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9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rgbClr val="C6424F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6383"/>
            <a:ext cx="12191999" cy="607161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2604" y="3858768"/>
            <a:ext cx="1984375" cy="447040"/>
          </a:xfrm>
          <a:custGeom>
            <a:avLst/>
            <a:gdLst/>
            <a:ahLst/>
            <a:cxnLst/>
            <a:rect l="l" t="t" r="r" b="b"/>
            <a:pathLst>
              <a:path w="1984375" h="447039">
                <a:moveTo>
                  <a:pt x="1984248" y="0"/>
                </a:moveTo>
                <a:lnTo>
                  <a:pt x="0" y="0"/>
                </a:lnTo>
                <a:lnTo>
                  <a:pt x="0" y="446531"/>
                </a:lnTo>
                <a:lnTo>
                  <a:pt x="1984248" y="446531"/>
                </a:lnTo>
                <a:lnTo>
                  <a:pt x="1984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4529" y="3949319"/>
            <a:ext cx="1606550" cy="271145"/>
          </a:xfrm>
          <a:custGeom>
            <a:avLst/>
            <a:gdLst/>
            <a:ahLst/>
            <a:cxnLst/>
            <a:rect l="l" t="t" r="r" b="b"/>
            <a:pathLst>
              <a:path w="1606550" h="271145">
                <a:moveTo>
                  <a:pt x="1589671" y="223900"/>
                </a:moveTo>
                <a:lnTo>
                  <a:pt x="1574939" y="223900"/>
                </a:lnTo>
                <a:lnTo>
                  <a:pt x="1569097" y="226059"/>
                </a:lnTo>
                <a:lnTo>
                  <a:pt x="1565033" y="230504"/>
                </a:lnTo>
                <a:lnTo>
                  <a:pt x="1560842" y="234949"/>
                </a:lnTo>
                <a:lnTo>
                  <a:pt x="1558683" y="240410"/>
                </a:lnTo>
                <a:lnTo>
                  <a:pt x="1558683" y="253491"/>
                </a:lnTo>
                <a:lnTo>
                  <a:pt x="1560842" y="258825"/>
                </a:lnTo>
                <a:lnTo>
                  <a:pt x="1565033" y="262889"/>
                </a:lnTo>
                <a:lnTo>
                  <a:pt x="1569097" y="267080"/>
                </a:lnTo>
                <a:lnTo>
                  <a:pt x="1574939" y="269239"/>
                </a:lnTo>
                <a:lnTo>
                  <a:pt x="1589925" y="269239"/>
                </a:lnTo>
                <a:lnTo>
                  <a:pt x="1595894" y="267080"/>
                </a:lnTo>
                <a:lnTo>
                  <a:pt x="1599958" y="262889"/>
                </a:lnTo>
                <a:lnTo>
                  <a:pt x="1604149" y="258825"/>
                </a:lnTo>
                <a:lnTo>
                  <a:pt x="1606308" y="253491"/>
                </a:lnTo>
                <a:lnTo>
                  <a:pt x="1606308" y="240410"/>
                </a:lnTo>
                <a:lnTo>
                  <a:pt x="1604149" y="234949"/>
                </a:lnTo>
                <a:lnTo>
                  <a:pt x="1595513" y="226059"/>
                </a:lnTo>
                <a:lnTo>
                  <a:pt x="1589671" y="223900"/>
                </a:lnTo>
                <a:close/>
              </a:path>
              <a:path w="1606550" h="271145">
                <a:moveTo>
                  <a:pt x="1094371" y="223900"/>
                </a:moveTo>
                <a:lnTo>
                  <a:pt x="1079639" y="223900"/>
                </a:lnTo>
                <a:lnTo>
                  <a:pt x="1073797" y="226059"/>
                </a:lnTo>
                <a:lnTo>
                  <a:pt x="1069733" y="230504"/>
                </a:lnTo>
                <a:lnTo>
                  <a:pt x="1065542" y="234949"/>
                </a:lnTo>
                <a:lnTo>
                  <a:pt x="1063383" y="240410"/>
                </a:lnTo>
                <a:lnTo>
                  <a:pt x="1063383" y="253491"/>
                </a:lnTo>
                <a:lnTo>
                  <a:pt x="1065542" y="258825"/>
                </a:lnTo>
                <a:lnTo>
                  <a:pt x="1069733" y="262889"/>
                </a:lnTo>
                <a:lnTo>
                  <a:pt x="1073797" y="267080"/>
                </a:lnTo>
                <a:lnTo>
                  <a:pt x="1079639" y="269239"/>
                </a:lnTo>
                <a:lnTo>
                  <a:pt x="1094625" y="269239"/>
                </a:lnTo>
                <a:lnTo>
                  <a:pt x="1100594" y="267080"/>
                </a:lnTo>
                <a:lnTo>
                  <a:pt x="1104658" y="262889"/>
                </a:lnTo>
                <a:lnTo>
                  <a:pt x="1108849" y="258825"/>
                </a:lnTo>
                <a:lnTo>
                  <a:pt x="1111008" y="253491"/>
                </a:lnTo>
                <a:lnTo>
                  <a:pt x="1111008" y="240410"/>
                </a:lnTo>
                <a:lnTo>
                  <a:pt x="1108849" y="234949"/>
                </a:lnTo>
                <a:lnTo>
                  <a:pt x="1100213" y="226059"/>
                </a:lnTo>
                <a:lnTo>
                  <a:pt x="1094371" y="223900"/>
                </a:lnTo>
                <a:close/>
              </a:path>
              <a:path w="1606550" h="271145">
                <a:moveTo>
                  <a:pt x="784999" y="223900"/>
                </a:moveTo>
                <a:lnTo>
                  <a:pt x="770267" y="223900"/>
                </a:lnTo>
                <a:lnTo>
                  <a:pt x="764425" y="226059"/>
                </a:lnTo>
                <a:lnTo>
                  <a:pt x="760361" y="230504"/>
                </a:lnTo>
                <a:lnTo>
                  <a:pt x="756170" y="234949"/>
                </a:lnTo>
                <a:lnTo>
                  <a:pt x="754011" y="240410"/>
                </a:lnTo>
                <a:lnTo>
                  <a:pt x="754011" y="253491"/>
                </a:lnTo>
                <a:lnTo>
                  <a:pt x="756170" y="258825"/>
                </a:lnTo>
                <a:lnTo>
                  <a:pt x="760361" y="262889"/>
                </a:lnTo>
                <a:lnTo>
                  <a:pt x="764425" y="267080"/>
                </a:lnTo>
                <a:lnTo>
                  <a:pt x="770267" y="269239"/>
                </a:lnTo>
                <a:lnTo>
                  <a:pt x="785253" y="269239"/>
                </a:lnTo>
                <a:lnTo>
                  <a:pt x="791222" y="267080"/>
                </a:lnTo>
                <a:lnTo>
                  <a:pt x="795286" y="262889"/>
                </a:lnTo>
                <a:lnTo>
                  <a:pt x="799477" y="258825"/>
                </a:lnTo>
                <a:lnTo>
                  <a:pt x="801636" y="253491"/>
                </a:lnTo>
                <a:lnTo>
                  <a:pt x="801636" y="240410"/>
                </a:lnTo>
                <a:lnTo>
                  <a:pt x="799477" y="234949"/>
                </a:lnTo>
                <a:lnTo>
                  <a:pt x="790841" y="226059"/>
                </a:lnTo>
                <a:lnTo>
                  <a:pt x="784999" y="223900"/>
                </a:lnTo>
                <a:close/>
              </a:path>
              <a:path w="1606550" h="271145">
                <a:moveTo>
                  <a:pt x="276237" y="0"/>
                </a:moveTo>
                <a:lnTo>
                  <a:pt x="225345" y="15001"/>
                </a:lnTo>
                <a:lnTo>
                  <a:pt x="196295" y="61912"/>
                </a:lnTo>
                <a:lnTo>
                  <a:pt x="190715" y="113918"/>
                </a:lnTo>
                <a:lnTo>
                  <a:pt x="190715" y="155955"/>
                </a:lnTo>
                <a:lnTo>
                  <a:pt x="196389" y="207962"/>
                </a:lnTo>
                <a:lnTo>
                  <a:pt x="213398" y="243585"/>
                </a:lnTo>
                <a:lnTo>
                  <a:pt x="257455" y="269303"/>
                </a:lnTo>
                <a:lnTo>
                  <a:pt x="276618" y="271017"/>
                </a:lnTo>
                <a:lnTo>
                  <a:pt x="295761" y="269323"/>
                </a:lnTo>
                <a:lnTo>
                  <a:pt x="312607" y="264223"/>
                </a:lnTo>
                <a:lnTo>
                  <a:pt x="327142" y="255694"/>
                </a:lnTo>
                <a:lnTo>
                  <a:pt x="339356" y="243712"/>
                </a:lnTo>
                <a:lnTo>
                  <a:pt x="342251" y="239013"/>
                </a:lnTo>
                <a:lnTo>
                  <a:pt x="276618" y="239013"/>
                </a:lnTo>
                <a:lnTo>
                  <a:pt x="266067" y="237849"/>
                </a:lnTo>
                <a:lnTo>
                  <a:pt x="237476" y="209948"/>
                </a:lnTo>
                <a:lnTo>
                  <a:pt x="230924" y="161924"/>
                </a:lnTo>
                <a:lnTo>
                  <a:pt x="230924" y="107695"/>
                </a:lnTo>
                <a:lnTo>
                  <a:pt x="237262" y="60100"/>
                </a:lnTo>
                <a:lnTo>
                  <a:pt x="265543" y="33480"/>
                </a:lnTo>
                <a:lnTo>
                  <a:pt x="276237" y="32384"/>
                </a:lnTo>
                <a:lnTo>
                  <a:pt x="342915" y="32384"/>
                </a:lnTo>
                <a:lnTo>
                  <a:pt x="339356" y="26669"/>
                </a:lnTo>
                <a:lnTo>
                  <a:pt x="327119" y="15001"/>
                </a:lnTo>
                <a:lnTo>
                  <a:pt x="312512" y="6667"/>
                </a:lnTo>
                <a:lnTo>
                  <a:pt x="295547" y="1666"/>
                </a:lnTo>
                <a:lnTo>
                  <a:pt x="276237" y="0"/>
                </a:lnTo>
                <a:close/>
              </a:path>
              <a:path w="1606550" h="271145">
                <a:moveTo>
                  <a:pt x="342915" y="32384"/>
                </a:moveTo>
                <a:lnTo>
                  <a:pt x="276237" y="32384"/>
                </a:lnTo>
                <a:lnTo>
                  <a:pt x="286784" y="33480"/>
                </a:lnTo>
                <a:lnTo>
                  <a:pt x="295938" y="36766"/>
                </a:lnTo>
                <a:lnTo>
                  <a:pt x="318481" y="73136"/>
                </a:lnTo>
                <a:lnTo>
                  <a:pt x="321322" y="107695"/>
                </a:lnTo>
                <a:lnTo>
                  <a:pt x="321322" y="161924"/>
                </a:lnTo>
                <a:lnTo>
                  <a:pt x="315107" y="209948"/>
                </a:lnTo>
                <a:lnTo>
                  <a:pt x="287145" y="237849"/>
                </a:lnTo>
                <a:lnTo>
                  <a:pt x="276618" y="239013"/>
                </a:lnTo>
                <a:lnTo>
                  <a:pt x="342251" y="239013"/>
                </a:lnTo>
                <a:lnTo>
                  <a:pt x="349024" y="228018"/>
                </a:lnTo>
                <a:lnTo>
                  <a:pt x="355930" y="208168"/>
                </a:lnTo>
                <a:lnTo>
                  <a:pt x="360073" y="184151"/>
                </a:lnTo>
                <a:lnTo>
                  <a:pt x="361454" y="155955"/>
                </a:lnTo>
                <a:lnTo>
                  <a:pt x="361454" y="113918"/>
                </a:lnTo>
                <a:lnTo>
                  <a:pt x="360073" y="85820"/>
                </a:lnTo>
                <a:lnTo>
                  <a:pt x="355930" y="61912"/>
                </a:lnTo>
                <a:lnTo>
                  <a:pt x="349024" y="42195"/>
                </a:lnTo>
                <a:lnTo>
                  <a:pt x="342915" y="32384"/>
                </a:lnTo>
                <a:close/>
              </a:path>
              <a:path w="1606550" h="271145">
                <a:moveTo>
                  <a:pt x="601992" y="196595"/>
                </a:moveTo>
                <a:lnTo>
                  <a:pt x="563003" y="196595"/>
                </a:lnTo>
                <a:lnTo>
                  <a:pt x="564335" y="207980"/>
                </a:lnTo>
                <a:lnTo>
                  <a:pt x="582547" y="245062"/>
                </a:lnTo>
                <a:lnTo>
                  <a:pt x="616440" y="266303"/>
                </a:lnTo>
                <a:lnTo>
                  <a:pt x="647712" y="271017"/>
                </a:lnTo>
                <a:lnTo>
                  <a:pt x="667334" y="269492"/>
                </a:lnTo>
                <a:lnTo>
                  <a:pt x="684479" y="264906"/>
                </a:lnTo>
                <a:lnTo>
                  <a:pt x="699147" y="257248"/>
                </a:lnTo>
                <a:lnTo>
                  <a:pt x="711339" y="246506"/>
                </a:lnTo>
                <a:lnTo>
                  <a:pt x="716819" y="239013"/>
                </a:lnTo>
                <a:lnTo>
                  <a:pt x="647712" y="239013"/>
                </a:lnTo>
                <a:lnTo>
                  <a:pt x="638473" y="238323"/>
                </a:lnTo>
                <a:lnTo>
                  <a:pt x="606945" y="214518"/>
                </a:lnTo>
                <a:lnTo>
                  <a:pt x="603897" y="206122"/>
                </a:lnTo>
                <a:lnTo>
                  <a:pt x="601992" y="196595"/>
                </a:lnTo>
                <a:close/>
              </a:path>
              <a:path w="1606550" h="271145">
                <a:moveTo>
                  <a:pt x="719223" y="128015"/>
                </a:moveTo>
                <a:lnTo>
                  <a:pt x="644029" y="128015"/>
                </a:lnTo>
                <a:lnTo>
                  <a:pt x="655007" y="128948"/>
                </a:lnTo>
                <a:lnTo>
                  <a:pt x="664698" y="131762"/>
                </a:lnTo>
                <a:lnTo>
                  <a:pt x="689940" y="160432"/>
                </a:lnTo>
                <a:lnTo>
                  <a:pt x="693178" y="182117"/>
                </a:lnTo>
                <a:lnTo>
                  <a:pt x="692440" y="194571"/>
                </a:lnTo>
                <a:lnTo>
                  <a:pt x="674841" y="230387"/>
                </a:lnTo>
                <a:lnTo>
                  <a:pt x="647712" y="239013"/>
                </a:lnTo>
                <a:lnTo>
                  <a:pt x="716819" y="239013"/>
                </a:lnTo>
                <a:lnTo>
                  <a:pt x="720987" y="233314"/>
                </a:lnTo>
                <a:lnTo>
                  <a:pt x="727849" y="218312"/>
                </a:lnTo>
                <a:lnTo>
                  <a:pt x="731949" y="201501"/>
                </a:lnTo>
                <a:lnTo>
                  <a:pt x="733310" y="182879"/>
                </a:lnTo>
                <a:lnTo>
                  <a:pt x="732001" y="163494"/>
                </a:lnTo>
                <a:lnTo>
                  <a:pt x="728071" y="146288"/>
                </a:lnTo>
                <a:lnTo>
                  <a:pt x="721523" y="131248"/>
                </a:lnTo>
                <a:lnTo>
                  <a:pt x="719223" y="128015"/>
                </a:lnTo>
                <a:close/>
              </a:path>
              <a:path w="1606550" h="271145">
                <a:moveTo>
                  <a:pt x="725182" y="3682"/>
                </a:moveTo>
                <a:lnTo>
                  <a:pt x="585863" y="3682"/>
                </a:lnTo>
                <a:lnTo>
                  <a:pt x="571766" y="135762"/>
                </a:lnTo>
                <a:lnTo>
                  <a:pt x="603897" y="144144"/>
                </a:lnTo>
                <a:lnTo>
                  <a:pt x="609993" y="138556"/>
                </a:lnTo>
                <a:lnTo>
                  <a:pt x="615835" y="134365"/>
                </a:lnTo>
                <a:lnTo>
                  <a:pt x="621169" y="131825"/>
                </a:lnTo>
                <a:lnTo>
                  <a:pt x="626630" y="129285"/>
                </a:lnTo>
                <a:lnTo>
                  <a:pt x="634250" y="128015"/>
                </a:lnTo>
                <a:lnTo>
                  <a:pt x="719223" y="128015"/>
                </a:lnTo>
                <a:lnTo>
                  <a:pt x="712355" y="118363"/>
                </a:lnTo>
                <a:lnTo>
                  <a:pt x="700782" y="108029"/>
                </a:lnTo>
                <a:lnTo>
                  <a:pt x="695966" y="105409"/>
                </a:lnTo>
                <a:lnTo>
                  <a:pt x="612025" y="105409"/>
                </a:lnTo>
                <a:lnTo>
                  <a:pt x="619391" y="38734"/>
                </a:lnTo>
                <a:lnTo>
                  <a:pt x="725182" y="38734"/>
                </a:lnTo>
                <a:lnTo>
                  <a:pt x="725182" y="3682"/>
                </a:lnTo>
                <a:close/>
              </a:path>
              <a:path w="1606550" h="271145">
                <a:moveTo>
                  <a:pt x="654062" y="94741"/>
                </a:moveTo>
                <a:lnTo>
                  <a:pt x="645426" y="94741"/>
                </a:lnTo>
                <a:lnTo>
                  <a:pt x="637552" y="95757"/>
                </a:lnTo>
                <a:lnTo>
                  <a:pt x="630313" y="97916"/>
                </a:lnTo>
                <a:lnTo>
                  <a:pt x="622947" y="99948"/>
                </a:lnTo>
                <a:lnTo>
                  <a:pt x="616978" y="102488"/>
                </a:lnTo>
                <a:lnTo>
                  <a:pt x="612025" y="105409"/>
                </a:lnTo>
                <a:lnTo>
                  <a:pt x="695966" y="105409"/>
                </a:lnTo>
                <a:lnTo>
                  <a:pt x="687209" y="100647"/>
                </a:lnTo>
                <a:lnTo>
                  <a:pt x="671636" y="96218"/>
                </a:lnTo>
                <a:lnTo>
                  <a:pt x="654062" y="94741"/>
                </a:lnTo>
                <a:close/>
              </a:path>
              <a:path w="1606550" h="271145">
                <a:moveTo>
                  <a:pt x="988834" y="53466"/>
                </a:moveTo>
                <a:lnTo>
                  <a:pt x="948702" y="53466"/>
                </a:lnTo>
                <a:lnTo>
                  <a:pt x="948702" y="267334"/>
                </a:lnTo>
                <a:lnTo>
                  <a:pt x="988834" y="267334"/>
                </a:lnTo>
                <a:lnTo>
                  <a:pt x="988834" y="53466"/>
                </a:lnTo>
                <a:close/>
              </a:path>
              <a:path w="1606550" h="271145">
                <a:moveTo>
                  <a:pt x="988834" y="2539"/>
                </a:moveTo>
                <a:lnTo>
                  <a:pt x="968260" y="2539"/>
                </a:lnTo>
                <a:lnTo>
                  <a:pt x="899299" y="42798"/>
                </a:lnTo>
                <a:lnTo>
                  <a:pt x="899299" y="79628"/>
                </a:lnTo>
                <a:lnTo>
                  <a:pt x="948702" y="53466"/>
                </a:lnTo>
                <a:lnTo>
                  <a:pt x="988834" y="53466"/>
                </a:lnTo>
                <a:lnTo>
                  <a:pt x="988834" y="2539"/>
                </a:lnTo>
                <a:close/>
              </a:path>
              <a:path w="1606550" h="271145">
                <a:moveTo>
                  <a:pt x="1521356" y="32384"/>
                </a:moveTo>
                <a:lnTo>
                  <a:pt x="1450225" y="32384"/>
                </a:lnTo>
                <a:lnTo>
                  <a:pt x="1459490" y="33146"/>
                </a:lnTo>
                <a:lnTo>
                  <a:pt x="1467672" y="35432"/>
                </a:lnTo>
                <a:lnTo>
                  <a:pt x="1491191" y="66990"/>
                </a:lnTo>
                <a:lnTo>
                  <a:pt x="1491881" y="76326"/>
                </a:lnTo>
                <a:lnTo>
                  <a:pt x="1491359" y="83591"/>
                </a:lnTo>
                <a:lnTo>
                  <a:pt x="1471910" y="123158"/>
                </a:lnTo>
                <a:lnTo>
                  <a:pt x="1367675" y="239394"/>
                </a:lnTo>
                <a:lnTo>
                  <a:pt x="1367675" y="267334"/>
                </a:lnTo>
                <a:lnTo>
                  <a:pt x="1543189" y="267334"/>
                </a:lnTo>
                <a:lnTo>
                  <a:pt x="1543189" y="235330"/>
                </a:lnTo>
                <a:lnTo>
                  <a:pt x="1417459" y="235330"/>
                </a:lnTo>
                <a:lnTo>
                  <a:pt x="1491546" y="154338"/>
                </a:lnTo>
                <a:lnTo>
                  <a:pt x="1518424" y="117601"/>
                </a:lnTo>
                <a:lnTo>
                  <a:pt x="1532126" y="72070"/>
                </a:lnTo>
                <a:lnTo>
                  <a:pt x="1532115" y="71594"/>
                </a:lnTo>
                <a:lnTo>
                  <a:pt x="1530785" y="56165"/>
                </a:lnTo>
                <a:lnTo>
                  <a:pt x="1526727" y="42163"/>
                </a:lnTo>
                <a:lnTo>
                  <a:pt x="1521356" y="32384"/>
                </a:lnTo>
                <a:close/>
              </a:path>
              <a:path w="1606550" h="271145">
                <a:moveTo>
                  <a:pt x="1450606" y="0"/>
                </a:moveTo>
                <a:lnTo>
                  <a:pt x="1403362" y="11048"/>
                </a:lnTo>
                <a:lnTo>
                  <a:pt x="1373009" y="40893"/>
                </a:lnTo>
                <a:lnTo>
                  <a:pt x="1362468" y="82930"/>
                </a:lnTo>
                <a:lnTo>
                  <a:pt x="1402600" y="82930"/>
                </a:lnTo>
                <a:lnTo>
                  <a:pt x="1403362" y="72070"/>
                </a:lnTo>
                <a:lnTo>
                  <a:pt x="1405648" y="62341"/>
                </a:lnTo>
                <a:lnTo>
                  <a:pt x="1439295" y="33262"/>
                </a:lnTo>
                <a:lnTo>
                  <a:pt x="1450225" y="32384"/>
                </a:lnTo>
                <a:lnTo>
                  <a:pt x="1521356" y="32384"/>
                </a:lnTo>
                <a:lnTo>
                  <a:pt x="1519978" y="29876"/>
                </a:lnTo>
                <a:lnTo>
                  <a:pt x="1510550" y="19303"/>
                </a:lnTo>
                <a:lnTo>
                  <a:pt x="1498719" y="10876"/>
                </a:lnTo>
                <a:lnTo>
                  <a:pt x="1484769" y="4841"/>
                </a:lnTo>
                <a:lnTo>
                  <a:pt x="1468724" y="1212"/>
                </a:lnTo>
                <a:lnTo>
                  <a:pt x="1450606" y="0"/>
                </a:lnTo>
                <a:close/>
              </a:path>
              <a:path w="1606550" h="271145">
                <a:moveTo>
                  <a:pt x="1335428" y="32384"/>
                </a:moveTo>
                <a:lnTo>
                  <a:pt x="1264297" y="32384"/>
                </a:lnTo>
                <a:lnTo>
                  <a:pt x="1273562" y="33146"/>
                </a:lnTo>
                <a:lnTo>
                  <a:pt x="1281744" y="35432"/>
                </a:lnTo>
                <a:lnTo>
                  <a:pt x="1305263" y="66990"/>
                </a:lnTo>
                <a:lnTo>
                  <a:pt x="1305953" y="76326"/>
                </a:lnTo>
                <a:lnTo>
                  <a:pt x="1305431" y="83591"/>
                </a:lnTo>
                <a:lnTo>
                  <a:pt x="1285982" y="123158"/>
                </a:lnTo>
                <a:lnTo>
                  <a:pt x="1181747" y="239394"/>
                </a:lnTo>
                <a:lnTo>
                  <a:pt x="1181747" y="267334"/>
                </a:lnTo>
                <a:lnTo>
                  <a:pt x="1357261" y="267334"/>
                </a:lnTo>
                <a:lnTo>
                  <a:pt x="1357261" y="235330"/>
                </a:lnTo>
                <a:lnTo>
                  <a:pt x="1231531" y="235330"/>
                </a:lnTo>
                <a:lnTo>
                  <a:pt x="1305618" y="154338"/>
                </a:lnTo>
                <a:lnTo>
                  <a:pt x="1332496" y="117601"/>
                </a:lnTo>
                <a:lnTo>
                  <a:pt x="1346198" y="72070"/>
                </a:lnTo>
                <a:lnTo>
                  <a:pt x="1346187" y="71594"/>
                </a:lnTo>
                <a:lnTo>
                  <a:pt x="1344857" y="56165"/>
                </a:lnTo>
                <a:lnTo>
                  <a:pt x="1340799" y="42163"/>
                </a:lnTo>
                <a:lnTo>
                  <a:pt x="1335428" y="32384"/>
                </a:lnTo>
                <a:close/>
              </a:path>
              <a:path w="1606550" h="271145">
                <a:moveTo>
                  <a:pt x="1264678" y="0"/>
                </a:moveTo>
                <a:lnTo>
                  <a:pt x="1217434" y="11048"/>
                </a:lnTo>
                <a:lnTo>
                  <a:pt x="1187081" y="40893"/>
                </a:lnTo>
                <a:lnTo>
                  <a:pt x="1176540" y="82930"/>
                </a:lnTo>
                <a:lnTo>
                  <a:pt x="1216672" y="82930"/>
                </a:lnTo>
                <a:lnTo>
                  <a:pt x="1217434" y="72070"/>
                </a:lnTo>
                <a:lnTo>
                  <a:pt x="1219720" y="62341"/>
                </a:lnTo>
                <a:lnTo>
                  <a:pt x="1253367" y="33262"/>
                </a:lnTo>
                <a:lnTo>
                  <a:pt x="1264297" y="32384"/>
                </a:lnTo>
                <a:lnTo>
                  <a:pt x="1335428" y="32384"/>
                </a:lnTo>
                <a:lnTo>
                  <a:pt x="1334050" y="29876"/>
                </a:lnTo>
                <a:lnTo>
                  <a:pt x="1324622" y="19303"/>
                </a:lnTo>
                <a:lnTo>
                  <a:pt x="1312791" y="10876"/>
                </a:lnTo>
                <a:lnTo>
                  <a:pt x="1298841" y="4841"/>
                </a:lnTo>
                <a:lnTo>
                  <a:pt x="1282796" y="1212"/>
                </a:lnTo>
                <a:lnTo>
                  <a:pt x="1264678" y="0"/>
                </a:lnTo>
                <a:close/>
              </a:path>
              <a:path w="1606550" h="271145">
                <a:moveTo>
                  <a:pt x="530756" y="32384"/>
                </a:moveTo>
                <a:lnTo>
                  <a:pt x="459625" y="32384"/>
                </a:lnTo>
                <a:lnTo>
                  <a:pt x="468890" y="33146"/>
                </a:lnTo>
                <a:lnTo>
                  <a:pt x="477072" y="35432"/>
                </a:lnTo>
                <a:lnTo>
                  <a:pt x="500591" y="66990"/>
                </a:lnTo>
                <a:lnTo>
                  <a:pt x="501281" y="76326"/>
                </a:lnTo>
                <a:lnTo>
                  <a:pt x="500759" y="83591"/>
                </a:lnTo>
                <a:lnTo>
                  <a:pt x="481310" y="123158"/>
                </a:lnTo>
                <a:lnTo>
                  <a:pt x="377075" y="239394"/>
                </a:lnTo>
                <a:lnTo>
                  <a:pt x="377075" y="267334"/>
                </a:lnTo>
                <a:lnTo>
                  <a:pt x="552589" y="267334"/>
                </a:lnTo>
                <a:lnTo>
                  <a:pt x="552589" y="235330"/>
                </a:lnTo>
                <a:lnTo>
                  <a:pt x="426859" y="235330"/>
                </a:lnTo>
                <a:lnTo>
                  <a:pt x="500946" y="154338"/>
                </a:lnTo>
                <a:lnTo>
                  <a:pt x="527824" y="117601"/>
                </a:lnTo>
                <a:lnTo>
                  <a:pt x="541526" y="72070"/>
                </a:lnTo>
                <a:lnTo>
                  <a:pt x="541515" y="71594"/>
                </a:lnTo>
                <a:lnTo>
                  <a:pt x="540185" y="56165"/>
                </a:lnTo>
                <a:lnTo>
                  <a:pt x="536127" y="42163"/>
                </a:lnTo>
                <a:lnTo>
                  <a:pt x="530756" y="32384"/>
                </a:lnTo>
                <a:close/>
              </a:path>
              <a:path w="1606550" h="271145">
                <a:moveTo>
                  <a:pt x="460006" y="0"/>
                </a:moveTo>
                <a:lnTo>
                  <a:pt x="412762" y="11048"/>
                </a:lnTo>
                <a:lnTo>
                  <a:pt x="382409" y="40893"/>
                </a:lnTo>
                <a:lnTo>
                  <a:pt x="371868" y="82930"/>
                </a:lnTo>
                <a:lnTo>
                  <a:pt x="412000" y="82930"/>
                </a:lnTo>
                <a:lnTo>
                  <a:pt x="412762" y="72070"/>
                </a:lnTo>
                <a:lnTo>
                  <a:pt x="415048" y="62341"/>
                </a:lnTo>
                <a:lnTo>
                  <a:pt x="448695" y="33262"/>
                </a:lnTo>
                <a:lnTo>
                  <a:pt x="459625" y="32384"/>
                </a:lnTo>
                <a:lnTo>
                  <a:pt x="530756" y="32384"/>
                </a:lnTo>
                <a:lnTo>
                  <a:pt x="529378" y="29876"/>
                </a:lnTo>
                <a:lnTo>
                  <a:pt x="519950" y="19303"/>
                </a:lnTo>
                <a:lnTo>
                  <a:pt x="508119" y="10876"/>
                </a:lnTo>
                <a:lnTo>
                  <a:pt x="494169" y="4841"/>
                </a:lnTo>
                <a:lnTo>
                  <a:pt x="478124" y="1212"/>
                </a:lnTo>
                <a:lnTo>
                  <a:pt x="460006" y="0"/>
                </a:lnTo>
                <a:close/>
              </a:path>
              <a:path w="1606550" h="271145">
                <a:moveTo>
                  <a:pt x="158887" y="32384"/>
                </a:moveTo>
                <a:lnTo>
                  <a:pt x="87769" y="32384"/>
                </a:lnTo>
                <a:lnTo>
                  <a:pt x="97018" y="33146"/>
                </a:lnTo>
                <a:lnTo>
                  <a:pt x="105203" y="35432"/>
                </a:lnTo>
                <a:lnTo>
                  <a:pt x="128760" y="66990"/>
                </a:lnTo>
                <a:lnTo>
                  <a:pt x="129451" y="76326"/>
                </a:lnTo>
                <a:lnTo>
                  <a:pt x="128932" y="83591"/>
                </a:lnTo>
                <a:lnTo>
                  <a:pt x="109489" y="123158"/>
                </a:lnTo>
                <a:lnTo>
                  <a:pt x="5156" y="239394"/>
                </a:lnTo>
                <a:lnTo>
                  <a:pt x="5156" y="267334"/>
                </a:lnTo>
                <a:lnTo>
                  <a:pt x="180720" y="267334"/>
                </a:lnTo>
                <a:lnTo>
                  <a:pt x="180720" y="235330"/>
                </a:lnTo>
                <a:lnTo>
                  <a:pt x="54952" y="235330"/>
                </a:lnTo>
                <a:lnTo>
                  <a:pt x="117284" y="167385"/>
                </a:lnTo>
                <a:lnTo>
                  <a:pt x="148470" y="129434"/>
                </a:lnTo>
                <a:lnTo>
                  <a:pt x="166236" y="94551"/>
                </a:lnTo>
                <a:lnTo>
                  <a:pt x="169632" y="72070"/>
                </a:lnTo>
                <a:lnTo>
                  <a:pt x="169621" y="71594"/>
                </a:lnTo>
                <a:lnTo>
                  <a:pt x="168298" y="56165"/>
                </a:lnTo>
                <a:lnTo>
                  <a:pt x="164253" y="42163"/>
                </a:lnTo>
                <a:lnTo>
                  <a:pt x="158887" y="32384"/>
                </a:lnTo>
                <a:close/>
              </a:path>
              <a:path w="1606550" h="271145">
                <a:moveTo>
                  <a:pt x="88137" y="0"/>
                </a:moveTo>
                <a:lnTo>
                  <a:pt x="40932" y="11048"/>
                </a:lnTo>
                <a:lnTo>
                  <a:pt x="10515" y="40893"/>
                </a:lnTo>
                <a:lnTo>
                  <a:pt x="0" y="82930"/>
                </a:lnTo>
                <a:lnTo>
                  <a:pt x="40195" y="82930"/>
                </a:lnTo>
                <a:lnTo>
                  <a:pt x="40957" y="72070"/>
                </a:lnTo>
                <a:lnTo>
                  <a:pt x="43241" y="62341"/>
                </a:lnTo>
                <a:lnTo>
                  <a:pt x="76847" y="33262"/>
                </a:lnTo>
                <a:lnTo>
                  <a:pt x="87769" y="32384"/>
                </a:lnTo>
                <a:lnTo>
                  <a:pt x="158887" y="32384"/>
                </a:lnTo>
                <a:lnTo>
                  <a:pt x="157511" y="29876"/>
                </a:lnTo>
                <a:lnTo>
                  <a:pt x="148069" y="19303"/>
                </a:lnTo>
                <a:lnTo>
                  <a:pt x="136236" y="10876"/>
                </a:lnTo>
                <a:lnTo>
                  <a:pt x="122304" y="4841"/>
                </a:lnTo>
                <a:lnTo>
                  <a:pt x="106271" y="1212"/>
                </a:lnTo>
                <a:lnTo>
                  <a:pt x="8813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rgbClr val="C6424F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rgbClr val="C6424F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rgbClr val="C6424F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1144" y="1481327"/>
            <a:ext cx="10649711" cy="1047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rgbClr val="C6424F"/>
                </a:solidFill>
                <a:latin typeface="UnDinaru"/>
                <a:cs typeface="UnDinar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" Type="http://schemas.openxmlformats.org/officeDocument/2006/relationships/image" Target="../media/image130.png"/><Relationship Id="rId21" Type="http://schemas.openxmlformats.org/officeDocument/2006/relationships/image" Target="../media/image223.png"/><Relationship Id="rId34" Type="http://schemas.openxmlformats.org/officeDocument/2006/relationships/image" Target="../media/image235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4.png"/><Relationship Id="rId2" Type="http://schemas.openxmlformats.org/officeDocument/2006/relationships/image" Target="../media/image55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213.png"/><Relationship Id="rId24" Type="http://schemas.openxmlformats.org/officeDocument/2006/relationships/image" Target="../media/image226.png"/><Relationship Id="rId32" Type="http://schemas.openxmlformats.org/officeDocument/2006/relationships/image" Target="../media/image233.png"/><Relationship Id="rId5" Type="http://schemas.openxmlformats.org/officeDocument/2006/relationships/image" Target="../media/image209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31" Type="http://schemas.openxmlformats.org/officeDocument/2006/relationships/image" Target="../media/image57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6.png"/><Relationship Id="rId8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247.png"/><Relationship Id="rId26" Type="http://schemas.openxmlformats.org/officeDocument/2006/relationships/image" Target="../media/image255.png"/><Relationship Id="rId39" Type="http://schemas.openxmlformats.org/officeDocument/2006/relationships/image" Target="../media/image267.png"/><Relationship Id="rId21" Type="http://schemas.openxmlformats.org/officeDocument/2006/relationships/image" Target="../media/image250.png"/><Relationship Id="rId34" Type="http://schemas.openxmlformats.org/officeDocument/2006/relationships/image" Target="../media/image57.png"/><Relationship Id="rId42" Type="http://schemas.openxmlformats.org/officeDocument/2006/relationships/image" Target="../media/image270.png"/><Relationship Id="rId7" Type="http://schemas.openxmlformats.org/officeDocument/2006/relationships/image" Target="../media/image239.png"/><Relationship Id="rId2" Type="http://schemas.openxmlformats.org/officeDocument/2006/relationships/image" Target="../media/image237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29" Type="http://schemas.openxmlformats.org/officeDocument/2006/relationships/image" Target="../media/image258.png"/><Relationship Id="rId41" Type="http://schemas.openxmlformats.org/officeDocument/2006/relationships/image" Target="../media/image2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241.png"/><Relationship Id="rId24" Type="http://schemas.openxmlformats.org/officeDocument/2006/relationships/image" Target="../media/image253.png"/><Relationship Id="rId32" Type="http://schemas.openxmlformats.org/officeDocument/2006/relationships/image" Target="../media/image261.png"/><Relationship Id="rId37" Type="http://schemas.openxmlformats.org/officeDocument/2006/relationships/image" Target="../media/image265.png"/><Relationship Id="rId40" Type="http://schemas.openxmlformats.org/officeDocument/2006/relationships/image" Target="../media/image268.png"/><Relationship Id="rId5" Type="http://schemas.openxmlformats.org/officeDocument/2006/relationships/image" Target="../media/image130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64.png"/><Relationship Id="rId10" Type="http://schemas.openxmlformats.org/officeDocument/2006/relationships/image" Target="../media/image240.png"/><Relationship Id="rId19" Type="http://schemas.openxmlformats.org/officeDocument/2006/relationships/image" Target="../media/image248.png"/><Relationship Id="rId31" Type="http://schemas.openxmlformats.org/officeDocument/2006/relationships/image" Target="../media/image260.png"/><Relationship Id="rId4" Type="http://schemas.openxmlformats.org/officeDocument/2006/relationships/image" Target="../media/image55.png"/><Relationship Id="rId9" Type="http://schemas.openxmlformats.org/officeDocument/2006/relationships/image" Target="../media/image186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Relationship Id="rId27" Type="http://schemas.openxmlformats.org/officeDocument/2006/relationships/image" Target="../media/image256.png"/><Relationship Id="rId30" Type="http://schemas.openxmlformats.org/officeDocument/2006/relationships/image" Target="../media/image259.png"/><Relationship Id="rId35" Type="http://schemas.openxmlformats.org/officeDocument/2006/relationships/image" Target="../media/image263.png"/><Relationship Id="rId43" Type="http://schemas.openxmlformats.org/officeDocument/2006/relationships/image" Target="../media/image271.png"/><Relationship Id="rId8" Type="http://schemas.openxmlformats.org/officeDocument/2006/relationships/image" Target="../media/image134.png"/><Relationship Id="rId3" Type="http://schemas.openxmlformats.org/officeDocument/2006/relationships/image" Target="../media/image238.png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5" Type="http://schemas.openxmlformats.org/officeDocument/2006/relationships/image" Target="../media/image254.png"/><Relationship Id="rId33" Type="http://schemas.openxmlformats.org/officeDocument/2006/relationships/image" Target="../media/image262.png"/><Relationship Id="rId38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49.png"/><Relationship Id="rId26" Type="http://schemas.openxmlformats.org/officeDocument/2006/relationships/image" Target="../media/image290.png"/><Relationship Id="rId21" Type="http://schemas.openxmlformats.org/officeDocument/2006/relationships/image" Target="../media/image285.png"/><Relationship Id="rId34" Type="http://schemas.openxmlformats.org/officeDocument/2006/relationships/image" Target="../media/image297.png"/><Relationship Id="rId7" Type="http://schemas.openxmlformats.org/officeDocument/2006/relationships/image" Target="../media/image273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89.png"/><Relationship Id="rId33" Type="http://schemas.openxmlformats.org/officeDocument/2006/relationships/image" Target="../media/image57.png"/><Relationship Id="rId2" Type="http://schemas.openxmlformats.org/officeDocument/2006/relationships/image" Target="../media/image55.png"/><Relationship Id="rId16" Type="http://schemas.openxmlformats.org/officeDocument/2006/relationships/image" Target="../media/image281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276.png"/><Relationship Id="rId24" Type="http://schemas.openxmlformats.org/officeDocument/2006/relationships/image" Target="../media/image288.png"/><Relationship Id="rId32" Type="http://schemas.openxmlformats.org/officeDocument/2006/relationships/image" Target="../media/image296.png"/><Relationship Id="rId37" Type="http://schemas.openxmlformats.org/officeDocument/2006/relationships/image" Target="../media/image300.png"/><Relationship Id="rId5" Type="http://schemas.openxmlformats.org/officeDocument/2006/relationships/image" Target="../media/image132.png"/><Relationship Id="rId15" Type="http://schemas.openxmlformats.org/officeDocument/2006/relationships/image" Target="../media/image280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272.png"/><Relationship Id="rId9" Type="http://schemas.openxmlformats.org/officeDocument/2006/relationships/image" Target="../media/image7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Relationship Id="rId35" Type="http://schemas.openxmlformats.org/officeDocument/2006/relationships/image" Target="../media/image298.png"/><Relationship Id="rId8" Type="http://schemas.openxmlformats.org/officeDocument/2006/relationships/image" Target="../media/image274.png"/><Relationship Id="rId3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1.png"/><Relationship Id="rId21" Type="http://schemas.openxmlformats.org/officeDocument/2006/relationships/image" Target="../media/image319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7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8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3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7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9" Type="http://schemas.openxmlformats.org/officeDocument/2006/relationships/image" Target="../media/image115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6" Type="http://schemas.openxmlformats.org/officeDocument/2006/relationships/image" Target="../media/image92.png"/><Relationship Id="rId29" Type="http://schemas.openxmlformats.org/officeDocument/2006/relationships/image" Target="../media/image105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3" Type="http://schemas.openxmlformats.org/officeDocument/2006/relationships/image" Target="../media/image129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52" Type="http://schemas.openxmlformats.org/officeDocument/2006/relationships/image" Target="../media/image128.png"/><Relationship Id="rId4" Type="http://schemas.openxmlformats.org/officeDocument/2006/relationships/image" Target="../media/image5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48" Type="http://schemas.openxmlformats.org/officeDocument/2006/relationships/image" Target="../media/image124.png"/><Relationship Id="rId8" Type="http://schemas.openxmlformats.org/officeDocument/2006/relationships/image" Target="../media/image84.png"/><Relationship Id="rId51" Type="http://schemas.openxmlformats.org/officeDocument/2006/relationships/image" Target="../media/image127.png"/><Relationship Id="rId3" Type="http://schemas.openxmlformats.org/officeDocument/2006/relationships/image" Target="../media/image56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46" Type="http://schemas.openxmlformats.org/officeDocument/2006/relationships/image" Target="../media/image122.png"/><Relationship Id="rId20" Type="http://schemas.openxmlformats.org/officeDocument/2006/relationships/image" Target="../media/image96.png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49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7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30.png"/><Relationship Id="rId21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57.png"/><Relationship Id="rId25" Type="http://schemas.openxmlformats.org/officeDocument/2006/relationships/image" Target="../media/image150.png"/><Relationship Id="rId2" Type="http://schemas.openxmlformats.org/officeDocument/2006/relationships/image" Target="../media/image55.png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49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1.png"/><Relationship Id="rId21" Type="http://schemas.openxmlformats.org/officeDocument/2006/relationships/image" Target="../media/image167.png"/><Relationship Id="rId34" Type="http://schemas.openxmlformats.org/officeDocument/2006/relationships/image" Target="../media/image178.png"/><Relationship Id="rId7" Type="http://schemas.openxmlformats.org/officeDocument/2006/relationships/image" Target="../media/image155.png"/><Relationship Id="rId12" Type="http://schemas.openxmlformats.org/officeDocument/2006/relationships/image" Target="../media/image140.png"/><Relationship Id="rId17" Type="http://schemas.openxmlformats.org/officeDocument/2006/relationships/image" Target="../media/image163.png"/><Relationship Id="rId25" Type="http://schemas.openxmlformats.org/officeDocument/2006/relationships/image" Target="../media/image170.png"/><Relationship Id="rId33" Type="http://schemas.openxmlformats.org/officeDocument/2006/relationships/image" Target="../media/image177.png"/><Relationship Id="rId2" Type="http://schemas.openxmlformats.org/officeDocument/2006/relationships/image" Target="../media/image55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7.png"/><Relationship Id="rId24" Type="http://schemas.openxmlformats.org/officeDocument/2006/relationships/image" Target="../media/image169.png"/><Relationship Id="rId32" Type="http://schemas.openxmlformats.org/officeDocument/2006/relationships/image" Target="../media/image134.png"/><Relationship Id="rId37" Type="http://schemas.openxmlformats.org/officeDocument/2006/relationships/image" Target="../media/image181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23" Type="http://schemas.openxmlformats.org/officeDocument/2006/relationships/image" Target="../media/image57.png"/><Relationship Id="rId28" Type="http://schemas.openxmlformats.org/officeDocument/2006/relationships/image" Target="../media/image173.png"/><Relationship Id="rId36" Type="http://schemas.openxmlformats.org/officeDocument/2006/relationships/image" Target="../media/image180.png"/><Relationship Id="rId10" Type="http://schemas.openxmlformats.org/officeDocument/2006/relationships/image" Target="../media/image158.png"/><Relationship Id="rId19" Type="http://schemas.openxmlformats.org/officeDocument/2006/relationships/image" Target="../media/image165.png"/><Relationship Id="rId31" Type="http://schemas.openxmlformats.org/officeDocument/2006/relationships/image" Target="../media/image176.png"/><Relationship Id="rId4" Type="http://schemas.openxmlformats.org/officeDocument/2006/relationships/image" Target="../media/image132.png"/><Relationship Id="rId9" Type="http://schemas.openxmlformats.org/officeDocument/2006/relationships/image" Target="../media/image157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79.png"/><Relationship Id="rId8" Type="http://schemas.openxmlformats.org/officeDocument/2006/relationships/image" Target="../media/image156.png"/><Relationship Id="rId3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" Type="http://schemas.openxmlformats.org/officeDocument/2006/relationships/image" Target="../media/image130.png"/><Relationship Id="rId21" Type="http://schemas.openxmlformats.org/officeDocument/2006/relationships/image" Target="../media/image197.png"/><Relationship Id="rId7" Type="http://schemas.openxmlformats.org/officeDocument/2006/relationships/image" Target="../media/image184.png"/><Relationship Id="rId12" Type="http://schemas.openxmlformats.org/officeDocument/2006/relationships/image" Target="../media/image7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2" Type="http://schemas.openxmlformats.org/officeDocument/2006/relationships/image" Target="../media/image55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0.png"/><Relationship Id="rId32" Type="http://schemas.openxmlformats.org/officeDocument/2006/relationships/image" Target="../media/image207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31" Type="http://schemas.openxmlformats.org/officeDocument/2006/relationships/image" Target="../media/image206.png"/><Relationship Id="rId4" Type="http://schemas.openxmlformats.org/officeDocument/2006/relationships/image" Target="../media/image132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Relationship Id="rId30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144" y="1481327"/>
            <a:ext cx="7960359" cy="10471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pc="-1430" dirty="0"/>
              <a:t>선도형</a:t>
            </a:r>
            <a:r>
              <a:rPr spc="-300" dirty="0"/>
              <a:t> </a:t>
            </a:r>
            <a:r>
              <a:rPr spc="260" dirty="0"/>
              <a:t>R&amp;D</a:t>
            </a:r>
            <a:r>
              <a:rPr spc="-320" dirty="0"/>
              <a:t> </a:t>
            </a:r>
            <a:r>
              <a:rPr spc="-1325" dirty="0"/>
              <a:t>전환</a:t>
            </a:r>
            <a:r>
              <a:rPr sz="4800" spc="-1325" dirty="0"/>
              <a:t>을</a:t>
            </a:r>
            <a:r>
              <a:rPr sz="4800" spc="-240" dirty="0"/>
              <a:t> </a:t>
            </a:r>
            <a:r>
              <a:rPr sz="4800" spc="-1130" dirty="0"/>
              <a:t>위한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771144" y="2628900"/>
            <a:ext cx="5753100" cy="10471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6200" b="1" spc="-1430" dirty="0">
                <a:solidFill>
                  <a:srgbClr val="001F5D"/>
                </a:solidFill>
                <a:latin typeface="UnDinaru"/>
                <a:cs typeface="UnDinaru"/>
              </a:rPr>
              <a:t>정부</a:t>
            </a:r>
            <a:r>
              <a:rPr sz="6200" b="1" spc="-300" dirty="0">
                <a:solidFill>
                  <a:srgbClr val="001F5D"/>
                </a:solidFill>
                <a:latin typeface="UnDinaru"/>
                <a:cs typeface="UnDinaru"/>
              </a:rPr>
              <a:t> </a:t>
            </a:r>
            <a:r>
              <a:rPr sz="6200" b="1" spc="260" dirty="0">
                <a:solidFill>
                  <a:srgbClr val="001F5D"/>
                </a:solidFill>
                <a:latin typeface="UnDinaru"/>
                <a:cs typeface="UnDinaru"/>
              </a:rPr>
              <a:t>R&amp;D</a:t>
            </a:r>
            <a:r>
              <a:rPr sz="6200" b="1" spc="-320" dirty="0">
                <a:solidFill>
                  <a:srgbClr val="001F5D"/>
                </a:solidFill>
                <a:latin typeface="UnDinaru"/>
                <a:cs typeface="UnDinaru"/>
              </a:rPr>
              <a:t> </a:t>
            </a:r>
            <a:r>
              <a:rPr sz="6200" b="1" spc="-1460" dirty="0">
                <a:solidFill>
                  <a:srgbClr val="001F5D"/>
                </a:solidFill>
                <a:latin typeface="UnDinaru"/>
                <a:cs typeface="UnDinaru"/>
              </a:rPr>
              <a:t>혁신</a:t>
            </a:r>
            <a:endParaRPr sz="6200" dirty="0">
              <a:latin typeface="UnDinaru"/>
              <a:cs typeface="UnDinar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3" name="object 3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12" name="object 12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6078" y="2283205"/>
              <a:ext cx="2191385" cy="252729"/>
            </a:xfrm>
            <a:custGeom>
              <a:avLst/>
              <a:gdLst/>
              <a:ahLst/>
              <a:cxnLst/>
              <a:rect l="l" t="t" r="r" b="b"/>
              <a:pathLst>
                <a:path w="2191385" h="252730">
                  <a:moveTo>
                    <a:pt x="137515" y="185293"/>
                  </a:moveTo>
                  <a:lnTo>
                    <a:pt x="134391" y="160147"/>
                  </a:lnTo>
                  <a:lnTo>
                    <a:pt x="133451" y="152527"/>
                  </a:lnTo>
                  <a:lnTo>
                    <a:pt x="121754" y="154393"/>
                  </a:lnTo>
                  <a:lnTo>
                    <a:pt x="75514" y="159004"/>
                  </a:lnTo>
                  <a:lnTo>
                    <a:pt x="39217" y="160147"/>
                  </a:lnTo>
                  <a:lnTo>
                    <a:pt x="39217" y="56388"/>
                  </a:lnTo>
                  <a:lnTo>
                    <a:pt x="117322" y="56388"/>
                  </a:lnTo>
                  <a:lnTo>
                    <a:pt x="117322" y="24765"/>
                  </a:lnTo>
                  <a:lnTo>
                    <a:pt x="0" y="24765"/>
                  </a:lnTo>
                  <a:lnTo>
                    <a:pt x="0" y="192659"/>
                  </a:lnTo>
                  <a:lnTo>
                    <a:pt x="21513" y="192659"/>
                  </a:lnTo>
                  <a:lnTo>
                    <a:pt x="42379" y="192557"/>
                  </a:lnTo>
                  <a:lnTo>
                    <a:pt x="81241" y="191363"/>
                  </a:lnTo>
                  <a:lnTo>
                    <a:pt x="128016" y="186804"/>
                  </a:lnTo>
                  <a:lnTo>
                    <a:pt x="137515" y="185293"/>
                  </a:lnTo>
                  <a:close/>
                </a:path>
                <a:path w="2191385" h="252730">
                  <a:moveTo>
                    <a:pt x="224129" y="92964"/>
                  </a:moveTo>
                  <a:lnTo>
                    <a:pt x="188696" y="92964"/>
                  </a:lnTo>
                  <a:lnTo>
                    <a:pt x="188696" y="1905"/>
                  </a:lnTo>
                  <a:lnTo>
                    <a:pt x="149580" y="1905"/>
                  </a:lnTo>
                  <a:lnTo>
                    <a:pt x="149580" y="252476"/>
                  </a:lnTo>
                  <a:lnTo>
                    <a:pt x="188696" y="252476"/>
                  </a:lnTo>
                  <a:lnTo>
                    <a:pt x="188696" y="124841"/>
                  </a:lnTo>
                  <a:lnTo>
                    <a:pt x="224129" y="124841"/>
                  </a:lnTo>
                  <a:lnTo>
                    <a:pt x="224129" y="92964"/>
                  </a:lnTo>
                  <a:close/>
                </a:path>
                <a:path w="2191385" h="252730">
                  <a:moveTo>
                    <a:pt x="379831" y="168148"/>
                  </a:moveTo>
                  <a:lnTo>
                    <a:pt x="345287" y="141732"/>
                  </a:lnTo>
                  <a:lnTo>
                    <a:pt x="325856" y="105791"/>
                  </a:lnTo>
                  <a:lnTo>
                    <a:pt x="319887" y="67310"/>
                  </a:lnTo>
                  <a:lnTo>
                    <a:pt x="319887" y="57531"/>
                  </a:lnTo>
                  <a:lnTo>
                    <a:pt x="368401" y="57531"/>
                  </a:lnTo>
                  <a:lnTo>
                    <a:pt x="368401" y="25654"/>
                  </a:lnTo>
                  <a:lnTo>
                    <a:pt x="229209" y="25654"/>
                  </a:lnTo>
                  <a:lnTo>
                    <a:pt x="229209" y="57531"/>
                  </a:lnTo>
                  <a:lnTo>
                    <a:pt x="280136" y="57531"/>
                  </a:lnTo>
                  <a:lnTo>
                    <a:pt x="280136" y="67310"/>
                  </a:lnTo>
                  <a:lnTo>
                    <a:pt x="273913" y="108712"/>
                  </a:lnTo>
                  <a:lnTo>
                    <a:pt x="253974" y="146685"/>
                  </a:lnTo>
                  <a:lnTo>
                    <a:pt x="218922" y="174371"/>
                  </a:lnTo>
                  <a:lnTo>
                    <a:pt x="241528" y="205359"/>
                  </a:lnTo>
                  <a:lnTo>
                    <a:pt x="277850" y="176530"/>
                  </a:lnTo>
                  <a:lnTo>
                    <a:pt x="300837" y="133985"/>
                  </a:lnTo>
                  <a:lnTo>
                    <a:pt x="305308" y="144538"/>
                  </a:lnTo>
                  <a:lnTo>
                    <a:pt x="330708" y="180479"/>
                  </a:lnTo>
                  <a:lnTo>
                    <a:pt x="358114" y="198882"/>
                  </a:lnTo>
                  <a:lnTo>
                    <a:pt x="379831" y="168148"/>
                  </a:lnTo>
                  <a:close/>
                </a:path>
                <a:path w="2191385" h="252730">
                  <a:moveTo>
                    <a:pt x="458825" y="95631"/>
                  </a:moveTo>
                  <a:lnTo>
                    <a:pt x="423392" y="95631"/>
                  </a:lnTo>
                  <a:lnTo>
                    <a:pt x="423392" y="1905"/>
                  </a:lnTo>
                  <a:lnTo>
                    <a:pt x="384276" y="1905"/>
                  </a:lnTo>
                  <a:lnTo>
                    <a:pt x="384276" y="251968"/>
                  </a:lnTo>
                  <a:lnTo>
                    <a:pt x="423392" y="251968"/>
                  </a:lnTo>
                  <a:lnTo>
                    <a:pt x="423392" y="128016"/>
                  </a:lnTo>
                  <a:lnTo>
                    <a:pt x="458825" y="128016"/>
                  </a:lnTo>
                  <a:lnTo>
                    <a:pt x="458825" y="95631"/>
                  </a:lnTo>
                  <a:close/>
                </a:path>
                <a:path w="2191385" h="252730">
                  <a:moveTo>
                    <a:pt x="591159" y="104140"/>
                  </a:moveTo>
                  <a:lnTo>
                    <a:pt x="590905" y="95123"/>
                  </a:lnTo>
                  <a:lnTo>
                    <a:pt x="588403" y="87757"/>
                  </a:lnTo>
                  <a:lnTo>
                    <a:pt x="588238" y="87249"/>
                  </a:lnTo>
                  <a:lnTo>
                    <a:pt x="554863" y="61950"/>
                  </a:lnTo>
                  <a:lnTo>
                    <a:pt x="554456" y="61861"/>
                  </a:lnTo>
                  <a:lnTo>
                    <a:pt x="554456" y="98679"/>
                  </a:lnTo>
                  <a:lnTo>
                    <a:pt x="554456" y="109855"/>
                  </a:lnTo>
                  <a:lnTo>
                    <a:pt x="552297" y="114173"/>
                  </a:lnTo>
                  <a:lnTo>
                    <a:pt x="543661" y="120015"/>
                  </a:lnTo>
                  <a:lnTo>
                    <a:pt x="537946" y="121539"/>
                  </a:lnTo>
                  <a:lnTo>
                    <a:pt x="524103" y="121539"/>
                  </a:lnTo>
                  <a:lnTo>
                    <a:pt x="518515" y="120015"/>
                  </a:lnTo>
                  <a:lnTo>
                    <a:pt x="514578" y="117094"/>
                  </a:lnTo>
                  <a:lnTo>
                    <a:pt x="510514" y="114173"/>
                  </a:lnTo>
                  <a:lnTo>
                    <a:pt x="508482" y="109855"/>
                  </a:lnTo>
                  <a:lnTo>
                    <a:pt x="508355" y="104140"/>
                  </a:lnTo>
                  <a:lnTo>
                    <a:pt x="508482" y="98679"/>
                  </a:lnTo>
                  <a:lnTo>
                    <a:pt x="510514" y="94488"/>
                  </a:lnTo>
                  <a:lnTo>
                    <a:pt x="514578" y="91821"/>
                  </a:lnTo>
                  <a:lnTo>
                    <a:pt x="518515" y="89154"/>
                  </a:lnTo>
                  <a:lnTo>
                    <a:pt x="524103" y="87757"/>
                  </a:lnTo>
                  <a:lnTo>
                    <a:pt x="537946" y="87757"/>
                  </a:lnTo>
                  <a:lnTo>
                    <a:pt x="543661" y="89154"/>
                  </a:lnTo>
                  <a:lnTo>
                    <a:pt x="552297" y="94488"/>
                  </a:lnTo>
                  <a:lnTo>
                    <a:pt x="554456" y="98679"/>
                  </a:lnTo>
                  <a:lnTo>
                    <a:pt x="554456" y="61861"/>
                  </a:lnTo>
                  <a:lnTo>
                    <a:pt x="547382" y="60109"/>
                  </a:lnTo>
                  <a:lnTo>
                    <a:pt x="539407" y="58991"/>
                  </a:lnTo>
                  <a:lnTo>
                    <a:pt x="530961" y="58547"/>
                  </a:lnTo>
                  <a:lnTo>
                    <a:pt x="522478" y="58991"/>
                  </a:lnTo>
                  <a:lnTo>
                    <a:pt x="483590" y="75615"/>
                  </a:lnTo>
                  <a:lnTo>
                    <a:pt x="471855" y="109855"/>
                  </a:lnTo>
                  <a:lnTo>
                    <a:pt x="471906" y="113157"/>
                  </a:lnTo>
                  <a:lnTo>
                    <a:pt x="500227" y="143764"/>
                  </a:lnTo>
                  <a:lnTo>
                    <a:pt x="530961" y="149606"/>
                  </a:lnTo>
                  <a:lnTo>
                    <a:pt x="539407" y="149186"/>
                  </a:lnTo>
                  <a:lnTo>
                    <a:pt x="578840" y="132803"/>
                  </a:lnTo>
                  <a:lnTo>
                    <a:pt x="587946" y="121539"/>
                  </a:lnTo>
                  <a:lnTo>
                    <a:pt x="588238" y="121158"/>
                  </a:lnTo>
                  <a:lnTo>
                    <a:pt x="590905" y="113157"/>
                  </a:lnTo>
                  <a:lnTo>
                    <a:pt x="591159" y="104140"/>
                  </a:lnTo>
                  <a:close/>
                </a:path>
                <a:path w="2191385" h="252730">
                  <a:moveTo>
                    <a:pt x="598525" y="22352"/>
                  </a:moveTo>
                  <a:lnTo>
                    <a:pt x="551154" y="22352"/>
                  </a:lnTo>
                  <a:lnTo>
                    <a:pt x="551154" y="0"/>
                  </a:lnTo>
                  <a:lnTo>
                    <a:pt x="511911" y="0"/>
                  </a:lnTo>
                  <a:lnTo>
                    <a:pt x="511911" y="22352"/>
                  </a:lnTo>
                  <a:lnTo>
                    <a:pt x="460717" y="22352"/>
                  </a:lnTo>
                  <a:lnTo>
                    <a:pt x="460717" y="53213"/>
                  </a:lnTo>
                  <a:lnTo>
                    <a:pt x="598525" y="53213"/>
                  </a:lnTo>
                  <a:lnTo>
                    <a:pt x="598525" y="22352"/>
                  </a:lnTo>
                  <a:close/>
                </a:path>
                <a:path w="2191385" h="252730">
                  <a:moveTo>
                    <a:pt x="671423" y="160147"/>
                  </a:moveTo>
                  <a:lnTo>
                    <a:pt x="632561" y="160147"/>
                  </a:lnTo>
                  <a:lnTo>
                    <a:pt x="632561" y="176276"/>
                  </a:lnTo>
                  <a:lnTo>
                    <a:pt x="632561" y="205105"/>
                  </a:lnTo>
                  <a:lnTo>
                    <a:pt x="632561" y="219329"/>
                  </a:lnTo>
                  <a:lnTo>
                    <a:pt x="540486" y="219329"/>
                  </a:lnTo>
                  <a:lnTo>
                    <a:pt x="540486" y="205105"/>
                  </a:lnTo>
                  <a:lnTo>
                    <a:pt x="632561" y="205105"/>
                  </a:lnTo>
                  <a:lnTo>
                    <a:pt x="632561" y="176276"/>
                  </a:lnTo>
                  <a:lnTo>
                    <a:pt x="540486" y="176276"/>
                  </a:lnTo>
                  <a:lnTo>
                    <a:pt x="540486" y="160147"/>
                  </a:lnTo>
                  <a:lnTo>
                    <a:pt x="501243" y="160147"/>
                  </a:lnTo>
                  <a:lnTo>
                    <a:pt x="501243" y="249301"/>
                  </a:lnTo>
                  <a:lnTo>
                    <a:pt x="671423" y="249301"/>
                  </a:lnTo>
                  <a:lnTo>
                    <a:pt x="671423" y="219329"/>
                  </a:lnTo>
                  <a:lnTo>
                    <a:pt x="671423" y="205105"/>
                  </a:lnTo>
                  <a:lnTo>
                    <a:pt x="671423" y="176276"/>
                  </a:lnTo>
                  <a:lnTo>
                    <a:pt x="671423" y="160147"/>
                  </a:lnTo>
                  <a:close/>
                </a:path>
                <a:path w="2191385" h="252730">
                  <a:moveTo>
                    <a:pt x="671423" y="1905"/>
                  </a:moveTo>
                  <a:lnTo>
                    <a:pt x="632561" y="1905"/>
                  </a:lnTo>
                  <a:lnTo>
                    <a:pt x="632561" y="53721"/>
                  </a:lnTo>
                  <a:lnTo>
                    <a:pt x="602335" y="53721"/>
                  </a:lnTo>
                  <a:lnTo>
                    <a:pt x="602335" y="84963"/>
                  </a:lnTo>
                  <a:lnTo>
                    <a:pt x="632561" y="84963"/>
                  </a:lnTo>
                  <a:lnTo>
                    <a:pt x="632561" y="103251"/>
                  </a:lnTo>
                  <a:lnTo>
                    <a:pt x="601446" y="103251"/>
                  </a:lnTo>
                  <a:lnTo>
                    <a:pt x="601446" y="134366"/>
                  </a:lnTo>
                  <a:lnTo>
                    <a:pt x="632561" y="134366"/>
                  </a:lnTo>
                  <a:lnTo>
                    <a:pt x="632561" y="151257"/>
                  </a:lnTo>
                  <a:lnTo>
                    <a:pt x="671423" y="151257"/>
                  </a:lnTo>
                  <a:lnTo>
                    <a:pt x="671423" y="1905"/>
                  </a:lnTo>
                  <a:close/>
                </a:path>
                <a:path w="2191385" h="252730">
                  <a:moveTo>
                    <a:pt x="825855" y="144907"/>
                  </a:moveTo>
                  <a:lnTo>
                    <a:pt x="822972" y="119634"/>
                  </a:lnTo>
                  <a:lnTo>
                    <a:pt x="822299" y="113665"/>
                  </a:lnTo>
                  <a:lnTo>
                    <a:pt x="814298" y="115189"/>
                  </a:lnTo>
                  <a:lnTo>
                    <a:pt x="766241" y="119265"/>
                  </a:lnTo>
                  <a:lnTo>
                    <a:pt x="742797" y="119634"/>
                  </a:lnTo>
                  <a:lnTo>
                    <a:pt x="742797" y="96774"/>
                  </a:lnTo>
                  <a:lnTo>
                    <a:pt x="814933" y="96774"/>
                  </a:lnTo>
                  <a:lnTo>
                    <a:pt x="814933" y="16383"/>
                  </a:lnTo>
                  <a:lnTo>
                    <a:pt x="703808" y="16383"/>
                  </a:lnTo>
                  <a:lnTo>
                    <a:pt x="703808" y="46863"/>
                  </a:lnTo>
                  <a:lnTo>
                    <a:pt x="775690" y="46863"/>
                  </a:lnTo>
                  <a:lnTo>
                    <a:pt x="775690" y="68072"/>
                  </a:lnTo>
                  <a:lnTo>
                    <a:pt x="704062" y="68072"/>
                  </a:lnTo>
                  <a:lnTo>
                    <a:pt x="704062" y="150876"/>
                  </a:lnTo>
                  <a:lnTo>
                    <a:pt x="723112" y="150876"/>
                  </a:lnTo>
                  <a:lnTo>
                    <a:pt x="755319" y="150558"/>
                  </a:lnTo>
                  <a:lnTo>
                    <a:pt x="797026" y="148590"/>
                  </a:lnTo>
                  <a:lnTo>
                    <a:pt x="818756" y="146075"/>
                  </a:lnTo>
                  <a:lnTo>
                    <a:pt x="825855" y="144907"/>
                  </a:lnTo>
                  <a:close/>
                </a:path>
                <a:path w="2191385" h="252730">
                  <a:moveTo>
                    <a:pt x="906119" y="166497"/>
                  </a:moveTo>
                  <a:lnTo>
                    <a:pt x="732637" y="166497"/>
                  </a:lnTo>
                  <a:lnTo>
                    <a:pt x="732637" y="197739"/>
                  </a:lnTo>
                  <a:lnTo>
                    <a:pt x="867257" y="197739"/>
                  </a:lnTo>
                  <a:lnTo>
                    <a:pt x="867257" y="251968"/>
                  </a:lnTo>
                  <a:lnTo>
                    <a:pt x="906119" y="251968"/>
                  </a:lnTo>
                  <a:lnTo>
                    <a:pt x="906119" y="166497"/>
                  </a:lnTo>
                  <a:close/>
                </a:path>
                <a:path w="2191385" h="252730">
                  <a:moveTo>
                    <a:pt x="906119" y="2159"/>
                  </a:moveTo>
                  <a:lnTo>
                    <a:pt x="867257" y="2159"/>
                  </a:lnTo>
                  <a:lnTo>
                    <a:pt x="867257" y="35941"/>
                  </a:lnTo>
                  <a:lnTo>
                    <a:pt x="828522" y="35941"/>
                  </a:lnTo>
                  <a:lnTo>
                    <a:pt x="828522" y="67056"/>
                  </a:lnTo>
                  <a:lnTo>
                    <a:pt x="867257" y="67056"/>
                  </a:lnTo>
                  <a:lnTo>
                    <a:pt x="867257" y="89662"/>
                  </a:lnTo>
                  <a:lnTo>
                    <a:pt x="828522" y="89662"/>
                  </a:lnTo>
                  <a:lnTo>
                    <a:pt x="828522" y="120396"/>
                  </a:lnTo>
                  <a:lnTo>
                    <a:pt x="867257" y="120396"/>
                  </a:lnTo>
                  <a:lnTo>
                    <a:pt x="867257" y="156337"/>
                  </a:lnTo>
                  <a:lnTo>
                    <a:pt x="906119" y="156337"/>
                  </a:lnTo>
                  <a:lnTo>
                    <a:pt x="906119" y="2159"/>
                  </a:lnTo>
                  <a:close/>
                </a:path>
                <a:path w="2191385" h="252730">
                  <a:moveTo>
                    <a:pt x="1192377" y="221996"/>
                  </a:moveTo>
                  <a:lnTo>
                    <a:pt x="1050137" y="221996"/>
                  </a:lnTo>
                  <a:lnTo>
                    <a:pt x="1050137" y="211328"/>
                  </a:lnTo>
                  <a:lnTo>
                    <a:pt x="1186408" y="211328"/>
                  </a:lnTo>
                  <a:lnTo>
                    <a:pt x="1186408" y="147447"/>
                  </a:lnTo>
                  <a:lnTo>
                    <a:pt x="1011529" y="147447"/>
                  </a:lnTo>
                  <a:lnTo>
                    <a:pt x="1011529" y="175133"/>
                  </a:lnTo>
                  <a:lnTo>
                    <a:pt x="1147419" y="175133"/>
                  </a:lnTo>
                  <a:lnTo>
                    <a:pt x="1147419" y="184912"/>
                  </a:lnTo>
                  <a:lnTo>
                    <a:pt x="1011529" y="184912"/>
                  </a:lnTo>
                  <a:lnTo>
                    <a:pt x="1011529" y="250571"/>
                  </a:lnTo>
                  <a:lnTo>
                    <a:pt x="1192377" y="250571"/>
                  </a:lnTo>
                  <a:lnTo>
                    <a:pt x="1192377" y="221996"/>
                  </a:lnTo>
                  <a:close/>
                </a:path>
                <a:path w="2191385" h="252730">
                  <a:moveTo>
                    <a:pt x="1193393" y="8509"/>
                  </a:moveTo>
                  <a:lnTo>
                    <a:pt x="1123416" y="8509"/>
                  </a:lnTo>
                  <a:lnTo>
                    <a:pt x="1123416" y="37592"/>
                  </a:lnTo>
                  <a:lnTo>
                    <a:pt x="1123416" y="65405"/>
                  </a:lnTo>
                  <a:lnTo>
                    <a:pt x="1075029" y="65405"/>
                  </a:lnTo>
                  <a:lnTo>
                    <a:pt x="1075029" y="37592"/>
                  </a:lnTo>
                  <a:lnTo>
                    <a:pt x="1123416" y="37592"/>
                  </a:lnTo>
                  <a:lnTo>
                    <a:pt x="1123416" y="8509"/>
                  </a:lnTo>
                  <a:lnTo>
                    <a:pt x="1005306" y="8509"/>
                  </a:lnTo>
                  <a:lnTo>
                    <a:pt x="1005306" y="37592"/>
                  </a:lnTo>
                  <a:lnTo>
                    <a:pt x="1035786" y="37592"/>
                  </a:lnTo>
                  <a:lnTo>
                    <a:pt x="1035786" y="65405"/>
                  </a:lnTo>
                  <a:lnTo>
                    <a:pt x="1007211" y="65405"/>
                  </a:lnTo>
                  <a:lnTo>
                    <a:pt x="1007211" y="94488"/>
                  </a:lnTo>
                  <a:lnTo>
                    <a:pt x="1191488" y="94488"/>
                  </a:lnTo>
                  <a:lnTo>
                    <a:pt x="1191488" y="65405"/>
                  </a:lnTo>
                  <a:lnTo>
                    <a:pt x="1162913" y="65405"/>
                  </a:lnTo>
                  <a:lnTo>
                    <a:pt x="1162913" y="37592"/>
                  </a:lnTo>
                  <a:lnTo>
                    <a:pt x="1193393" y="37592"/>
                  </a:lnTo>
                  <a:lnTo>
                    <a:pt x="1193393" y="8509"/>
                  </a:lnTo>
                  <a:close/>
                </a:path>
                <a:path w="2191385" h="252730">
                  <a:moveTo>
                    <a:pt x="1213586" y="105156"/>
                  </a:moveTo>
                  <a:lnTo>
                    <a:pt x="985621" y="105156"/>
                  </a:lnTo>
                  <a:lnTo>
                    <a:pt x="985621" y="135636"/>
                  </a:lnTo>
                  <a:lnTo>
                    <a:pt x="1213586" y="135636"/>
                  </a:lnTo>
                  <a:lnTo>
                    <a:pt x="1213586" y="105156"/>
                  </a:lnTo>
                  <a:close/>
                </a:path>
                <a:path w="2191385" h="252730">
                  <a:moveTo>
                    <a:pt x="1337157" y="141351"/>
                  </a:moveTo>
                  <a:lnTo>
                    <a:pt x="1334262" y="116840"/>
                  </a:lnTo>
                  <a:lnTo>
                    <a:pt x="1333601" y="111125"/>
                  </a:lnTo>
                  <a:lnTo>
                    <a:pt x="1325714" y="112534"/>
                  </a:lnTo>
                  <a:lnTo>
                    <a:pt x="1285887" y="116433"/>
                  </a:lnTo>
                  <a:lnTo>
                    <a:pt x="1267942" y="116840"/>
                  </a:lnTo>
                  <a:lnTo>
                    <a:pt x="1267942" y="96774"/>
                  </a:lnTo>
                  <a:lnTo>
                    <a:pt x="1325219" y="96774"/>
                  </a:lnTo>
                  <a:lnTo>
                    <a:pt x="1325219" y="18542"/>
                  </a:lnTo>
                  <a:lnTo>
                    <a:pt x="1229588" y="18542"/>
                  </a:lnTo>
                  <a:lnTo>
                    <a:pt x="1229588" y="49911"/>
                  </a:lnTo>
                  <a:lnTo>
                    <a:pt x="1287373" y="49911"/>
                  </a:lnTo>
                  <a:lnTo>
                    <a:pt x="1287373" y="68707"/>
                  </a:lnTo>
                  <a:lnTo>
                    <a:pt x="1229842" y="68707"/>
                  </a:lnTo>
                  <a:lnTo>
                    <a:pt x="1229842" y="147701"/>
                  </a:lnTo>
                  <a:lnTo>
                    <a:pt x="1247622" y="147701"/>
                  </a:lnTo>
                  <a:lnTo>
                    <a:pt x="1273810" y="147497"/>
                  </a:lnTo>
                  <a:lnTo>
                    <a:pt x="1316913" y="144780"/>
                  </a:lnTo>
                  <a:lnTo>
                    <a:pt x="1330388" y="142684"/>
                  </a:lnTo>
                  <a:lnTo>
                    <a:pt x="1337157" y="141351"/>
                  </a:lnTo>
                  <a:close/>
                </a:path>
                <a:path w="2191385" h="252730">
                  <a:moveTo>
                    <a:pt x="1435709" y="2159"/>
                  </a:moveTo>
                  <a:lnTo>
                    <a:pt x="1398498" y="2159"/>
                  </a:lnTo>
                  <a:lnTo>
                    <a:pt x="1398498" y="61341"/>
                  </a:lnTo>
                  <a:lnTo>
                    <a:pt x="1381353" y="61341"/>
                  </a:lnTo>
                  <a:lnTo>
                    <a:pt x="1381353" y="6604"/>
                  </a:lnTo>
                  <a:lnTo>
                    <a:pt x="1344777" y="6604"/>
                  </a:lnTo>
                  <a:lnTo>
                    <a:pt x="1344777" y="148971"/>
                  </a:lnTo>
                  <a:lnTo>
                    <a:pt x="1381353" y="148971"/>
                  </a:lnTo>
                  <a:lnTo>
                    <a:pt x="1381353" y="92583"/>
                  </a:lnTo>
                  <a:lnTo>
                    <a:pt x="1398498" y="92583"/>
                  </a:lnTo>
                  <a:lnTo>
                    <a:pt x="1398498" y="169418"/>
                  </a:lnTo>
                  <a:lnTo>
                    <a:pt x="1435709" y="169418"/>
                  </a:lnTo>
                  <a:lnTo>
                    <a:pt x="1435709" y="92583"/>
                  </a:lnTo>
                  <a:lnTo>
                    <a:pt x="1435709" y="61341"/>
                  </a:lnTo>
                  <a:lnTo>
                    <a:pt x="1435709" y="2159"/>
                  </a:lnTo>
                  <a:close/>
                </a:path>
                <a:path w="2191385" h="252730">
                  <a:moveTo>
                    <a:pt x="1446631" y="220345"/>
                  </a:moveTo>
                  <a:lnTo>
                    <a:pt x="1400657" y="207645"/>
                  </a:lnTo>
                  <a:lnTo>
                    <a:pt x="1371904" y="180670"/>
                  </a:lnTo>
                  <a:lnTo>
                    <a:pt x="1367637" y="162306"/>
                  </a:lnTo>
                  <a:lnTo>
                    <a:pt x="1367637" y="158242"/>
                  </a:lnTo>
                  <a:lnTo>
                    <a:pt x="1328394" y="158242"/>
                  </a:lnTo>
                  <a:lnTo>
                    <a:pt x="1328394" y="162306"/>
                  </a:lnTo>
                  <a:lnTo>
                    <a:pt x="1327886" y="168478"/>
                  </a:lnTo>
                  <a:lnTo>
                    <a:pt x="1303210" y="202984"/>
                  </a:lnTo>
                  <a:lnTo>
                    <a:pt x="1263116" y="218211"/>
                  </a:lnTo>
                  <a:lnTo>
                    <a:pt x="1249781" y="220345"/>
                  </a:lnTo>
                  <a:lnTo>
                    <a:pt x="1265275" y="250571"/>
                  </a:lnTo>
                  <a:lnTo>
                    <a:pt x="1304988" y="240398"/>
                  </a:lnTo>
                  <a:lnTo>
                    <a:pt x="1341767" y="215303"/>
                  </a:lnTo>
                  <a:lnTo>
                    <a:pt x="1348079" y="207264"/>
                  </a:lnTo>
                  <a:lnTo>
                    <a:pt x="1354302" y="215303"/>
                  </a:lnTo>
                  <a:lnTo>
                    <a:pt x="1391183" y="240398"/>
                  </a:lnTo>
                  <a:lnTo>
                    <a:pt x="1431137" y="250571"/>
                  </a:lnTo>
                  <a:lnTo>
                    <a:pt x="1446631" y="220345"/>
                  </a:lnTo>
                  <a:close/>
                </a:path>
                <a:path w="2191385" h="252730">
                  <a:moveTo>
                    <a:pt x="1655800" y="167259"/>
                  </a:moveTo>
                  <a:lnTo>
                    <a:pt x="1617573" y="167259"/>
                  </a:lnTo>
                  <a:lnTo>
                    <a:pt x="1617573" y="197739"/>
                  </a:lnTo>
                  <a:lnTo>
                    <a:pt x="1617573" y="217932"/>
                  </a:lnTo>
                  <a:lnTo>
                    <a:pt x="1519529" y="217932"/>
                  </a:lnTo>
                  <a:lnTo>
                    <a:pt x="1519529" y="197739"/>
                  </a:lnTo>
                  <a:lnTo>
                    <a:pt x="1617573" y="197739"/>
                  </a:lnTo>
                  <a:lnTo>
                    <a:pt x="1617573" y="167259"/>
                  </a:lnTo>
                  <a:lnTo>
                    <a:pt x="1481175" y="167259"/>
                  </a:lnTo>
                  <a:lnTo>
                    <a:pt x="1481175" y="249301"/>
                  </a:lnTo>
                  <a:lnTo>
                    <a:pt x="1655800" y="249301"/>
                  </a:lnTo>
                  <a:lnTo>
                    <a:pt x="1655800" y="217932"/>
                  </a:lnTo>
                  <a:lnTo>
                    <a:pt x="1655800" y="197739"/>
                  </a:lnTo>
                  <a:lnTo>
                    <a:pt x="1655800" y="167259"/>
                  </a:lnTo>
                  <a:close/>
                </a:path>
                <a:path w="2191385" h="252730">
                  <a:moveTo>
                    <a:pt x="1682978" y="121539"/>
                  </a:moveTo>
                  <a:lnTo>
                    <a:pt x="1588236" y="121539"/>
                  </a:lnTo>
                  <a:lnTo>
                    <a:pt x="1588236" y="104394"/>
                  </a:lnTo>
                  <a:lnTo>
                    <a:pt x="1660880" y="104394"/>
                  </a:lnTo>
                  <a:lnTo>
                    <a:pt x="1660880" y="73025"/>
                  </a:lnTo>
                  <a:lnTo>
                    <a:pt x="1632305" y="73025"/>
                  </a:lnTo>
                  <a:lnTo>
                    <a:pt x="1632305" y="39751"/>
                  </a:lnTo>
                  <a:lnTo>
                    <a:pt x="1662785" y="39751"/>
                  </a:lnTo>
                  <a:lnTo>
                    <a:pt x="1662785" y="8509"/>
                  </a:lnTo>
                  <a:lnTo>
                    <a:pt x="1592808" y="8509"/>
                  </a:lnTo>
                  <a:lnTo>
                    <a:pt x="1592808" y="39751"/>
                  </a:lnTo>
                  <a:lnTo>
                    <a:pt x="1592808" y="73025"/>
                  </a:lnTo>
                  <a:lnTo>
                    <a:pt x="1544421" y="73025"/>
                  </a:lnTo>
                  <a:lnTo>
                    <a:pt x="1544421" y="39751"/>
                  </a:lnTo>
                  <a:lnTo>
                    <a:pt x="1592808" y="39751"/>
                  </a:lnTo>
                  <a:lnTo>
                    <a:pt x="1592808" y="8509"/>
                  </a:lnTo>
                  <a:lnTo>
                    <a:pt x="1474698" y="8509"/>
                  </a:lnTo>
                  <a:lnTo>
                    <a:pt x="1474698" y="39751"/>
                  </a:lnTo>
                  <a:lnTo>
                    <a:pt x="1505178" y="39751"/>
                  </a:lnTo>
                  <a:lnTo>
                    <a:pt x="1505178" y="73025"/>
                  </a:lnTo>
                  <a:lnTo>
                    <a:pt x="1476603" y="73025"/>
                  </a:lnTo>
                  <a:lnTo>
                    <a:pt x="1476603" y="104394"/>
                  </a:lnTo>
                  <a:lnTo>
                    <a:pt x="1548739" y="104394"/>
                  </a:lnTo>
                  <a:lnTo>
                    <a:pt x="1548739" y="121539"/>
                  </a:lnTo>
                  <a:lnTo>
                    <a:pt x="1455013" y="121539"/>
                  </a:lnTo>
                  <a:lnTo>
                    <a:pt x="1455013" y="152273"/>
                  </a:lnTo>
                  <a:lnTo>
                    <a:pt x="1682978" y="152273"/>
                  </a:lnTo>
                  <a:lnTo>
                    <a:pt x="1682978" y="121539"/>
                  </a:lnTo>
                  <a:close/>
                </a:path>
                <a:path w="2191385" h="252730">
                  <a:moveTo>
                    <a:pt x="1876780" y="27051"/>
                  </a:moveTo>
                  <a:lnTo>
                    <a:pt x="1757019" y="27051"/>
                  </a:lnTo>
                  <a:lnTo>
                    <a:pt x="1757019" y="59182"/>
                  </a:lnTo>
                  <a:lnTo>
                    <a:pt x="1837029" y="59182"/>
                  </a:lnTo>
                  <a:lnTo>
                    <a:pt x="1833308" y="78689"/>
                  </a:lnTo>
                  <a:lnTo>
                    <a:pt x="1808454" y="128905"/>
                  </a:lnTo>
                  <a:lnTo>
                    <a:pt x="1780095" y="156248"/>
                  </a:lnTo>
                  <a:lnTo>
                    <a:pt x="1742033" y="179578"/>
                  </a:lnTo>
                  <a:lnTo>
                    <a:pt x="1764131" y="209423"/>
                  </a:lnTo>
                  <a:lnTo>
                    <a:pt x="1801926" y="186791"/>
                  </a:lnTo>
                  <a:lnTo>
                    <a:pt x="1831060" y="160528"/>
                  </a:lnTo>
                  <a:lnTo>
                    <a:pt x="1860270" y="115316"/>
                  </a:lnTo>
                  <a:lnTo>
                    <a:pt x="1874393" y="64033"/>
                  </a:lnTo>
                  <a:lnTo>
                    <a:pt x="1876272" y="45821"/>
                  </a:lnTo>
                  <a:lnTo>
                    <a:pt x="1876780" y="27051"/>
                  </a:lnTo>
                  <a:close/>
                </a:path>
                <a:path w="2191385" h="252730">
                  <a:moveTo>
                    <a:pt x="1977872" y="95885"/>
                  </a:moveTo>
                  <a:lnTo>
                    <a:pt x="1944344" y="95885"/>
                  </a:lnTo>
                  <a:lnTo>
                    <a:pt x="1944344" y="1905"/>
                  </a:lnTo>
                  <a:lnTo>
                    <a:pt x="1905228" y="1905"/>
                  </a:lnTo>
                  <a:lnTo>
                    <a:pt x="1905228" y="251206"/>
                  </a:lnTo>
                  <a:lnTo>
                    <a:pt x="1944344" y="251206"/>
                  </a:lnTo>
                  <a:lnTo>
                    <a:pt x="1944344" y="128016"/>
                  </a:lnTo>
                  <a:lnTo>
                    <a:pt x="1977872" y="128016"/>
                  </a:lnTo>
                  <a:lnTo>
                    <a:pt x="1977872" y="95885"/>
                  </a:lnTo>
                  <a:close/>
                </a:path>
                <a:path w="2191385" h="252730">
                  <a:moveTo>
                    <a:pt x="2122398" y="71628"/>
                  </a:moveTo>
                  <a:lnTo>
                    <a:pt x="2121751" y="63055"/>
                  </a:lnTo>
                  <a:lnTo>
                    <a:pt x="2120011" y="55029"/>
                  </a:lnTo>
                  <a:lnTo>
                    <a:pt x="2117179" y="47523"/>
                  </a:lnTo>
                  <a:lnTo>
                    <a:pt x="2115451" y="44450"/>
                  </a:lnTo>
                  <a:lnTo>
                    <a:pt x="2113254" y="40513"/>
                  </a:lnTo>
                  <a:lnTo>
                    <a:pt x="2083536" y="17373"/>
                  </a:lnTo>
                  <a:lnTo>
                    <a:pt x="2083536" y="71628"/>
                  </a:lnTo>
                  <a:lnTo>
                    <a:pt x="2083282" y="80391"/>
                  </a:lnTo>
                  <a:lnTo>
                    <a:pt x="2080475" y="86995"/>
                  </a:lnTo>
                  <a:lnTo>
                    <a:pt x="2069566" y="96139"/>
                  </a:lnTo>
                  <a:lnTo>
                    <a:pt x="2062200" y="98425"/>
                  </a:lnTo>
                  <a:lnTo>
                    <a:pt x="2053310" y="98679"/>
                  </a:lnTo>
                  <a:lnTo>
                    <a:pt x="2044039" y="98425"/>
                  </a:lnTo>
                  <a:lnTo>
                    <a:pt x="2036546" y="96139"/>
                  </a:lnTo>
                  <a:lnTo>
                    <a:pt x="2030831" y="91567"/>
                  </a:lnTo>
                  <a:lnTo>
                    <a:pt x="2025243" y="86995"/>
                  </a:lnTo>
                  <a:lnTo>
                    <a:pt x="2022322" y="80391"/>
                  </a:lnTo>
                  <a:lnTo>
                    <a:pt x="2022322" y="62865"/>
                  </a:lnTo>
                  <a:lnTo>
                    <a:pt x="2025243" y="56134"/>
                  </a:lnTo>
                  <a:lnTo>
                    <a:pt x="2036546" y="46863"/>
                  </a:lnTo>
                  <a:lnTo>
                    <a:pt x="2044039" y="44450"/>
                  </a:lnTo>
                  <a:lnTo>
                    <a:pt x="2062200" y="44450"/>
                  </a:lnTo>
                  <a:lnTo>
                    <a:pt x="2069566" y="46863"/>
                  </a:lnTo>
                  <a:lnTo>
                    <a:pt x="2075014" y="51562"/>
                  </a:lnTo>
                  <a:lnTo>
                    <a:pt x="2080475" y="56134"/>
                  </a:lnTo>
                  <a:lnTo>
                    <a:pt x="2083282" y="62865"/>
                  </a:lnTo>
                  <a:lnTo>
                    <a:pt x="2083536" y="71628"/>
                  </a:lnTo>
                  <a:lnTo>
                    <a:pt x="2083536" y="17373"/>
                  </a:lnTo>
                  <a:lnTo>
                    <a:pt x="2080539" y="16154"/>
                  </a:lnTo>
                  <a:lnTo>
                    <a:pt x="2071954" y="13766"/>
                  </a:lnTo>
                  <a:lnTo>
                    <a:pt x="2062873" y="12306"/>
                  </a:lnTo>
                  <a:lnTo>
                    <a:pt x="2053310" y="11811"/>
                  </a:lnTo>
                  <a:lnTo>
                    <a:pt x="2043658" y="12306"/>
                  </a:lnTo>
                  <a:lnTo>
                    <a:pt x="2003869" y="28498"/>
                  </a:lnTo>
                  <a:lnTo>
                    <a:pt x="1984654" y="63055"/>
                  </a:lnTo>
                  <a:lnTo>
                    <a:pt x="1984095" y="71628"/>
                  </a:lnTo>
                  <a:lnTo>
                    <a:pt x="1984654" y="80048"/>
                  </a:lnTo>
                  <a:lnTo>
                    <a:pt x="2003869" y="114020"/>
                  </a:lnTo>
                  <a:lnTo>
                    <a:pt x="2043658" y="130187"/>
                  </a:lnTo>
                  <a:lnTo>
                    <a:pt x="2053310" y="130810"/>
                  </a:lnTo>
                  <a:lnTo>
                    <a:pt x="2062873" y="130187"/>
                  </a:lnTo>
                  <a:lnTo>
                    <a:pt x="2102548" y="114020"/>
                  </a:lnTo>
                  <a:lnTo>
                    <a:pt x="2115274" y="98679"/>
                  </a:lnTo>
                  <a:lnTo>
                    <a:pt x="2117179" y="95338"/>
                  </a:lnTo>
                  <a:lnTo>
                    <a:pt x="2120011" y="87934"/>
                  </a:lnTo>
                  <a:lnTo>
                    <a:pt x="2121751" y="80048"/>
                  </a:lnTo>
                  <a:lnTo>
                    <a:pt x="2122398" y="71628"/>
                  </a:lnTo>
                  <a:close/>
                </a:path>
                <a:path w="2191385" h="252730">
                  <a:moveTo>
                    <a:pt x="2190851" y="146812"/>
                  </a:moveTo>
                  <a:lnTo>
                    <a:pt x="2151608" y="146812"/>
                  </a:lnTo>
                  <a:lnTo>
                    <a:pt x="2151608" y="167767"/>
                  </a:lnTo>
                  <a:lnTo>
                    <a:pt x="2151608" y="197993"/>
                  </a:lnTo>
                  <a:lnTo>
                    <a:pt x="2151608" y="217678"/>
                  </a:lnTo>
                  <a:lnTo>
                    <a:pt x="2060549" y="217678"/>
                  </a:lnTo>
                  <a:lnTo>
                    <a:pt x="2060549" y="197993"/>
                  </a:lnTo>
                  <a:lnTo>
                    <a:pt x="2151608" y="197993"/>
                  </a:lnTo>
                  <a:lnTo>
                    <a:pt x="2151608" y="167767"/>
                  </a:lnTo>
                  <a:lnTo>
                    <a:pt x="2060549" y="167767"/>
                  </a:lnTo>
                  <a:lnTo>
                    <a:pt x="2060549" y="146812"/>
                  </a:lnTo>
                  <a:lnTo>
                    <a:pt x="2022195" y="146812"/>
                  </a:lnTo>
                  <a:lnTo>
                    <a:pt x="2022195" y="249301"/>
                  </a:lnTo>
                  <a:lnTo>
                    <a:pt x="2190851" y="249301"/>
                  </a:lnTo>
                  <a:lnTo>
                    <a:pt x="2190851" y="217678"/>
                  </a:lnTo>
                  <a:lnTo>
                    <a:pt x="2190851" y="197993"/>
                  </a:lnTo>
                  <a:lnTo>
                    <a:pt x="2190851" y="167767"/>
                  </a:lnTo>
                  <a:lnTo>
                    <a:pt x="2190851" y="146812"/>
                  </a:lnTo>
                  <a:close/>
                </a:path>
                <a:path w="2191385" h="252730">
                  <a:moveTo>
                    <a:pt x="2190851" y="1905"/>
                  </a:moveTo>
                  <a:lnTo>
                    <a:pt x="2151608" y="1905"/>
                  </a:lnTo>
                  <a:lnTo>
                    <a:pt x="2151608" y="136525"/>
                  </a:lnTo>
                  <a:lnTo>
                    <a:pt x="2190851" y="136525"/>
                  </a:lnTo>
                  <a:lnTo>
                    <a:pt x="2190851" y="1905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532" y="4181983"/>
            <a:ext cx="132156" cy="13208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07973" y="4150614"/>
            <a:ext cx="288290" cy="183515"/>
          </a:xfrm>
          <a:custGeom>
            <a:avLst/>
            <a:gdLst/>
            <a:ahLst/>
            <a:cxnLst/>
            <a:rect l="l" t="t" r="r" b="b"/>
            <a:pathLst>
              <a:path w="288290" h="183514">
                <a:moveTo>
                  <a:pt x="172110" y="0"/>
                </a:moveTo>
                <a:lnTo>
                  <a:pt x="144779" y="0"/>
                </a:lnTo>
                <a:lnTo>
                  <a:pt x="144779" y="118363"/>
                </a:lnTo>
                <a:lnTo>
                  <a:pt x="158506" y="158748"/>
                </a:lnTo>
                <a:lnTo>
                  <a:pt x="195951" y="180816"/>
                </a:lnTo>
                <a:lnTo>
                  <a:pt x="216357" y="183006"/>
                </a:lnTo>
                <a:lnTo>
                  <a:pt x="226815" y="182411"/>
                </a:lnTo>
                <a:lnTo>
                  <a:pt x="268143" y="164830"/>
                </a:lnTo>
                <a:lnTo>
                  <a:pt x="274343" y="158115"/>
                </a:lnTo>
                <a:lnTo>
                  <a:pt x="207200" y="158115"/>
                </a:lnTo>
                <a:lnTo>
                  <a:pt x="199326" y="156210"/>
                </a:lnTo>
                <a:lnTo>
                  <a:pt x="186143" y="149098"/>
                </a:lnTo>
                <a:lnTo>
                  <a:pt x="181063" y="144144"/>
                </a:lnTo>
                <a:lnTo>
                  <a:pt x="177507" y="137794"/>
                </a:lnTo>
                <a:lnTo>
                  <a:pt x="173951" y="131572"/>
                </a:lnTo>
                <a:lnTo>
                  <a:pt x="172148" y="124333"/>
                </a:lnTo>
                <a:lnTo>
                  <a:pt x="172110" y="0"/>
                </a:lnTo>
                <a:close/>
              </a:path>
              <a:path w="288290" h="183514">
                <a:moveTo>
                  <a:pt x="287680" y="0"/>
                </a:moveTo>
                <a:lnTo>
                  <a:pt x="260350" y="0"/>
                </a:lnTo>
                <a:lnTo>
                  <a:pt x="260299" y="124333"/>
                </a:lnTo>
                <a:lnTo>
                  <a:pt x="258508" y="131572"/>
                </a:lnTo>
                <a:lnTo>
                  <a:pt x="254965" y="137794"/>
                </a:lnTo>
                <a:lnTo>
                  <a:pt x="251409" y="144144"/>
                </a:lnTo>
                <a:lnTo>
                  <a:pt x="246354" y="149098"/>
                </a:lnTo>
                <a:lnTo>
                  <a:pt x="233235" y="156210"/>
                </a:lnTo>
                <a:lnTo>
                  <a:pt x="225425" y="158115"/>
                </a:lnTo>
                <a:lnTo>
                  <a:pt x="274343" y="158115"/>
                </a:lnTo>
                <a:lnTo>
                  <a:pt x="287680" y="118363"/>
                </a:lnTo>
                <a:lnTo>
                  <a:pt x="287680" y="0"/>
                </a:lnTo>
                <a:close/>
              </a:path>
              <a:path w="288290" h="183514">
                <a:moveTo>
                  <a:pt x="112826" y="0"/>
                </a:moveTo>
                <a:lnTo>
                  <a:pt x="0" y="0"/>
                </a:lnTo>
                <a:lnTo>
                  <a:pt x="0" y="179959"/>
                </a:lnTo>
                <a:lnTo>
                  <a:pt x="113830" y="179959"/>
                </a:lnTo>
                <a:lnTo>
                  <a:pt x="113830" y="156337"/>
                </a:lnTo>
                <a:lnTo>
                  <a:pt x="27330" y="156337"/>
                </a:lnTo>
                <a:lnTo>
                  <a:pt x="27330" y="101473"/>
                </a:lnTo>
                <a:lnTo>
                  <a:pt x="106870" y="101473"/>
                </a:lnTo>
                <a:lnTo>
                  <a:pt x="106870" y="78105"/>
                </a:lnTo>
                <a:lnTo>
                  <a:pt x="27330" y="78105"/>
                </a:lnTo>
                <a:lnTo>
                  <a:pt x="27330" y="23622"/>
                </a:lnTo>
                <a:lnTo>
                  <a:pt x="112826" y="23622"/>
                </a:lnTo>
                <a:lnTo>
                  <a:pt x="1128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6586" y="4129023"/>
            <a:ext cx="863600" cy="223520"/>
          </a:xfrm>
          <a:custGeom>
            <a:avLst/>
            <a:gdLst/>
            <a:ahLst/>
            <a:cxnLst/>
            <a:rect l="l" t="t" r="r" b="b"/>
            <a:pathLst>
              <a:path w="863600" h="223520">
                <a:moveTo>
                  <a:pt x="61379" y="147193"/>
                </a:moveTo>
                <a:lnTo>
                  <a:pt x="37769" y="147193"/>
                </a:lnTo>
                <a:lnTo>
                  <a:pt x="37769" y="217931"/>
                </a:lnTo>
                <a:lnTo>
                  <a:pt x="188442" y="217931"/>
                </a:lnTo>
                <a:lnTo>
                  <a:pt x="188442" y="198881"/>
                </a:lnTo>
                <a:lnTo>
                  <a:pt x="61379" y="198881"/>
                </a:lnTo>
                <a:lnTo>
                  <a:pt x="61379" y="147193"/>
                </a:lnTo>
                <a:close/>
              </a:path>
              <a:path w="863600" h="223520">
                <a:moveTo>
                  <a:pt x="182473" y="106425"/>
                </a:moveTo>
                <a:lnTo>
                  <a:pt x="158851" y="106425"/>
                </a:lnTo>
                <a:lnTo>
                  <a:pt x="158851" y="164337"/>
                </a:lnTo>
                <a:lnTo>
                  <a:pt x="182473" y="164337"/>
                </a:lnTo>
                <a:lnTo>
                  <a:pt x="182473" y="106425"/>
                </a:lnTo>
                <a:close/>
              </a:path>
              <a:path w="863600" h="223520">
                <a:moveTo>
                  <a:pt x="58407" y="13715"/>
                </a:moveTo>
                <a:lnTo>
                  <a:pt x="16614" y="29670"/>
                </a:lnTo>
                <a:lnTo>
                  <a:pt x="0" y="70357"/>
                </a:lnTo>
                <a:lnTo>
                  <a:pt x="530" y="78384"/>
                </a:lnTo>
                <a:lnTo>
                  <a:pt x="22131" y="115317"/>
                </a:lnTo>
                <a:lnTo>
                  <a:pt x="58407" y="126492"/>
                </a:lnTo>
                <a:lnTo>
                  <a:pt x="65251" y="126158"/>
                </a:lnTo>
                <a:lnTo>
                  <a:pt x="103606" y="106425"/>
                </a:lnTo>
                <a:lnTo>
                  <a:pt x="182473" y="106425"/>
                </a:lnTo>
                <a:lnTo>
                  <a:pt x="182473" y="105663"/>
                </a:lnTo>
                <a:lnTo>
                  <a:pt x="58407" y="105663"/>
                </a:lnTo>
                <a:lnTo>
                  <a:pt x="50820" y="104975"/>
                </a:lnTo>
                <a:lnTo>
                  <a:pt x="23342" y="77954"/>
                </a:lnTo>
                <a:lnTo>
                  <a:pt x="22606" y="70357"/>
                </a:lnTo>
                <a:lnTo>
                  <a:pt x="23342" y="62741"/>
                </a:lnTo>
                <a:lnTo>
                  <a:pt x="50820" y="35488"/>
                </a:lnTo>
                <a:lnTo>
                  <a:pt x="58407" y="34798"/>
                </a:lnTo>
                <a:lnTo>
                  <a:pt x="182473" y="34798"/>
                </a:lnTo>
                <a:lnTo>
                  <a:pt x="182473" y="33781"/>
                </a:lnTo>
                <a:lnTo>
                  <a:pt x="103352" y="33781"/>
                </a:lnTo>
                <a:lnTo>
                  <a:pt x="98018" y="27558"/>
                </a:lnTo>
                <a:lnTo>
                  <a:pt x="91541" y="22606"/>
                </a:lnTo>
                <a:lnTo>
                  <a:pt x="83794" y="19176"/>
                </a:lnTo>
                <a:lnTo>
                  <a:pt x="77899" y="16841"/>
                </a:lnTo>
                <a:lnTo>
                  <a:pt x="71701" y="15160"/>
                </a:lnTo>
                <a:lnTo>
                  <a:pt x="65202" y="14122"/>
                </a:lnTo>
                <a:lnTo>
                  <a:pt x="58407" y="13715"/>
                </a:lnTo>
                <a:close/>
              </a:path>
              <a:path w="863600" h="223520">
                <a:moveTo>
                  <a:pt x="182473" y="34798"/>
                </a:moveTo>
                <a:lnTo>
                  <a:pt x="65176" y="34798"/>
                </a:lnTo>
                <a:lnTo>
                  <a:pt x="71208" y="36321"/>
                </a:lnTo>
                <a:lnTo>
                  <a:pt x="76504" y="39369"/>
                </a:lnTo>
                <a:lnTo>
                  <a:pt x="93648" y="73278"/>
                </a:lnTo>
                <a:lnTo>
                  <a:pt x="93573" y="77469"/>
                </a:lnTo>
                <a:lnTo>
                  <a:pt x="65176" y="105537"/>
                </a:lnTo>
                <a:lnTo>
                  <a:pt x="58407" y="105663"/>
                </a:lnTo>
                <a:lnTo>
                  <a:pt x="182473" y="105663"/>
                </a:lnTo>
                <a:lnTo>
                  <a:pt x="182473" y="87249"/>
                </a:lnTo>
                <a:lnTo>
                  <a:pt x="113766" y="87249"/>
                </a:lnTo>
                <a:lnTo>
                  <a:pt x="114655" y="84581"/>
                </a:lnTo>
                <a:lnTo>
                  <a:pt x="115290" y="81914"/>
                </a:lnTo>
                <a:lnTo>
                  <a:pt x="116052" y="76200"/>
                </a:lnTo>
                <a:lnTo>
                  <a:pt x="116306" y="73278"/>
                </a:lnTo>
                <a:lnTo>
                  <a:pt x="116306" y="67182"/>
                </a:lnTo>
                <a:lnTo>
                  <a:pt x="113766" y="52958"/>
                </a:lnTo>
                <a:lnTo>
                  <a:pt x="182473" y="52958"/>
                </a:lnTo>
                <a:lnTo>
                  <a:pt x="182473" y="34798"/>
                </a:lnTo>
                <a:close/>
              </a:path>
              <a:path w="863600" h="223520">
                <a:moveTo>
                  <a:pt x="182473" y="52958"/>
                </a:moveTo>
                <a:lnTo>
                  <a:pt x="158851" y="52958"/>
                </a:lnTo>
                <a:lnTo>
                  <a:pt x="158851" y="87249"/>
                </a:lnTo>
                <a:lnTo>
                  <a:pt x="182473" y="87249"/>
                </a:lnTo>
                <a:lnTo>
                  <a:pt x="182473" y="52958"/>
                </a:lnTo>
                <a:close/>
              </a:path>
              <a:path w="863600" h="223520">
                <a:moveTo>
                  <a:pt x="182473" y="253"/>
                </a:moveTo>
                <a:lnTo>
                  <a:pt x="158851" y="253"/>
                </a:lnTo>
                <a:lnTo>
                  <a:pt x="158851" y="33781"/>
                </a:lnTo>
                <a:lnTo>
                  <a:pt x="182473" y="33781"/>
                </a:lnTo>
                <a:lnTo>
                  <a:pt x="182473" y="253"/>
                </a:lnTo>
                <a:close/>
              </a:path>
              <a:path w="863600" h="223520">
                <a:moveTo>
                  <a:pt x="721969" y="14224"/>
                </a:moveTo>
                <a:lnTo>
                  <a:pt x="684470" y="24620"/>
                </a:lnTo>
                <a:lnTo>
                  <a:pt x="662628" y="59517"/>
                </a:lnTo>
                <a:lnTo>
                  <a:pt x="662152" y="67182"/>
                </a:lnTo>
                <a:lnTo>
                  <a:pt x="662456" y="73872"/>
                </a:lnTo>
                <a:lnTo>
                  <a:pt x="684885" y="109981"/>
                </a:lnTo>
                <a:lnTo>
                  <a:pt x="710285" y="119125"/>
                </a:lnTo>
                <a:lnTo>
                  <a:pt x="710285" y="155320"/>
                </a:lnTo>
                <a:lnTo>
                  <a:pt x="652373" y="156082"/>
                </a:lnTo>
                <a:lnTo>
                  <a:pt x="656183" y="175513"/>
                </a:lnTo>
                <a:lnTo>
                  <a:pt x="666113" y="175563"/>
                </a:lnTo>
                <a:lnTo>
                  <a:pt x="709997" y="174976"/>
                </a:lnTo>
                <a:lnTo>
                  <a:pt x="757735" y="172081"/>
                </a:lnTo>
                <a:lnTo>
                  <a:pt x="793597" y="167258"/>
                </a:lnTo>
                <a:lnTo>
                  <a:pt x="792292" y="154305"/>
                </a:lnTo>
                <a:lnTo>
                  <a:pt x="733907" y="154305"/>
                </a:lnTo>
                <a:lnTo>
                  <a:pt x="733907" y="119125"/>
                </a:lnTo>
                <a:lnTo>
                  <a:pt x="770913" y="99949"/>
                </a:lnTo>
                <a:lnTo>
                  <a:pt x="721969" y="99949"/>
                </a:lnTo>
                <a:lnTo>
                  <a:pt x="714178" y="99381"/>
                </a:lnTo>
                <a:lnTo>
                  <a:pt x="685012" y="67182"/>
                </a:lnTo>
                <a:lnTo>
                  <a:pt x="685746" y="59985"/>
                </a:lnTo>
                <a:lnTo>
                  <a:pt x="721969" y="34036"/>
                </a:lnTo>
                <a:lnTo>
                  <a:pt x="769878" y="34036"/>
                </a:lnTo>
                <a:lnTo>
                  <a:pt x="769777" y="33903"/>
                </a:lnTo>
                <a:lnTo>
                  <a:pt x="730397" y="14650"/>
                </a:lnTo>
                <a:lnTo>
                  <a:pt x="721969" y="14224"/>
                </a:lnTo>
                <a:close/>
              </a:path>
              <a:path w="863600" h="223520">
                <a:moveTo>
                  <a:pt x="791819" y="149606"/>
                </a:moveTo>
                <a:lnTo>
                  <a:pt x="741315" y="153973"/>
                </a:lnTo>
                <a:lnTo>
                  <a:pt x="733907" y="154305"/>
                </a:lnTo>
                <a:lnTo>
                  <a:pt x="792292" y="154305"/>
                </a:lnTo>
                <a:lnTo>
                  <a:pt x="791819" y="149606"/>
                </a:lnTo>
                <a:close/>
              </a:path>
              <a:path w="863600" h="223520">
                <a:moveTo>
                  <a:pt x="769878" y="34036"/>
                </a:moveTo>
                <a:lnTo>
                  <a:pt x="721969" y="34036"/>
                </a:lnTo>
                <a:lnTo>
                  <a:pt x="729684" y="34750"/>
                </a:lnTo>
                <a:lnTo>
                  <a:pt x="736638" y="36512"/>
                </a:lnTo>
                <a:lnTo>
                  <a:pt x="758799" y="67182"/>
                </a:lnTo>
                <a:lnTo>
                  <a:pt x="757938" y="74324"/>
                </a:lnTo>
                <a:lnTo>
                  <a:pt x="721969" y="99949"/>
                </a:lnTo>
                <a:lnTo>
                  <a:pt x="770913" y="99949"/>
                </a:lnTo>
                <a:lnTo>
                  <a:pt x="781913" y="67182"/>
                </a:lnTo>
                <a:lnTo>
                  <a:pt x="781344" y="59517"/>
                </a:lnTo>
                <a:lnTo>
                  <a:pt x="779833" y="52339"/>
                </a:lnTo>
                <a:lnTo>
                  <a:pt x="777395" y="45662"/>
                </a:lnTo>
                <a:lnTo>
                  <a:pt x="774039" y="39496"/>
                </a:lnTo>
                <a:lnTo>
                  <a:pt x="769878" y="34036"/>
                </a:lnTo>
                <a:close/>
              </a:path>
              <a:path w="863600" h="223520">
                <a:moveTo>
                  <a:pt x="513181" y="42037"/>
                </a:moveTo>
                <a:lnTo>
                  <a:pt x="489813" y="42037"/>
                </a:lnTo>
                <a:lnTo>
                  <a:pt x="489813" y="65658"/>
                </a:lnTo>
                <a:lnTo>
                  <a:pt x="489337" y="75183"/>
                </a:lnTo>
                <a:lnTo>
                  <a:pt x="478121" y="112972"/>
                </a:lnTo>
                <a:lnTo>
                  <a:pt x="454807" y="145113"/>
                </a:lnTo>
                <a:lnTo>
                  <a:pt x="431393" y="161544"/>
                </a:lnTo>
                <a:lnTo>
                  <a:pt x="445363" y="180212"/>
                </a:lnTo>
                <a:lnTo>
                  <a:pt x="479383" y="151415"/>
                </a:lnTo>
                <a:lnTo>
                  <a:pt x="499221" y="116030"/>
                </a:lnTo>
                <a:lnTo>
                  <a:pt x="502005" y="108076"/>
                </a:lnTo>
                <a:lnTo>
                  <a:pt x="523550" y="108076"/>
                </a:lnTo>
                <a:lnTo>
                  <a:pt x="513181" y="65658"/>
                </a:lnTo>
                <a:lnTo>
                  <a:pt x="513181" y="42037"/>
                </a:lnTo>
                <a:close/>
              </a:path>
              <a:path w="863600" h="223520">
                <a:moveTo>
                  <a:pt x="523550" y="108076"/>
                </a:moveTo>
                <a:lnTo>
                  <a:pt x="502005" y="108076"/>
                </a:lnTo>
                <a:lnTo>
                  <a:pt x="506220" y="118911"/>
                </a:lnTo>
                <a:lnTo>
                  <a:pt x="531078" y="155942"/>
                </a:lnTo>
                <a:lnTo>
                  <a:pt x="556742" y="174498"/>
                </a:lnTo>
                <a:lnTo>
                  <a:pt x="570077" y="156082"/>
                </a:lnTo>
                <a:lnTo>
                  <a:pt x="561862" y="151604"/>
                </a:lnTo>
                <a:lnTo>
                  <a:pt x="554170" y="146351"/>
                </a:lnTo>
                <a:lnTo>
                  <a:pt x="524375" y="109884"/>
                </a:lnTo>
                <a:lnTo>
                  <a:pt x="523550" y="108076"/>
                </a:lnTo>
                <a:close/>
              </a:path>
              <a:path w="863600" h="223520">
                <a:moveTo>
                  <a:pt x="561695" y="22351"/>
                </a:moveTo>
                <a:lnTo>
                  <a:pt x="439648" y="22351"/>
                </a:lnTo>
                <a:lnTo>
                  <a:pt x="439648" y="42037"/>
                </a:lnTo>
                <a:lnTo>
                  <a:pt x="561695" y="42037"/>
                </a:lnTo>
                <a:lnTo>
                  <a:pt x="561695" y="22351"/>
                </a:lnTo>
                <a:close/>
              </a:path>
              <a:path w="863600" h="223520">
                <a:moveTo>
                  <a:pt x="329031" y="128777"/>
                </a:moveTo>
                <a:lnTo>
                  <a:pt x="305155" y="128777"/>
                </a:lnTo>
                <a:lnTo>
                  <a:pt x="305155" y="223012"/>
                </a:lnTo>
                <a:lnTo>
                  <a:pt x="329031" y="223012"/>
                </a:lnTo>
                <a:lnTo>
                  <a:pt x="329031" y="128777"/>
                </a:lnTo>
                <a:close/>
              </a:path>
              <a:path w="863600" h="223520">
                <a:moveTo>
                  <a:pt x="419328" y="109346"/>
                </a:moveTo>
                <a:lnTo>
                  <a:pt x="216255" y="109346"/>
                </a:lnTo>
                <a:lnTo>
                  <a:pt x="216255" y="128777"/>
                </a:lnTo>
                <a:lnTo>
                  <a:pt x="419328" y="128777"/>
                </a:lnTo>
                <a:lnTo>
                  <a:pt x="419328" y="109346"/>
                </a:lnTo>
                <a:close/>
              </a:path>
              <a:path w="863600" h="223520">
                <a:moveTo>
                  <a:pt x="393420" y="13969"/>
                </a:moveTo>
                <a:lnTo>
                  <a:pt x="241020" y="13969"/>
                </a:lnTo>
                <a:lnTo>
                  <a:pt x="241020" y="33274"/>
                </a:lnTo>
                <a:lnTo>
                  <a:pt x="370052" y="33274"/>
                </a:lnTo>
                <a:lnTo>
                  <a:pt x="369953" y="49815"/>
                </a:lnTo>
                <a:lnTo>
                  <a:pt x="365539" y="97869"/>
                </a:lnTo>
                <a:lnTo>
                  <a:pt x="363321" y="109346"/>
                </a:lnTo>
                <a:lnTo>
                  <a:pt x="387197" y="109346"/>
                </a:lnTo>
                <a:lnTo>
                  <a:pt x="392664" y="67309"/>
                </a:lnTo>
                <a:lnTo>
                  <a:pt x="393325" y="49815"/>
                </a:lnTo>
                <a:lnTo>
                  <a:pt x="393420" y="13969"/>
                </a:lnTo>
                <a:close/>
              </a:path>
              <a:path w="863600" h="223520">
                <a:moveTo>
                  <a:pt x="828903" y="0"/>
                </a:moveTo>
                <a:lnTo>
                  <a:pt x="805281" y="0"/>
                </a:lnTo>
                <a:lnTo>
                  <a:pt x="805281" y="222757"/>
                </a:lnTo>
                <a:lnTo>
                  <a:pt x="828903" y="222757"/>
                </a:lnTo>
                <a:lnTo>
                  <a:pt x="828903" y="110362"/>
                </a:lnTo>
                <a:lnTo>
                  <a:pt x="863193" y="110362"/>
                </a:lnTo>
                <a:lnTo>
                  <a:pt x="863193" y="90424"/>
                </a:lnTo>
                <a:lnTo>
                  <a:pt x="828903" y="90424"/>
                </a:lnTo>
                <a:lnTo>
                  <a:pt x="828903" y="0"/>
                </a:lnTo>
                <a:close/>
              </a:path>
              <a:path w="863600" h="223520">
                <a:moveTo>
                  <a:pt x="609193" y="0"/>
                </a:moveTo>
                <a:lnTo>
                  <a:pt x="585571" y="0"/>
                </a:lnTo>
                <a:lnTo>
                  <a:pt x="585571" y="222757"/>
                </a:lnTo>
                <a:lnTo>
                  <a:pt x="609193" y="222757"/>
                </a:lnTo>
                <a:lnTo>
                  <a:pt x="609193" y="108076"/>
                </a:lnTo>
                <a:lnTo>
                  <a:pt x="645007" y="108076"/>
                </a:lnTo>
                <a:lnTo>
                  <a:pt x="645007" y="88264"/>
                </a:lnTo>
                <a:lnTo>
                  <a:pt x="609193" y="88264"/>
                </a:lnTo>
                <a:lnTo>
                  <a:pt x="6091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7598" y="4129023"/>
            <a:ext cx="850265" cy="222885"/>
          </a:xfrm>
          <a:custGeom>
            <a:avLst/>
            <a:gdLst/>
            <a:ahLst/>
            <a:cxnLst/>
            <a:rect l="l" t="t" r="r" b="b"/>
            <a:pathLst>
              <a:path w="850264" h="222885">
                <a:moveTo>
                  <a:pt x="101345" y="141731"/>
                </a:moveTo>
                <a:lnTo>
                  <a:pt x="55768" y="147679"/>
                </a:lnTo>
                <a:lnTo>
                  <a:pt x="25485" y="173025"/>
                </a:lnTo>
                <a:lnTo>
                  <a:pt x="24129" y="182244"/>
                </a:lnTo>
                <a:lnTo>
                  <a:pt x="25485" y="191390"/>
                </a:lnTo>
                <a:lnTo>
                  <a:pt x="55768" y="216614"/>
                </a:lnTo>
                <a:lnTo>
                  <a:pt x="101345" y="222757"/>
                </a:lnTo>
                <a:lnTo>
                  <a:pt x="118514" y="221948"/>
                </a:lnTo>
                <a:lnTo>
                  <a:pt x="157733" y="212089"/>
                </a:lnTo>
                <a:lnTo>
                  <a:pt x="168606" y="204088"/>
                </a:lnTo>
                <a:lnTo>
                  <a:pt x="101345" y="204088"/>
                </a:lnTo>
                <a:lnTo>
                  <a:pt x="89245" y="203751"/>
                </a:lnTo>
                <a:lnTo>
                  <a:pt x="48006" y="189356"/>
                </a:lnTo>
                <a:lnTo>
                  <a:pt x="47878" y="182244"/>
                </a:lnTo>
                <a:lnTo>
                  <a:pt x="48006" y="175132"/>
                </a:lnTo>
                <a:lnTo>
                  <a:pt x="89245" y="160450"/>
                </a:lnTo>
                <a:lnTo>
                  <a:pt x="101345" y="160019"/>
                </a:lnTo>
                <a:lnTo>
                  <a:pt x="168367" y="160019"/>
                </a:lnTo>
                <a:lnTo>
                  <a:pt x="166572" y="158063"/>
                </a:lnTo>
                <a:lnTo>
                  <a:pt x="157733" y="152273"/>
                </a:lnTo>
                <a:lnTo>
                  <a:pt x="146708" y="147679"/>
                </a:lnTo>
                <a:lnTo>
                  <a:pt x="133635" y="144383"/>
                </a:lnTo>
                <a:lnTo>
                  <a:pt x="118514" y="142396"/>
                </a:lnTo>
                <a:lnTo>
                  <a:pt x="101345" y="141731"/>
                </a:lnTo>
                <a:close/>
              </a:path>
              <a:path w="850264" h="222885">
                <a:moveTo>
                  <a:pt x="168367" y="160019"/>
                </a:moveTo>
                <a:lnTo>
                  <a:pt x="101345" y="160019"/>
                </a:lnTo>
                <a:lnTo>
                  <a:pt x="113299" y="160450"/>
                </a:lnTo>
                <a:lnTo>
                  <a:pt x="123825" y="161559"/>
                </a:lnTo>
                <a:lnTo>
                  <a:pt x="132921" y="163359"/>
                </a:lnTo>
                <a:lnTo>
                  <a:pt x="140588" y="165862"/>
                </a:lnTo>
                <a:lnTo>
                  <a:pt x="149732" y="169671"/>
                </a:lnTo>
                <a:lnTo>
                  <a:pt x="154431" y="175132"/>
                </a:lnTo>
                <a:lnTo>
                  <a:pt x="154431" y="189356"/>
                </a:lnTo>
                <a:lnTo>
                  <a:pt x="113299" y="203751"/>
                </a:lnTo>
                <a:lnTo>
                  <a:pt x="101345" y="204088"/>
                </a:lnTo>
                <a:lnTo>
                  <a:pt x="168606" y="204088"/>
                </a:lnTo>
                <a:lnTo>
                  <a:pt x="172910" y="199405"/>
                </a:lnTo>
                <a:lnTo>
                  <a:pt x="176772" y="191390"/>
                </a:lnTo>
                <a:lnTo>
                  <a:pt x="178181" y="182244"/>
                </a:lnTo>
                <a:lnTo>
                  <a:pt x="176772" y="173025"/>
                </a:lnTo>
                <a:lnTo>
                  <a:pt x="172910" y="164973"/>
                </a:lnTo>
                <a:lnTo>
                  <a:pt x="168367" y="160019"/>
                </a:lnTo>
                <a:close/>
              </a:path>
              <a:path w="850264" h="222885">
                <a:moveTo>
                  <a:pt x="320801" y="141477"/>
                </a:moveTo>
                <a:lnTo>
                  <a:pt x="275224" y="147425"/>
                </a:lnTo>
                <a:lnTo>
                  <a:pt x="244941" y="172771"/>
                </a:lnTo>
                <a:lnTo>
                  <a:pt x="243585" y="181990"/>
                </a:lnTo>
                <a:lnTo>
                  <a:pt x="244941" y="191154"/>
                </a:lnTo>
                <a:lnTo>
                  <a:pt x="275224" y="216409"/>
                </a:lnTo>
                <a:lnTo>
                  <a:pt x="320801" y="222250"/>
                </a:lnTo>
                <a:lnTo>
                  <a:pt x="337970" y="221605"/>
                </a:lnTo>
                <a:lnTo>
                  <a:pt x="377189" y="211836"/>
                </a:lnTo>
                <a:lnTo>
                  <a:pt x="387876" y="204088"/>
                </a:lnTo>
                <a:lnTo>
                  <a:pt x="320801" y="204088"/>
                </a:lnTo>
                <a:lnTo>
                  <a:pt x="308701" y="203713"/>
                </a:lnTo>
                <a:lnTo>
                  <a:pt x="267462" y="189102"/>
                </a:lnTo>
                <a:lnTo>
                  <a:pt x="267334" y="181990"/>
                </a:lnTo>
                <a:lnTo>
                  <a:pt x="267462" y="174878"/>
                </a:lnTo>
                <a:lnTo>
                  <a:pt x="308701" y="160069"/>
                </a:lnTo>
                <a:lnTo>
                  <a:pt x="320801" y="159638"/>
                </a:lnTo>
                <a:lnTo>
                  <a:pt x="387706" y="159638"/>
                </a:lnTo>
                <a:lnTo>
                  <a:pt x="386028" y="157809"/>
                </a:lnTo>
                <a:lnTo>
                  <a:pt x="377189" y="152019"/>
                </a:lnTo>
                <a:lnTo>
                  <a:pt x="366164" y="147425"/>
                </a:lnTo>
                <a:lnTo>
                  <a:pt x="353091" y="144129"/>
                </a:lnTo>
                <a:lnTo>
                  <a:pt x="337970" y="142142"/>
                </a:lnTo>
                <a:lnTo>
                  <a:pt x="320801" y="141477"/>
                </a:lnTo>
                <a:close/>
              </a:path>
              <a:path w="850264" h="222885">
                <a:moveTo>
                  <a:pt x="387706" y="159638"/>
                </a:moveTo>
                <a:lnTo>
                  <a:pt x="320801" y="159638"/>
                </a:lnTo>
                <a:lnTo>
                  <a:pt x="332755" y="160069"/>
                </a:lnTo>
                <a:lnTo>
                  <a:pt x="343281" y="161178"/>
                </a:lnTo>
                <a:lnTo>
                  <a:pt x="352377" y="162978"/>
                </a:lnTo>
                <a:lnTo>
                  <a:pt x="360044" y="165481"/>
                </a:lnTo>
                <a:lnTo>
                  <a:pt x="369188" y="169418"/>
                </a:lnTo>
                <a:lnTo>
                  <a:pt x="373888" y="174878"/>
                </a:lnTo>
                <a:lnTo>
                  <a:pt x="373888" y="189102"/>
                </a:lnTo>
                <a:lnTo>
                  <a:pt x="332755" y="203713"/>
                </a:lnTo>
                <a:lnTo>
                  <a:pt x="320801" y="204088"/>
                </a:lnTo>
                <a:lnTo>
                  <a:pt x="387876" y="204088"/>
                </a:lnTo>
                <a:lnTo>
                  <a:pt x="392366" y="199199"/>
                </a:lnTo>
                <a:lnTo>
                  <a:pt x="396228" y="191154"/>
                </a:lnTo>
                <a:lnTo>
                  <a:pt x="397637" y="181990"/>
                </a:lnTo>
                <a:lnTo>
                  <a:pt x="396228" y="172771"/>
                </a:lnTo>
                <a:lnTo>
                  <a:pt x="392366" y="164719"/>
                </a:lnTo>
                <a:lnTo>
                  <a:pt x="387706" y="159638"/>
                </a:lnTo>
                <a:close/>
              </a:path>
              <a:path w="850264" h="222885">
                <a:moveTo>
                  <a:pt x="422782" y="104648"/>
                </a:moveTo>
                <a:lnTo>
                  <a:pt x="219456" y="104648"/>
                </a:lnTo>
                <a:lnTo>
                  <a:pt x="219456" y="124078"/>
                </a:lnTo>
                <a:lnTo>
                  <a:pt x="422782" y="124078"/>
                </a:lnTo>
                <a:lnTo>
                  <a:pt x="422782" y="104648"/>
                </a:lnTo>
                <a:close/>
              </a:path>
              <a:path w="850264" h="222885">
                <a:moveTo>
                  <a:pt x="504444" y="70612"/>
                </a:moveTo>
                <a:lnTo>
                  <a:pt x="464756" y="85058"/>
                </a:lnTo>
                <a:lnTo>
                  <a:pt x="449071" y="122300"/>
                </a:lnTo>
                <a:lnTo>
                  <a:pt x="449595" y="129778"/>
                </a:lnTo>
                <a:lnTo>
                  <a:pt x="469991" y="163871"/>
                </a:lnTo>
                <a:lnTo>
                  <a:pt x="504444" y="174244"/>
                </a:lnTo>
                <a:lnTo>
                  <a:pt x="512282" y="173745"/>
                </a:lnTo>
                <a:lnTo>
                  <a:pt x="548590" y="154779"/>
                </a:lnTo>
                <a:lnTo>
                  <a:pt x="548927" y="154305"/>
                </a:lnTo>
                <a:lnTo>
                  <a:pt x="494791" y="154305"/>
                </a:lnTo>
                <a:lnTo>
                  <a:pt x="487044" y="151511"/>
                </a:lnTo>
                <a:lnTo>
                  <a:pt x="480949" y="145669"/>
                </a:lnTo>
                <a:lnTo>
                  <a:pt x="474852" y="139953"/>
                </a:lnTo>
                <a:lnTo>
                  <a:pt x="471804" y="132080"/>
                </a:lnTo>
                <a:lnTo>
                  <a:pt x="471804" y="112521"/>
                </a:lnTo>
                <a:lnTo>
                  <a:pt x="474852" y="104775"/>
                </a:lnTo>
                <a:lnTo>
                  <a:pt x="487044" y="93090"/>
                </a:lnTo>
                <a:lnTo>
                  <a:pt x="494791" y="90169"/>
                </a:lnTo>
                <a:lnTo>
                  <a:pt x="504444" y="90043"/>
                </a:lnTo>
                <a:lnTo>
                  <a:pt x="548693" y="90043"/>
                </a:lnTo>
                <a:lnTo>
                  <a:pt x="548590" y="89896"/>
                </a:lnTo>
                <a:lnTo>
                  <a:pt x="512282" y="71090"/>
                </a:lnTo>
                <a:lnTo>
                  <a:pt x="504444" y="70612"/>
                </a:lnTo>
                <a:close/>
              </a:path>
              <a:path w="850264" h="222885">
                <a:moveTo>
                  <a:pt x="548693" y="90043"/>
                </a:moveTo>
                <a:lnTo>
                  <a:pt x="504444" y="90043"/>
                </a:lnTo>
                <a:lnTo>
                  <a:pt x="514095" y="90169"/>
                </a:lnTo>
                <a:lnTo>
                  <a:pt x="521969" y="93090"/>
                </a:lnTo>
                <a:lnTo>
                  <a:pt x="527938" y="98932"/>
                </a:lnTo>
                <a:lnTo>
                  <a:pt x="534034" y="104775"/>
                </a:lnTo>
                <a:lnTo>
                  <a:pt x="537082" y="112521"/>
                </a:lnTo>
                <a:lnTo>
                  <a:pt x="537337" y="122300"/>
                </a:lnTo>
                <a:lnTo>
                  <a:pt x="537082" y="132080"/>
                </a:lnTo>
                <a:lnTo>
                  <a:pt x="534034" y="139953"/>
                </a:lnTo>
                <a:lnTo>
                  <a:pt x="527938" y="145669"/>
                </a:lnTo>
                <a:lnTo>
                  <a:pt x="521969" y="151511"/>
                </a:lnTo>
                <a:lnTo>
                  <a:pt x="514095" y="154305"/>
                </a:lnTo>
                <a:lnTo>
                  <a:pt x="548927" y="154305"/>
                </a:lnTo>
                <a:lnTo>
                  <a:pt x="559943" y="122300"/>
                </a:lnTo>
                <a:lnTo>
                  <a:pt x="559343" y="114897"/>
                </a:lnTo>
                <a:lnTo>
                  <a:pt x="557910" y="107934"/>
                </a:lnTo>
                <a:lnTo>
                  <a:pt x="555621" y="101423"/>
                </a:lnTo>
                <a:lnTo>
                  <a:pt x="552450" y="95376"/>
                </a:lnTo>
                <a:lnTo>
                  <a:pt x="548693" y="90043"/>
                </a:lnTo>
                <a:close/>
              </a:path>
              <a:path w="850264" h="222885">
                <a:moveTo>
                  <a:pt x="203326" y="108331"/>
                </a:moveTo>
                <a:lnTo>
                  <a:pt x="0" y="108331"/>
                </a:lnTo>
                <a:lnTo>
                  <a:pt x="0" y="127253"/>
                </a:lnTo>
                <a:lnTo>
                  <a:pt x="203326" y="127253"/>
                </a:lnTo>
                <a:lnTo>
                  <a:pt x="203326" y="108331"/>
                </a:lnTo>
                <a:close/>
              </a:path>
              <a:path w="850264" h="222885">
                <a:moveTo>
                  <a:pt x="113029" y="84708"/>
                </a:moveTo>
                <a:lnTo>
                  <a:pt x="90169" y="84708"/>
                </a:lnTo>
                <a:lnTo>
                  <a:pt x="90169" y="108331"/>
                </a:lnTo>
                <a:lnTo>
                  <a:pt x="113029" y="108331"/>
                </a:lnTo>
                <a:lnTo>
                  <a:pt x="113029" y="84708"/>
                </a:lnTo>
                <a:close/>
              </a:path>
              <a:path w="850264" h="222885">
                <a:moveTo>
                  <a:pt x="178181" y="10159"/>
                </a:moveTo>
                <a:lnTo>
                  <a:pt x="25272" y="10159"/>
                </a:lnTo>
                <a:lnTo>
                  <a:pt x="25272" y="84708"/>
                </a:lnTo>
                <a:lnTo>
                  <a:pt x="179704" y="84708"/>
                </a:lnTo>
                <a:lnTo>
                  <a:pt x="179704" y="65912"/>
                </a:lnTo>
                <a:lnTo>
                  <a:pt x="48640" y="65912"/>
                </a:lnTo>
                <a:lnTo>
                  <a:pt x="48640" y="28828"/>
                </a:lnTo>
                <a:lnTo>
                  <a:pt x="178181" y="28828"/>
                </a:lnTo>
                <a:lnTo>
                  <a:pt x="178181" y="10159"/>
                </a:lnTo>
                <a:close/>
              </a:path>
              <a:path w="850264" h="222885">
                <a:moveTo>
                  <a:pt x="397637" y="8000"/>
                </a:moveTo>
                <a:lnTo>
                  <a:pt x="244728" y="8000"/>
                </a:lnTo>
                <a:lnTo>
                  <a:pt x="244728" y="85217"/>
                </a:lnTo>
                <a:lnTo>
                  <a:pt x="399160" y="85217"/>
                </a:lnTo>
                <a:lnTo>
                  <a:pt x="399160" y="66167"/>
                </a:lnTo>
                <a:lnTo>
                  <a:pt x="268096" y="66167"/>
                </a:lnTo>
                <a:lnTo>
                  <a:pt x="268096" y="27305"/>
                </a:lnTo>
                <a:lnTo>
                  <a:pt x="397637" y="27305"/>
                </a:lnTo>
                <a:lnTo>
                  <a:pt x="397637" y="8000"/>
                </a:lnTo>
                <a:close/>
              </a:path>
              <a:path w="850264" h="222885">
                <a:moveTo>
                  <a:pt x="802766" y="108331"/>
                </a:moveTo>
                <a:lnTo>
                  <a:pt x="780414" y="108331"/>
                </a:lnTo>
                <a:lnTo>
                  <a:pt x="780414" y="211708"/>
                </a:lnTo>
                <a:lnTo>
                  <a:pt x="802766" y="211708"/>
                </a:lnTo>
                <a:lnTo>
                  <a:pt x="802766" y="108331"/>
                </a:lnTo>
                <a:close/>
              </a:path>
              <a:path w="850264" h="222885">
                <a:moveTo>
                  <a:pt x="755014" y="27558"/>
                </a:moveTo>
                <a:lnTo>
                  <a:pt x="668019" y="27558"/>
                </a:lnTo>
                <a:lnTo>
                  <a:pt x="668019" y="46989"/>
                </a:lnTo>
                <a:lnTo>
                  <a:pt x="731646" y="46989"/>
                </a:lnTo>
                <a:lnTo>
                  <a:pt x="729267" y="63805"/>
                </a:lnTo>
                <a:lnTo>
                  <a:pt x="710819" y="109346"/>
                </a:lnTo>
                <a:lnTo>
                  <a:pt x="674135" y="147369"/>
                </a:lnTo>
                <a:lnTo>
                  <a:pt x="657606" y="158369"/>
                </a:lnTo>
                <a:lnTo>
                  <a:pt x="671068" y="175259"/>
                </a:lnTo>
                <a:lnTo>
                  <a:pt x="702143" y="152846"/>
                </a:lnTo>
                <a:lnTo>
                  <a:pt x="731516" y="117881"/>
                </a:lnTo>
                <a:lnTo>
                  <a:pt x="736853" y="108331"/>
                </a:lnTo>
                <a:lnTo>
                  <a:pt x="802766" y="108331"/>
                </a:lnTo>
                <a:lnTo>
                  <a:pt x="802766" y="89534"/>
                </a:lnTo>
                <a:lnTo>
                  <a:pt x="745108" y="89534"/>
                </a:lnTo>
                <a:lnTo>
                  <a:pt x="747440" y="82153"/>
                </a:lnTo>
                <a:lnTo>
                  <a:pt x="754380" y="43735"/>
                </a:lnTo>
                <a:lnTo>
                  <a:pt x="754852" y="35700"/>
                </a:lnTo>
                <a:lnTo>
                  <a:pt x="755014" y="27558"/>
                </a:lnTo>
                <a:close/>
              </a:path>
              <a:path w="850264" h="222885">
                <a:moveTo>
                  <a:pt x="802766" y="5714"/>
                </a:moveTo>
                <a:lnTo>
                  <a:pt x="780414" y="5714"/>
                </a:lnTo>
                <a:lnTo>
                  <a:pt x="780414" y="89534"/>
                </a:lnTo>
                <a:lnTo>
                  <a:pt x="802766" y="89534"/>
                </a:lnTo>
                <a:lnTo>
                  <a:pt x="802766" y="5714"/>
                </a:lnTo>
                <a:close/>
              </a:path>
              <a:path w="850264" h="222885">
                <a:moveTo>
                  <a:pt x="569594" y="34798"/>
                </a:moveTo>
                <a:lnTo>
                  <a:pt x="437641" y="34798"/>
                </a:lnTo>
                <a:lnTo>
                  <a:pt x="437641" y="54228"/>
                </a:lnTo>
                <a:lnTo>
                  <a:pt x="569594" y="54228"/>
                </a:lnTo>
                <a:lnTo>
                  <a:pt x="569594" y="34798"/>
                </a:lnTo>
                <a:close/>
              </a:path>
              <a:path w="850264" h="222885">
                <a:moveTo>
                  <a:pt x="516127" y="3048"/>
                </a:moveTo>
                <a:lnTo>
                  <a:pt x="492506" y="3048"/>
                </a:lnTo>
                <a:lnTo>
                  <a:pt x="492506" y="34798"/>
                </a:lnTo>
                <a:lnTo>
                  <a:pt x="516127" y="34798"/>
                </a:lnTo>
                <a:lnTo>
                  <a:pt x="516127" y="3048"/>
                </a:lnTo>
                <a:close/>
              </a:path>
              <a:path w="850264" h="222885">
                <a:moveTo>
                  <a:pt x="849757" y="0"/>
                </a:moveTo>
                <a:lnTo>
                  <a:pt x="827277" y="0"/>
                </a:lnTo>
                <a:lnTo>
                  <a:pt x="827277" y="222757"/>
                </a:lnTo>
                <a:lnTo>
                  <a:pt x="849757" y="222757"/>
                </a:lnTo>
                <a:lnTo>
                  <a:pt x="849757" y="0"/>
                </a:lnTo>
                <a:close/>
              </a:path>
              <a:path w="850264" h="222885">
                <a:moveTo>
                  <a:pt x="612394" y="0"/>
                </a:moveTo>
                <a:lnTo>
                  <a:pt x="589026" y="0"/>
                </a:lnTo>
                <a:lnTo>
                  <a:pt x="589026" y="222757"/>
                </a:lnTo>
                <a:lnTo>
                  <a:pt x="612394" y="222757"/>
                </a:lnTo>
                <a:lnTo>
                  <a:pt x="612394" y="109855"/>
                </a:lnTo>
                <a:lnTo>
                  <a:pt x="648207" y="109855"/>
                </a:lnTo>
                <a:lnTo>
                  <a:pt x="648207" y="90296"/>
                </a:lnTo>
                <a:lnTo>
                  <a:pt x="612394" y="90296"/>
                </a:lnTo>
                <a:lnTo>
                  <a:pt x="6123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1014" y="4433823"/>
            <a:ext cx="846455" cy="223520"/>
          </a:xfrm>
          <a:custGeom>
            <a:avLst/>
            <a:gdLst/>
            <a:ahLst/>
            <a:cxnLst/>
            <a:rect l="l" t="t" r="r" b="b"/>
            <a:pathLst>
              <a:path w="846455" h="223520">
                <a:moveTo>
                  <a:pt x="61379" y="147193"/>
                </a:moveTo>
                <a:lnTo>
                  <a:pt x="37769" y="147193"/>
                </a:lnTo>
                <a:lnTo>
                  <a:pt x="37769" y="217931"/>
                </a:lnTo>
                <a:lnTo>
                  <a:pt x="188391" y="217931"/>
                </a:lnTo>
                <a:lnTo>
                  <a:pt x="188391" y="198881"/>
                </a:lnTo>
                <a:lnTo>
                  <a:pt x="61379" y="198881"/>
                </a:lnTo>
                <a:lnTo>
                  <a:pt x="61379" y="147193"/>
                </a:lnTo>
                <a:close/>
              </a:path>
              <a:path w="846455" h="223520">
                <a:moveTo>
                  <a:pt x="182422" y="106425"/>
                </a:moveTo>
                <a:lnTo>
                  <a:pt x="158813" y="106425"/>
                </a:lnTo>
                <a:lnTo>
                  <a:pt x="158813" y="164337"/>
                </a:lnTo>
                <a:lnTo>
                  <a:pt x="182422" y="164337"/>
                </a:lnTo>
                <a:lnTo>
                  <a:pt x="182422" y="106425"/>
                </a:lnTo>
                <a:close/>
              </a:path>
              <a:path w="846455" h="223520">
                <a:moveTo>
                  <a:pt x="58407" y="13715"/>
                </a:moveTo>
                <a:lnTo>
                  <a:pt x="16614" y="29670"/>
                </a:lnTo>
                <a:lnTo>
                  <a:pt x="0" y="70357"/>
                </a:lnTo>
                <a:lnTo>
                  <a:pt x="530" y="78384"/>
                </a:lnTo>
                <a:lnTo>
                  <a:pt x="22131" y="115317"/>
                </a:lnTo>
                <a:lnTo>
                  <a:pt x="58407" y="126492"/>
                </a:lnTo>
                <a:lnTo>
                  <a:pt x="65250" y="126158"/>
                </a:lnTo>
                <a:lnTo>
                  <a:pt x="103631" y="106425"/>
                </a:lnTo>
                <a:lnTo>
                  <a:pt x="182422" y="106425"/>
                </a:lnTo>
                <a:lnTo>
                  <a:pt x="182422" y="105663"/>
                </a:lnTo>
                <a:lnTo>
                  <a:pt x="58407" y="105663"/>
                </a:lnTo>
                <a:lnTo>
                  <a:pt x="50820" y="104975"/>
                </a:lnTo>
                <a:lnTo>
                  <a:pt x="23342" y="77954"/>
                </a:lnTo>
                <a:lnTo>
                  <a:pt x="22606" y="70357"/>
                </a:lnTo>
                <a:lnTo>
                  <a:pt x="23342" y="62741"/>
                </a:lnTo>
                <a:lnTo>
                  <a:pt x="50820" y="35488"/>
                </a:lnTo>
                <a:lnTo>
                  <a:pt x="58407" y="34798"/>
                </a:lnTo>
                <a:lnTo>
                  <a:pt x="182422" y="34798"/>
                </a:lnTo>
                <a:lnTo>
                  <a:pt x="182422" y="33781"/>
                </a:lnTo>
                <a:lnTo>
                  <a:pt x="103390" y="33781"/>
                </a:lnTo>
                <a:lnTo>
                  <a:pt x="98043" y="27558"/>
                </a:lnTo>
                <a:lnTo>
                  <a:pt x="91528" y="22606"/>
                </a:lnTo>
                <a:lnTo>
                  <a:pt x="83832" y="19176"/>
                </a:lnTo>
                <a:lnTo>
                  <a:pt x="77915" y="16841"/>
                </a:lnTo>
                <a:lnTo>
                  <a:pt x="71705" y="15160"/>
                </a:lnTo>
                <a:lnTo>
                  <a:pt x="65203" y="14122"/>
                </a:lnTo>
                <a:lnTo>
                  <a:pt x="58407" y="13715"/>
                </a:lnTo>
                <a:close/>
              </a:path>
              <a:path w="846455" h="223520">
                <a:moveTo>
                  <a:pt x="182422" y="34798"/>
                </a:moveTo>
                <a:lnTo>
                  <a:pt x="65176" y="34798"/>
                </a:lnTo>
                <a:lnTo>
                  <a:pt x="71208" y="36321"/>
                </a:lnTo>
                <a:lnTo>
                  <a:pt x="76504" y="39369"/>
                </a:lnTo>
                <a:lnTo>
                  <a:pt x="93637" y="77469"/>
                </a:lnTo>
                <a:lnTo>
                  <a:pt x="92075" y="83565"/>
                </a:lnTo>
                <a:lnTo>
                  <a:pt x="58407" y="105663"/>
                </a:lnTo>
                <a:lnTo>
                  <a:pt x="182422" y="105663"/>
                </a:lnTo>
                <a:lnTo>
                  <a:pt x="182422" y="87249"/>
                </a:lnTo>
                <a:lnTo>
                  <a:pt x="113830" y="87249"/>
                </a:lnTo>
                <a:lnTo>
                  <a:pt x="114642" y="84581"/>
                </a:lnTo>
                <a:lnTo>
                  <a:pt x="115252" y="81914"/>
                </a:lnTo>
                <a:lnTo>
                  <a:pt x="116103" y="76200"/>
                </a:lnTo>
                <a:lnTo>
                  <a:pt x="116306" y="73278"/>
                </a:lnTo>
                <a:lnTo>
                  <a:pt x="116306" y="67182"/>
                </a:lnTo>
                <a:lnTo>
                  <a:pt x="116078" y="64262"/>
                </a:lnTo>
                <a:lnTo>
                  <a:pt x="115188" y="58419"/>
                </a:lnTo>
                <a:lnTo>
                  <a:pt x="114579" y="55625"/>
                </a:lnTo>
                <a:lnTo>
                  <a:pt x="113830" y="52958"/>
                </a:lnTo>
                <a:lnTo>
                  <a:pt x="182422" y="52958"/>
                </a:lnTo>
                <a:lnTo>
                  <a:pt x="182422" y="34798"/>
                </a:lnTo>
                <a:close/>
              </a:path>
              <a:path w="846455" h="223520">
                <a:moveTo>
                  <a:pt x="182422" y="52958"/>
                </a:moveTo>
                <a:lnTo>
                  <a:pt x="158813" y="52958"/>
                </a:lnTo>
                <a:lnTo>
                  <a:pt x="158813" y="87249"/>
                </a:lnTo>
                <a:lnTo>
                  <a:pt x="182422" y="87249"/>
                </a:lnTo>
                <a:lnTo>
                  <a:pt x="182422" y="52958"/>
                </a:lnTo>
                <a:close/>
              </a:path>
              <a:path w="846455" h="223520">
                <a:moveTo>
                  <a:pt x="182422" y="253"/>
                </a:moveTo>
                <a:lnTo>
                  <a:pt x="158813" y="253"/>
                </a:lnTo>
                <a:lnTo>
                  <a:pt x="158813" y="33781"/>
                </a:lnTo>
                <a:lnTo>
                  <a:pt x="182422" y="33781"/>
                </a:lnTo>
                <a:lnTo>
                  <a:pt x="182422" y="253"/>
                </a:lnTo>
                <a:close/>
              </a:path>
              <a:path w="846455" h="223520">
                <a:moveTo>
                  <a:pt x="502513" y="87502"/>
                </a:moveTo>
                <a:lnTo>
                  <a:pt x="479145" y="87502"/>
                </a:lnTo>
                <a:lnTo>
                  <a:pt x="479145" y="154812"/>
                </a:lnTo>
                <a:lnTo>
                  <a:pt x="463092" y="155320"/>
                </a:lnTo>
                <a:lnTo>
                  <a:pt x="455422" y="155320"/>
                </a:lnTo>
                <a:lnTo>
                  <a:pt x="440410" y="155575"/>
                </a:lnTo>
                <a:lnTo>
                  <a:pt x="433438" y="155575"/>
                </a:lnTo>
                <a:lnTo>
                  <a:pt x="436168" y="174751"/>
                </a:lnTo>
                <a:lnTo>
                  <a:pt x="446325" y="174799"/>
                </a:lnTo>
                <a:lnTo>
                  <a:pt x="467810" y="174609"/>
                </a:lnTo>
                <a:lnTo>
                  <a:pt x="514239" y="172870"/>
                </a:lnTo>
                <a:lnTo>
                  <a:pt x="562124" y="168263"/>
                </a:lnTo>
                <a:lnTo>
                  <a:pt x="573887" y="166496"/>
                </a:lnTo>
                <a:lnTo>
                  <a:pt x="572992" y="154050"/>
                </a:lnTo>
                <a:lnTo>
                  <a:pt x="502513" y="154050"/>
                </a:lnTo>
                <a:lnTo>
                  <a:pt x="502513" y="87502"/>
                </a:lnTo>
                <a:close/>
              </a:path>
              <a:path w="846455" h="223520">
                <a:moveTo>
                  <a:pt x="572617" y="148844"/>
                </a:moveTo>
                <a:lnTo>
                  <a:pt x="529266" y="152890"/>
                </a:lnTo>
                <a:lnTo>
                  <a:pt x="502513" y="154050"/>
                </a:lnTo>
                <a:lnTo>
                  <a:pt x="572992" y="154050"/>
                </a:lnTo>
                <a:lnTo>
                  <a:pt x="572617" y="148844"/>
                </a:lnTo>
                <a:close/>
              </a:path>
              <a:path w="846455" h="223520">
                <a:moveTo>
                  <a:pt x="559663" y="23875"/>
                </a:moveTo>
                <a:lnTo>
                  <a:pt x="445871" y="23875"/>
                </a:lnTo>
                <a:lnTo>
                  <a:pt x="445871" y="43052"/>
                </a:lnTo>
                <a:lnTo>
                  <a:pt x="536295" y="43052"/>
                </a:lnTo>
                <a:lnTo>
                  <a:pt x="536224" y="50363"/>
                </a:lnTo>
                <a:lnTo>
                  <a:pt x="533199" y="98107"/>
                </a:lnTo>
                <a:lnTo>
                  <a:pt x="529818" y="123062"/>
                </a:lnTo>
                <a:lnTo>
                  <a:pt x="553186" y="124840"/>
                </a:lnTo>
                <a:lnTo>
                  <a:pt x="558187" y="84639"/>
                </a:lnTo>
                <a:lnTo>
                  <a:pt x="559568" y="53482"/>
                </a:lnTo>
                <a:lnTo>
                  <a:pt x="559663" y="23875"/>
                </a:lnTo>
                <a:close/>
              </a:path>
              <a:path w="846455" h="223520">
                <a:moveTo>
                  <a:pt x="800963" y="4699"/>
                </a:moveTo>
                <a:lnTo>
                  <a:pt x="778611" y="4699"/>
                </a:lnTo>
                <a:lnTo>
                  <a:pt x="778611" y="78739"/>
                </a:lnTo>
                <a:lnTo>
                  <a:pt x="744067" y="78739"/>
                </a:lnTo>
                <a:lnTo>
                  <a:pt x="744067" y="98170"/>
                </a:lnTo>
                <a:lnTo>
                  <a:pt x="778611" y="98170"/>
                </a:lnTo>
                <a:lnTo>
                  <a:pt x="778611" y="211581"/>
                </a:lnTo>
                <a:lnTo>
                  <a:pt x="800963" y="211581"/>
                </a:lnTo>
                <a:lnTo>
                  <a:pt x="800963" y="4699"/>
                </a:lnTo>
                <a:close/>
              </a:path>
              <a:path w="846455" h="223520">
                <a:moveTo>
                  <a:pt x="722223" y="44195"/>
                </a:moveTo>
                <a:lnTo>
                  <a:pt x="699617" y="44195"/>
                </a:lnTo>
                <a:lnTo>
                  <a:pt x="699617" y="62102"/>
                </a:lnTo>
                <a:lnTo>
                  <a:pt x="699284" y="72054"/>
                </a:lnTo>
                <a:lnTo>
                  <a:pt x="691283" y="110529"/>
                </a:lnTo>
                <a:lnTo>
                  <a:pt x="666359" y="150066"/>
                </a:lnTo>
                <a:lnTo>
                  <a:pt x="651865" y="161289"/>
                </a:lnTo>
                <a:lnTo>
                  <a:pt x="666343" y="178943"/>
                </a:lnTo>
                <a:lnTo>
                  <a:pt x="693902" y="151130"/>
                </a:lnTo>
                <a:lnTo>
                  <a:pt x="711301" y="111632"/>
                </a:lnTo>
                <a:lnTo>
                  <a:pt x="731751" y="111632"/>
                </a:lnTo>
                <a:lnTo>
                  <a:pt x="722554" y="71651"/>
                </a:lnTo>
                <a:lnTo>
                  <a:pt x="722223" y="62102"/>
                </a:lnTo>
                <a:lnTo>
                  <a:pt x="722223" y="44195"/>
                </a:lnTo>
                <a:close/>
              </a:path>
              <a:path w="846455" h="223520">
                <a:moveTo>
                  <a:pt x="731751" y="111632"/>
                </a:moveTo>
                <a:lnTo>
                  <a:pt x="711301" y="111632"/>
                </a:lnTo>
                <a:lnTo>
                  <a:pt x="714490" y="121542"/>
                </a:lnTo>
                <a:lnTo>
                  <a:pt x="733697" y="155680"/>
                </a:lnTo>
                <a:lnTo>
                  <a:pt x="754735" y="173736"/>
                </a:lnTo>
                <a:lnTo>
                  <a:pt x="768959" y="156337"/>
                </a:lnTo>
                <a:lnTo>
                  <a:pt x="761480" y="151336"/>
                </a:lnTo>
                <a:lnTo>
                  <a:pt x="754656" y="145669"/>
                </a:lnTo>
                <a:lnTo>
                  <a:pt x="748474" y="139334"/>
                </a:lnTo>
                <a:lnTo>
                  <a:pt x="742924" y="132333"/>
                </a:lnTo>
                <a:lnTo>
                  <a:pt x="738092" y="124712"/>
                </a:lnTo>
                <a:lnTo>
                  <a:pt x="733891" y="116697"/>
                </a:lnTo>
                <a:lnTo>
                  <a:pt x="731751" y="111632"/>
                </a:lnTo>
                <a:close/>
              </a:path>
              <a:path w="846455" h="223520">
                <a:moveTo>
                  <a:pt x="760450" y="25145"/>
                </a:moveTo>
                <a:lnTo>
                  <a:pt x="658596" y="25145"/>
                </a:lnTo>
                <a:lnTo>
                  <a:pt x="658596" y="44195"/>
                </a:lnTo>
                <a:lnTo>
                  <a:pt x="760450" y="44195"/>
                </a:lnTo>
                <a:lnTo>
                  <a:pt x="760450" y="25145"/>
                </a:lnTo>
                <a:close/>
              </a:path>
              <a:path w="846455" h="223520">
                <a:moveTo>
                  <a:pt x="329056" y="128777"/>
                </a:moveTo>
                <a:lnTo>
                  <a:pt x="305193" y="128777"/>
                </a:lnTo>
                <a:lnTo>
                  <a:pt x="305193" y="223012"/>
                </a:lnTo>
                <a:lnTo>
                  <a:pt x="329056" y="223012"/>
                </a:lnTo>
                <a:lnTo>
                  <a:pt x="329056" y="128777"/>
                </a:lnTo>
                <a:close/>
              </a:path>
              <a:path w="846455" h="223520">
                <a:moveTo>
                  <a:pt x="419277" y="109346"/>
                </a:moveTo>
                <a:lnTo>
                  <a:pt x="216217" y="109346"/>
                </a:lnTo>
                <a:lnTo>
                  <a:pt x="216217" y="128777"/>
                </a:lnTo>
                <a:lnTo>
                  <a:pt x="419277" y="128777"/>
                </a:lnTo>
                <a:lnTo>
                  <a:pt x="419277" y="109346"/>
                </a:lnTo>
                <a:close/>
              </a:path>
              <a:path w="846455" h="223520">
                <a:moveTo>
                  <a:pt x="393433" y="13969"/>
                </a:moveTo>
                <a:lnTo>
                  <a:pt x="241071" y="13969"/>
                </a:lnTo>
                <a:lnTo>
                  <a:pt x="241071" y="33274"/>
                </a:lnTo>
                <a:lnTo>
                  <a:pt x="370065" y="33274"/>
                </a:lnTo>
                <a:lnTo>
                  <a:pt x="370090" y="41505"/>
                </a:lnTo>
                <a:lnTo>
                  <a:pt x="367233" y="87058"/>
                </a:lnTo>
                <a:lnTo>
                  <a:pt x="363359" y="109346"/>
                </a:lnTo>
                <a:lnTo>
                  <a:pt x="387222" y="109346"/>
                </a:lnTo>
                <a:lnTo>
                  <a:pt x="392664" y="67309"/>
                </a:lnTo>
                <a:lnTo>
                  <a:pt x="393336" y="49815"/>
                </a:lnTo>
                <a:lnTo>
                  <a:pt x="393433" y="13969"/>
                </a:lnTo>
                <a:close/>
              </a:path>
              <a:path w="846455" h="223520">
                <a:moveTo>
                  <a:pt x="846302" y="0"/>
                </a:moveTo>
                <a:lnTo>
                  <a:pt x="823696" y="0"/>
                </a:lnTo>
                <a:lnTo>
                  <a:pt x="823696" y="222757"/>
                </a:lnTo>
                <a:lnTo>
                  <a:pt x="846302" y="222757"/>
                </a:lnTo>
                <a:lnTo>
                  <a:pt x="846302" y="0"/>
                </a:lnTo>
                <a:close/>
              </a:path>
              <a:path w="846455" h="223520">
                <a:moveTo>
                  <a:pt x="609193" y="0"/>
                </a:moveTo>
                <a:lnTo>
                  <a:pt x="585317" y="0"/>
                </a:lnTo>
                <a:lnTo>
                  <a:pt x="585317" y="222757"/>
                </a:lnTo>
                <a:lnTo>
                  <a:pt x="609193" y="222757"/>
                </a:lnTo>
                <a:lnTo>
                  <a:pt x="609193" y="112140"/>
                </a:lnTo>
                <a:lnTo>
                  <a:pt x="643229" y="112140"/>
                </a:lnTo>
                <a:lnTo>
                  <a:pt x="643229" y="91948"/>
                </a:lnTo>
                <a:lnTo>
                  <a:pt x="609193" y="91948"/>
                </a:lnTo>
                <a:lnTo>
                  <a:pt x="6091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3042" y="4433823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4" h="222885">
                <a:moveTo>
                  <a:pt x="273176" y="152653"/>
                </a:moveTo>
                <a:lnTo>
                  <a:pt x="249808" y="152653"/>
                </a:lnTo>
                <a:lnTo>
                  <a:pt x="249808" y="217931"/>
                </a:lnTo>
                <a:lnTo>
                  <a:pt x="410590" y="217931"/>
                </a:lnTo>
                <a:lnTo>
                  <a:pt x="410590" y="198881"/>
                </a:lnTo>
                <a:lnTo>
                  <a:pt x="273176" y="198881"/>
                </a:lnTo>
                <a:lnTo>
                  <a:pt x="273176" y="152653"/>
                </a:lnTo>
                <a:close/>
              </a:path>
              <a:path w="410844" h="222885">
                <a:moveTo>
                  <a:pt x="405130" y="253"/>
                </a:moveTo>
                <a:lnTo>
                  <a:pt x="381507" y="253"/>
                </a:lnTo>
                <a:lnTo>
                  <a:pt x="381507" y="130937"/>
                </a:lnTo>
                <a:lnTo>
                  <a:pt x="336803" y="130937"/>
                </a:lnTo>
                <a:lnTo>
                  <a:pt x="336803" y="147700"/>
                </a:lnTo>
                <a:lnTo>
                  <a:pt x="381507" y="147700"/>
                </a:lnTo>
                <a:lnTo>
                  <a:pt x="381507" y="169037"/>
                </a:lnTo>
                <a:lnTo>
                  <a:pt x="405130" y="169037"/>
                </a:lnTo>
                <a:lnTo>
                  <a:pt x="405130" y="253"/>
                </a:lnTo>
                <a:close/>
              </a:path>
              <a:path w="410844" h="222885">
                <a:moveTo>
                  <a:pt x="305943" y="119761"/>
                </a:moveTo>
                <a:lnTo>
                  <a:pt x="282320" y="119761"/>
                </a:lnTo>
                <a:lnTo>
                  <a:pt x="282320" y="162051"/>
                </a:lnTo>
                <a:lnTo>
                  <a:pt x="305943" y="162051"/>
                </a:lnTo>
                <a:lnTo>
                  <a:pt x="305943" y="119761"/>
                </a:lnTo>
                <a:close/>
              </a:path>
              <a:path w="410844" h="222885">
                <a:moveTo>
                  <a:pt x="363093" y="95250"/>
                </a:moveTo>
                <a:lnTo>
                  <a:pt x="313816" y="99568"/>
                </a:lnTo>
                <a:lnTo>
                  <a:pt x="252130" y="101586"/>
                </a:lnTo>
                <a:lnTo>
                  <a:pt x="218947" y="101853"/>
                </a:lnTo>
                <a:lnTo>
                  <a:pt x="221869" y="120776"/>
                </a:lnTo>
                <a:lnTo>
                  <a:pt x="235918" y="120872"/>
                </a:lnTo>
                <a:lnTo>
                  <a:pt x="250825" y="120776"/>
                </a:lnTo>
                <a:lnTo>
                  <a:pt x="258496" y="120636"/>
                </a:lnTo>
                <a:lnTo>
                  <a:pt x="274220" y="120116"/>
                </a:lnTo>
                <a:lnTo>
                  <a:pt x="282320" y="119761"/>
                </a:lnTo>
                <a:lnTo>
                  <a:pt x="305943" y="119761"/>
                </a:lnTo>
                <a:lnTo>
                  <a:pt x="305943" y="118618"/>
                </a:lnTo>
                <a:lnTo>
                  <a:pt x="313299" y="118096"/>
                </a:lnTo>
                <a:lnTo>
                  <a:pt x="328106" y="116814"/>
                </a:lnTo>
                <a:lnTo>
                  <a:pt x="335533" y="116077"/>
                </a:lnTo>
                <a:lnTo>
                  <a:pt x="350170" y="114252"/>
                </a:lnTo>
                <a:lnTo>
                  <a:pt x="357429" y="113238"/>
                </a:lnTo>
                <a:lnTo>
                  <a:pt x="364616" y="112140"/>
                </a:lnTo>
                <a:lnTo>
                  <a:pt x="363093" y="95250"/>
                </a:lnTo>
                <a:close/>
              </a:path>
              <a:path w="410844" h="222885">
                <a:moveTo>
                  <a:pt x="291719" y="8762"/>
                </a:moveTo>
                <a:lnTo>
                  <a:pt x="254381" y="16890"/>
                </a:lnTo>
                <a:lnTo>
                  <a:pt x="236346" y="40005"/>
                </a:lnTo>
                <a:lnTo>
                  <a:pt x="236346" y="55880"/>
                </a:lnTo>
                <a:lnTo>
                  <a:pt x="269162" y="84008"/>
                </a:lnTo>
                <a:lnTo>
                  <a:pt x="291719" y="86740"/>
                </a:lnTo>
                <a:lnTo>
                  <a:pt x="299670" y="86433"/>
                </a:lnTo>
                <a:lnTo>
                  <a:pt x="339253" y="69342"/>
                </a:lnTo>
                <a:lnTo>
                  <a:pt x="281685" y="69342"/>
                </a:lnTo>
                <a:lnTo>
                  <a:pt x="273684" y="67437"/>
                </a:lnTo>
                <a:lnTo>
                  <a:pt x="261746" y="59817"/>
                </a:lnTo>
                <a:lnTo>
                  <a:pt x="258699" y="54609"/>
                </a:lnTo>
                <a:lnTo>
                  <a:pt x="258699" y="41148"/>
                </a:lnTo>
                <a:lnTo>
                  <a:pt x="261746" y="35940"/>
                </a:lnTo>
                <a:lnTo>
                  <a:pt x="267715" y="32003"/>
                </a:lnTo>
                <a:lnTo>
                  <a:pt x="273684" y="28193"/>
                </a:lnTo>
                <a:lnTo>
                  <a:pt x="281685" y="26288"/>
                </a:lnTo>
                <a:lnTo>
                  <a:pt x="339056" y="26288"/>
                </a:lnTo>
                <a:lnTo>
                  <a:pt x="335280" y="21462"/>
                </a:lnTo>
                <a:lnTo>
                  <a:pt x="299670" y="9070"/>
                </a:lnTo>
                <a:lnTo>
                  <a:pt x="291719" y="8762"/>
                </a:lnTo>
                <a:close/>
              </a:path>
              <a:path w="410844" h="222885">
                <a:moveTo>
                  <a:pt x="339056" y="26288"/>
                </a:moveTo>
                <a:lnTo>
                  <a:pt x="301497" y="26288"/>
                </a:lnTo>
                <a:lnTo>
                  <a:pt x="309371" y="28193"/>
                </a:lnTo>
                <a:lnTo>
                  <a:pt x="321182" y="35940"/>
                </a:lnTo>
                <a:lnTo>
                  <a:pt x="324231" y="41148"/>
                </a:lnTo>
                <a:lnTo>
                  <a:pt x="324612" y="48006"/>
                </a:lnTo>
                <a:lnTo>
                  <a:pt x="324231" y="54609"/>
                </a:lnTo>
                <a:lnTo>
                  <a:pt x="321182" y="59817"/>
                </a:lnTo>
                <a:lnTo>
                  <a:pt x="315213" y="63626"/>
                </a:lnTo>
                <a:lnTo>
                  <a:pt x="309371" y="67437"/>
                </a:lnTo>
                <a:lnTo>
                  <a:pt x="301497" y="69342"/>
                </a:lnTo>
                <a:lnTo>
                  <a:pt x="339253" y="69342"/>
                </a:lnTo>
                <a:lnTo>
                  <a:pt x="344550" y="62737"/>
                </a:lnTo>
                <a:lnTo>
                  <a:pt x="346837" y="55880"/>
                </a:lnTo>
                <a:lnTo>
                  <a:pt x="346837" y="40005"/>
                </a:lnTo>
                <a:lnTo>
                  <a:pt x="344550" y="33146"/>
                </a:lnTo>
                <a:lnTo>
                  <a:pt x="339851" y="27305"/>
                </a:lnTo>
                <a:lnTo>
                  <a:pt x="339056" y="26288"/>
                </a:lnTo>
                <a:close/>
              </a:path>
              <a:path w="410844" h="222885">
                <a:moveTo>
                  <a:pt x="301497" y="26288"/>
                </a:moveTo>
                <a:lnTo>
                  <a:pt x="281685" y="26288"/>
                </a:lnTo>
                <a:lnTo>
                  <a:pt x="291719" y="26415"/>
                </a:lnTo>
                <a:lnTo>
                  <a:pt x="301497" y="26288"/>
                </a:lnTo>
                <a:close/>
              </a:path>
              <a:path w="410844" h="222885">
                <a:moveTo>
                  <a:pt x="82550" y="42037"/>
                </a:moveTo>
                <a:lnTo>
                  <a:pt x="58674" y="42037"/>
                </a:lnTo>
                <a:lnTo>
                  <a:pt x="58674" y="65658"/>
                </a:lnTo>
                <a:lnTo>
                  <a:pt x="58050" y="75330"/>
                </a:lnTo>
                <a:lnTo>
                  <a:pt x="46654" y="113299"/>
                </a:lnTo>
                <a:lnTo>
                  <a:pt x="23288" y="145416"/>
                </a:lnTo>
                <a:lnTo>
                  <a:pt x="0" y="161544"/>
                </a:lnTo>
                <a:lnTo>
                  <a:pt x="13588" y="180212"/>
                </a:lnTo>
                <a:lnTo>
                  <a:pt x="48006" y="151637"/>
                </a:lnTo>
                <a:lnTo>
                  <a:pt x="70865" y="108584"/>
                </a:lnTo>
                <a:lnTo>
                  <a:pt x="92951" y="108584"/>
                </a:lnTo>
                <a:lnTo>
                  <a:pt x="82550" y="65658"/>
                </a:lnTo>
                <a:lnTo>
                  <a:pt x="82550" y="42037"/>
                </a:lnTo>
                <a:close/>
              </a:path>
              <a:path w="410844" h="222885">
                <a:moveTo>
                  <a:pt x="92951" y="108584"/>
                </a:moveTo>
                <a:lnTo>
                  <a:pt x="70865" y="108584"/>
                </a:lnTo>
                <a:lnTo>
                  <a:pt x="75221" y="119566"/>
                </a:lnTo>
                <a:lnTo>
                  <a:pt x="101338" y="156513"/>
                </a:lnTo>
                <a:lnTo>
                  <a:pt x="128269" y="174498"/>
                </a:lnTo>
                <a:lnTo>
                  <a:pt x="141096" y="156082"/>
                </a:lnTo>
                <a:lnTo>
                  <a:pt x="132764" y="151868"/>
                </a:lnTo>
                <a:lnTo>
                  <a:pt x="124920" y="146843"/>
                </a:lnTo>
                <a:lnTo>
                  <a:pt x="94116" y="111077"/>
                </a:lnTo>
                <a:lnTo>
                  <a:pt x="92951" y="108584"/>
                </a:lnTo>
                <a:close/>
              </a:path>
              <a:path w="410844" h="222885">
                <a:moveTo>
                  <a:pt x="133222" y="22351"/>
                </a:moveTo>
                <a:lnTo>
                  <a:pt x="7619" y="22351"/>
                </a:lnTo>
                <a:lnTo>
                  <a:pt x="7619" y="42037"/>
                </a:lnTo>
                <a:lnTo>
                  <a:pt x="133222" y="42037"/>
                </a:lnTo>
                <a:lnTo>
                  <a:pt x="133222" y="22351"/>
                </a:lnTo>
                <a:close/>
              </a:path>
              <a:path w="410844" h="222885">
                <a:moveTo>
                  <a:pt x="184912" y="0"/>
                </a:moveTo>
                <a:lnTo>
                  <a:pt x="161289" y="0"/>
                </a:lnTo>
                <a:lnTo>
                  <a:pt x="161289" y="222757"/>
                </a:lnTo>
                <a:lnTo>
                  <a:pt x="184912" y="222757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2057" y="4433823"/>
            <a:ext cx="185928" cy="22199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01014" y="4738623"/>
            <a:ext cx="620395" cy="223520"/>
          </a:xfrm>
          <a:custGeom>
            <a:avLst/>
            <a:gdLst/>
            <a:ahLst/>
            <a:cxnLst/>
            <a:rect l="l" t="t" r="r" b="b"/>
            <a:pathLst>
              <a:path w="620394" h="223520">
                <a:moveTo>
                  <a:pt x="61379" y="147193"/>
                </a:moveTo>
                <a:lnTo>
                  <a:pt x="37769" y="147193"/>
                </a:lnTo>
                <a:lnTo>
                  <a:pt x="37769" y="217931"/>
                </a:lnTo>
                <a:lnTo>
                  <a:pt x="188391" y="217931"/>
                </a:lnTo>
                <a:lnTo>
                  <a:pt x="188391" y="198881"/>
                </a:lnTo>
                <a:lnTo>
                  <a:pt x="61379" y="198881"/>
                </a:lnTo>
                <a:lnTo>
                  <a:pt x="61379" y="147193"/>
                </a:lnTo>
                <a:close/>
              </a:path>
              <a:path w="620394" h="223520">
                <a:moveTo>
                  <a:pt x="182422" y="106425"/>
                </a:moveTo>
                <a:lnTo>
                  <a:pt x="158813" y="106425"/>
                </a:lnTo>
                <a:lnTo>
                  <a:pt x="158813" y="164337"/>
                </a:lnTo>
                <a:lnTo>
                  <a:pt x="182422" y="164337"/>
                </a:lnTo>
                <a:lnTo>
                  <a:pt x="182422" y="106425"/>
                </a:lnTo>
                <a:close/>
              </a:path>
              <a:path w="620394" h="223520">
                <a:moveTo>
                  <a:pt x="58407" y="13715"/>
                </a:moveTo>
                <a:lnTo>
                  <a:pt x="16614" y="29670"/>
                </a:lnTo>
                <a:lnTo>
                  <a:pt x="0" y="70357"/>
                </a:lnTo>
                <a:lnTo>
                  <a:pt x="530" y="78384"/>
                </a:lnTo>
                <a:lnTo>
                  <a:pt x="22131" y="115317"/>
                </a:lnTo>
                <a:lnTo>
                  <a:pt x="58407" y="126492"/>
                </a:lnTo>
                <a:lnTo>
                  <a:pt x="65250" y="126158"/>
                </a:lnTo>
                <a:lnTo>
                  <a:pt x="103631" y="106425"/>
                </a:lnTo>
                <a:lnTo>
                  <a:pt x="182422" y="106425"/>
                </a:lnTo>
                <a:lnTo>
                  <a:pt x="182422" y="105663"/>
                </a:lnTo>
                <a:lnTo>
                  <a:pt x="58407" y="105663"/>
                </a:lnTo>
                <a:lnTo>
                  <a:pt x="50820" y="104975"/>
                </a:lnTo>
                <a:lnTo>
                  <a:pt x="23342" y="77954"/>
                </a:lnTo>
                <a:lnTo>
                  <a:pt x="22606" y="70357"/>
                </a:lnTo>
                <a:lnTo>
                  <a:pt x="23342" y="62741"/>
                </a:lnTo>
                <a:lnTo>
                  <a:pt x="50820" y="35488"/>
                </a:lnTo>
                <a:lnTo>
                  <a:pt x="58407" y="34798"/>
                </a:lnTo>
                <a:lnTo>
                  <a:pt x="182422" y="34798"/>
                </a:lnTo>
                <a:lnTo>
                  <a:pt x="182422" y="33781"/>
                </a:lnTo>
                <a:lnTo>
                  <a:pt x="103390" y="33781"/>
                </a:lnTo>
                <a:lnTo>
                  <a:pt x="98043" y="27558"/>
                </a:lnTo>
                <a:lnTo>
                  <a:pt x="91528" y="22606"/>
                </a:lnTo>
                <a:lnTo>
                  <a:pt x="83832" y="19176"/>
                </a:lnTo>
                <a:lnTo>
                  <a:pt x="77915" y="16841"/>
                </a:lnTo>
                <a:lnTo>
                  <a:pt x="71705" y="15160"/>
                </a:lnTo>
                <a:lnTo>
                  <a:pt x="65203" y="14122"/>
                </a:lnTo>
                <a:lnTo>
                  <a:pt x="58407" y="13715"/>
                </a:lnTo>
                <a:close/>
              </a:path>
              <a:path w="620394" h="223520">
                <a:moveTo>
                  <a:pt x="182422" y="34798"/>
                </a:moveTo>
                <a:lnTo>
                  <a:pt x="65176" y="34798"/>
                </a:lnTo>
                <a:lnTo>
                  <a:pt x="71208" y="36321"/>
                </a:lnTo>
                <a:lnTo>
                  <a:pt x="76504" y="39369"/>
                </a:lnTo>
                <a:lnTo>
                  <a:pt x="93637" y="77469"/>
                </a:lnTo>
                <a:lnTo>
                  <a:pt x="92075" y="83565"/>
                </a:lnTo>
                <a:lnTo>
                  <a:pt x="58407" y="105663"/>
                </a:lnTo>
                <a:lnTo>
                  <a:pt x="182422" y="105663"/>
                </a:lnTo>
                <a:lnTo>
                  <a:pt x="182422" y="87249"/>
                </a:lnTo>
                <a:lnTo>
                  <a:pt x="113830" y="87249"/>
                </a:lnTo>
                <a:lnTo>
                  <a:pt x="114642" y="84581"/>
                </a:lnTo>
                <a:lnTo>
                  <a:pt x="115252" y="81914"/>
                </a:lnTo>
                <a:lnTo>
                  <a:pt x="116103" y="76200"/>
                </a:lnTo>
                <a:lnTo>
                  <a:pt x="116306" y="73278"/>
                </a:lnTo>
                <a:lnTo>
                  <a:pt x="116306" y="67182"/>
                </a:lnTo>
                <a:lnTo>
                  <a:pt x="116078" y="64262"/>
                </a:lnTo>
                <a:lnTo>
                  <a:pt x="115188" y="58419"/>
                </a:lnTo>
                <a:lnTo>
                  <a:pt x="114579" y="55625"/>
                </a:lnTo>
                <a:lnTo>
                  <a:pt x="113830" y="52958"/>
                </a:lnTo>
                <a:lnTo>
                  <a:pt x="182422" y="52958"/>
                </a:lnTo>
                <a:lnTo>
                  <a:pt x="182422" y="34798"/>
                </a:lnTo>
                <a:close/>
              </a:path>
              <a:path w="620394" h="223520">
                <a:moveTo>
                  <a:pt x="182422" y="52958"/>
                </a:moveTo>
                <a:lnTo>
                  <a:pt x="158813" y="52958"/>
                </a:lnTo>
                <a:lnTo>
                  <a:pt x="158813" y="87249"/>
                </a:lnTo>
                <a:lnTo>
                  <a:pt x="182422" y="87249"/>
                </a:lnTo>
                <a:lnTo>
                  <a:pt x="182422" y="52958"/>
                </a:lnTo>
                <a:close/>
              </a:path>
              <a:path w="620394" h="223520">
                <a:moveTo>
                  <a:pt x="182422" y="253"/>
                </a:moveTo>
                <a:lnTo>
                  <a:pt x="158813" y="253"/>
                </a:lnTo>
                <a:lnTo>
                  <a:pt x="158813" y="33781"/>
                </a:lnTo>
                <a:lnTo>
                  <a:pt x="182422" y="33781"/>
                </a:lnTo>
                <a:lnTo>
                  <a:pt x="182422" y="253"/>
                </a:lnTo>
                <a:close/>
              </a:path>
              <a:path w="620394" h="223520">
                <a:moveTo>
                  <a:pt x="471652" y="18668"/>
                </a:moveTo>
                <a:lnTo>
                  <a:pt x="448106" y="18668"/>
                </a:lnTo>
                <a:lnTo>
                  <a:pt x="448106" y="169799"/>
                </a:lnTo>
                <a:lnTo>
                  <a:pt x="554964" y="169799"/>
                </a:lnTo>
                <a:lnTo>
                  <a:pt x="554964" y="150368"/>
                </a:lnTo>
                <a:lnTo>
                  <a:pt x="471652" y="150368"/>
                </a:lnTo>
                <a:lnTo>
                  <a:pt x="471652" y="94487"/>
                </a:lnTo>
                <a:lnTo>
                  <a:pt x="554964" y="94487"/>
                </a:lnTo>
                <a:lnTo>
                  <a:pt x="554964" y="75818"/>
                </a:lnTo>
                <a:lnTo>
                  <a:pt x="471652" y="75818"/>
                </a:lnTo>
                <a:lnTo>
                  <a:pt x="471652" y="18668"/>
                </a:lnTo>
                <a:close/>
              </a:path>
              <a:path w="620394" h="223520">
                <a:moveTo>
                  <a:pt x="554964" y="94487"/>
                </a:moveTo>
                <a:lnTo>
                  <a:pt x="531596" y="94487"/>
                </a:lnTo>
                <a:lnTo>
                  <a:pt x="531596" y="150368"/>
                </a:lnTo>
                <a:lnTo>
                  <a:pt x="554964" y="150368"/>
                </a:lnTo>
                <a:lnTo>
                  <a:pt x="554964" y="94487"/>
                </a:lnTo>
                <a:close/>
              </a:path>
              <a:path w="620394" h="223520">
                <a:moveTo>
                  <a:pt x="554964" y="18668"/>
                </a:moveTo>
                <a:lnTo>
                  <a:pt x="531596" y="18668"/>
                </a:lnTo>
                <a:lnTo>
                  <a:pt x="531596" y="75818"/>
                </a:lnTo>
                <a:lnTo>
                  <a:pt x="554964" y="75818"/>
                </a:lnTo>
                <a:lnTo>
                  <a:pt x="554964" y="18668"/>
                </a:lnTo>
                <a:close/>
              </a:path>
              <a:path w="620394" h="223520">
                <a:moveTo>
                  <a:pt x="329056" y="128777"/>
                </a:moveTo>
                <a:lnTo>
                  <a:pt x="305193" y="128777"/>
                </a:lnTo>
                <a:lnTo>
                  <a:pt x="305193" y="223012"/>
                </a:lnTo>
                <a:lnTo>
                  <a:pt x="329056" y="223012"/>
                </a:lnTo>
                <a:lnTo>
                  <a:pt x="329056" y="128777"/>
                </a:lnTo>
                <a:close/>
              </a:path>
              <a:path w="620394" h="223520">
                <a:moveTo>
                  <a:pt x="419277" y="109346"/>
                </a:moveTo>
                <a:lnTo>
                  <a:pt x="216217" y="109346"/>
                </a:lnTo>
                <a:lnTo>
                  <a:pt x="216217" y="128777"/>
                </a:lnTo>
                <a:lnTo>
                  <a:pt x="419277" y="128777"/>
                </a:lnTo>
                <a:lnTo>
                  <a:pt x="419277" y="109346"/>
                </a:lnTo>
                <a:close/>
              </a:path>
              <a:path w="620394" h="223520">
                <a:moveTo>
                  <a:pt x="393433" y="13969"/>
                </a:moveTo>
                <a:lnTo>
                  <a:pt x="241071" y="13969"/>
                </a:lnTo>
                <a:lnTo>
                  <a:pt x="241071" y="33274"/>
                </a:lnTo>
                <a:lnTo>
                  <a:pt x="370065" y="33274"/>
                </a:lnTo>
                <a:lnTo>
                  <a:pt x="370090" y="41505"/>
                </a:lnTo>
                <a:lnTo>
                  <a:pt x="367233" y="87058"/>
                </a:lnTo>
                <a:lnTo>
                  <a:pt x="363359" y="109346"/>
                </a:lnTo>
                <a:lnTo>
                  <a:pt x="387222" y="109346"/>
                </a:lnTo>
                <a:lnTo>
                  <a:pt x="392664" y="67309"/>
                </a:lnTo>
                <a:lnTo>
                  <a:pt x="393336" y="49815"/>
                </a:lnTo>
                <a:lnTo>
                  <a:pt x="393433" y="13969"/>
                </a:lnTo>
                <a:close/>
              </a:path>
              <a:path w="620394" h="223520">
                <a:moveTo>
                  <a:pt x="620115" y="0"/>
                </a:moveTo>
                <a:lnTo>
                  <a:pt x="596493" y="0"/>
                </a:lnTo>
                <a:lnTo>
                  <a:pt x="596493" y="223265"/>
                </a:lnTo>
                <a:lnTo>
                  <a:pt x="620115" y="223265"/>
                </a:lnTo>
                <a:lnTo>
                  <a:pt x="6201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16507" y="4738623"/>
            <a:ext cx="402590" cy="222885"/>
          </a:xfrm>
          <a:custGeom>
            <a:avLst/>
            <a:gdLst/>
            <a:ahLst/>
            <a:cxnLst/>
            <a:rect l="l" t="t" r="r" b="b"/>
            <a:pathLst>
              <a:path w="402589" h="222885">
                <a:moveTo>
                  <a:pt x="280924" y="131190"/>
                </a:moveTo>
                <a:lnTo>
                  <a:pt x="257556" y="131190"/>
                </a:lnTo>
                <a:lnTo>
                  <a:pt x="257556" y="219963"/>
                </a:lnTo>
                <a:lnTo>
                  <a:pt x="402463" y="219963"/>
                </a:lnTo>
                <a:lnTo>
                  <a:pt x="402463" y="200787"/>
                </a:lnTo>
                <a:lnTo>
                  <a:pt x="280924" y="200787"/>
                </a:lnTo>
                <a:lnTo>
                  <a:pt x="280924" y="175259"/>
                </a:lnTo>
                <a:lnTo>
                  <a:pt x="402463" y="175259"/>
                </a:lnTo>
                <a:lnTo>
                  <a:pt x="402463" y="156844"/>
                </a:lnTo>
                <a:lnTo>
                  <a:pt x="280924" y="156844"/>
                </a:lnTo>
                <a:lnTo>
                  <a:pt x="280924" y="131190"/>
                </a:lnTo>
                <a:close/>
              </a:path>
              <a:path w="402589" h="222885">
                <a:moveTo>
                  <a:pt x="402463" y="175259"/>
                </a:moveTo>
                <a:lnTo>
                  <a:pt x="379094" y="175259"/>
                </a:lnTo>
                <a:lnTo>
                  <a:pt x="379094" y="200787"/>
                </a:lnTo>
                <a:lnTo>
                  <a:pt x="402463" y="200787"/>
                </a:lnTo>
                <a:lnTo>
                  <a:pt x="402463" y="175259"/>
                </a:lnTo>
                <a:close/>
              </a:path>
              <a:path w="402589" h="222885">
                <a:moveTo>
                  <a:pt x="402463" y="131190"/>
                </a:moveTo>
                <a:lnTo>
                  <a:pt x="379094" y="131190"/>
                </a:lnTo>
                <a:lnTo>
                  <a:pt x="379094" y="156844"/>
                </a:lnTo>
                <a:lnTo>
                  <a:pt x="402463" y="156844"/>
                </a:lnTo>
                <a:lnTo>
                  <a:pt x="402463" y="131190"/>
                </a:lnTo>
                <a:close/>
              </a:path>
              <a:path w="402589" h="222885">
                <a:moveTo>
                  <a:pt x="182244" y="145669"/>
                </a:moveTo>
                <a:lnTo>
                  <a:pt x="31368" y="145669"/>
                </a:lnTo>
                <a:lnTo>
                  <a:pt x="31368" y="164845"/>
                </a:lnTo>
                <a:lnTo>
                  <a:pt x="158623" y="164845"/>
                </a:lnTo>
                <a:lnTo>
                  <a:pt x="158623" y="222757"/>
                </a:lnTo>
                <a:lnTo>
                  <a:pt x="182244" y="222757"/>
                </a:lnTo>
                <a:lnTo>
                  <a:pt x="182244" y="145669"/>
                </a:lnTo>
                <a:close/>
              </a:path>
              <a:path w="402589" h="222885">
                <a:moveTo>
                  <a:pt x="80009" y="33781"/>
                </a:moveTo>
                <a:lnTo>
                  <a:pt x="56261" y="33781"/>
                </a:lnTo>
                <a:lnTo>
                  <a:pt x="56261" y="40005"/>
                </a:lnTo>
                <a:lnTo>
                  <a:pt x="55739" y="47607"/>
                </a:lnTo>
                <a:lnTo>
                  <a:pt x="35772" y="88665"/>
                </a:lnTo>
                <a:lnTo>
                  <a:pt x="0" y="111378"/>
                </a:lnTo>
                <a:lnTo>
                  <a:pt x="12192" y="129539"/>
                </a:lnTo>
                <a:lnTo>
                  <a:pt x="46609" y="108712"/>
                </a:lnTo>
                <a:lnTo>
                  <a:pt x="68580" y="76834"/>
                </a:lnTo>
                <a:lnTo>
                  <a:pt x="92620" y="76834"/>
                </a:lnTo>
                <a:lnTo>
                  <a:pt x="80009" y="40005"/>
                </a:lnTo>
                <a:lnTo>
                  <a:pt x="80009" y="33781"/>
                </a:lnTo>
                <a:close/>
              </a:path>
              <a:path w="402589" h="222885">
                <a:moveTo>
                  <a:pt x="92620" y="76834"/>
                </a:moveTo>
                <a:lnTo>
                  <a:pt x="68580" y="76834"/>
                </a:lnTo>
                <a:lnTo>
                  <a:pt x="72792" y="85028"/>
                </a:lnTo>
                <a:lnTo>
                  <a:pt x="105584" y="117284"/>
                </a:lnTo>
                <a:lnTo>
                  <a:pt x="123570" y="125221"/>
                </a:lnTo>
                <a:lnTo>
                  <a:pt x="135762" y="106933"/>
                </a:lnTo>
                <a:lnTo>
                  <a:pt x="127404" y="103810"/>
                </a:lnTo>
                <a:lnTo>
                  <a:pt x="119665" y="100139"/>
                </a:lnTo>
                <a:lnTo>
                  <a:pt x="112545" y="95896"/>
                </a:lnTo>
                <a:lnTo>
                  <a:pt x="106045" y="91058"/>
                </a:lnTo>
                <a:lnTo>
                  <a:pt x="100140" y="85691"/>
                </a:lnTo>
                <a:lnTo>
                  <a:pt x="95027" y="80089"/>
                </a:lnTo>
                <a:lnTo>
                  <a:pt x="92620" y="76834"/>
                </a:lnTo>
                <a:close/>
              </a:path>
              <a:path w="402589" h="222885">
                <a:moveTo>
                  <a:pt x="129031" y="14731"/>
                </a:moveTo>
                <a:lnTo>
                  <a:pt x="6223" y="14731"/>
                </a:lnTo>
                <a:lnTo>
                  <a:pt x="6223" y="33781"/>
                </a:lnTo>
                <a:lnTo>
                  <a:pt x="129031" y="33781"/>
                </a:lnTo>
                <a:lnTo>
                  <a:pt x="129031" y="14731"/>
                </a:lnTo>
                <a:close/>
              </a:path>
              <a:path w="402589" h="222885">
                <a:moveTo>
                  <a:pt x="296799" y="31623"/>
                </a:moveTo>
                <a:lnTo>
                  <a:pt x="272669" y="31623"/>
                </a:lnTo>
                <a:lnTo>
                  <a:pt x="272654" y="34798"/>
                </a:lnTo>
                <a:lnTo>
                  <a:pt x="272242" y="42185"/>
                </a:lnTo>
                <a:lnTo>
                  <a:pt x="257841" y="77469"/>
                </a:lnTo>
                <a:lnTo>
                  <a:pt x="225581" y="103068"/>
                </a:lnTo>
                <a:lnTo>
                  <a:pt x="217297" y="106425"/>
                </a:lnTo>
                <a:lnTo>
                  <a:pt x="229488" y="124968"/>
                </a:lnTo>
                <a:lnTo>
                  <a:pt x="263525" y="104012"/>
                </a:lnTo>
                <a:lnTo>
                  <a:pt x="285115" y="71374"/>
                </a:lnTo>
                <a:lnTo>
                  <a:pt x="308990" y="71374"/>
                </a:lnTo>
                <a:lnTo>
                  <a:pt x="296799" y="34798"/>
                </a:lnTo>
                <a:lnTo>
                  <a:pt x="296799" y="31623"/>
                </a:lnTo>
                <a:close/>
              </a:path>
              <a:path w="402589" h="222885">
                <a:moveTo>
                  <a:pt x="402463" y="0"/>
                </a:moveTo>
                <a:lnTo>
                  <a:pt x="379094" y="0"/>
                </a:lnTo>
                <a:lnTo>
                  <a:pt x="379094" y="52705"/>
                </a:lnTo>
                <a:lnTo>
                  <a:pt x="337312" y="52705"/>
                </a:lnTo>
                <a:lnTo>
                  <a:pt x="337312" y="72136"/>
                </a:lnTo>
                <a:lnTo>
                  <a:pt x="379094" y="72136"/>
                </a:lnTo>
                <a:lnTo>
                  <a:pt x="379094" y="121284"/>
                </a:lnTo>
                <a:lnTo>
                  <a:pt x="402463" y="121284"/>
                </a:lnTo>
                <a:lnTo>
                  <a:pt x="402463" y="0"/>
                </a:lnTo>
                <a:close/>
              </a:path>
              <a:path w="402589" h="222885">
                <a:moveTo>
                  <a:pt x="308990" y="71374"/>
                </a:moveTo>
                <a:lnTo>
                  <a:pt x="285115" y="71374"/>
                </a:lnTo>
                <a:lnTo>
                  <a:pt x="289137" y="79494"/>
                </a:lnTo>
                <a:lnTo>
                  <a:pt x="320802" y="111839"/>
                </a:lnTo>
                <a:lnTo>
                  <a:pt x="338328" y="120014"/>
                </a:lnTo>
                <a:lnTo>
                  <a:pt x="350519" y="101726"/>
                </a:lnTo>
                <a:lnTo>
                  <a:pt x="342372" y="98488"/>
                </a:lnTo>
                <a:lnTo>
                  <a:pt x="334867" y="94678"/>
                </a:lnTo>
                <a:lnTo>
                  <a:pt x="327981" y="90296"/>
                </a:lnTo>
                <a:lnTo>
                  <a:pt x="321691" y="85343"/>
                </a:lnTo>
                <a:lnTo>
                  <a:pt x="316027" y="80011"/>
                </a:lnTo>
                <a:lnTo>
                  <a:pt x="311054" y="74310"/>
                </a:lnTo>
                <a:lnTo>
                  <a:pt x="308990" y="71374"/>
                </a:lnTo>
                <a:close/>
              </a:path>
              <a:path w="402589" h="222885">
                <a:moveTo>
                  <a:pt x="344550" y="12445"/>
                </a:moveTo>
                <a:lnTo>
                  <a:pt x="224409" y="12445"/>
                </a:lnTo>
                <a:lnTo>
                  <a:pt x="224409" y="31623"/>
                </a:lnTo>
                <a:lnTo>
                  <a:pt x="344550" y="31623"/>
                </a:lnTo>
                <a:lnTo>
                  <a:pt x="344550" y="12445"/>
                </a:lnTo>
                <a:close/>
              </a:path>
              <a:path w="402589" h="222885">
                <a:moveTo>
                  <a:pt x="182244" y="0"/>
                </a:moveTo>
                <a:lnTo>
                  <a:pt x="158623" y="0"/>
                </a:lnTo>
                <a:lnTo>
                  <a:pt x="158623" y="134493"/>
                </a:lnTo>
                <a:lnTo>
                  <a:pt x="182244" y="134493"/>
                </a:lnTo>
                <a:lnTo>
                  <a:pt x="1822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12442" y="4738623"/>
            <a:ext cx="411480" cy="222885"/>
          </a:xfrm>
          <a:custGeom>
            <a:avLst/>
            <a:gdLst/>
            <a:ahLst/>
            <a:cxnLst/>
            <a:rect l="l" t="t" r="r" b="b"/>
            <a:pathLst>
              <a:path w="411480" h="222885">
                <a:moveTo>
                  <a:pt x="112521" y="143382"/>
                </a:moveTo>
                <a:lnTo>
                  <a:pt x="89407" y="143382"/>
                </a:lnTo>
                <a:lnTo>
                  <a:pt x="89407" y="222757"/>
                </a:lnTo>
                <a:lnTo>
                  <a:pt x="112521" y="222757"/>
                </a:lnTo>
                <a:lnTo>
                  <a:pt x="112521" y="143382"/>
                </a:lnTo>
                <a:close/>
              </a:path>
              <a:path w="411480" h="222885">
                <a:moveTo>
                  <a:pt x="203072" y="124078"/>
                </a:moveTo>
                <a:lnTo>
                  <a:pt x="0" y="124078"/>
                </a:lnTo>
                <a:lnTo>
                  <a:pt x="0" y="143382"/>
                </a:lnTo>
                <a:lnTo>
                  <a:pt x="203072" y="143382"/>
                </a:lnTo>
                <a:lnTo>
                  <a:pt x="203072" y="124078"/>
                </a:lnTo>
                <a:close/>
              </a:path>
              <a:path w="411480" h="222885">
                <a:moveTo>
                  <a:pt x="368300" y="144399"/>
                </a:moveTo>
                <a:lnTo>
                  <a:pt x="346456" y="144399"/>
                </a:lnTo>
                <a:lnTo>
                  <a:pt x="346456" y="211962"/>
                </a:lnTo>
                <a:lnTo>
                  <a:pt x="368300" y="211962"/>
                </a:lnTo>
                <a:lnTo>
                  <a:pt x="368300" y="144399"/>
                </a:lnTo>
                <a:close/>
              </a:path>
              <a:path w="411480" h="222885">
                <a:moveTo>
                  <a:pt x="273050" y="69342"/>
                </a:moveTo>
                <a:lnTo>
                  <a:pt x="236219" y="86487"/>
                </a:lnTo>
                <a:lnTo>
                  <a:pt x="226187" y="121538"/>
                </a:lnTo>
                <a:lnTo>
                  <a:pt x="226548" y="129089"/>
                </a:lnTo>
                <a:lnTo>
                  <a:pt x="255905" y="171450"/>
                </a:lnTo>
                <a:lnTo>
                  <a:pt x="273050" y="173736"/>
                </a:lnTo>
                <a:lnTo>
                  <a:pt x="280410" y="173184"/>
                </a:lnTo>
                <a:lnTo>
                  <a:pt x="311530" y="153415"/>
                </a:lnTo>
                <a:lnTo>
                  <a:pt x="273050" y="153415"/>
                </a:lnTo>
                <a:lnTo>
                  <a:pt x="265302" y="153288"/>
                </a:lnTo>
                <a:lnTo>
                  <a:pt x="258952" y="150368"/>
                </a:lnTo>
                <a:lnTo>
                  <a:pt x="249300" y="138937"/>
                </a:lnTo>
                <a:lnTo>
                  <a:pt x="246887" y="131190"/>
                </a:lnTo>
                <a:lnTo>
                  <a:pt x="246812" y="125475"/>
                </a:lnTo>
                <a:lnTo>
                  <a:pt x="246887" y="111759"/>
                </a:lnTo>
                <a:lnTo>
                  <a:pt x="273050" y="89534"/>
                </a:lnTo>
                <a:lnTo>
                  <a:pt x="311961" y="89534"/>
                </a:lnTo>
                <a:lnTo>
                  <a:pt x="310388" y="86487"/>
                </a:lnTo>
                <a:lnTo>
                  <a:pt x="279810" y="69822"/>
                </a:lnTo>
                <a:lnTo>
                  <a:pt x="273050" y="69342"/>
                </a:lnTo>
                <a:close/>
              </a:path>
              <a:path w="411480" h="222885">
                <a:moveTo>
                  <a:pt x="311961" y="89534"/>
                </a:moveTo>
                <a:lnTo>
                  <a:pt x="273050" y="89534"/>
                </a:lnTo>
                <a:lnTo>
                  <a:pt x="281050" y="89662"/>
                </a:lnTo>
                <a:lnTo>
                  <a:pt x="287527" y="92709"/>
                </a:lnTo>
                <a:lnTo>
                  <a:pt x="300124" y="125475"/>
                </a:lnTo>
                <a:lnTo>
                  <a:pt x="299974" y="131190"/>
                </a:lnTo>
                <a:lnTo>
                  <a:pt x="273050" y="153415"/>
                </a:lnTo>
                <a:lnTo>
                  <a:pt x="311530" y="153415"/>
                </a:lnTo>
                <a:lnTo>
                  <a:pt x="313235" y="150877"/>
                </a:lnTo>
                <a:lnTo>
                  <a:pt x="316356" y="144399"/>
                </a:lnTo>
                <a:lnTo>
                  <a:pt x="368300" y="144399"/>
                </a:lnTo>
                <a:lnTo>
                  <a:pt x="368300" y="125475"/>
                </a:lnTo>
                <a:lnTo>
                  <a:pt x="320547" y="125475"/>
                </a:lnTo>
                <a:lnTo>
                  <a:pt x="320547" y="121538"/>
                </a:lnTo>
                <a:lnTo>
                  <a:pt x="320149" y="114042"/>
                </a:lnTo>
                <a:lnTo>
                  <a:pt x="318976" y="106997"/>
                </a:lnTo>
                <a:lnTo>
                  <a:pt x="317065" y="100429"/>
                </a:lnTo>
                <a:lnTo>
                  <a:pt x="314451" y="94361"/>
                </a:lnTo>
                <a:lnTo>
                  <a:pt x="311961" y="89534"/>
                </a:lnTo>
                <a:close/>
              </a:path>
              <a:path w="411480" h="222885">
                <a:moveTo>
                  <a:pt x="368300" y="4444"/>
                </a:moveTo>
                <a:lnTo>
                  <a:pt x="346456" y="4444"/>
                </a:lnTo>
                <a:lnTo>
                  <a:pt x="346456" y="74294"/>
                </a:lnTo>
                <a:lnTo>
                  <a:pt x="317372" y="74294"/>
                </a:lnTo>
                <a:lnTo>
                  <a:pt x="317372" y="93725"/>
                </a:lnTo>
                <a:lnTo>
                  <a:pt x="346456" y="93725"/>
                </a:lnTo>
                <a:lnTo>
                  <a:pt x="346456" y="125475"/>
                </a:lnTo>
                <a:lnTo>
                  <a:pt x="368300" y="125475"/>
                </a:lnTo>
                <a:lnTo>
                  <a:pt x="368300" y="4444"/>
                </a:lnTo>
                <a:close/>
              </a:path>
              <a:path w="411480" h="222885">
                <a:moveTo>
                  <a:pt x="328294" y="36830"/>
                </a:moveTo>
                <a:lnTo>
                  <a:pt x="218947" y="36830"/>
                </a:lnTo>
                <a:lnTo>
                  <a:pt x="218947" y="55880"/>
                </a:lnTo>
                <a:lnTo>
                  <a:pt x="328294" y="55880"/>
                </a:lnTo>
                <a:lnTo>
                  <a:pt x="328294" y="36830"/>
                </a:lnTo>
                <a:close/>
              </a:path>
              <a:path w="411480" h="222885">
                <a:moveTo>
                  <a:pt x="285495" y="5714"/>
                </a:moveTo>
                <a:lnTo>
                  <a:pt x="261874" y="5714"/>
                </a:lnTo>
                <a:lnTo>
                  <a:pt x="261874" y="36830"/>
                </a:lnTo>
                <a:lnTo>
                  <a:pt x="285495" y="36830"/>
                </a:lnTo>
                <a:lnTo>
                  <a:pt x="285495" y="5714"/>
                </a:lnTo>
                <a:close/>
              </a:path>
              <a:path w="411480" h="222885">
                <a:moveTo>
                  <a:pt x="114045" y="7493"/>
                </a:moveTo>
                <a:lnTo>
                  <a:pt x="89407" y="7493"/>
                </a:lnTo>
                <a:lnTo>
                  <a:pt x="89407" y="19684"/>
                </a:lnTo>
                <a:lnTo>
                  <a:pt x="88574" y="27092"/>
                </a:lnTo>
                <a:lnTo>
                  <a:pt x="65881" y="60293"/>
                </a:lnTo>
                <a:lnTo>
                  <a:pt x="30718" y="78216"/>
                </a:lnTo>
                <a:lnTo>
                  <a:pt x="9651" y="82803"/>
                </a:lnTo>
                <a:lnTo>
                  <a:pt x="19050" y="102107"/>
                </a:lnTo>
                <a:lnTo>
                  <a:pt x="61230" y="88465"/>
                </a:lnTo>
                <a:lnTo>
                  <a:pt x="93243" y="63658"/>
                </a:lnTo>
                <a:lnTo>
                  <a:pt x="101853" y="51181"/>
                </a:lnTo>
                <a:lnTo>
                  <a:pt x="127861" y="51181"/>
                </a:lnTo>
                <a:lnTo>
                  <a:pt x="114045" y="19684"/>
                </a:lnTo>
                <a:lnTo>
                  <a:pt x="114045" y="7493"/>
                </a:lnTo>
                <a:close/>
              </a:path>
              <a:path w="411480" h="222885">
                <a:moveTo>
                  <a:pt x="127861" y="51181"/>
                </a:moveTo>
                <a:lnTo>
                  <a:pt x="101853" y="51181"/>
                </a:lnTo>
                <a:lnTo>
                  <a:pt x="105859" y="57657"/>
                </a:lnTo>
                <a:lnTo>
                  <a:pt x="135053" y="84359"/>
                </a:lnTo>
                <a:lnTo>
                  <a:pt x="175635" y="100417"/>
                </a:lnTo>
                <a:lnTo>
                  <a:pt x="184657" y="102107"/>
                </a:lnTo>
                <a:lnTo>
                  <a:pt x="193801" y="82803"/>
                </a:lnTo>
                <a:lnTo>
                  <a:pt x="183012" y="80879"/>
                </a:lnTo>
                <a:lnTo>
                  <a:pt x="172735" y="78168"/>
                </a:lnTo>
                <a:lnTo>
                  <a:pt x="137445" y="60182"/>
                </a:lnTo>
                <a:lnTo>
                  <a:pt x="130702" y="54286"/>
                </a:lnTo>
                <a:lnTo>
                  <a:pt x="127861" y="51181"/>
                </a:lnTo>
                <a:close/>
              </a:path>
              <a:path w="411480" h="222885">
                <a:moveTo>
                  <a:pt x="411099" y="0"/>
                </a:moveTo>
                <a:lnTo>
                  <a:pt x="388365" y="0"/>
                </a:lnTo>
                <a:lnTo>
                  <a:pt x="388365" y="222757"/>
                </a:lnTo>
                <a:lnTo>
                  <a:pt x="411099" y="222757"/>
                </a:lnTo>
                <a:lnTo>
                  <a:pt x="4110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1044" y="4738623"/>
            <a:ext cx="422909" cy="222885"/>
          </a:xfrm>
          <a:custGeom>
            <a:avLst/>
            <a:gdLst/>
            <a:ahLst/>
            <a:cxnLst/>
            <a:rect l="l" t="t" r="r" b="b"/>
            <a:pathLst>
              <a:path w="422910" h="222885">
                <a:moveTo>
                  <a:pt x="320548" y="140462"/>
                </a:moveTo>
                <a:lnTo>
                  <a:pt x="274970" y="146409"/>
                </a:lnTo>
                <a:lnTo>
                  <a:pt x="244687" y="171755"/>
                </a:lnTo>
                <a:lnTo>
                  <a:pt x="243331" y="180975"/>
                </a:lnTo>
                <a:lnTo>
                  <a:pt x="244687" y="190214"/>
                </a:lnTo>
                <a:lnTo>
                  <a:pt x="274970" y="215669"/>
                </a:lnTo>
                <a:lnTo>
                  <a:pt x="320548" y="221742"/>
                </a:lnTo>
                <a:lnTo>
                  <a:pt x="337716" y="221003"/>
                </a:lnTo>
                <a:lnTo>
                  <a:pt x="376936" y="211074"/>
                </a:lnTo>
                <a:lnTo>
                  <a:pt x="387308" y="203581"/>
                </a:lnTo>
                <a:lnTo>
                  <a:pt x="320548" y="203581"/>
                </a:lnTo>
                <a:lnTo>
                  <a:pt x="308447" y="203148"/>
                </a:lnTo>
                <a:lnTo>
                  <a:pt x="267207" y="188087"/>
                </a:lnTo>
                <a:lnTo>
                  <a:pt x="267207" y="173736"/>
                </a:lnTo>
                <a:lnTo>
                  <a:pt x="308447" y="159305"/>
                </a:lnTo>
                <a:lnTo>
                  <a:pt x="320548" y="158876"/>
                </a:lnTo>
                <a:lnTo>
                  <a:pt x="387685" y="158876"/>
                </a:lnTo>
                <a:lnTo>
                  <a:pt x="385774" y="156793"/>
                </a:lnTo>
                <a:lnTo>
                  <a:pt x="376936" y="151002"/>
                </a:lnTo>
                <a:lnTo>
                  <a:pt x="365910" y="146409"/>
                </a:lnTo>
                <a:lnTo>
                  <a:pt x="352837" y="143113"/>
                </a:lnTo>
                <a:lnTo>
                  <a:pt x="337716" y="141126"/>
                </a:lnTo>
                <a:lnTo>
                  <a:pt x="320548" y="140462"/>
                </a:lnTo>
                <a:close/>
              </a:path>
              <a:path w="422910" h="222885">
                <a:moveTo>
                  <a:pt x="387685" y="158876"/>
                </a:moveTo>
                <a:lnTo>
                  <a:pt x="320548" y="158876"/>
                </a:lnTo>
                <a:lnTo>
                  <a:pt x="332501" y="159305"/>
                </a:lnTo>
                <a:lnTo>
                  <a:pt x="343027" y="160400"/>
                </a:lnTo>
                <a:lnTo>
                  <a:pt x="373761" y="180975"/>
                </a:lnTo>
                <a:lnTo>
                  <a:pt x="373633" y="188087"/>
                </a:lnTo>
                <a:lnTo>
                  <a:pt x="332501" y="203148"/>
                </a:lnTo>
                <a:lnTo>
                  <a:pt x="320548" y="203581"/>
                </a:lnTo>
                <a:lnTo>
                  <a:pt x="387308" y="203581"/>
                </a:lnTo>
                <a:lnTo>
                  <a:pt x="392112" y="198310"/>
                </a:lnTo>
                <a:lnTo>
                  <a:pt x="395974" y="190214"/>
                </a:lnTo>
                <a:lnTo>
                  <a:pt x="397382" y="180975"/>
                </a:lnTo>
                <a:lnTo>
                  <a:pt x="395974" y="171755"/>
                </a:lnTo>
                <a:lnTo>
                  <a:pt x="392112" y="163702"/>
                </a:lnTo>
                <a:lnTo>
                  <a:pt x="387685" y="158876"/>
                </a:lnTo>
                <a:close/>
              </a:path>
              <a:path w="422910" h="222885">
                <a:moveTo>
                  <a:pt x="422529" y="102869"/>
                </a:moveTo>
                <a:lnTo>
                  <a:pt x="219201" y="102869"/>
                </a:lnTo>
                <a:lnTo>
                  <a:pt x="219201" y="122300"/>
                </a:lnTo>
                <a:lnTo>
                  <a:pt x="422529" y="122300"/>
                </a:lnTo>
                <a:lnTo>
                  <a:pt x="422529" y="102869"/>
                </a:lnTo>
                <a:close/>
              </a:path>
              <a:path w="422910" h="222885">
                <a:moveTo>
                  <a:pt x="115062" y="23368"/>
                </a:moveTo>
                <a:lnTo>
                  <a:pt x="11175" y="23368"/>
                </a:lnTo>
                <a:lnTo>
                  <a:pt x="11175" y="43052"/>
                </a:lnTo>
                <a:lnTo>
                  <a:pt x="90931" y="43052"/>
                </a:lnTo>
                <a:lnTo>
                  <a:pt x="87929" y="61954"/>
                </a:lnTo>
                <a:lnTo>
                  <a:pt x="64516" y="112013"/>
                </a:lnTo>
                <a:lnTo>
                  <a:pt x="37020" y="139826"/>
                </a:lnTo>
                <a:lnTo>
                  <a:pt x="0" y="163068"/>
                </a:lnTo>
                <a:lnTo>
                  <a:pt x="13081" y="181482"/>
                </a:lnTo>
                <a:lnTo>
                  <a:pt x="46132" y="161607"/>
                </a:lnTo>
                <a:lnTo>
                  <a:pt x="82540" y="126110"/>
                </a:lnTo>
                <a:lnTo>
                  <a:pt x="104775" y="84962"/>
                </a:lnTo>
                <a:lnTo>
                  <a:pt x="114419" y="39350"/>
                </a:lnTo>
                <a:lnTo>
                  <a:pt x="115062" y="23368"/>
                </a:lnTo>
                <a:close/>
              </a:path>
              <a:path w="422910" h="222885">
                <a:moveTo>
                  <a:pt x="269620" y="3937"/>
                </a:moveTo>
                <a:lnTo>
                  <a:pt x="246253" y="3937"/>
                </a:lnTo>
                <a:lnTo>
                  <a:pt x="246253" y="79248"/>
                </a:lnTo>
                <a:lnTo>
                  <a:pt x="399161" y="79248"/>
                </a:lnTo>
                <a:lnTo>
                  <a:pt x="399161" y="60198"/>
                </a:lnTo>
                <a:lnTo>
                  <a:pt x="269620" y="60198"/>
                </a:lnTo>
                <a:lnTo>
                  <a:pt x="269620" y="3937"/>
                </a:lnTo>
                <a:close/>
              </a:path>
              <a:path w="422910" h="222885">
                <a:moveTo>
                  <a:pt x="173228" y="0"/>
                </a:moveTo>
                <a:lnTo>
                  <a:pt x="149606" y="0"/>
                </a:lnTo>
                <a:lnTo>
                  <a:pt x="149606" y="222503"/>
                </a:lnTo>
                <a:lnTo>
                  <a:pt x="173228" y="222503"/>
                </a:lnTo>
                <a:lnTo>
                  <a:pt x="173228" y="108331"/>
                </a:lnTo>
                <a:lnTo>
                  <a:pt x="207772" y="108331"/>
                </a:lnTo>
                <a:lnTo>
                  <a:pt x="207772" y="88773"/>
                </a:lnTo>
                <a:lnTo>
                  <a:pt x="173228" y="88773"/>
                </a:lnTo>
                <a:lnTo>
                  <a:pt x="17322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440935" y="3610355"/>
            <a:ext cx="795020" cy="222885"/>
            <a:chOff x="4440935" y="3610355"/>
            <a:chExt cx="795020" cy="22288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5" y="3663187"/>
              <a:ext cx="132206" cy="13220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11242" y="3610355"/>
              <a:ext cx="624840" cy="222885"/>
            </a:xfrm>
            <a:custGeom>
              <a:avLst/>
              <a:gdLst/>
              <a:ahLst/>
              <a:cxnLst/>
              <a:rect l="l" t="t" r="r" b="b"/>
              <a:pathLst>
                <a:path w="624839" h="222885">
                  <a:moveTo>
                    <a:pt x="624459" y="144399"/>
                  </a:moveTo>
                  <a:lnTo>
                    <a:pt x="473710" y="144399"/>
                  </a:lnTo>
                  <a:lnTo>
                    <a:pt x="473710" y="163576"/>
                  </a:lnTo>
                  <a:lnTo>
                    <a:pt x="600964" y="163576"/>
                  </a:lnTo>
                  <a:lnTo>
                    <a:pt x="600964" y="222631"/>
                  </a:lnTo>
                  <a:lnTo>
                    <a:pt x="624459" y="222631"/>
                  </a:lnTo>
                  <a:lnTo>
                    <a:pt x="624459" y="144399"/>
                  </a:lnTo>
                  <a:close/>
                </a:path>
                <a:path w="624839" h="222885">
                  <a:moveTo>
                    <a:pt x="334772" y="23368"/>
                  </a:moveTo>
                  <a:lnTo>
                    <a:pt x="230886" y="23368"/>
                  </a:lnTo>
                  <a:lnTo>
                    <a:pt x="230886" y="42926"/>
                  </a:lnTo>
                  <a:lnTo>
                    <a:pt x="310642" y="42926"/>
                  </a:lnTo>
                  <a:lnTo>
                    <a:pt x="307639" y="61882"/>
                  </a:lnTo>
                  <a:lnTo>
                    <a:pt x="284226" y="112014"/>
                  </a:lnTo>
                  <a:lnTo>
                    <a:pt x="256730" y="139827"/>
                  </a:lnTo>
                  <a:lnTo>
                    <a:pt x="219710" y="163068"/>
                  </a:lnTo>
                  <a:lnTo>
                    <a:pt x="232791" y="181356"/>
                  </a:lnTo>
                  <a:lnTo>
                    <a:pt x="265826" y="161575"/>
                  </a:lnTo>
                  <a:lnTo>
                    <a:pt x="302196" y="126055"/>
                  </a:lnTo>
                  <a:lnTo>
                    <a:pt x="324485" y="84836"/>
                  </a:lnTo>
                  <a:lnTo>
                    <a:pt x="334129" y="39294"/>
                  </a:lnTo>
                  <a:lnTo>
                    <a:pt x="334772" y="23368"/>
                  </a:lnTo>
                  <a:close/>
                </a:path>
                <a:path w="624839" h="222885">
                  <a:moveTo>
                    <a:pt x="624459" y="0"/>
                  </a:moveTo>
                  <a:lnTo>
                    <a:pt x="600964" y="0"/>
                  </a:lnTo>
                  <a:lnTo>
                    <a:pt x="600964" y="56642"/>
                  </a:lnTo>
                  <a:lnTo>
                    <a:pt x="559689" y="56642"/>
                  </a:lnTo>
                  <a:lnTo>
                    <a:pt x="559689" y="76073"/>
                  </a:lnTo>
                  <a:lnTo>
                    <a:pt x="600964" y="76073"/>
                  </a:lnTo>
                  <a:lnTo>
                    <a:pt x="600964" y="133223"/>
                  </a:lnTo>
                  <a:lnTo>
                    <a:pt x="624459" y="133223"/>
                  </a:lnTo>
                  <a:lnTo>
                    <a:pt x="624459" y="0"/>
                  </a:lnTo>
                  <a:close/>
                </a:path>
                <a:path w="624839" h="222885">
                  <a:moveTo>
                    <a:pt x="518668" y="33528"/>
                  </a:moveTo>
                  <a:lnTo>
                    <a:pt x="494538" y="33528"/>
                  </a:lnTo>
                  <a:lnTo>
                    <a:pt x="494538" y="39751"/>
                  </a:lnTo>
                  <a:lnTo>
                    <a:pt x="494111" y="47299"/>
                  </a:lnTo>
                  <a:lnTo>
                    <a:pt x="474591" y="88519"/>
                  </a:lnTo>
                  <a:lnTo>
                    <a:pt x="439166" y="111379"/>
                  </a:lnTo>
                  <a:lnTo>
                    <a:pt x="451231" y="129921"/>
                  </a:lnTo>
                  <a:lnTo>
                    <a:pt x="485394" y="108966"/>
                  </a:lnTo>
                  <a:lnTo>
                    <a:pt x="506984" y="76581"/>
                  </a:lnTo>
                  <a:lnTo>
                    <a:pt x="531021" y="76581"/>
                  </a:lnTo>
                  <a:lnTo>
                    <a:pt x="518682" y="39751"/>
                  </a:lnTo>
                  <a:lnTo>
                    <a:pt x="518668" y="33528"/>
                  </a:lnTo>
                  <a:close/>
                </a:path>
                <a:path w="624839" h="222885">
                  <a:moveTo>
                    <a:pt x="531021" y="76581"/>
                  </a:moveTo>
                  <a:lnTo>
                    <a:pt x="506984" y="76581"/>
                  </a:lnTo>
                  <a:lnTo>
                    <a:pt x="511006" y="84627"/>
                  </a:lnTo>
                  <a:lnTo>
                    <a:pt x="542671" y="116855"/>
                  </a:lnTo>
                  <a:lnTo>
                    <a:pt x="560197" y="124968"/>
                  </a:lnTo>
                  <a:lnTo>
                    <a:pt x="572389" y="106553"/>
                  </a:lnTo>
                  <a:lnTo>
                    <a:pt x="564221" y="103389"/>
                  </a:lnTo>
                  <a:lnTo>
                    <a:pt x="556672" y="99631"/>
                  </a:lnTo>
                  <a:lnTo>
                    <a:pt x="549743" y="95301"/>
                  </a:lnTo>
                  <a:lnTo>
                    <a:pt x="543433" y="90424"/>
                  </a:lnTo>
                  <a:lnTo>
                    <a:pt x="537843" y="85018"/>
                  </a:lnTo>
                  <a:lnTo>
                    <a:pt x="532907" y="79279"/>
                  </a:lnTo>
                  <a:lnTo>
                    <a:pt x="531021" y="76581"/>
                  </a:lnTo>
                  <a:close/>
                </a:path>
                <a:path w="624839" h="222885">
                  <a:moveTo>
                    <a:pt x="566420" y="14351"/>
                  </a:moveTo>
                  <a:lnTo>
                    <a:pt x="446278" y="14351"/>
                  </a:lnTo>
                  <a:lnTo>
                    <a:pt x="446278" y="33528"/>
                  </a:lnTo>
                  <a:lnTo>
                    <a:pt x="566420" y="33528"/>
                  </a:lnTo>
                  <a:lnTo>
                    <a:pt x="566420" y="14351"/>
                  </a:lnTo>
                  <a:close/>
                </a:path>
                <a:path w="624839" h="222885">
                  <a:moveTo>
                    <a:pt x="178943" y="146177"/>
                  </a:moveTo>
                  <a:lnTo>
                    <a:pt x="20828" y="146177"/>
                  </a:lnTo>
                  <a:lnTo>
                    <a:pt x="20828" y="164973"/>
                  </a:lnTo>
                  <a:lnTo>
                    <a:pt x="155321" y="164973"/>
                  </a:lnTo>
                  <a:lnTo>
                    <a:pt x="155321" y="222631"/>
                  </a:lnTo>
                  <a:lnTo>
                    <a:pt x="178943" y="222631"/>
                  </a:lnTo>
                  <a:lnTo>
                    <a:pt x="178943" y="146177"/>
                  </a:lnTo>
                  <a:close/>
                </a:path>
                <a:path w="624839" h="222885">
                  <a:moveTo>
                    <a:pt x="113284" y="108077"/>
                  </a:moveTo>
                  <a:lnTo>
                    <a:pt x="89662" y="108077"/>
                  </a:lnTo>
                  <a:lnTo>
                    <a:pt x="89662" y="146177"/>
                  </a:lnTo>
                  <a:lnTo>
                    <a:pt x="113284" y="146177"/>
                  </a:lnTo>
                  <a:lnTo>
                    <a:pt x="113284" y="108077"/>
                  </a:lnTo>
                  <a:close/>
                </a:path>
                <a:path w="624839" h="222885">
                  <a:moveTo>
                    <a:pt x="203708" y="88900"/>
                  </a:moveTo>
                  <a:lnTo>
                    <a:pt x="0" y="88900"/>
                  </a:lnTo>
                  <a:lnTo>
                    <a:pt x="0" y="108077"/>
                  </a:lnTo>
                  <a:lnTo>
                    <a:pt x="203708" y="108077"/>
                  </a:lnTo>
                  <a:lnTo>
                    <a:pt x="203708" y="88900"/>
                  </a:lnTo>
                  <a:close/>
                </a:path>
                <a:path w="624839" h="222885">
                  <a:moveTo>
                    <a:pt x="177927" y="10414"/>
                  </a:moveTo>
                  <a:lnTo>
                    <a:pt x="25527" y="10414"/>
                  </a:lnTo>
                  <a:lnTo>
                    <a:pt x="25527" y="29591"/>
                  </a:lnTo>
                  <a:lnTo>
                    <a:pt x="154559" y="29591"/>
                  </a:lnTo>
                  <a:lnTo>
                    <a:pt x="154463" y="42068"/>
                  </a:lnTo>
                  <a:lnTo>
                    <a:pt x="149098" y="88900"/>
                  </a:lnTo>
                  <a:lnTo>
                    <a:pt x="172974" y="88900"/>
                  </a:lnTo>
                  <a:lnTo>
                    <a:pt x="177623" y="47053"/>
                  </a:lnTo>
                  <a:lnTo>
                    <a:pt x="177847" y="40005"/>
                  </a:lnTo>
                  <a:lnTo>
                    <a:pt x="177927" y="10414"/>
                  </a:lnTo>
                  <a:close/>
                </a:path>
                <a:path w="624839" h="222885">
                  <a:moveTo>
                    <a:pt x="392938" y="0"/>
                  </a:moveTo>
                  <a:lnTo>
                    <a:pt x="369316" y="0"/>
                  </a:lnTo>
                  <a:lnTo>
                    <a:pt x="369316" y="222377"/>
                  </a:lnTo>
                  <a:lnTo>
                    <a:pt x="392938" y="222377"/>
                  </a:lnTo>
                  <a:lnTo>
                    <a:pt x="392938" y="108331"/>
                  </a:lnTo>
                  <a:lnTo>
                    <a:pt x="427482" y="108331"/>
                  </a:lnTo>
                  <a:lnTo>
                    <a:pt x="427482" y="88646"/>
                  </a:lnTo>
                  <a:lnTo>
                    <a:pt x="392938" y="88646"/>
                  </a:lnTo>
                  <a:lnTo>
                    <a:pt x="3929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5324728" y="3610355"/>
            <a:ext cx="847090" cy="223520"/>
          </a:xfrm>
          <a:custGeom>
            <a:avLst/>
            <a:gdLst/>
            <a:ahLst/>
            <a:cxnLst/>
            <a:rect l="l" t="t" r="r" b="b"/>
            <a:pathLst>
              <a:path w="847089" h="223520">
                <a:moveTo>
                  <a:pt x="275336" y="152527"/>
                </a:moveTo>
                <a:lnTo>
                  <a:pt x="251968" y="152527"/>
                </a:lnTo>
                <a:lnTo>
                  <a:pt x="251968" y="217932"/>
                </a:lnTo>
                <a:lnTo>
                  <a:pt x="412876" y="217932"/>
                </a:lnTo>
                <a:lnTo>
                  <a:pt x="412876" y="198755"/>
                </a:lnTo>
                <a:lnTo>
                  <a:pt x="275336" y="198755"/>
                </a:lnTo>
                <a:lnTo>
                  <a:pt x="275336" y="152527"/>
                </a:lnTo>
                <a:close/>
              </a:path>
              <a:path w="847089" h="223520">
                <a:moveTo>
                  <a:pt x="407416" y="254"/>
                </a:moveTo>
                <a:lnTo>
                  <a:pt x="383794" y="254"/>
                </a:lnTo>
                <a:lnTo>
                  <a:pt x="383794" y="130937"/>
                </a:lnTo>
                <a:lnTo>
                  <a:pt x="338963" y="130937"/>
                </a:lnTo>
                <a:lnTo>
                  <a:pt x="338963" y="147574"/>
                </a:lnTo>
                <a:lnTo>
                  <a:pt x="383794" y="147574"/>
                </a:lnTo>
                <a:lnTo>
                  <a:pt x="383794" y="169037"/>
                </a:lnTo>
                <a:lnTo>
                  <a:pt x="407416" y="169037"/>
                </a:lnTo>
                <a:lnTo>
                  <a:pt x="407416" y="254"/>
                </a:lnTo>
                <a:close/>
              </a:path>
              <a:path w="847089" h="223520">
                <a:moveTo>
                  <a:pt x="308229" y="119761"/>
                </a:moveTo>
                <a:lnTo>
                  <a:pt x="284607" y="119761"/>
                </a:lnTo>
                <a:lnTo>
                  <a:pt x="284607" y="162052"/>
                </a:lnTo>
                <a:lnTo>
                  <a:pt x="308229" y="162052"/>
                </a:lnTo>
                <a:lnTo>
                  <a:pt x="308229" y="119761"/>
                </a:lnTo>
                <a:close/>
              </a:path>
              <a:path w="847089" h="223520">
                <a:moveTo>
                  <a:pt x="365379" y="95123"/>
                </a:moveTo>
                <a:lnTo>
                  <a:pt x="316103" y="99568"/>
                </a:lnTo>
                <a:lnTo>
                  <a:pt x="221234" y="101854"/>
                </a:lnTo>
                <a:lnTo>
                  <a:pt x="224155" y="120777"/>
                </a:lnTo>
                <a:lnTo>
                  <a:pt x="231034" y="120828"/>
                </a:lnTo>
                <a:lnTo>
                  <a:pt x="260729" y="120528"/>
                </a:lnTo>
                <a:lnTo>
                  <a:pt x="276504" y="120096"/>
                </a:lnTo>
                <a:lnTo>
                  <a:pt x="284607" y="119761"/>
                </a:lnTo>
                <a:lnTo>
                  <a:pt x="308229" y="119761"/>
                </a:lnTo>
                <a:lnTo>
                  <a:pt x="308229" y="118491"/>
                </a:lnTo>
                <a:lnTo>
                  <a:pt x="322961" y="117411"/>
                </a:lnTo>
                <a:lnTo>
                  <a:pt x="330338" y="116740"/>
                </a:lnTo>
                <a:lnTo>
                  <a:pt x="345096" y="115139"/>
                </a:lnTo>
                <a:lnTo>
                  <a:pt x="352440" y="114220"/>
                </a:lnTo>
                <a:lnTo>
                  <a:pt x="359713" y="113182"/>
                </a:lnTo>
                <a:lnTo>
                  <a:pt x="366903" y="112014"/>
                </a:lnTo>
                <a:lnTo>
                  <a:pt x="365379" y="95123"/>
                </a:lnTo>
                <a:close/>
              </a:path>
              <a:path w="847089" h="223520">
                <a:moveTo>
                  <a:pt x="294005" y="8636"/>
                </a:moveTo>
                <a:lnTo>
                  <a:pt x="256667" y="16891"/>
                </a:lnTo>
                <a:lnTo>
                  <a:pt x="238633" y="40005"/>
                </a:lnTo>
                <a:lnTo>
                  <a:pt x="238633" y="55880"/>
                </a:lnTo>
                <a:lnTo>
                  <a:pt x="241046" y="62738"/>
                </a:lnTo>
                <a:lnTo>
                  <a:pt x="246313" y="69342"/>
                </a:lnTo>
                <a:lnTo>
                  <a:pt x="250190" y="74295"/>
                </a:lnTo>
                <a:lnTo>
                  <a:pt x="294005" y="86741"/>
                </a:lnTo>
                <a:lnTo>
                  <a:pt x="301956" y="86433"/>
                </a:lnTo>
                <a:lnTo>
                  <a:pt x="341412" y="69342"/>
                </a:lnTo>
                <a:lnTo>
                  <a:pt x="294005" y="69342"/>
                </a:lnTo>
                <a:lnTo>
                  <a:pt x="283972" y="69215"/>
                </a:lnTo>
                <a:lnTo>
                  <a:pt x="275971" y="67310"/>
                </a:lnTo>
                <a:lnTo>
                  <a:pt x="270001" y="63627"/>
                </a:lnTo>
                <a:lnTo>
                  <a:pt x="264033" y="59817"/>
                </a:lnTo>
                <a:lnTo>
                  <a:pt x="260985" y="54610"/>
                </a:lnTo>
                <a:lnTo>
                  <a:pt x="260985" y="41148"/>
                </a:lnTo>
                <a:lnTo>
                  <a:pt x="264033" y="35814"/>
                </a:lnTo>
                <a:lnTo>
                  <a:pt x="275971" y="28194"/>
                </a:lnTo>
                <a:lnTo>
                  <a:pt x="283972" y="26289"/>
                </a:lnTo>
                <a:lnTo>
                  <a:pt x="341320" y="26289"/>
                </a:lnTo>
                <a:lnTo>
                  <a:pt x="337438" y="21463"/>
                </a:lnTo>
                <a:lnTo>
                  <a:pt x="301956" y="9017"/>
                </a:lnTo>
                <a:lnTo>
                  <a:pt x="294005" y="8636"/>
                </a:lnTo>
                <a:close/>
              </a:path>
              <a:path w="847089" h="223520">
                <a:moveTo>
                  <a:pt x="341320" y="26289"/>
                </a:moveTo>
                <a:lnTo>
                  <a:pt x="303784" y="26289"/>
                </a:lnTo>
                <a:lnTo>
                  <a:pt x="311531" y="28194"/>
                </a:lnTo>
                <a:lnTo>
                  <a:pt x="323469" y="35814"/>
                </a:lnTo>
                <a:lnTo>
                  <a:pt x="326517" y="41148"/>
                </a:lnTo>
                <a:lnTo>
                  <a:pt x="326771" y="48006"/>
                </a:lnTo>
                <a:lnTo>
                  <a:pt x="326517" y="54610"/>
                </a:lnTo>
                <a:lnTo>
                  <a:pt x="294005" y="69342"/>
                </a:lnTo>
                <a:lnTo>
                  <a:pt x="341412" y="69342"/>
                </a:lnTo>
                <a:lnTo>
                  <a:pt x="346710" y="62738"/>
                </a:lnTo>
                <a:lnTo>
                  <a:pt x="349123" y="55880"/>
                </a:lnTo>
                <a:lnTo>
                  <a:pt x="349123" y="40005"/>
                </a:lnTo>
                <a:lnTo>
                  <a:pt x="346710" y="33147"/>
                </a:lnTo>
                <a:lnTo>
                  <a:pt x="342138" y="27305"/>
                </a:lnTo>
                <a:lnTo>
                  <a:pt x="341320" y="26289"/>
                </a:lnTo>
                <a:close/>
              </a:path>
              <a:path w="847089" h="223520">
                <a:moveTo>
                  <a:pt x="588010" y="104394"/>
                </a:moveTo>
                <a:lnTo>
                  <a:pt x="565404" y="104394"/>
                </a:lnTo>
                <a:lnTo>
                  <a:pt x="565404" y="211709"/>
                </a:lnTo>
                <a:lnTo>
                  <a:pt x="588010" y="211709"/>
                </a:lnTo>
                <a:lnTo>
                  <a:pt x="588010" y="104394"/>
                </a:lnTo>
                <a:close/>
              </a:path>
              <a:path w="847089" h="223520">
                <a:moveTo>
                  <a:pt x="492125" y="17907"/>
                </a:moveTo>
                <a:lnTo>
                  <a:pt x="457215" y="38830"/>
                </a:lnTo>
                <a:lnTo>
                  <a:pt x="444551" y="84449"/>
                </a:lnTo>
                <a:lnTo>
                  <a:pt x="444119" y="96139"/>
                </a:lnTo>
                <a:lnTo>
                  <a:pt x="444551" y="107830"/>
                </a:lnTo>
                <a:lnTo>
                  <a:pt x="453348" y="146313"/>
                </a:lnTo>
                <a:lnTo>
                  <a:pt x="485048" y="174156"/>
                </a:lnTo>
                <a:lnTo>
                  <a:pt x="492125" y="174752"/>
                </a:lnTo>
                <a:lnTo>
                  <a:pt x="498844" y="174226"/>
                </a:lnTo>
                <a:lnTo>
                  <a:pt x="527980" y="152273"/>
                </a:lnTo>
                <a:lnTo>
                  <a:pt x="483997" y="152273"/>
                </a:lnTo>
                <a:lnTo>
                  <a:pt x="477647" y="147320"/>
                </a:lnTo>
                <a:lnTo>
                  <a:pt x="466465" y="108805"/>
                </a:lnTo>
                <a:lnTo>
                  <a:pt x="465963" y="96139"/>
                </a:lnTo>
                <a:lnTo>
                  <a:pt x="466465" y="83490"/>
                </a:lnTo>
                <a:lnTo>
                  <a:pt x="477647" y="45085"/>
                </a:lnTo>
                <a:lnTo>
                  <a:pt x="492125" y="40005"/>
                </a:lnTo>
                <a:lnTo>
                  <a:pt x="527836" y="40005"/>
                </a:lnTo>
                <a:lnTo>
                  <a:pt x="525399" y="35814"/>
                </a:lnTo>
                <a:lnTo>
                  <a:pt x="518539" y="27979"/>
                </a:lnTo>
                <a:lnTo>
                  <a:pt x="510714" y="22383"/>
                </a:lnTo>
                <a:lnTo>
                  <a:pt x="501913" y="19026"/>
                </a:lnTo>
                <a:lnTo>
                  <a:pt x="492125" y="17907"/>
                </a:lnTo>
                <a:close/>
              </a:path>
              <a:path w="847089" h="223520">
                <a:moveTo>
                  <a:pt x="527836" y="40005"/>
                </a:moveTo>
                <a:lnTo>
                  <a:pt x="492125" y="40005"/>
                </a:lnTo>
                <a:lnTo>
                  <a:pt x="500380" y="40132"/>
                </a:lnTo>
                <a:lnTo>
                  <a:pt x="506857" y="45085"/>
                </a:lnTo>
                <a:lnTo>
                  <a:pt x="518217" y="83490"/>
                </a:lnTo>
                <a:lnTo>
                  <a:pt x="518668" y="96139"/>
                </a:lnTo>
                <a:lnTo>
                  <a:pt x="518217" y="108805"/>
                </a:lnTo>
                <a:lnTo>
                  <a:pt x="506857" y="147320"/>
                </a:lnTo>
                <a:lnTo>
                  <a:pt x="500380" y="152273"/>
                </a:lnTo>
                <a:lnTo>
                  <a:pt x="527980" y="152273"/>
                </a:lnTo>
                <a:lnTo>
                  <a:pt x="539501" y="114893"/>
                </a:lnTo>
                <a:lnTo>
                  <a:pt x="540385" y="104394"/>
                </a:lnTo>
                <a:lnTo>
                  <a:pt x="588010" y="104394"/>
                </a:lnTo>
                <a:lnTo>
                  <a:pt x="588010" y="85217"/>
                </a:lnTo>
                <a:lnTo>
                  <a:pt x="540385" y="85217"/>
                </a:lnTo>
                <a:lnTo>
                  <a:pt x="538579" y="70264"/>
                </a:lnTo>
                <a:lnTo>
                  <a:pt x="535463" y="57038"/>
                </a:lnTo>
                <a:lnTo>
                  <a:pt x="531062" y="45551"/>
                </a:lnTo>
                <a:lnTo>
                  <a:pt x="527836" y="40005"/>
                </a:lnTo>
                <a:close/>
              </a:path>
              <a:path w="847089" h="223520">
                <a:moveTo>
                  <a:pt x="588010" y="4191"/>
                </a:moveTo>
                <a:lnTo>
                  <a:pt x="565404" y="4191"/>
                </a:lnTo>
                <a:lnTo>
                  <a:pt x="565404" y="85217"/>
                </a:lnTo>
                <a:lnTo>
                  <a:pt x="588010" y="85217"/>
                </a:lnTo>
                <a:lnTo>
                  <a:pt x="588010" y="4191"/>
                </a:lnTo>
                <a:close/>
              </a:path>
              <a:path w="847089" h="223520">
                <a:moveTo>
                  <a:pt x="846709" y="0"/>
                </a:moveTo>
                <a:lnTo>
                  <a:pt x="823468" y="0"/>
                </a:lnTo>
                <a:lnTo>
                  <a:pt x="823468" y="74041"/>
                </a:lnTo>
                <a:lnTo>
                  <a:pt x="773684" y="74041"/>
                </a:lnTo>
                <a:lnTo>
                  <a:pt x="773684" y="93218"/>
                </a:lnTo>
                <a:lnTo>
                  <a:pt x="823468" y="93218"/>
                </a:lnTo>
                <a:lnTo>
                  <a:pt x="823468" y="223139"/>
                </a:lnTo>
                <a:lnTo>
                  <a:pt x="846709" y="223139"/>
                </a:lnTo>
                <a:lnTo>
                  <a:pt x="846709" y="0"/>
                </a:lnTo>
                <a:close/>
              </a:path>
              <a:path w="847089" h="223520">
                <a:moveTo>
                  <a:pt x="741426" y="18669"/>
                </a:moveTo>
                <a:lnTo>
                  <a:pt x="717550" y="18669"/>
                </a:lnTo>
                <a:lnTo>
                  <a:pt x="717550" y="56642"/>
                </a:lnTo>
                <a:lnTo>
                  <a:pt x="717026" y="67048"/>
                </a:lnTo>
                <a:lnTo>
                  <a:pt x="706334" y="107128"/>
                </a:lnTo>
                <a:lnTo>
                  <a:pt x="683430" y="140529"/>
                </a:lnTo>
                <a:lnTo>
                  <a:pt x="659892" y="157353"/>
                </a:lnTo>
                <a:lnTo>
                  <a:pt x="674751" y="176403"/>
                </a:lnTo>
                <a:lnTo>
                  <a:pt x="708151" y="147193"/>
                </a:lnTo>
                <a:lnTo>
                  <a:pt x="729742" y="103886"/>
                </a:lnTo>
                <a:lnTo>
                  <a:pt x="751668" y="103886"/>
                </a:lnTo>
                <a:lnTo>
                  <a:pt x="741876" y="66853"/>
                </a:lnTo>
                <a:lnTo>
                  <a:pt x="741426" y="56642"/>
                </a:lnTo>
                <a:lnTo>
                  <a:pt x="741426" y="18669"/>
                </a:lnTo>
                <a:close/>
              </a:path>
              <a:path w="847089" h="223520">
                <a:moveTo>
                  <a:pt x="751668" y="103886"/>
                </a:moveTo>
                <a:lnTo>
                  <a:pt x="729742" y="103886"/>
                </a:lnTo>
                <a:lnTo>
                  <a:pt x="733859" y="115077"/>
                </a:lnTo>
                <a:lnTo>
                  <a:pt x="758215" y="153084"/>
                </a:lnTo>
                <a:lnTo>
                  <a:pt x="783844" y="172212"/>
                </a:lnTo>
                <a:lnTo>
                  <a:pt x="798322" y="153289"/>
                </a:lnTo>
                <a:lnTo>
                  <a:pt x="790015" y="148931"/>
                </a:lnTo>
                <a:lnTo>
                  <a:pt x="782256" y="143668"/>
                </a:lnTo>
                <a:lnTo>
                  <a:pt x="757078" y="114506"/>
                </a:lnTo>
                <a:lnTo>
                  <a:pt x="752439" y="105729"/>
                </a:lnTo>
                <a:lnTo>
                  <a:pt x="751668" y="103886"/>
                </a:lnTo>
                <a:close/>
              </a:path>
              <a:path w="847089" h="223520">
                <a:moveTo>
                  <a:pt x="78994" y="56896"/>
                </a:moveTo>
                <a:lnTo>
                  <a:pt x="55880" y="56896"/>
                </a:lnTo>
                <a:lnTo>
                  <a:pt x="55880" y="71501"/>
                </a:lnTo>
                <a:lnTo>
                  <a:pt x="55449" y="80766"/>
                </a:lnTo>
                <a:lnTo>
                  <a:pt x="40624" y="124666"/>
                </a:lnTo>
                <a:lnTo>
                  <a:pt x="8213" y="157416"/>
                </a:lnTo>
                <a:lnTo>
                  <a:pt x="0" y="161798"/>
                </a:lnTo>
                <a:lnTo>
                  <a:pt x="13208" y="179959"/>
                </a:lnTo>
                <a:lnTo>
                  <a:pt x="46359" y="153664"/>
                </a:lnTo>
                <a:lnTo>
                  <a:pt x="67818" y="114046"/>
                </a:lnTo>
                <a:lnTo>
                  <a:pt x="89425" y="114046"/>
                </a:lnTo>
                <a:lnTo>
                  <a:pt x="78994" y="71501"/>
                </a:lnTo>
                <a:lnTo>
                  <a:pt x="78994" y="56896"/>
                </a:lnTo>
                <a:close/>
              </a:path>
              <a:path w="847089" h="223520">
                <a:moveTo>
                  <a:pt x="89425" y="114046"/>
                </a:moveTo>
                <a:lnTo>
                  <a:pt x="67818" y="114046"/>
                </a:lnTo>
                <a:lnTo>
                  <a:pt x="71816" y="124122"/>
                </a:lnTo>
                <a:lnTo>
                  <a:pt x="95222" y="158517"/>
                </a:lnTo>
                <a:lnTo>
                  <a:pt x="119761" y="175895"/>
                </a:lnTo>
                <a:lnTo>
                  <a:pt x="133223" y="158115"/>
                </a:lnTo>
                <a:lnTo>
                  <a:pt x="125128" y="153664"/>
                </a:lnTo>
                <a:lnTo>
                  <a:pt x="117617" y="148510"/>
                </a:lnTo>
                <a:lnTo>
                  <a:pt x="110702" y="142666"/>
                </a:lnTo>
                <a:lnTo>
                  <a:pt x="104394" y="136144"/>
                </a:lnTo>
                <a:lnTo>
                  <a:pt x="98655" y="129095"/>
                </a:lnTo>
                <a:lnTo>
                  <a:pt x="93630" y="121666"/>
                </a:lnTo>
                <a:lnTo>
                  <a:pt x="89425" y="114046"/>
                </a:lnTo>
                <a:close/>
              </a:path>
              <a:path w="847089" h="223520">
                <a:moveTo>
                  <a:pt x="128016" y="37973"/>
                </a:moveTo>
                <a:lnTo>
                  <a:pt x="6731" y="37973"/>
                </a:lnTo>
                <a:lnTo>
                  <a:pt x="6731" y="56896"/>
                </a:lnTo>
                <a:lnTo>
                  <a:pt x="128016" y="56896"/>
                </a:lnTo>
                <a:lnTo>
                  <a:pt x="128016" y="37973"/>
                </a:lnTo>
                <a:close/>
              </a:path>
              <a:path w="847089" h="223520">
                <a:moveTo>
                  <a:pt x="79501" y="4445"/>
                </a:moveTo>
                <a:lnTo>
                  <a:pt x="55625" y="4445"/>
                </a:lnTo>
                <a:lnTo>
                  <a:pt x="55625" y="37973"/>
                </a:lnTo>
                <a:lnTo>
                  <a:pt x="79501" y="37973"/>
                </a:lnTo>
                <a:lnTo>
                  <a:pt x="79501" y="4445"/>
                </a:lnTo>
                <a:close/>
              </a:path>
              <a:path w="847089" h="223520">
                <a:moveTo>
                  <a:pt x="633222" y="0"/>
                </a:moveTo>
                <a:lnTo>
                  <a:pt x="610616" y="0"/>
                </a:lnTo>
                <a:lnTo>
                  <a:pt x="610616" y="222631"/>
                </a:lnTo>
                <a:lnTo>
                  <a:pt x="633222" y="222631"/>
                </a:lnTo>
                <a:lnTo>
                  <a:pt x="633222" y="0"/>
                </a:lnTo>
                <a:close/>
              </a:path>
              <a:path w="847089" h="223520">
                <a:moveTo>
                  <a:pt x="176275" y="0"/>
                </a:moveTo>
                <a:lnTo>
                  <a:pt x="152654" y="0"/>
                </a:lnTo>
                <a:lnTo>
                  <a:pt x="152654" y="222631"/>
                </a:lnTo>
                <a:lnTo>
                  <a:pt x="176275" y="222631"/>
                </a:lnTo>
                <a:lnTo>
                  <a:pt x="176275" y="109601"/>
                </a:lnTo>
                <a:lnTo>
                  <a:pt x="211962" y="109601"/>
                </a:lnTo>
                <a:lnTo>
                  <a:pt x="211962" y="89662"/>
                </a:lnTo>
                <a:lnTo>
                  <a:pt x="176275" y="89662"/>
                </a:lnTo>
                <a:lnTo>
                  <a:pt x="1762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11496" y="3945635"/>
            <a:ext cx="624205" cy="222885"/>
          </a:xfrm>
          <a:custGeom>
            <a:avLst/>
            <a:gdLst/>
            <a:ahLst/>
            <a:cxnLst/>
            <a:rect l="l" t="t" r="r" b="b"/>
            <a:pathLst>
              <a:path w="624204" h="222885">
                <a:moveTo>
                  <a:pt x="64262" y="148589"/>
                </a:moveTo>
                <a:lnTo>
                  <a:pt x="40639" y="148589"/>
                </a:lnTo>
                <a:lnTo>
                  <a:pt x="40639" y="217931"/>
                </a:lnTo>
                <a:lnTo>
                  <a:pt x="191262" y="217931"/>
                </a:lnTo>
                <a:lnTo>
                  <a:pt x="191262" y="198755"/>
                </a:lnTo>
                <a:lnTo>
                  <a:pt x="64262" y="198755"/>
                </a:lnTo>
                <a:lnTo>
                  <a:pt x="64262" y="148589"/>
                </a:lnTo>
                <a:close/>
              </a:path>
              <a:path w="624204" h="222885">
                <a:moveTo>
                  <a:pt x="185292" y="253"/>
                </a:moveTo>
                <a:lnTo>
                  <a:pt x="161798" y="253"/>
                </a:lnTo>
                <a:lnTo>
                  <a:pt x="161798" y="60325"/>
                </a:lnTo>
                <a:lnTo>
                  <a:pt x="119252" y="60325"/>
                </a:lnTo>
                <a:lnTo>
                  <a:pt x="119252" y="79501"/>
                </a:lnTo>
                <a:lnTo>
                  <a:pt x="161798" y="79501"/>
                </a:lnTo>
                <a:lnTo>
                  <a:pt x="161798" y="163321"/>
                </a:lnTo>
                <a:lnTo>
                  <a:pt x="185292" y="163321"/>
                </a:lnTo>
                <a:lnTo>
                  <a:pt x="185292" y="253"/>
                </a:lnTo>
                <a:close/>
              </a:path>
              <a:path w="624204" h="222885">
                <a:moveTo>
                  <a:pt x="79501" y="36575"/>
                </a:moveTo>
                <a:lnTo>
                  <a:pt x="55372" y="36575"/>
                </a:lnTo>
                <a:lnTo>
                  <a:pt x="55372" y="45212"/>
                </a:lnTo>
                <a:lnTo>
                  <a:pt x="54945" y="52853"/>
                </a:lnTo>
                <a:lnTo>
                  <a:pt x="35425" y="94180"/>
                </a:lnTo>
                <a:lnTo>
                  <a:pt x="0" y="116839"/>
                </a:lnTo>
                <a:lnTo>
                  <a:pt x="12064" y="135889"/>
                </a:lnTo>
                <a:lnTo>
                  <a:pt x="46227" y="114681"/>
                </a:lnTo>
                <a:lnTo>
                  <a:pt x="67817" y="82295"/>
                </a:lnTo>
                <a:lnTo>
                  <a:pt x="91944" y="82295"/>
                </a:lnTo>
                <a:lnTo>
                  <a:pt x="79501" y="45212"/>
                </a:lnTo>
                <a:lnTo>
                  <a:pt x="79501" y="36575"/>
                </a:lnTo>
                <a:close/>
              </a:path>
              <a:path w="624204" h="222885">
                <a:moveTo>
                  <a:pt x="91944" y="82295"/>
                </a:moveTo>
                <a:lnTo>
                  <a:pt x="67817" y="82295"/>
                </a:lnTo>
                <a:lnTo>
                  <a:pt x="71840" y="90342"/>
                </a:lnTo>
                <a:lnTo>
                  <a:pt x="103504" y="122745"/>
                </a:lnTo>
                <a:lnTo>
                  <a:pt x="121030" y="130937"/>
                </a:lnTo>
                <a:lnTo>
                  <a:pt x="133223" y="112013"/>
                </a:lnTo>
                <a:lnTo>
                  <a:pt x="125055" y="108870"/>
                </a:lnTo>
                <a:lnTo>
                  <a:pt x="117506" y="105156"/>
                </a:lnTo>
                <a:lnTo>
                  <a:pt x="110577" y="100869"/>
                </a:lnTo>
                <a:lnTo>
                  <a:pt x="104266" y="96012"/>
                </a:lnTo>
                <a:lnTo>
                  <a:pt x="98677" y="90606"/>
                </a:lnTo>
                <a:lnTo>
                  <a:pt x="93741" y="84867"/>
                </a:lnTo>
                <a:lnTo>
                  <a:pt x="91944" y="82295"/>
                </a:lnTo>
                <a:close/>
              </a:path>
              <a:path w="624204" h="222885">
                <a:moveTo>
                  <a:pt x="127253" y="17144"/>
                </a:moveTo>
                <a:lnTo>
                  <a:pt x="7112" y="17144"/>
                </a:lnTo>
                <a:lnTo>
                  <a:pt x="7112" y="36575"/>
                </a:lnTo>
                <a:lnTo>
                  <a:pt x="127253" y="36575"/>
                </a:lnTo>
                <a:lnTo>
                  <a:pt x="127253" y="17144"/>
                </a:lnTo>
                <a:close/>
              </a:path>
              <a:path w="624204" h="222885">
                <a:moveTo>
                  <a:pt x="394080" y="146557"/>
                </a:moveTo>
                <a:lnTo>
                  <a:pt x="247014" y="146557"/>
                </a:lnTo>
                <a:lnTo>
                  <a:pt x="247014" y="165734"/>
                </a:lnTo>
                <a:lnTo>
                  <a:pt x="370458" y="165734"/>
                </a:lnTo>
                <a:lnTo>
                  <a:pt x="370458" y="222376"/>
                </a:lnTo>
                <a:lnTo>
                  <a:pt x="394080" y="222376"/>
                </a:lnTo>
                <a:lnTo>
                  <a:pt x="394080" y="146557"/>
                </a:lnTo>
                <a:close/>
              </a:path>
              <a:path w="624204" h="222885">
                <a:moveTo>
                  <a:pt x="624204" y="144399"/>
                </a:moveTo>
                <a:lnTo>
                  <a:pt x="473455" y="144399"/>
                </a:lnTo>
                <a:lnTo>
                  <a:pt x="473455" y="163575"/>
                </a:lnTo>
                <a:lnTo>
                  <a:pt x="600710" y="163575"/>
                </a:lnTo>
                <a:lnTo>
                  <a:pt x="600710" y="222631"/>
                </a:lnTo>
                <a:lnTo>
                  <a:pt x="624204" y="222631"/>
                </a:lnTo>
                <a:lnTo>
                  <a:pt x="624204" y="144399"/>
                </a:lnTo>
                <a:close/>
              </a:path>
              <a:path w="624204" h="222885">
                <a:moveTo>
                  <a:pt x="624204" y="0"/>
                </a:moveTo>
                <a:lnTo>
                  <a:pt x="600710" y="0"/>
                </a:lnTo>
                <a:lnTo>
                  <a:pt x="600710" y="56641"/>
                </a:lnTo>
                <a:lnTo>
                  <a:pt x="559435" y="56641"/>
                </a:lnTo>
                <a:lnTo>
                  <a:pt x="559435" y="76072"/>
                </a:lnTo>
                <a:lnTo>
                  <a:pt x="600710" y="76072"/>
                </a:lnTo>
                <a:lnTo>
                  <a:pt x="600710" y="133222"/>
                </a:lnTo>
                <a:lnTo>
                  <a:pt x="624204" y="133222"/>
                </a:lnTo>
                <a:lnTo>
                  <a:pt x="624204" y="0"/>
                </a:lnTo>
                <a:close/>
              </a:path>
              <a:path w="624204" h="222885">
                <a:moveTo>
                  <a:pt x="518413" y="33527"/>
                </a:moveTo>
                <a:lnTo>
                  <a:pt x="494283" y="33527"/>
                </a:lnTo>
                <a:lnTo>
                  <a:pt x="494283" y="39750"/>
                </a:lnTo>
                <a:lnTo>
                  <a:pt x="493857" y="47299"/>
                </a:lnTo>
                <a:lnTo>
                  <a:pt x="474337" y="88518"/>
                </a:lnTo>
                <a:lnTo>
                  <a:pt x="438912" y="111378"/>
                </a:lnTo>
                <a:lnTo>
                  <a:pt x="450976" y="129920"/>
                </a:lnTo>
                <a:lnTo>
                  <a:pt x="485139" y="108965"/>
                </a:lnTo>
                <a:lnTo>
                  <a:pt x="506729" y="76581"/>
                </a:lnTo>
                <a:lnTo>
                  <a:pt x="530767" y="76581"/>
                </a:lnTo>
                <a:lnTo>
                  <a:pt x="518428" y="39750"/>
                </a:lnTo>
                <a:lnTo>
                  <a:pt x="518413" y="33527"/>
                </a:lnTo>
                <a:close/>
              </a:path>
              <a:path w="624204" h="222885">
                <a:moveTo>
                  <a:pt x="530767" y="76581"/>
                </a:moveTo>
                <a:lnTo>
                  <a:pt x="506729" y="76581"/>
                </a:lnTo>
                <a:lnTo>
                  <a:pt x="510752" y="84627"/>
                </a:lnTo>
                <a:lnTo>
                  <a:pt x="542416" y="116855"/>
                </a:lnTo>
                <a:lnTo>
                  <a:pt x="559942" y="124968"/>
                </a:lnTo>
                <a:lnTo>
                  <a:pt x="572135" y="106552"/>
                </a:lnTo>
                <a:lnTo>
                  <a:pt x="563967" y="103389"/>
                </a:lnTo>
                <a:lnTo>
                  <a:pt x="556418" y="99631"/>
                </a:lnTo>
                <a:lnTo>
                  <a:pt x="549489" y="95301"/>
                </a:lnTo>
                <a:lnTo>
                  <a:pt x="543178" y="90424"/>
                </a:lnTo>
                <a:lnTo>
                  <a:pt x="537589" y="85018"/>
                </a:lnTo>
                <a:lnTo>
                  <a:pt x="532653" y="79279"/>
                </a:lnTo>
                <a:lnTo>
                  <a:pt x="530767" y="76581"/>
                </a:lnTo>
                <a:close/>
              </a:path>
              <a:path w="624204" h="222885">
                <a:moveTo>
                  <a:pt x="566165" y="14350"/>
                </a:moveTo>
                <a:lnTo>
                  <a:pt x="446024" y="14350"/>
                </a:lnTo>
                <a:lnTo>
                  <a:pt x="446024" y="33527"/>
                </a:lnTo>
                <a:lnTo>
                  <a:pt x="566165" y="33527"/>
                </a:lnTo>
                <a:lnTo>
                  <a:pt x="566165" y="14350"/>
                </a:lnTo>
                <a:close/>
              </a:path>
              <a:path w="624204" h="222885">
                <a:moveTo>
                  <a:pt x="329564" y="13207"/>
                </a:moveTo>
                <a:lnTo>
                  <a:pt x="228091" y="13207"/>
                </a:lnTo>
                <a:lnTo>
                  <a:pt x="228091" y="32257"/>
                </a:lnTo>
                <a:lnTo>
                  <a:pt x="306450" y="32257"/>
                </a:lnTo>
                <a:lnTo>
                  <a:pt x="306450" y="58419"/>
                </a:lnTo>
                <a:lnTo>
                  <a:pt x="228345" y="58419"/>
                </a:lnTo>
                <a:lnTo>
                  <a:pt x="228345" y="124713"/>
                </a:lnTo>
                <a:lnTo>
                  <a:pt x="246252" y="124713"/>
                </a:lnTo>
                <a:lnTo>
                  <a:pt x="266557" y="124602"/>
                </a:lnTo>
                <a:lnTo>
                  <a:pt x="311120" y="122759"/>
                </a:lnTo>
                <a:lnTo>
                  <a:pt x="352805" y="117601"/>
                </a:lnTo>
                <a:lnTo>
                  <a:pt x="351271" y="105409"/>
                </a:lnTo>
                <a:lnTo>
                  <a:pt x="251967" y="105409"/>
                </a:lnTo>
                <a:lnTo>
                  <a:pt x="251967" y="76834"/>
                </a:lnTo>
                <a:lnTo>
                  <a:pt x="329564" y="76834"/>
                </a:lnTo>
                <a:lnTo>
                  <a:pt x="329564" y="13207"/>
                </a:lnTo>
                <a:close/>
              </a:path>
              <a:path w="624204" h="222885">
                <a:moveTo>
                  <a:pt x="350392" y="98425"/>
                </a:moveTo>
                <a:lnTo>
                  <a:pt x="311332" y="103310"/>
                </a:lnTo>
                <a:lnTo>
                  <a:pt x="251967" y="105409"/>
                </a:lnTo>
                <a:lnTo>
                  <a:pt x="351271" y="105409"/>
                </a:lnTo>
                <a:lnTo>
                  <a:pt x="350392" y="98425"/>
                </a:lnTo>
                <a:close/>
              </a:path>
              <a:path w="624204" h="222885">
                <a:moveTo>
                  <a:pt x="394080" y="253"/>
                </a:moveTo>
                <a:lnTo>
                  <a:pt x="370458" y="253"/>
                </a:lnTo>
                <a:lnTo>
                  <a:pt x="370458" y="135381"/>
                </a:lnTo>
                <a:lnTo>
                  <a:pt x="394080" y="135381"/>
                </a:lnTo>
                <a:lnTo>
                  <a:pt x="394080" y="100583"/>
                </a:lnTo>
                <a:lnTo>
                  <a:pt x="426465" y="100583"/>
                </a:lnTo>
                <a:lnTo>
                  <a:pt x="426465" y="81025"/>
                </a:lnTo>
                <a:lnTo>
                  <a:pt x="394080" y="81025"/>
                </a:lnTo>
                <a:lnTo>
                  <a:pt x="394080" y="53466"/>
                </a:lnTo>
                <a:lnTo>
                  <a:pt x="426465" y="53466"/>
                </a:lnTo>
                <a:lnTo>
                  <a:pt x="426465" y="34036"/>
                </a:lnTo>
                <a:lnTo>
                  <a:pt x="394080" y="34036"/>
                </a:lnTo>
                <a:lnTo>
                  <a:pt x="394080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9682" y="3945635"/>
            <a:ext cx="1083945" cy="222885"/>
          </a:xfrm>
          <a:custGeom>
            <a:avLst/>
            <a:gdLst/>
            <a:ahLst/>
            <a:cxnLst/>
            <a:rect l="l" t="t" r="r" b="b"/>
            <a:pathLst>
              <a:path w="1083945" h="222885">
                <a:moveTo>
                  <a:pt x="640460" y="178943"/>
                </a:moveTo>
                <a:lnTo>
                  <a:pt x="436752" y="178943"/>
                </a:lnTo>
                <a:lnTo>
                  <a:pt x="436752" y="198119"/>
                </a:lnTo>
                <a:lnTo>
                  <a:pt x="640460" y="198119"/>
                </a:lnTo>
                <a:lnTo>
                  <a:pt x="640460" y="178943"/>
                </a:lnTo>
                <a:close/>
              </a:path>
              <a:path w="1083945" h="222885">
                <a:moveTo>
                  <a:pt x="538098" y="63626"/>
                </a:moveTo>
                <a:lnTo>
                  <a:pt x="498347" y="68452"/>
                </a:lnTo>
                <a:lnTo>
                  <a:pt x="463803" y="96774"/>
                </a:lnTo>
                <a:lnTo>
                  <a:pt x="463803" y="113156"/>
                </a:lnTo>
                <a:lnTo>
                  <a:pt x="465963" y="119761"/>
                </a:lnTo>
                <a:lnTo>
                  <a:pt x="470280" y="125349"/>
                </a:lnTo>
                <a:lnTo>
                  <a:pt x="474598" y="131063"/>
                </a:lnTo>
                <a:lnTo>
                  <a:pt x="480821" y="135636"/>
                </a:lnTo>
                <a:lnTo>
                  <a:pt x="488950" y="139191"/>
                </a:lnTo>
                <a:lnTo>
                  <a:pt x="488950" y="178943"/>
                </a:lnTo>
                <a:lnTo>
                  <a:pt x="512444" y="178943"/>
                </a:lnTo>
                <a:lnTo>
                  <a:pt x="512444" y="145669"/>
                </a:lnTo>
                <a:lnTo>
                  <a:pt x="587120" y="145669"/>
                </a:lnTo>
                <a:lnTo>
                  <a:pt x="587120" y="139191"/>
                </a:lnTo>
                <a:lnTo>
                  <a:pt x="595121" y="135636"/>
                </a:lnTo>
                <a:lnTo>
                  <a:pt x="601344" y="131063"/>
                </a:lnTo>
                <a:lnTo>
                  <a:pt x="602784" y="129158"/>
                </a:lnTo>
                <a:lnTo>
                  <a:pt x="538098" y="129158"/>
                </a:lnTo>
                <a:lnTo>
                  <a:pt x="526768" y="128778"/>
                </a:lnTo>
                <a:lnTo>
                  <a:pt x="487933" y="113156"/>
                </a:lnTo>
                <a:lnTo>
                  <a:pt x="487933" y="98043"/>
                </a:lnTo>
                <a:lnTo>
                  <a:pt x="526768" y="82170"/>
                </a:lnTo>
                <a:lnTo>
                  <a:pt x="538098" y="81787"/>
                </a:lnTo>
                <a:lnTo>
                  <a:pt x="601980" y="81787"/>
                </a:lnTo>
                <a:lnTo>
                  <a:pt x="598170" y="78400"/>
                </a:lnTo>
                <a:lnTo>
                  <a:pt x="559466" y="64754"/>
                </a:lnTo>
                <a:lnTo>
                  <a:pt x="549199" y="63863"/>
                </a:lnTo>
                <a:lnTo>
                  <a:pt x="538098" y="63626"/>
                </a:lnTo>
                <a:close/>
              </a:path>
              <a:path w="1083945" h="222885">
                <a:moveTo>
                  <a:pt x="587120" y="145669"/>
                </a:moveTo>
                <a:lnTo>
                  <a:pt x="564006" y="145669"/>
                </a:lnTo>
                <a:lnTo>
                  <a:pt x="564006" y="178943"/>
                </a:lnTo>
                <a:lnTo>
                  <a:pt x="587120" y="178943"/>
                </a:lnTo>
                <a:lnTo>
                  <a:pt x="587120" y="145669"/>
                </a:lnTo>
                <a:close/>
              </a:path>
              <a:path w="1083945" h="222885">
                <a:moveTo>
                  <a:pt x="564006" y="145669"/>
                </a:moveTo>
                <a:lnTo>
                  <a:pt x="512444" y="145669"/>
                </a:lnTo>
                <a:lnTo>
                  <a:pt x="518417" y="146502"/>
                </a:lnTo>
                <a:lnTo>
                  <a:pt x="524700" y="147097"/>
                </a:lnTo>
                <a:lnTo>
                  <a:pt x="531268" y="147454"/>
                </a:lnTo>
                <a:lnTo>
                  <a:pt x="538098" y="147574"/>
                </a:lnTo>
                <a:lnTo>
                  <a:pt x="542797" y="147574"/>
                </a:lnTo>
                <a:lnTo>
                  <a:pt x="564006" y="145669"/>
                </a:lnTo>
                <a:close/>
              </a:path>
              <a:path w="1083945" h="222885">
                <a:moveTo>
                  <a:pt x="601980" y="81787"/>
                </a:moveTo>
                <a:lnTo>
                  <a:pt x="538098" y="81787"/>
                </a:lnTo>
                <a:lnTo>
                  <a:pt x="549263" y="82170"/>
                </a:lnTo>
                <a:lnTo>
                  <a:pt x="559117" y="83327"/>
                </a:lnTo>
                <a:lnTo>
                  <a:pt x="567638" y="85270"/>
                </a:lnTo>
                <a:lnTo>
                  <a:pt x="574801" y="88011"/>
                </a:lnTo>
                <a:lnTo>
                  <a:pt x="583564" y="92075"/>
                </a:lnTo>
                <a:lnTo>
                  <a:pt x="587882" y="98043"/>
                </a:lnTo>
                <a:lnTo>
                  <a:pt x="587882" y="113156"/>
                </a:lnTo>
                <a:lnTo>
                  <a:pt x="549263" y="128778"/>
                </a:lnTo>
                <a:lnTo>
                  <a:pt x="538098" y="129158"/>
                </a:lnTo>
                <a:lnTo>
                  <a:pt x="602784" y="129158"/>
                </a:lnTo>
                <a:lnTo>
                  <a:pt x="605663" y="125349"/>
                </a:lnTo>
                <a:lnTo>
                  <a:pt x="609980" y="119761"/>
                </a:lnTo>
                <a:lnTo>
                  <a:pt x="612139" y="113156"/>
                </a:lnTo>
                <a:lnTo>
                  <a:pt x="612139" y="96774"/>
                </a:lnTo>
                <a:lnTo>
                  <a:pt x="609091" y="89153"/>
                </a:lnTo>
                <a:lnTo>
                  <a:pt x="603122" y="82803"/>
                </a:lnTo>
                <a:lnTo>
                  <a:pt x="601980" y="81787"/>
                </a:lnTo>
                <a:close/>
              </a:path>
              <a:path w="1083945" h="222885">
                <a:moveTo>
                  <a:pt x="723010" y="87502"/>
                </a:moveTo>
                <a:lnTo>
                  <a:pt x="699642" y="87502"/>
                </a:lnTo>
                <a:lnTo>
                  <a:pt x="699642" y="154812"/>
                </a:lnTo>
                <a:lnTo>
                  <a:pt x="691514" y="155066"/>
                </a:lnTo>
                <a:lnTo>
                  <a:pt x="660907" y="155575"/>
                </a:lnTo>
                <a:lnTo>
                  <a:pt x="653922" y="155575"/>
                </a:lnTo>
                <a:lnTo>
                  <a:pt x="656716" y="174751"/>
                </a:lnTo>
                <a:lnTo>
                  <a:pt x="699642" y="174370"/>
                </a:lnTo>
                <a:lnTo>
                  <a:pt x="746759" y="171957"/>
                </a:lnTo>
                <a:lnTo>
                  <a:pt x="794384" y="166496"/>
                </a:lnTo>
                <a:lnTo>
                  <a:pt x="793489" y="154050"/>
                </a:lnTo>
                <a:lnTo>
                  <a:pt x="723010" y="154050"/>
                </a:lnTo>
                <a:lnTo>
                  <a:pt x="723010" y="87502"/>
                </a:lnTo>
                <a:close/>
              </a:path>
              <a:path w="1083945" h="222885">
                <a:moveTo>
                  <a:pt x="793114" y="148844"/>
                </a:moveTo>
                <a:lnTo>
                  <a:pt x="749710" y="152872"/>
                </a:lnTo>
                <a:lnTo>
                  <a:pt x="723010" y="154050"/>
                </a:lnTo>
                <a:lnTo>
                  <a:pt x="793489" y="154050"/>
                </a:lnTo>
                <a:lnTo>
                  <a:pt x="793114" y="148844"/>
                </a:lnTo>
                <a:close/>
              </a:path>
              <a:path w="1083945" h="222885">
                <a:moveTo>
                  <a:pt x="780160" y="23875"/>
                </a:moveTo>
                <a:lnTo>
                  <a:pt x="666368" y="23875"/>
                </a:lnTo>
                <a:lnTo>
                  <a:pt x="666368" y="42925"/>
                </a:lnTo>
                <a:lnTo>
                  <a:pt x="756792" y="42925"/>
                </a:lnTo>
                <a:lnTo>
                  <a:pt x="756721" y="50256"/>
                </a:lnTo>
                <a:lnTo>
                  <a:pt x="753697" y="98107"/>
                </a:lnTo>
                <a:lnTo>
                  <a:pt x="750315" y="123062"/>
                </a:lnTo>
                <a:lnTo>
                  <a:pt x="773683" y="124713"/>
                </a:lnTo>
                <a:lnTo>
                  <a:pt x="778631" y="84583"/>
                </a:lnTo>
                <a:lnTo>
                  <a:pt x="780065" y="53403"/>
                </a:lnTo>
                <a:lnTo>
                  <a:pt x="780160" y="23875"/>
                </a:lnTo>
                <a:close/>
              </a:path>
              <a:path w="1083945" h="222885">
                <a:moveTo>
                  <a:pt x="308228" y="26796"/>
                </a:moveTo>
                <a:lnTo>
                  <a:pt x="224662" y="26796"/>
                </a:lnTo>
                <a:lnTo>
                  <a:pt x="224662" y="169290"/>
                </a:lnTo>
                <a:lnTo>
                  <a:pt x="239648" y="169290"/>
                </a:lnTo>
                <a:lnTo>
                  <a:pt x="269493" y="168656"/>
                </a:lnTo>
                <a:lnTo>
                  <a:pt x="308721" y="164925"/>
                </a:lnTo>
                <a:lnTo>
                  <a:pt x="321817" y="162559"/>
                </a:lnTo>
                <a:lnTo>
                  <a:pt x="320674" y="149097"/>
                </a:lnTo>
                <a:lnTo>
                  <a:pt x="248284" y="149097"/>
                </a:lnTo>
                <a:lnTo>
                  <a:pt x="248284" y="45974"/>
                </a:lnTo>
                <a:lnTo>
                  <a:pt x="308228" y="45974"/>
                </a:lnTo>
                <a:lnTo>
                  <a:pt x="308228" y="26796"/>
                </a:lnTo>
                <a:close/>
              </a:path>
              <a:path w="1083945" h="222885">
                <a:moveTo>
                  <a:pt x="320166" y="143128"/>
                </a:moveTo>
                <a:lnTo>
                  <a:pt x="276806" y="148276"/>
                </a:lnTo>
                <a:lnTo>
                  <a:pt x="248284" y="149097"/>
                </a:lnTo>
                <a:lnTo>
                  <a:pt x="320674" y="149097"/>
                </a:lnTo>
                <a:lnTo>
                  <a:pt x="320166" y="143128"/>
                </a:lnTo>
                <a:close/>
              </a:path>
              <a:path w="1083945" h="222885">
                <a:moveTo>
                  <a:pt x="116585" y="23875"/>
                </a:moveTo>
                <a:lnTo>
                  <a:pt x="10667" y="23875"/>
                </a:lnTo>
                <a:lnTo>
                  <a:pt x="10667" y="42671"/>
                </a:lnTo>
                <a:lnTo>
                  <a:pt x="92709" y="42671"/>
                </a:lnTo>
                <a:lnTo>
                  <a:pt x="89878" y="61628"/>
                </a:lnTo>
                <a:lnTo>
                  <a:pt x="66928" y="111759"/>
                </a:lnTo>
                <a:lnTo>
                  <a:pt x="38893" y="139652"/>
                </a:lnTo>
                <a:lnTo>
                  <a:pt x="0" y="163068"/>
                </a:lnTo>
                <a:lnTo>
                  <a:pt x="12445" y="182118"/>
                </a:lnTo>
                <a:lnTo>
                  <a:pt x="46640" y="162242"/>
                </a:lnTo>
                <a:lnTo>
                  <a:pt x="84050" y="126819"/>
                </a:lnTo>
                <a:lnTo>
                  <a:pt x="106552" y="85725"/>
                </a:lnTo>
                <a:lnTo>
                  <a:pt x="116036" y="39969"/>
                </a:lnTo>
                <a:lnTo>
                  <a:pt x="116585" y="23875"/>
                </a:lnTo>
                <a:close/>
              </a:path>
              <a:path w="1083945" h="222885">
                <a:moveTo>
                  <a:pt x="990980" y="23368"/>
                </a:moveTo>
                <a:lnTo>
                  <a:pt x="887094" y="23368"/>
                </a:lnTo>
                <a:lnTo>
                  <a:pt x="887094" y="42925"/>
                </a:lnTo>
                <a:lnTo>
                  <a:pt x="966851" y="42925"/>
                </a:lnTo>
                <a:lnTo>
                  <a:pt x="963848" y="61882"/>
                </a:lnTo>
                <a:lnTo>
                  <a:pt x="940434" y="112013"/>
                </a:lnTo>
                <a:lnTo>
                  <a:pt x="912939" y="139826"/>
                </a:lnTo>
                <a:lnTo>
                  <a:pt x="875918" y="163068"/>
                </a:lnTo>
                <a:lnTo>
                  <a:pt x="889000" y="181356"/>
                </a:lnTo>
                <a:lnTo>
                  <a:pt x="922035" y="161575"/>
                </a:lnTo>
                <a:lnTo>
                  <a:pt x="958405" y="126055"/>
                </a:lnTo>
                <a:lnTo>
                  <a:pt x="980693" y="84836"/>
                </a:lnTo>
                <a:lnTo>
                  <a:pt x="990338" y="39294"/>
                </a:lnTo>
                <a:lnTo>
                  <a:pt x="990980" y="23368"/>
                </a:lnTo>
                <a:close/>
              </a:path>
              <a:path w="1083945" h="222885">
                <a:moveTo>
                  <a:pt x="629538" y="31495"/>
                </a:moveTo>
                <a:lnTo>
                  <a:pt x="446404" y="31495"/>
                </a:lnTo>
                <a:lnTo>
                  <a:pt x="446404" y="50672"/>
                </a:lnTo>
                <a:lnTo>
                  <a:pt x="629538" y="50672"/>
                </a:lnTo>
                <a:lnTo>
                  <a:pt x="629538" y="31495"/>
                </a:lnTo>
                <a:close/>
              </a:path>
              <a:path w="1083945" h="222885">
                <a:moveTo>
                  <a:pt x="549782" y="3175"/>
                </a:moveTo>
                <a:lnTo>
                  <a:pt x="526414" y="3175"/>
                </a:lnTo>
                <a:lnTo>
                  <a:pt x="526414" y="31495"/>
                </a:lnTo>
                <a:lnTo>
                  <a:pt x="549782" y="31495"/>
                </a:lnTo>
                <a:lnTo>
                  <a:pt x="549782" y="3175"/>
                </a:lnTo>
                <a:close/>
              </a:path>
              <a:path w="1083945" h="222885">
                <a:moveTo>
                  <a:pt x="1049146" y="0"/>
                </a:moveTo>
                <a:lnTo>
                  <a:pt x="1025525" y="0"/>
                </a:lnTo>
                <a:lnTo>
                  <a:pt x="1025525" y="222376"/>
                </a:lnTo>
                <a:lnTo>
                  <a:pt x="1049146" y="222376"/>
                </a:lnTo>
                <a:lnTo>
                  <a:pt x="1049146" y="108331"/>
                </a:lnTo>
                <a:lnTo>
                  <a:pt x="1083690" y="108331"/>
                </a:lnTo>
                <a:lnTo>
                  <a:pt x="1083690" y="88645"/>
                </a:lnTo>
                <a:lnTo>
                  <a:pt x="1049146" y="88645"/>
                </a:lnTo>
                <a:lnTo>
                  <a:pt x="1049146" y="0"/>
                </a:lnTo>
                <a:close/>
              </a:path>
              <a:path w="1083945" h="222885">
                <a:moveTo>
                  <a:pt x="829690" y="0"/>
                </a:moveTo>
                <a:lnTo>
                  <a:pt x="805814" y="0"/>
                </a:lnTo>
                <a:lnTo>
                  <a:pt x="805814" y="222631"/>
                </a:lnTo>
                <a:lnTo>
                  <a:pt x="829690" y="222631"/>
                </a:lnTo>
                <a:lnTo>
                  <a:pt x="829690" y="112013"/>
                </a:lnTo>
                <a:lnTo>
                  <a:pt x="863726" y="112013"/>
                </a:lnTo>
                <a:lnTo>
                  <a:pt x="863726" y="91947"/>
                </a:lnTo>
                <a:lnTo>
                  <a:pt x="829690" y="91947"/>
                </a:lnTo>
                <a:lnTo>
                  <a:pt x="829690" y="0"/>
                </a:lnTo>
                <a:close/>
              </a:path>
              <a:path w="1083945" h="222885">
                <a:moveTo>
                  <a:pt x="408431" y="107568"/>
                </a:moveTo>
                <a:lnTo>
                  <a:pt x="385698" y="107568"/>
                </a:lnTo>
                <a:lnTo>
                  <a:pt x="385698" y="222631"/>
                </a:lnTo>
                <a:lnTo>
                  <a:pt x="408431" y="222631"/>
                </a:lnTo>
                <a:lnTo>
                  <a:pt x="408431" y="107568"/>
                </a:lnTo>
                <a:close/>
              </a:path>
              <a:path w="1083945" h="222885">
                <a:moveTo>
                  <a:pt x="356869" y="4444"/>
                </a:moveTo>
                <a:lnTo>
                  <a:pt x="335279" y="4444"/>
                </a:lnTo>
                <a:lnTo>
                  <a:pt x="335279" y="211200"/>
                </a:lnTo>
                <a:lnTo>
                  <a:pt x="356869" y="211200"/>
                </a:lnTo>
                <a:lnTo>
                  <a:pt x="356869" y="107568"/>
                </a:lnTo>
                <a:lnTo>
                  <a:pt x="408431" y="107568"/>
                </a:lnTo>
                <a:lnTo>
                  <a:pt x="408431" y="88264"/>
                </a:lnTo>
                <a:lnTo>
                  <a:pt x="356869" y="88264"/>
                </a:lnTo>
                <a:lnTo>
                  <a:pt x="356869" y="4444"/>
                </a:lnTo>
                <a:close/>
              </a:path>
              <a:path w="1083945" h="222885">
                <a:moveTo>
                  <a:pt x="408431" y="0"/>
                </a:moveTo>
                <a:lnTo>
                  <a:pt x="385698" y="0"/>
                </a:lnTo>
                <a:lnTo>
                  <a:pt x="385698" y="88264"/>
                </a:lnTo>
                <a:lnTo>
                  <a:pt x="408431" y="88264"/>
                </a:lnTo>
                <a:lnTo>
                  <a:pt x="408431" y="0"/>
                </a:lnTo>
                <a:close/>
              </a:path>
              <a:path w="1083945" h="222885">
                <a:moveTo>
                  <a:pt x="183006" y="0"/>
                </a:moveTo>
                <a:lnTo>
                  <a:pt x="159130" y="0"/>
                </a:lnTo>
                <a:lnTo>
                  <a:pt x="159130" y="222631"/>
                </a:lnTo>
                <a:lnTo>
                  <a:pt x="183006" y="222631"/>
                </a:lnTo>
                <a:lnTo>
                  <a:pt x="18300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1190" y="3950334"/>
            <a:ext cx="422909" cy="215265"/>
          </a:xfrm>
          <a:custGeom>
            <a:avLst/>
            <a:gdLst/>
            <a:ahLst/>
            <a:cxnLst/>
            <a:rect l="l" t="t" r="r" b="b"/>
            <a:pathLst>
              <a:path w="422909" h="215264">
                <a:moveTo>
                  <a:pt x="182880" y="196087"/>
                </a:moveTo>
                <a:lnTo>
                  <a:pt x="20320" y="196087"/>
                </a:lnTo>
                <a:lnTo>
                  <a:pt x="20320" y="215264"/>
                </a:lnTo>
                <a:lnTo>
                  <a:pt x="182880" y="215264"/>
                </a:lnTo>
                <a:lnTo>
                  <a:pt x="182880" y="196087"/>
                </a:lnTo>
                <a:close/>
              </a:path>
              <a:path w="422909" h="215264">
                <a:moveTo>
                  <a:pt x="78739" y="152400"/>
                </a:moveTo>
                <a:lnTo>
                  <a:pt x="55372" y="152400"/>
                </a:lnTo>
                <a:lnTo>
                  <a:pt x="55372" y="196087"/>
                </a:lnTo>
                <a:lnTo>
                  <a:pt x="78739" y="196087"/>
                </a:lnTo>
                <a:lnTo>
                  <a:pt x="78739" y="152400"/>
                </a:lnTo>
                <a:close/>
              </a:path>
              <a:path w="422909" h="215264">
                <a:moveTo>
                  <a:pt x="147828" y="152400"/>
                </a:moveTo>
                <a:lnTo>
                  <a:pt x="124460" y="152400"/>
                </a:lnTo>
                <a:lnTo>
                  <a:pt x="124460" y="196087"/>
                </a:lnTo>
                <a:lnTo>
                  <a:pt x="147828" y="196087"/>
                </a:lnTo>
                <a:lnTo>
                  <a:pt x="147828" y="152400"/>
                </a:lnTo>
                <a:close/>
              </a:path>
              <a:path w="422909" h="215264">
                <a:moveTo>
                  <a:pt x="180848" y="133984"/>
                </a:moveTo>
                <a:lnTo>
                  <a:pt x="22352" y="133984"/>
                </a:lnTo>
                <a:lnTo>
                  <a:pt x="22352" y="152400"/>
                </a:lnTo>
                <a:lnTo>
                  <a:pt x="180848" y="152400"/>
                </a:lnTo>
                <a:lnTo>
                  <a:pt x="180848" y="133984"/>
                </a:lnTo>
                <a:close/>
              </a:path>
              <a:path w="422909" h="215264">
                <a:moveTo>
                  <a:pt x="268859" y="148589"/>
                </a:moveTo>
                <a:lnTo>
                  <a:pt x="244983" y="148589"/>
                </a:lnTo>
                <a:lnTo>
                  <a:pt x="244983" y="213232"/>
                </a:lnTo>
                <a:lnTo>
                  <a:pt x="399541" y="213232"/>
                </a:lnTo>
                <a:lnTo>
                  <a:pt x="399541" y="194056"/>
                </a:lnTo>
                <a:lnTo>
                  <a:pt x="268859" y="194056"/>
                </a:lnTo>
                <a:lnTo>
                  <a:pt x="268859" y="148589"/>
                </a:lnTo>
                <a:close/>
              </a:path>
              <a:path w="422909" h="215264">
                <a:moveTo>
                  <a:pt x="422402" y="111632"/>
                </a:moveTo>
                <a:lnTo>
                  <a:pt x="219456" y="111632"/>
                </a:lnTo>
                <a:lnTo>
                  <a:pt x="219456" y="130428"/>
                </a:lnTo>
                <a:lnTo>
                  <a:pt x="422402" y="130428"/>
                </a:lnTo>
                <a:lnTo>
                  <a:pt x="422402" y="111632"/>
                </a:lnTo>
                <a:close/>
              </a:path>
              <a:path w="422909" h="215264">
                <a:moveTo>
                  <a:pt x="320802" y="2793"/>
                </a:moveTo>
                <a:lnTo>
                  <a:pt x="278638" y="8000"/>
                </a:lnTo>
                <a:lnTo>
                  <a:pt x="243760" y="34242"/>
                </a:lnTo>
                <a:lnTo>
                  <a:pt x="241300" y="47243"/>
                </a:lnTo>
                <a:lnTo>
                  <a:pt x="241917" y="54032"/>
                </a:lnTo>
                <a:lnTo>
                  <a:pt x="270259" y="83839"/>
                </a:lnTo>
                <a:lnTo>
                  <a:pt x="309034" y="92029"/>
                </a:lnTo>
                <a:lnTo>
                  <a:pt x="320802" y="92456"/>
                </a:lnTo>
                <a:lnTo>
                  <a:pt x="332513" y="92029"/>
                </a:lnTo>
                <a:lnTo>
                  <a:pt x="371270" y="83839"/>
                </a:lnTo>
                <a:lnTo>
                  <a:pt x="388532" y="73025"/>
                </a:lnTo>
                <a:lnTo>
                  <a:pt x="320802" y="73025"/>
                </a:lnTo>
                <a:lnTo>
                  <a:pt x="308615" y="72598"/>
                </a:lnTo>
                <a:lnTo>
                  <a:pt x="270637" y="61848"/>
                </a:lnTo>
                <a:lnTo>
                  <a:pt x="265684" y="55498"/>
                </a:lnTo>
                <a:lnTo>
                  <a:pt x="265684" y="39242"/>
                </a:lnTo>
                <a:lnTo>
                  <a:pt x="308615" y="22090"/>
                </a:lnTo>
                <a:lnTo>
                  <a:pt x="320802" y="21589"/>
                </a:lnTo>
                <a:lnTo>
                  <a:pt x="388502" y="21589"/>
                </a:lnTo>
                <a:lnTo>
                  <a:pt x="385038" y="18573"/>
                </a:lnTo>
                <a:lnTo>
                  <a:pt x="343439" y="4016"/>
                </a:lnTo>
                <a:lnTo>
                  <a:pt x="332513" y="3053"/>
                </a:lnTo>
                <a:lnTo>
                  <a:pt x="320802" y="2793"/>
                </a:lnTo>
                <a:close/>
              </a:path>
              <a:path w="422909" h="215264">
                <a:moveTo>
                  <a:pt x="388502" y="21589"/>
                </a:moveTo>
                <a:lnTo>
                  <a:pt x="320802" y="21589"/>
                </a:lnTo>
                <a:lnTo>
                  <a:pt x="332970" y="22090"/>
                </a:lnTo>
                <a:lnTo>
                  <a:pt x="343757" y="23399"/>
                </a:lnTo>
                <a:lnTo>
                  <a:pt x="376047" y="47243"/>
                </a:lnTo>
                <a:lnTo>
                  <a:pt x="375792" y="55498"/>
                </a:lnTo>
                <a:lnTo>
                  <a:pt x="332970" y="72598"/>
                </a:lnTo>
                <a:lnTo>
                  <a:pt x="320802" y="73025"/>
                </a:lnTo>
                <a:lnTo>
                  <a:pt x="388532" y="73025"/>
                </a:lnTo>
                <a:lnTo>
                  <a:pt x="400304" y="47243"/>
                </a:lnTo>
                <a:lnTo>
                  <a:pt x="399684" y="40475"/>
                </a:lnTo>
                <a:lnTo>
                  <a:pt x="397827" y="34242"/>
                </a:lnTo>
                <a:lnTo>
                  <a:pt x="394731" y="28509"/>
                </a:lnTo>
                <a:lnTo>
                  <a:pt x="390398" y="23240"/>
                </a:lnTo>
                <a:lnTo>
                  <a:pt x="388502" y="21589"/>
                </a:lnTo>
                <a:close/>
              </a:path>
              <a:path w="422909" h="215264">
                <a:moveTo>
                  <a:pt x="202945" y="94741"/>
                </a:moveTo>
                <a:lnTo>
                  <a:pt x="0" y="94741"/>
                </a:lnTo>
                <a:lnTo>
                  <a:pt x="0" y="113791"/>
                </a:lnTo>
                <a:lnTo>
                  <a:pt x="202945" y="113791"/>
                </a:lnTo>
                <a:lnTo>
                  <a:pt x="202945" y="94741"/>
                </a:lnTo>
                <a:close/>
              </a:path>
              <a:path w="422909" h="215264">
                <a:moveTo>
                  <a:pt x="113284" y="69341"/>
                </a:moveTo>
                <a:lnTo>
                  <a:pt x="89662" y="69341"/>
                </a:lnTo>
                <a:lnTo>
                  <a:pt x="89662" y="94741"/>
                </a:lnTo>
                <a:lnTo>
                  <a:pt x="113284" y="94741"/>
                </a:lnTo>
                <a:lnTo>
                  <a:pt x="113284" y="69341"/>
                </a:lnTo>
                <a:close/>
              </a:path>
              <a:path w="422909" h="215264">
                <a:moveTo>
                  <a:pt x="50418" y="0"/>
                </a:moveTo>
                <a:lnTo>
                  <a:pt x="27051" y="0"/>
                </a:lnTo>
                <a:lnTo>
                  <a:pt x="27051" y="69341"/>
                </a:lnTo>
                <a:lnTo>
                  <a:pt x="180593" y="69341"/>
                </a:lnTo>
                <a:lnTo>
                  <a:pt x="180593" y="50418"/>
                </a:lnTo>
                <a:lnTo>
                  <a:pt x="50418" y="50418"/>
                </a:lnTo>
                <a:lnTo>
                  <a:pt x="504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1242" y="4280915"/>
            <a:ext cx="1300480" cy="222885"/>
          </a:xfrm>
          <a:custGeom>
            <a:avLst/>
            <a:gdLst/>
            <a:ahLst/>
            <a:cxnLst/>
            <a:rect l="l" t="t" r="r" b="b"/>
            <a:pathLst>
              <a:path w="1300479" h="222885">
                <a:moveTo>
                  <a:pt x="759714" y="141604"/>
                </a:moveTo>
                <a:lnTo>
                  <a:pt x="714136" y="147677"/>
                </a:lnTo>
                <a:lnTo>
                  <a:pt x="683799" y="172954"/>
                </a:lnTo>
                <a:lnTo>
                  <a:pt x="682371" y="182117"/>
                </a:lnTo>
                <a:lnTo>
                  <a:pt x="683799" y="191335"/>
                </a:lnTo>
                <a:lnTo>
                  <a:pt x="714136" y="216558"/>
                </a:lnTo>
                <a:lnTo>
                  <a:pt x="759714" y="222630"/>
                </a:lnTo>
                <a:lnTo>
                  <a:pt x="776882" y="221892"/>
                </a:lnTo>
                <a:lnTo>
                  <a:pt x="816102" y="211962"/>
                </a:lnTo>
                <a:lnTo>
                  <a:pt x="826929" y="204088"/>
                </a:lnTo>
                <a:lnTo>
                  <a:pt x="759714" y="204088"/>
                </a:lnTo>
                <a:lnTo>
                  <a:pt x="747613" y="203751"/>
                </a:lnTo>
                <a:lnTo>
                  <a:pt x="706374" y="189229"/>
                </a:lnTo>
                <a:lnTo>
                  <a:pt x="706374" y="175005"/>
                </a:lnTo>
                <a:lnTo>
                  <a:pt x="747613" y="160395"/>
                </a:lnTo>
                <a:lnTo>
                  <a:pt x="759714" y="160019"/>
                </a:lnTo>
                <a:lnTo>
                  <a:pt x="826788" y="160019"/>
                </a:lnTo>
                <a:lnTo>
                  <a:pt x="824940" y="158007"/>
                </a:lnTo>
                <a:lnTo>
                  <a:pt x="816102" y="152272"/>
                </a:lnTo>
                <a:lnTo>
                  <a:pt x="805076" y="147677"/>
                </a:lnTo>
                <a:lnTo>
                  <a:pt x="792003" y="144367"/>
                </a:lnTo>
                <a:lnTo>
                  <a:pt x="776882" y="142343"/>
                </a:lnTo>
                <a:lnTo>
                  <a:pt x="759714" y="141604"/>
                </a:lnTo>
                <a:close/>
              </a:path>
              <a:path w="1300479" h="222885">
                <a:moveTo>
                  <a:pt x="826788" y="160019"/>
                </a:moveTo>
                <a:lnTo>
                  <a:pt x="759714" y="160019"/>
                </a:lnTo>
                <a:lnTo>
                  <a:pt x="771667" y="160395"/>
                </a:lnTo>
                <a:lnTo>
                  <a:pt x="782193" y="161496"/>
                </a:lnTo>
                <a:lnTo>
                  <a:pt x="812927" y="182117"/>
                </a:lnTo>
                <a:lnTo>
                  <a:pt x="812800" y="189229"/>
                </a:lnTo>
                <a:lnTo>
                  <a:pt x="771667" y="203751"/>
                </a:lnTo>
                <a:lnTo>
                  <a:pt x="759714" y="204088"/>
                </a:lnTo>
                <a:lnTo>
                  <a:pt x="826929" y="204088"/>
                </a:lnTo>
                <a:lnTo>
                  <a:pt x="831278" y="199374"/>
                </a:lnTo>
                <a:lnTo>
                  <a:pt x="835140" y="191335"/>
                </a:lnTo>
                <a:lnTo>
                  <a:pt x="836549" y="182117"/>
                </a:lnTo>
                <a:lnTo>
                  <a:pt x="835140" y="172954"/>
                </a:lnTo>
                <a:lnTo>
                  <a:pt x="831278" y="164909"/>
                </a:lnTo>
                <a:lnTo>
                  <a:pt x="826788" y="160019"/>
                </a:lnTo>
                <a:close/>
              </a:path>
              <a:path w="1300479" h="222885">
                <a:moveTo>
                  <a:pt x="539242" y="139953"/>
                </a:moveTo>
                <a:lnTo>
                  <a:pt x="497713" y="144779"/>
                </a:lnTo>
                <a:lnTo>
                  <a:pt x="464312" y="164972"/>
                </a:lnTo>
                <a:lnTo>
                  <a:pt x="461010" y="172465"/>
                </a:lnTo>
                <a:lnTo>
                  <a:pt x="461010" y="189864"/>
                </a:lnTo>
                <a:lnTo>
                  <a:pt x="497713" y="217423"/>
                </a:lnTo>
                <a:lnTo>
                  <a:pt x="539242" y="222122"/>
                </a:lnTo>
                <a:lnTo>
                  <a:pt x="550931" y="221888"/>
                </a:lnTo>
                <a:lnTo>
                  <a:pt x="589361" y="214685"/>
                </a:lnTo>
                <a:lnTo>
                  <a:pt x="607272" y="204088"/>
                </a:lnTo>
                <a:lnTo>
                  <a:pt x="539242" y="204088"/>
                </a:lnTo>
                <a:lnTo>
                  <a:pt x="527149" y="203636"/>
                </a:lnTo>
                <a:lnTo>
                  <a:pt x="489458" y="194055"/>
                </a:lnTo>
                <a:lnTo>
                  <a:pt x="484632" y="188467"/>
                </a:lnTo>
                <a:lnTo>
                  <a:pt x="484632" y="173735"/>
                </a:lnTo>
                <a:lnTo>
                  <a:pt x="527149" y="158241"/>
                </a:lnTo>
                <a:lnTo>
                  <a:pt x="539242" y="157860"/>
                </a:lnTo>
                <a:lnTo>
                  <a:pt x="606962" y="157860"/>
                </a:lnTo>
                <a:lnTo>
                  <a:pt x="602938" y="154566"/>
                </a:lnTo>
                <a:lnTo>
                  <a:pt x="561800" y="141176"/>
                </a:lnTo>
                <a:lnTo>
                  <a:pt x="550931" y="140261"/>
                </a:lnTo>
                <a:lnTo>
                  <a:pt x="539242" y="139953"/>
                </a:lnTo>
                <a:close/>
              </a:path>
              <a:path w="1300479" h="222885">
                <a:moveTo>
                  <a:pt x="606962" y="157860"/>
                </a:moveTo>
                <a:lnTo>
                  <a:pt x="539242" y="157860"/>
                </a:lnTo>
                <a:lnTo>
                  <a:pt x="551481" y="158241"/>
                </a:lnTo>
                <a:lnTo>
                  <a:pt x="562292" y="159384"/>
                </a:lnTo>
                <a:lnTo>
                  <a:pt x="594741" y="181228"/>
                </a:lnTo>
                <a:lnTo>
                  <a:pt x="594360" y="188467"/>
                </a:lnTo>
                <a:lnTo>
                  <a:pt x="551481" y="203636"/>
                </a:lnTo>
                <a:lnTo>
                  <a:pt x="539242" y="204088"/>
                </a:lnTo>
                <a:lnTo>
                  <a:pt x="607272" y="204088"/>
                </a:lnTo>
                <a:lnTo>
                  <a:pt x="608203" y="203326"/>
                </a:lnTo>
                <a:lnTo>
                  <a:pt x="614680" y="197230"/>
                </a:lnTo>
                <a:lnTo>
                  <a:pt x="617855" y="189864"/>
                </a:lnTo>
                <a:lnTo>
                  <a:pt x="618109" y="181228"/>
                </a:lnTo>
                <a:lnTo>
                  <a:pt x="617855" y="172465"/>
                </a:lnTo>
                <a:lnTo>
                  <a:pt x="614680" y="164972"/>
                </a:lnTo>
                <a:lnTo>
                  <a:pt x="608203" y="158876"/>
                </a:lnTo>
                <a:lnTo>
                  <a:pt x="606962" y="157860"/>
                </a:lnTo>
                <a:close/>
              </a:path>
              <a:path w="1300479" h="222885">
                <a:moveTo>
                  <a:pt x="942340" y="147065"/>
                </a:moveTo>
                <a:lnTo>
                  <a:pt x="918845" y="147065"/>
                </a:lnTo>
                <a:lnTo>
                  <a:pt x="918845" y="217931"/>
                </a:lnTo>
                <a:lnTo>
                  <a:pt x="1069340" y="217931"/>
                </a:lnTo>
                <a:lnTo>
                  <a:pt x="1069340" y="198754"/>
                </a:lnTo>
                <a:lnTo>
                  <a:pt x="942340" y="198754"/>
                </a:lnTo>
                <a:lnTo>
                  <a:pt x="942340" y="147065"/>
                </a:lnTo>
                <a:close/>
              </a:path>
              <a:path w="1300479" h="222885">
                <a:moveTo>
                  <a:pt x="1063371" y="106298"/>
                </a:moveTo>
                <a:lnTo>
                  <a:pt x="1039876" y="106298"/>
                </a:lnTo>
                <a:lnTo>
                  <a:pt x="1039876" y="164210"/>
                </a:lnTo>
                <a:lnTo>
                  <a:pt x="1063371" y="164210"/>
                </a:lnTo>
                <a:lnTo>
                  <a:pt x="1063371" y="106298"/>
                </a:lnTo>
                <a:close/>
              </a:path>
              <a:path w="1300479" h="222885">
                <a:moveTo>
                  <a:pt x="939419" y="13588"/>
                </a:moveTo>
                <a:lnTo>
                  <a:pt x="897604" y="29670"/>
                </a:lnTo>
                <a:lnTo>
                  <a:pt x="880999" y="70357"/>
                </a:lnTo>
                <a:lnTo>
                  <a:pt x="881548" y="78331"/>
                </a:lnTo>
                <a:lnTo>
                  <a:pt x="903104" y="115300"/>
                </a:lnTo>
                <a:lnTo>
                  <a:pt x="939419" y="126491"/>
                </a:lnTo>
                <a:lnTo>
                  <a:pt x="946249" y="126140"/>
                </a:lnTo>
                <a:lnTo>
                  <a:pt x="984631" y="106298"/>
                </a:lnTo>
                <a:lnTo>
                  <a:pt x="1063371" y="106298"/>
                </a:lnTo>
                <a:lnTo>
                  <a:pt x="1063371" y="105663"/>
                </a:lnTo>
                <a:lnTo>
                  <a:pt x="939419" y="105663"/>
                </a:lnTo>
                <a:lnTo>
                  <a:pt x="931818" y="104921"/>
                </a:lnTo>
                <a:lnTo>
                  <a:pt x="904368" y="77954"/>
                </a:lnTo>
                <a:lnTo>
                  <a:pt x="903605" y="70357"/>
                </a:lnTo>
                <a:lnTo>
                  <a:pt x="904368" y="62686"/>
                </a:lnTo>
                <a:lnTo>
                  <a:pt x="931818" y="35486"/>
                </a:lnTo>
                <a:lnTo>
                  <a:pt x="939419" y="34797"/>
                </a:lnTo>
                <a:lnTo>
                  <a:pt x="1063371" y="34797"/>
                </a:lnTo>
                <a:lnTo>
                  <a:pt x="1063371" y="33781"/>
                </a:lnTo>
                <a:lnTo>
                  <a:pt x="984377" y="33781"/>
                </a:lnTo>
                <a:lnTo>
                  <a:pt x="979043" y="27558"/>
                </a:lnTo>
                <a:lnTo>
                  <a:pt x="972566" y="22605"/>
                </a:lnTo>
                <a:lnTo>
                  <a:pt x="964819" y="19049"/>
                </a:lnTo>
                <a:lnTo>
                  <a:pt x="958939" y="16767"/>
                </a:lnTo>
                <a:lnTo>
                  <a:pt x="952738" y="15081"/>
                </a:lnTo>
                <a:lnTo>
                  <a:pt x="946227" y="14013"/>
                </a:lnTo>
                <a:lnTo>
                  <a:pt x="939419" y="13588"/>
                </a:lnTo>
                <a:close/>
              </a:path>
              <a:path w="1300479" h="222885">
                <a:moveTo>
                  <a:pt x="1063371" y="34797"/>
                </a:moveTo>
                <a:lnTo>
                  <a:pt x="946150" y="34797"/>
                </a:lnTo>
                <a:lnTo>
                  <a:pt x="952246" y="36321"/>
                </a:lnTo>
                <a:lnTo>
                  <a:pt x="957453" y="39242"/>
                </a:lnTo>
                <a:lnTo>
                  <a:pt x="962787" y="42290"/>
                </a:lnTo>
                <a:lnTo>
                  <a:pt x="966978" y="46354"/>
                </a:lnTo>
                <a:lnTo>
                  <a:pt x="973074" y="57022"/>
                </a:lnTo>
                <a:lnTo>
                  <a:pt x="974598" y="63245"/>
                </a:lnTo>
                <a:lnTo>
                  <a:pt x="974598" y="77342"/>
                </a:lnTo>
                <a:lnTo>
                  <a:pt x="957453" y="101091"/>
                </a:lnTo>
                <a:lnTo>
                  <a:pt x="952246" y="104139"/>
                </a:lnTo>
                <a:lnTo>
                  <a:pt x="946150" y="105536"/>
                </a:lnTo>
                <a:lnTo>
                  <a:pt x="939419" y="105663"/>
                </a:lnTo>
                <a:lnTo>
                  <a:pt x="1063371" y="105663"/>
                </a:lnTo>
                <a:lnTo>
                  <a:pt x="1063371" y="87248"/>
                </a:lnTo>
                <a:lnTo>
                  <a:pt x="994791" y="87248"/>
                </a:lnTo>
                <a:lnTo>
                  <a:pt x="995680" y="84581"/>
                </a:lnTo>
                <a:lnTo>
                  <a:pt x="996315" y="81914"/>
                </a:lnTo>
                <a:lnTo>
                  <a:pt x="997077" y="76199"/>
                </a:lnTo>
                <a:lnTo>
                  <a:pt x="997331" y="73278"/>
                </a:lnTo>
                <a:lnTo>
                  <a:pt x="997331" y="67182"/>
                </a:lnTo>
                <a:lnTo>
                  <a:pt x="994791" y="52958"/>
                </a:lnTo>
                <a:lnTo>
                  <a:pt x="1063371" y="52958"/>
                </a:lnTo>
                <a:lnTo>
                  <a:pt x="1063371" y="34797"/>
                </a:lnTo>
                <a:close/>
              </a:path>
              <a:path w="1300479" h="222885">
                <a:moveTo>
                  <a:pt x="1063371" y="52958"/>
                </a:moveTo>
                <a:lnTo>
                  <a:pt x="1039876" y="52958"/>
                </a:lnTo>
                <a:lnTo>
                  <a:pt x="1039876" y="87248"/>
                </a:lnTo>
                <a:lnTo>
                  <a:pt x="1063371" y="87248"/>
                </a:lnTo>
                <a:lnTo>
                  <a:pt x="1063371" y="52958"/>
                </a:lnTo>
                <a:close/>
              </a:path>
              <a:path w="1300479" h="222885">
                <a:moveTo>
                  <a:pt x="1063371" y="253"/>
                </a:moveTo>
                <a:lnTo>
                  <a:pt x="1039876" y="253"/>
                </a:lnTo>
                <a:lnTo>
                  <a:pt x="1039876" y="33781"/>
                </a:lnTo>
                <a:lnTo>
                  <a:pt x="1063371" y="33781"/>
                </a:lnTo>
                <a:lnTo>
                  <a:pt x="1063371" y="253"/>
                </a:lnTo>
                <a:close/>
              </a:path>
              <a:path w="1300479" h="222885">
                <a:moveTo>
                  <a:pt x="641731" y="102361"/>
                </a:moveTo>
                <a:lnTo>
                  <a:pt x="439166" y="102361"/>
                </a:lnTo>
                <a:lnTo>
                  <a:pt x="439166" y="121538"/>
                </a:lnTo>
                <a:lnTo>
                  <a:pt x="641731" y="121538"/>
                </a:lnTo>
                <a:lnTo>
                  <a:pt x="641731" y="102361"/>
                </a:lnTo>
                <a:close/>
              </a:path>
              <a:path w="1300479" h="222885">
                <a:moveTo>
                  <a:pt x="543433" y="60578"/>
                </a:moveTo>
                <a:lnTo>
                  <a:pt x="520319" y="60578"/>
                </a:lnTo>
                <a:lnTo>
                  <a:pt x="520319" y="102361"/>
                </a:lnTo>
                <a:lnTo>
                  <a:pt x="543433" y="102361"/>
                </a:lnTo>
                <a:lnTo>
                  <a:pt x="543433" y="60578"/>
                </a:lnTo>
                <a:close/>
              </a:path>
              <a:path w="1300479" h="222885">
                <a:moveTo>
                  <a:pt x="616331" y="10921"/>
                </a:moveTo>
                <a:lnTo>
                  <a:pt x="462661" y="10921"/>
                </a:lnTo>
                <a:lnTo>
                  <a:pt x="462661" y="29844"/>
                </a:lnTo>
                <a:lnTo>
                  <a:pt x="592963" y="29844"/>
                </a:lnTo>
                <a:lnTo>
                  <a:pt x="592867" y="42687"/>
                </a:lnTo>
                <a:lnTo>
                  <a:pt x="586994" y="86232"/>
                </a:lnTo>
                <a:lnTo>
                  <a:pt x="610108" y="88645"/>
                </a:lnTo>
                <a:lnTo>
                  <a:pt x="615973" y="50129"/>
                </a:lnTo>
                <a:lnTo>
                  <a:pt x="616235" y="43148"/>
                </a:lnTo>
                <a:lnTo>
                  <a:pt x="616331" y="10921"/>
                </a:lnTo>
                <a:close/>
              </a:path>
              <a:path w="1300479" h="222885">
                <a:moveTo>
                  <a:pt x="365252" y="4698"/>
                </a:moveTo>
                <a:lnTo>
                  <a:pt x="342900" y="4698"/>
                </a:lnTo>
                <a:lnTo>
                  <a:pt x="342900" y="78739"/>
                </a:lnTo>
                <a:lnTo>
                  <a:pt x="308356" y="78739"/>
                </a:lnTo>
                <a:lnTo>
                  <a:pt x="308356" y="98170"/>
                </a:lnTo>
                <a:lnTo>
                  <a:pt x="342900" y="98170"/>
                </a:lnTo>
                <a:lnTo>
                  <a:pt x="342900" y="211454"/>
                </a:lnTo>
                <a:lnTo>
                  <a:pt x="365252" y="211454"/>
                </a:lnTo>
                <a:lnTo>
                  <a:pt x="365252" y="4698"/>
                </a:lnTo>
                <a:close/>
              </a:path>
              <a:path w="1300479" h="222885">
                <a:moveTo>
                  <a:pt x="286512" y="44195"/>
                </a:moveTo>
                <a:lnTo>
                  <a:pt x="263906" y="44195"/>
                </a:lnTo>
                <a:lnTo>
                  <a:pt x="263906" y="62102"/>
                </a:lnTo>
                <a:lnTo>
                  <a:pt x="263572" y="72034"/>
                </a:lnTo>
                <a:lnTo>
                  <a:pt x="255571" y="110404"/>
                </a:lnTo>
                <a:lnTo>
                  <a:pt x="230647" y="150066"/>
                </a:lnTo>
                <a:lnTo>
                  <a:pt x="216154" y="161289"/>
                </a:lnTo>
                <a:lnTo>
                  <a:pt x="230632" y="178942"/>
                </a:lnTo>
                <a:lnTo>
                  <a:pt x="258191" y="151129"/>
                </a:lnTo>
                <a:lnTo>
                  <a:pt x="275590" y="111632"/>
                </a:lnTo>
                <a:lnTo>
                  <a:pt x="296010" y="111632"/>
                </a:lnTo>
                <a:lnTo>
                  <a:pt x="286825" y="71651"/>
                </a:lnTo>
                <a:lnTo>
                  <a:pt x="286512" y="62102"/>
                </a:lnTo>
                <a:lnTo>
                  <a:pt x="286512" y="44195"/>
                </a:lnTo>
                <a:close/>
              </a:path>
              <a:path w="1300479" h="222885">
                <a:moveTo>
                  <a:pt x="296010" y="111632"/>
                </a:moveTo>
                <a:lnTo>
                  <a:pt x="275590" y="111632"/>
                </a:lnTo>
                <a:lnTo>
                  <a:pt x="278761" y="121540"/>
                </a:lnTo>
                <a:lnTo>
                  <a:pt x="297985" y="155626"/>
                </a:lnTo>
                <a:lnTo>
                  <a:pt x="319024" y="173735"/>
                </a:lnTo>
                <a:lnTo>
                  <a:pt x="333248" y="156336"/>
                </a:lnTo>
                <a:lnTo>
                  <a:pt x="325751" y="151336"/>
                </a:lnTo>
                <a:lnTo>
                  <a:pt x="318897" y="145668"/>
                </a:lnTo>
                <a:lnTo>
                  <a:pt x="312709" y="139334"/>
                </a:lnTo>
                <a:lnTo>
                  <a:pt x="307213" y="132333"/>
                </a:lnTo>
                <a:lnTo>
                  <a:pt x="302327" y="124712"/>
                </a:lnTo>
                <a:lnTo>
                  <a:pt x="298132" y="116697"/>
                </a:lnTo>
                <a:lnTo>
                  <a:pt x="296010" y="111632"/>
                </a:lnTo>
                <a:close/>
              </a:path>
              <a:path w="1300479" h="222885">
                <a:moveTo>
                  <a:pt x="324739" y="25018"/>
                </a:moveTo>
                <a:lnTo>
                  <a:pt x="222885" y="25018"/>
                </a:lnTo>
                <a:lnTo>
                  <a:pt x="222885" y="44195"/>
                </a:lnTo>
                <a:lnTo>
                  <a:pt x="324739" y="44195"/>
                </a:lnTo>
                <a:lnTo>
                  <a:pt x="324739" y="25018"/>
                </a:lnTo>
                <a:close/>
              </a:path>
              <a:path w="1300479" h="222885">
                <a:moveTo>
                  <a:pt x="1210056" y="128777"/>
                </a:moveTo>
                <a:lnTo>
                  <a:pt x="1186180" y="128777"/>
                </a:lnTo>
                <a:lnTo>
                  <a:pt x="1186180" y="222884"/>
                </a:lnTo>
                <a:lnTo>
                  <a:pt x="1210056" y="222884"/>
                </a:lnTo>
                <a:lnTo>
                  <a:pt x="1210056" y="128777"/>
                </a:lnTo>
                <a:close/>
              </a:path>
              <a:path w="1300479" h="222885">
                <a:moveTo>
                  <a:pt x="1300226" y="109346"/>
                </a:moveTo>
                <a:lnTo>
                  <a:pt x="1097280" y="109346"/>
                </a:lnTo>
                <a:lnTo>
                  <a:pt x="1097280" y="128777"/>
                </a:lnTo>
                <a:lnTo>
                  <a:pt x="1300226" y="128777"/>
                </a:lnTo>
                <a:lnTo>
                  <a:pt x="1300226" y="109346"/>
                </a:lnTo>
                <a:close/>
              </a:path>
              <a:path w="1300479" h="222885">
                <a:moveTo>
                  <a:pt x="1274445" y="13842"/>
                </a:moveTo>
                <a:lnTo>
                  <a:pt x="1122045" y="13842"/>
                </a:lnTo>
                <a:lnTo>
                  <a:pt x="1122045" y="33273"/>
                </a:lnTo>
                <a:lnTo>
                  <a:pt x="1251077" y="33273"/>
                </a:lnTo>
                <a:lnTo>
                  <a:pt x="1251097" y="41505"/>
                </a:lnTo>
                <a:lnTo>
                  <a:pt x="1248216" y="87058"/>
                </a:lnTo>
                <a:lnTo>
                  <a:pt x="1244346" y="109346"/>
                </a:lnTo>
                <a:lnTo>
                  <a:pt x="1268222" y="109346"/>
                </a:lnTo>
                <a:lnTo>
                  <a:pt x="1273688" y="67309"/>
                </a:lnTo>
                <a:lnTo>
                  <a:pt x="1274349" y="49815"/>
                </a:lnTo>
                <a:lnTo>
                  <a:pt x="1274445" y="13842"/>
                </a:lnTo>
                <a:close/>
              </a:path>
              <a:path w="1300479" h="222885">
                <a:moveTo>
                  <a:pt x="178943" y="146176"/>
                </a:moveTo>
                <a:lnTo>
                  <a:pt x="20828" y="146176"/>
                </a:lnTo>
                <a:lnTo>
                  <a:pt x="20828" y="164972"/>
                </a:lnTo>
                <a:lnTo>
                  <a:pt x="155321" y="164972"/>
                </a:lnTo>
                <a:lnTo>
                  <a:pt x="155321" y="222630"/>
                </a:lnTo>
                <a:lnTo>
                  <a:pt x="178943" y="222630"/>
                </a:lnTo>
                <a:lnTo>
                  <a:pt x="178943" y="146176"/>
                </a:lnTo>
                <a:close/>
              </a:path>
              <a:path w="1300479" h="222885">
                <a:moveTo>
                  <a:pt x="113284" y="108076"/>
                </a:moveTo>
                <a:lnTo>
                  <a:pt x="89662" y="108076"/>
                </a:lnTo>
                <a:lnTo>
                  <a:pt x="89662" y="146176"/>
                </a:lnTo>
                <a:lnTo>
                  <a:pt x="113284" y="146176"/>
                </a:lnTo>
                <a:lnTo>
                  <a:pt x="113284" y="108076"/>
                </a:lnTo>
                <a:close/>
              </a:path>
              <a:path w="1300479" h="222885">
                <a:moveTo>
                  <a:pt x="203708" y="88899"/>
                </a:moveTo>
                <a:lnTo>
                  <a:pt x="0" y="88899"/>
                </a:lnTo>
                <a:lnTo>
                  <a:pt x="0" y="108076"/>
                </a:lnTo>
                <a:lnTo>
                  <a:pt x="203708" y="108076"/>
                </a:lnTo>
                <a:lnTo>
                  <a:pt x="203708" y="88899"/>
                </a:lnTo>
                <a:close/>
              </a:path>
              <a:path w="1300479" h="222885">
                <a:moveTo>
                  <a:pt x="177927" y="10413"/>
                </a:moveTo>
                <a:lnTo>
                  <a:pt x="25527" y="10413"/>
                </a:lnTo>
                <a:lnTo>
                  <a:pt x="25527" y="29590"/>
                </a:lnTo>
                <a:lnTo>
                  <a:pt x="154559" y="29590"/>
                </a:lnTo>
                <a:lnTo>
                  <a:pt x="154463" y="42068"/>
                </a:lnTo>
                <a:lnTo>
                  <a:pt x="149098" y="88899"/>
                </a:lnTo>
                <a:lnTo>
                  <a:pt x="172974" y="88899"/>
                </a:lnTo>
                <a:lnTo>
                  <a:pt x="177623" y="47053"/>
                </a:lnTo>
                <a:lnTo>
                  <a:pt x="177847" y="40004"/>
                </a:lnTo>
                <a:lnTo>
                  <a:pt x="177927" y="10413"/>
                </a:lnTo>
                <a:close/>
              </a:path>
              <a:path w="1300479" h="222885">
                <a:moveTo>
                  <a:pt x="861568" y="108330"/>
                </a:moveTo>
                <a:lnTo>
                  <a:pt x="658368" y="108330"/>
                </a:lnTo>
                <a:lnTo>
                  <a:pt x="658368" y="127253"/>
                </a:lnTo>
                <a:lnTo>
                  <a:pt x="861568" y="127253"/>
                </a:lnTo>
                <a:lnTo>
                  <a:pt x="861568" y="108330"/>
                </a:lnTo>
                <a:close/>
              </a:path>
              <a:path w="1300479" h="222885">
                <a:moveTo>
                  <a:pt x="771398" y="84708"/>
                </a:moveTo>
                <a:lnTo>
                  <a:pt x="748538" y="84708"/>
                </a:lnTo>
                <a:lnTo>
                  <a:pt x="748538" y="108330"/>
                </a:lnTo>
                <a:lnTo>
                  <a:pt x="771398" y="108330"/>
                </a:lnTo>
                <a:lnTo>
                  <a:pt x="771398" y="84708"/>
                </a:lnTo>
                <a:close/>
              </a:path>
              <a:path w="1300479" h="222885">
                <a:moveTo>
                  <a:pt x="836549" y="10159"/>
                </a:moveTo>
                <a:lnTo>
                  <a:pt x="683641" y="10159"/>
                </a:lnTo>
                <a:lnTo>
                  <a:pt x="683641" y="84708"/>
                </a:lnTo>
                <a:lnTo>
                  <a:pt x="838073" y="84708"/>
                </a:lnTo>
                <a:lnTo>
                  <a:pt x="838073" y="65785"/>
                </a:lnTo>
                <a:lnTo>
                  <a:pt x="707009" y="65785"/>
                </a:lnTo>
                <a:lnTo>
                  <a:pt x="707009" y="28828"/>
                </a:lnTo>
                <a:lnTo>
                  <a:pt x="836549" y="28828"/>
                </a:lnTo>
                <a:lnTo>
                  <a:pt x="836549" y="10159"/>
                </a:lnTo>
                <a:close/>
              </a:path>
              <a:path w="1300479" h="222885">
                <a:moveTo>
                  <a:pt x="410591" y="0"/>
                </a:moveTo>
                <a:lnTo>
                  <a:pt x="387858" y="0"/>
                </a:lnTo>
                <a:lnTo>
                  <a:pt x="387858" y="222630"/>
                </a:lnTo>
                <a:lnTo>
                  <a:pt x="410591" y="222630"/>
                </a:lnTo>
                <a:lnTo>
                  <a:pt x="4105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82589" y="4280915"/>
            <a:ext cx="915035" cy="222885"/>
          </a:xfrm>
          <a:custGeom>
            <a:avLst/>
            <a:gdLst/>
            <a:ahLst/>
            <a:cxnLst/>
            <a:rect l="l" t="t" r="r" b="b"/>
            <a:pathLst>
              <a:path w="915034" h="222885">
                <a:moveTo>
                  <a:pt x="132461" y="111760"/>
                </a:moveTo>
                <a:lnTo>
                  <a:pt x="97967" y="89230"/>
                </a:lnTo>
                <a:lnTo>
                  <a:pt x="90385" y="79248"/>
                </a:lnTo>
                <a:lnTo>
                  <a:pt x="88734" y="76771"/>
                </a:lnTo>
                <a:lnTo>
                  <a:pt x="78740" y="40767"/>
                </a:lnTo>
                <a:lnTo>
                  <a:pt x="78740" y="13589"/>
                </a:lnTo>
                <a:lnTo>
                  <a:pt x="55372" y="13589"/>
                </a:lnTo>
                <a:lnTo>
                  <a:pt x="53555" y="56489"/>
                </a:lnTo>
                <a:lnTo>
                  <a:pt x="35420" y="92786"/>
                </a:lnTo>
                <a:lnTo>
                  <a:pt x="0" y="116840"/>
                </a:lnTo>
                <a:lnTo>
                  <a:pt x="12573" y="135382"/>
                </a:lnTo>
                <a:lnTo>
                  <a:pt x="46228" y="113284"/>
                </a:lnTo>
                <a:lnTo>
                  <a:pt x="67564" y="79248"/>
                </a:lnTo>
                <a:lnTo>
                  <a:pt x="71539" y="87757"/>
                </a:lnTo>
                <a:lnTo>
                  <a:pt x="102450" y="121602"/>
                </a:lnTo>
                <a:lnTo>
                  <a:pt x="119507" y="130175"/>
                </a:lnTo>
                <a:lnTo>
                  <a:pt x="132461" y="111760"/>
                </a:lnTo>
                <a:close/>
              </a:path>
              <a:path w="915034" h="222885">
                <a:moveTo>
                  <a:pt x="185801" y="254"/>
                </a:moveTo>
                <a:lnTo>
                  <a:pt x="162306" y="254"/>
                </a:lnTo>
                <a:lnTo>
                  <a:pt x="162306" y="50927"/>
                </a:lnTo>
                <a:lnTo>
                  <a:pt x="115316" y="50927"/>
                </a:lnTo>
                <a:lnTo>
                  <a:pt x="115316" y="70358"/>
                </a:lnTo>
                <a:lnTo>
                  <a:pt x="162306" y="70358"/>
                </a:lnTo>
                <a:lnTo>
                  <a:pt x="162306" y="166243"/>
                </a:lnTo>
                <a:lnTo>
                  <a:pt x="185801" y="166243"/>
                </a:lnTo>
                <a:lnTo>
                  <a:pt x="185801" y="254"/>
                </a:lnTo>
                <a:close/>
              </a:path>
              <a:path w="915034" h="222885">
                <a:moveTo>
                  <a:pt x="190881" y="198755"/>
                </a:moveTo>
                <a:lnTo>
                  <a:pt x="64389" y="198755"/>
                </a:lnTo>
                <a:lnTo>
                  <a:pt x="64389" y="147574"/>
                </a:lnTo>
                <a:lnTo>
                  <a:pt x="40513" y="147574"/>
                </a:lnTo>
                <a:lnTo>
                  <a:pt x="40513" y="217932"/>
                </a:lnTo>
                <a:lnTo>
                  <a:pt x="190881" y="217932"/>
                </a:lnTo>
                <a:lnTo>
                  <a:pt x="190881" y="198755"/>
                </a:lnTo>
                <a:close/>
              </a:path>
              <a:path w="915034" h="222885">
                <a:moveTo>
                  <a:pt x="353187" y="106299"/>
                </a:moveTo>
                <a:lnTo>
                  <a:pt x="318630" y="84848"/>
                </a:lnTo>
                <a:lnTo>
                  <a:pt x="311912" y="76581"/>
                </a:lnTo>
                <a:lnTo>
                  <a:pt x="309460" y="73088"/>
                </a:lnTo>
                <a:lnTo>
                  <a:pt x="299466" y="34544"/>
                </a:lnTo>
                <a:lnTo>
                  <a:pt x="347218" y="34544"/>
                </a:lnTo>
                <a:lnTo>
                  <a:pt x="347218" y="15367"/>
                </a:lnTo>
                <a:lnTo>
                  <a:pt x="227076" y="15367"/>
                </a:lnTo>
                <a:lnTo>
                  <a:pt x="227076" y="34544"/>
                </a:lnTo>
                <a:lnTo>
                  <a:pt x="275336" y="34544"/>
                </a:lnTo>
                <a:lnTo>
                  <a:pt x="275336" y="39497"/>
                </a:lnTo>
                <a:lnTo>
                  <a:pt x="264883" y="76428"/>
                </a:lnTo>
                <a:lnTo>
                  <a:pt x="235800" y="104927"/>
                </a:lnTo>
                <a:lnTo>
                  <a:pt x="219710" y="112268"/>
                </a:lnTo>
                <a:lnTo>
                  <a:pt x="232029" y="131191"/>
                </a:lnTo>
                <a:lnTo>
                  <a:pt x="266319" y="109601"/>
                </a:lnTo>
                <a:lnTo>
                  <a:pt x="288036" y="76581"/>
                </a:lnTo>
                <a:lnTo>
                  <a:pt x="292036" y="84632"/>
                </a:lnTo>
                <a:lnTo>
                  <a:pt x="323481" y="116865"/>
                </a:lnTo>
                <a:lnTo>
                  <a:pt x="340995" y="124968"/>
                </a:lnTo>
                <a:lnTo>
                  <a:pt x="353187" y="106299"/>
                </a:lnTo>
                <a:close/>
              </a:path>
              <a:path w="915034" h="222885">
                <a:moveTo>
                  <a:pt x="405257" y="0"/>
                </a:moveTo>
                <a:lnTo>
                  <a:pt x="381762" y="0"/>
                </a:lnTo>
                <a:lnTo>
                  <a:pt x="381762" y="56642"/>
                </a:lnTo>
                <a:lnTo>
                  <a:pt x="340233" y="56642"/>
                </a:lnTo>
                <a:lnTo>
                  <a:pt x="340233" y="76073"/>
                </a:lnTo>
                <a:lnTo>
                  <a:pt x="381762" y="76073"/>
                </a:lnTo>
                <a:lnTo>
                  <a:pt x="381762" y="132461"/>
                </a:lnTo>
                <a:lnTo>
                  <a:pt x="405257" y="132461"/>
                </a:lnTo>
                <a:lnTo>
                  <a:pt x="405257" y="0"/>
                </a:lnTo>
                <a:close/>
              </a:path>
              <a:path w="915034" h="222885">
                <a:moveTo>
                  <a:pt x="406019" y="171831"/>
                </a:moveTo>
                <a:lnTo>
                  <a:pt x="402971" y="164211"/>
                </a:lnTo>
                <a:lnTo>
                  <a:pt x="396875" y="157988"/>
                </a:lnTo>
                <a:lnTo>
                  <a:pt x="395859" y="157099"/>
                </a:lnTo>
                <a:lnTo>
                  <a:pt x="391896" y="153593"/>
                </a:lnTo>
                <a:lnTo>
                  <a:pt x="385927" y="149720"/>
                </a:lnTo>
                <a:lnTo>
                  <a:pt x="382524" y="148094"/>
                </a:lnTo>
                <a:lnTo>
                  <a:pt x="382524" y="173101"/>
                </a:lnTo>
                <a:lnTo>
                  <a:pt x="382524" y="188214"/>
                </a:lnTo>
                <a:lnTo>
                  <a:pt x="342366" y="203708"/>
                </a:lnTo>
                <a:lnTo>
                  <a:pt x="330708" y="204089"/>
                </a:lnTo>
                <a:lnTo>
                  <a:pt x="319100" y="203708"/>
                </a:lnTo>
                <a:lnTo>
                  <a:pt x="278892" y="188214"/>
                </a:lnTo>
                <a:lnTo>
                  <a:pt x="278892" y="173101"/>
                </a:lnTo>
                <a:lnTo>
                  <a:pt x="319100" y="157480"/>
                </a:lnTo>
                <a:lnTo>
                  <a:pt x="330708" y="157099"/>
                </a:lnTo>
                <a:lnTo>
                  <a:pt x="342366" y="157480"/>
                </a:lnTo>
                <a:lnTo>
                  <a:pt x="382524" y="173101"/>
                </a:lnTo>
                <a:lnTo>
                  <a:pt x="382524" y="148094"/>
                </a:lnTo>
                <a:lnTo>
                  <a:pt x="342061" y="139001"/>
                </a:lnTo>
                <a:lnTo>
                  <a:pt x="330708" y="138684"/>
                </a:lnTo>
                <a:lnTo>
                  <a:pt x="319392" y="139001"/>
                </a:lnTo>
                <a:lnTo>
                  <a:pt x="275488" y="149720"/>
                </a:lnTo>
                <a:lnTo>
                  <a:pt x="255397" y="171831"/>
                </a:lnTo>
                <a:lnTo>
                  <a:pt x="255397" y="189611"/>
                </a:lnTo>
                <a:lnTo>
                  <a:pt x="290449" y="217551"/>
                </a:lnTo>
                <a:lnTo>
                  <a:pt x="330708" y="222631"/>
                </a:lnTo>
                <a:lnTo>
                  <a:pt x="342061" y="222313"/>
                </a:lnTo>
                <a:lnTo>
                  <a:pt x="385927" y="211543"/>
                </a:lnTo>
                <a:lnTo>
                  <a:pt x="395998" y="204089"/>
                </a:lnTo>
                <a:lnTo>
                  <a:pt x="396875" y="203327"/>
                </a:lnTo>
                <a:lnTo>
                  <a:pt x="402971" y="197104"/>
                </a:lnTo>
                <a:lnTo>
                  <a:pt x="406019" y="189611"/>
                </a:lnTo>
                <a:lnTo>
                  <a:pt x="406019" y="171831"/>
                </a:lnTo>
                <a:close/>
              </a:path>
              <a:path w="915034" h="222885">
                <a:moveTo>
                  <a:pt x="482092" y="122809"/>
                </a:moveTo>
                <a:lnTo>
                  <a:pt x="464439" y="105156"/>
                </a:lnTo>
                <a:lnTo>
                  <a:pt x="459486" y="105283"/>
                </a:lnTo>
                <a:lnTo>
                  <a:pt x="455295" y="106934"/>
                </a:lnTo>
                <a:lnTo>
                  <a:pt x="448564" y="113665"/>
                </a:lnTo>
                <a:lnTo>
                  <a:pt x="446786" y="117729"/>
                </a:lnTo>
                <a:lnTo>
                  <a:pt x="446786" y="127762"/>
                </a:lnTo>
                <a:lnTo>
                  <a:pt x="464439" y="140462"/>
                </a:lnTo>
                <a:lnTo>
                  <a:pt x="469392" y="140335"/>
                </a:lnTo>
                <a:lnTo>
                  <a:pt x="482092" y="122809"/>
                </a:lnTo>
                <a:close/>
              </a:path>
              <a:path w="915034" h="222885">
                <a:moveTo>
                  <a:pt x="645287" y="156083"/>
                </a:moveTo>
                <a:lnTo>
                  <a:pt x="608584" y="127088"/>
                </a:lnTo>
                <a:lnTo>
                  <a:pt x="588606" y="84239"/>
                </a:lnTo>
                <a:lnTo>
                  <a:pt x="586613" y="65532"/>
                </a:lnTo>
                <a:lnTo>
                  <a:pt x="586613" y="42037"/>
                </a:lnTo>
                <a:lnTo>
                  <a:pt x="637413" y="42037"/>
                </a:lnTo>
                <a:lnTo>
                  <a:pt x="637413" y="22352"/>
                </a:lnTo>
                <a:lnTo>
                  <a:pt x="511810" y="22352"/>
                </a:lnTo>
                <a:lnTo>
                  <a:pt x="511810" y="42037"/>
                </a:lnTo>
                <a:lnTo>
                  <a:pt x="562864" y="42037"/>
                </a:lnTo>
                <a:lnTo>
                  <a:pt x="562864" y="65532"/>
                </a:lnTo>
                <a:lnTo>
                  <a:pt x="554990" y="104013"/>
                </a:lnTo>
                <a:lnTo>
                  <a:pt x="534162" y="138176"/>
                </a:lnTo>
                <a:lnTo>
                  <a:pt x="504190" y="161544"/>
                </a:lnTo>
                <a:lnTo>
                  <a:pt x="517779" y="180213"/>
                </a:lnTo>
                <a:lnTo>
                  <a:pt x="552183" y="151511"/>
                </a:lnTo>
                <a:lnTo>
                  <a:pt x="574929" y="108585"/>
                </a:lnTo>
                <a:lnTo>
                  <a:pt x="579348" y="119570"/>
                </a:lnTo>
                <a:lnTo>
                  <a:pt x="605396" y="156413"/>
                </a:lnTo>
                <a:lnTo>
                  <a:pt x="632460" y="174498"/>
                </a:lnTo>
                <a:lnTo>
                  <a:pt x="645287" y="156083"/>
                </a:lnTo>
                <a:close/>
              </a:path>
              <a:path w="915034" h="222885">
                <a:moveTo>
                  <a:pt x="689102" y="0"/>
                </a:moveTo>
                <a:lnTo>
                  <a:pt x="665480" y="0"/>
                </a:lnTo>
                <a:lnTo>
                  <a:pt x="665480" y="222631"/>
                </a:lnTo>
                <a:lnTo>
                  <a:pt x="689102" y="222631"/>
                </a:lnTo>
                <a:lnTo>
                  <a:pt x="689102" y="0"/>
                </a:lnTo>
                <a:close/>
              </a:path>
              <a:path w="915034" h="222885">
                <a:moveTo>
                  <a:pt x="851027" y="40005"/>
                </a:moveTo>
                <a:lnTo>
                  <a:pt x="848614" y="33147"/>
                </a:lnTo>
                <a:lnTo>
                  <a:pt x="844042" y="27305"/>
                </a:lnTo>
                <a:lnTo>
                  <a:pt x="843216" y="26289"/>
                </a:lnTo>
                <a:lnTo>
                  <a:pt x="839343" y="21463"/>
                </a:lnTo>
                <a:lnTo>
                  <a:pt x="832993" y="16891"/>
                </a:lnTo>
                <a:lnTo>
                  <a:pt x="828802" y="15214"/>
                </a:lnTo>
                <a:lnTo>
                  <a:pt x="828802" y="48006"/>
                </a:lnTo>
                <a:lnTo>
                  <a:pt x="828421" y="54610"/>
                </a:lnTo>
                <a:lnTo>
                  <a:pt x="795909" y="69342"/>
                </a:lnTo>
                <a:lnTo>
                  <a:pt x="785876" y="69215"/>
                </a:lnTo>
                <a:lnTo>
                  <a:pt x="777875" y="67310"/>
                </a:lnTo>
                <a:lnTo>
                  <a:pt x="771906" y="63627"/>
                </a:lnTo>
                <a:lnTo>
                  <a:pt x="765937" y="59817"/>
                </a:lnTo>
                <a:lnTo>
                  <a:pt x="762889" y="54610"/>
                </a:lnTo>
                <a:lnTo>
                  <a:pt x="762889" y="41148"/>
                </a:lnTo>
                <a:lnTo>
                  <a:pt x="765937" y="35814"/>
                </a:lnTo>
                <a:lnTo>
                  <a:pt x="777875" y="28194"/>
                </a:lnTo>
                <a:lnTo>
                  <a:pt x="785876" y="26289"/>
                </a:lnTo>
                <a:lnTo>
                  <a:pt x="805688" y="26289"/>
                </a:lnTo>
                <a:lnTo>
                  <a:pt x="813435" y="28194"/>
                </a:lnTo>
                <a:lnTo>
                  <a:pt x="825373" y="35814"/>
                </a:lnTo>
                <a:lnTo>
                  <a:pt x="828421" y="41148"/>
                </a:lnTo>
                <a:lnTo>
                  <a:pt x="828802" y="48006"/>
                </a:lnTo>
                <a:lnTo>
                  <a:pt x="828802" y="15214"/>
                </a:lnTo>
                <a:lnTo>
                  <a:pt x="795909" y="8636"/>
                </a:lnTo>
                <a:lnTo>
                  <a:pt x="787869" y="9017"/>
                </a:lnTo>
                <a:lnTo>
                  <a:pt x="742950" y="33147"/>
                </a:lnTo>
                <a:lnTo>
                  <a:pt x="740537" y="40005"/>
                </a:lnTo>
                <a:lnTo>
                  <a:pt x="740537" y="55880"/>
                </a:lnTo>
                <a:lnTo>
                  <a:pt x="742950" y="62738"/>
                </a:lnTo>
                <a:lnTo>
                  <a:pt x="748207" y="69342"/>
                </a:lnTo>
                <a:lnTo>
                  <a:pt x="752094" y="74295"/>
                </a:lnTo>
                <a:lnTo>
                  <a:pt x="795909" y="86741"/>
                </a:lnTo>
                <a:lnTo>
                  <a:pt x="803859" y="86436"/>
                </a:lnTo>
                <a:lnTo>
                  <a:pt x="843305" y="69342"/>
                </a:lnTo>
                <a:lnTo>
                  <a:pt x="848614" y="62738"/>
                </a:lnTo>
                <a:lnTo>
                  <a:pt x="851027" y="55880"/>
                </a:lnTo>
                <a:lnTo>
                  <a:pt x="851027" y="40005"/>
                </a:lnTo>
                <a:close/>
              </a:path>
              <a:path w="915034" h="222885">
                <a:moveTo>
                  <a:pt x="868807" y="112014"/>
                </a:moveTo>
                <a:lnTo>
                  <a:pt x="867283" y="95123"/>
                </a:lnTo>
                <a:lnTo>
                  <a:pt x="855205" y="96532"/>
                </a:lnTo>
                <a:lnTo>
                  <a:pt x="842975" y="97726"/>
                </a:lnTo>
                <a:lnTo>
                  <a:pt x="780465" y="101092"/>
                </a:lnTo>
                <a:lnTo>
                  <a:pt x="723138" y="101854"/>
                </a:lnTo>
                <a:lnTo>
                  <a:pt x="726059" y="120777"/>
                </a:lnTo>
                <a:lnTo>
                  <a:pt x="732929" y="120840"/>
                </a:lnTo>
                <a:lnTo>
                  <a:pt x="762622" y="120535"/>
                </a:lnTo>
                <a:lnTo>
                  <a:pt x="778408" y="120103"/>
                </a:lnTo>
                <a:lnTo>
                  <a:pt x="786511" y="119761"/>
                </a:lnTo>
                <a:lnTo>
                  <a:pt x="786511" y="162052"/>
                </a:lnTo>
                <a:lnTo>
                  <a:pt x="810133" y="162052"/>
                </a:lnTo>
                <a:lnTo>
                  <a:pt x="810133" y="119761"/>
                </a:lnTo>
                <a:lnTo>
                  <a:pt x="810133" y="118491"/>
                </a:lnTo>
                <a:lnTo>
                  <a:pt x="854290" y="114223"/>
                </a:lnTo>
                <a:lnTo>
                  <a:pt x="861555" y="113195"/>
                </a:lnTo>
                <a:lnTo>
                  <a:pt x="868807" y="112014"/>
                </a:lnTo>
                <a:close/>
              </a:path>
              <a:path w="915034" h="222885">
                <a:moveTo>
                  <a:pt x="909320" y="254"/>
                </a:moveTo>
                <a:lnTo>
                  <a:pt x="885698" y="254"/>
                </a:lnTo>
                <a:lnTo>
                  <a:pt x="885698" y="130937"/>
                </a:lnTo>
                <a:lnTo>
                  <a:pt x="840867" y="130937"/>
                </a:lnTo>
                <a:lnTo>
                  <a:pt x="840867" y="147574"/>
                </a:lnTo>
                <a:lnTo>
                  <a:pt x="885698" y="147574"/>
                </a:lnTo>
                <a:lnTo>
                  <a:pt x="885698" y="169037"/>
                </a:lnTo>
                <a:lnTo>
                  <a:pt x="909320" y="169037"/>
                </a:lnTo>
                <a:lnTo>
                  <a:pt x="909320" y="254"/>
                </a:lnTo>
                <a:close/>
              </a:path>
              <a:path w="915034" h="222885">
                <a:moveTo>
                  <a:pt x="914781" y="198755"/>
                </a:moveTo>
                <a:lnTo>
                  <a:pt x="777240" y="198755"/>
                </a:lnTo>
                <a:lnTo>
                  <a:pt x="777240" y="152527"/>
                </a:lnTo>
                <a:lnTo>
                  <a:pt x="753872" y="152527"/>
                </a:lnTo>
                <a:lnTo>
                  <a:pt x="753872" y="217932"/>
                </a:lnTo>
                <a:lnTo>
                  <a:pt x="914781" y="217932"/>
                </a:lnTo>
                <a:lnTo>
                  <a:pt x="914781" y="1987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254365" y="3610355"/>
            <a:ext cx="1670050" cy="223520"/>
            <a:chOff x="8254365" y="3610355"/>
            <a:chExt cx="1670050" cy="22352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4365" y="3663187"/>
              <a:ext cx="132206" cy="13220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424545" y="3610355"/>
              <a:ext cx="1499870" cy="223520"/>
            </a:xfrm>
            <a:custGeom>
              <a:avLst/>
              <a:gdLst/>
              <a:ahLst/>
              <a:cxnLst/>
              <a:rect l="l" t="t" r="r" b="b"/>
              <a:pathLst>
                <a:path w="1499870" h="223520">
                  <a:moveTo>
                    <a:pt x="503554" y="148590"/>
                  </a:moveTo>
                  <a:lnTo>
                    <a:pt x="479932" y="148590"/>
                  </a:lnTo>
                  <a:lnTo>
                    <a:pt x="479932" y="217932"/>
                  </a:lnTo>
                  <a:lnTo>
                    <a:pt x="630554" y="217932"/>
                  </a:lnTo>
                  <a:lnTo>
                    <a:pt x="630554" y="198755"/>
                  </a:lnTo>
                  <a:lnTo>
                    <a:pt x="503554" y="198755"/>
                  </a:lnTo>
                  <a:lnTo>
                    <a:pt x="503554" y="148590"/>
                  </a:lnTo>
                  <a:close/>
                </a:path>
                <a:path w="1499870" h="223520">
                  <a:moveTo>
                    <a:pt x="624585" y="254"/>
                  </a:moveTo>
                  <a:lnTo>
                    <a:pt x="600963" y="254"/>
                  </a:lnTo>
                  <a:lnTo>
                    <a:pt x="600963" y="60325"/>
                  </a:lnTo>
                  <a:lnTo>
                    <a:pt x="558546" y="60325"/>
                  </a:lnTo>
                  <a:lnTo>
                    <a:pt x="558546" y="79502"/>
                  </a:lnTo>
                  <a:lnTo>
                    <a:pt x="600963" y="79502"/>
                  </a:lnTo>
                  <a:lnTo>
                    <a:pt x="600963" y="163322"/>
                  </a:lnTo>
                  <a:lnTo>
                    <a:pt x="624585" y="163322"/>
                  </a:lnTo>
                  <a:lnTo>
                    <a:pt x="624585" y="254"/>
                  </a:lnTo>
                  <a:close/>
                </a:path>
                <a:path w="1499870" h="223520">
                  <a:moveTo>
                    <a:pt x="518795" y="36576"/>
                  </a:moveTo>
                  <a:lnTo>
                    <a:pt x="494664" y="36576"/>
                  </a:lnTo>
                  <a:lnTo>
                    <a:pt x="494664" y="45212"/>
                  </a:lnTo>
                  <a:lnTo>
                    <a:pt x="494184" y="52853"/>
                  </a:lnTo>
                  <a:lnTo>
                    <a:pt x="474718" y="94180"/>
                  </a:lnTo>
                  <a:lnTo>
                    <a:pt x="439165" y="116840"/>
                  </a:lnTo>
                  <a:lnTo>
                    <a:pt x="451357" y="135890"/>
                  </a:lnTo>
                  <a:lnTo>
                    <a:pt x="485521" y="114681"/>
                  </a:lnTo>
                  <a:lnTo>
                    <a:pt x="507110" y="82296"/>
                  </a:lnTo>
                  <a:lnTo>
                    <a:pt x="531202" y="82296"/>
                  </a:lnTo>
                  <a:lnTo>
                    <a:pt x="518795" y="45212"/>
                  </a:lnTo>
                  <a:lnTo>
                    <a:pt x="518795" y="36576"/>
                  </a:lnTo>
                  <a:close/>
                </a:path>
                <a:path w="1499870" h="223520">
                  <a:moveTo>
                    <a:pt x="531202" y="82296"/>
                  </a:moveTo>
                  <a:lnTo>
                    <a:pt x="507110" y="82296"/>
                  </a:lnTo>
                  <a:lnTo>
                    <a:pt x="511133" y="90342"/>
                  </a:lnTo>
                  <a:lnTo>
                    <a:pt x="542782" y="122745"/>
                  </a:lnTo>
                  <a:lnTo>
                    <a:pt x="560197" y="130937"/>
                  </a:lnTo>
                  <a:lnTo>
                    <a:pt x="572388" y="112014"/>
                  </a:lnTo>
                  <a:lnTo>
                    <a:pt x="564294" y="108870"/>
                  </a:lnTo>
                  <a:lnTo>
                    <a:pt x="556783" y="105156"/>
                  </a:lnTo>
                  <a:lnTo>
                    <a:pt x="549868" y="100869"/>
                  </a:lnTo>
                  <a:lnTo>
                    <a:pt x="543559" y="96012"/>
                  </a:lnTo>
                  <a:lnTo>
                    <a:pt x="537916" y="90606"/>
                  </a:lnTo>
                  <a:lnTo>
                    <a:pt x="532987" y="84867"/>
                  </a:lnTo>
                  <a:lnTo>
                    <a:pt x="531202" y="82296"/>
                  </a:lnTo>
                  <a:close/>
                </a:path>
                <a:path w="1499870" h="223520">
                  <a:moveTo>
                    <a:pt x="566420" y="17145"/>
                  </a:moveTo>
                  <a:lnTo>
                    <a:pt x="446404" y="17145"/>
                  </a:lnTo>
                  <a:lnTo>
                    <a:pt x="446404" y="36576"/>
                  </a:lnTo>
                  <a:lnTo>
                    <a:pt x="566420" y="36576"/>
                  </a:lnTo>
                  <a:lnTo>
                    <a:pt x="566420" y="17145"/>
                  </a:lnTo>
                  <a:close/>
                </a:path>
                <a:path w="1499870" h="223520">
                  <a:moveTo>
                    <a:pt x="1461897" y="148082"/>
                  </a:moveTo>
                  <a:lnTo>
                    <a:pt x="1411604" y="153162"/>
                  </a:lnTo>
                  <a:lnTo>
                    <a:pt x="1361439" y="155194"/>
                  </a:lnTo>
                  <a:lnTo>
                    <a:pt x="1316481" y="155575"/>
                  </a:lnTo>
                  <a:lnTo>
                    <a:pt x="1319529" y="175260"/>
                  </a:lnTo>
                  <a:lnTo>
                    <a:pt x="1375350" y="174442"/>
                  </a:lnTo>
                  <a:lnTo>
                    <a:pt x="1425509" y="170870"/>
                  </a:lnTo>
                  <a:lnTo>
                    <a:pt x="1463675" y="165227"/>
                  </a:lnTo>
                  <a:lnTo>
                    <a:pt x="1461897" y="148082"/>
                  </a:lnTo>
                  <a:close/>
                </a:path>
                <a:path w="1499870" h="223520">
                  <a:moveTo>
                    <a:pt x="833374" y="146558"/>
                  </a:moveTo>
                  <a:lnTo>
                    <a:pt x="686307" y="146558"/>
                  </a:lnTo>
                  <a:lnTo>
                    <a:pt x="686307" y="165735"/>
                  </a:lnTo>
                  <a:lnTo>
                    <a:pt x="809751" y="165735"/>
                  </a:lnTo>
                  <a:lnTo>
                    <a:pt x="809751" y="222377"/>
                  </a:lnTo>
                  <a:lnTo>
                    <a:pt x="833374" y="222377"/>
                  </a:lnTo>
                  <a:lnTo>
                    <a:pt x="833374" y="146558"/>
                  </a:lnTo>
                  <a:close/>
                </a:path>
                <a:path w="1499870" h="223520">
                  <a:moveTo>
                    <a:pt x="1274826" y="129921"/>
                  </a:moveTo>
                  <a:lnTo>
                    <a:pt x="1121663" y="129921"/>
                  </a:lnTo>
                  <a:lnTo>
                    <a:pt x="1121663" y="148082"/>
                  </a:lnTo>
                  <a:lnTo>
                    <a:pt x="1251457" y="148082"/>
                  </a:lnTo>
                  <a:lnTo>
                    <a:pt x="1251457" y="165481"/>
                  </a:lnTo>
                  <a:lnTo>
                    <a:pt x="1121918" y="165481"/>
                  </a:lnTo>
                  <a:lnTo>
                    <a:pt x="1121918" y="220472"/>
                  </a:lnTo>
                  <a:lnTo>
                    <a:pt x="1281049" y="220472"/>
                  </a:lnTo>
                  <a:lnTo>
                    <a:pt x="1281049" y="202311"/>
                  </a:lnTo>
                  <a:lnTo>
                    <a:pt x="1145031" y="202311"/>
                  </a:lnTo>
                  <a:lnTo>
                    <a:pt x="1145031" y="182626"/>
                  </a:lnTo>
                  <a:lnTo>
                    <a:pt x="1274826" y="182626"/>
                  </a:lnTo>
                  <a:lnTo>
                    <a:pt x="1274826" y="129921"/>
                  </a:lnTo>
                  <a:close/>
                </a:path>
                <a:path w="1499870" h="223520">
                  <a:moveTo>
                    <a:pt x="1210436" y="110109"/>
                  </a:moveTo>
                  <a:lnTo>
                    <a:pt x="1186814" y="110109"/>
                  </a:lnTo>
                  <a:lnTo>
                    <a:pt x="1186814" y="129921"/>
                  </a:lnTo>
                  <a:lnTo>
                    <a:pt x="1210436" y="129921"/>
                  </a:lnTo>
                  <a:lnTo>
                    <a:pt x="1210436" y="110109"/>
                  </a:lnTo>
                  <a:close/>
                </a:path>
                <a:path w="1499870" h="223520">
                  <a:moveTo>
                    <a:pt x="1300352" y="91186"/>
                  </a:moveTo>
                  <a:lnTo>
                    <a:pt x="1097279" y="91186"/>
                  </a:lnTo>
                  <a:lnTo>
                    <a:pt x="1097279" y="110109"/>
                  </a:lnTo>
                  <a:lnTo>
                    <a:pt x="1300352" y="110109"/>
                  </a:lnTo>
                  <a:lnTo>
                    <a:pt x="1300352" y="91186"/>
                  </a:lnTo>
                  <a:close/>
                </a:path>
                <a:path w="1499870" h="223520">
                  <a:moveTo>
                    <a:pt x="1387855" y="15875"/>
                  </a:moveTo>
                  <a:lnTo>
                    <a:pt x="1350008" y="26146"/>
                  </a:lnTo>
                  <a:lnTo>
                    <a:pt x="1327701" y="61168"/>
                  </a:lnTo>
                  <a:lnTo>
                    <a:pt x="1327150" y="68834"/>
                  </a:lnTo>
                  <a:lnTo>
                    <a:pt x="1327701" y="76481"/>
                  </a:lnTo>
                  <a:lnTo>
                    <a:pt x="1350008" y="111521"/>
                  </a:lnTo>
                  <a:lnTo>
                    <a:pt x="1387855" y="122047"/>
                  </a:lnTo>
                  <a:lnTo>
                    <a:pt x="1396472" y="121546"/>
                  </a:lnTo>
                  <a:lnTo>
                    <a:pt x="1436244" y="102187"/>
                  </a:lnTo>
                  <a:lnTo>
                    <a:pt x="1436866" y="101346"/>
                  </a:lnTo>
                  <a:lnTo>
                    <a:pt x="1380616" y="101346"/>
                  </a:lnTo>
                  <a:lnTo>
                    <a:pt x="1374139" y="99949"/>
                  </a:lnTo>
                  <a:lnTo>
                    <a:pt x="1368552" y="97282"/>
                  </a:lnTo>
                  <a:lnTo>
                    <a:pt x="1362836" y="94615"/>
                  </a:lnTo>
                  <a:lnTo>
                    <a:pt x="1358519" y="90805"/>
                  </a:lnTo>
                  <a:lnTo>
                    <a:pt x="1352169" y="81153"/>
                  </a:lnTo>
                  <a:lnTo>
                    <a:pt x="1350518" y="75438"/>
                  </a:lnTo>
                  <a:lnTo>
                    <a:pt x="1350518" y="62230"/>
                  </a:lnTo>
                  <a:lnTo>
                    <a:pt x="1352169" y="56515"/>
                  </a:lnTo>
                  <a:lnTo>
                    <a:pt x="1355344" y="51689"/>
                  </a:lnTo>
                  <a:lnTo>
                    <a:pt x="1358519" y="46736"/>
                  </a:lnTo>
                  <a:lnTo>
                    <a:pt x="1362836" y="43053"/>
                  </a:lnTo>
                  <a:lnTo>
                    <a:pt x="1368552" y="40386"/>
                  </a:lnTo>
                  <a:lnTo>
                    <a:pt x="1374139" y="37719"/>
                  </a:lnTo>
                  <a:lnTo>
                    <a:pt x="1380616" y="36322"/>
                  </a:lnTo>
                  <a:lnTo>
                    <a:pt x="1436866" y="36322"/>
                  </a:lnTo>
                  <a:lnTo>
                    <a:pt x="1436244" y="35480"/>
                  </a:lnTo>
                  <a:lnTo>
                    <a:pt x="1396472" y="16299"/>
                  </a:lnTo>
                  <a:lnTo>
                    <a:pt x="1387855" y="15875"/>
                  </a:lnTo>
                  <a:close/>
                </a:path>
                <a:path w="1499870" h="223520">
                  <a:moveTo>
                    <a:pt x="1436866" y="36322"/>
                  </a:moveTo>
                  <a:lnTo>
                    <a:pt x="1395095" y="36322"/>
                  </a:lnTo>
                  <a:lnTo>
                    <a:pt x="1401572" y="37719"/>
                  </a:lnTo>
                  <a:lnTo>
                    <a:pt x="1412748" y="43053"/>
                  </a:lnTo>
                  <a:lnTo>
                    <a:pt x="1417193" y="46736"/>
                  </a:lnTo>
                  <a:lnTo>
                    <a:pt x="1420495" y="51689"/>
                  </a:lnTo>
                  <a:lnTo>
                    <a:pt x="1423670" y="56515"/>
                  </a:lnTo>
                  <a:lnTo>
                    <a:pt x="1425321" y="62230"/>
                  </a:lnTo>
                  <a:lnTo>
                    <a:pt x="1425321" y="75438"/>
                  </a:lnTo>
                  <a:lnTo>
                    <a:pt x="1395095" y="101346"/>
                  </a:lnTo>
                  <a:lnTo>
                    <a:pt x="1436866" y="101346"/>
                  </a:lnTo>
                  <a:lnTo>
                    <a:pt x="1448434" y="68834"/>
                  </a:lnTo>
                  <a:lnTo>
                    <a:pt x="1447863" y="61168"/>
                  </a:lnTo>
                  <a:lnTo>
                    <a:pt x="1446339" y="53990"/>
                  </a:lnTo>
                  <a:lnTo>
                    <a:pt x="1443862" y="47313"/>
                  </a:lnTo>
                  <a:lnTo>
                    <a:pt x="1440433" y="41148"/>
                  </a:lnTo>
                  <a:lnTo>
                    <a:pt x="1436866" y="36322"/>
                  </a:lnTo>
                  <a:close/>
                </a:path>
                <a:path w="1499870" h="223520">
                  <a:moveTo>
                    <a:pt x="996696" y="23876"/>
                  </a:moveTo>
                  <a:lnTo>
                    <a:pt x="890777" y="23876"/>
                  </a:lnTo>
                  <a:lnTo>
                    <a:pt x="890777" y="42672"/>
                  </a:lnTo>
                  <a:lnTo>
                    <a:pt x="972820" y="42672"/>
                  </a:lnTo>
                  <a:lnTo>
                    <a:pt x="969986" y="61628"/>
                  </a:lnTo>
                  <a:lnTo>
                    <a:pt x="946911" y="111760"/>
                  </a:lnTo>
                  <a:lnTo>
                    <a:pt x="918940" y="139652"/>
                  </a:lnTo>
                  <a:lnTo>
                    <a:pt x="880109" y="163068"/>
                  </a:lnTo>
                  <a:lnTo>
                    <a:pt x="892555" y="182118"/>
                  </a:lnTo>
                  <a:lnTo>
                    <a:pt x="926750" y="162242"/>
                  </a:lnTo>
                  <a:lnTo>
                    <a:pt x="964160" y="126819"/>
                  </a:lnTo>
                  <a:lnTo>
                    <a:pt x="986662" y="85725"/>
                  </a:lnTo>
                  <a:lnTo>
                    <a:pt x="996146" y="39969"/>
                  </a:lnTo>
                  <a:lnTo>
                    <a:pt x="996696" y="23876"/>
                  </a:lnTo>
                  <a:close/>
                </a:path>
                <a:path w="1499870" h="223520">
                  <a:moveTo>
                    <a:pt x="334899" y="23368"/>
                  </a:moveTo>
                  <a:lnTo>
                    <a:pt x="230885" y="23368"/>
                  </a:lnTo>
                  <a:lnTo>
                    <a:pt x="230885" y="42926"/>
                  </a:lnTo>
                  <a:lnTo>
                    <a:pt x="310769" y="42926"/>
                  </a:lnTo>
                  <a:lnTo>
                    <a:pt x="307748" y="61882"/>
                  </a:lnTo>
                  <a:lnTo>
                    <a:pt x="284352" y="112014"/>
                  </a:lnTo>
                  <a:lnTo>
                    <a:pt x="256841" y="139827"/>
                  </a:lnTo>
                  <a:lnTo>
                    <a:pt x="219709" y="163068"/>
                  </a:lnTo>
                  <a:lnTo>
                    <a:pt x="232918" y="181356"/>
                  </a:lnTo>
                  <a:lnTo>
                    <a:pt x="265906" y="161575"/>
                  </a:lnTo>
                  <a:lnTo>
                    <a:pt x="302323" y="126055"/>
                  </a:lnTo>
                  <a:lnTo>
                    <a:pt x="324611" y="84836"/>
                  </a:lnTo>
                  <a:lnTo>
                    <a:pt x="334256" y="39294"/>
                  </a:lnTo>
                  <a:lnTo>
                    <a:pt x="334899" y="23368"/>
                  </a:lnTo>
                  <a:close/>
                </a:path>
                <a:path w="1499870" h="223520">
                  <a:moveTo>
                    <a:pt x="768730" y="13208"/>
                  </a:moveTo>
                  <a:lnTo>
                    <a:pt x="667384" y="13208"/>
                  </a:lnTo>
                  <a:lnTo>
                    <a:pt x="667384" y="32258"/>
                  </a:lnTo>
                  <a:lnTo>
                    <a:pt x="745616" y="32258"/>
                  </a:lnTo>
                  <a:lnTo>
                    <a:pt x="745616" y="58420"/>
                  </a:lnTo>
                  <a:lnTo>
                    <a:pt x="667638" y="58420"/>
                  </a:lnTo>
                  <a:lnTo>
                    <a:pt x="667638" y="124714"/>
                  </a:lnTo>
                  <a:lnTo>
                    <a:pt x="685546" y="124714"/>
                  </a:lnTo>
                  <a:lnTo>
                    <a:pt x="705850" y="124602"/>
                  </a:lnTo>
                  <a:lnTo>
                    <a:pt x="750359" y="122759"/>
                  </a:lnTo>
                  <a:lnTo>
                    <a:pt x="792099" y="117602"/>
                  </a:lnTo>
                  <a:lnTo>
                    <a:pt x="790564" y="105410"/>
                  </a:lnTo>
                  <a:lnTo>
                    <a:pt x="691260" y="105410"/>
                  </a:lnTo>
                  <a:lnTo>
                    <a:pt x="691260" y="76835"/>
                  </a:lnTo>
                  <a:lnTo>
                    <a:pt x="768730" y="76835"/>
                  </a:lnTo>
                  <a:lnTo>
                    <a:pt x="768730" y="13208"/>
                  </a:lnTo>
                  <a:close/>
                </a:path>
                <a:path w="1499870" h="223520">
                  <a:moveTo>
                    <a:pt x="789685" y="98425"/>
                  </a:moveTo>
                  <a:lnTo>
                    <a:pt x="750625" y="103310"/>
                  </a:lnTo>
                  <a:lnTo>
                    <a:pt x="691260" y="105410"/>
                  </a:lnTo>
                  <a:lnTo>
                    <a:pt x="790564" y="105410"/>
                  </a:lnTo>
                  <a:lnTo>
                    <a:pt x="789685" y="98425"/>
                  </a:lnTo>
                  <a:close/>
                </a:path>
                <a:path w="1499870" h="223520">
                  <a:moveTo>
                    <a:pt x="179070" y="146177"/>
                  </a:moveTo>
                  <a:lnTo>
                    <a:pt x="20954" y="146177"/>
                  </a:lnTo>
                  <a:lnTo>
                    <a:pt x="20954" y="164973"/>
                  </a:lnTo>
                  <a:lnTo>
                    <a:pt x="155448" y="164973"/>
                  </a:lnTo>
                  <a:lnTo>
                    <a:pt x="155448" y="222631"/>
                  </a:lnTo>
                  <a:lnTo>
                    <a:pt x="179070" y="222631"/>
                  </a:lnTo>
                  <a:lnTo>
                    <a:pt x="179070" y="146177"/>
                  </a:lnTo>
                  <a:close/>
                </a:path>
                <a:path w="1499870" h="223520">
                  <a:moveTo>
                    <a:pt x="113410" y="108077"/>
                  </a:moveTo>
                  <a:lnTo>
                    <a:pt x="89788" y="108077"/>
                  </a:lnTo>
                  <a:lnTo>
                    <a:pt x="89788" y="146177"/>
                  </a:lnTo>
                  <a:lnTo>
                    <a:pt x="113410" y="146177"/>
                  </a:lnTo>
                  <a:lnTo>
                    <a:pt x="113410" y="108077"/>
                  </a:lnTo>
                  <a:close/>
                </a:path>
                <a:path w="1499870" h="223520">
                  <a:moveTo>
                    <a:pt x="203834" y="88900"/>
                  </a:moveTo>
                  <a:lnTo>
                    <a:pt x="0" y="88900"/>
                  </a:lnTo>
                  <a:lnTo>
                    <a:pt x="0" y="108077"/>
                  </a:lnTo>
                  <a:lnTo>
                    <a:pt x="203834" y="108077"/>
                  </a:lnTo>
                  <a:lnTo>
                    <a:pt x="203834" y="88900"/>
                  </a:lnTo>
                  <a:close/>
                </a:path>
                <a:path w="1499870" h="223520">
                  <a:moveTo>
                    <a:pt x="178053" y="10414"/>
                  </a:moveTo>
                  <a:lnTo>
                    <a:pt x="25653" y="10414"/>
                  </a:lnTo>
                  <a:lnTo>
                    <a:pt x="25653" y="29591"/>
                  </a:lnTo>
                  <a:lnTo>
                    <a:pt x="154685" y="29591"/>
                  </a:lnTo>
                  <a:lnTo>
                    <a:pt x="154656" y="33337"/>
                  </a:lnTo>
                  <a:lnTo>
                    <a:pt x="152241" y="71389"/>
                  </a:lnTo>
                  <a:lnTo>
                    <a:pt x="149225" y="88900"/>
                  </a:lnTo>
                  <a:lnTo>
                    <a:pt x="173100" y="88900"/>
                  </a:lnTo>
                  <a:lnTo>
                    <a:pt x="177732" y="47053"/>
                  </a:lnTo>
                  <a:lnTo>
                    <a:pt x="177991" y="35663"/>
                  </a:lnTo>
                  <a:lnTo>
                    <a:pt x="178053" y="10414"/>
                  </a:lnTo>
                  <a:close/>
                </a:path>
                <a:path w="1499870" h="223520">
                  <a:moveTo>
                    <a:pt x="1210945" y="1016"/>
                  </a:moveTo>
                  <a:lnTo>
                    <a:pt x="1186814" y="1016"/>
                  </a:lnTo>
                  <a:lnTo>
                    <a:pt x="1186814" y="8382"/>
                  </a:lnTo>
                  <a:lnTo>
                    <a:pt x="1186056" y="14718"/>
                  </a:lnTo>
                  <a:lnTo>
                    <a:pt x="1156180" y="46513"/>
                  </a:lnTo>
                  <a:lnTo>
                    <a:pt x="1118768" y="58777"/>
                  </a:lnTo>
                  <a:lnTo>
                    <a:pt x="1108075" y="60325"/>
                  </a:lnTo>
                  <a:lnTo>
                    <a:pt x="1116202" y="78232"/>
                  </a:lnTo>
                  <a:lnTo>
                    <a:pt x="1158277" y="67310"/>
                  </a:lnTo>
                  <a:lnTo>
                    <a:pt x="1194746" y="41342"/>
                  </a:lnTo>
                  <a:lnTo>
                    <a:pt x="1198752" y="35814"/>
                  </a:lnTo>
                  <a:lnTo>
                    <a:pt x="1225759" y="35814"/>
                  </a:lnTo>
                  <a:lnTo>
                    <a:pt x="1210945" y="8382"/>
                  </a:lnTo>
                  <a:lnTo>
                    <a:pt x="1210945" y="1016"/>
                  </a:lnTo>
                  <a:close/>
                </a:path>
                <a:path w="1499870" h="223520">
                  <a:moveTo>
                    <a:pt x="1225759" y="35814"/>
                  </a:moveTo>
                  <a:lnTo>
                    <a:pt x="1198752" y="35814"/>
                  </a:lnTo>
                  <a:lnTo>
                    <a:pt x="1202703" y="41342"/>
                  </a:lnTo>
                  <a:lnTo>
                    <a:pt x="1239154" y="67310"/>
                  </a:lnTo>
                  <a:lnTo>
                    <a:pt x="1281556" y="78232"/>
                  </a:lnTo>
                  <a:lnTo>
                    <a:pt x="1289684" y="60325"/>
                  </a:lnTo>
                  <a:lnTo>
                    <a:pt x="1278973" y="58777"/>
                  </a:lnTo>
                  <a:lnTo>
                    <a:pt x="1268761" y="56610"/>
                  </a:lnTo>
                  <a:lnTo>
                    <a:pt x="1227431" y="37345"/>
                  </a:lnTo>
                  <a:lnTo>
                    <a:pt x="1225759" y="35814"/>
                  </a:lnTo>
                  <a:close/>
                </a:path>
                <a:path w="1499870" h="223520">
                  <a:moveTo>
                    <a:pt x="833374" y="254"/>
                  </a:moveTo>
                  <a:lnTo>
                    <a:pt x="809751" y="254"/>
                  </a:lnTo>
                  <a:lnTo>
                    <a:pt x="809751" y="135382"/>
                  </a:lnTo>
                  <a:lnTo>
                    <a:pt x="833374" y="135382"/>
                  </a:lnTo>
                  <a:lnTo>
                    <a:pt x="833374" y="100584"/>
                  </a:lnTo>
                  <a:lnTo>
                    <a:pt x="865758" y="100584"/>
                  </a:lnTo>
                  <a:lnTo>
                    <a:pt x="865758" y="81026"/>
                  </a:lnTo>
                  <a:lnTo>
                    <a:pt x="833374" y="81026"/>
                  </a:lnTo>
                  <a:lnTo>
                    <a:pt x="833374" y="53467"/>
                  </a:lnTo>
                  <a:lnTo>
                    <a:pt x="865758" y="53467"/>
                  </a:lnTo>
                  <a:lnTo>
                    <a:pt x="865758" y="34036"/>
                  </a:lnTo>
                  <a:lnTo>
                    <a:pt x="833374" y="34036"/>
                  </a:lnTo>
                  <a:lnTo>
                    <a:pt x="833374" y="254"/>
                  </a:lnTo>
                  <a:close/>
                </a:path>
                <a:path w="1499870" h="223520">
                  <a:moveTo>
                    <a:pt x="1499488" y="0"/>
                  </a:moveTo>
                  <a:lnTo>
                    <a:pt x="1475866" y="0"/>
                  </a:lnTo>
                  <a:lnTo>
                    <a:pt x="1475866" y="223139"/>
                  </a:lnTo>
                  <a:lnTo>
                    <a:pt x="1499488" y="223139"/>
                  </a:lnTo>
                  <a:lnTo>
                    <a:pt x="1499488" y="0"/>
                  </a:lnTo>
                  <a:close/>
                </a:path>
                <a:path w="1499870" h="223520">
                  <a:moveTo>
                    <a:pt x="1062989" y="0"/>
                  </a:moveTo>
                  <a:lnTo>
                    <a:pt x="1039240" y="0"/>
                  </a:lnTo>
                  <a:lnTo>
                    <a:pt x="1039240" y="222631"/>
                  </a:lnTo>
                  <a:lnTo>
                    <a:pt x="1062989" y="222631"/>
                  </a:lnTo>
                  <a:lnTo>
                    <a:pt x="1062989" y="0"/>
                  </a:lnTo>
                  <a:close/>
                </a:path>
                <a:path w="1499870" h="223520">
                  <a:moveTo>
                    <a:pt x="392937" y="0"/>
                  </a:moveTo>
                  <a:lnTo>
                    <a:pt x="369443" y="0"/>
                  </a:lnTo>
                  <a:lnTo>
                    <a:pt x="369443" y="222377"/>
                  </a:lnTo>
                  <a:lnTo>
                    <a:pt x="392937" y="222377"/>
                  </a:lnTo>
                  <a:lnTo>
                    <a:pt x="392937" y="108331"/>
                  </a:lnTo>
                  <a:lnTo>
                    <a:pt x="427481" y="108331"/>
                  </a:lnTo>
                  <a:lnTo>
                    <a:pt x="427481" y="88646"/>
                  </a:lnTo>
                  <a:lnTo>
                    <a:pt x="392937" y="88646"/>
                  </a:lnTo>
                  <a:lnTo>
                    <a:pt x="39293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10495915" y="3735069"/>
            <a:ext cx="153670" cy="95250"/>
          </a:xfrm>
          <a:custGeom>
            <a:avLst/>
            <a:gdLst/>
            <a:ahLst/>
            <a:cxnLst/>
            <a:rect l="l" t="t" r="r" b="b"/>
            <a:pathLst>
              <a:path w="153670" h="95250">
                <a:moveTo>
                  <a:pt x="153543" y="76200"/>
                </a:moveTo>
                <a:lnTo>
                  <a:pt x="24003" y="76200"/>
                </a:lnTo>
                <a:lnTo>
                  <a:pt x="24003" y="55880"/>
                </a:lnTo>
                <a:lnTo>
                  <a:pt x="145542" y="55880"/>
                </a:lnTo>
                <a:lnTo>
                  <a:pt x="145542" y="38100"/>
                </a:lnTo>
                <a:lnTo>
                  <a:pt x="145542" y="19050"/>
                </a:lnTo>
                <a:lnTo>
                  <a:pt x="145542" y="0"/>
                </a:lnTo>
                <a:lnTo>
                  <a:pt x="0" y="0"/>
                </a:lnTo>
                <a:lnTo>
                  <a:pt x="0" y="19050"/>
                </a:lnTo>
                <a:lnTo>
                  <a:pt x="122174" y="19050"/>
                </a:lnTo>
                <a:lnTo>
                  <a:pt x="122174" y="38100"/>
                </a:lnTo>
                <a:lnTo>
                  <a:pt x="381" y="38100"/>
                </a:lnTo>
                <a:lnTo>
                  <a:pt x="381" y="55880"/>
                </a:lnTo>
                <a:lnTo>
                  <a:pt x="381" y="76200"/>
                </a:lnTo>
                <a:lnTo>
                  <a:pt x="381" y="95250"/>
                </a:lnTo>
                <a:lnTo>
                  <a:pt x="153543" y="95250"/>
                </a:lnTo>
                <a:lnTo>
                  <a:pt x="153543" y="76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42525" y="3731259"/>
            <a:ext cx="160655" cy="99060"/>
          </a:xfrm>
          <a:custGeom>
            <a:avLst/>
            <a:gdLst/>
            <a:ahLst/>
            <a:cxnLst/>
            <a:rect l="l" t="t" r="r" b="b"/>
            <a:pathLst>
              <a:path w="160654" h="99060">
                <a:moveTo>
                  <a:pt x="160147" y="81280"/>
                </a:moveTo>
                <a:lnTo>
                  <a:pt x="23876" y="81280"/>
                </a:lnTo>
                <a:lnTo>
                  <a:pt x="23876" y="58420"/>
                </a:lnTo>
                <a:lnTo>
                  <a:pt x="154432" y="58420"/>
                </a:lnTo>
                <a:lnTo>
                  <a:pt x="154432" y="39370"/>
                </a:lnTo>
                <a:lnTo>
                  <a:pt x="154432" y="19050"/>
                </a:lnTo>
                <a:lnTo>
                  <a:pt x="154432" y="0"/>
                </a:lnTo>
                <a:lnTo>
                  <a:pt x="0" y="0"/>
                </a:lnTo>
                <a:lnTo>
                  <a:pt x="0" y="19050"/>
                </a:lnTo>
                <a:lnTo>
                  <a:pt x="131064" y="19050"/>
                </a:lnTo>
                <a:lnTo>
                  <a:pt x="131064" y="39370"/>
                </a:lnTo>
                <a:lnTo>
                  <a:pt x="254" y="39370"/>
                </a:lnTo>
                <a:lnTo>
                  <a:pt x="254" y="58420"/>
                </a:lnTo>
                <a:lnTo>
                  <a:pt x="254" y="81280"/>
                </a:lnTo>
                <a:lnTo>
                  <a:pt x="254" y="99060"/>
                </a:lnTo>
                <a:lnTo>
                  <a:pt x="160147" y="99060"/>
                </a:lnTo>
                <a:lnTo>
                  <a:pt x="160147" y="812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18089" y="3677665"/>
            <a:ext cx="23495" cy="48260"/>
          </a:xfrm>
          <a:custGeom>
            <a:avLst/>
            <a:gdLst/>
            <a:ahLst/>
            <a:cxnLst/>
            <a:rect l="l" t="t" r="r" b="b"/>
            <a:pathLst>
              <a:path w="23495" h="48260">
                <a:moveTo>
                  <a:pt x="23367" y="0"/>
                </a:moveTo>
                <a:lnTo>
                  <a:pt x="0" y="0"/>
                </a:lnTo>
                <a:lnTo>
                  <a:pt x="0" y="48005"/>
                </a:lnTo>
                <a:lnTo>
                  <a:pt x="23367" y="48005"/>
                </a:lnTo>
                <a:lnTo>
                  <a:pt x="2336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66832" y="3610355"/>
            <a:ext cx="174625" cy="107314"/>
          </a:xfrm>
          <a:custGeom>
            <a:avLst/>
            <a:gdLst/>
            <a:ahLst/>
            <a:cxnLst/>
            <a:rect l="l" t="t" r="r" b="b"/>
            <a:pathLst>
              <a:path w="174625" h="107314">
                <a:moveTo>
                  <a:pt x="174625" y="48514"/>
                </a:moveTo>
                <a:lnTo>
                  <a:pt x="102616" y="48514"/>
                </a:lnTo>
                <a:lnTo>
                  <a:pt x="102616" y="39751"/>
                </a:lnTo>
                <a:lnTo>
                  <a:pt x="102616" y="39624"/>
                </a:lnTo>
                <a:lnTo>
                  <a:pt x="102616" y="10160"/>
                </a:lnTo>
                <a:lnTo>
                  <a:pt x="79248" y="10160"/>
                </a:lnTo>
                <a:lnTo>
                  <a:pt x="79248" y="39624"/>
                </a:lnTo>
                <a:lnTo>
                  <a:pt x="79248" y="58674"/>
                </a:lnTo>
                <a:lnTo>
                  <a:pt x="79248" y="67564"/>
                </a:lnTo>
                <a:lnTo>
                  <a:pt x="79248" y="89154"/>
                </a:lnTo>
                <a:lnTo>
                  <a:pt x="23622" y="89154"/>
                </a:lnTo>
                <a:lnTo>
                  <a:pt x="23622" y="58674"/>
                </a:lnTo>
                <a:lnTo>
                  <a:pt x="79248" y="58674"/>
                </a:lnTo>
                <a:lnTo>
                  <a:pt x="79248" y="39624"/>
                </a:lnTo>
                <a:lnTo>
                  <a:pt x="23622" y="39624"/>
                </a:lnTo>
                <a:lnTo>
                  <a:pt x="23622" y="10414"/>
                </a:lnTo>
                <a:lnTo>
                  <a:pt x="0" y="10414"/>
                </a:lnTo>
                <a:lnTo>
                  <a:pt x="0" y="106934"/>
                </a:lnTo>
                <a:lnTo>
                  <a:pt x="102616" y="106934"/>
                </a:lnTo>
                <a:lnTo>
                  <a:pt x="102616" y="89154"/>
                </a:lnTo>
                <a:lnTo>
                  <a:pt x="102616" y="67564"/>
                </a:lnTo>
                <a:lnTo>
                  <a:pt x="174625" y="67564"/>
                </a:lnTo>
                <a:lnTo>
                  <a:pt x="174625" y="58674"/>
                </a:lnTo>
                <a:lnTo>
                  <a:pt x="174625" y="48514"/>
                </a:lnTo>
                <a:close/>
              </a:path>
              <a:path w="174625" h="107314">
                <a:moveTo>
                  <a:pt x="174625" y="0"/>
                </a:moveTo>
                <a:lnTo>
                  <a:pt x="151257" y="0"/>
                </a:lnTo>
                <a:lnTo>
                  <a:pt x="151257" y="48006"/>
                </a:lnTo>
                <a:lnTo>
                  <a:pt x="174625" y="48006"/>
                </a:lnTo>
                <a:lnTo>
                  <a:pt x="1746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18649" y="3619500"/>
            <a:ext cx="423545" cy="187325"/>
          </a:xfrm>
          <a:custGeom>
            <a:avLst/>
            <a:gdLst/>
            <a:ahLst/>
            <a:cxnLst/>
            <a:rect l="l" t="t" r="r" b="b"/>
            <a:pathLst>
              <a:path w="423545" h="187325">
                <a:moveTo>
                  <a:pt x="178003" y="0"/>
                </a:moveTo>
                <a:lnTo>
                  <a:pt x="25654" y="0"/>
                </a:lnTo>
                <a:lnTo>
                  <a:pt x="25654" y="19050"/>
                </a:lnTo>
                <a:lnTo>
                  <a:pt x="154686" y="19050"/>
                </a:lnTo>
                <a:lnTo>
                  <a:pt x="154686" y="26670"/>
                </a:lnTo>
                <a:lnTo>
                  <a:pt x="154597" y="30480"/>
                </a:lnTo>
                <a:lnTo>
                  <a:pt x="154470" y="30480"/>
                </a:lnTo>
                <a:lnTo>
                  <a:pt x="154470" y="34290"/>
                </a:lnTo>
                <a:lnTo>
                  <a:pt x="154152" y="34290"/>
                </a:lnTo>
                <a:lnTo>
                  <a:pt x="154152" y="40640"/>
                </a:lnTo>
                <a:lnTo>
                  <a:pt x="153835" y="40640"/>
                </a:lnTo>
                <a:lnTo>
                  <a:pt x="153835" y="43180"/>
                </a:lnTo>
                <a:lnTo>
                  <a:pt x="153530" y="43180"/>
                </a:lnTo>
                <a:lnTo>
                  <a:pt x="153530" y="48260"/>
                </a:lnTo>
                <a:lnTo>
                  <a:pt x="153276" y="48260"/>
                </a:lnTo>
                <a:lnTo>
                  <a:pt x="153276" y="49530"/>
                </a:lnTo>
                <a:lnTo>
                  <a:pt x="152844" y="49530"/>
                </a:lnTo>
                <a:lnTo>
                  <a:pt x="152844" y="55880"/>
                </a:lnTo>
                <a:lnTo>
                  <a:pt x="152387" y="55880"/>
                </a:lnTo>
                <a:lnTo>
                  <a:pt x="152387" y="57150"/>
                </a:lnTo>
                <a:lnTo>
                  <a:pt x="151815" y="57150"/>
                </a:lnTo>
                <a:lnTo>
                  <a:pt x="151815" y="63500"/>
                </a:lnTo>
                <a:lnTo>
                  <a:pt x="151244" y="63500"/>
                </a:lnTo>
                <a:lnTo>
                  <a:pt x="151244" y="64770"/>
                </a:lnTo>
                <a:lnTo>
                  <a:pt x="150456" y="64770"/>
                </a:lnTo>
                <a:lnTo>
                  <a:pt x="150456" y="72390"/>
                </a:lnTo>
                <a:lnTo>
                  <a:pt x="173939" y="72390"/>
                </a:lnTo>
                <a:lnTo>
                  <a:pt x="173939" y="64770"/>
                </a:lnTo>
                <a:lnTo>
                  <a:pt x="174713" y="64770"/>
                </a:lnTo>
                <a:lnTo>
                  <a:pt x="174713" y="63500"/>
                </a:lnTo>
                <a:lnTo>
                  <a:pt x="175285" y="63500"/>
                </a:lnTo>
                <a:lnTo>
                  <a:pt x="175285" y="57150"/>
                </a:lnTo>
                <a:lnTo>
                  <a:pt x="175831" y="57150"/>
                </a:lnTo>
                <a:lnTo>
                  <a:pt x="175831" y="55880"/>
                </a:lnTo>
                <a:lnTo>
                  <a:pt x="176301" y="55880"/>
                </a:lnTo>
                <a:lnTo>
                  <a:pt x="176301" y="49530"/>
                </a:lnTo>
                <a:lnTo>
                  <a:pt x="176720" y="49530"/>
                </a:lnTo>
                <a:lnTo>
                  <a:pt x="176720" y="48260"/>
                </a:lnTo>
                <a:lnTo>
                  <a:pt x="177012" y="48260"/>
                </a:lnTo>
                <a:lnTo>
                  <a:pt x="177012" y="43180"/>
                </a:lnTo>
                <a:lnTo>
                  <a:pt x="177292" y="43180"/>
                </a:lnTo>
                <a:lnTo>
                  <a:pt x="177292" y="40640"/>
                </a:lnTo>
                <a:lnTo>
                  <a:pt x="177558" y="40640"/>
                </a:lnTo>
                <a:lnTo>
                  <a:pt x="177558" y="34290"/>
                </a:lnTo>
                <a:lnTo>
                  <a:pt x="177838" y="34290"/>
                </a:lnTo>
                <a:lnTo>
                  <a:pt x="177838" y="30480"/>
                </a:lnTo>
                <a:lnTo>
                  <a:pt x="177927" y="26670"/>
                </a:lnTo>
                <a:lnTo>
                  <a:pt x="177952" y="19050"/>
                </a:lnTo>
                <a:lnTo>
                  <a:pt x="178003" y="0"/>
                </a:lnTo>
                <a:close/>
              </a:path>
              <a:path w="423545" h="187325">
                <a:moveTo>
                  <a:pt x="203835" y="72644"/>
                </a:moveTo>
                <a:lnTo>
                  <a:pt x="0" y="72644"/>
                </a:lnTo>
                <a:lnTo>
                  <a:pt x="0" y="91440"/>
                </a:lnTo>
                <a:lnTo>
                  <a:pt x="203835" y="91440"/>
                </a:lnTo>
                <a:lnTo>
                  <a:pt x="203835" y="72644"/>
                </a:lnTo>
                <a:close/>
              </a:path>
              <a:path w="423545" h="187325">
                <a:moveTo>
                  <a:pt x="423291" y="167005"/>
                </a:moveTo>
                <a:lnTo>
                  <a:pt x="332613" y="167005"/>
                </a:lnTo>
                <a:lnTo>
                  <a:pt x="332613" y="128270"/>
                </a:lnTo>
                <a:lnTo>
                  <a:pt x="403733" y="128270"/>
                </a:lnTo>
                <a:lnTo>
                  <a:pt x="403733" y="109220"/>
                </a:lnTo>
                <a:lnTo>
                  <a:pt x="267716" y="109220"/>
                </a:lnTo>
                <a:lnTo>
                  <a:pt x="267716" y="76200"/>
                </a:lnTo>
                <a:lnTo>
                  <a:pt x="398526" y="76200"/>
                </a:lnTo>
                <a:lnTo>
                  <a:pt x="398526" y="57150"/>
                </a:lnTo>
                <a:lnTo>
                  <a:pt x="398526" y="25400"/>
                </a:lnTo>
                <a:lnTo>
                  <a:pt x="398526" y="6350"/>
                </a:lnTo>
                <a:lnTo>
                  <a:pt x="243840" y="6350"/>
                </a:lnTo>
                <a:lnTo>
                  <a:pt x="243840" y="25400"/>
                </a:lnTo>
                <a:lnTo>
                  <a:pt x="375158" y="25400"/>
                </a:lnTo>
                <a:lnTo>
                  <a:pt x="375158" y="57150"/>
                </a:lnTo>
                <a:lnTo>
                  <a:pt x="244348" y="57150"/>
                </a:lnTo>
                <a:lnTo>
                  <a:pt x="244348" y="76200"/>
                </a:lnTo>
                <a:lnTo>
                  <a:pt x="244348" y="109220"/>
                </a:lnTo>
                <a:lnTo>
                  <a:pt x="244348" y="128270"/>
                </a:lnTo>
                <a:lnTo>
                  <a:pt x="309245" y="128270"/>
                </a:lnTo>
                <a:lnTo>
                  <a:pt x="309245" y="167005"/>
                </a:lnTo>
                <a:lnTo>
                  <a:pt x="219456" y="167005"/>
                </a:lnTo>
                <a:lnTo>
                  <a:pt x="219456" y="186944"/>
                </a:lnTo>
                <a:lnTo>
                  <a:pt x="423291" y="186944"/>
                </a:lnTo>
                <a:lnTo>
                  <a:pt x="423291" y="16700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32134" y="3608323"/>
            <a:ext cx="405130" cy="225425"/>
          </a:xfrm>
          <a:custGeom>
            <a:avLst/>
            <a:gdLst/>
            <a:ahLst/>
            <a:cxnLst/>
            <a:rect l="l" t="t" r="r" b="b"/>
            <a:pathLst>
              <a:path w="405129" h="225425">
                <a:moveTo>
                  <a:pt x="62230" y="142875"/>
                </a:moveTo>
                <a:lnTo>
                  <a:pt x="38862" y="142875"/>
                </a:lnTo>
                <a:lnTo>
                  <a:pt x="38862" y="221995"/>
                </a:lnTo>
                <a:lnTo>
                  <a:pt x="185420" y="221995"/>
                </a:lnTo>
                <a:lnTo>
                  <a:pt x="185420" y="203326"/>
                </a:lnTo>
                <a:lnTo>
                  <a:pt x="62230" y="203326"/>
                </a:lnTo>
                <a:lnTo>
                  <a:pt x="62230" y="182244"/>
                </a:lnTo>
                <a:lnTo>
                  <a:pt x="185420" y="182244"/>
                </a:lnTo>
                <a:lnTo>
                  <a:pt x="185420" y="164083"/>
                </a:lnTo>
                <a:lnTo>
                  <a:pt x="62230" y="164083"/>
                </a:lnTo>
                <a:lnTo>
                  <a:pt x="62230" y="142875"/>
                </a:lnTo>
                <a:close/>
              </a:path>
              <a:path w="405129" h="225425">
                <a:moveTo>
                  <a:pt x="185420" y="182244"/>
                </a:moveTo>
                <a:lnTo>
                  <a:pt x="162051" y="182244"/>
                </a:lnTo>
                <a:lnTo>
                  <a:pt x="162051" y="203326"/>
                </a:lnTo>
                <a:lnTo>
                  <a:pt x="185420" y="203326"/>
                </a:lnTo>
                <a:lnTo>
                  <a:pt x="185420" y="182244"/>
                </a:lnTo>
                <a:close/>
              </a:path>
              <a:path w="405129" h="225425">
                <a:moveTo>
                  <a:pt x="185420" y="142875"/>
                </a:moveTo>
                <a:lnTo>
                  <a:pt x="162051" y="142875"/>
                </a:lnTo>
                <a:lnTo>
                  <a:pt x="162051" y="164083"/>
                </a:lnTo>
                <a:lnTo>
                  <a:pt x="185420" y="164083"/>
                </a:lnTo>
                <a:lnTo>
                  <a:pt x="185420" y="142875"/>
                </a:lnTo>
                <a:close/>
              </a:path>
              <a:path w="405129" h="225425">
                <a:moveTo>
                  <a:pt x="404875" y="150368"/>
                </a:moveTo>
                <a:lnTo>
                  <a:pt x="253746" y="150368"/>
                </a:lnTo>
                <a:lnTo>
                  <a:pt x="253746" y="169544"/>
                </a:lnTo>
                <a:lnTo>
                  <a:pt x="381254" y="169544"/>
                </a:lnTo>
                <a:lnTo>
                  <a:pt x="381254" y="224917"/>
                </a:lnTo>
                <a:lnTo>
                  <a:pt x="404875" y="224917"/>
                </a:lnTo>
                <a:lnTo>
                  <a:pt x="404875" y="150368"/>
                </a:lnTo>
                <a:close/>
              </a:path>
              <a:path w="405129" h="225425">
                <a:moveTo>
                  <a:pt x="63626" y="51688"/>
                </a:moveTo>
                <a:lnTo>
                  <a:pt x="23241" y="64769"/>
                </a:lnTo>
                <a:lnTo>
                  <a:pt x="19050" y="70865"/>
                </a:lnTo>
                <a:lnTo>
                  <a:pt x="14732" y="76834"/>
                </a:lnTo>
                <a:lnTo>
                  <a:pt x="12573" y="83946"/>
                </a:lnTo>
                <a:lnTo>
                  <a:pt x="12573" y="100202"/>
                </a:lnTo>
                <a:lnTo>
                  <a:pt x="14732" y="107187"/>
                </a:lnTo>
                <a:lnTo>
                  <a:pt x="19050" y="113283"/>
                </a:lnTo>
                <a:lnTo>
                  <a:pt x="23241" y="119252"/>
                </a:lnTo>
                <a:lnTo>
                  <a:pt x="63626" y="132206"/>
                </a:lnTo>
                <a:lnTo>
                  <a:pt x="71008" y="131897"/>
                </a:lnTo>
                <a:lnTo>
                  <a:pt x="107412" y="114553"/>
                </a:lnTo>
                <a:lnTo>
                  <a:pt x="54737" y="114553"/>
                </a:lnTo>
                <a:lnTo>
                  <a:pt x="47751" y="112394"/>
                </a:lnTo>
                <a:lnTo>
                  <a:pt x="42545" y="108457"/>
                </a:lnTo>
                <a:lnTo>
                  <a:pt x="37338" y="104393"/>
                </a:lnTo>
                <a:lnTo>
                  <a:pt x="34671" y="98932"/>
                </a:lnTo>
                <a:lnTo>
                  <a:pt x="34671" y="85089"/>
                </a:lnTo>
                <a:lnTo>
                  <a:pt x="37338" y="79628"/>
                </a:lnTo>
                <a:lnTo>
                  <a:pt x="42545" y="75818"/>
                </a:lnTo>
                <a:lnTo>
                  <a:pt x="47751" y="71881"/>
                </a:lnTo>
                <a:lnTo>
                  <a:pt x="54737" y="69976"/>
                </a:lnTo>
                <a:lnTo>
                  <a:pt x="63626" y="69850"/>
                </a:lnTo>
                <a:lnTo>
                  <a:pt x="107611" y="69850"/>
                </a:lnTo>
                <a:lnTo>
                  <a:pt x="104013" y="64769"/>
                </a:lnTo>
                <a:lnTo>
                  <a:pt x="71008" y="52071"/>
                </a:lnTo>
                <a:lnTo>
                  <a:pt x="63626" y="51688"/>
                </a:lnTo>
                <a:close/>
              </a:path>
              <a:path w="405129" h="225425">
                <a:moveTo>
                  <a:pt x="107611" y="69850"/>
                </a:moveTo>
                <a:lnTo>
                  <a:pt x="63626" y="69850"/>
                </a:lnTo>
                <a:lnTo>
                  <a:pt x="72517" y="69976"/>
                </a:lnTo>
                <a:lnTo>
                  <a:pt x="79629" y="71881"/>
                </a:lnTo>
                <a:lnTo>
                  <a:pt x="84836" y="75818"/>
                </a:lnTo>
                <a:lnTo>
                  <a:pt x="90170" y="79628"/>
                </a:lnTo>
                <a:lnTo>
                  <a:pt x="92964" y="85089"/>
                </a:lnTo>
                <a:lnTo>
                  <a:pt x="93218" y="91948"/>
                </a:lnTo>
                <a:lnTo>
                  <a:pt x="92964" y="98932"/>
                </a:lnTo>
                <a:lnTo>
                  <a:pt x="90170" y="104393"/>
                </a:lnTo>
                <a:lnTo>
                  <a:pt x="79629" y="112394"/>
                </a:lnTo>
                <a:lnTo>
                  <a:pt x="72517" y="114553"/>
                </a:lnTo>
                <a:lnTo>
                  <a:pt x="107412" y="114553"/>
                </a:lnTo>
                <a:lnTo>
                  <a:pt x="112775" y="107187"/>
                </a:lnTo>
                <a:lnTo>
                  <a:pt x="114935" y="100202"/>
                </a:lnTo>
                <a:lnTo>
                  <a:pt x="115189" y="91948"/>
                </a:lnTo>
                <a:lnTo>
                  <a:pt x="114935" y="83946"/>
                </a:lnTo>
                <a:lnTo>
                  <a:pt x="112775" y="76834"/>
                </a:lnTo>
                <a:lnTo>
                  <a:pt x="108331" y="70865"/>
                </a:lnTo>
                <a:lnTo>
                  <a:pt x="107611" y="69850"/>
                </a:lnTo>
                <a:close/>
              </a:path>
              <a:path w="405129" h="225425">
                <a:moveTo>
                  <a:pt x="325374" y="15493"/>
                </a:moveTo>
                <a:lnTo>
                  <a:pt x="228219" y="15493"/>
                </a:lnTo>
                <a:lnTo>
                  <a:pt x="228219" y="34289"/>
                </a:lnTo>
                <a:lnTo>
                  <a:pt x="301751" y="34289"/>
                </a:lnTo>
                <a:lnTo>
                  <a:pt x="301751" y="62356"/>
                </a:lnTo>
                <a:lnTo>
                  <a:pt x="228473" y="62356"/>
                </a:lnTo>
                <a:lnTo>
                  <a:pt x="228473" y="130301"/>
                </a:lnTo>
                <a:lnTo>
                  <a:pt x="244601" y="130301"/>
                </a:lnTo>
                <a:lnTo>
                  <a:pt x="274373" y="130087"/>
                </a:lnTo>
                <a:lnTo>
                  <a:pt x="319087" y="127627"/>
                </a:lnTo>
                <a:lnTo>
                  <a:pt x="339090" y="124840"/>
                </a:lnTo>
                <a:lnTo>
                  <a:pt x="337454" y="111125"/>
                </a:lnTo>
                <a:lnTo>
                  <a:pt x="251841" y="111125"/>
                </a:lnTo>
                <a:lnTo>
                  <a:pt x="251841" y="80263"/>
                </a:lnTo>
                <a:lnTo>
                  <a:pt x="325374" y="80263"/>
                </a:lnTo>
                <a:lnTo>
                  <a:pt x="325374" y="15493"/>
                </a:lnTo>
                <a:close/>
              </a:path>
              <a:path w="405129" h="225425">
                <a:moveTo>
                  <a:pt x="336804" y="105663"/>
                </a:moveTo>
                <a:lnTo>
                  <a:pt x="292594" y="110559"/>
                </a:lnTo>
                <a:lnTo>
                  <a:pt x="251841" y="111125"/>
                </a:lnTo>
                <a:lnTo>
                  <a:pt x="337454" y="111125"/>
                </a:lnTo>
                <a:lnTo>
                  <a:pt x="336804" y="105663"/>
                </a:lnTo>
                <a:close/>
              </a:path>
              <a:path w="405129" h="225425">
                <a:moveTo>
                  <a:pt x="404875" y="2286"/>
                </a:moveTo>
                <a:lnTo>
                  <a:pt x="381254" y="2286"/>
                </a:lnTo>
                <a:lnTo>
                  <a:pt x="381254" y="34543"/>
                </a:lnTo>
                <a:lnTo>
                  <a:pt x="339598" y="34543"/>
                </a:lnTo>
                <a:lnTo>
                  <a:pt x="339598" y="53467"/>
                </a:lnTo>
                <a:lnTo>
                  <a:pt x="381254" y="53467"/>
                </a:lnTo>
                <a:lnTo>
                  <a:pt x="381254" y="81025"/>
                </a:lnTo>
                <a:lnTo>
                  <a:pt x="339598" y="81025"/>
                </a:lnTo>
                <a:lnTo>
                  <a:pt x="339598" y="99949"/>
                </a:lnTo>
                <a:lnTo>
                  <a:pt x="381254" y="99949"/>
                </a:lnTo>
                <a:lnTo>
                  <a:pt x="381254" y="139192"/>
                </a:lnTo>
                <a:lnTo>
                  <a:pt x="404875" y="139192"/>
                </a:lnTo>
                <a:lnTo>
                  <a:pt x="404875" y="2286"/>
                </a:lnTo>
                <a:close/>
              </a:path>
              <a:path w="405129" h="225425">
                <a:moveTo>
                  <a:pt x="185420" y="2031"/>
                </a:moveTo>
                <a:lnTo>
                  <a:pt x="161798" y="2031"/>
                </a:lnTo>
                <a:lnTo>
                  <a:pt x="161798" y="52450"/>
                </a:lnTo>
                <a:lnTo>
                  <a:pt x="126111" y="52450"/>
                </a:lnTo>
                <a:lnTo>
                  <a:pt x="126111" y="71881"/>
                </a:lnTo>
                <a:lnTo>
                  <a:pt x="161798" y="71881"/>
                </a:lnTo>
                <a:lnTo>
                  <a:pt x="161798" y="96265"/>
                </a:lnTo>
                <a:lnTo>
                  <a:pt x="125857" y="96265"/>
                </a:lnTo>
                <a:lnTo>
                  <a:pt x="125857" y="115315"/>
                </a:lnTo>
                <a:lnTo>
                  <a:pt x="161798" y="115315"/>
                </a:lnTo>
                <a:lnTo>
                  <a:pt x="161798" y="133984"/>
                </a:lnTo>
                <a:lnTo>
                  <a:pt x="185420" y="133984"/>
                </a:lnTo>
                <a:lnTo>
                  <a:pt x="185420" y="2031"/>
                </a:lnTo>
                <a:close/>
              </a:path>
              <a:path w="405129" h="225425">
                <a:moveTo>
                  <a:pt x="125349" y="23368"/>
                </a:moveTo>
                <a:lnTo>
                  <a:pt x="0" y="23368"/>
                </a:lnTo>
                <a:lnTo>
                  <a:pt x="0" y="42290"/>
                </a:lnTo>
                <a:lnTo>
                  <a:pt x="125349" y="42290"/>
                </a:lnTo>
                <a:lnTo>
                  <a:pt x="125349" y="23368"/>
                </a:lnTo>
                <a:close/>
              </a:path>
              <a:path w="405129" h="225425">
                <a:moveTo>
                  <a:pt x="75565" y="0"/>
                </a:moveTo>
                <a:lnTo>
                  <a:pt x="52197" y="0"/>
                </a:lnTo>
                <a:lnTo>
                  <a:pt x="52197" y="23368"/>
                </a:lnTo>
                <a:lnTo>
                  <a:pt x="75565" y="23368"/>
                </a:lnTo>
                <a:lnTo>
                  <a:pt x="755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23147" y="3943603"/>
            <a:ext cx="863600" cy="224790"/>
          </a:xfrm>
          <a:custGeom>
            <a:avLst/>
            <a:gdLst/>
            <a:ahLst/>
            <a:cxnLst/>
            <a:rect l="l" t="t" r="r" b="b"/>
            <a:pathLst>
              <a:path w="863600" h="224789">
                <a:moveTo>
                  <a:pt x="331977" y="139700"/>
                </a:moveTo>
                <a:lnTo>
                  <a:pt x="291719" y="144653"/>
                </a:lnTo>
                <a:lnTo>
                  <a:pt x="259715" y="165481"/>
                </a:lnTo>
                <a:lnTo>
                  <a:pt x="256667" y="173101"/>
                </a:lnTo>
                <a:lnTo>
                  <a:pt x="256667" y="191135"/>
                </a:lnTo>
                <a:lnTo>
                  <a:pt x="291719" y="219456"/>
                </a:lnTo>
                <a:lnTo>
                  <a:pt x="331977" y="224155"/>
                </a:lnTo>
                <a:lnTo>
                  <a:pt x="343286" y="223920"/>
                </a:lnTo>
                <a:lnTo>
                  <a:pt x="387191" y="213375"/>
                </a:lnTo>
                <a:lnTo>
                  <a:pt x="397570" y="205613"/>
                </a:lnTo>
                <a:lnTo>
                  <a:pt x="331977" y="205613"/>
                </a:lnTo>
                <a:lnTo>
                  <a:pt x="320381" y="205160"/>
                </a:lnTo>
                <a:lnTo>
                  <a:pt x="280161" y="189738"/>
                </a:lnTo>
                <a:lnTo>
                  <a:pt x="280161" y="174498"/>
                </a:lnTo>
                <a:lnTo>
                  <a:pt x="320381" y="158515"/>
                </a:lnTo>
                <a:lnTo>
                  <a:pt x="331977" y="158115"/>
                </a:lnTo>
                <a:lnTo>
                  <a:pt x="397015" y="158115"/>
                </a:lnTo>
                <a:lnTo>
                  <a:pt x="393168" y="154654"/>
                </a:lnTo>
                <a:lnTo>
                  <a:pt x="353774" y="140938"/>
                </a:lnTo>
                <a:lnTo>
                  <a:pt x="343286" y="140009"/>
                </a:lnTo>
                <a:lnTo>
                  <a:pt x="331977" y="139700"/>
                </a:lnTo>
                <a:close/>
              </a:path>
              <a:path w="863600" h="224789">
                <a:moveTo>
                  <a:pt x="397015" y="158115"/>
                </a:moveTo>
                <a:lnTo>
                  <a:pt x="331977" y="158115"/>
                </a:lnTo>
                <a:lnTo>
                  <a:pt x="343594" y="158515"/>
                </a:lnTo>
                <a:lnTo>
                  <a:pt x="353853" y="159702"/>
                </a:lnTo>
                <a:lnTo>
                  <a:pt x="362731" y="161651"/>
                </a:lnTo>
                <a:lnTo>
                  <a:pt x="370204" y="164338"/>
                </a:lnTo>
                <a:lnTo>
                  <a:pt x="379222" y="168529"/>
                </a:lnTo>
                <a:lnTo>
                  <a:pt x="383794" y="174498"/>
                </a:lnTo>
                <a:lnTo>
                  <a:pt x="383794" y="189738"/>
                </a:lnTo>
                <a:lnTo>
                  <a:pt x="343594" y="205160"/>
                </a:lnTo>
                <a:lnTo>
                  <a:pt x="331977" y="205613"/>
                </a:lnTo>
                <a:lnTo>
                  <a:pt x="397570" y="205613"/>
                </a:lnTo>
                <a:lnTo>
                  <a:pt x="398145" y="205105"/>
                </a:lnTo>
                <a:lnTo>
                  <a:pt x="404241" y="198755"/>
                </a:lnTo>
                <a:lnTo>
                  <a:pt x="407288" y="191135"/>
                </a:lnTo>
                <a:lnTo>
                  <a:pt x="407288" y="173101"/>
                </a:lnTo>
                <a:lnTo>
                  <a:pt x="404241" y="165481"/>
                </a:lnTo>
                <a:lnTo>
                  <a:pt x="398145" y="159131"/>
                </a:lnTo>
                <a:lnTo>
                  <a:pt x="397015" y="158115"/>
                </a:lnTo>
                <a:close/>
              </a:path>
              <a:path w="863600" h="224789">
                <a:moveTo>
                  <a:pt x="176656" y="142748"/>
                </a:moveTo>
                <a:lnTo>
                  <a:pt x="29591" y="142748"/>
                </a:lnTo>
                <a:lnTo>
                  <a:pt x="29591" y="159131"/>
                </a:lnTo>
                <a:lnTo>
                  <a:pt x="153288" y="159131"/>
                </a:lnTo>
                <a:lnTo>
                  <a:pt x="153288" y="173990"/>
                </a:lnTo>
                <a:lnTo>
                  <a:pt x="30099" y="173990"/>
                </a:lnTo>
                <a:lnTo>
                  <a:pt x="30099" y="222504"/>
                </a:lnTo>
                <a:lnTo>
                  <a:pt x="184911" y="222504"/>
                </a:lnTo>
                <a:lnTo>
                  <a:pt x="184911" y="206121"/>
                </a:lnTo>
                <a:lnTo>
                  <a:pt x="53594" y="206121"/>
                </a:lnTo>
                <a:lnTo>
                  <a:pt x="53594" y="189103"/>
                </a:lnTo>
                <a:lnTo>
                  <a:pt x="176656" y="189103"/>
                </a:lnTo>
                <a:lnTo>
                  <a:pt x="176656" y="142748"/>
                </a:lnTo>
                <a:close/>
              </a:path>
              <a:path w="863600" h="224789">
                <a:moveTo>
                  <a:pt x="838326" y="137922"/>
                </a:moveTo>
                <a:lnTo>
                  <a:pt x="683641" y="137922"/>
                </a:lnTo>
                <a:lnTo>
                  <a:pt x="683641" y="154813"/>
                </a:lnTo>
                <a:lnTo>
                  <a:pt x="814958" y="154813"/>
                </a:lnTo>
                <a:lnTo>
                  <a:pt x="814958" y="171323"/>
                </a:lnTo>
                <a:lnTo>
                  <a:pt x="683895" y="171323"/>
                </a:lnTo>
                <a:lnTo>
                  <a:pt x="683895" y="221996"/>
                </a:lnTo>
                <a:lnTo>
                  <a:pt x="845184" y="221996"/>
                </a:lnTo>
                <a:lnTo>
                  <a:pt x="845184" y="205359"/>
                </a:lnTo>
                <a:lnTo>
                  <a:pt x="707517" y="205359"/>
                </a:lnTo>
                <a:lnTo>
                  <a:pt x="707517" y="186944"/>
                </a:lnTo>
                <a:lnTo>
                  <a:pt x="838326" y="186944"/>
                </a:lnTo>
                <a:lnTo>
                  <a:pt x="838326" y="137922"/>
                </a:lnTo>
                <a:close/>
              </a:path>
              <a:path w="863600" h="224789">
                <a:moveTo>
                  <a:pt x="863346" y="104140"/>
                </a:moveTo>
                <a:lnTo>
                  <a:pt x="659510" y="104140"/>
                </a:lnTo>
                <a:lnTo>
                  <a:pt x="659510" y="122301"/>
                </a:lnTo>
                <a:lnTo>
                  <a:pt x="863346" y="122301"/>
                </a:lnTo>
                <a:lnTo>
                  <a:pt x="863346" y="104140"/>
                </a:lnTo>
                <a:close/>
              </a:path>
              <a:path w="863600" h="224789">
                <a:moveTo>
                  <a:pt x="508761" y="58674"/>
                </a:moveTo>
                <a:lnTo>
                  <a:pt x="466598" y="72263"/>
                </a:lnTo>
                <a:lnTo>
                  <a:pt x="455549" y="92075"/>
                </a:lnTo>
                <a:lnTo>
                  <a:pt x="455549" y="100457"/>
                </a:lnTo>
                <a:lnTo>
                  <a:pt x="479710" y="135953"/>
                </a:lnTo>
                <a:lnTo>
                  <a:pt x="496824" y="140716"/>
                </a:lnTo>
                <a:lnTo>
                  <a:pt x="496824" y="163322"/>
                </a:lnTo>
                <a:lnTo>
                  <a:pt x="481044" y="163734"/>
                </a:lnTo>
                <a:lnTo>
                  <a:pt x="437642" y="164084"/>
                </a:lnTo>
                <a:lnTo>
                  <a:pt x="441325" y="183642"/>
                </a:lnTo>
                <a:lnTo>
                  <a:pt x="495163" y="182975"/>
                </a:lnTo>
                <a:lnTo>
                  <a:pt x="543450" y="179859"/>
                </a:lnTo>
                <a:lnTo>
                  <a:pt x="580008" y="174752"/>
                </a:lnTo>
                <a:lnTo>
                  <a:pt x="579009" y="162306"/>
                </a:lnTo>
                <a:lnTo>
                  <a:pt x="520446" y="162306"/>
                </a:lnTo>
                <a:lnTo>
                  <a:pt x="520446" y="140970"/>
                </a:lnTo>
                <a:lnTo>
                  <a:pt x="554317" y="123317"/>
                </a:lnTo>
                <a:lnTo>
                  <a:pt x="508761" y="123317"/>
                </a:lnTo>
                <a:lnTo>
                  <a:pt x="499236" y="123190"/>
                </a:lnTo>
                <a:lnTo>
                  <a:pt x="491744" y="121158"/>
                </a:lnTo>
                <a:lnTo>
                  <a:pt x="486155" y="117221"/>
                </a:lnTo>
                <a:lnTo>
                  <a:pt x="480568" y="113157"/>
                </a:lnTo>
                <a:lnTo>
                  <a:pt x="477774" y="107569"/>
                </a:lnTo>
                <a:lnTo>
                  <a:pt x="477774" y="93218"/>
                </a:lnTo>
                <a:lnTo>
                  <a:pt x="480568" y="87630"/>
                </a:lnTo>
                <a:lnTo>
                  <a:pt x="491744" y="79248"/>
                </a:lnTo>
                <a:lnTo>
                  <a:pt x="499236" y="77216"/>
                </a:lnTo>
                <a:lnTo>
                  <a:pt x="508761" y="77089"/>
                </a:lnTo>
                <a:lnTo>
                  <a:pt x="554373" y="77089"/>
                </a:lnTo>
                <a:lnTo>
                  <a:pt x="550926" y="72263"/>
                </a:lnTo>
                <a:lnTo>
                  <a:pt x="516429" y="59005"/>
                </a:lnTo>
                <a:lnTo>
                  <a:pt x="508761" y="58674"/>
                </a:lnTo>
                <a:close/>
              </a:path>
              <a:path w="863600" h="224789">
                <a:moveTo>
                  <a:pt x="578611" y="157353"/>
                </a:moveTo>
                <a:lnTo>
                  <a:pt x="535225" y="161607"/>
                </a:lnTo>
                <a:lnTo>
                  <a:pt x="520446" y="162306"/>
                </a:lnTo>
                <a:lnTo>
                  <a:pt x="579009" y="162306"/>
                </a:lnTo>
                <a:lnTo>
                  <a:pt x="578611" y="157353"/>
                </a:lnTo>
                <a:close/>
              </a:path>
              <a:path w="863600" h="224789">
                <a:moveTo>
                  <a:pt x="554373" y="77089"/>
                </a:moveTo>
                <a:lnTo>
                  <a:pt x="508761" y="77089"/>
                </a:lnTo>
                <a:lnTo>
                  <a:pt x="518159" y="77216"/>
                </a:lnTo>
                <a:lnTo>
                  <a:pt x="525652" y="79248"/>
                </a:lnTo>
                <a:lnTo>
                  <a:pt x="536828" y="87630"/>
                </a:lnTo>
                <a:lnTo>
                  <a:pt x="539623" y="93218"/>
                </a:lnTo>
                <a:lnTo>
                  <a:pt x="539623" y="107569"/>
                </a:lnTo>
                <a:lnTo>
                  <a:pt x="508761" y="123317"/>
                </a:lnTo>
                <a:lnTo>
                  <a:pt x="554317" y="123317"/>
                </a:lnTo>
                <a:lnTo>
                  <a:pt x="555623" y="121816"/>
                </a:lnTo>
                <a:lnTo>
                  <a:pt x="559228" y="115411"/>
                </a:lnTo>
                <a:lnTo>
                  <a:pt x="561476" y="108291"/>
                </a:lnTo>
                <a:lnTo>
                  <a:pt x="562355" y="100457"/>
                </a:lnTo>
                <a:lnTo>
                  <a:pt x="562228" y="92075"/>
                </a:lnTo>
                <a:lnTo>
                  <a:pt x="559943" y="84709"/>
                </a:lnTo>
                <a:lnTo>
                  <a:pt x="555371" y="78486"/>
                </a:lnTo>
                <a:lnTo>
                  <a:pt x="554373" y="77089"/>
                </a:lnTo>
                <a:close/>
              </a:path>
              <a:path w="863600" h="224789">
                <a:moveTo>
                  <a:pt x="69850" y="40767"/>
                </a:moveTo>
                <a:lnTo>
                  <a:pt x="31115" y="48387"/>
                </a:lnTo>
                <a:lnTo>
                  <a:pt x="16891" y="69596"/>
                </a:lnTo>
                <a:lnTo>
                  <a:pt x="16891" y="77978"/>
                </a:lnTo>
                <a:lnTo>
                  <a:pt x="58166" y="98933"/>
                </a:lnTo>
                <a:lnTo>
                  <a:pt x="58166" y="111379"/>
                </a:lnTo>
                <a:lnTo>
                  <a:pt x="42640" y="111791"/>
                </a:lnTo>
                <a:lnTo>
                  <a:pt x="0" y="112141"/>
                </a:lnTo>
                <a:lnTo>
                  <a:pt x="2412" y="129032"/>
                </a:lnTo>
                <a:lnTo>
                  <a:pt x="45466" y="128651"/>
                </a:lnTo>
                <a:lnTo>
                  <a:pt x="93472" y="126492"/>
                </a:lnTo>
                <a:lnTo>
                  <a:pt x="142367" y="120777"/>
                </a:lnTo>
                <a:lnTo>
                  <a:pt x="141023" y="110617"/>
                </a:lnTo>
                <a:lnTo>
                  <a:pt x="81787" y="110617"/>
                </a:lnTo>
                <a:lnTo>
                  <a:pt x="81787" y="98933"/>
                </a:lnTo>
                <a:lnTo>
                  <a:pt x="118872" y="84582"/>
                </a:lnTo>
                <a:lnTo>
                  <a:pt x="119155" y="84074"/>
                </a:lnTo>
                <a:lnTo>
                  <a:pt x="69850" y="84074"/>
                </a:lnTo>
                <a:lnTo>
                  <a:pt x="60198" y="83947"/>
                </a:lnTo>
                <a:lnTo>
                  <a:pt x="52704" y="82677"/>
                </a:lnTo>
                <a:lnTo>
                  <a:pt x="42036" y="77597"/>
                </a:lnTo>
                <a:lnTo>
                  <a:pt x="39370" y="74168"/>
                </a:lnTo>
                <a:lnTo>
                  <a:pt x="39370" y="65405"/>
                </a:lnTo>
                <a:lnTo>
                  <a:pt x="69850" y="56134"/>
                </a:lnTo>
                <a:lnTo>
                  <a:pt x="117815" y="56134"/>
                </a:lnTo>
                <a:lnTo>
                  <a:pt x="114520" y="52504"/>
                </a:lnTo>
                <a:lnTo>
                  <a:pt x="108330" y="48387"/>
                </a:lnTo>
                <a:lnTo>
                  <a:pt x="100568" y="45124"/>
                </a:lnTo>
                <a:lnTo>
                  <a:pt x="91566" y="42767"/>
                </a:lnTo>
                <a:lnTo>
                  <a:pt x="81327" y="41314"/>
                </a:lnTo>
                <a:lnTo>
                  <a:pt x="69850" y="40767"/>
                </a:lnTo>
                <a:close/>
              </a:path>
              <a:path w="863600" h="224789">
                <a:moveTo>
                  <a:pt x="140334" y="105410"/>
                </a:moveTo>
                <a:lnTo>
                  <a:pt x="96647" y="109743"/>
                </a:lnTo>
                <a:lnTo>
                  <a:pt x="81787" y="110617"/>
                </a:lnTo>
                <a:lnTo>
                  <a:pt x="141023" y="110617"/>
                </a:lnTo>
                <a:lnTo>
                  <a:pt x="140334" y="105410"/>
                </a:lnTo>
                <a:close/>
              </a:path>
              <a:path w="863600" h="224789">
                <a:moveTo>
                  <a:pt x="117815" y="56134"/>
                </a:moveTo>
                <a:lnTo>
                  <a:pt x="69850" y="56134"/>
                </a:lnTo>
                <a:lnTo>
                  <a:pt x="79375" y="56261"/>
                </a:lnTo>
                <a:lnTo>
                  <a:pt x="86778" y="57419"/>
                </a:lnTo>
                <a:lnTo>
                  <a:pt x="92075" y="59690"/>
                </a:lnTo>
                <a:lnTo>
                  <a:pt x="97408" y="62103"/>
                </a:lnTo>
                <a:lnTo>
                  <a:pt x="100075" y="65405"/>
                </a:lnTo>
                <a:lnTo>
                  <a:pt x="100075" y="74168"/>
                </a:lnTo>
                <a:lnTo>
                  <a:pt x="97408" y="77597"/>
                </a:lnTo>
                <a:lnTo>
                  <a:pt x="86741" y="82677"/>
                </a:lnTo>
                <a:lnTo>
                  <a:pt x="79375" y="83947"/>
                </a:lnTo>
                <a:lnTo>
                  <a:pt x="69850" y="84074"/>
                </a:lnTo>
                <a:lnTo>
                  <a:pt x="119155" y="84074"/>
                </a:lnTo>
                <a:lnTo>
                  <a:pt x="122554" y="77978"/>
                </a:lnTo>
                <a:lnTo>
                  <a:pt x="122681" y="69596"/>
                </a:lnTo>
                <a:lnTo>
                  <a:pt x="121707" y="63120"/>
                </a:lnTo>
                <a:lnTo>
                  <a:pt x="118968" y="57404"/>
                </a:lnTo>
                <a:lnTo>
                  <a:pt x="117815" y="56134"/>
                </a:lnTo>
                <a:close/>
              </a:path>
              <a:path w="863600" h="224789">
                <a:moveTo>
                  <a:pt x="406526" y="2032"/>
                </a:moveTo>
                <a:lnTo>
                  <a:pt x="382904" y="2032"/>
                </a:lnTo>
                <a:lnTo>
                  <a:pt x="382904" y="47244"/>
                </a:lnTo>
                <a:lnTo>
                  <a:pt x="336042" y="47244"/>
                </a:lnTo>
                <a:lnTo>
                  <a:pt x="336042" y="66675"/>
                </a:lnTo>
                <a:lnTo>
                  <a:pt x="382904" y="66675"/>
                </a:lnTo>
                <a:lnTo>
                  <a:pt x="382904" y="133477"/>
                </a:lnTo>
                <a:lnTo>
                  <a:pt x="406526" y="133477"/>
                </a:lnTo>
                <a:lnTo>
                  <a:pt x="406526" y="2032"/>
                </a:lnTo>
                <a:close/>
              </a:path>
              <a:path w="863600" h="224789">
                <a:moveTo>
                  <a:pt x="299974" y="14478"/>
                </a:moveTo>
                <a:lnTo>
                  <a:pt x="276605" y="14478"/>
                </a:lnTo>
                <a:lnTo>
                  <a:pt x="276605" y="36322"/>
                </a:lnTo>
                <a:lnTo>
                  <a:pt x="276105" y="44658"/>
                </a:lnTo>
                <a:lnTo>
                  <a:pt x="261635" y="81994"/>
                </a:lnTo>
                <a:lnTo>
                  <a:pt x="228764" y="108180"/>
                </a:lnTo>
                <a:lnTo>
                  <a:pt x="220218" y="111633"/>
                </a:lnTo>
                <a:lnTo>
                  <a:pt x="232791" y="130556"/>
                </a:lnTo>
                <a:lnTo>
                  <a:pt x="267207" y="108966"/>
                </a:lnTo>
                <a:lnTo>
                  <a:pt x="288798" y="75565"/>
                </a:lnTo>
                <a:lnTo>
                  <a:pt x="312602" y="75565"/>
                </a:lnTo>
                <a:lnTo>
                  <a:pt x="300026" y="36322"/>
                </a:lnTo>
                <a:lnTo>
                  <a:pt x="299974" y="14478"/>
                </a:lnTo>
                <a:close/>
              </a:path>
              <a:path w="863600" h="224789">
                <a:moveTo>
                  <a:pt x="312602" y="75565"/>
                </a:moveTo>
                <a:lnTo>
                  <a:pt x="288798" y="75565"/>
                </a:lnTo>
                <a:lnTo>
                  <a:pt x="292798" y="83683"/>
                </a:lnTo>
                <a:lnTo>
                  <a:pt x="323849" y="115681"/>
                </a:lnTo>
                <a:lnTo>
                  <a:pt x="340995" y="123825"/>
                </a:lnTo>
                <a:lnTo>
                  <a:pt x="353822" y="105410"/>
                </a:lnTo>
                <a:lnTo>
                  <a:pt x="345654" y="102318"/>
                </a:lnTo>
                <a:lnTo>
                  <a:pt x="338105" y="98583"/>
                </a:lnTo>
                <a:lnTo>
                  <a:pt x="331176" y="94230"/>
                </a:lnTo>
                <a:lnTo>
                  <a:pt x="324866" y="89281"/>
                </a:lnTo>
                <a:lnTo>
                  <a:pt x="319202" y="83829"/>
                </a:lnTo>
                <a:lnTo>
                  <a:pt x="314229" y="77962"/>
                </a:lnTo>
                <a:lnTo>
                  <a:pt x="312602" y="75565"/>
                </a:lnTo>
                <a:close/>
              </a:path>
              <a:path w="863600" h="224789">
                <a:moveTo>
                  <a:pt x="837819" y="7747"/>
                </a:moveTo>
                <a:lnTo>
                  <a:pt x="685165" y="7747"/>
                </a:lnTo>
                <a:lnTo>
                  <a:pt x="685165" y="24384"/>
                </a:lnTo>
                <a:lnTo>
                  <a:pt x="814197" y="24384"/>
                </a:lnTo>
                <a:lnTo>
                  <a:pt x="814197" y="40259"/>
                </a:lnTo>
                <a:lnTo>
                  <a:pt x="685673" y="40259"/>
                </a:lnTo>
                <a:lnTo>
                  <a:pt x="685673" y="89535"/>
                </a:lnTo>
                <a:lnTo>
                  <a:pt x="841501" y="89535"/>
                </a:lnTo>
                <a:lnTo>
                  <a:pt x="841501" y="72898"/>
                </a:lnTo>
                <a:lnTo>
                  <a:pt x="709041" y="72898"/>
                </a:lnTo>
                <a:lnTo>
                  <a:pt x="709041" y="56007"/>
                </a:lnTo>
                <a:lnTo>
                  <a:pt x="837819" y="56007"/>
                </a:lnTo>
                <a:lnTo>
                  <a:pt x="837819" y="7747"/>
                </a:lnTo>
                <a:close/>
              </a:path>
              <a:path w="863600" h="224789">
                <a:moveTo>
                  <a:pt x="575309" y="28321"/>
                </a:moveTo>
                <a:lnTo>
                  <a:pt x="441832" y="28321"/>
                </a:lnTo>
                <a:lnTo>
                  <a:pt x="441832" y="47244"/>
                </a:lnTo>
                <a:lnTo>
                  <a:pt x="575309" y="47244"/>
                </a:lnTo>
                <a:lnTo>
                  <a:pt x="575309" y="28321"/>
                </a:lnTo>
                <a:close/>
              </a:path>
              <a:path w="863600" h="224789">
                <a:moveTo>
                  <a:pt x="520446" y="2540"/>
                </a:moveTo>
                <a:lnTo>
                  <a:pt x="496824" y="2540"/>
                </a:lnTo>
                <a:lnTo>
                  <a:pt x="496824" y="28321"/>
                </a:lnTo>
                <a:lnTo>
                  <a:pt x="520446" y="28321"/>
                </a:lnTo>
                <a:lnTo>
                  <a:pt x="520446" y="2540"/>
                </a:lnTo>
                <a:close/>
              </a:path>
              <a:path w="863600" h="224789">
                <a:moveTo>
                  <a:pt x="614806" y="2032"/>
                </a:moveTo>
                <a:lnTo>
                  <a:pt x="591184" y="2032"/>
                </a:lnTo>
                <a:lnTo>
                  <a:pt x="591184" y="224663"/>
                </a:lnTo>
                <a:lnTo>
                  <a:pt x="614806" y="224663"/>
                </a:lnTo>
                <a:lnTo>
                  <a:pt x="614806" y="115062"/>
                </a:lnTo>
                <a:lnTo>
                  <a:pt x="648334" y="115062"/>
                </a:lnTo>
                <a:lnTo>
                  <a:pt x="648334" y="95250"/>
                </a:lnTo>
                <a:lnTo>
                  <a:pt x="614806" y="95250"/>
                </a:lnTo>
                <a:lnTo>
                  <a:pt x="614806" y="2032"/>
                </a:lnTo>
                <a:close/>
              </a:path>
              <a:path w="863600" h="224789">
                <a:moveTo>
                  <a:pt x="176656" y="2032"/>
                </a:moveTo>
                <a:lnTo>
                  <a:pt x="153034" y="2032"/>
                </a:lnTo>
                <a:lnTo>
                  <a:pt x="153034" y="133223"/>
                </a:lnTo>
                <a:lnTo>
                  <a:pt x="176656" y="133223"/>
                </a:lnTo>
                <a:lnTo>
                  <a:pt x="176656" y="77597"/>
                </a:lnTo>
                <a:lnTo>
                  <a:pt x="208533" y="77597"/>
                </a:lnTo>
                <a:lnTo>
                  <a:pt x="208533" y="57404"/>
                </a:lnTo>
                <a:lnTo>
                  <a:pt x="176656" y="57404"/>
                </a:lnTo>
                <a:lnTo>
                  <a:pt x="176656" y="2032"/>
                </a:lnTo>
                <a:close/>
              </a:path>
              <a:path w="863600" h="224789">
                <a:moveTo>
                  <a:pt x="134111" y="17907"/>
                </a:moveTo>
                <a:lnTo>
                  <a:pt x="5715" y="17907"/>
                </a:lnTo>
                <a:lnTo>
                  <a:pt x="5715" y="34290"/>
                </a:lnTo>
                <a:lnTo>
                  <a:pt x="134111" y="34290"/>
                </a:lnTo>
                <a:lnTo>
                  <a:pt x="134111" y="17907"/>
                </a:lnTo>
                <a:close/>
              </a:path>
              <a:path w="863600" h="224789">
                <a:moveTo>
                  <a:pt x="81787" y="0"/>
                </a:moveTo>
                <a:lnTo>
                  <a:pt x="58166" y="0"/>
                </a:lnTo>
                <a:lnTo>
                  <a:pt x="58166" y="17907"/>
                </a:lnTo>
                <a:lnTo>
                  <a:pt x="81787" y="17907"/>
                </a:lnTo>
                <a:lnTo>
                  <a:pt x="81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60027" y="3945635"/>
            <a:ext cx="427355" cy="222885"/>
          </a:xfrm>
          <a:custGeom>
            <a:avLst/>
            <a:gdLst/>
            <a:ahLst/>
            <a:cxnLst/>
            <a:rect l="l" t="t" r="r" b="b"/>
            <a:pathLst>
              <a:path w="427354" h="222885">
                <a:moveTo>
                  <a:pt x="277241" y="153543"/>
                </a:moveTo>
                <a:lnTo>
                  <a:pt x="253619" y="153543"/>
                </a:lnTo>
                <a:lnTo>
                  <a:pt x="253619" y="217931"/>
                </a:lnTo>
                <a:lnTo>
                  <a:pt x="404241" y="217931"/>
                </a:lnTo>
                <a:lnTo>
                  <a:pt x="404241" y="198755"/>
                </a:lnTo>
                <a:lnTo>
                  <a:pt x="277241" y="198755"/>
                </a:lnTo>
                <a:lnTo>
                  <a:pt x="277241" y="153543"/>
                </a:lnTo>
                <a:close/>
              </a:path>
              <a:path w="427354" h="222885">
                <a:moveTo>
                  <a:pt x="394716" y="253"/>
                </a:moveTo>
                <a:lnTo>
                  <a:pt x="371094" y="253"/>
                </a:lnTo>
                <a:lnTo>
                  <a:pt x="371094" y="166750"/>
                </a:lnTo>
                <a:lnTo>
                  <a:pt x="394716" y="166750"/>
                </a:lnTo>
                <a:lnTo>
                  <a:pt x="394716" y="91439"/>
                </a:lnTo>
                <a:lnTo>
                  <a:pt x="427100" y="91439"/>
                </a:lnTo>
                <a:lnTo>
                  <a:pt x="427100" y="71755"/>
                </a:lnTo>
                <a:lnTo>
                  <a:pt x="394716" y="71755"/>
                </a:lnTo>
                <a:lnTo>
                  <a:pt x="394716" y="253"/>
                </a:lnTo>
                <a:close/>
              </a:path>
              <a:path w="427354" h="222885">
                <a:moveTo>
                  <a:pt x="286384" y="55880"/>
                </a:moveTo>
                <a:lnTo>
                  <a:pt x="243586" y="69468"/>
                </a:lnTo>
                <a:lnTo>
                  <a:pt x="232282" y="89407"/>
                </a:lnTo>
                <a:lnTo>
                  <a:pt x="232282" y="106425"/>
                </a:lnTo>
                <a:lnTo>
                  <a:pt x="264292" y="136735"/>
                </a:lnTo>
                <a:lnTo>
                  <a:pt x="286384" y="139700"/>
                </a:lnTo>
                <a:lnTo>
                  <a:pt x="294219" y="139315"/>
                </a:lnTo>
                <a:lnTo>
                  <a:pt x="332568" y="121284"/>
                </a:lnTo>
                <a:lnTo>
                  <a:pt x="286384" y="121284"/>
                </a:lnTo>
                <a:lnTo>
                  <a:pt x="276732" y="121157"/>
                </a:lnTo>
                <a:lnTo>
                  <a:pt x="269240" y="119125"/>
                </a:lnTo>
                <a:lnTo>
                  <a:pt x="257937" y="110870"/>
                </a:lnTo>
                <a:lnTo>
                  <a:pt x="255016" y="105156"/>
                </a:lnTo>
                <a:lnTo>
                  <a:pt x="255016" y="90550"/>
                </a:lnTo>
                <a:lnTo>
                  <a:pt x="286384" y="74040"/>
                </a:lnTo>
                <a:lnTo>
                  <a:pt x="332289" y="74040"/>
                </a:lnTo>
                <a:lnTo>
                  <a:pt x="328929" y="69468"/>
                </a:lnTo>
                <a:lnTo>
                  <a:pt x="294219" y="56266"/>
                </a:lnTo>
                <a:lnTo>
                  <a:pt x="286384" y="55880"/>
                </a:lnTo>
                <a:close/>
              </a:path>
              <a:path w="427354" h="222885">
                <a:moveTo>
                  <a:pt x="332289" y="74040"/>
                </a:moveTo>
                <a:lnTo>
                  <a:pt x="286384" y="74040"/>
                </a:lnTo>
                <a:lnTo>
                  <a:pt x="295909" y="74168"/>
                </a:lnTo>
                <a:lnTo>
                  <a:pt x="303529" y="76326"/>
                </a:lnTo>
                <a:lnTo>
                  <a:pt x="314959" y="84708"/>
                </a:lnTo>
                <a:lnTo>
                  <a:pt x="317880" y="90550"/>
                </a:lnTo>
                <a:lnTo>
                  <a:pt x="318134" y="97916"/>
                </a:lnTo>
                <a:lnTo>
                  <a:pt x="317880" y="105156"/>
                </a:lnTo>
                <a:lnTo>
                  <a:pt x="314959" y="110870"/>
                </a:lnTo>
                <a:lnTo>
                  <a:pt x="309245" y="114934"/>
                </a:lnTo>
                <a:lnTo>
                  <a:pt x="303529" y="119125"/>
                </a:lnTo>
                <a:lnTo>
                  <a:pt x="295909" y="121157"/>
                </a:lnTo>
                <a:lnTo>
                  <a:pt x="286384" y="121284"/>
                </a:lnTo>
                <a:lnTo>
                  <a:pt x="332568" y="121284"/>
                </a:lnTo>
                <a:lnTo>
                  <a:pt x="333501" y="120014"/>
                </a:lnTo>
                <a:lnTo>
                  <a:pt x="337947" y="113791"/>
                </a:lnTo>
                <a:lnTo>
                  <a:pt x="340232" y="106425"/>
                </a:lnTo>
                <a:lnTo>
                  <a:pt x="340232" y="89407"/>
                </a:lnTo>
                <a:lnTo>
                  <a:pt x="337947" y="82041"/>
                </a:lnTo>
                <a:lnTo>
                  <a:pt x="333501" y="75691"/>
                </a:lnTo>
                <a:lnTo>
                  <a:pt x="332289" y="74040"/>
                </a:lnTo>
                <a:close/>
              </a:path>
              <a:path w="427354" h="222885">
                <a:moveTo>
                  <a:pt x="352678" y="26034"/>
                </a:moveTo>
                <a:lnTo>
                  <a:pt x="219964" y="26034"/>
                </a:lnTo>
                <a:lnTo>
                  <a:pt x="219964" y="45212"/>
                </a:lnTo>
                <a:lnTo>
                  <a:pt x="352678" y="45212"/>
                </a:lnTo>
                <a:lnTo>
                  <a:pt x="352678" y="26034"/>
                </a:lnTo>
                <a:close/>
              </a:path>
              <a:path w="427354" h="222885">
                <a:moveTo>
                  <a:pt x="298323" y="0"/>
                </a:moveTo>
                <a:lnTo>
                  <a:pt x="274700" y="0"/>
                </a:lnTo>
                <a:lnTo>
                  <a:pt x="274700" y="26034"/>
                </a:lnTo>
                <a:lnTo>
                  <a:pt x="298323" y="26034"/>
                </a:lnTo>
                <a:lnTo>
                  <a:pt x="298323" y="0"/>
                </a:lnTo>
                <a:close/>
              </a:path>
              <a:path w="427354" h="222885">
                <a:moveTo>
                  <a:pt x="86614" y="138175"/>
                </a:moveTo>
                <a:lnTo>
                  <a:pt x="62992" y="138175"/>
                </a:lnTo>
                <a:lnTo>
                  <a:pt x="62992" y="215772"/>
                </a:lnTo>
                <a:lnTo>
                  <a:pt x="86614" y="215772"/>
                </a:lnTo>
                <a:lnTo>
                  <a:pt x="86614" y="138175"/>
                </a:lnTo>
                <a:close/>
              </a:path>
              <a:path w="427354" h="222885">
                <a:moveTo>
                  <a:pt x="146684" y="111632"/>
                </a:moveTo>
                <a:lnTo>
                  <a:pt x="96139" y="116966"/>
                </a:lnTo>
                <a:lnTo>
                  <a:pt x="57919" y="118895"/>
                </a:lnTo>
                <a:lnTo>
                  <a:pt x="0" y="119761"/>
                </a:lnTo>
                <a:lnTo>
                  <a:pt x="3301" y="139445"/>
                </a:lnTo>
                <a:lnTo>
                  <a:pt x="46974" y="138763"/>
                </a:lnTo>
                <a:lnTo>
                  <a:pt x="62992" y="138175"/>
                </a:lnTo>
                <a:lnTo>
                  <a:pt x="86614" y="138175"/>
                </a:lnTo>
                <a:lnTo>
                  <a:pt x="86614" y="136906"/>
                </a:lnTo>
                <a:lnTo>
                  <a:pt x="102060" y="135636"/>
                </a:lnTo>
                <a:lnTo>
                  <a:pt x="109813" y="134870"/>
                </a:lnTo>
                <a:lnTo>
                  <a:pt x="148463" y="129158"/>
                </a:lnTo>
                <a:lnTo>
                  <a:pt x="146684" y="111632"/>
                </a:lnTo>
                <a:close/>
              </a:path>
              <a:path w="427354" h="222885">
                <a:moveTo>
                  <a:pt x="73405" y="10159"/>
                </a:moveTo>
                <a:lnTo>
                  <a:pt x="32131" y="22923"/>
                </a:lnTo>
                <a:lnTo>
                  <a:pt x="16001" y="47116"/>
                </a:lnTo>
                <a:lnTo>
                  <a:pt x="16001" y="65531"/>
                </a:lnTo>
                <a:lnTo>
                  <a:pt x="43561" y="96646"/>
                </a:lnTo>
                <a:lnTo>
                  <a:pt x="73405" y="102362"/>
                </a:lnTo>
                <a:lnTo>
                  <a:pt x="81623" y="102004"/>
                </a:lnTo>
                <a:lnTo>
                  <a:pt x="119645" y="85395"/>
                </a:lnTo>
                <a:lnTo>
                  <a:pt x="121693" y="82931"/>
                </a:lnTo>
                <a:lnTo>
                  <a:pt x="73405" y="82931"/>
                </a:lnTo>
                <a:lnTo>
                  <a:pt x="66069" y="82551"/>
                </a:lnTo>
                <a:lnTo>
                  <a:pt x="38862" y="64643"/>
                </a:lnTo>
                <a:lnTo>
                  <a:pt x="38862" y="48132"/>
                </a:lnTo>
                <a:lnTo>
                  <a:pt x="73405" y="29337"/>
                </a:lnTo>
                <a:lnTo>
                  <a:pt x="121376" y="29337"/>
                </a:lnTo>
                <a:lnTo>
                  <a:pt x="119645" y="27253"/>
                </a:lnTo>
                <a:lnTo>
                  <a:pt x="81623" y="10590"/>
                </a:lnTo>
                <a:lnTo>
                  <a:pt x="73405" y="10159"/>
                </a:lnTo>
                <a:close/>
              </a:path>
              <a:path w="427354" h="222885">
                <a:moveTo>
                  <a:pt x="121376" y="29337"/>
                </a:moveTo>
                <a:lnTo>
                  <a:pt x="73405" y="29337"/>
                </a:lnTo>
                <a:lnTo>
                  <a:pt x="80857" y="29862"/>
                </a:lnTo>
                <a:lnTo>
                  <a:pt x="87582" y="31257"/>
                </a:lnTo>
                <a:lnTo>
                  <a:pt x="108712" y="56387"/>
                </a:lnTo>
                <a:lnTo>
                  <a:pt x="108457" y="64643"/>
                </a:lnTo>
                <a:lnTo>
                  <a:pt x="73405" y="82931"/>
                </a:lnTo>
                <a:lnTo>
                  <a:pt x="121693" y="82931"/>
                </a:lnTo>
                <a:lnTo>
                  <a:pt x="123698" y="80518"/>
                </a:lnTo>
                <a:lnTo>
                  <a:pt x="128650" y="73659"/>
                </a:lnTo>
                <a:lnTo>
                  <a:pt x="131191" y="65531"/>
                </a:lnTo>
                <a:lnTo>
                  <a:pt x="131318" y="56387"/>
                </a:lnTo>
                <a:lnTo>
                  <a:pt x="130770" y="49668"/>
                </a:lnTo>
                <a:lnTo>
                  <a:pt x="129317" y="43402"/>
                </a:lnTo>
                <a:lnTo>
                  <a:pt x="126960" y="37564"/>
                </a:lnTo>
                <a:lnTo>
                  <a:pt x="123698" y="32131"/>
                </a:lnTo>
                <a:lnTo>
                  <a:pt x="121376" y="29337"/>
                </a:lnTo>
                <a:close/>
              </a:path>
              <a:path w="427354" h="222885">
                <a:moveTo>
                  <a:pt x="185420" y="253"/>
                </a:moveTo>
                <a:lnTo>
                  <a:pt x="162051" y="253"/>
                </a:lnTo>
                <a:lnTo>
                  <a:pt x="162051" y="222631"/>
                </a:lnTo>
                <a:lnTo>
                  <a:pt x="185420" y="222631"/>
                </a:lnTo>
                <a:lnTo>
                  <a:pt x="185420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857358" y="3945635"/>
            <a:ext cx="862330" cy="222885"/>
          </a:xfrm>
          <a:custGeom>
            <a:avLst/>
            <a:gdLst/>
            <a:ahLst/>
            <a:cxnLst/>
            <a:rect l="l" t="t" r="r" b="b"/>
            <a:pathLst>
              <a:path w="862329" h="222885">
                <a:moveTo>
                  <a:pt x="64389" y="148589"/>
                </a:moveTo>
                <a:lnTo>
                  <a:pt x="40767" y="148589"/>
                </a:lnTo>
                <a:lnTo>
                  <a:pt x="40767" y="217931"/>
                </a:lnTo>
                <a:lnTo>
                  <a:pt x="191389" y="217931"/>
                </a:lnTo>
                <a:lnTo>
                  <a:pt x="191389" y="198755"/>
                </a:lnTo>
                <a:lnTo>
                  <a:pt x="64389" y="198755"/>
                </a:lnTo>
                <a:lnTo>
                  <a:pt x="64389" y="148589"/>
                </a:lnTo>
                <a:close/>
              </a:path>
              <a:path w="862329" h="222885">
                <a:moveTo>
                  <a:pt x="185420" y="253"/>
                </a:moveTo>
                <a:lnTo>
                  <a:pt x="161798" y="253"/>
                </a:lnTo>
                <a:lnTo>
                  <a:pt x="161798" y="60325"/>
                </a:lnTo>
                <a:lnTo>
                  <a:pt x="119380" y="60325"/>
                </a:lnTo>
                <a:lnTo>
                  <a:pt x="119380" y="79501"/>
                </a:lnTo>
                <a:lnTo>
                  <a:pt x="161798" y="79501"/>
                </a:lnTo>
                <a:lnTo>
                  <a:pt x="161798" y="163321"/>
                </a:lnTo>
                <a:lnTo>
                  <a:pt x="185420" y="163321"/>
                </a:lnTo>
                <a:lnTo>
                  <a:pt x="185420" y="253"/>
                </a:lnTo>
                <a:close/>
              </a:path>
              <a:path w="862329" h="222885">
                <a:moveTo>
                  <a:pt x="79629" y="36575"/>
                </a:moveTo>
                <a:lnTo>
                  <a:pt x="55499" y="36575"/>
                </a:lnTo>
                <a:lnTo>
                  <a:pt x="55499" y="45212"/>
                </a:lnTo>
                <a:lnTo>
                  <a:pt x="55018" y="52853"/>
                </a:lnTo>
                <a:lnTo>
                  <a:pt x="35552" y="94180"/>
                </a:lnTo>
                <a:lnTo>
                  <a:pt x="0" y="116839"/>
                </a:lnTo>
                <a:lnTo>
                  <a:pt x="12192" y="135889"/>
                </a:lnTo>
                <a:lnTo>
                  <a:pt x="46355" y="114681"/>
                </a:lnTo>
                <a:lnTo>
                  <a:pt x="67945" y="82295"/>
                </a:lnTo>
                <a:lnTo>
                  <a:pt x="92036" y="82295"/>
                </a:lnTo>
                <a:lnTo>
                  <a:pt x="79629" y="45212"/>
                </a:lnTo>
                <a:lnTo>
                  <a:pt x="79629" y="36575"/>
                </a:lnTo>
                <a:close/>
              </a:path>
              <a:path w="862329" h="222885">
                <a:moveTo>
                  <a:pt x="92036" y="82295"/>
                </a:moveTo>
                <a:lnTo>
                  <a:pt x="67945" y="82295"/>
                </a:lnTo>
                <a:lnTo>
                  <a:pt x="71967" y="90342"/>
                </a:lnTo>
                <a:lnTo>
                  <a:pt x="103616" y="122745"/>
                </a:lnTo>
                <a:lnTo>
                  <a:pt x="121031" y="130937"/>
                </a:lnTo>
                <a:lnTo>
                  <a:pt x="133223" y="112013"/>
                </a:lnTo>
                <a:lnTo>
                  <a:pt x="125128" y="108870"/>
                </a:lnTo>
                <a:lnTo>
                  <a:pt x="117617" y="105156"/>
                </a:lnTo>
                <a:lnTo>
                  <a:pt x="110702" y="100869"/>
                </a:lnTo>
                <a:lnTo>
                  <a:pt x="104394" y="96012"/>
                </a:lnTo>
                <a:lnTo>
                  <a:pt x="98750" y="90606"/>
                </a:lnTo>
                <a:lnTo>
                  <a:pt x="93821" y="84867"/>
                </a:lnTo>
                <a:lnTo>
                  <a:pt x="92036" y="82295"/>
                </a:lnTo>
                <a:close/>
              </a:path>
              <a:path w="862329" h="222885">
                <a:moveTo>
                  <a:pt x="127254" y="17144"/>
                </a:moveTo>
                <a:lnTo>
                  <a:pt x="7239" y="17144"/>
                </a:lnTo>
                <a:lnTo>
                  <a:pt x="7239" y="36575"/>
                </a:lnTo>
                <a:lnTo>
                  <a:pt x="127254" y="36575"/>
                </a:lnTo>
                <a:lnTo>
                  <a:pt x="127254" y="17144"/>
                </a:lnTo>
                <a:close/>
              </a:path>
              <a:path w="862329" h="222885">
                <a:moveTo>
                  <a:pt x="394208" y="146557"/>
                </a:moveTo>
                <a:lnTo>
                  <a:pt x="247142" y="146557"/>
                </a:lnTo>
                <a:lnTo>
                  <a:pt x="247142" y="165734"/>
                </a:lnTo>
                <a:lnTo>
                  <a:pt x="370586" y="165734"/>
                </a:lnTo>
                <a:lnTo>
                  <a:pt x="370586" y="222376"/>
                </a:lnTo>
                <a:lnTo>
                  <a:pt x="394208" y="222376"/>
                </a:lnTo>
                <a:lnTo>
                  <a:pt x="394208" y="146557"/>
                </a:lnTo>
                <a:close/>
              </a:path>
              <a:path w="862329" h="222885">
                <a:moveTo>
                  <a:pt x="520700" y="42037"/>
                </a:moveTo>
                <a:lnTo>
                  <a:pt x="496824" y="42037"/>
                </a:lnTo>
                <a:lnTo>
                  <a:pt x="496824" y="65531"/>
                </a:lnTo>
                <a:lnTo>
                  <a:pt x="496254" y="75223"/>
                </a:lnTo>
                <a:lnTo>
                  <a:pt x="484858" y="113280"/>
                </a:lnTo>
                <a:lnTo>
                  <a:pt x="461440" y="145345"/>
                </a:lnTo>
                <a:lnTo>
                  <a:pt x="438276" y="161544"/>
                </a:lnTo>
                <a:lnTo>
                  <a:pt x="451866" y="180212"/>
                </a:lnTo>
                <a:lnTo>
                  <a:pt x="486283" y="151511"/>
                </a:lnTo>
                <a:lnTo>
                  <a:pt x="509016" y="108584"/>
                </a:lnTo>
                <a:lnTo>
                  <a:pt x="531227" y="108584"/>
                </a:lnTo>
                <a:lnTo>
                  <a:pt x="520700" y="65531"/>
                </a:lnTo>
                <a:lnTo>
                  <a:pt x="520700" y="42037"/>
                </a:lnTo>
                <a:close/>
              </a:path>
              <a:path w="862329" h="222885">
                <a:moveTo>
                  <a:pt x="531227" y="108584"/>
                </a:moveTo>
                <a:lnTo>
                  <a:pt x="509016" y="108584"/>
                </a:lnTo>
                <a:lnTo>
                  <a:pt x="513425" y="119564"/>
                </a:lnTo>
                <a:lnTo>
                  <a:pt x="539488" y="156406"/>
                </a:lnTo>
                <a:lnTo>
                  <a:pt x="566420" y="174497"/>
                </a:lnTo>
                <a:lnTo>
                  <a:pt x="579374" y="156082"/>
                </a:lnTo>
                <a:lnTo>
                  <a:pt x="570968" y="151868"/>
                </a:lnTo>
                <a:lnTo>
                  <a:pt x="563086" y="146843"/>
                </a:lnTo>
                <a:lnTo>
                  <a:pt x="532391" y="111077"/>
                </a:lnTo>
                <a:lnTo>
                  <a:pt x="531227" y="108584"/>
                </a:lnTo>
                <a:close/>
              </a:path>
              <a:path w="862329" h="222885">
                <a:moveTo>
                  <a:pt x="571373" y="22351"/>
                </a:moveTo>
                <a:lnTo>
                  <a:pt x="445897" y="22351"/>
                </a:lnTo>
                <a:lnTo>
                  <a:pt x="445897" y="42037"/>
                </a:lnTo>
                <a:lnTo>
                  <a:pt x="571373" y="42037"/>
                </a:lnTo>
                <a:lnTo>
                  <a:pt x="571373" y="22351"/>
                </a:lnTo>
                <a:close/>
              </a:path>
              <a:path w="862329" h="222885">
                <a:moveTo>
                  <a:pt x="861949" y="175894"/>
                </a:moveTo>
                <a:lnTo>
                  <a:pt x="658114" y="175894"/>
                </a:lnTo>
                <a:lnTo>
                  <a:pt x="658114" y="195325"/>
                </a:lnTo>
                <a:lnTo>
                  <a:pt x="861949" y="195325"/>
                </a:lnTo>
                <a:lnTo>
                  <a:pt x="861949" y="175894"/>
                </a:lnTo>
                <a:close/>
              </a:path>
              <a:path w="862329" h="222885">
                <a:moveTo>
                  <a:pt x="771271" y="121538"/>
                </a:moveTo>
                <a:lnTo>
                  <a:pt x="747902" y="121538"/>
                </a:lnTo>
                <a:lnTo>
                  <a:pt x="747902" y="175894"/>
                </a:lnTo>
                <a:lnTo>
                  <a:pt x="771271" y="175894"/>
                </a:lnTo>
                <a:lnTo>
                  <a:pt x="771271" y="121538"/>
                </a:lnTo>
                <a:close/>
              </a:path>
              <a:path w="862329" h="222885">
                <a:moveTo>
                  <a:pt x="836676" y="17144"/>
                </a:moveTo>
                <a:lnTo>
                  <a:pt x="683514" y="17144"/>
                </a:lnTo>
                <a:lnTo>
                  <a:pt x="683514" y="121538"/>
                </a:lnTo>
                <a:lnTo>
                  <a:pt x="838581" y="121538"/>
                </a:lnTo>
                <a:lnTo>
                  <a:pt x="838581" y="102615"/>
                </a:lnTo>
                <a:lnTo>
                  <a:pt x="707136" y="102615"/>
                </a:lnTo>
                <a:lnTo>
                  <a:pt x="707136" y="36321"/>
                </a:lnTo>
                <a:lnTo>
                  <a:pt x="836676" y="36321"/>
                </a:lnTo>
                <a:lnTo>
                  <a:pt x="836676" y="17144"/>
                </a:lnTo>
                <a:close/>
              </a:path>
              <a:path w="862329" h="222885">
                <a:moveTo>
                  <a:pt x="329565" y="13207"/>
                </a:moveTo>
                <a:lnTo>
                  <a:pt x="228219" y="13207"/>
                </a:lnTo>
                <a:lnTo>
                  <a:pt x="228219" y="32257"/>
                </a:lnTo>
                <a:lnTo>
                  <a:pt x="306450" y="32257"/>
                </a:lnTo>
                <a:lnTo>
                  <a:pt x="306450" y="58419"/>
                </a:lnTo>
                <a:lnTo>
                  <a:pt x="228473" y="58419"/>
                </a:lnTo>
                <a:lnTo>
                  <a:pt x="228473" y="124713"/>
                </a:lnTo>
                <a:lnTo>
                  <a:pt x="246380" y="124713"/>
                </a:lnTo>
                <a:lnTo>
                  <a:pt x="266684" y="124602"/>
                </a:lnTo>
                <a:lnTo>
                  <a:pt x="311193" y="122759"/>
                </a:lnTo>
                <a:lnTo>
                  <a:pt x="352933" y="117601"/>
                </a:lnTo>
                <a:lnTo>
                  <a:pt x="351398" y="105409"/>
                </a:lnTo>
                <a:lnTo>
                  <a:pt x="252095" y="105409"/>
                </a:lnTo>
                <a:lnTo>
                  <a:pt x="252095" y="76834"/>
                </a:lnTo>
                <a:lnTo>
                  <a:pt x="329565" y="76834"/>
                </a:lnTo>
                <a:lnTo>
                  <a:pt x="329565" y="13207"/>
                </a:lnTo>
                <a:close/>
              </a:path>
              <a:path w="862329" h="222885">
                <a:moveTo>
                  <a:pt x="350520" y="98425"/>
                </a:moveTo>
                <a:lnTo>
                  <a:pt x="311459" y="103310"/>
                </a:lnTo>
                <a:lnTo>
                  <a:pt x="252095" y="105409"/>
                </a:lnTo>
                <a:lnTo>
                  <a:pt x="351398" y="105409"/>
                </a:lnTo>
                <a:lnTo>
                  <a:pt x="350520" y="98425"/>
                </a:lnTo>
                <a:close/>
              </a:path>
              <a:path w="862329" h="222885">
                <a:moveTo>
                  <a:pt x="394208" y="253"/>
                </a:moveTo>
                <a:lnTo>
                  <a:pt x="370586" y="253"/>
                </a:lnTo>
                <a:lnTo>
                  <a:pt x="370586" y="135381"/>
                </a:lnTo>
                <a:lnTo>
                  <a:pt x="394208" y="135381"/>
                </a:lnTo>
                <a:lnTo>
                  <a:pt x="394208" y="100583"/>
                </a:lnTo>
                <a:lnTo>
                  <a:pt x="426593" y="100583"/>
                </a:lnTo>
                <a:lnTo>
                  <a:pt x="426593" y="81025"/>
                </a:lnTo>
                <a:lnTo>
                  <a:pt x="394208" y="81025"/>
                </a:lnTo>
                <a:lnTo>
                  <a:pt x="394208" y="53466"/>
                </a:lnTo>
                <a:lnTo>
                  <a:pt x="426593" y="53466"/>
                </a:lnTo>
                <a:lnTo>
                  <a:pt x="426593" y="34036"/>
                </a:lnTo>
                <a:lnTo>
                  <a:pt x="394208" y="34036"/>
                </a:lnTo>
                <a:lnTo>
                  <a:pt x="394208" y="253"/>
                </a:lnTo>
                <a:close/>
              </a:path>
              <a:path w="862329" h="222885">
                <a:moveTo>
                  <a:pt x="623189" y="0"/>
                </a:moveTo>
                <a:lnTo>
                  <a:pt x="599567" y="0"/>
                </a:lnTo>
                <a:lnTo>
                  <a:pt x="599567" y="222631"/>
                </a:lnTo>
                <a:lnTo>
                  <a:pt x="623189" y="222631"/>
                </a:lnTo>
                <a:lnTo>
                  <a:pt x="62318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92841" y="3945890"/>
            <a:ext cx="404495" cy="222885"/>
          </a:xfrm>
          <a:custGeom>
            <a:avLst/>
            <a:gdLst/>
            <a:ahLst/>
            <a:cxnLst/>
            <a:rect l="l" t="t" r="r" b="b"/>
            <a:pathLst>
              <a:path w="404495" h="222885">
                <a:moveTo>
                  <a:pt x="281685" y="133223"/>
                </a:moveTo>
                <a:lnTo>
                  <a:pt x="258063" y="133223"/>
                </a:lnTo>
                <a:lnTo>
                  <a:pt x="258063" y="219710"/>
                </a:lnTo>
                <a:lnTo>
                  <a:pt x="404240" y="219710"/>
                </a:lnTo>
                <a:lnTo>
                  <a:pt x="404240" y="200533"/>
                </a:lnTo>
                <a:lnTo>
                  <a:pt x="281685" y="200533"/>
                </a:lnTo>
                <a:lnTo>
                  <a:pt x="281685" y="175895"/>
                </a:lnTo>
                <a:lnTo>
                  <a:pt x="404240" y="175895"/>
                </a:lnTo>
                <a:lnTo>
                  <a:pt x="404240" y="157353"/>
                </a:lnTo>
                <a:lnTo>
                  <a:pt x="281685" y="157353"/>
                </a:lnTo>
                <a:lnTo>
                  <a:pt x="281685" y="133223"/>
                </a:lnTo>
                <a:close/>
              </a:path>
              <a:path w="404495" h="222885">
                <a:moveTo>
                  <a:pt x="404240" y="175895"/>
                </a:moveTo>
                <a:lnTo>
                  <a:pt x="380873" y="175895"/>
                </a:lnTo>
                <a:lnTo>
                  <a:pt x="380873" y="200533"/>
                </a:lnTo>
                <a:lnTo>
                  <a:pt x="404240" y="200533"/>
                </a:lnTo>
                <a:lnTo>
                  <a:pt x="404240" y="175895"/>
                </a:lnTo>
                <a:close/>
              </a:path>
              <a:path w="404495" h="222885">
                <a:moveTo>
                  <a:pt x="404240" y="133223"/>
                </a:moveTo>
                <a:lnTo>
                  <a:pt x="380873" y="133223"/>
                </a:lnTo>
                <a:lnTo>
                  <a:pt x="380873" y="157353"/>
                </a:lnTo>
                <a:lnTo>
                  <a:pt x="404240" y="157353"/>
                </a:lnTo>
                <a:lnTo>
                  <a:pt x="404240" y="133223"/>
                </a:lnTo>
                <a:close/>
              </a:path>
              <a:path w="404495" h="222885">
                <a:moveTo>
                  <a:pt x="112649" y="143129"/>
                </a:moveTo>
                <a:lnTo>
                  <a:pt x="89534" y="143129"/>
                </a:lnTo>
                <a:lnTo>
                  <a:pt x="89534" y="222377"/>
                </a:lnTo>
                <a:lnTo>
                  <a:pt x="112649" y="222377"/>
                </a:lnTo>
                <a:lnTo>
                  <a:pt x="112649" y="143129"/>
                </a:lnTo>
                <a:close/>
              </a:path>
              <a:path w="404495" h="222885">
                <a:moveTo>
                  <a:pt x="203073" y="123698"/>
                </a:moveTo>
                <a:lnTo>
                  <a:pt x="0" y="123698"/>
                </a:lnTo>
                <a:lnTo>
                  <a:pt x="0" y="143129"/>
                </a:lnTo>
                <a:lnTo>
                  <a:pt x="203073" y="143129"/>
                </a:lnTo>
                <a:lnTo>
                  <a:pt x="203073" y="123698"/>
                </a:lnTo>
                <a:close/>
              </a:path>
              <a:path w="404495" h="222885">
                <a:moveTo>
                  <a:pt x="333120" y="10414"/>
                </a:moveTo>
                <a:lnTo>
                  <a:pt x="230758" y="10414"/>
                </a:lnTo>
                <a:lnTo>
                  <a:pt x="230758" y="29591"/>
                </a:lnTo>
                <a:lnTo>
                  <a:pt x="309752" y="29591"/>
                </a:lnTo>
                <a:lnTo>
                  <a:pt x="309752" y="54102"/>
                </a:lnTo>
                <a:lnTo>
                  <a:pt x="231139" y="54102"/>
                </a:lnTo>
                <a:lnTo>
                  <a:pt x="231139" y="118491"/>
                </a:lnTo>
                <a:lnTo>
                  <a:pt x="249808" y="118491"/>
                </a:lnTo>
                <a:lnTo>
                  <a:pt x="270001" y="118316"/>
                </a:lnTo>
                <a:lnTo>
                  <a:pt x="315102" y="116516"/>
                </a:lnTo>
                <a:lnTo>
                  <a:pt x="358648" y="111379"/>
                </a:lnTo>
                <a:lnTo>
                  <a:pt x="356752" y="98933"/>
                </a:lnTo>
                <a:lnTo>
                  <a:pt x="254253" y="98933"/>
                </a:lnTo>
                <a:lnTo>
                  <a:pt x="254253" y="72517"/>
                </a:lnTo>
                <a:lnTo>
                  <a:pt x="333120" y="72517"/>
                </a:lnTo>
                <a:lnTo>
                  <a:pt x="333120" y="10414"/>
                </a:lnTo>
                <a:close/>
              </a:path>
              <a:path w="404495" h="222885">
                <a:moveTo>
                  <a:pt x="355726" y="92202"/>
                </a:moveTo>
                <a:lnTo>
                  <a:pt x="315039" y="96958"/>
                </a:lnTo>
                <a:lnTo>
                  <a:pt x="254253" y="98933"/>
                </a:lnTo>
                <a:lnTo>
                  <a:pt x="356752" y="98933"/>
                </a:lnTo>
                <a:lnTo>
                  <a:pt x="355726" y="92202"/>
                </a:lnTo>
                <a:close/>
              </a:path>
              <a:path w="404495" h="222885">
                <a:moveTo>
                  <a:pt x="114173" y="7239"/>
                </a:moveTo>
                <a:lnTo>
                  <a:pt x="89534" y="7239"/>
                </a:lnTo>
                <a:lnTo>
                  <a:pt x="89534" y="19304"/>
                </a:lnTo>
                <a:lnTo>
                  <a:pt x="88701" y="26785"/>
                </a:lnTo>
                <a:lnTo>
                  <a:pt x="65944" y="59944"/>
                </a:lnTo>
                <a:lnTo>
                  <a:pt x="30829" y="77914"/>
                </a:lnTo>
                <a:lnTo>
                  <a:pt x="9778" y="82550"/>
                </a:lnTo>
                <a:lnTo>
                  <a:pt x="19176" y="101854"/>
                </a:lnTo>
                <a:lnTo>
                  <a:pt x="61285" y="88211"/>
                </a:lnTo>
                <a:lnTo>
                  <a:pt x="93249" y="63404"/>
                </a:lnTo>
                <a:lnTo>
                  <a:pt x="101980" y="50927"/>
                </a:lnTo>
                <a:lnTo>
                  <a:pt x="127987" y="50927"/>
                </a:lnTo>
                <a:lnTo>
                  <a:pt x="114173" y="19304"/>
                </a:lnTo>
                <a:lnTo>
                  <a:pt x="114173" y="7239"/>
                </a:lnTo>
                <a:close/>
              </a:path>
              <a:path w="404495" h="222885">
                <a:moveTo>
                  <a:pt x="127987" y="50927"/>
                </a:moveTo>
                <a:lnTo>
                  <a:pt x="101980" y="50927"/>
                </a:lnTo>
                <a:lnTo>
                  <a:pt x="105931" y="57332"/>
                </a:lnTo>
                <a:lnTo>
                  <a:pt x="135085" y="84105"/>
                </a:lnTo>
                <a:lnTo>
                  <a:pt x="175708" y="100145"/>
                </a:lnTo>
                <a:lnTo>
                  <a:pt x="184784" y="101854"/>
                </a:lnTo>
                <a:lnTo>
                  <a:pt x="193928" y="82550"/>
                </a:lnTo>
                <a:lnTo>
                  <a:pt x="183122" y="80623"/>
                </a:lnTo>
                <a:lnTo>
                  <a:pt x="172815" y="77898"/>
                </a:lnTo>
                <a:lnTo>
                  <a:pt x="137525" y="59864"/>
                </a:lnTo>
                <a:lnTo>
                  <a:pt x="130776" y="53976"/>
                </a:lnTo>
                <a:lnTo>
                  <a:pt x="127987" y="50927"/>
                </a:lnTo>
                <a:close/>
              </a:path>
              <a:path w="404495" h="222885">
                <a:moveTo>
                  <a:pt x="404240" y="0"/>
                </a:moveTo>
                <a:lnTo>
                  <a:pt x="380618" y="0"/>
                </a:lnTo>
                <a:lnTo>
                  <a:pt x="380618" y="122809"/>
                </a:lnTo>
                <a:lnTo>
                  <a:pt x="404240" y="122809"/>
                </a:lnTo>
                <a:lnTo>
                  <a:pt x="4042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60809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65457" y="499109"/>
            <a:ext cx="140970" cy="11239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81160" y="2420619"/>
            <a:ext cx="174625" cy="111760"/>
          </a:xfrm>
          <a:custGeom>
            <a:avLst/>
            <a:gdLst/>
            <a:ahLst/>
            <a:cxnLst/>
            <a:rect l="l" t="t" r="r" b="b"/>
            <a:pathLst>
              <a:path w="174625" h="111760">
                <a:moveTo>
                  <a:pt x="174117" y="81280"/>
                </a:moveTo>
                <a:lnTo>
                  <a:pt x="39497" y="81280"/>
                </a:lnTo>
                <a:lnTo>
                  <a:pt x="39497" y="69850"/>
                </a:lnTo>
                <a:lnTo>
                  <a:pt x="167513" y="69850"/>
                </a:lnTo>
                <a:lnTo>
                  <a:pt x="167513" y="41910"/>
                </a:lnTo>
                <a:lnTo>
                  <a:pt x="167513" y="30480"/>
                </a:lnTo>
                <a:lnTo>
                  <a:pt x="167513" y="0"/>
                </a:lnTo>
                <a:lnTo>
                  <a:pt x="0" y="0"/>
                </a:lnTo>
                <a:lnTo>
                  <a:pt x="0" y="30480"/>
                </a:lnTo>
                <a:lnTo>
                  <a:pt x="128651" y="30480"/>
                </a:lnTo>
                <a:lnTo>
                  <a:pt x="128651" y="41910"/>
                </a:lnTo>
                <a:lnTo>
                  <a:pt x="0" y="41910"/>
                </a:lnTo>
                <a:lnTo>
                  <a:pt x="0" y="69850"/>
                </a:lnTo>
                <a:lnTo>
                  <a:pt x="0" y="81280"/>
                </a:lnTo>
                <a:lnTo>
                  <a:pt x="0" y="111760"/>
                </a:lnTo>
                <a:lnTo>
                  <a:pt x="174117" y="111760"/>
                </a:lnTo>
                <a:lnTo>
                  <a:pt x="174117" y="8128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93099" y="2418079"/>
            <a:ext cx="182245" cy="115570"/>
          </a:xfrm>
          <a:custGeom>
            <a:avLst/>
            <a:gdLst/>
            <a:ahLst/>
            <a:cxnLst/>
            <a:rect l="l" t="t" r="r" b="b"/>
            <a:pathLst>
              <a:path w="182245" h="115569">
                <a:moveTo>
                  <a:pt x="182118" y="85090"/>
                </a:moveTo>
                <a:lnTo>
                  <a:pt x="39116" y="85090"/>
                </a:lnTo>
                <a:lnTo>
                  <a:pt x="39116" y="71120"/>
                </a:lnTo>
                <a:lnTo>
                  <a:pt x="175387" y="71120"/>
                </a:lnTo>
                <a:lnTo>
                  <a:pt x="175387" y="43180"/>
                </a:lnTo>
                <a:lnTo>
                  <a:pt x="175387" y="29210"/>
                </a:lnTo>
                <a:lnTo>
                  <a:pt x="175387" y="0"/>
                </a:lnTo>
                <a:lnTo>
                  <a:pt x="0" y="0"/>
                </a:lnTo>
                <a:lnTo>
                  <a:pt x="0" y="29210"/>
                </a:lnTo>
                <a:lnTo>
                  <a:pt x="136652" y="29210"/>
                </a:lnTo>
                <a:lnTo>
                  <a:pt x="136652" y="43180"/>
                </a:lnTo>
                <a:lnTo>
                  <a:pt x="254" y="43180"/>
                </a:lnTo>
                <a:lnTo>
                  <a:pt x="254" y="71120"/>
                </a:lnTo>
                <a:lnTo>
                  <a:pt x="254" y="85090"/>
                </a:lnTo>
                <a:lnTo>
                  <a:pt x="254" y="115570"/>
                </a:lnTo>
                <a:lnTo>
                  <a:pt x="182118" y="115570"/>
                </a:lnTo>
                <a:lnTo>
                  <a:pt x="182118" y="8509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47124" y="2285110"/>
            <a:ext cx="201930" cy="127000"/>
          </a:xfrm>
          <a:custGeom>
            <a:avLst/>
            <a:gdLst/>
            <a:ahLst/>
            <a:cxnLst/>
            <a:rect l="l" t="t" r="r" b="b"/>
            <a:pathLst>
              <a:path w="201929" h="127000">
                <a:moveTo>
                  <a:pt x="201549" y="49149"/>
                </a:moveTo>
                <a:lnTo>
                  <a:pt x="120650" y="49149"/>
                </a:lnTo>
                <a:lnTo>
                  <a:pt x="120650" y="36830"/>
                </a:lnTo>
                <a:lnTo>
                  <a:pt x="120650" y="36449"/>
                </a:lnTo>
                <a:lnTo>
                  <a:pt x="120650" y="10414"/>
                </a:lnTo>
                <a:lnTo>
                  <a:pt x="82042" y="10414"/>
                </a:lnTo>
                <a:lnTo>
                  <a:pt x="82042" y="36449"/>
                </a:lnTo>
                <a:lnTo>
                  <a:pt x="82042" y="66929"/>
                </a:lnTo>
                <a:lnTo>
                  <a:pt x="82042" y="80899"/>
                </a:lnTo>
                <a:lnTo>
                  <a:pt x="82042" y="91059"/>
                </a:lnTo>
                <a:lnTo>
                  <a:pt x="39497" y="91059"/>
                </a:lnTo>
                <a:lnTo>
                  <a:pt x="39497" y="66929"/>
                </a:lnTo>
                <a:lnTo>
                  <a:pt x="82042" y="66929"/>
                </a:lnTo>
                <a:lnTo>
                  <a:pt x="82042" y="36449"/>
                </a:lnTo>
                <a:lnTo>
                  <a:pt x="39497" y="36449"/>
                </a:lnTo>
                <a:lnTo>
                  <a:pt x="39497" y="11049"/>
                </a:lnTo>
                <a:lnTo>
                  <a:pt x="0" y="11049"/>
                </a:lnTo>
                <a:lnTo>
                  <a:pt x="0" y="121539"/>
                </a:lnTo>
                <a:lnTo>
                  <a:pt x="120650" y="121539"/>
                </a:lnTo>
                <a:lnTo>
                  <a:pt x="120650" y="91059"/>
                </a:lnTo>
                <a:lnTo>
                  <a:pt x="120650" y="80899"/>
                </a:lnTo>
                <a:lnTo>
                  <a:pt x="162687" y="80899"/>
                </a:lnTo>
                <a:lnTo>
                  <a:pt x="162687" y="127000"/>
                </a:lnTo>
                <a:lnTo>
                  <a:pt x="201549" y="127000"/>
                </a:lnTo>
                <a:lnTo>
                  <a:pt x="201549" y="80899"/>
                </a:lnTo>
                <a:lnTo>
                  <a:pt x="201549" y="80391"/>
                </a:lnTo>
                <a:lnTo>
                  <a:pt x="201549" y="66929"/>
                </a:lnTo>
                <a:lnTo>
                  <a:pt x="201549" y="49149"/>
                </a:lnTo>
                <a:close/>
              </a:path>
              <a:path w="201929" h="127000">
                <a:moveTo>
                  <a:pt x="201549" y="0"/>
                </a:moveTo>
                <a:lnTo>
                  <a:pt x="162687" y="0"/>
                </a:lnTo>
                <a:lnTo>
                  <a:pt x="162687" y="49022"/>
                </a:lnTo>
                <a:lnTo>
                  <a:pt x="201549" y="49022"/>
                </a:lnTo>
                <a:lnTo>
                  <a:pt x="201549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67699" y="2294889"/>
            <a:ext cx="463550" cy="213360"/>
          </a:xfrm>
          <a:custGeom>
            <a:avLst/>
            <a:gdLst/>
            <a:ahLst/>
            <a:cxnLst/>
            <a:rect l="l" t="t" r="r" b="b"/>
            <a:pathLst>
              <a:path w="463550" h="213360">
                <a:moveTo>
                  <a:pt x="228473" y="77089"/>
                </a:moveTo>
                <a:lnTo>
                  <a:pt x="198412" y="77089"/>
                </a:lnTo>
                <a:lnTo>
                  <a:pt x="198412" y="68580"/>
                </a:lnTo>
                <a:lnTo>
                  <a:pt x="199783" y="68580"/>
                </a:lnTo>
                <a:lnTo>
                  <a:pt x="199783" y="59690"/>
                </a:lnTo>
                <a:lnTo>
                  <a:pt x="200812" y="59690"/>
                </a:lnTo>
                <a:lnTo>
                  <a:pt x="200812" y="52070"/>
                </a:lnTo>
                <a:lnTo>
                  <a:pt x="201510" y="52070"/>
                </a:lnTo>
                <a:lnTo>
                  <a:pt x="201510" y="44450"/>
                </a:lnTo>
                <a:lnTo>
                  <a:pt x="201930" y="44450"/>
                </a:lnTo>
                <a:lnTo>
                  <a:pt x="201930" y="38100"/>
                </a:lnTo>
                <a:lnTo>
                  <a:pt x="202095" y="38100"/>
                </a:lnTo>
                <a:lnTo>
                  <a:pt x="202095" y="36830"/>
                </a:lnTo>
                <a:lnTo>
                  <a:pt x="202184" y="31750"/>
                </a:lnTo>
                <a:lnTo>
                  <a:pt x="202285" y="0"/>
                </a:lnTo>
                <a:lnTo>
                  <a:pt x="27559" y="0"/>
                </a:lnTo>
                <a:lnTo>
                  <a:pt x="27559" y="31750"/>
                </a:lnTo>
                <a:lnTo>
                  <a:pt x="163068" y="31750"/>
                </a:lnTo>
                <a:lnTo>
                  <a:pt x="163068" y="36830"/>
                </a:lnTo>
                <a:lnTo>
                  <a:pt x="162941" y="36830"/>
                </a:lnTo>
                <a:lnTo>
                  <a:pt x="162941" y="38100"/>
                </a:lnTo>
                <a:lnTo>
                  <a:pt x="162725" y="38100"/>
                </a:lnTo>
                <a:lnTo>
                  <a:pt x="162725" y="44450"/>
                </a:lnTo>
                <a:lnTo>
                  <a:pt x="162242" y="44450"/>
                </a:lnTo>
                <a:lnTo>
                  <a:pt x="162242" y="52070"/>
                </a:lnTo>
                <a:lnTo>
                  <a:pt x="161531" y="52070"/>
                </a:lnTo>
                <a:lnTo>
                  <a:pt x="161531" y="59690"/>
                </a:lnTo>
                <a:lnTo>
                  <a:pt x="160540" y="59690"/>
                </a:lnTo>
                <a:lnTo>
                  <a:pt x="160540" y="68580"/>
                </a:lnTo>
                <a:lnTo>
                  <a:pt x="159042" y="68580"/>
                </a:lnTo>
                <a:lnTo>
                  <a:pt x="159042" y="77089"/>
                </a:lnTo>
                <a:lnTo>
                  <a:pt x="0" y="77089"/>
                </a:lnTo>
                <a:lnTo>
                  <a:pt x="0" y="107696"/>
                </a:lnTo>
                <a:lnTo>
                  <a:pt x="228473" y="107696"/>
                </a:lnTo>
                <a:lnTo>
                  <a:pt x="228473" y="77089"/>
                </a:lnTo>
                <a:close/>
              </a:path>
              <a:path w="463550" h="213360">
                <a:moveTo>
                  <a:pt x="443357" y="115570"/>
                </a:moveTo>
                <a:lnTo>
                  <a:pt x="299466" y="115570"/>
                </a:lnTo>
                <a:lnTo>
                  <a:pt x="299466" y="91440"/>
                </a:lnTo>
                <a:lnTo>
                  <a:pt x="437642" y="91440"/>
                </a:lnTo>
                <a:lnTo>
                  <a:pt x="437642" y="60960"/>
                </a:lnTo>
                <a:lnTo>
                  <a:pt x="437642" y="36830"/>
                </a:lnTo>
                <a:lnTo>
                  <a:pt x="437642" y="6350"/>
                </a:lnTo>
                <a:lnTo>
                  <a:pt x="260096" y="6350"/>
                </a:lnTo>
                <a:lnTo>
                  <a:pt x="260096" y="36830"/>
                </a:lnTo>
                <a:lnTo>
                  <a:pt x="398907" y="36830"/>
                </a:lnTo>
                <a:lnTo>
                  <a:pt x="398907" y="60960"/>
                </a:lnTo>
                <a:lnTo>
                  <a:pt x="260350" y="60960"/>
                </a:lnTo>
                <a:lnTo>
                  <a:pt x="260350" y="91440"/>
                </a:lnTo>
                <a:lnTo>
                  <a:pt x="260350" y="115570"/>
                </a:lnTo>
                <a:lnTo>
                  <a:pt x="260350" y="146050"/>
                </a:lnTo>
                <a:lnTo>
                  <a:pt x="443357" y="146050"/>
                </a:lnTo>
                <a:lnTo>
                  <a:pt x="443357" y="115570"/>
                </a:lnTo>
                <a:close/>
              </a:path>
              <a:path w="463550" h="213360">
                <a:moveTo>
                  <a:pt x="463169" y="181483"/>
                </a:moveTo>
                <a:lnTo>
                  <a:pt x="367919" y="181483"/>
                </a:lnTo>
                <a:lnTo>
                  <a:pt x="367919" y="146558"/>
                </a:lnTo>
                <a:lnTo>
                  <a:pt x="329184" y="146558"/>
                </a:lnTo>
                <a:lnTo>
                  <a:pt x="329184" y="181483"/>
                </a:lnTo>
                <a:lnTo>
                  <a:pt x="234696" y="181483"/>
                </a:lnTo>
                <a:lnTo>
                  <a:pt x="234696" y="213360"/>
                </a:lnTo>
                <a:lnTo>
                  <a:pt x="463169" y="213360"/>
                </a:lnTo>
                <a:lnTo>
                  <a:pt x="463169" y="181483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36683" y="2309114"/>
            <a:ext cx="520065" cy="203200"/>
          </a:xfrm>
          <a:custGeom>
            <a:avLst/>
            <a:gdLst/>
            <a:ahLst/>
            <a:cxnLst/>
            <a:rect l="l" t="t" r="r" b="b"/>
            <a:pathLst>
              <a:path w="520065" h="203200">
                <a:moveTo>
                  <a:pt x="239649" y="0"/>
                </a:moveTo>
                <a:lnTo>
                  <a:pt x="199596" y="15081"/>
                </a:lnTo>
                <a:lnTo>
                  <a:pt x="184518" y="50673"/>
                </a:lnTo>
                <a:lnTo>
                  <a:pt x="184465" y="56514"/>
                </a:lnTo>
                <a:lnTo>
                  <a:pt x="184583" y="61198"/>
                </a:lnTo>
                <a:lnTo>
                  <a:pt x="202057" y="97027"/>
                </a:lnTo>
                <a:lnTo>
                  <a:pt x="194460" y="102266"/>
                </a:lnTo>
                <a:lnTo>
                  <a:pt x="169306" y="132111"/>
                </a:lnTo>
                <a:lnTo>
                  <a:pt x="166750" y="147574"/>
                </a:lnTo>
                <a:lnTo>
                  <a:pt x="167253" y="155192"/>
                </a:lnTo>
                <a:lnTo>
                  <a:pt x="190791" y="191428"/>
                </a:lnTo>
                <a:lnTo>
                  <a:pt x="233680" y="202946"/>
                </a:lnTo>
                <a:lnTo>
                  <a:pt x="240158" y="202727"/>
                </a:lnTo>
                <a:lnTo>
                  <a:pt x="278288" y="191422"/>
                </a:lnTo>
                <a:lnTo>
                  <a:pt x="284099" y="187706"/>
                </a:lnTo>
                <a:lnTo>
                  <a:pt x="331390" y="187706"/>
                </a:lnTo>
                <a:lnTo>
                  <a:pt x="312583" y="166370"/>
                </a:lnTo>
                <a:lnTo>
                  <a:pt x="228600" y="166370"/>
                </a:lnTo>
                <a:lnTo>
                  <a:pt x="222376" y="164337"/>
                </a:lnTo>
                <a:lnTo>
                  <a:pt x="217932" y="160274"/>
                </a:lnTo>
                <a:lnTo>
                  <a:pt x="213487" y="156337"/>
                </a:lnTo>
                <a:lnTo>
                  <a:pt x="211200" y="151130"/>
                </a:lnTo>
                <a:lnTo>
                  <a:pt x="225044" y="123062"/>
                </a:lnTo>
                <a:lnTo>
                  <a:pt x="274138" y="123062"/>
                </a:lnTo>
                <a:lnTo>
                  <a:pt x="254889" y="101346"/>
                </a:lnTo>
                <a:lnTo>
                  <a:pt x="283042" y="76326"/>
                </a:lnTo>
                <a:lnTo>
                  <a:pt x="233680" y="76326"/>
                </a:lnTo>
                <a:lnTo>
                  <a:pt x="230377" y="72009"/>
                </a:lnTo>
                <a:lnTo>
                  <a:pt x="227584" y="68072"/>
                </a:lnTo>
                <a:lnTo>
                  <a:pt x="225613" y="64135"/>
                </a:lnTo>
                <a:lnTo>
                  <a:pt x="223647" y="60325"/>
                </a:lnTo>
                <a:lnTo>
                  <a:pt x="222631" y="56514"/>
                </a:lnTo>
                <a:lnTo>
                  <a:pt x="222729" y="47878"/>
                </a:lnTo>
                <a:lnTo>
                  <a:pt x="224155" y="44196"/>
                </a:lnTo>
                <a:lnTo>
                  <a:pt x="230377" y="38226"/>
                </a:lnTo>
                <a:lnTo>
                  <a:pt x="234569" y="36575"/>
                </a:lnTo>
                <a:lnTo>
                  <a:pt x="240030" y="36449"/>
                </a:lnTo>
                <a:lnTo>
                  <a:pt x="291253" y="36449"/>
                </a:lnTo>
                <a:lnTo>
                  <a:pt x="289814" y="31114"/>
                </a:lnTo>
                <a:lnTo>
                  <a:pt x="261544" y="3768"/>
                </a:lnTo>
                <a:lnTo>
                  <a:pt x="247534" y="478"/>
                </a:lnTo>
                <a:lnTo>
                  <a:pt x="239649" y="0"/>
                </a:lnTo>
                <a:close/>
              </a:path>
              <a:path w="520065" h="203200">
                <a:moveTo>
                  <a:pt x="331390" y="187706"/>
                </a:moveTo>
                <a:lnTo>
                  <a:pt x="284099" y="187706"/>
                </a:lnTo>
                <a:lnTo>
                  <a:pt x="295275" y="199898"/>
                </a:lnTo>
                <a:lnTo>
                  <a:pt x="342138" y="199898"/>
                </a:lnTo>
                <a:lnTo>
                  <a:pt x="331390" y="187706"/>
                </a:lnTo>
                <a:close/>
              </a:path>
              <a:path w="520065" h="203200">
                <a:moveTo>
                  <a:pt x="274138" y="123062"/>
                </a:moveTo>
                <a:lnTo>
                  <a:pt x="225044" y="123062"/>
                </a:lnTo>
                <a:lnTo>
                  <a:pt x="259080" y="160400"/>
                </a:lnTo>
                <a:lnTo>
                  <a:pt x="255397" y="162306"/>
                </a:lnTo>
                <a:lnTo>
                  <a:pt x="251714" y="163830"/>
                </a:lnTo>
                <a:lnTo>
                  <a:pt x="244094" y="165862"/>
                </a:lnTo>
                <a:lnTo>
                  <a:pt x="240284" y="166370"/>
                </a:lnTo>
                <a:lnTo>
                  <a:pt x="312583" y="166370"/>
                </a:lnTo>
                <a:lnTo>
                  <a:pt x="311912" y="165608"/>
                </a:lnTo>
                <a:lnTo>
                  <a:pt x="316126" y="159323"/>
                </a:lnTo>
                <a:lnTo>
                  <a:pt x="319817" y="152479"/>
                </a:lnTo>
                <a:lnTo>
                  <a:pt x="322984" y="145087"/>
                </a:lnTo>
                <a:lnTo>
                  <a:pt x="325627" y="137160"/>
                </a:lnTo>
                <a:lnTo>
                  <a:pt x="326193" y="134874"/>
                </a:lnTo>
                <a:lnTo>
                  <a:pt x="284607" y="134874"/>
                </a:lnTo>
                <a:lnTo>
                  <a:pt x="274138" y="123062"/>
                </a:lnTo>
                <a:close/>
              </a:path>
              <a:path w="520065" h="203200">
                <a:moveTo>
                  <a:pt x="330454" y="101091"/>
                </a:moveTo>
                <a:lnTo>
                  <a:pt x="293116" y="101091"/>
                </a:lnTo>
                <a:lnTo>
                  <a:pt x="293083" y="107696"/>
                </a:lnTo>
                <a:lnTo>
                  <a:pt x="292354" y="113411"/>
                </a:lnTo>
                <a:lnTo>
                  <a:pt x="290796" y="119125"/>
                </a:lnTo>
                <a:lnTo>
                  <a:pt x="289306" y="124713"/>
                </a:lnTo>
                <a:lnTo>
                  <a:pt x="287274" y="129921"/>
                </a:lnTo>
                <a:lnTo>
                  <a:pt x="284607" y="134874"/>
                </a:lnTo>
                <a:lnTo>
                  <a:pt x="326193" y="134874"/>
                </a:lnTo>
                <a:lnTo>
                  <a:pt x="327703" y="128774"/>
                </a:lnTo>
                <a:lnTo>
                  <a:pt x="329183" y="119983"/>
                </a:lnTo>
                <a:lnTo>
                  <a:pt x="330092" y="110763"/>
                </a:lnTo>
                <a:lnTo>
                  <a:pt x="330454" y="101091"/>
                </a:lnTo>
                <a:close/>
              </a:path>
              <a:path w="520065" h="203200">
                <a:moveTo>
                  <a:pt x="291253" y="36449"/>
                </a:moveTo>
                <a:lnTo>
                  <a:pt x="240030" y="36449"/>
                </a:lnTo>
                <a:lnTo>
                  <a:pt x="245364" y="36702"/>
                </a:lnTo>
                <a:lnTo>
                  <a:pt x="249427" y="38100"/>
                </a:lnTo>
                <a:lnTo>
                  <a:pt x="252222" y="40894"/>
                </a:lnTo>
                <a:lnTo>
                  <a:pt x="255143" y="43687"/>
                </a:lnTo>
                <a:lnTo>
                  <a:pt x="256540" y="46989"/>
                </a:lnTo>
                <a:lnTo>
                  <a:pt x="256667" y="54228"/>
                </a:lnTo>
                <a:lnTo>
                  <a:pt x="255650" y="57658"/>
                </a:lnTo>
                <a:lnTo>
                  <a:pt x="253408" y="60960"/>
                </a:lnTo>
                <a:lnTo>
                  <a:pt x="251333" y="64135"/>
                </a:lnTo>
                <a:lnTo>
                  <a:pt x="247904" y="67310"/>
                </a:lnTo>
                <a:lnTo>
                  <a:pt x="243205" y="70231"/>
                </a:lnTo>
                <a:lnTo>
                  <a:pt x="233680" y="76326"/>
                </a:lnTo>
                <a:lnTo>
                  <a:pt x="283042" y="76326"/>
                </a:lnTo>
                <a:lnTo>
                  <a:pt x="285115" y="73278"/>
                </a:lnTo>
                <a:lnTo>
                  <a:pt x="291973" y="39115"/>
                </a:lnTo>
                <a:lnTo>
                  <a:pt x="291253" y="36449"/>
                </a:lnTo>
                <a:close/>
              </a:path>
              <a:path w="520065" h="203200">
                <a:moveTo>
                  <a:pt x="422656" y="2794"/>
                </a:moveTo>
                <a:lnTo>
                  <a:pt x="350520" y="2794"/>
                </a:lnTo>
                <a:lnTo>
                  <a:pt x="350520" y="199898"/>
                </a:lnTo>
                <a:lnTo>
                  <a:pt x="422656" y="199898"/>
                </a:lnTo>
                <a:lnTo>
                  <a:pt x="437255" y="199141"/>
                </a:lnTo>
                <a:lnTo>
                  <a:pt x="474599" y="188087"/>
                </a:lnTo>
                <a:lnTo>
                  <a:pt x="504352" y="160147"/>
                </a:lnTo>
                <a:lnTo>
                  <a:pt x="396748" y="160147"/>
                </a:lnTo>
                <a:lnTo>
                  <a:pt x="396748" y="42163"/>
                </a:lnTo>
                <a:lnTo>
                  <a:pt x="504114" y="42163"/>
                </a:lnTo>
                <a:lnTo>
                  <a:pt x="501548" y="38054"/>
                </a:lnTo>
                <a:lnTo>
                  <a:pt x="463214" y="9437"/>
                </a:lnTo>
                <a:lnTo>
                  <a:pt x="437255" y="3532"/>
                </a:lnTo>
                <a:lnTo>
                  <a:pt x="422656" y="2794"/>
                </a:lnTo>
                <a:close/>
              </a:path>
              <a:path w="520065" h="203200">
                <a:moveTo>
                  <a:pt x="504114" y="42163"/>
                </a:moveTo>
                <a:lnTo>
                  <a:pt x="420497" y="42163"/>
                </a:lnTo>
                <a:lnTo>
                  <a:pt x="432593" y="42929"/>
                </a:lnTo>
                <a:lnTo>
                  <a:pt x="443166" y="45434"/>
                </a:lnTo>
                <a:lnTo>
                  <a:pt x="469868" y="74025"/>
                </a:lnTo>
                <a:lnTo>
                  <a:pt x="473329" y="101346"/>
                </a:lnTo>
                <a:lnTo>
                  <a:pt x="472422" y="116058"/>
                </a:lnTo>
                <a:lnTo>
                  <a:pt x="452366" y="152788"/>
                </a:lnTo>
                <a:lnTo>
                  <a:pt x="421005" y="160147"/>
                </a:lnTo>
                <a:lnTo>
                  <a:pt x="504352" y="160147"/>
                </a:lnTo>
                <a:lnTo>
                  <a:pt x="519072" y="116228"/>
                </a:lnTo>
                <a:lnTo>
                  <a:pt x="519811" y="101346"/>
                </a:lnTo>
                <a:lnTo>
                  <a:pt x="519072" y="86463"/>
                </a:lnTo>
                <a:lnTo>
                  <a:pt x="516858" y="72675"/>
                </a:lnTo>
                <a:lnTo>
                  <a:pt x="513167" y="59983"/>
                </a:lnTo>
                <a:lnTo>
                  <a:pt x="508000" y="48387"/>
                </a:lnTo>
                <a:lnTo>
                  <a:pt x="504114" y="42163"/>
                </a:lnTo>
                <a:close/>
              </a:path>
              <a:path w="520065" h="203200">
                <a:moveTo>
                  <a:pt x="80518" y="2794"/>
                </a:moveTo>
                <a:lnTo>
                  <a:pt x="0" y="2794"/>
                </a:lnTo>
                <a:lnTo>
                  <a:pt x="0" y="199898"/>
                </a:lnTo>
                <a:lnTo>
                  <a:pt x="46227" y="199898"/>
                </a:lnTo>
                <a:lnTo>
                  <a:pt x="46227" y="132080"/>
                </a:lnTo>
                <a:lnTo>
                  <a:pt x="122266" y="132080"/>
                </a:lnTo>
                <a:lnTo>
                  <a:pt x="118110" y="124460"/>
                </a:lnTo>
                <a:lnTo>
                  <a:pt x="125825" y="120316"/>
                </a:lnTo>
                <a:lnTo>
                  <a:pt x="132588" y="115316"/>
                </a:lnTo>
                <a:lnTo>
                  <a:pt x="138398" y="109458"/>
                </a:lnTo>
                <a:lnTo>
                  <a:pt x="143256" y="102743"/>
                </a:lnTo>
                <a:lnTo>
                  <a:pt x="147109" y="95218"/>
                </a:lnTo>
                <a:lnTo>
                  <a:pt x="46227" y="95123"/>
                </a:lnTo>
                <a:lnTo>
                  <a:pt x="46227" y="40259"/>
                </a:lnTo>
                <a:lnTo>
                  <a:pt x="146900" y="40259"/>
                </a:lnTo>
                <a:lnTo>
                  <a:pt x="141251" y="29745"/>
                </a:lnTo>
                <a:lnTo>
                  <a:pt x="132969" y="20320"/>
                </a:lnTo>
                <a:lnTo>
                  <a:pt x="122630" y="12723"/>
                </a:lnTo>
                <a:lnTo>
                  <a:pt x="110458" y="7270"/>
                </a:lnTo>
                <a:lnTo>
                  <a:pt x="96428" y="3960"/>
                </a:lnTo>
                <a:lnTo>
                  <a:pt x="80518" y="2794"/>
                </a:lnTo>
                <a:close/>
              </a:path>
              <a:path w="520065" h="203200">
                <a:moveTo>
                  <a:pt x="122266" y="132080"/>
                </a:moveTo>
                <a:lnTo>
                  <a:pt x="72136" y="132080"/>
                </a:lnTo>
                <a:lnTo>
                  <a:pt x="108331" y="199898"/>
                </a:lnTo>
                <a:lnTo>
                  <a:pt x="159258" y="199898"/>
                </a:lnTo>
                <a:lnTo>
                  <a:pt x="122266" y="132080"/>
                </a:lnTo>
                <a:close/>
              </a:path>
              <a:path w="520065" h="203200">
                <a:moveTo>
                  <a:pt x="146900" y="40259"/>
                </a:moveTo>
                <a:lnTo>
                  <a:pt x="70739" y="40259"/>
                </a:lnTo>
                <a:lnTo>
                  <a:pt x="78450" y="40707"/>
                </a:lnTo>
                <a:lnTo>
                  <a:pt x="85185" y="42037"/>
                </a:lnTo>
                <a:lnTo>
                  <a:pt x="90920" y="44223"/>
                </a:lnTo>
                <a:lnTo>
                  <a:pt x="95631" y="47244"/>
                </a:lnTo>
                <a:lnTo>
                  <a:pt x="101346" y="51943"/>
                </a:lnTo>
                <a:lnTo>
                  <a:pt x="104267" y="58800"/>
                </a:lnTo>
                <a:lnTo>
                  <a:pt x="104267" y="77343"/>
                </a:lnTo>
                <a:lnTo>
                  <a:pt x="70739" y="95123"/>
                </a:lnTo>
                <a:lnTo>
                  <a:pt x="147141" y="95123"/>
                </a:lnTo>
                <a:lnTo>
                  <a:pt x="149891" y="86931"/>
                </a:lnTo>
                <a:lnTo>
                  <a:pt x="151578" y="77882"/>
                </a:lnTo>
                <a:lnTo>
                  <a:pt x="152146" y="68072"/>
                </a:lnTo>
                <a:lnTo>
                  <a:pt x="150864" y="53645"/>
                </a:lnTo>
                <a:lnTo>
                  <a:pt x="147224" y="40862"/>
                </a:lnTo>
                <a:lnTo>
                  <a:pt x="146900" y="40259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23423" y="2285110"/>
            <a:ext cx="934719" cy="250190"/>
          </a:xfrm>
          <a:custGeom>
            <a:avLst/>
            <a:gdLst/>
            <a:ahLst/>
            <a:cxnLst/>
            <a:rect l="l" t="t" r="r" b="b"/>
            <a:pathLst>
              <a:path w="934720" h="250189">
                <a:moveTo>
                  <a:pt x="85471" y="166750"/>
                </a:moveTo>
                <a:lnTo>
                  <a:pt x="46227" y="166750"/>
                </a:lnTo>
                <a:lnTo>
                  <a:pt x="46227" y="245999"/>
                </a:lnTo>
                <a:lnTo>
                  <a:pt x="219455" y="245999"/>
                </a:lnTo>
                <a:lnTo>
                  <a:pt x="219455" y="214629"/>
                </a:lnTo>
                <a:lnTo>
                  <a:pt x="85471" y="214629"/>
                </a:lnTo>
                <a:lnTo>
                  <a:pt x="85471" y="166750"/>
                </a:lnTo>
                <a:close/>
              </a:path>
              <a:path w="934720" h="250189">
                <a:moveTo>
                  <a:pt x="213741" y="253"/>
                </a:moveTo>
                <a:lnTo>
                  <a:pt x="174878" y="253"/>
                </a:lnTo>
                <a:lnTo>
                  <a:pt x="174878" y="63500"/>
                </a:lnTo>
                <a:lnTo>
                  <a:pt x="137286" y="63500"/>
                </a:lnTo>
                <a:lnTo>
                  <a:pt x="137286" y="95123"/>
                </a:lnTo>
                <a:lnTo>
                  <a:pt x="174878" y="95123"/>
                </a:lnTo>
                <a:lnTo>
                  <a:pt x="174878" y="182499"/>
                </a:lnTo>
                <a:lnTo>
                  <a:pt x="213741" y="182499"/>
                </a:lnTo>
                <a:lnTo>
                  <a:pt x="213741" y="253"/>
                </a:lnTo>
                <a:close/>
              </a:path>
              <a:path w="934720" h="250189">
                <a:moveTo>
                  <a:pt x="98805" y="47371"/>
                </a:moveTo>
                <a:lnTo>
                  <a:pt x="58800" y="47371"/>
                </a:lnTo>
                <a:lnTo>
                  <a:pt x="58791" y="48260"/>
                </a:lnTo>
                <a:lnTo>
                  <a:pt x="58515" y="55770"/>
                </a:lnTo>
                <a:lnTo>
                  <a:pt x="45450" y="92900"/>
                </a:lnTo>
                <a:lnTo>
                  <a:pt x="10037" y="120649"/>
                </a:lnTo>
                <a:lnTo>
                  <a:pt x="0" y="124205"/>
                </a:lnTo>
                <a:lnTo>
                  <a:pt x="20193" y="155828"/>
                </a:lnTo>
                <a:lnTo>
                  <a:pt x="56515" y="135254"/>
                </a:lnTo>
                <a:lnTo>
                  <a:pt x="79248" y="103759"/>
                </a:lnTo>
                <a:lnTo>
                  <a:pt x="124612" y="103759"/>
                </a:lnTo>
                <a:lnTo>
                  <a:pt x="101913" y="69476"/>
                </a:lnTo>
                <a:lnTo>
                  <a:pt x="98805" y="48260"/>
                </a:lnTo>
                <a:lnTo>
                  <a:pt x="98805" y="47371"/>
                </a:lnTo>
                <a:close/>
              </a:path>
              <a:path w="934720" h="250189">
                <a:moveTo>
                  <a:pt x="124612" y="103759"/>
                </a:moveTo>
                <a:lnTo>
                  <a:pt x="79248" y="103759"/>
                </a:lnTo>
                <a:lnTo>
                  <a:pt x="83700" y="111615"/>
                </a:lnTo>
                <a:lnTo>
                  <a:pt x="117046" y="143160"/>
                </a:lnTo>
                <a:lnTo>
                  <a:pt x="135890" y="151256"/>
                </a:lnTo>
                <a:lnTo>
                  <a:pt x="154940" y="120141"/>
                </a:lnTo>
                <a:lnTo>
                  <a:pt x="145341" y="116500"/>
                </a:lnTo>
                <a:lnTo>
                  <a:pt x="136731" y="112252"/>
                </a:lnTo>
                <a:lnTo>
                  <a:pt x="129097" y="107408"/>
                </a:lnTo>
                <a:lnTo>
                  <a:pt x="124612" y="103759"/>
                </a:lnTo>
                <a:close/>
              </a:path>
              <a:path w="934720" h="250189">
                <a:moveTo>
                  <a:pt x="146557" y="16128"/>
                </a:moveTo>
                <a:lnTo>
                  <a:pt x="10922" y="16128"/>
                </a:lnTo>
                <a:lnTo>
                  <a:pt x="10922" y="47371"/>
                </a:lnTo>
                <a:lnTo>
                  <a:pt x="146557" y="47371"/>
                </a:lnTo>
                <a:lnTo>
                  <a:pt x="146557" y="16128"/>
                </a:lnTo>
                <a:close/>
              </a:path>
              <a:path w="934720" h="250189">
                <a:moveTo>
                  <a:pt x="435991" y="162940"/>
                </a:moveTo>
                <a:lnTo>
                  <a:pt x="266319" y="162940"/>
                </a:lnTo>
                <a:lnTo>
                  <a:pt x="266319" y="193928"/>
                </a:lnTo>
                <a:lnTo>
                  <a:pt x="396748" y="193928"/>
                </a:lnTo>
                <a:lnTo>
                  <a:pt x="396748" y="249554"/>
                </a:lnTo>
                <a:lnTo>
                  <a:pt x="435991" y="249554"/>
                </a:lnTo>
                <a:lnTo>
                  <a:pt x="435991" y="162940"/>
                </a:lnTo>
                <a:close/>
              </a:path>
              <a:path w="934720" h="250189">
                <a:moveTo>
                  <a:pt x="570737" y="55625"/>
                </a:moveTo>
                <a:lnTo>
                  <a:pt x="530605" y="55625"/>
                </a:lnTo>
                <a:lnTo>
                  <a:pt x="530605" y="65404"/>
                </a:lnTo>
                <a:lnTo>
                  <a:pt x="530276" y="76049"/>
                </a:lnTo>
                <a:lnTo>
                  <a:pt x="520694" y="117913"/>
                </a:lnTo>
                <a:lnTo>
                  <a:pt x="497034" y="153642"/>
                </a:lnTo>
                <a:lnTo>
                  <a:pt x="469137" y="172465"/>
                </a:lnTo>
                <a:lnTo>
                  <a:pt x="491490" y="203200"/>
                </a:lnTo>
                <a:lnTo>
                  <a:pt x="528320" y="174878"/>
                </a:lnTo>
                <a:lnTo>
                  <a:pt x="551306" y="132968"/>
                </a:lnTo>
                <a:lnTo>
                  <a:pt x="590408" y="132968"/>
                </a:lnTo>
                <a:lnTo>
                  <a:pt x="574095" y="95373"/>
                </a:lnTo>
                <a:lnTo>
                  <a:pt x="570737" y="65404"/>
                </a:lnTo>
                <a:lnTo>
                  <a:pt x="570737" y="55625"/>
                </a:lnTo>
                <a:close/>
              </a:path>
              <a:path w="934720" h="250189">
                <a:moveTo>
                  <a:pt x="590408" y="132968"/>
                </a:moveTo>
                <a:lnTo>
                  <a:pt x="551306" y="132968"/>
                </a:lnTo>
                <a:lnTo>
                  <a:pt x="555882" y="143442"/>
                </a:lnTo>
                <a:lnTo>
                  <a:pt x="582185" y="179028"/>
                </a:lnTo>
                <a:lnTo>
                  <a:pt x="610743" y="196976"/>
                </a:lnTo>
                <a:lnTo>
                  <a:pt x="631698" y="166242"/>
                </a:lnTo>
                <a:lnTo>
                  <a:pt x="621361" y="161240"/>
                </a:lnTo>
                <a:lnTo>
                  <a:pt x="611982" y="155305"/>
                </a:lnTo>
                <a:lnTo>
                  <a:pt x="603783" y="148615"/>
                </a:lnTo>
                <a:lnTo>
                  <a:pt x="596519" y="140969"/>
                </a:lnTo>
                <a:lnTo>
                  <a:pt x="590408" y="132968"/>
                </a:lnTo>
                <a:close/>
              </a:path>
              <a:path w="934720" h="250189">
                <a:moveTo>
                  <a:pt x="620776" y="23749"/>
                </a:moveTo>
                <a:lnTo>
                  <a:pt x="479425" y="23749"/>
                </a:lnTo>
                <a:lnTo>
                  <a:pt x="479425" y="55625"/>
                </a:lnTo>
                <a:lnTo>
                  <a:pt x="620776" y="55625"/>
                </a:lnTo>
                <a:lnTo>
                  <a:pt x="620776" y="23749"/>
                </a:lnTo>
                <a:close/>
              </a:path>
              <a:path w="934720" h="250189">
                <a:moveTo>
                  <a:pt x="934720" y="190753"/>
                </a:moveTo>
                <a:lnTo>
                  <a:pt x="706247" y="190753"/>
                </a:lnTo>
                <a:lnTo>
                  <a:pt x="706247" y="222503"/>
                </a:lnTo>
                <a:lnTo>
                  <a:pt x="934720" y="222503"/>
                </a:lnTo>
                <a:lnTo>
                  <a:pt x="934720" y="190753"/>
                </a:lnTo>
                <a:close/>
              </a:path>
              <a:path w="934720" h="250189">
                <a:moveTo>
                  <a:pt x="839470" y="141097"/>
                </a:moveTo>
                <a:lnTo>
                  <a:pt x="800734" y="141097"/>
                </a:lnTo>
                <a:lnTo>
                  <a:pt x="800734" y="190753"/>
                </a:lnTo>
                <a:lnTo>
                  <a:pt x="839470" y="190753"/>
                </a:lnTo>
                <a:lnTo>
                  <a:pt x="839470" y="141097"/>
                </a:lnTo>
                <a:close/>
              </a:path>
              <a:path w="934720" h="250189">
                <a:moveTo>
                  <a:pt x="908939" y="16890"/>
                </a:moveTo>
                <a:lnTo>
                  <a:pt x="732408" y="16890"/>
                </a:lnTo>
                <a:lnTo>
                  <a:pt x="732408" y="141097"/>
                </a:lnTo>
                <a:lnTo>
                  <a:pt x="910462" y="141097"/>
                </a:lnTo>
                <a:lnTo>
                  <a:pt x="910462" y="110362"/>
                </a:lnTo>
                <a:lnTo>
                  <a:pt x="771651" y="110362"/>
                </a:lnTo>
                <a:lnTo>
                  <a:pt x="771651" y="48005"/>
                </a:lnTo>
                <a:lnTo>
                  <a:pt x="908939" y="48005"/>
                </a:lnTo>
                <a:lnTo>
                  <a:pt x="908939" y="16890"/>
                </a:lnTo>
                <a:close/>
              </a:path>
              <a:path w="934720" h="250189">
                <a:moveTo>
                  <a:pt x="360552" y="13969"/>
                </a:moveTo>
                <a:lnTo>
                  <a:pt x="244982" y="13969"/>
                </a:lnTo>
                <a:lnTo>
                  <a:pt x="244982" y="44958"/>
                </a:lnTo>
                <a:lnTo>
                  <a:pt x="322072" y="44958"/>
                </a:lnTo>
                <a:lnTo>
                  <a:pt x="322072" y="63246"/>
                </a:lnTo>
                <a:lnTo>
                  <a:pt x="245364" y="63246"/>
                </a:lnTo>
                <a:lnTo>
                  <a:pt x="245364" y="144652"/>
                </a:lnTo>
                <a:lnTo>
                  <a:pt x="266826" y="144652"/>
                </a:lnTo>
                <a:lnTo>
                  <a:pt x="291258" y="144525"/>
                </a:lnTo>
                <a:lnTo>
                  <a:pt x="332549" y="143049"/>
                </a:lnTo>
                <a:lnTo>
                  <a:pt x="376328" y="138229"/>
                </a:lnTo>
                <a:lnTo>
                  <a:pt x="384809" y="136778"/>
                </a:lnTo>
                <a:lnTo>
                  <a:pt x="381576" y="112775"/>
                </a:lnTo>
                <a:lnTo>
                  <a:pt x="284479" y="112775"/>
                </a:lnTo>
                <a:lnTo>
                  <a:pt x="284479" y="92963"/>
                </a:lnTo>
                <a:lnTo>
                  <a:pt x="360552" y="92963"/>
                </a:lnTo>
                <a:lnTo>
                  <a:pt x="360552" y="13969"/>
                </a:lnTo>
                <a:close/>
              </a:path>
              <a:path w="934720" h="250189">
                <a:moveTo>
                  <a:pt x="380619" y="105663"/>
                </a:moveTo>
                <a:lnTo>
                  <a:pt x="336486" y="111125"/>
                </a:lnTo>
                <a:lnTo>
                  <a:pt x="284479" y="112775"/>
                </a:lnTo>
                <a:lnTo>
                  <a:pt x="381576" y="112775"/>
                </a:lnTo>
                <a:lnTo>
                  <a:pt x="380619" y="105663"/>
                </a:lnTo>
                <a:close/>
              </a:path>
              <a:path w="934720" h="250189">
                <a:moveTo>
                  <a:pt x="435991" y="253"/>
                </a:moveTo>
                <a:lnTo>
                  <a:pt x="396748" y="253"/>
                </a:lnTo>
                <a:lnTo>
                  <a:pt x="396748" y="152018"/>
                </a:lnTo>
                <a:lnTo>
                  <a:pt x="435991" y="152018"/>
                </a:lnTo>
                <a:lnTo>
                  <a:pt x="435991" y="118490"/>
                </a:lnTo>
                <a:lnTo>
                  <a:pt x="467868" y="118490"/>
                </a:lnTo>
                <a:lnTo>
                  <a:pt x="467868" y="86613"/>
                </a:lnTo>
                <a:lnTo>
                  <a:pt x="435991" y="86613"/>
                </a:lnTo>
                <a:lnTo>
                  <a:pt x="435991" y="64897"/>
                </a:lnTo>
                <a:lnTo>
                  <a:pt x="467868" y="64897"/>
                </a:lnTo>
                <a:lnTo>
                  <a:pt x="467868" y="32765"/>
                </a:lnTo>
                <a:lnTo>
                  <a:pt x="435991" y="32765"/>
                </a:lnTo>
                <a:lnTo>
                  <a:pt x="435991" y="253"/>
                </a:lnTo>
                <a:close/>
              </a:path>
              <a:path w="934720" h="250189">
                <a:moveTo>
                  <a:pt x="681608" y="0"/>
                </a:moveTo>
                <a:lnTo>
                  <a:pt x="642111" y="0"/>
                </a:lnTo>
                <a:lnTo>
                  <a:pt x="642111" y="250062"/>
                </a:lnTo>
                <a:lnTo>
                  <a:pt x="681608" y="250062"/>
                </a:lnTo>
                <a:lnTo>
                  <a:pt x="681608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509016" y="5358384"/>
            <a:ext cx="3613785" cy="1231900"/>
            <a:chOff x="509016" y="5358384"/>
            <a:chExt cx="3613785" cy="1231900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494" y="5359842"/>
              <a:ext cx="3611971" cy="12299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508" y="5526024"/>
              <a:ext cx="3448812" cy="9220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9016" y="5358384"/>
              <a:ext cx="3546348" cy="1164336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322064" y="5358384"/>
            <a:ext cx="3615054" cy="1231900"/>
            <a:chOff x="4322064" y="5358384"/>
            <a:chExt cx="3615054" cy="1231900"/>
          </a:xfrm>
        </p:grpSpPr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3549" y="5359842"/>
              <a:ext cx="3613480" cy="12299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6176" y="5426964"/>
              <a:ext cx="3142487" cy="109729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2064" y="5358384"/>
              <a:ext cx="3547872" cy="1164336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8135111" y="5760720"/>
            <a:ext cx="3615054" cy="829310"/>
            <a:chOff x="8135111" y="5760720"/>
            <a:chExt cx="3615054" cy="829310"/>
          </a:xfrm>
        </p:grpSpPr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6597" y="5762147"/>
              <a:ext cx="3613480" cy="8277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5111" y="5760720"/>
              <a:ext cx="3547872" cy="761999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0" name="object 70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509643" y="2285110"/>
              <a:ext cx="3185160" cy="250190"/>
            </a:xfrm>
            <a:custGeom>
              <a:avLst/>
              <a:gdLst/>
              <a:ahLst/>
              <a:cxnLst/>
              <a:rect l="l" t="t" r="r" b="b"/>
              <a:pathLst>
                <a:path w="3185159" h="250189">
                  <a:moveTo>
                    <a:pt x="207518" y="218059"/>
                  </a:moveTo>
                  <a:lnTo>
                    <a:pt x="64516" y="218059"/>
                  </a:lnTo>
                  <a:lnTo>
                    <a:pt x="64516" y="204089"/>
                  </a:lnTo>
                  <a:lnTo>
                    <a:pt x="200660" y="204089"/>
                  </a:lnTo>
                  <a:lnTo>
                    <a:pt x="200660" y="176149"/>
                  </a:lnTo>
                  <a:lnTo>
                    <a:pt x="200660" y="162179"/>
                  </a:lnTo>
                  <a:lnTo>
                    <a:pt x="200660" y="132969"/>
                  </a:lnTo>
                  <a:lnTo>
                    <a:pt x="25273" y="132969"/>
                  </a:lnTo>
                  <a:lnTo>
                    <a:pt x="25273" y="162179"/>
                  </a:lnTo>
                  <a:lnTo>
                    <a:pt x="162052" y="162179"/>
                  </a:lnTo>
                  <a:lnTo>
                    <a:pt x="162052" y="176149"/>
                  </a:lnTo>
                  <a:lnTo>
                    <a:pt x="25654" y="176149"/>
                  </a:lnTo>
                  <a:lnTo>
                    <a:pt x="25654" y="204089"/>
                  </a:lnTo>
                  <a:lnTo>
                    <a:pt x="25654" y="218059"/>
                  </a:lnTo>
                  <a:lnTo>
                    <a:pt x="25654" y="248539"/>
                  </a:lnTo>
                  <a:lnTo>
                    <a:pt x="207518" y="248539"/>
                  </a:lnTo>
                  <a:lnTo>
                    <a:pt x="207518" y="218059"/>
                  </a:lnTo>
                  <a:close/>
                </a:path>
                <a:path w="3185159" h="250189">
                  <a:moveTo>
                    <a:pt x="228473" y="86868"/>
                  </a:moveTo>
                  <a:lnTo>
                    <a:pt x="198412" y="86868"/>
                  </a:lnTo>
                  <a:lnTo>
                    <a:pt x="198412" y="78359"/>
                  </a:lnTo>
                  <a:lnTo>
                    <a:pt x="199783" y="78359"/>
                  </a:lnTo>
                  <a:lnTo>
                    <a:pt x="199783" y="69469"/>
                  </a:lnTo>
                  <a:lnTo>
                    <a:pt x="200812" y="69469"/>
                  </a:lnTo>
                  <a:lnTo>
                    <a:pt x="200812" y="61849"/>
                  </a:lnTo>
                  <a:lnTo>
                    <a:pt x="201510" y="61849"/>
                  </a:lnTo>
                  <a:lnTo>
                    <a:pt x="201510" y="54229"/>
                  </a:lnTo>
                  <a:lnTo>
                    <a:pt x="201930" y="54229"/>
                  </a:lnTo>
                  <a:lnTo>
                    <a:pt x="201930" y="47879"/>
                  </a:lnTo>
                  <a:lnTo>
                    <a:pt x="202095" y="47879"/>
                  </a:lnTo>
                  <a:lnTo>
                    <a:pt x="202095" y="46609"/>
                  </a:lnTo>
                  <a:lnTo>
                    <a:pt x="202184" y="41529"/>
                  </a:lnTo>
                  <a:lnTo>
                    <a:pt x="202285" y="9779"/>
                  </a:lnTo>
                  <a:lnTo>
                    <a:pt x="27559" y="9779"/>
                  </a:lnTo>
                  <a:lnTo>
                    <a:pt x="27559" y="41529"/>
                  </a:lnTo>
                  <a:lnTo>
                    <a:pt x="163068" y="41529"/>
                  </a:lnTo>
                  <a:lnTo>
                    <a:pt x="163068" y="46609"/>
                  </a:lnTo>
                  <a:lnTo>
                    <a:pt x="162941" y="46609"/>
                  </a:lnTo>
                  <a:lnTo>
                    <a:pt x="162941" y="47879"/>
                  </a:lnTo>
                  <a:lnTo>
                    <a:pt x="162725" y="47879"/>
                  </a:lnTo>
                  <a:lnTo>
                    <a:pt x="162725" y="54229"/>
                  </a:lnTo>
                  <a:lnTo>
                    <a:pt x="162166" y="54229"/>
                  </a:lnTo>
                  <a:lnTo>
                    <a:pt x="162166" y="61849"/>
                  </a:lnTo>
                  <a:lnTo>
                    <a:pt x="161467" y="61849"/>
                  </a:lnTo>
                  <a:lnTo>
                    <a:pt x="161467" y="69469"/>
                  </a:lnTo>
                  <a:lnTo>
                    <a:pt x="160540" y="69469"/>
                  </a:lnTo>
                  <a:lnTo>
                    <a:pt x="160540" y="78359"/>
                  </a:lnTo>
                  <a:lnTo>
                    <a:pt x="159042" y="78359"/>
                  </a:lnTo>
                  <a:lnTo>
                    <a:pt x="159042" y="86868"/>
                  </a:lnTo>
                  <a:lnTo>
                    <a:pt x="0" y="86868"/>
                  </a:lnTo>
                  <a:lnTo>
                    <a:pt x="0" y="117475"/>
                  </a:lnTo>
                  <a:lnTo>
                    <a:pt x="228473" y="117475"/>
                  </a:lnTo>
                  <a:lnTo>
                    <a:pt x="228473" y="86868"/>
                  </a:lnTo>
                  <a:close/>
                </a:path>
                <a:path w="3185159" h="250189">
                  <a:moveTo>
                    <a:pt x="437261" y="125349"/>
                  </a:moveTo>
                  <a:lnTo>
                    <a:pt x="293370" y="125349"/>
                  </a:lnTo>
                  <a:lnTo>
                    <a:pt x="293370" y="101219"/>
                  </a:lnTo>
                  <a:lnTo>
                    <a:pt x="431546" y="101219"/>
                  </a:lnTo>
                  <a:lnTo>
                    <a:pt x="431546" y="70739"/>
                  </a:lnTo>
                  <a:lnTo>
                    <a:pt x="431546" y="46609"/>
                  </a:lnTo>
                  <a:lnTo>
                    <a:pt x="431546" y="16129"/>
                  </a:lnTo>
                  <a:lnTo>
                    <a:pt x="253873" y="16129"/>
                  </a:lnTo>
                  <a:lnTo>
                    <a:pt x="253873" y="46609"/>
                  </a:lnTo>
                  <a:lnTo>
                    <a:pt x="392811" y="46609"/>
                  </a:lnTo>
                  <a:lnTo>
                    <a:pt x="392811" y="70739"/>
                  </a:lnTo>
                  <a:lnTo>
                    <a:pt x="254254" y="70739"/>
                  </a:lnTo>
                  <a:lnTo>
                    <a:pt x="254254" y="101219"/>
                  </a:lnTo>
                  <a:lnTo>
                    <a:pt x="254254" y="125349"/>
                  </a:lnTo>
                  <a:lnTo>
                    <a:pt x="254254" y="155829"/>
                  </a:lnTo>
                  <a:lnTo>
                    <a:pt x="437261" y="155829"/>
                  </a:lnTo>
                  <a:lnTo>
                    <a:pt x="437261" y="125349"/>
                  </a:lnTo>
                  <a:close/>
                </a:path>
                <a:path w="3185159" h="250189">
                  <a:moveTo>
                    <a:pt x="457073" y="191262"/>
                  </a:moveTo>
                  <a:lnTo>
                    <a:pt x="361823" y="191262"/>
                  </a:lnTo>
                  <a:lnTo>
                    <a:pt x="361823" y="156337"/>
                  </a:lnTo>
                  <a:lnTo>
                    <a:pt x="323088" y="156337"/>
                  </a:lnTo>
                  <a:lnTo>
                    <a:pt x="323088" y="191262"/>
                  </a:lnTo>
                  <a:lnTo>
                    <a:pt x="228600" y="191262"/>
                  </a:lnTo>
                  <a:lnTo>
                    <a:pt x="228600" y="223139"/>
                  </a:lnTo>
                  <a:lnTo>
                    <a:pt x="457073" y="223139"/>
                  </a:lnTo>
                  <a:lnTo>
                    <a:pt x="457073" y="191262"/>
                  </a:lnTo>
                  <a:close/>
                </a:path>
                <a:path w="3185159" h="250189">
                  <a:moveTo>
                    <a:pt x="668782" y="49149"/>
                  </a:moveTo>
                  <a:lnTo>
                    <a:pt x="587883" y="49149"/>
                  </a:lnTo>
                  <a:lnTo>
                    <a:pt x="587883" y="36830"/>
                  </a:lnTo>
                  <a:lnTo>
                    <a:pt x="587883" y="36449"/>
                  </a:lnTo>
                  <a:lnTo>
                    <a:pt x="587883" y="10414"/>
                  </a:lnTo>
                  <a:lnTo>
                    <a:pt x="549275" y="10414"/>
                  </a:lnTo>
                  <a:lnTo>
                    <a:pt x="549275" y="36449"/>
                  </a:lnTo>
                  <a:lnTo>
                    <a:pt x="549275" y="66929"/>
                  </a:lnTo>
                  <a:lnTo>
                    <a:pt x="549275" y="80899"/>
                  </a:lnTo>
                  <a:lnTo>
                    <a:pt x="549275" y="91059"/>
                  </a:lnTo>
                  <a:lnTo>
                    <a:pt x="506730" y="91059"/>
                  </a:lnTo>
                  <a:lnTo>
                    <a:pt x="506730" y="66929"/>
                  </a:lnTo>
                  <a:lnTo>
                    <a:pt x="549275" y="66929"/>
                  </a:lnTo>
                  <a:lnTo>
                    <a:pt x="549275" y="36449"/>
                  </a:lnTo>
                  <a:lnTo>
                    <a:pt x="506730" y="36449"/>
                  </a:lnTo>
                  <a:lnTo>
                    <a:pt x="506730" y="11049"/>
                  </a:lnTo>
                  <a:lnTo>
                    <a:pt x="467233" y="11049"/>
                  </a:lnTo>
                  <a:lnTo>
                    <a:pt x="467233" y="121539"/>
                  </a:lnTo>
                  <a:lnTo>
                    <a:pt x="587883" y="121539"/>
                  </a:lnTo>
                  <a:lnTo>
                    <a:pt x="587883" y="91059"/>
                  </a:lnTo>
                  <a:lnTo>
                    <a:pt x="587883" y="80899"/>
                  </a:lnTo>
                  <a:lnTo>
                    <a:pt x="629920" y="80899"/>
                  </a:lnTo>
                  <a:lnTo>
                    <a:pt x="629920" y="127000"/>
                  </a:lnTo>
                  <a:lnTo>
                    <a:pt x="668782" y="127000"/>
                  </a:lnTo>
                  <a:lnTo>
                    <a:pt x="668782" y="80899"/>
                  </a:lnTo>
                  <a:lnTo>
                    <a:pt x="668782" y="80391"/>
                  </a:lnTo>
                  <a:lnTo>
                    <a:pt x="668782" y="66929"/>
                  </a:lnTo>
                  <a:lnTo>
                    <a:pt x="668782" y="49149"/>
                  </a:lnTo>
                  <a:close/>
                </a:path>
                <a:path w="3185159" h="250189">
                  <a:moveTo>
                    <a:pt x="668782" y="0"/>
                  </a:moveTo>
                  <a:lnTo>
                    <a:pt x="629920" y="0"/>
                  </a:lnTo>
                  <a:lnTo>
                    <a:pt x="629920" y="49022"/>
                  </a:lnTo>
                  <a:lnTo>
                    <a:pt x="668782" y="49022"/>
                  </a:lnTo>
                  <a:lnTo>
                    <a:pt x="668782" y="0"/>
                  </a:lnTo>
                  <a:close/>
                </a:path>
                <a:path w="3185159" h="250189">
                  <a:moveTo>
                    <a:pt x="675386" y="216789"/>
                  </a:moveTo>
                  <a:lnTo>
                    <a:pt x="540766" y="216789"/>
                  </a:lnTo>
                  <a:lnTo>
                    <a:pt x="540766" y="205359"/>
                  </a:lnTo>
                  <a:lnTo>
                    <a:pt x="668782" y="205359"/>
                  </a:lnTo>
                  <a:lnTo>
                    <a:pt x="668782" y="177419"/>
                  </a:lnTo>
                  <a:lnTo>
                    <a:pt x="668782" y="165989"/>
                  </a:lnTo>
                  <a:lnTo>
                    <a:pt x="668782" y="135509"/>
                  </a:lnTo>
                  <a:lnTo>
                    <a:pt x="501269" y="135509"/>
                  </a:lnTo>
                  <a:lnTo>
                    <a:pt x="501269" y="165989"/>
                  </a:lnTo>
                  <a:lnTo>
                    <a:pt x="629920" y="165989"/>
                  </a:lnTo>
                  <a:lnTo>
                    <a:pt x="629920" y="177419"/>
                  </a:lnTo>
                  <a:lnTo>
                    <a:pt x="501269" y="177419"/>
                  </a:lnTo>
                  <a:lnTo>
                    <a:pt x="501269" y="205359"/>
                  </a:lnTo>
                  <a:lnTo>
                    <a:pt x="501269" y="216789"/>
                  </a:lnTo>
                  <a:lnTo>
                    <a:pt x="501269" y="247269"/>
                  </a:lnTo>
                  <a:lnTo>
                    <a:pt x="675386" y="247269"/>
                  </a:lnTo>
                  <a:lnTo>
                    <a:pt x="675386" y="216789"/>
                  </a:lnTo>
                  <a:close/>
                </a:path>
                <a:path w="3185159" h="250189">
                  <a:moveTo>
                    <a:pt x="941324" y="220091"/>
                  </a:moveTo>
                  <a:lnTo>
                    <a:pt x="799084" y="220091"/>
                  </a:lnTo>
                  <a:lnTo>
                    <a:pt x="799084" y="209423"/>
                  </a:lnTo>
                  <a:lnTo>
                    <a:pt x="935228" y="209423"/>
                  </a:lnTo>
                  <a:lnTo>
                    <a:pt x="935228" y="145542"/>
                  </a:lnTo>
                  <a:lnTo>
                    <a:pt x="760476" y="145542"/>
                  </a:lnTo>
                  <a:lnTo>
                    <a:pt x="760476" y="173228"/>
                  </a:lnTo>
                  <a:lnTo>
                    <a:pt x="896366" y="173228"/>
                  </a:lnTo>
                  <a:lnTo>
                    <a:pt x="896366" y="183007"/>
                  </a:lnTo>
                  <a:lnTo>
                    <a:pt x="760476" y="183007"/>
                  </a:lnTo>
                  <a:lnTo>
                    <a:pt x="760476" y="248666"/>
                  </a:lnTo>
                  <a:lnTo>
                    <a:pt x="941324" y="248666"/>
                  </a:lnTo>
                  <a:lnTo>
                    <a:pt x="941324" y="220091"/>
                  </a:lnTo>
                  <a:close/>
                </a:path>
                <a:path w="3185159" h="250189">
                  <a:moveTo>
                    <a:pt x="942340" y="6604"/>
                  </a:moveTo>
                  <a:lnTo>
                    <a:pt x="872363" y="6604"/>
                  </a:lnTo>
                  <a:lnTo>
                    <a:pt x="872363" y="35687"/>
                  </a:lnTo>
                  <a:lnTo>
                    <a:pt x="872363" y="63500"/>
                  </a:lnTo>
                  <a:lnTo>
                    <a:pt x="823849" y="63500"/>
                  </a:lnTo>
                  <a:lnTo>
                    <a:pt x="823849" y="35687"/>
                  </a:lnTo>
                  <a:lnTo>
                    <a:pt x="872363" y="35687"/>
                  </a:lnTo>
                  <a:lnTo>
                    <a:pt x="872363" y="6604"/>
                  </a:lnTo>
                  <a:lnTo>
                    <a:pt x="754126" y="6604"/>
                  </a:lnTo>
                  <a:lnTo>
                    <a:pt x="754126" y="35687"/>
                  </a:lnTo>
                  <a:lnTo>
                    <a:pt x="784733" y="35687"/>
                  </a:lnTo>
                  <a:lnTo>
                    <a:pt x="784733" y="63500"/>
                  </a:lnTo>
                  <a:lnTo>
                    <a:pt x="756031" y="63500"/>
                  </a:lnTo>
                  <a:lnTo>
                    <a:pt x="756031" y="92583"/>
                  </a:lnTo>
                  <a:lnTo>
                    <a:pt x="940435" y="92583"/>
                  </a:lnTo>
                  <a:lnTo>
                    <a:pt x="940435" y="63500"/>
                  </a:lnTo>
                  <a:lnTo>
                    <a:pt x="911860" y="63500"/>
                  </a:lnTo>
                  <a:lnTo>
                    <a:pt x="911860" y="35687"/>
                  </a:lnTo>
                  <a:lnTo>
                    <a:pt x="942340" y="35687"/>
                  </a:lnTo>
                  <a:lnTo>
                    <a:pt x="942340" y="6604"/>
                  </a:lnTo>
                  <a:close/>
                </a:path>
                <a:path w="3185159" h="250189">
                  <a:moveTo>
                    <a:pt x="962533" y="103251"/>
                  </a:moveTo>
                  <a:lnTo>
                    <a:pt x="734568" y="103251"/>
                  </a:lnTo>
                  <a:lnTo>
                    <a:pt x="734568" y="133731"/>
                  </a:lnTo>
                  <a:lnTo>
                    <a:pt x="962533" y="133731"/>
                  </a:lnTo>
                  <a:lnTo>
                    <a:pt x="962533" y="103251"/>
                  </a:lnTo>
                  <a:close/>
                </a:path>
                <a:path w="3185159" h="250189">
                  <a:moveTo>
                    <a:pt x="1076706" y="189865"/>
                  </a:moveTo>
                  <a:lnTo>
                    <a:pt x="1074458" y="163449"/>
                  </a:lnTo>
                  <a:lnTo>
                    <a:pt x="1074039" y="158496"/>
                  </a:lnTo>
                  <a:lnTo>
                    <a:pt x="1065339" y="159816"/>
                  </a:lnTo>
                  <a:lnTo>
                    <a:pt x="1023721" y="163068"/>
                  </a:lnTo>
                  <a:lnTo>
                    <a:pt x="1007237" y="163449"/>
                  </a:lnTo>
                  <a:lnTo>
                    <a:pt x="1007237" y="122301"/>
                  </a:lnTo>
                  <a:lnTo>
                    <a:pt x="1065022" y="122301"/>
                  </a:lnTo>
                  <a:lnTo>
                    <a:pt x="1065022" y="23495"/>
                  </a:lnTo>
                  <a:lnTo>
                    <a:pt x="969391" y="23495"/>
                  </a:lnTo>
                  <a:lnTo>
                    <a:pt x="969391" y="55118"/>
                  </a:lnTo>
                  <a:lnTo>
                    <a:pt x="1027176" y="55118"/>
                  </a:lnTo>
                  <a:lnTo>
                    <a:pt x="1027176" y="91567"/>
                  </a:lnTo>
                  <a:lnTo>
                    <a:pt x="969645" y="91567"/>
                  </a:lnTo>
                  <a:lnTo>
                    <a:pt x="969645" y="196088"/>
                  </a:lnTo>
                  <a:lnTo>
                    <a:pt x="998702" y="196088"/>
                  </a:lnTo>
                  <a:lnTo>
                    <a:pt x="1009853" y="195897"/>
                  </a:lnTo>
                  <a:lnTo>
                    <a:pt x="1053630" y="193027"/>
                  </a:lnTo>
                  <a:lnTo>
                    <a:pt x="1065034" y="191617"/>
                  </a:lnTo>
                  <a:lnTo>
                    <a:pt x="1076706" y="189865"/>
                  </a:lnTo>
                  <a:close/>
                </a:path>
                <a:path w="3185159" h="250189">
                  <a:moveTo>
                    <a:pt x="1179957" y="0"/>
                  </a:moveTo>
                  <a:lnTo>
                    <a:pt x="1142873" y="0"/>
                  </a:lnTo>
                  <a:lnTo>
                    <a:pt x="1142873" y="93218"/>
                  </a:lnTo>
                  <a:lnTo>
                    <a:pt x="1122807" y="93218"/>
                  </a:lnTo>
                  <a:lnTo>
                    <a:pt x="1122807" y="3810"/>
                  </a:lnTo>
                  <a:lnTo>
                    <a:pt x="1087120" y="3810"/>
                  </a:lnTo>
                  <a:lnTo>
                    <a:pt x="1087120" y="238125"/>
                  </a:lnTo>
                  <a:lnTo>
                    <a:pt x="1122807" y="238125"/>
                  </a:lnTo>
                  <a:lnTo>
                    <a:pt x="1122807" y="124460"/>
                  </a:lnTo>
                  <a:lnTo>
                    <a:pt x="1142873" y="124460"/>
                  </a:lnTo>
                  <a:lnTo>
                    <a:pt x="1142873" y="250063"/>
                  </a:lnTo>
                  <a:lnTo>
                    <a:pt x="1179957" y="250063"/>
                  </a:lnTo>
                  <a:lnTo>
                    <a:pt x="1179957" y="124460"/>
                  </a:lnTo>
                  <a:lnTo>
                    <a:pt x="1179957" y="93218"/>
                  </a:lnTo>
                  <a:lnTo>
                    <a:pt x="1179957" y="0"/>
                  </a:lnTo>
                  <a:close/>
                </a:path>
                <a:path w="3185159" h="250189">
                  <a:moveTo>
                    <a:pt x="1392440" y="70700"/>
                  </a:moveTo>
                  <a:lnTo>
                    <a:pt x="1392428" y="21844"/>
                  </a:lnTo>
                  <a:lnTo>
                    <a:pt x="1215136" y="21844"/>
                  </a:lnTo>
                  <a:lnTo>
                    <a:pt x="1215136" y="53467"/>
                  </a:lnTo>
                  <a:lnTo>
                    <a:pt x="1353312" y="53467"/>
                  </a:lnTo>
                  <a:lnTo>
                    <a:pt x="1353210" y="71094"/>
                  </a:lnTo>
                  <a:lnTo>
                    <a:pt x="1351330" y="117271"/>
                  </a:lnTo>
                  <a:lnTo>
                    <a:pt x="1346149" y="158483"/>
                  </a:lnTo>
                  <a:lnTo>
                    <a:pt x="1344041" y="170053"/>
                  </a:lnTo>
                  <a:lnTo>
                    <a:pt x="1383792" y="173228"/>
                  </a:lnTo>
                  <a:lnTo>
                    <a:pt x="1389888" y="127381"/>
                  </a:lnTo>
                  <a:lnTo>
                    <a:pt x="1392174" y="88392"/>
                  </a:lnTo>
                  <a:lnTo>
                    <a:pt x="1392326" y="79971"/>
                  </a:lnTo>
                  <a:lnTo>
                    <a:pt x="1392440" y="70700"/>
                  </a:lnTo>
                  <a:close/>
                </a:path>
                <a:path w="3185159" h="250189">
                  <a:moveTo>
                    <a:pt x="1419733" y="186563"/>
                  </a:moveTo>
                  <a:lnTo>
                    <a:pt x="1191768" y="186563"/>
                  </a:lnTo>
                  <a:lnTo>
                    <a:pt x="1191768" y="218440"/>
                  </a:lnTo>
                  <a:lnTo>
                    <a:pt x="1419733" y="218440"/>
                  </a:lnTo>
                  <a:lnTo>
                    <a:pt x="1419733" y="186563"/>
                  </a:lnTo>
                  <a:close/>
                </a:path>
                <a:path w="3185159" h="250189">
                  <a:moveTo>
                    <a:pt x="1575562" y="98679"/>
                  </a:moveTo>
                  <a:lnTo>
                    <a:pt x="1565668" y="95427"/>
                  </a:lnTo>
                  <a:lnTo>
                    <a:pt x="1556791" y="91554"/>
                  </a:lnTo>
                  <a:lnTo>
                    <a:pt x="1548904" y="87096"/>
                  </a:lnTo>
                  <a:lnTo>
                    <a:pt x="1544624" y="83947"/>
                  </a:lnTo>
                  <a:lnTo>
                    <a:pt x="1542034" y="82042"/>
                  </a:lnTo>
                  <a:lnTo>
                    <a:pt x="1519643" y="44424"/>
                  </a:lnTo>
                  <a:lnTo>
                    <a:pt x="1518412" y="30607"/>
                  </a:lnTo>
                  <a:lnTo>
                    <a:pt x="1518412" y="7112"/>
                  </a:lnTo>
                  <a:lnTo>
                    <a:pt x="1477518" y="7112"/>
                  </a:lnTo>
                  <a:lnTo>
                    <a:pt x="1477518" y="30607"/>
                  </a:lnTo>
                  <a:lnTo>
                    <a:pt x="1477225" y="37833"/>
                  </a:lnTo>
                  <a:lnTo>
                    <a:pt x="1459103" y="78778"/>
                  </a:lnTo>
                  <a:lnTo>
                    <a:pt x="1418463" y="102235"/>
                  </a:lnTo>
                  <a:lnTo>
                    <a:pt x="1437259" y="132969"/>
                  </a:lnTo>
                  <a:lnTo>
                    <a:pt x="1474597" y="113919"/>
                  </a:lnTo>
                  <a:lnTo>
                    <a:pt x="1498219" y="83947"/>
                  </a:lnTo>
                  <a:lnTo>
                    <a:pt x="1502778" y="91592"/>
                  </a:lnTo>
                  <a:lnTo>
                    <a:pt x="1537398" y="121653"/>
                  </a:lnTo>
                  <a:lnTo>
                    <a:pt x="1557147" y="129159"/>
                  </a:lnTo>
                  <a:lnTo>
                    <a:pt x="1575562" y="98679"/>
                  </a:lnTo>
                  <a:close/>
                </a:path>
                <a:path w="3185159" h="250189">
                  <a:moveTo>
                    <a:pt x="1630299" y="144907"/>
                  </a:moveTo>
                  <a:lnTo>
                    <a:pt x="1591183" y="144907"/>
                  </a:lnTo>
                  <a:lnTo>
                    <a:pt x="1591183" y="165862"/>
                  </a:lnTo>
                  <a:lnTo>
                    <a:pt x="1591183" y="196088"/>
                  </a:lnTo>
                  <a:lnTo>
                    <a:pt x="1591183" y="215773"/>
                  </a:lnTo>
                  <a:lnTo>
                    <a:pt x="1500124" y="215773"/>
                  </a:lnTo>
                  <a:lnTo>
                    <a:pt x="1500124" y="196088"/>
                  </a:lnTo>
                  <a:lnTo>
                    <a:pt x="1591183" y="196088"/>
                  </a:lnTo>
                  <a:lnTo>
                    <a:pt x="1591183" y="165862"/>
                  </a:lnTo>
                  <a:lnTo>
                    <a:pt x="1500124" y="165862"/>
                  </a:lnTo>
                  <a:lnTo>
                    <a:pt x="1500124" y="144907"/>
                  </a:lnTo>
                  <a:lnTo>
                    <a:pt x="1461770" y="144907"/>
                  </a:lnTo>
                  <a:lnTo>
                    <a:pt x="1461770" y="247396"/>
                  </a:lnTo>
                  <a:lnTo>
                    <a:pt x="1630299" y="247396"/>
                  </a:lnTo>
                  <a:lnTo>
                    <a:pt x="1630299" y="215773"/>
                  </a:lnTo>
                  <a:lnTo>
                    <a:pt x="1630299" y="196088"/>
                  </a:lnTo>
                  <a:lnTo>
                    <a:pt x="1630299" y="165862"/>
                  </a:lnTo>
                  <a:lnTo>
                    <a:pt x="1630299" y="144907"/>
                  </a:lnTo>
                  <a:close/>
                </a:path>
                <a:path w="3185159" h="250189">
                  <a:moveTo>
                    <a:pt x="1630299" y="0"/>
                  </a:moveTo>
                  <a:lnTo>
                    <a:pt x="1591183" y="0"/>
                  </a:lnTo>
                  <a:lnTo>
                    <a:pt x="1591183" y="134620"/>
                  </a:lnTo>
                  <a:lnTo>
                    <a:pt x="1630299" y="134620"/>
                  </a:lnTo>
                  <a:lnTo>
                    <a:pt x="1630299" y="0"/>
                  </a:lnTo>
                  <a:close/>
                </a:path>
                <a:path w="3185159" h="250189">
                  <a:moveTo>
                    <a:pt x="1867027" y="223901"/>
                  </a:moveTo>
                  <a:lnTo>
                    <a:pt x="1830031" y="156083"/>
                  </a:lnTo>
                  <a:lnTo>
                    <a:pt x="1825879" y="148463"/>
                  </a:lnTo>
                  <a:lnTo>
                    <a:pt x="1833587" y="144322"/>
                  </a:lnTo>
                  <a:lnTo>
                    <a:pt x="1840357" y="139331"/>
                  </a:lnTo>
                  <a:lnTo>
                    <a:pt x="1846160" y="133464"/>
                  </a:lnTo>
                  <a:lnTo>
                    <a:pt x="1851025" y="126746"/>
                  </a:lnTo>
                  <a:lnTo>
                    <a:pt x="1854873" y="119227"/>
                  </a:lnTo>
                  <a:lnTo>
                    <a:pt x="1857654" y="110934"/>
                  </a:lnTo>
                  <a:lnTo>
                    <a:pt x="1859343" y="101892"/>
                  </a:lnTo>
                  <a:lnTo>
                    <a:pt x="1859915" y="92075"/>
                  </a:lnTo>
                  <a:lnTo>
                    <a:pt x="1858632" y="77660"/>
                  </a:lnTo>
                  <a:lnTo>
                    <a:pt x="1854987" y="64871"/>
                  </a:lnTo>
                  <a:lnTo>
                    <a:pt x="1854657" y="64262"/>
                  </a:lnTo>
                  <a:lnTo>
                    <a:pt x="1849018" y="53759"/>
                  </a:lnTo>
                  <a:lnTo>
                    <a:pt x="1840738" y="44323"/>
                  </a:lnTo>
                  <a:lnTo>
                    <a:pt x="1830387" y="36728"/>
                  </a:lnTo>
                  <a:lnTo>
                    <a:pt x="1818220" y="31280"/>
                  </a:lnTo>
                  <a:lnTo>
                    <a:pt x="1812036" y="29819"/>
                  </a:lnTo>
                  <a:lnTo>
                    <a:pt x="1812036" y="82804"/>
                  </a:lnTo>
                  <a:lnTo>
                    <a:pt x="1812036" y="101346"/>
                  </a:lnTo>
                  <a:lnTo>
                    <a:pt x="1778508" y="119126"/>
                  </a:lnTo>
                  <a:lnTo>
                    <a:pt x="1753997" y="119126"/>
                  </a:lnTo>
                  <a:lnTo>
                    <a:pt x="1753997" y="64262"/>
                  </a:lnTo>
                  <a:lnTo>
                    <a:pt x="1778508" y="64262"/>
                  </a:lnTo>
                  <a:lnTo>
                    <a:pt x="1812036" y="82804"/>
                  </a:lnTo>
                  <a:lnTo>
                    <a:pt x="1812036" y="29819"/>
                  </a:lnTo>
                  <a:lnTo>
                    <a:pt x="1804187" y="27965"/>
                  </a:lnTo>
                  <a:lnTo>
                    <a:pt x="1788287" y="26797"/>
                  </a:lnTo>
                  <a:lnTo>
                    <a:pt x="1707642" y="26797"/>
                  </a:lnTo>
                  <a:lnTo>
                    <a:pt x="1707642" y="223901"/>
                  </a:lnTo>
                  <a:lnTo>
                    <a:pt x="1753997" y="223901"/>
                  </a:lnTo>
                  <a:lnTo>
                    <a:pt x="1753997" y="156083"/>
                  </a:lnTo>
                  <a:lnTo>
                    <a:pt x="1779905" y="156083"/>
                  </a:lnTo>
                  <a:lnTo>
                    <a:pt x="1816100" y="223901"/>
                  </a:lnTo>
                  <a:lnTo>
                    <a:pt x="1867027" y="223901"/>
                  </a:lnTo>
                  <a:close/>
                </a:path>
                <a:path w="3185159" h="250189">
                  <a:moveTo>
                    <a:pt x="2043811" y="223901"/>
                  </a:moveTo>
                  <a:lnTo>
                    <a:pt x="2033054" y="211709"/>
                  </a:lnTo>
                  <a:lnTo>
                    <a:pt x="2014245" y="190373"/>
                  </a:lnTo>
                  <a:lnTo>
                    <a:pt x="2013585" y="189611"/>
                  </a:lnTo>
                  <a:lnTo>
                    <a:pt x="2017788" y="183337"/>
                  </a:lnTo>
                  <a:lnTo>
                    <a:pt x="2021484" y="176491"/>
                  </a:lnTo>
                  <a:lnTo>
                    <a:pt x="2024646" y="169100"/>
                  </a:lnTo>
                  <a:lnTo>
                    <a:pt x="2027301" y="161163"/>
                  </a:lnTo>
                  <a:lnTo>
                    <a:pt x="2027859" y="158877"/>
                  </a:lnTo>
                  <a:lnTo>
                    <a:pt x="2029371" y="152781"/>
                  </a:lnTo>
                  <a:lnTo>
                    <a:pt x="2030831" y="143992"/>
                  </a:lnTo>
                  <a:lnTo>
                    <a:pt x="2031707" y="134772"/>
                  </a:lnTo>
                  <a:lnTo>
                    <a:pt x="2032000" y="125095"/>
                  </a:lnTo>
                  <a:lnTo>
                    <a:pt x="1994776" y="125095"/>
                  </a:lnTo>
                  <a:lnTo>
                    <a:pt x="1994662" y="131445"/>
                  </a:lnTo>
                  <a:lnTo>
                    <a:pt x="1993900" y="137414"/>
                  </a:lnTo>
                  <a:lnTo>
                    <a:pt x="1992464" y="143129"/>
                  </a:lnTo>
                  <a:lnTo>
                    <a:pt x="1990979" y="148717"/>
                  </a:lnTo>
                  <a:lnTo>
                    <a:pt x="1988947" y="153924"/>
                  </a:lnTo>
                  <a:lnTo>
                    <a:pt x="1986280" y="158877"/>
                  </a:lnTo>
                  <a:lnTo>
                    <a:pt x="1975802" y="147066"/>
                  </a:lnTo>
                  <a:lnTo>
                    <a:pt x="1960753" y="130086"/>
                  </a:lnTo>
                  <a:lnTo>
                    <a:pt x="1960753" y="184404"/>
                  </a:lnTo>
                  <a:lnTo>
                    <a:pt x="1957070" y="186309"/>
                  </a:lnTo>
                  <a:lnTo>
                    <a:pt x="1953387" y="187833"/>
                  </a:lnTo>
                  <a:lnTo>
                    <a:pt x="1945767" y="189865"/>
                  </a:lnTo>
                  <a:lnTo>
                    <a:pt x="1941957" y="190373"/>
                  </a:lnTo>
                  <a:lnTo>
                    <a:pt x="1930273" y="190373"/>
                  </a:lnTo>
                  <a:lnTo>
                    <a:pt x="1924050" y="188341"/>
                  </a:lnTo>
                  <a:lnTo>
                    <a:pt x="1919605" y="184277"/>
                  </a:lnTo>
                  <a:lnTo>
                    <a:pt x="1915160" y="180340"/>
                  </a:lnTo>
                  <a:lnTo>
                    <a:pt x="1912874" y="175133"/>
                  </a:lnTo>
                  <a:lnTo>
                    <a:pt x="1912747" y="164592"/>
                  </a:lnTo>
                  <a:lnTo>
                    <a:pt x="1914017" y="160782"/>
                  </a:lnTo>
                  <a:lnTo>
                    <a:pt x="1918843" y="153670"/>
                  </a:lnTo>
                  <a:lnTo>
                    <a:pt x="1922145" y="150368"/>
                  </a:lnTo>
                  <a:lnTo>
                    <a:pt x="1926590" y="147066"/>
                  </a:lnTo>
                  <a:lnTo>
                    <a:pt x="1960753" y="184404"/>
                  </a:lnTo>
                  <a:lnTo>
                    <a:pt x="1960753" y="130086"/>
                  </a:lnTo>
                  <a:lnTo>
                    <a:pt x="1956562" y="125349"/>
                  </a:lnTo>
                  <a:lnTo>
                    <a:pt x="1967230" y="117729"/>
                  </a:lnTo>
                  <a:lnTo>
                    <a:pt x="1973224" y="113093"/>
                  </a:lnTo>
                  <a:lnTo>
                    <a:pt x="1978482" y="108127"/>
                  </a:lnTo>
                  <a:lnTo>
                    <a:pt x="1982990" y="102857"/>
                  </a:lnTo>
                  <a:lnTo>
                    <a:pt x="1984705" y="100330"/>
                  </a:lnTo>
                  <a:lnTo>
                    <a:pt x="1986788" y="97282"/>
                  </a:lnTo>
                  <a:lnTo>
                    <a:pt x="1993646" y="63119"/>
                  </a:lnTo>
                  <a:lnTo>
                    <a:pt x="1992922" y="60452"/>
                  </a:lnTo>
                  <a:lnTo>
                    <a:pt x="1991487" y="55118"/>
                  </a:lnTo>
                  <a:lnTo>
                    <a:pt x="1963153" y="27774"/>
                  </a:lnTo>
                  <a:lnTo>
                    <a:pt x="1958340" y="26314"/>
                  </a:lnTo>
                  <a:lnTo>
                    <a:pt x="1958340" y="78232"/>
                  </a:lnTo>
                  <a:lnTo>
                    <a:pt x="1957197" y="81661"/>
                  </a:lnTo>
                  <a:lnTo>
                    <a:pt x="1955076" y="84963"/>
                  </a:lnTo>
                  <a:lnTo>
                    <a:pt x="1953006" y="88138"/>
                  </a:lnTo>
                  <a:lnTo>
                    <a:pt x="1949577" y="91313"/>
                  </a:lnTo>
                  <a:lnTo>
                    <a:pt x="1944878" y="94234"/>
                  </a:lnTo>
                  <a:lnTo>
                    <a:pt x="1935353" y="100330"/>
                  </a:lnTo>
                  <a:lnTo>
                    <a:pt x="1924304" y="80518"/>
                  </a:lnTo>
                  <a:lnTo>
                    <a:pt x="1924342" y="72009"/>
                  </a:lnTo>
                  <a:lnTo>
                    <a:pt x="1941576" y="60452"/>
                  </a:lnTo>
                  <a:lnTo>
                    <a:pt x="1946910" y="60706"/>
                  </a:lnTo>
                  <a:lnTo>
                    <a:pt x="1951101" y="62103"/>
                  </a:lnTo>
                  <a:lnTo>
                    <a:pt x="1953895" y="64897"/>
                  </a:lnTo>
                  <a:lnTo>
                    <a:pt x="1956816" y="67691"/>
                  </a:lnTo>
                  <a:lnTo>
                    <a:pt x="1958213" y="70993"/>
                  </a:lnTo>
                  <a:lnTo>
                    <a:pt x="1958263" y="76327"/>
                  </a:lnTo>
                  <a:lnTo>
                    <a:pt x="1958340" y="78232"/>
                  </a:lnTo>
                  <a:lnTo>
                    <a:pt x="1958340" y="26314"/>
                  </a:lnTo>
                  <a:lnTo>
                    <a:pt x="1956473" y="25742"/>
                  </a:lnTo>
                  <a:lnTo>
                    <a:pt x="1949196" y="24485"/>
                  </a:lnTo>
                  <a:lnTo>
                    <a:pt x="1941322" y="24003"/>
                  </a:lnTo>
                  <a:lnTo>
                    <a:pt x="1933270" y="24511"/>
                  </a:lnTo>
                  <a:lnTo>
                    <a:pt x="1896821" y="44069"/>
                  </a:lnTo>
                  <a:lnTo>
                    <a:pt x="1886127" y="80518"/>
                  </a:lnTo>
                  <a:lnTo>
                    <a:pt x="1886254" y="85217"/>
                  </a:lnTo>
                  <a:lnTo>
                    <a:pt x="1903730" y="121031"/>
                  </a:lnTo>
                  <a:lnTo>
                    <a:pt x="1896122" y="126276"/>
                  </a:lnTo>
                  <a:lnTo>
                    <a:pt x="1870925" y="156121"/>
                  </a:lnTo>
                  <a:lnTo>
                    <a:pt x="1868424" y="171577"/>
                  </a:lnTo>
                  <a:lnTo>
                    <a:pt x="1868919" y="179197"/>
                  </a:lnTo>
                  <a:lnTo>
                    <a:pt x="1892452" y="215442"/>
                  </a:lnTo>
                  <a:lnTo>
                    <a:pt x="1935353" y="226949"/>
                  </a:lnTo>
                  <a:lnTo>
                    <a:pt x="1941830" y="226733"/>
                  </a:lnTo>
                  <a:lnTo>
                    <a:pt x="1979955" y="215430"/>
                  </a:lnTo>
                  <a:lnTo>
                    <a:pt x="1985772" y="211709"/>
                  </a:lnTo>
                  <a:lnTo>
                    <a:pt x="1996948" y="223901"/>
                  </a:lnTo>
                  <a:lnTo>
                    <a:pt x="2043811" y="223901"/>
                  </a:lnTo>
                  <a:close/>
                </a:path>
                <a:path w="3185159" h="250189">
                  <a:moveTo>
                    <a:pt x="2215388" y="125349"/>
                  </a:moveTo>
                  <a:lnTo>
                    <a:pt x="2208733" y="83997"/>
                  </a:lnTo>
                  <a:lnTo>
                    <a:pt x="2180412" y="45161"/>
                  </a:lnTo>
                  <a:lnTo>
                    <a:pt x="2168906" y="38036"/>
                  </a:lnTo>
                  <a:lnTo>
                    <a:pt x="2168906" y="125349"/>
                  </a:lnTo>
                  <a:lnTo>
                    <a:pt x="2167991" y="140068"/>
                  </a:lnTo>
                  <a:lnTo>
                    <a:pt x="2147887" y="176796"/>
                  </a:lnTo>
                  <a:lnTo>
                    <a:pt x="2116582" y="184150"/>
                  </a:lnTo>
                  <a:lnTo>
                    <a:pt x="2092325" y="184150"/>
                  </a:lnTo>
                  <a:lnTo>
                    <a:pt x="2092325" y="66167"/>
                  </a:lnTo>
                  <a:lnTo>
                    <a:pt x="2116074" y="66167"/>
                  </a:lnTo>
                  <a:lnTo>
                    <a:pt x="2155317" y="79756"/>
                  </a:lnTo>
                  <a:lnTo>
                    <a:pt x="2168906" y="125349"/>
                  </a:lnTo>
                  <a:lnTo>
                    <a:pt x="2168906" y="38036"/>
                  </a:lnTo>
                  <a:lnTo>
                    <a:pt x="2158771" y="33451"/>
                  </a:lnTo>
                  <a:lnTo>
                    <a:pt x="2146300" y="29756"/>
                  </a:lnTo>
                  <a:lnTo>
                    <a:pt x="2132774" y="27546"/>
                  </a:lnTo>
                  <a:lnTo>
                    <a:pt x="2118233" y="26797"/>
                  </a:lnTo>
                  <a:lnTo>
                    <a:pt x="2045970" y="26797"/>
                  </a:lnTo>
                  <a:lnTo>
                    <a:pt x="2045970" y="223901"/>
                  </a:lnTo>
                  <a:lnTo>
                    <a:pt x="2118233" y="223901"/>
                  </a:lnTo>
                  <a:lnTo>
                    <a:pt x="2158771" y="217208"/>
                  </a:lnTo>
                  <a:lnTo>
                    <a:pt x="2197125" y="188645"/>
                  </a:lnTo>
                  <a:lnTo>
                    <a:pt x="2199919" y="184150"/>
                  </a:lnTo>
                  <a:lnTo>
                    <a:pt x="2203577" y="178308"/>
                  </a:lnTo>
                  <a:lnTo>
                    <a:pt x="2208733" y="166712"/>
                  </a:lnTo>
                  <a:lnTo>
                    <a:pt x="2212429" y="154025"/>
                  </a:lnTo>
                  <a:lnTo>
                    <a:pt x="2214638" y="140233"/>
                  </a:lnTo>
                  <a:lnTo>
                    <a:pt x="2215388" y="125349"/>
                  </a:lnTo>
                  <a:close/>
                </a:path>
                <a:path w="3185159" h="250189">
                  <a:moveTo>
                    <a:pt x="2481072" y="20955"/>
                  </a:moveTo>
                  <a:lnTo>
                    <a:pt x="2408555" y="20955"/>
                  </a:lnTo>
                  <a:lnTo>
                    <a:pt x="2408555" y="52324"/>
                  </a:lnTo>
                  <a:lnTo>
                    <a:pt x="2408555" y="123952"/>
                  </a:lnTo>
                  <a:lnTo>
                    <a:pt x="2360041" y="123952"/>
                  </a:lnTo>
                  <a:lnTo>
                    <a:pt x="2360041" y="52324"/>
                  </a:lnTo>
                  <a:lnTo>
                    <a:pt x="2408555" y="52324"/>
                  </a:lnTo>
                  <a:lnTo>
                    <a:pt x="2408555" y="20955"/>
                  </a:lnTo>
                  <a:lnTo>
                    <a:pt x="2287905" y="20955"/>
                  </a:lnTo>
                  <a:lnTo>
                    <a:pt x="2287905" y="52324"/>
                  </a:lnTo>
                  <a:lnTo>
                    <a:pt x="2320925" y="52324"/>
                  </a:lnTo>
                  <a:lnTo>
                    <a:pt x="2320925" y="123952"/>
                  </a:lnTo>
                  <a:lnTo>
                    <a:pt x="2289048" y="123952"/>
                  </a:lnTo>
                  <a:lnTo>
                    <a:pt x="2289048" y="155067"/>
                  </a:lnTo>
                  <a:lnTo>
                    <a:pt x="2479675" y="155067"/>
                  </a:lnTo>
                  <a:lnTo>
                    <a:pt x="2479675" y="123952"/>
                  </a:lnTo>
                  <a:lnTo>
                    <a:pt x="2447290" y="123952"/>
                  </a:lnTo>
                  <a:lnTo>
                    <a:pt x="2447290" y="52324"/>
                  </a:lnTo>
                  <a:lnTo>
                    <a:pt x="2481072" y="52324"/>
                  </a:lnTo>
                  <a:lnTo>
                    <a:pt x="2481072" y="20955"/>
                  </a:lnTo>
                  <a:close/>
                </a:path>
                <a:path w="3185159" h="250189">
                  <a:moveTo>
                    <a:pt x="2499233" y="189611"/>
                  </a:moveTo>
                  <a:lnTo>
                    <a:pt x="2270760" y="189611"/>
                  </a:lnTo>
                  <a:lnTo>
                    <a:pt x="2270760" y="221996"/>
                  </a:lnTo>
                  <a:lnTo>
                    <a:pt x="2499233" y="221996"/>
                  </a:lnTo>
                  <a:lnTo>
                    <a:pt x="2499233" y="189611"/>
                  </a:lnTo>
                  <a:close/>
                </a:path>
                <a:path w="3185159" h="250189">
                  <a:moveTo>
                    <a:pt x="2727833" y="191262"/>
                  </a:moveTo>
                  <a:lnTo>
                    <a:pt x="2632583" y="191262"/>
                  </a:lnTo>
                  <a:lnTo>
                    <a:pt x="2632583" y="156337"/>
                  </a:lnTo>
                  <a:lnTo>
                    <a:pt x="2708021" y="156337"/>
                  </a:lnTo>
                  <a:lnTo>
                    <a:pt x="2708021" y="124841"/>
                  </a:lnTo>
                  <a:lnTo>
                    <a:pt x="2564130" y="124841"/>
                  </a:lnTo>
                  <a:lnTo>
                    <a:pt x="2564130" y="100838"/>
                  </a:lnTo>
                  <a:lnTo>
                    <a:pt x="2702306" y="100838"/>
                  </a:lnTo>
                  <a:lnTo>
                    <a:pt x="2702306" y="15621"/>
                  </a:lnTo>
                  <a:lnTo>
                    <a:pt x="2524633" y="15621"/>
                  </a:lnTo>
                  <a:lnTo>
                    <a:pt x="2524633" y="46863"/>
                  </a:lnTo>
                  <a:lnTo>
                    <a:pt x="2663571" y="46863"/>
                  </a:lnTo>
                  <a:lnTo>
                    <a:pt x="2663571" y="70358"/>
                  </a:lnTo>
                  <a:lnTo>
                    <a:pt x="2525014" y="70358"/>
                  </a:lnTo>
                  <a:lnTo>
                    <a:pt x="2525014" y="156337"/>
                  </a:lnTo>
                  <a:lnTo>
                    <a:pt x="2593848" y="156337"/>
                  </a:lnTo>
                  <a:lnTo>
                    <a:pt x="2593848" y="191262"/>
                  </a:lnTo>
                  <a:lnTo>
                    <a:pt x="2499360" y="191262"/>
                  </a:lnTo>
                  <a:lnTo>
                    <a:pt x="2499360" y="223139"/>
                  </a:lnTo>
                  <a:lnTo>
                    <a:pt x="2727833" y="223139"/>
                  </a:lnTo>
                  <a:lnTo>
                    <a:pt x="2727833" y="191262"/>
                  </a:lnTo>
                  <a:close/>
                </a:path>
                <a:path w="3185159" h="250189">
                  <a:moveTo>
                    <a:pt x="2852166" y="117094"/>
                  </a:moveTo>
                  <a:lnTo>
                    <a:pt x="2844482" y="113817"/>
                  </a:lnTo>
                  <a:lnTo>
                    <a:pt x="2837650" y="110045"/>
                  </a:lnTo>
                  <a:lnTo>
                    <a:pt x="2836113" y="108966"/>
                  </a:lnTo>
                  <a:lnTo>
                    <a:pt x="2831617" y="105816"/>
                  </a:lnTo>
                  <a:lnTo>
                    <a:pt x="2810573" y="73113"/>
                  </a:lnTo>
                  <a:lnTo>
                    <a:pt x="2808351" y="53975"/>
                  </a:lnTo>
                  <a:lnTo>
                    <a:pt x="2808351" y="48514"/>
                  </a:lnTo>
                  <a:lnTo>
                    <a:pt x="2843403" y="48514"/>
                  </a:lnTo>
                  <a:lnTo>
                    <a:pt x="2843403" y="17526"/>
                  </a:lnTo>
                  <a:lnTo>
                    <a:pt x="2732532" y="17526"/>
                  </a:lnTo>
                  <a:lnTo>
                    <a:pt x="2732532" y="48514"/>
                  </a:lnTo>
                  <a:lnTo>
                    <a:pt x="2770124" y="48514"/>
                  </a:lnTo>
                  <a:lnTo>
                    <a:pt x="2770111" y="53975"/>
                  </a:lnTo>
                  <a:lnTo>
                    <a:pt x="2759557" y="92760"/>
                  </a:lnTo>
                  <a:lnTo>
                    <a:pt x="2723007" y="121031"/>
                  </a:lnTo>
                  <a:lnTo>
                    <a:pt x="2743454" y="151765"/>
                  </a:lnTo>
                  <a:lnTo>
                    <a:pt x="2776994" y="128524"/>
                  </a:lnTo>
                  <a:lnTo>
                    <a:pt x="2789809" y="108966"/>
                  </a:lnTo>
                  <a:lnTo>
                    <a:pt x="2793212" y="115163"/>
                  </a:lnTo>
                  <a:lnTo>
                    <a:pt x="2825140" y="143954"/>
                  </a:lnTo>
                  <a:lnTo>
                    <a:pt x="2832481" y="147066"/>
                  </a:lnTo>
                  <a:lnTo>
                    <a:pt x="2852166" y="117094"/>
                  </a:lnTo>
                  <a:close/>
                </a:path>
                <a:path w="3185159" h="250189">
                  <a:moveTo>
                    <a:pt x="2893314" y="4953"/>
                  </a:moveTo>
                  <a:lnTo>
                    <a:pt x="2856230" y="4953"/>
                  </a:lnTo>
                  <a:lnTo>
                    <a:pt x="2856230" y="61087"/>
                  </a:lnTo>
                  <a:lnTo>
                    <a:pt x="2831973" y="61087"/>
                  </a:lnTo>
                  <a:lnTo>
                    <a:pt x="2831973" y="92583"/>
                  </a:lnTo>
                  <a:lnTo>
                    <a:pt x="2856230" y="92583"/>
                  </a:lnTo>
                  <a:lnTo>
                    <a:pt x="2856230" y="151257"/>
                  </a:lnTo>
                  <a:lnTo>
                    <a:pt x="2893314" y="151257"/>
                  </a:lnTo>
                  <a:lnTo>
                    <a:pt x="2893314" y="4953"/>
                  </a:lnTo>
                  <a:close/>
                </a:path>
                <a:path w="3185159" h="250189">
                  <a:moveTo>
                    <a:pt x="2943352" y="160782"/>
                  </a:moveTo>
                  <a:lnTo>
                    <a:pt x="2769362" y="160782"/>
                  </a:lnTo>
                  <a:lnTo>
                    <a:pt x="2769362" y="191770"/>
                  </a:lnTo>
                  <a:lnTo>
                    <a:pt x="2904109" y="191770"/>
                  </a:lnTo>
                  <a:lnTo>
                    <a:pt x="2904109" y="250063"/>
                  </a:lnTo>
                  <a:lnTo>
                    <a:pt x="2943352" y="250063"/>
                  </a:lnTo>
                  <a:lnTo>
                    <a:pt x="2943352" y="160782"/>
                  </a:lnTo>
                  <a:close/>
                </a:path>
                <a:path w="3185159" h="250189">
                  <a:moveTo>
                    <a:pt x="2943352" y="0"/>
                  </a:moveTo>
                  <a:lnTo>
                    <a:pt x="2906014" y="0"/>
                  </a:lnTo>
                  <a:lnTo>
                    <a:pt x="2906014" y="152273"/>
                  </a:lnTo>
                  <a:lnTo>
                    <a:pt x="2943352" y="152273"/>
                  </a:lnTo>
                  <a:lnTo>
                    <a:pt x="2943352" y="0"/>
                  </a:lnTo>
                  <a:close/>
                </a:path>
                <a:path w="3185159" h="250189">
                  <a:moveTo>
                    <a:pt x="3160776" y="127254"/>
                  </a:moveTo>
                  <a:lnTo>
                    <a:pt x="3022727" y="127254"/>
                  </a:lnTo>
                  <a:lnTo>
                    <a:pt x="3022727" y="102489"/>
                  </a:lnTo>
                  <a:lnTo>
                    <a:pt x="3152902" y="102489"/>
                  </a:lnTo>
                  <a:lnTo>
                    <a:pt x="3152902" y="72009"/>
                  </a:lnTo>
                  <a:lnTo>
                    <a:pt x="3022727" y="72009"/>
                  </a:lnTo>
                  <a:lnTo>
                    <a:pt x="3022727" y="49022"/>
                  </a:lnTo>
                  <a:lnTo>
                    <a:pt x="3158871" y="49022"/>
                  </a:lnTo>
                  <a:lnTo>
                    <a:pt x="3158871" y="17526"/>
                  </a:lnTo>
                  <a:lnTo>
                    <a:pt x="2982722" y="17526"/>
                  </a:lnTo>
                  <a:lnTo>
                    <a:pt x="2982722" y="157988"/>
                  </a:lnTo>
                  <a:lnTo>
                    <a:pt x="3160776" y="157988"/>
                  </a:lnTo>
                  <a:lnTo>
                    <a:pt x="3160776" y="127254"/>
                  </a:lnTo>
                  <a:close/>
                </a:path>
                <a:path w="3185159" h="250189">
                  <a:moveTo>
                    <a:pt x="3185033" y="190373"/>
                  </a:moveTo>
                  <a:lnTo>
                    <a:pt x="2956560" y="190373"/>
                  </a:lnTo>
                  <a:lnTo>
                    <a:pt x="2956560" y="221996"/>
                  </a:lnTo>
                  <a:lnTo>
                    <a:pt x="3185033" y="221996"/>
                  </a:lnTo>
                  <a:lnTo>
                    <a:pt x="3185033" y="190373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47188" y="1546860"/>
            <a:ext cx="6380988" cy="533400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897432" y="883030"/>
            <a:ext cx="1172845" cy="310515"/>
          </a:xfrm>
          <a:custGeom>
            <a:avLst/>
            <a:gdLst/>
            <a:ahLst/>
            <a:cxnLst/>
            <a:rect l="l" t="t" r="r" b="b"/>
            <a:pathLst>
              <a:path w="1172845" h="310515">
                <a:moveTo>
                  <a:pt x="229489" y="2413"/>
                </a:moveTo>
                <a:lnTo>
                  <a:pt x="186931" y="2413"/>
                </a:lnTo>
                <a:lnTo>
                  <a:pt x="186931" y="44069"/>
                </a:lnTo>
                <a:lnTo>
                  <a:pt x="140195" y="44069"/>
                </a:lnTo>
                <a:lnTo>
                  <a:pt x="140652" y="40386"/>
                </a:lnTo>
                <a:lnTo>
                  <a:pt x="141008" y="36449"/>
                </a:lnTo>
                <a:lnTo>
                  <a:pt x="141541" y="28575"/>
                </a:lnTo>
                <a:lnTo>
                  <a:pt x="141681" y="24511"/>
                </a:lnTo>
                <a:lnTo>
                  <a:pt x="141681" y="20320"/>
                </a:lnTo>
                <a:lnTo>
                  <a:pt x="15176" y="20320"/>
                </a:lnTo>
                <a:lnTo>
                  <a:pt x="15176" y="54229"/>
                </a:lnTo>
                <a:lnTo>
                  <a:pt x="94957" y="54229"/>
                </a:lnTo>
                <a:lnTo>
                  <a:pt x="91884" y="66814"/>
                </a:lnTo>
                <a:lnTo>
                  <a:pt x="68516" y="100076"/>
                </a:lnTo>
                <a:lnTo>
                  <a:pt x="21475" y="125476"/>
                </a:lnTo>
                <a:lnTo>
                  <a:pt x="0" y="131953"/>
                </a:lnTo>
                <a:lnTo>
                  <a:pt x="16662" y="165608"/>
                </a:lnTo>
                <a:lnTo>
                  <a:pt x="57848" y="151130"/>
                </a:lnTo>
                <a:lnTo>
                  <a:pt x="90678" y="131699"/>
                </a:lnTo>
                <a:lnTo>
                  <a:pt x="124574" y="93179"/>
                </a:lnTo>
                <a:lnTo>
                  <a:pt x="131864" y="77724"/>
                </a:lnTo>
                <a:lnTo>
                  <a:pt x="186931" y="77724"/>
                </a:lnTo>
                <a:lnTo>
                  <a:pt x="186931" y="100076"/>
                </a:lnTo>
                <a:lnTo>
                  <a:pt x="129184" y="100076"/>
                </a:lnTo>
                <a:lnTo>
                  <a:pt x="129184" y="134366"/>
                </a:lnTo>
                <a:lnTo>
                  <a:pt x="186931" y="134366"/>
                </a:lnTo>
                <a:lnTo>
                  <a:pt x="186931" y="157861"/>
                </a:lnTo>
                <a:lnTo>
                  <a:pt x="229489" y="157861"/>
                </a:lnTo>
                <a:lnTo>
                  <a:pt x="229489" y="77724"/>
                </a:lnTo>
                <a:lnTo>
                  <a:pt x="229489" y="44069"/>
                </a:lnTo>
                <a:lnTo>
                  <a:pt x="229489" y="2413"/>
                </a:lnTo>
                <a:close/>
              </a:path>
              <a:path w="1172845" h="310515">
                <a:moveTo>
                  <a:pt x="231571" y="217297"/>
                </a:moveTo>
                <a:lnTo>
                  <a:pt x="230746" y="209016"/>
                </a:lnTo>
                <a:lnTo>
                  <a:pt x="228485" y="201295"/>
                </a:lnTo>
                <a:lnTo>
                  <a:pt x="224929" y="194437"/>
                </a:lnTo>
                <a:lnTo>
                  <a:pt x="224790" y="194157"/>
                </a:lnTo>
                <a:lnTo>
                  <a:pt x="188595" y="168668"/>
                </a:lnTo>
                <a:lnTo>
                  <a:pt x="188595" y="209550"/>
                </a:lnTo>
                <a:lnTo>
                  <a:pt x="188595" y="225044"/>
                </a:lnTo>
                <a:lnTo>
                  <a:pt x="149453" y="239928"/>
                </a:lnTo>
                <a:lnTo>
                  <a:pt x="138112" y="240284"/>
                </a:lnTo>
                <a:lnTo>
                  <a:pt x="126555" y="239928"/>
                </a:lnTo>
                <a:lnTo>
                  <a:pt x="87020" y="225044"/>
                </a:lnTo>
                <a:lnTo>
                  <a:pt x="87020" y="209550"/>
                </a:lnTo>
                <a:lnTo>
                  <a:pt x="126555" y="194703"/>
                </a:lnTo>
                <a:lnTo>
                  <a:pt x="138112" y="194437"/>
                </a:lnTo>
                <a:lnTo>
                  <a:pt x="149453" y="194703"/>
                </a:lnTo>
                <a:lnTo>
                  <a:pt x="188595" y="209550"/>
                </a:lnTo>
                <a:lnTo>
                  <a:pt x="188595" y="168668"/>
                </a:lnTo>
                <a:lnTo>
                  <a:pt x="138112" y="161036"/>
                </a:lnTo>
                <a:lnTo>
                  <a:pt x="124409" y="161544"/>
                </a:lnTo>
                <a:lnTo>
                  <a:pt x="78765" y="171881"/>
                </a:lnTo>
                <a:lnTo>
                  <a:pt x="47104" y="201295"/>
                </a:lnTo>
                <a:lnTo>
                  <a:pt x="44056" y="217297"/>
                </a:lnTo>
                <a:lnTo>
                  <a:pt x="44856" y="225755"/>
                </a:lnTo>
                <a:lnTo>
                  <a:pt x="69977" y="258673"/>
                </a:lnTo>
                <a:lnTo>
                  <a:pt x="111607" y="272237"/>
                </a:lnTo>
                <a:lnTo>
                  <a:pt x="138112" y="273939"/>
                </a:lnTo>
                <a:lnTo>
                  <a:pt x="151612" y="273519"/>
                </a:lnTo>
                <a:lnTo>
                  <a:pt x="196850" y="263220"/>
                </a:lnTo>
                <a:lnTo>
                  <a:pt x="225056" y="240284"/>
                </a:lnTo>
                <a:lnTo>
                  <a:pt x="228485" y="233591"/>
                </a:lnTo>
                <a:lnTo>
                  <a:pt x="230746" y="225755"/>
                </a:lnTo>
                <a:lnTo>
                  <a:pt x="231571" y="217297"/>
                </a:lnTo>
                <a:close/>
              </a:path>
              <a:path w="1172845" h="310515">
                <a:moveTo>
                  <a:pt x="389966" y="123825"/>
                </a:moveTo>
                <a:lnTo>
                  <a:pt x="378193" y="118287"/>
                </a:lnTo>
                <a:lnTo>
                  <a:pt x="375043" y="116205"/>
                </a:lnTo>
                <a:lnTo>
                  <a:pt x="368249" y="111747"/>
                </a:lnTo>
                <a:lnTo>
                  <a:pt x="345643" y="76809"/>
                </a:lnTo>
                <a:lnTo>
                  <a:pt x="342988" y="55753"/>
                </a:lnTo>
                <a:lnTo>
                  <a:pt x="382219" y="55753"/>
                </a:lnTo>
                <a:lnTo>
                  <a:pt x="382219" y="21463"/>
                </a:lnTo>
                <a:lnTo>
                  <a:pt x="260832" y="21463"/>
                </a:lnTo>
                <a:lnTo>
                  <a:pt x="260832" y="55753"/>
                </a:lnTo>
                <a:lnTo>
                  <a:pt x="301904" y="55753"/>
                </a:lnTo>
                <a:lnTo>
                  <a:pt x="301561" y="63322"/>
                </a:lnTo>
                <a:lnTo>
                  <a:pt x="285623" y="105156"/>
                </a:lnTo>
                <a:lnTo>
                  <a:pt x="250405" y="130429"/>
                </a:lnTo>
                <a:lnTo>
                  <a:pt x="273329" y="163449"/>
                </a:lnTo>
                <a:lnTo>
                  <a:pt x="309537" y="137833"/>
                </a:lnTo>
                <a:lnTo>
                  <a:pt x="323342" y="116205"/>
                </a:lnTo>
                <a:lnTo>
                  <a:pt x="326936" y="122758"/>
                </a:lnTo>
                <a:lnTo>
                  <a:pt x="360324" y="153212"/>
                </a:lnTo>
                <a:lnTo>
                  <a:pt x="367982" y="156591"/>
                </a:lnTo>
                <a:lnTo>
                  <a:pt x="389966" y="123825"/>
                </a:lnTo>
                <a:close/>
              </a:path>
              <a:path w="1172845" h="310515">
                <a:moveTo>
                  <a:pt x="491185" y="2413"/>
                </a:moveTo>
                <a:lnTo>
                  <a:pt x="450418" y="2413"/>
                </a:lnTo>
                <a:lnTo>
                  <a:pt x="450418" y="66421"/>
                </a:lnTo>
                <a:lnTo>
                  <a:pt x="433527" y="66421"/>
                </a:lnTo>
                <a:lnTo>
                  <a:pt x="433527" y="7239"/>
                </a:lnTo>
                <a:lnTo>
                  <a:pt x="393014" y="7239"/>
                </a:lnTo>
                <a:lnTo>
                  <a:pt x="393014" y="159004"/>
                </a:lnTo>
                <a:lnTo>
                  <a:pt x="433527" y="159004"/>
                </a:lnTo>
                <a:lnTo>
                  <a:pt x="433527" y="100965"/>
                </a:lnTo>
                <a:lnTo>
                  <a:pt x="450418" y="100965"/>
                </a:lnTo>
                <a:lnTo>
                  <a:pt x="450418" y="167005"/>
                </a:lnTo>
                <a:lnTo>
                  <a:pt x="491185" y="167005"/>
                </a:lnTo>
                <a:lnTo>
                  <a:pt x="491185" y="100965"/>
                </a:lnTo>
                <a:lnTo>
                  <a:pt x="491185" y="66421"/>
                </a:lnTo>
                <a:lnTo>
                  <a:pt x="491185" y="2413"/>
                </a:lnTo>
                <a:close/>
              </a:path>
              <a:path w="1172845" h="310515">
                <a:moveTo>
                  <a:pt x="492709" y="223012"/>
                </a:moveTo>
                <a:lnTo>
                  <a:pt x="491820" y="215138"/>
                </a:lnTo>
                <a:lnTo>
                  <a:pt x="489534" y="207848"/>
                </a:lnTo>
                <a:lnTo>
                  <a:pt x="486752" y="202819"/>
                </a:lnTo>
                <a:lnTo>
                  <a:pt x="485813" y="201117"/>
                </a:lnTo>
                <a:lnTo>
                  <a:pt x="449529" y="177749"/>
                </a:lnTo>
                <a:lnTo>
                  <a:pt x="449529" y="223012"/>
                </a:lnTo>
                <a:lnTo>
                  <a:pt x="449275" y="229997"/>
                </a:lnTo>
                <a:lnTo>
                  <a:pt x="408749" y="242887"/>
                </a:lnTo>
                <a:lnTo>
                  <a:pt x="396824" y="243205"/>
                </a:lnTo>
                <a:lnTo>
                  <a:pt x="384886" y="242887"/>
                </a:lnTo>
                <a:lnTo>
                  <a:pt x="344424" y="229997"/>
                </a:lnTo>
                <a:lnTo>
                  <a:pt x="344424" y="216408"/>
                </a:lnTo>
                <a:lnTo>
                  <a:pt x="384886" y="203136"/>
                </a:lnTo>
                <a:lnTo>
                  <a:pt x="396824" y="202819"/>
                </a:lnTo>
                <a:lnTo>
                  <a:pt x="408749" y="203136"/>
                </a:lnTo>
                <a:lnTo>
                  <a:pt x="449275" y="216408"/>
                </a:lnTo>
                <a:lnTo>
                  <a:pt x="449529" y="223012"/>
                </a:lnTo>
                <a:lnTo>
                  <a:pt x="449529" y="177749"/>
                </a:lnTo>
                <a:lnTo>
                  <a:pt x="410921" y="171043"/>
                </a:lnTo>
                <a:lnTo>
                  <a:pt x="396824" y="170561"/>
                </a:lnTo>
                <a:lnTo>
                  <a:pt x="382727" y="171043"/>
                </a:lnTo>
                <a:lnTo>
                  <a:pt x="336219" y="180517"/>
                </a:lnTo>
                <a:lnTo>
                  <a:pt x="304520" y="207848"/>
                </a:lnTo>
                <a:lnTo>
                  <a:pt x="301612" y="223012"/>
                </a:lnTo>
                <a:lnTo>
                  <a:pt x="302336" y="230898"/>
                </a:lnTo>
                <a:lnTo>
                  <a:pt x="327355" y="261480"/>
                </a:lnTo>
                <a:lnTo>
                  <a:pt x="369620" y="273850"/>
                </a:lnTo>
                <a:lnTo>
                  <a:pt x="396824" y="275336"/>
                </a:lnTo>
                <a:lnTo>
                  <a:pt x="410921" y="275018"/>
                </a:lnTo>
                <a:lnTo>
                  <a:pt x="457568" y="265645"/>
                </a:lnTo>
                <a:lnTo>
                  <a:pt x="486752" y="243205"/>
                </a:lnTo>
                <a:lnTo>
                  <a:pt x="489534" y="238188"/>
                </a:lnTo>
                <a:lnTo>
                  <a:pt x="491820" y="230898"/>
                </a:lnTo>
                <a:lnTo>
                  <a:pt x="492709" y="223012"/>
                </a:lnTo>
                <a:close/>
              </a:path>
              <a:path w="1172845" h="310515">
                <a:moveTo>
                  <a:pt x="577672" y="152146"/>
                </a:moveTo>
                <a:lnTo>
                  <a:pt x="577291" y="144653"/>
                </a:lnTo>
                <a:lnTo>
                  <a:pt x="574497" y="138430"/>
                </a:lnTo>
                <a:lnTo>
                  <a:pt x="569290" y="133477"/>
                </a:lnTo>
                <a:lnTo>
                  <a:pt x="564210" y="128397"/>
                </a:lnTo>
                <a:lnTo>
                  <a:pt x="557860" y="125857"/>
                </a:lnTo>
                <a:lnTo>
                  <a:pt x="550494" y="125730"/>
                </a:lnTo>
                <a:lnTo>
                  <a:pt x="542874" y="125857"/>
                </a:lnTo>
                <a:lnTo>
                  <a:pt x="536524" y="128397"/>
                </a:lnTo>
                <a:lnTo>
                  <a:pt x="526364" y="138430"/>
                </a:lnTo>
                <a:lnTo>
                  <a:pt x="523824" y="144653"/>
                </a:lnTo>
                <a:lnTo>
                  <a:pt x="523697" y="152146"/>
                </a:lnTo>
                <a:lnTo>
                  <a:pt x="523824" y="159893"/>
                </a:lnTo>
                <a:lnTo>
                  <a:pt x="526364" y="166370"/>
                </a:lnTo>
                <a:lnTo>
                  <a:pt x="536524" y="176403"/>
                </a:lnTo>
                <a:lnTo>
                  <a:pt x="542874" y="179070"/>
                </a:lnTo>
                <a:lnTo>
                  <a:pt x="550494" y="179197"/>
                </a:lnTo>
                <a:lnTo>
                  <a:pt x="557860" y="179070"/>
                </a:lnTo>
                <a:lnTo>
                  <a:pt x="564210" y="176403"/>
                </a:lnTo>
                <a:lnTo>
                  <a:pt x="574497" y="166370"/>
                </a:lnTo>
                <a:lnTo>
                  <a:pt x="577291" y="159893"/>
                </a:lnTo>
                <a:lnTo>
                  <a:pt x="577672" y="152146"/>
                </a:lnTo>
                <a:close/>
              </a:path>
              <a:path w="1172845" h="310515">
                <a:moveTo>
                  <a:pt x="739089" y="113792"/>
                </a:moveTo>
                <a:lnTo>
                  <a:pt x="738390" y="106680"/>
                </a:lnTo>
                <a:lnTo>
                  <a:pt x="736701" y="99987"/>
                </a:lnTo>
                <a:lnTo>
                  <a:pt x="734936" y="95885"/>
                </a:lnTo>
                <a:lnTo>
                  <a:pt x="734009" y="93726"/>
                </a:lnTo>
                <a:lnTo>
                  <a:pt x="699465" y="67729"/>
                </a:lnTo>
                <a:lnTo>
                  <a:pt x="699211" y="67678"/>
                </a:lnTo>
                <a:lnTo>
                  <a:pt x="699211" y="113792"/>
                </a:lnTo>
                <a:lnTo>
                  <a:pt x="699084" y="120015"/>
                </a:lnTo>
                <a:lnTo>
                  <a:pt x="696671" y="124714"/>
                </a:lnTo>
                <a:lnTo>
                  <a:pt x="691972" y="128016"/>
                </a:lnTo>
                <a:lnTo>
                  <a:pt x="687273" y="131191"/>
                </a:lnTo>
                <a:lnTo>
                  <a:pt x="681050" y="132842"/>
                </a:lnTo>
                <a:lnTo>
                  <a:pt x="665810" y="132842"/>
                </a:lnTo>
                <a:lnTo>
                  <a:pt x="659841" y="131191"/>
                </a:lnTo>
                <a:lnTo>
                  <a:pt x="655396" y="128016"/>
                </a:lnTo>
                <a:lnTo>
                  <a:pt x="650951" y="124714"/>
                </a:lnTo>
                <a:lnTo>
                  <a:pt x="648665" y="120015"/>
                </a:lnTo>
                <a:lnTo>
                  <a:pt x="648665" y="107823"/>
                </a:lnTo>
                <a:lnTo>
                  <a:pt x="650951" y="103378"/>
                </a:lnTo>
                <a:lnTo>
                  <a:pt x="655396" y="100330"/>
                </a:lnTo>
                <a:lnTo>
                  <a:pt x="659841" y="97409"/>
                </a:lnTo>
                <a:lnTo>
                  <a:pt x="665810" y="95885"/>
                </a:lnTo>
                <a:lnTo>
                  <a:pt x="681050" y="95885"/>
                </a:lnTo>
                <a:lnTo>
                  <a:pt x="699211" y="113792"/>
                </a:lnTo>
                <a:lnTo>
                  <a:pt x="699211" y="67678"/>
                </a:lnTo>
                <a:lnTo>
                  <a:pt x="691286" y="65735"/>
                </a:lnTo>
                <a:lnTo>
                  <a:pt x="682561" y="64490"/>
                </a:lnTo>
                <a:lnTo>
                  <a:pt x="673303" y="64008"/>
                </a:lnTo>
                <a:lnTo>
                  <a:pt x="664057" y="64490"/>
                </a:lnTo>
                <a:lnTo>
                  <a:pt x="626833" y="78003"/>
                </a:lnTo>
                <a:lnTo>
                  <a:pt x="608660" y="113792"/>
                </a:lnTo>
                <a:lnTo>
                  <a:pt x="609244" y="121005"/>
                </a:lnTo>
                <a:lnTo>
                  <a:pt x="632917" y="153797"/>
                </a:lnTo>
                <a:lnTo>
                  <a:pt x="673303" y="163449"/>
                </a:lnTo>
                <a:lnTo>
                  <a:pt x="682561" y="163055"/>
                </a:lnTo>
                <a:lnTo>
                  <a:pt x="720229" y="149771"/>
                </a:lnTo>
                <a:lnTo>
                  <a:pt x="738390" y="121005"/>
                </a:lnTo>
                <a:lnTo>
                  <a:pt x="739089" y="113792"/>
                </a:lnTo>
                <a:close/>
              </a:path>
              <a:path w="1172845" h="310515">
                <a:moveTo>
                  <a:pt x="747090" y="24511"/>
                </a:moveTo>
                <a:lnTo>
                  <a:pt x="695274" y="24511"/>
                </a:lnTo>
                <a:lnTo>
                  <a:pt x="695274" y="0"/>
                </a:lnTo>
                <a:lnTo>
                  <a:pt x="652475" y="0"/>
                </a:lnTo>
                <a:lnTo>
                  <a:pt x="652475" y="24511"/>
                </a:lnTo>
                <a:lnTo>
                  <a:pt x="596468" y="24511"/>
                </a:lnTo>
                <a:lnTo>
                  <a:pt x="596468" y="58166"/>
                </a:lnTo>
                <a:lnTo>
                  <a:pt x="747090" y="58166"/>
                </a:lnTo>
                <a:lnTo>
                  <a:pt x="747090" y="24511"/>
                </a:lnTo>
                <a:close/>
              </a:path>
              <a:path w="1172845" h="310515">
                <a:moveTo>
                  <a:pt x="826846" y="175133"/>
                </a:moveTo>
                <a:lnTo>
                  <a:pt x="784301" y="175133"/>
                </a:lnTo>
                <a:lnTo>
                  <a:pt x="784301" y="192659"/>
                </a:lnTo>
                <a:lnTo>
                  <a:pt x="784301" y="224155"/>
                </a:lnTo>
                <a:lnTo>
                  <a:pt x="784301" y="239649"/>
                </a:lnTo>
                <a:lnTo>
                  <a:pt x="683717" y="239649"/>
                </a:lnTo>
                <a:lnTo>
                  <a:pt x="683717" y="224155"/>
                </a:lnTo>
                <a:lnTo>
                  <a:pt x="784301" y="224155"/>
                </a:lnTo>
                <a:lnTo>
                  <a:pt x="784301" y="192659"/>
                </a:lnTo>
                <a:lnTo>
                  <a:pt x="683717" y="192659"/>
                </a:lnTo>
                <a:lnTo>
                  <a:pt x="683717" y="175133"/>
                </a:lnTo>
                <a:lnTo>
                  <a:pt x="640918" y="175133"/>
                </a:lnTo>
                <a:lnTo>
                  <a:pt x="640918" y="272415"/>
                </a:lnTo>
                <a:lnTo>
                  <a:pt x="826846" y="272415"/>
                </a:lnTo>
                <a:lnTo>
                  <a:pt x="826846" y="239649"/>
                </a:lnTo>
                <a:lnTo>
                  <a:pt x="826846" y="224155"/>
                </a:lnTo>
                <a:lnTo>
                  <a:pt x="826846" y="192659"/>
                </a:lnTo>
                <a:lnTo>
                  <a:pt x="826846" y="175133"/>
                </a:lnTo>
                <a:close/>
              </a:path>
              <a:path w="1172845" h="310515">
                <a:moveTo>
                  <a:pt x="826846" y="2159"/>
                </a:moveTo>
                <a:lnTo>
                  <a:pt x="784301" y="2159"/>
                </a:lnTo>
                <a:lnTo>
                  <a:pt x="784301" y="58674"/>
                </a:lnTo>
                <a:lnTo>
                  <a:pt x="751281" y="58674"/>
                </a:lnTo>
                <a:lnTo>
                  <a:pt x="751281" y="92964"/>
                </a:lnTo>
                <a:lnTo>
                  <a:pt x="784301" y="92964"/>
                </a:lnTo>
                <a:lnTo>
                  <a:pt x="784301" y="112903"/>
                </a:lnTo>
                <a:lnTo>
                  <a:pt x="750392" y="112903"/>
                </a:lnTo>
                <a:lnTo>
                  <a:pt x="750392" y="146812"/>
                </a:lnTo>
                <a:lnTo>
                  <a:pt x="784301" y="146812"/>
                </a:lnTo>
                <a:lnTo>
                  <a:pt x="784301" y="165227"/>
                </a:lnTo>
                <a:lnTo>
                  <a:pt x="826846" y="165227"/>
                </a:lnTo>
                <a:lnTo>
                  <a:pt x="826846" y="2159"/>
                </a:lnTo>
                <a:close/>
              </a:path>
              <a:path w="1172845" h="310515">
                <a:moveTo>
                  <a:pt x="996645" y="158369"/>
                </a:moveTo>
                <a:lnTo>
                  <a:pt x="993546" y="130683"/>
                </a:lnTo>
                <a:lnTo>
                  <a:pt x="992835" y="124206"/>
                </a:lnTo>
                <a:lnTo>
                  <a:pt x="986282" y="125387"/>
                </a:lnTo>
                <a:lnTo>
                  <a:pt x="946404" y="129717"/>
                </a:lnTo>
                <a:lnTo>
                  <a:pt x="905840" y="130683"/>
                </a:lnTo>
                <a:lnTo>
                  <a:pt x="905840" y="105791"/>
                </a:lnTo>
                <a:lnTo>
                  <a:pt x="984707" y="105791"/>
                </a:lnTo>
                <a:lnTo>
                  <a:pt x="984707" y="17907"/>
                </a:lnTo>
                <a:lnTo>
                  <a:pt x="863295" y="17907"/>
                </a:lnTo>
                <a:lnTo>
                  <a:pt x="863295" y="51308"/>
                </a:lnTo>
                <a:lnTo>
                  <a:pt x="941908" y="51308"/>
                </a:lnTo>
                <a:lnTo>
                  <a:pt x="941908" y="74422"/>
                </a:lnTo>
                <a:lnTo>
                  <a:pt x="863549" y="74422"/>
                </a:lnTo>
                <a:lnTo>
                  <a:pt x="863549" y="164973"/>
                </a:lnTo>
                <a:lnTo>
                  <a:pt x="884377" y="164973"/>
                </a:lnTo>
                <a:lnTo>
                  <a:pt x="919594" y="164592"/>
                </a:lnTo>
                <a:lnTo>
                  <a:pt x="965276" y="162433"/>
                </a:lnTo>
                <a:lnTo>
                  <a:pt x="988898" y="159639"/>
                </a:lnTo>
                <a:lnTo>
                  <a:pt x="996645" y="158369"/>
                </a:lnTo>
                <a:close/>
              </a:path>
              <a:path w="1172845" h="310515">
                <a:moveTo>
                  <a:pt x="1084402" y="181991"/>
                </a:moveTo>
                <a:lnTo>
                  <a:pt x="894791" y="181991"/>
                </a:lnTo>
                <a:lnTo>
                  <a:pt x="894791" y="216154"/>
                </a:lnTo>
                <a:lnTo>
                  <a:pt x="1041857" y="216154"/>
                </a:lnTo>
                <a:lnTo>
                  <a:pt x="1041857" y="275336"/>
                </a:lnTo>
                <a:lnTo>
                  <a:pt x="1084402" y="275336"/>
                </a:lnTo>
                <a:lnTo>
                  <a:pt x="1084402" y="181991"/>
                </a:lnTo>
                <a:close/>
              </a:path>
              <a:path w="1172845" h="310515">
                <a:moveTo>
                  <a:pt x="1084402" y="2413"/>
                </a:moveTo>
                <a:lnTo>
                  <a:pt x="1041857" y="2413"/>
                </a:lnTo>
                <a:lnTo>
                  <a:pt x="1041857" y="39370"/>
                </a:lnTo>
                <a:lnTo>
                  <a:pt x="999566" y="39370"/>
                </a:lnTo>
                <a:lnTo>
                  <a:pt x="999566" y="73279"/>
                </a:lnTo>
                <a:lnTo>
                  <a:pt x="1041857" y="73279"/>
                </a:lnTo>
                <a:lnTo>
                  <a:pt x="1041857" y="98044"/>
                </a:lnTo>
                <a:lnTo>
                  <a:pt x="999566" y="98044"/>
                </a:lnTo>
                <a:lnTo>
                  <a:pt x="999566" y="131572"/>
                </a:lnTo>
                <a:lnTo>
                  <a:pt x="1041857" y="131572"/>
                </a:lnTo>
                <a:lnTo>
                  <a:pt x="1041857" y="170942"/>
                </a:lnTo>
                <a:lnTo>
                  <a:pt x="1084402" y="170942"/>
                </a:lnTo>
                <a:lnTo>
                  <a:pt x="1084402" y="2413"/>
                </a:lnTo>
                <a:close/>
              </a:path>
              <a:path w="1172845" h="310515">
                <a:moveTo>
                  <a:pt x="1172286" y="224155"/>
                </a:moveTo>
                <a:lnTo>
                  <a:pt x="1125296" y="224155"/>
                </a:lnTo>
                <a:lnTo>
                  <a:pt x="1111072" y="310261"/>
                </a:lnTo>
                <a:lnTo>
                  <a:pt x="1145870" y="310261"/>
                </a:lnTo>
                <a:lnTo>
                  <a:pt x="1172286" y="2241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52904" y="885189"/>
            <a:ext cx="753745" cy="271780"/>
          </a:xfrm>
          <a:custGeom>
            <a:avLst/>
            <a:gdLst/>
            <a:ahLst/>
            <a:cxnLst/>
            <a:rect l="l" t="t" r="r" b="b"/>
            <a:pathLst>
              <a:path w="753744" h="271780">
                <a:moveTo>
                  <a:pt x="746378" y="147955"/>
                </a:moveTo>
                <a:lnTo>
                  <a:pt x="563371" y="147955"/>
                </a:lnTo>
                <a:lnTo>
                  <a:pt x="563371" y="181229"/>
                </a:lnTo>
                <a:lnTo>
                  <a:pt x="703833" y="181229"/>
                </a:lnTo>
                <a:lnTo>
                  <a:pt x="703833" y="193801"/>
                </a:lnTo>
                <a:lnTo>
                  <a:pt x="563371" y="193801"/>
                </a:lnTo>
                <a:lnTo>
                  <a:pt x="563371" y="270256"/>
                </a:lnTo>
                <a:lnTo>
                  <a:pt x="753618" y="270256"/>
                </a:lnTo>
                <a:lnTo>
                  <a:pt x="753618" y="236982"/>
                </a:lnTo>
                <a:lnTo>
                  <a:pt x="606551" y="236982"/>
                </a:lnTo>
                <a:lnTo>
                  <a:pt x="606551" y="224155"/>
                </a:lnTo>
                <a:lnTo>
                  <a:pt x="746378" y="224155"/>
                </a:lnTo>
                <a:lnTo>
                  <a:pt x="746378" y="147955"/>
                </a:lnTo>
                <a:close/>
              </a:path>
              <a:path w="753744" h="271780">
                <a:moveTo>
                  <a:pt x="219456" y="144907"/>
                </a:moveTo>
                <a:lnTo>
                  <a:pt x="27685" y="144907"/>
                </a:lnTo>
                <a:lnTo>
                  <a:pt x="27685" y="177673"/>
                </a:lnTo>
                <a:lnTo>
                  <a:pt x="177164" y="177673"/>
                </a:lnTo>
                <a:lnTo>
                  <a:pt x="177164" y="192024"/>
                </a:lnTo>
                <a:lnTo>
                  <a:pt x="28066" y="192024"/>
                </a:lnTo>
                <a:lnTo>
                  <a:pt x="28066" y="271399"/>
                </a:lnTo>
                <a:lnTo>
                  <a:pt x="226821" y="271399"/>
                </a:lnTo>
                <a:lnTo>
                  <a:pt x="226821" y="238760"/>
                </a:lnTo>
                <a:lnTo>
                  <a:pt x="70612" y="238760"/>
                </a:lnTo>
                <a:lnTo>
                  <a:pt x="70612" y="223520"/>
                </a:lnTo>
                <a:lnTo>
                  <a:pt x="219456" y="223520"/>
                </a:lnTo>
                <a:lnTo>
                  <a:pt x="219456" y="144907"/>
                </a:lnTo>
                <a:close/>
              </a:path>
              <a:path w="753744" h="271780">
                <a:moveTo>
                  <a:pt x="746378" y="87757"/>
                </a:moveTo>
                <a:lnTo>
                  <a:pt x="703833" y="87757"/>
                </a:lnTo>
                <a:lnTo>
                  <a:pt x="703833" y="138684"/>
                </a:lnTo>
                <a:lnTo>
                  <a:pt x="746378" y="138684"/>
                </a:lnTo>
                <a:lnTo>
                  <a:pt x="746378" y="87757"/>
                </a:lnTo>
                <a:close/>
              </a:path>
              <a:path w="753744" h="271780">
                <a:moveTo>
                  <a:pt x="569340" y="11302"/>
                </a:moveTo>
                <a:lnTo>
                  <a:pt x="526160" y="11302"/>
                </a:lnTo>
                <a:lnTo>
                  <a:pt x="526160" y="132461"/>
                </a:lnTo>
                <a:lnTo>
                  <a:pt x="657987" y="132461"/>
                </a:lnTo>
                <a:lnTo>
                  <a:pt x="657987" y="99060"/>
                </a:lnTo>
                <a:lnTo>
                  <a:pt x="569340" y="99060"/>
                </a:lnTo>
                <a:lnTo>
                  <a:pt x="569340" y="72898"/>
                </a:lnTo>
                <a:lnTo>
                  <a:pt x="746378" y="72898"/>
                </a:lnTo>
                <a:lnTo>
                  <a:pt x="746378" y="53594"/>
                </a:lnTo>
                <a:lnTo>
                  <a:pt x="657987" y="53594"/>
                </a:lnTo>
                <a:lnTo>
                  <a:pt x="657987" y="40132"/>
                </a:lnTo>
                <a:lnTo>
                  <a:pt x="569340" y="40132"/>
                </a:lnTo>
                <a:lnTo>
                  <a:pt x="569340" y="11302"/>
                </a:lnTo>
                <a:close/>
              </a:path>
              <a:path w="753744" h="271780">
                <a:moveTo>
                  <a:pt x="746378" y="72898"/>
                </a:moveTo>
                <a:lnTo>
                  <a:pt x="615822" y="72898"/>
                </a:lnTo>
                <a:lnTo>
                  <a:pt x="615822" y="99060"/>
                </a:lnTo>
                <a:lnTo>
                  <a:pt x="657987" y="99060"/>
                </a:lnTo>
                <a:lnTo>
                  <a:pt x="657987" y="87757"/>
                </a:lnTo>
                <a:lnTo>
                  <a:pt x="746378" y="87757"/>
                </a:lnTo>
                <a:lnTo>
                  <a:pt x="746378" y="72898"/>
                </a:lnTo>
                <a:close/>
              </a:path>
              <a:path w="753744" h="271780">
                <a:moveTo>
                  <a:pt x="746378" y="0"/>
                </a:moveTo>
                <a:lnTo>
                  <a:pt x="703833" y="0"/>
                </a:lnTo>
                <a:lnTo>
                  <a:pt x="703833" y="53594"/>
                </a:lnTo>
                <a:lnTo>
                  <a:pt x="746378" y="53594"/>
                </a:lnTo>
                <a:lnTo>
                  <a:pt x="746378" y="0"/>
                </a:lnTo>
                <a:close/>
              </a:path>
              <a:path w="753744" h="271780">
                <a:moveTo>
                  <a:pt x="657987" y="11302"/>
                </a:moveTo>
                <a:lnTo>
                  <a:pt x="615822" y="11302"/>
                </a:lnTo>
                <a:lnTo>
                  <a:pt x="615822" y="40132"/>
                </a:lnTo>
                <a:lnTo>
                  <a:pt x="657987" y="40132"/>
                </a:lnTo>
                <a:lnTo>
                  <a:pt x="657987" y="11302"/>
                </a:lnTo>
                <a:close/>
              </a:path>
              <a:path w="753744" h="271780">
                <a:moveTo>
                  <a:pt x="507364" y="208914"/>
                </a:moveTo>
                <a:lnTo>
                  <a:pt x="257556" y="208914"/>
                </a:lnTo>
                <a:lnTo>
                  <a:pt x="257556" y="243712"/>
                </a:lnTo>
                <a:lnTo>
                  <a:pt x="507364" y="243712"/>
                </a:lnTo>
                <a:lnTo>
                  <a:pt x="507364" y="208914"/>
                </a:lnTo>
                <a:close/>
              </a:path>
              <a:path w="753744" h="271780">
                <a:moveTo>
                  <a:pt x="403097" y="170814"/>
                </a:moveTo>
                <a:lnTo>
                  <a:pt x="360933" y="170814"/>
                </a:lnTo>
                <a:lnTo>
                  <a:pt x="360933" y="208914"/>
                </a:lnTo>
                <a:lnTo>
                  <a:pt x="403097" y="208914"/>
                </a:lnTo>
                <a:lnTo>
                  <a:pt x="403097" y="170814"/>
                </a:lnTo>
                <a:close/>
              </a:path>
              <a:path w="753744" h="271780">
                <a:moveTo>
                  <a:pt x="479297" y="16890"/>
                </a:moveTo>
                <a:lnTo>
                  <a:pt x="285241" y="16890"/>
                </a:lnTo>
                <a:lnTo>
                  <a:pt x="285241" y="51181"/>
                </a:lnTo>
                <a:lnTo>
                  <a:pt x="437133" y="51181"/>
                </a:lnTo>
                <a:lnTo>
                  <a:pt x="437133" y="76835"/>
                </a:lnTo>
                <a:lnTo>
                  <a:pt x="285622" y="76835"/>
                </a:lnTo>
                <a:lnTo>
                  <a:pt x="285622" y="170814"/>
                </a:lnTo>
                <a:lnTo>
                  <a:pt x="485647" y="170814"/>
                </a:lnTo>
                <a:lnTo>
                  <a:pt x="485647" y="136271"/>
                </a:lnTo>
                <a:lnTo>
                  <a:pt x="328421" y="136271"/>
                </a:lnTo>
                <a:lnTo>
                  <a:pt x="328421" y="110109"/>
                </a:lnTo>
                <a:lnTo>
                  <a:pt x="479297" y="110109"/>
                </a:lnTo>
                <a:lnTo>
                  <a:pt x="479297" y="16890"/>
                </a:lnTo>
                <a:close/>
              </a:path>
              <a:path w="753744" h="271780">
                <a:moveTo>
                  <a:pt x="249808" y="94996"/>
                </a:moveTo>
                <a:lnTo>
                  <a:pt x="0" y="94996"/>
                </a:lnTo>
                <a:lnTo>
                  <a:pt x="0" y="128270"/>
                </a:lnTo>
                <a:lnTo>
                  <a:pt x="249808" y="128270"/>
                </a:lnTo>
                <a:lnTo>
                  <a:pt x="249808" y="94996"/>
                </a:lnTo>
                <a:close/>
              </a:path>
              <a:path w="753744" h="271780">
                <a:moveTo>
                  <a:pt x="221233" y="11049"/>
                </a:moveTo>
                <a:lnTo>
                  <a:pt x="30098" y="11049"/>
                </a:lnTo>
                <a:lnTo>
                  <a:pt x="30098" y="44576"/>
                </a:lnTo>
                <a:lnTo>
                  <a:pt x="178307" y="44576"/>
                </a:lnTo>
                <a:lnTo>
                  <a:pt x="178181" y="51562"/>
                </a:lnTo>
                <a:lnTo>
                  <a:pt x="172973" y="94996"/>
                </a:lnTo>
                <a:lnTo>
                  <a:pt x="216153" y="94996"/>
                </a:lnTo>
                <a:lnTo>
                  <a:pt x="220930" y="51173"/>
                </a:lnTo>
                <a:lnTo>
                  <a:pt x="221154" y="43719"/>
                </a:lnTo>
                <a:lnTo>
                  <a:pt x="221233" y="11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82087" y="885189"/>
            <a:ext cx="1096645" cy="274320"/>
          </a:xfrm>
          <a:custGeom>
            <a:avLst/>
            <a:gdLst/>
            <a:ahLst/>
            <a:cxnLst/>
            <a:rect l="l" t="t" r="r" b="b"/>
            <a:pathLst>
              <a:path w="1096645" h="274319">
                <a:moveTo>
                  <a:pt x="123571" y="33274"/>
                </a:moveTo>
                <a:lnTo>
                  <a:pt x="14859" y="33274"/>
                </a:lnTo>
                <a:lnTo>
                  <a:pt x="14859" y="67310"/>
                </a:lnTo>
                <a:lnTo>
                  <a:pt x="81915" y="67310"/>
                </a:lnTo>
                <a:lnTo>
                  <a:pt x="80098" y="80073"/>
                </a:lnTo>
                <a:lnTo>
                  <a:pt x="64820" y="125488"/>
                </a:lnTo>
                <a:lnTo>
                  <a:pt x="34404" y="163474"/>
                </a:lnTo>
                <a:lnTo>
                  <a:pt x="0" y="188341"/>
                </a:lnTo>
                <a:lnTo>
                  <a:pt x="24765" y="217932"/>
                </a:lnTo>
                <a:lnTo>
                  <a:pt x="58585" y="194043"/>
                </a:lnTo>
                <a:lnTo>
                  <a:pt x="94373" y="153111"/>
                </a:lnTo>
                <a:lnTo>
                  <a:pt x="114935" y="105918"/>
                </a:lnTo>
                <a:lnTo>
                  <a:pt x="123113" y="52539"/>
                </a:lnTo>
                <a:lnTo>
                  <a:pt x="123571" y="33274"/>
                </a:lnTo>
                <a:close/>
              </a:path>
              <a:path w="1096645" h="274319">
                <a:moveTo>
                  <a:pt x="240538" y="0"/>
                </a:moveTo>
                <a:lnTo>
                  <a:pt x="199771" y="0"/>
                </a:lnTo>
                <a:lnTo>
                  <a:pt x="199771" y="101219"/>
                </a:lnTo>
                <a:lnTo>
                  <a:pt x="178562" y="101219"/>
                </a:lnTo>
                <a:lnTo>
                  <a:pt x="178562" y="7112"/>
                </a:lnTo>
                <a:lnTo>
                  <a:pt x="139065" y="7112"/>
                </a:lnTo>
                <a:lnTo>
                  <a:pt x="139065" y="261620"/>
                </a:lnTo>
                <a:lnTo>
                  <a:pt x="178562" y="261620"/>
                </a:lnTo>
                <a:lnTo>
                  <a:pt x="178562" y="135763"/>
                </a:lnTo>
                <a:lnTo>
                  <a:pt x="199771" y="135763"/>
                </a:lnTo>
                <a:lnTo>
                  <a:pt x="199771" y="273177"/>
                </a:lnTo>
                <a:lnTo>
                  <a:pt x="240538" y="273177"/>
                </a:lnTo>
                <a:lnTo>
                  <a:pt x="240538" y="135763"/>
                </a:lnTo>
                <a:lnTo>
                  <a:pt x="240538" y="101219"/>
                </a:lnTo>
                <a:lnTo>
                  <a:pt x="240538" y="0"/>
                </a:lnTo>
                <a:close/>
              </a:path>
              <a:path w="1096645" h="274319">
                <a:moveTo>
                  <a:pt x="402844" y="17272"/>
                </a:moveTo>
                <a:lnTo>
                  <a:pt x="359918" y="17272"/>
                </a:lnTo>
                <a:lnTo>
                  <a:pt x="359918" y="49657"/>
                </a:lnTo>
                <a:lnTo>
                  <a:pt x="359918" y="82423"/>
                </a:lnTo>
                <a:lnTo>
                  <a:pt x="359918" y="112776"/>
                </a:lnTo>
                <a:lnTo>
                  <a:pt x="311391" y="112776"/>
                </a:lnTo>
                <a:lnTo>
                  <a:pt x="311391" y="82423"/>
                </a:lnTo>
                <a:lnTo>
                  <a:pt x="359918" y="82423"/>
                </a:lnTo>
                <a:lnTo>
                  <a:pt x="359918" y="49657"/>
                </a:lnTo>
                <a:lnTo>
                  <a:pt x="311391" y="49657"/>
                </a:lnTo>
                <a:lnTo>
                  <a:pt x="311391" y="17272"/>
                </a:lnTo>
                <a:lnTo>
                  <a:pt x="269240" y="17272"/>
                </a:lnTo>
                <a:lnTo>
                  <a:pt x="269240" y="146177"/>
                </a:lnTo>
                <a:lnTo>
                  <a:pt x="402844" y="146177"/>
                </a:lnTo>
                <a:lnTo>
                  <a:pt x="402844" y="112776"/>
                </a:lnTo>
                <a:lnTo>
                  <a:pt x="402844" y="82423"/>
                </a:lnTo>
                <a:lnTo>
                  <a:pt x="402844" y="49657"/>
                </a:lnTo>
                <a:lnTo>
                  <a:pt x="402844" y="17272"/>
                </a:lnTo>
                <a:close/>
              </a:path>
              <a:path w="1096645" h="274319">
                <a:moveTo>
                  <a:pt x="482346" y="219329"/>
                </a:moveTo>
                <a:lnTo>
                  <a:pt x="481558" y="211239"/>
                </a:lnTo>
                <a:lnTo>
                  <a:pt x="479386" y="203733"/>
                </a:lnTo>
                <a:lnTo>
                  <a:pt x="476897" y="198882"/>
                </a:lnTo>
                <a:lnTo>
                  <a:pt x="475843" y="196811"/>
                </a:lnTo>
                <a:lnTo>
                  <a:pt x="440055" y="172758"/>
                </a:lnTo>
                <a:lnTo>
                  <a:pt x="440055" y="212217"/>
                </a:lnTo>
                <a:lnTo>
                  <a:pt x="440055" y="226441"/>
                </a:lnTo>
                <a:lnTo>
                  <a:pt x="401243" y="240207"/>
                </a:lnTo>
                <a:lnTo>
                  <a:pt x="389382" y="240538"/>
                </a:lnTo>
                <a:lnTo>
                  <a:pt x="377456" y="240207"/>
                </a:lnTo>
                <a:lnTo>
                  <a:pt x="337820" y="226441"/>
                </a:lnTo>
                <a:lnTo>
                  <a:pt x="337820" y="212217"/>
                </a:lnTo>
                <a:lnTo>
                  <a:pt x="377456" y="199199"/>
                </a:lnTo>
                <a:lnTo>
                  <a:pt x="389382" y="198882"/>
                </a:lnTo>
                <a:lnTo>
                  <a:pt x="401243" y="199199"/>
                </a:lnTo>
                <a:lnTo>
                  <a:pt x="440055" y="212217"/>
                </a:lnTo>
                <a:lnTo>
                  <a:pt x="440055" y="172758"/>
                </a:lnTo>
                <a:lnTo>
                  <a:pt x="389382" y="166116"/>
                </a:lnTo>
                <a:lnTo>
                  <a:pt x="375310" y="166446"/>
                </a:lnTo>
                <a:lnTo>
                  <a:pt x="329260" y="175844"/>
                </a:lnTo>
                <a:lnTo>
                  <a:pt x="298043" y="203733"/>
                </a:lnTo>
                <a:lnTo>
                  <a:pt x="295021" y="219329"/>
                </a:lnTo>
                <a:lnTo>
                  <a:pt x="295821" y="227596"/>
                </a:lnTo>
                <a:lnTo>
                  <a:pt x="320522" y="259435"/>
                </a:lnTo>
                <a:lnTo>
                  <a:pt x="362242" y="272199"/>
                </a:lnTo>
                <a:lnTo>
                  <a:pt x="389382" y="273812"/>
                </a:lnTo>
                <a:lnTo>
                  <a:pt x="403263" y="273418"/>
                </a:lnTo>
                <a:lnTo>
                  <a:pt x="448691" y="263740"/>
                </a:lnTo>
                <a:lnTo>
                  <a:pt x="476707" y="240538"/>
                </a:lnTo>
                <a:lnTo>
                  <a:pt x="479386" y="235242"/>
                </a:lnTo>
                <a:lnTo>
                  <a:pt x="481558" y="227596"/>
                </a:lnTo>
                <a:lnTo>
                  <a:pt x="482346" y="219329"/>
                </a:lnTo>
                <a:close/>
              </a:path>
              <a:path w="1096645" h="274319">
                <a:moveTo>
                  <a:pt x="515112" y="61849"/>
                </a:moveTo>
                <a:lnTo>
                  <a:pt x="479679" y="61849"/>
                </a:lnTo>
                <a:lnTo>
                  <a:pt x="479679" y="0"/>
                </a:lnTo>
                <a:lnTo>
                  <a:pt x="436753" y="0"/>
                </a:lnTo>
                <a:lnTo>
                  <a:pt x="436753" y="160147"/>
                </a:lnTo>
                <a:lnTo>
                  <a:pt x="479679" y="160147"/>
                </a:lnTo>
                <a:lnTo>
                  <a:pt x="479679" y="97282"/>
                </a:lnTo>
                <a:lnTo>
                  <a:pt x="515112" y="97282"/>
                </a:lnTo>
                <a:lnTo>
                  <a:pt x="515112" y="61849"/>
                </a:lnTo>
                <a:close/>
              </a:path>
              <a:path w="1096645" h="274319">
                <a:moveTo>
                  <a:pt x="583946" y="149987"/>
                </a:moveTo>
                <a:lnTo>
                  <a:pt x="583565" y="142494"/>
                </a:lnTo>
                <a:lnTo>
                  <a:pt x="580771" y="136271"/>
                </a:lnTo>
                <a:lnTo>
                  <a:pt x="575564" y="131318"/>
                </a:lnTo>
                <a:lnTo>
                  <a:pt x="570484" y="126238"/>
                </a:lnTo>
                <a:lnTo>
                  <a:pt x="564134" y="123698"/>
                </a:lnTo>
                <a:lnTo>
                  <a:pt x="556768" y="123571"/>
                </a:lnTo>
                <a:lnTo>
                  <a:pt x="549148" y="123698"/>
                </a:lnTo>
                <a:lnTo>
                  <a:pt x="542798" y="126238"/>
                </a:lnTo>
                <a:lnTo>
                  <a:pt x="532638" y="136271"/>
                </a:lnTo>
                <a:lnTo>
                  <a:pt x="530098" y="142494"/>
                </a:lnTo>
                <a:lnTo>
                  <a:pt x="529971" y="149987"/>
                </a:lnTo>
                <a:lnTo>
                  <a:pt x="530098" y="157734"/>
                </a:lnTo>
                <a:lnTo>
                  <a:pt x="532638" y="164211"/>
                </a:lnTo>
                <a:lnTo>
                  <a:pt x="542798" y="174244"/>
                </a:lnTo>
                <a:lnTo>
                  <a:pt x="549148" y="176911"/>
                </a:lnTo>
                <a:lnTo>
                  <a:pt x="556768" y="177038"/>
                </a:lnTo>
                <a:lnTo>
                  <a:pt x="564134" y="176911"/>
                </a:lnTo>
                <a:lnTo>
                  <a:pt x="570484" y="174244"/>
                </a:lnTo>
                <a:lnTo>
                  <a:pt x="580771" y="164211"/>
                </a:lnTo>
                <a:lnTo>
                  <a:pt x="583565" y="157734"/>
                </a:lnTo>
                <a:lnTo>
                  <a:pt x="583946" y="149987"/>
                </a:lnTo>
                <a:close/>
              </a:path>
              <a:path w="1096645" h="274319">
                <a:moveTo>
                  <a:pt x="833120" y="254"/>
                </a:moveTo>
                <a:lnTo>
                  <a:pt x="790575" y="254"/>
                </a:lnTo>
                <a:lnTo>
                  <a:pt x="790575" y="37211"/>
                </a:lnTo>
                <a:lnTo>
                  <a:pt x="790575" y="71120"/>
                </a:lnTo>
                <a:lnTo>
                  <a:pt x="790575" y="103251"/>
                </a:lnTo>
                <a:lnTo>
                  <a:pt x="749173" y="103251"/>
                </a:lnTo>
                <a:lnTo>
                  <a:pt x="750443" y="98298"/>
                </a:lnTo>
                <a:lnTo>
                  <a:pt x="751078" y="92964"/>
                </a:lnTo>
                <a:lnTo>
                  <a:pt x="751078" y="87503"/>
                </a:lnTo>
                <a:lnTo>
                  <a:pt x="750824" y="81915"/>
                </a:lnTo>
                <a:lnTo>
                  <a:pt x="750570" y="79121"/>
                </a:lnTo>
                <a:lnTo>
                  <a:pt x="749808" y="73787"/>
                </a:lnTo>
                <a:lnTo>
                  <a:pt x="749173" y="71120"/>
                </a:lnTo>
                <a:lnTo>
                  <a:pt x="790575" y="71120"/>
                </a:lnTo>
                <a:lnTo>
                  <a:pt x="790575" y="37211"/>
                </a:lnTo>
                <a:lnTo>
                  <a:pt x="730758" y="37211"/>
                </a:lnTo>
                <a:lnTo>
                  <a:pt x="725563" y="32435"/>
                </a:lnTo>
                <a:lnTo>
                  <a:pt x="719924" y="28194"/>
                </a:lnTo>
                <a:lnTo>
                  <a:pt x="713854" y="24536"/>
                </a:lnTo>
                <a:lnTo>
                  <a:pt x="710184" y="22796"/>
                </a:lnTo>
                <a:lnTo>
                  <a:pt x="710184" y="87503"/>
                </a:lnTo>
                <a:lnTo>
                  <a:pt x="709536" y="95123"/>
                </a:lnTo>
                <a:lnTo>
                  <a:pt x="687578" y="120777"/>
                </a:lnTo>
                <a:lnTo>
                  <a:pt x="668528" y="120777"/>
                </a:lnTo>
                <a:lnTo>
                  <a:pt x="645668" y="87503"/>
                </a:lnTo>
                <a:lnTo>
                  <a:pt x="646303" y="79819"/>
                </a:lnTo>
                <a:lnTo>
                  <a:pt x="668528" y="53848"/>
                </a:lnTo>
                <a:lnTo>
                  <a:pt x="687578" y="53848"/>
                </a:lnTo>
                <a:lnTo>
                  <a:pt x="710184" y="87503"/>
                </a:lnTo>
                <a:lnTo>
                  <a:pt x="710184" y="22796"/>
                </a:lnTo>
                <a:lnTo>
                  <a:pt x="678434" y="15748"/>
                </a:lnTo>
                <a:lnTo>
                  <a:pt x="668159" y="16421"/>
                </a:lnTo>
                <a:lnTo>
                  <a:pt x="626059" y="36131"/>
                </a:lnTo>
                <a:lnTo>
                  <a:pt x="605764" y="77343"/>
                </a:lnTo>
                <a:lnTo>
                  <a:pt x="605155" y="87503"/>
                </a:lnTo>
                <a:lnTo>
                  <a:pt x="605764" y="97510"/>
                </a:lnTo>
                <a:lnTo>
                  <a:pt x="626059" y="138366"/>
                </a:lnTo>
                <a:lnTo>
                  <a:pt x="668159" y="157988"/>
                </a:lnTo>
                <a:lnTo>
                  <a:pt x="678434" y="158623"/>
                </a:lnTo>
                <a:lnTo>
                  <a:pt x="686015" y="158280"/>
                </a:lnTo>
                <a:lnTo>
                  <a:pt x="725335" y="142240"/>
                </a:lnTo>
                <a:lnTo>
                  <a:pt x="730504" y="137541"/>
                </a:lnTo>
                <a:lnTo>
                  <a:pt x="790575" y="137541"/>
                </a:lnTo>
                <a:lnTo>
                  <a:pt x="790575" y="199390"/>
                </a:lnTo>
                <a:lnTo>
                  <a:pt x="833120" y="199390"/>
                </a:lnTo>
                <a:lnTo>
                  <a:pt x="833120" y="137541"/>
                </a:lnTo>
                <a:lnTo>
                  <a:pt x="833120" y="120777"/>
                </a:lnTo>
                <a:lnTo>
                  <a:pt x="833120" y="103251"/>
                </a:lnTo>
                <a:lnTo>
                  <a:pt x="833120" y="71120"/>
                </a:lnTo>
                <a:lnTo>
                  <a:pt x="833120" y="53848"/>
                </a:lnTo>
                <a:lnTo>
                  <a:pt x="833120" y="37211"/>
                </a:lnTo>
                <a:lnTo>
                  <a:pt x="833120" y="254"/>
                </a:lnTo>
                <a:close/>
              </a:path>
              <a:path w="1096645" h="274319">
                <a:moveTo>
                  <a:pt x="839470" y="234569"/>
                </a:moveTo>
                <a:lnTo>
                  <a:pt x="693039" y="234569"/>
                </a:lnTo>
                <a:lnTo>
                  <a:pt x="693039" y="179451"/>
                </a:lnTo>
                <a:lnTo>
                  <a:pt x="650113" y="179451"/>
                </a:lnTo>
                <a:lnTo>
                  <a:pt x="650113" y="268732"/>
                </a:lnTo>
                <a:lnTo>
                  <a:pt x="839470" y="268732"/>
                </a:lnTo>
                <a:lnTo>
                  <a:pt x="839470" y="234569"/>
                </a:lnTo>
                <a:close/>
              </a:path>
              <a:path w="1096645" h="274319">
                <a:moveTo>
                  <a:pt x="982980" y="205613"/>
                </a:moveTo>
                <a:lnTo>
                  <a:pt x="980554" y="177038"/>
                </a:lnTo>
                <a:lnTo>
                  <a:pt x="980059" y="171196"/>
                </a:lnTo>
                <a:lnTo>
                  <a:pt x="970813" y="172631"/>
                </a:lnTo>
                <a:lnTo>
                  <a:pt x="926884" y="176682"/>
                </a:lnTo>
                <a:lnTo>
                  <a:pt x="909447" y="177038"/>
                </a:lnTo>
                <a:lnTo>
                  <a:pt x="909447" y="65532"/>
                </a:lnTo>
                <a:lnTo>
                  <a:pt x="968121" y="65532"/>
                </a:lnTo>
                <a:lnTo>
                  <a:pt x="968121" y="31242"/>
                </a:lnTo>
                <a:lnTo>
                  <a:pt x="866267" y="31242"/>
                </a:lnTo>
                <a:lnTo>
                  <a:pt x="866267" y="213106"/>
                </a:lnTo>
                <a:lnTo>
                  <a:pt x="910691" y="212852"/>
                </a:lnTo>
                <a:lnTo>
                  <a:pt x="958405" y="209588"/>
                </a:lnTo>
                <a:lnTo>
                  <a:pt x="970584" y="207810"/>
                </a:lnTo>
                <a:lnTo>
                  <a:pt x="982980" y="205613"/>
                </a:lnTo>
                <a:close/>
              </a:path>
              <a:path w="1096645" h="274319">
                <a:moveTo>
                  <a:pt x="1096391" y="0"/>
                </a:moveTo>
                <a:lnTo>
                  <a:pt x="1055878" y="0"/>
                </a:lnTo>
                <a:lnTo>
                  <a:pt x="1055878" y="104140"/>
                </a:lnTo>
                <a:lnTo>
                  <a:pt x="1033907" y="104140"/>
                </a:lnTo>
                <a:lnTo>
                  <a:pt x="1033907" y="4191"/>
                </a:lnTo>
                <a:lnTo>
                  <a:pt x="994918" y="4191"/>
                </a:lnTo>
                <a:lnTo>
                  <a:pt x="994918" y="260096"/>
                </a:lnTo>
                <a:lnTo>
                  <a:pt x="1033907" y="260096"/>
                </a:lnTo>
                <a:lnTo>
                  <a:pt x="1033907" y="138049"/>
                </a:lnTo>
                <a:lnTo>
                  <a:pt x="1055878" y="138049"/>
                </a:lnTo>
                <a:lnTo>
                  <a:pt x="1055878" y="273177"/>
                </a:lnTo>
                <a:lnTo>
                  <a:pt x="1096391" y="273177"/>
                </a:lnTo>
                <a:lnTo>
                  <a:pt x="1096391" y="138049"/>
                </a:lnTo>
                <a:lnTo>
                  <a:pt x="1096391" y="104140"/>
                </a:lnTo>
                <a:lnTo>
                  <a:pt x="10963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57726" y="885189"/>
            <a:ext cx="513715" cy="273685"/>
          </a:xfrm>
          <a:custGeom>
            <a:avLst/>
            <a:gdLst/>
            <a:ahLst/>
            <a:cxnLst/>
            <a:rect l="l" t="t" r="r" b="b"/>
            <a:pathLst>
              <a:path w="513714" h="273684">
                <a:moveTo>
                  <a:pt x="129666" y="160147"/>
                </a:moveTo>
                <a:lnTo>
                  <a:pt x="91680" y="164111"/>
                </a:lnTo>
                <a:lnTo>
                  <a:pt x="54536" y="180687"/>
                </a:lnTo>
                <a:lnTo>
                  <a:pt x="36322" y="216662"/>
                </a:lnTo>
                <a:lnTo>
                  <a:pt x="37078" y="225190"/>
                </a:lnTo>
                <a:lnTo>
                  <a:pt x="62118" y="258270"/>
                </a:lnTo>
                <a:lnTo>
                  <a:pt x="103457" y="271732"/>
                </a:lnTo>
                <a:lnTo>
                  <a:pt x="129666" y="273558"/>
                </a:lnTo>
                <a:lnTo>
                  <a:pt x="143309" y="273055"/>
                </a:lnTo>
                <a:lnTo>
                  <a:pt x="188573" y="262784"/>
                </a:lnTo>
                <a:lnTo>
                  <a:pt x="216077" y="240537"/>
                </a:lnTo>
                <a:lnTo>
                  <a:pt x="129666" y="240537"/>
                </a:lnTo>
                <a:lnTo>
                  <a:pt x="118165" y="240085"/>
                </a:lnTo>
                <a:lnTo>
                  <a:pt x="78739" y="224409"/>
                </a:lnTo>
                <a:lnTo>
                  <a:pt x="78739" y="209042"/>
                </a:lnTo>
                <a:lnTo>
                  <a:pt x="118165" y="193548"/>
                </a:lnTo>
                <a:lnTo>
                  <a:pt x="129666" y="193167"/>
                </a:lnTo>
                <a:lnTo>
                  <a:pt x="216134" y="193167"/>
                </a:lnTo>
                <a:lnTo>
                  <a:pt x="211200" y="186689"/>
                </a:lnTo>
                <a:lnTo>
                  <a:pt x="167832" y="164111"/>
                </a:lnTo>
                <a:lnTo>
                  <a:pt x="143309" y="160595"/>
                </a:lnTo>
                <a:lnTo>
                  <a:pt x="129666" y="160147"/>
                </a:lnTo>
                <a:close/>
              </a:path>
              <a:path w="513714" h="273684">
                <a:moveTo>
                  <a:pt x="216134" y="193167"/>
                </a:moveTo>
                <a:lnTo>
                  <a:pt x="129666" y="193167"/>
                </a:lnTo>
                <a:lnTo>
                  <a:pt x="141146" y="193548"/>
                </a:lnTo>
                <a:lnTo>
                  <a:pt x="151209" y="194691"/>
                </a:lnTo>
                <a:lnTo>
                  <a:pt x="180594" y="216662"/>
                </a:lnTo>
                <a:lnTo>
                  <a:pt x="180339" y="224409"/>
                </a:lnTo>
                <a:lnTo>
                  <a:pt x="141146" y="240085"/>
                </a:lnTo>
                <a:lnTo>
                  <a:pt x="129666" y="240537"/>
                </a:lnTo>
                <a:lnTo>
                  <a:pt x="216077" y="240537"/>
                </a:lnTo>
                <a:lnTo>
                  <a:pt x="216223" y="240343"/>
                </a:lnTo>
                <a:lnTo>
                  <a:pt x="219852" y="233076"/>
                </a:lnTo>
                <a:lnTo>
                  <a:pt x="222077" y="225190"/>
                </a:lnTo>
                <a:lnTo>
                  <a:pt x="222885" y="216662"/>
                </a:lnTo>
                <a:lnTo>
                  <a:pt x="222077" y="208281"/>
                </a:lnTo>
                <a:lnTo>
                  <a:pt x="219852" y="200485"/>
                </a:lnTo>
                <a:lnTo>
                  <a:pt x="216223" y="193284"/>
                </a:lnTo>
                <a:close/>
              </a:path>
              <a:path w="513714" h="273684">
                <a:moveTo>
                  <a:pt x="143383" y="17272"/>
                </a:moveTo>
                <a:lnTo>
                  <a:pt x="13081" y="17272"/>
                </a:lnTo>
                <a:lnTo>
                  <a:pt x="13081" y="51435"/>
                </a:lnTo>
                <a:lnTo>
                  <a:pt x="96393" y="51435"/>
                </a:lnTo>
                <a:lnTo>
                  <a:pt x="92817" y="64220"/>
                </a:lnTo>
                <a:lnTo>
                  <a:pt x="67563" y="98171"/>
                </a:lnTo>
                <a:lnTo>
                  <a:pt x="20522" y="123763"/>
                </a:lnTo>
                <a:lnTo>
                  <a:pt x="0" y="130048"/>
                </a:lnTo>
                <a:lnTo>
                  <a:pt x="16890" y="164592"/>
                </a:lnTo>
                <a:lnTo>
                  <a:pt x="71215" y="142573"/>
                </a:lnTo>
                <a:lnTo>
                  <a:pt x="110871" y="110362"/>
                </a:lnTo>
                <a:lnTo>
                  <a:pt x="135175" y="68437"/>
                </a:lnTo>
                <a:lnTo>
                  <a:pt x="141285" y="44015"/>
                </a:lnTo>
                <a:lnTo>
                  <a:pt x="143383" y="17272"/>
                </a:lnTo>
                <a:close/>
              </a:path>
              <a:path w="513714" h="273684">
                <a:moveTo>
                  <a:pt x="219963" y="0"/>
                </a:moveTo>
                <a:lnTo>
                  <a:pt x="177037" y="0"/>
                </a:lnTo>
                <a:lnTo>
                  <a:pt x="177037" y="156845"/>
                </a:lnTo>
                <a:lnTo>
                  <a:pt x="219963" y="156845"/>
                </a:lnTo>
                <a:lnTo>
                  <a:pt x="219963" y="97027"/>
                </a:lnTo>
                <a:lnTo>
                  <a:pt x="255397" y="97027"/>
                </a:lnTo>
                <a:lnTo>
                  <a:pt x="255397" y="62230"/>
                </a:lnTo>
                <a:lnTo>
                  <a:pt x="219963" y="62230"/>
                </a:lnTo>
                <a:lnTo>
                  <a:pt x="219963" y="0"/>
                </a:lnTo>
                <a:close/>
              </a:path>
              <a:path w="513714" h="273684">
                <a:moveTo>
                  <a:pt x="343281" y="72009"/>
                </a:moveTo>
                <a:lnTo>
                  <a:pt x="300708" y="82180"/>
                </a:lnTo>
                <a:lnTo>
                  <a:pt x="275955" y="116113"/>
                </a:lnTo>
                <a:lnTo>
                  <a:pt x="275336" y="123571"/>
                </a:lnTo>
                <a:lnTo>
                  <a:pt x="276270" y="132474"/>
                </a:lnTo>
                <a:lnTo>
                  <a:pt x="302482" y="165814"/>
                </a:lnTo>
                <a:lnTo>
                  <a:pt x="321437" y="172593"/>
                </a:lnTo>
                <a:lnTo>
                  <a:pt x="321437" y="194056"/>
                </a:lnTo>
                <a:lnTo>
                  <a:pt x="304307" y="194405"/>
                </a:lnTo>
                <a:lnTo>
                  <a:pt x="256921" y="194690"/>
                </a:lnTo>
                <a:lnTo>
                  <a:pt x="262254" y="229488"/>
                </a:lnTo>
                <a:lnTo>
                  <a:pt x="312420" y="228981"/>
                </a:lnTo>
                <a:lnTo>
                  <a:pt x="354514" y="227105"/>
                </a:lnTo>
                <a:lnTo>
                  <a:pt x="398319" y="222837"/>
                </a:lnTo>
                <a:lnTo>
                  <a:pt x="427482" y="218186"/>
                </a:lnTo>
                <a:lnTo>
                  <a:pt x="424958" y="192532"/>
                </a:lnTo>
                <a:lnTo>
                  <a:pt x="364363" y="192532"/>
                </a:lnTo>
                <a:lnTo>
                  <a:pt x="364363" y="172593"/>
                </a:lnTo>
                <a:lnTo>
                  <a:pt x="398272" y="155067"/>
                </a:lnTo>
                <a:lnTo>
                  <a:pt x="406591" y="142875"/>
                </a:lnTo>
                <a:lnTo>
                  <a:pt x="343281" y="142875"/>
                </a:lnTo>
                <a:lnTo>
                  <a:pt x="334899" y="142748"/>
                </a:lnTo>
                <a:lnTo>
                  <a:pt x="328295" y="141097"/>
                </a:lnTo>
                <a:lnTo>
                  <a:pt x="323469" y="137922"/>
                </a:lnTo>
                <a:lnTo>
                  <a:pt x="318515" y="134747"/>
                </a:lnTo>
                <a:lnTo>
                  <a:pt x="316102" y="129921"/>
                </a:lnTo>
                <a:lnTo>
                  <a:pt x="316102" y="117221"/>
                </a:lnTo>
                <a:lnTo>
                  <a:pt x="318515" y="112522"/>
                </a:lnTo>
                <a:lnTo>
                  <a:pt x="323469" y="109347"/>
                </a:lnTo>
                <a:lnTo>
                  <a:pt x="328295" y="106045"/>
                </a:lnTo>
                <a:lnTo>
                  <a:pt x="334899" y="104521"/>
                </a:lnTo>
                <a:lnTo>
                  <a:pt x="406871" y="104521"/>
                </a:lnTo>
                <a:lnTo>
                  <a:pt x="406098" y="102675"/>
                </a:lnTo>
                <a:lnTo>
                  <a:pt x="370534" y="75777"/>
                </a:lnTo>
                <a:lnTo>
                  <a:pt x="352921" y="72487"/>
                </a:lnTo>
                <a:lnTo>
                  <a:pt x="343281" y="72009"/>
                </a:lnTo>
                <a:close/>
              </a:path>
              <a:path w="513714" h="273684">
                <a:moveTo>
                  <a:pt x="424434" y="187198"/>
                </a:moveTo>
                <a:lnTo>
                  <a:pt x="379698" y="191754"/>
                </a:lnTo>
                <a:lnTo>
                  <a:pt x="364363" y="192532"/>
                </a:lnTo>
                <a:lnTo>
                  <a:pt x="424958" y="192532"/>
                </a:lnTo>
                <a:lnTo>
                  <a:pt x="424434" y="187198"/>
                </a:lnTo>
                <a:close/>
              </a:path>
              <a:path w="513714" h="273684">
                <a:moveTo>
                  <a:pt x="406871" y="104521"/>
                </a:moveTo>
                <a:lnTo>
                  <a:pt x="351409" y="104521"/>
                </a:lnTo>
                <a:lnTo>
                  <a:pt x="357886" y="106045"/>
                </a:lnTo>
                <a:lnTo>
                  <a:pt x="367411" y="112522"/>
                </a:lnTo>
                <a:lnTo>
                  <a:pt x="369950" y="117221"/>
                </a:lnTo>
                <a:lnTo>
                  <a:pt x="369950" y="129921"/>
                </a:lnTo>
                <a:lnTo>
                  <a:pt x="343281" y="142875"/>
                </a:lnTo>
                <a:lnTo>
                  <a:pt x="406591" y="142875"/>
                </a:lnTo>
                <a:lnTo>
                  <a:pt x="407752" y="140636"/>
                </a:lnTo>
                <a:lnTo>
                  <a:pt x="410168" y="132455"/>
                </a:lnTo>
                <a:lnTo>
                  <a:pt x="411099" y="123571"/>
                </a:lnTo>
                <a:lnTo>
                  <a:pt x="410479" y="116113"/>
                </a:lnTo>
                <a:lnTo>
                  <a:pt x="408813" y="109156"/>
                </a:lnTo>
                <a:lnTo>
                  <a:pt x="406871" y="104521"/>
                </a:lnTo>
                <a:close/>
              </a:path>
              <a:path w="513714" h="273684">
                <a:moveTo>
                  <a:pt x="423290" y="29463"/>
                </a:moveTo>
                <a:lnTo>
                  <a:pt x="262000" y="29463"/>
                </a:lnTo>
                <a:lnTo>
                  <a:pt x="262000" y="63119"/>
                </a:lnTo>
                <a:lnTo>
                  <a:pt x="423290" y="63119"/>
                </a:lnTo>
                <a:lnTo>
                  <a:pt x="423290" y="29463"/>
                </a:lnTo>
                <a:close/>
              </a:path>
              <a:path w="513714" h="273684">
                <a:moveTo>
                  <a:pt x="364363" y="1777"/>
                </a:moveTo>
                <a:lnTo>
                  <a:pt x="321437" y="1777"/>
                </a:lnTo>
                <a:lnTo>
                  <a:pt x="321437" y="29463"/>
                </a:lnTo>
                <a:lnTo>
                  <a:pt x="364363" y="29463"/>
                </a:lnTo>
                <a:lnTo>
                  <a:pt x="364363" y="1777"/>
                </a:lnTo>
                <a:close/>
              </a:path>
              <a:path w="513714" h="273684">
                <a:moveTo>
                  <a:pt x="480440" y="0"/>
                </a:moveTo>
                <a:lnTo>
                  <a:pt x="437007" y="0"/>
                </a:lnTo>
                <a:lnTo>
                  <a:pt x="437007" y="273176"/>
                </a:lnTo>
                <a:lnTo>
                  <a:pt x="480440" y="273176"/>
                </a:lnTo>
                <a:lnTo>
                  <a:pt x="480440" y="144652"/>
                </a:lnTo>
                <a:lnTo>
                  <a:pt x="513461" y="144652"/>
                </a:lnTo>
                <a:lnTo>
                  <a:pt x="513461" y="109474"/>
                </a:lnTo>
                <a:lnTo>
                  <a:pt x="480440" y="109474"/>
                </a:lnTo>
                <a:lnTo>
                  <a:pt x="4804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354" y="909066"/>
            <a:ext cx="175895" cy="256540"/>
          </a:xfrm>
          <a:custGeom>
            <a:avLst/>
            <a:gdLst/>
            <a:ahLst/>
            <a:cxnLst/>
            <a:rect l="l" t="t" r="r" b="b"/>
            <a:pathLst>
              <a:path w="175895" h="256540">
                <a:moveTo>
                  <a:pt x="84683" y="0"/>
                </a:moveTo>
                <a:lnTo>
                  <a:pt x="40639" y="10287"/>
                </a:lnTo>
                <a:lnTo>
                  <a:pt x="10833" y="38226"/>
                </a:lnTo>
                <a:lnTo>
                  <a:pt x="292" y="80772"/>
                </a:lnTo>
                <a:lnTo>
                  <a:pt x="37795" y="80772"/>
                </a:lnTo>
                <a:lnTo>
                  <a:pt x="38133" y="73461"/>
                </a:lnTo>
                <a:lnTo>
                  <a:pt x="39149" y="66770"/>
                </a:lnTo>
                <a:lnTo>
                  <a:pt x="64902" y="36068"/>
                </a:lnTo>
                <a:lnTo>
                  <a:pt x="84683" y="32638"/>
                </a:lnTo>
                <a:lnTo>
                  <a:pt x="91679" y="32972"/>
                </a:lnTo>
                <a:lnTo>
                  <a:pt x="130022" y="58293"/>
                </a:lnTo>
                <a:lnTo>
                  <a:pt x="131864" y="64897"/>
                </a:lnTo>
                <a:lnTo>
                  <a:pt x="131864" y="72009"/>
                </a:lnTo>
                <a:lnTo>
                  <a:pt x="111444" y="105290"/>
                </a:lnTo>
                <a:lnTo>
                  <a:pt x="83781" y="111506"/>
                </a:lnTo>
                <a:lnTo>
                  <a:pt x="54419" y="111506"/>
                </a:lnTo>
                <a:lnTo>
                  <a:pt x="54419" y="143256"/>
                </a:lnTo>
                <a:lnTo>
                  <a:pt x="83781" y="143256"/>
                </a:lnTo>
                <a:lnTo>
                  <a:pt x="96100" y="143922"/>
                </a:lnTo>
                <a:lnTo>
                  <a:pt x="134877" y="166512"/>
                </a:lnTo>
                <a:lnTo>
                  <a:pt x="138442" y="183007"/>
                </a:lnTo>
                <a:lnTo>
                  <a:pt x="138442" y="190500"/>
                </a:lnTo>
                <a:lnTo>
                  <a:pt x="109121" y="220392"/>
                </a:lnTo>
                <a:lnTo>
                  <a:pt x="87960" y="223393"/>
                </a:lnTo>
                <a:lnTo>
                  <a:pt x="76916" y="222632"/>
                </a:lnTo>
                <a:lnTo>
                  <a:pt x="40913" y="196929"/>
                </a:lnTo>
                <a:lnTo>
                  <a:pt x="37058" y="177673"/>
                </a:lnTo>
                <a:lnTo>
                  <a:pt x="0" y="177673"/>
                </a:lnTo>
                <a:lnTo>
                  <a:pt x="11823" y="219583"/>
                </a:lnTo>
                <a:lnTo>
                  <a:pt x="42379" y="246634"/>
                </a:lnTo>
                <a:lnTo>
                  <a:pt x="87960" y="256286"/>
                </a:lnTo>
                <a:lnTo>
                  <a:pt x="100242" y="255690"/>
                </a:lnTo>
                <a:lnTo>
                  <a:pt x="142596" y="241474"/>
                </a:lnTo>
                <a:lnTo>
                  <a:pt x="169094" y="211828"/>
                </a:lnTo>
                <a:lnTo>
                  <a:pt x="175336" y="182753"/>
                </a:lnTo>
                <a:lnTo>
                  <a:pt x="174381" y="171128"/>
                </a:lnTo>
                <a:lnTo>
                  <a:pt x="152231" y="135967"/>
                </a:lnTo>
                <a:lnTo>
                  <a:pt x="126301" y="125984"/>
                </a:lnTo>
                <a:lnTo>
                  <a:pt x="134254" y="124487"/>
                </a:lnTo>
                <a:lnTo>
                  <a:pt x="165750" y="91741"/>
                </a:lnTo>
                <a:lnTo>
                  <a:pt x="169062" y="71247"/>
                </a:lnTo>
                <a:lnTo>
                  <a:pt x="168398" y="61648"/>
                </a:lnTo>
                <a:lnTo>
                  <a:pt x="145662" y="20653"/>
                </a:lnTo>
                <a:lnTo>
                  <a:pt x="107972" y="2381"/>
                </a:lnTo>
                <a:lnTo>
                  <a:pt x="96663" y="595"/>
                </a:lnTo>
                <a:lnTo>
                  <a:pt x="8468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836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1923288" y="2705100"/>
            <a:ext cx="723900" cy="723900"/>
            <a:chOff x="1923288" y="2705100"/>
            <a:chExt cx="723900" cy="723900"/>
          </a:xfrm>
        </p:grpSpPr>
        <p:sp>
          <p:nvSpPr>
            <p:cNvPr id="81" name="object 81"/>
            <p:cNvSpPr/>
            <p:nvPr/>
          </p:nvSpPr>
          <p:spPr>
            <a:xfrm>
              <a:off x="1923288" y="27051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6101" y="2820474"/>
              <a:ext cx="492376" cy="489058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5734811" y="2705100"/>
            <a:ext cx="723900" cy="723900"/>
            <a:chOff x="5734811" y="2705100"/>
            <a:chExt cx="723900" cy="723900"/>
          </a:xfrm>
        </p:grpSpPr>
        <p:sp>
          <p:nvSpPr>
            <p:cNvPr id="84" name="object 84"/>
            <p:cNvSpPr/>
            <p:nvPr/>
          </p:nvSpPr>
          <p:spPr>
            <a:xfrm>
              <a:off x="5734811" y="27051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13119" y="3057143"/>
              <a:ext cx="205739" cy="28346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943600" y="2827019"/>
              <a:ext cx="318770" cy="487680"/>
            </a:xfrm>
            <a:custGeom>
              <a:avLst/>
              <a:gdLst/>
              <a:ahLst/>
              <a:cxnLst/>
              <a:rect l="l" t="t" r="r" b="b"/>
              <a:pathLst>
                <a:path w="318770" h="487679">
                  <a:moveTo>
                    <a:pt x="19812" y="473456"/>
                  </a:moveTo>
                  <a:lnTo>
                    <a:pt x="15367" y="469392"/>
                  </a:lnTo>
                  <a:lnTo>
                    <a:pt x="4445" y="469392"/>
                  </a:lnTo>
                  <a:lnTo>
                    <a:pt x="0" y="473456"/>
                  </a:lnTo>
                  <a:lnTo>
                    <a:pt x="0" y="483616"/>
                  </a:lnTo>
                  <a:lnTo>
                    <a:pt x="4445" y="487680"/>
                  </a:lnTo>
                  <a:lnTo>
                    <a:pt x="15367" y="487680"/>
                  </a:lnTo>
                  <a:lnTo>
                    <a:pt x="19812" y="483616"/>
                  </a:lnTo>
                  <a:lnTo>
                    <a:pt x="19812" y="478536"/>
                  </a:lnTo>
                  <a:lnTo>
                    <a:pt x="19812" y="473456"/>
                  </a:lnTo>
                  <a:close/>
                </a:path>
                <a:path w="318770" h="487679">
                  <a:moveTo>
                    <a:pt x="278892" y="128651"/>
                  </a:moveTo>
                  <a:lnTo>
                    <a:pt x="267754" y="117475"/>
                  </a:lnTo>
                  <a:lnTo>
                    <a:pt x="258953" y="108635"/>
                  </a:lnTo>
                  <a:lnTo>
                    <a:pt x="258953" y="128524"/>
                  </a:lnTo>
                  <a:lnTo>
                    <a:pt x="165227" y="222250"/>
                  </a:lnTo>
                  <a:lnTo>
                    <a:pt x="125095" y="182118"/>
                  </a:lnTo>
                  <a:lnTo>
                    <a:pt x="136144" y="171069"/>
                  </a:lnTo>
                  <a:lnTo>
                    <a:pt x="165227" y="200152"/>
                  </a:lnTo>
                  <a:lnTo>
                    <a:pt x="185166" y="180213"/>
                  </a:lnTo>
                  <a:lnTo>
                    <a:pt x="247904" y="117475"/>
                  </a:lnTo>
                  <a:lnTo>
                    <a:pt x="258953" y="128524"/>
                  </a:lnTo>
                  <a:lnTo>
                    <a:pt x="258953" y="108635"/>
                  </a:lnTo>
                  <a:lnTo>
                    <a:pt x="247904" y="97536"/>
                  </a:lnTo>
                  <a:lnTo>
                    <a:pt x="165227" y="180213"/>
                  </a:lnTo>
                  <a:lnTo>
                    <a:pt x="156121" y="171069"/>
                  </a:lnTo>
                  <a:lnTo>
                    <a:pt x="136144" y="151003"/>
                  </a:lnTo>
                  <a:lnTo>
                    <a:pt x="105156" y="182118"/>
                  </a:lnTo>
                  <a:lnTo>
                    <a:pt x="165227" y="242316"/>
                  </a:lnTo>
                  <a:lnTo>
                    <a:pt x="185293" y="222250"/>
                  </a:lnTo>
                  <a:lnTo>
                    <a:pt x="278892" y="128651"/>
                  </a:lnTo>
                  <a:close/>
                </a:path>
                <a:path w="318770" h="487679">
                  <a:moveTo>
                    <a:pt x="318516" y="3175"/>
                  </a:moveTo>
                  <a:lnTo>
                    <a:pt x="315341" y="0"/>
                  </a:lnTo>
                  <a:lnTo>
                    <a:pt x="136525" y="0"/>
                  </a:lnTo>
                  <a:lnTo>
                    <a:pt x="134620" y="762"/>
                  </a:lnTo>
                  <a:lnTo>
                    <a:pt x="130556" y="4851"/>
                  </a:lnTo>
                  <a:lnTo>
                    <a:pt x="130556" y="24942"/>
                  </a:lnTo>
                  <a:lnTo>
                    <a:pt x="130556" y="65024"/>
                  </a:lnTo>
                  <a:lnTo>
                    <a:pt x="90627" y="65024"/>
                  </a:lnTo>
                  <a:lnTo>
                    <a:pt x="130556" y="24942"/>
                  </a:lnTo>
                  <a:lnTo>
                    <a:pt x="130556" y="4851"/>
                  </a:lnTo>
                  <a:lnTo>
                    <a:pt x="67818" y="67818"/>
                  </a:lnTo>
                  <a:lnTo>
                    <a:pt x="67056" y="69596"/>
                  </a:lnTo>
                  <a:lnTo>
                    <a:pt x="67056" y="305308"/>
                  </a:lnTo>
                  <a:lnTo>
                    <a:pt x="81280" y="305308"/>
                  </a:lnTo>
                  <a:lnTo>
                    <a:pt x="81280" y="79248"/>
                  </a:lnTo>
                  <a:lnTo>
                    <a:pt x="137668" y="79248"/>
                  </a:lnTo>
                  <a:lnTo>
                    <a:pt x="141605" y="79248"/>
                  </a:lnTo>
                  <a:lnTo>
                    <a:pt x="144780" y="76073"/>
                  </a:lnTo>
                  <a:lnTo>
                    <a:pt x="144780" y="14224"/>
                  </a:lnTo>
                  <a:lnTo>
                    <a:pt x="304292" y="14224"/>
                  </a:lnTo>
                  <a:lnTo>
                    <a:pt x="304292" y="324104"/>
                  </a:lnTo>
                  <a:lnTo>
                    <a:pt x="119253" y="324104"/>
                  </a:lnTo>
                  <a:lnTo>
                    <a:pt x="119253" y="338328"/>
                  </a:lnTo>
                  <a:lnTo>
                    <a:pt x="311404" y="338328"/>
                  </a:lnTo>
                  <a:lnTo>
                    <a:pt x="315341" y="338328"/>
                  </a:lnTo>
                  <a:lnTo>
                    <a:pt x="318516" y="335153"/>
                  </a:lnTo>
                  <a:lnTo>
                    <a:pt x="318516" y="317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9547859" y="2705100"/>
            <a:ext cx="723900" cy="723900"/>
            <a:chOff x="9547859" y="2705100"/>
            <a:chExt cx="723900" cy="723900"/>
          </a:xfrm>
        </p:grpSpPr>
        <p:sp>
          <p:nvSpPr>
            <p:cNvPr id="88" name="object 88"/>
            <p:cNvSpPr/>
            <p:nvPr/>
          </p:nvSpPr>
          <p:spPr>
            <a:xfrm>
              <a:off x="9547859" y="27051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725405" y="2917697"/>
              <a:ext cx="376555" cy="260985"/>
            </a:xfrm>
            <a:custGeom>
              <a:avLst/>
              <a:gdLst/>
              <a:ahLst/>
              <a:cxnLst/>
              <a:rect l="l" t="t" r="r" b="b"/>
              <a:pathLst>
                <a:path w="376554" h="260985">
                  <a:moveTo>
                    <a:pt x="374142" y="0"/>
                  </a:moveTo>
                  <a:lnTo>
                    <a:pt x="2286" y="0"/>
                  </a:lnTo>
                  <a:lnTo>
                    <a:pt x="0" y="2286"/>
                  </a:lnTo>
                  <a:lnTo>
                    <a:pt x="126" y="258444"/>
                  </a:lnTo>
                  <a:lnTo>
                    <a:pt x="2286" y="260603"/>
                  </a:lnTo>
                  <a:lnTo>
                    <a:pt x="374142" y="260603"/>
                  </a:lnTo>
                  <a:lnTo>
                    <a:pt x="376300" y="258444"/>
                  </a:lnTo>
                  <a:lnTo>
                    <a:pt x="376427" y="250698"/>
                  </a:lnTo>
                  <a:lnTo>
                    <a:pt x="9905" y="250698"/>
                  </a:lnTo>
                  <a:lnTo>
                    <a:pt x="9905" y="9905"/>
                  </a:lnTo>
                  <a:lnTo>
                    <a:pt x="376427" y="9905"/>
                  </a:lnTo>
                  <a:lnTo>
                    <a:pt x="376427" y="2286"/>
                  </a:lnTo>
                  <a:lnTo>
                    <a:pt x="374142" y="0"/>
                  </a:lnTo>
                  <a:close/>
                </a:path>
                <a:path w="376554" h="260985">
                  <a:moveTo>
                    <a:pt x="376427" y="9905"/>
                  </a:moveTo>
                  <a:lnTo>
                    <a:pt x="366522" y="9905"/>
                  </a:lnTo>
                  <a:lnTo>
                    <a:pt x="366522" y="250698"/>
                  </a:lnTo>
                  <a:lnTo>
                    <a:pt x="376427" y="250698"/>
                  </a:lnTo>
                  <a:lnTo>
                    <a:pt x="376427" y="9905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725405" y="2917697"/>
              <a:ext cx="376555" cy="260985"/>
            </a:xfrm>
            <a:custGeom>
              <a:avLst/>
              <a:gdLst/>
              <a:ahLst/>
              <a:cxnLst/>
              <a:rect l="l" t="t" r="r" b="b"/>
              <a:pathLst>
                <a:path w="376554" h="260985">
                  <a:moveTo>
                    <a:pt x="371348" y="260603"/>
                  </a:moveTo>
                  <a:lnTo>
                    <a:pt x="4952" y="260603"/>
                  </a:lnTo>
                  <a:lnTo>
                    <a:pt x="2286" y="260603"/>
                  </a:lnTo>
                  <a:lnTo>
                    <a:pt x="0" y="258317"/>
                  </a:lnTo>
                  <a:lnTo>
                    <a:pt x="0" y="255650"/>
                  </a:lnTo>
                  <a:lnTo>
                    <a:pt x="0" y="4952"/>
                  </a:lnTo>
                  <a:lnTo>
                    <a:pt x="0" y="2286"/>
                  </a:lnTo>
                  <a:lnTo>
                    <a:pt x="2286" y="0"/>
                  </a:lnTo>
                  <a:lnTo>
                    <a:pt x="4952" y="0"/>
                  </a:lnTo>
                  <a:lnTo>
                    <a:pt x="371475" y="0"/>
                  </a:lnTo>
                  <a:lnTo>
                    <a:pt x="374142" y="0"/>
                  </a:lnTo>
                  <a:lnTo>
                    <a:pt x="376427" y="2286"/>
                  </a:lnTo>
                  <a:lnTo>
                    <a:pt x="376427" y="4952"/>
                  </a:lnTo>
                  <a:lnTo>
                    <a:pt x="376427" y="255650"/>
                  </a:lnTo>
                  <a:lnTo>
                    <a:pt x="376300" y="258444"/>
                  </a:lnTo>
                  <a:lnTo>
                    <a:pt x="374142" y="260603"/>
                  </a:lnTo>
                  <a:lnTo>
                    <a:pt x="371348" y="260603"/>
                  </a:lnTo>
                  <a:close/>
                </a:path>
                <a:path w="376554" h="260985">
                  <a:moveTo>
                    <a:pt x="9905" y="250698"/>
                  </a:moveTo>
                  <a:lnTo>
                    <a:pt x="366522" y="250698"/>
                  </a:lnTo>
                  <a:lnTo>
                    <a:pt x="366522" y="9905"/>
                  </a:lnTo>
                  <a:lnTo>
                    <a:pt x="9905" y="9905"/>
                  </a:lnTo>
                  <a:lnTo>
                    <a:pt x="9905" y="250698"/>
                  </a:lnTo>
                  <a:close/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5100" y="3198748"/>
              <a:ext cx="177165" cy="81025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9696449" y="2887218"/>
              <a:ext cx="434340" cy="321945"/>
            </a:xfrm>
            <a:custGeom>
              <a:avLst/>
              <a:gdLst/>
              <a:ahLst/>
              <a:cxnLst/>
              <a:rect l="l" t="t" r="r" b="b"/>
              <a:pathLst>
                <a:path w="434340" h="321944">
                  <a:moveTo>
                    <a:pt x="409448" y="0"/>
                  </a:moveTo>
                  <a:lnTo>
                    <a:pt x="24892" y="0"/>
                  </a:lnTo>
                  <a:lnTo>
                    <a:pt x="15162" y="1960"/>
                  </a:lnTo>
                  <a:lnTo>
                    <a:pt x="7254" y="7302"/>
                  </a:lnTo>
                  <a:lnTo>
                    <a:pt x="1942" y="15216"/>
                  </a:lnTo>
                  <a:lnTo>
                    <a:pt x="0" y="24892"/>
                  </a:lnTo>
                  <a:lnTo>
                    <a:pt x="0" y="296672"/>
                  </a:lnTo>
                  <a:lnTo>
                    <a:pt x="1960" y="306401"/>
                  </a:lnTo>
                  <a:lnTo>
                    <a:pt x="7302" y="314309"/>
                  </a:lnTo>
                  <a:lnTo>
                    <a:pt x="15216" y="319621"/>
                  </a:lnTo>
                  <a:lnTo>
                    <a:pt x="24892" y="321564"/>
                  </a:lnTo>
                  <a:lnTo>
                    <a:pt x="409448" y="321564"/>
                  </a:lnTo>
                  <a:lnTo>
                    <a:pt x="419123" y="319603"/>
                  </a:lnTo>
                  <a:lnTo>
                    <a:pt x="427037" y="314261"/>
                  </a:lnTo>
                  <a:lnTo>
                    <a:pt x="428794" y="311658"/>
                  </a:lnTo>
                  <a:lnTo>
                    <a:pt x="16509" y="311658"/>
                  </a:lnTo>
                  <a:lnTo>
                    <a:pt x="9905" y="304927"/>
                  </a:lnTo>
                  <a:lnTo>
                    <a:pt x="9905" y="16637"/>
                  </a:lnTo>
                  <a:lnTo>
                    <a:pt x="16509" y="9906"/>
                  </a:lnTo>
                  <a:lnTo>
                    <a:pt x="428828" y="9906"/>
                  </a:lnTo>
                  <a:lnTo>
                    <a:pt x="427037" y="7254"/>
                  </a:lnTo>
                  <a:lnTo>
                    <a:pt x="419123" y="1942"/>
                  </a:lnTo>
                  <a:lnTo>
                    <a:pt x="409448" y="0"/>
                  </a:lnTo>
                  <a:close/>
                </a:path>
                <a:path w="434340" h="321944">
                  <a:moveTo>
                    <a:pt x="428828" y="9906"/>
                  </a:moveTo>
                  <a:lnTo>
                    <a:pt x="417829" y="9906"/>
                  </a:lnTo>
                  <a:lnTo>
                    <a:pt x="424433" y="16637"/>
                  </a:lnTo>
                  <a:lnTo>
                    <a:pt x="424433" y="304927"/>
                  </a:lnTo>
                  <a:lnTo>
                    <a:pt x="417829" y="311658"/>
                  </a:lnTo>
                  <a:lnTo>
                    <a:pt x="428794" y="311658"/>
                  </a:lnTo>
                  <a:lnTo>
                    <a:pt x="432379" y="306347"/>
                  </a:lnTo>
                  <a:lnTo>
                    <a:pt x="434340" y="296672"/>
                  </a:lnTo>
                  <a:lnTo>
                    <a:pt x="434340" y="24892"/>
                  </a:lnTo>
                  <a:lnTo>
                    <a:pt x="432379" y="15162"/>
                  </a:lnTo>
                  <a:lnTo>
                    <a:pt x="428828" y="9906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96449" y="2887218"/>
              <a:ext cx="434340" cy="321945"/>
            </a:xfrm>
            <a:custGeom>
              <a:avLst/>
              <a:gdLst/>
              <a:ahLst/>
              <a:cxnLst/>
              <a:rect l="l" t="t" r="r" b="b"/>
              <a:pathLst>
                <a:path w="434340" h="321944">
                  <a:moveTo>
                    <a:pt x="409448" y="321564"/>
                  </a:moveTo>
                  <a:lnTo>
                    <a:pt x="24892" y="321564"/>
                  </a:lnTo>
                  <a:lnTo>
                    <a:pt x="15216" y="319621"/>
                  </a:lnTo>
                  <a:lnTo>
                    <a:pt x="7302" y="314309"/>
                  </a:lnTo>
                  <a:lnTo>
                    <a:pt x="1960" y="306401"/>
                  </a:lnTo>
                  <a:lnTo>
                    <a:pt x="0" y="296672"/>
                  </a:lnTo>
                  <a:lnTo>
                    <a:pt x="0" y="24892"/>
                  </a:lnTo>
                  <a:lnTo>
                    <a:pt x="1942" y="15216"/>
                  </a:lnTo>
                  <a:lnTo>
                    <a:pt x="7254" y="7302"/>
                  </a:lnTo>
                  <a:lnTo>
                    <a:pt x="15162" y="1960"/>
                  </a:lnTo>
                  <a:lnTo>
                    <a:pt x="24892" y="0"/>
                  </a:lnTo>
                  <a:lnTo>
                    <a:pt x="409448" y="0"/>
                  </a:lnTo>
                  <a:lnTo>
                    <a:pt x="419123" y="1942"/>
                  </a:lnTo>
                  <a:lnTo>
                    <a:pt x="427037" y="7254"/>
                  </a:lnTo>
                  <a:lnTo>
                    <a:pt x="432379" y="15162"/>
                  </a:lnTo>
                  <a:lnTo>
                    <a:pt x="434340" y="24892"/>
                  </a:lnTo>
                  <a:lnTo>
                    <a:pt x="434340" y="296672"/>
                  </a:lnTo>
                  <a:lnTo>
                    <a:pt x="432379" y="306347"/>
                  </a:lnTo>
                  <a:lnTo>
                    <a:pt x="427037" y="314261"/>
                  </a:lnTo>
                  <a:lnTo>
                    <a:pt x="419123" y="319603"/>
                  </a:lnTo>
                  <a:lnTo>
                    <a:pt x="409448" y="321564"/>
                  </a:lnTo>
                  <a:close/>
                </a:path>
                <a:path w="434340" h="321944">
                  <a:moveTo>
                    <a:pt x="24892" y="9906"/>
                  </a:moveTo>
                  <a:lnTo>
                    <a:pt x="16509" y="9906"/>
                  </a:lnTo>
                  <a:lnTo>
                    <a:pt x="9905" y="16637"/>
                  </a:lnTo>
                  <a:lnTo>
                    <a:pt x="9905" y="24892"/>
                  </a:lnTo>
                  <a:lnTo>
                    <a:pt x="9905" y="296672"/>
                  </a:lnTo>
                  <a:lnTo>
                    <a:pt x="9905" y="304927"/>
                  </a:lnTo>
                  <a:lnTo>
                    <a:pt x="16509" y="311658"/>
                  </a:lnTo>
                  <a:lnTo>
                    <a:pt x="24892" y="311658"/>
                  </a:lnTo>
                  <a:lnTo>
                    <a:pt x="409448" y="311658"/>
                  </a:lnTo>
                  <a:lnTo>
                    <a:pt x="417829" y="311658"/>
                  </a:lnTo>
                  <a:lnTo>
                    <a:pt x="424433" y="304927"/>
                  </a:lnTo>
                  <a:lnTo>
                    <a:pt x="424433" y="296672"/>
                  </a:lnTo>
                  <a:lnTo>
                    <a:pt x="424433" y="24892"/>
                  </a:lnTo>
                  <a:lnTo>
                    <a:pt x="424433" y="16637"/>
                  </a:lnTo>
                  <a:lnTo>
                    <a:pt x="417829" y="9906"/>
                  </a:lnTo>
                  <a:lnTo>
                    <a:pt x="409448" y="9906"/>
                  </a:lnTo>
                  <a:lnTo>
                    <a:pt x="24892" y="9906"/>
                  </a:lnTo>
                  <a:close/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84841" y="2959861"/>
              <a:ext cx="257810" cy="111760"/>
            </a:xfrm>
            <a:custGeom>
              <a:avLst/>
              <a:gdLst/>
              <a:ahLst/>
              <a:cxnLst/>
              <a:rect l="l" t="t" r="r" b="b"/>
              <a:pathLst>
                <a:path w="257809" h="111760">
                  <a:moveTo>
                    <a:pt x="131699" y="0"/>
                  </a:moveTo>
                  <a:lnTo>
                    <a:pt x="125856" y="0"/>
                  </a:lnTo>
                  <a:lnTo>
                    <a:pt x="2412" y="48513"/>
                  </a:lnTo>
                  <a:lnTo>
                    <a:pt x="0" y="52070"/>
                  </a:lnTo>
                  <a:lnTo>
                    <a:pt x="0" y="60198"/>
                  </a:lnTo>
                  <a:lnTo>
                    <a:pt x="2412" y="63753"/>
                  </a:lnTo>
                  <a:lnTo>
                    <a:pt x="120396" y="110109"/>
                  </a:lnTo>
                  <a:lnTo>
                    <a:pt x="123189" y="111251"/>
                  </a:lnTo>
                  <a:lnTo>
                    <a:pt x="125983" y="111760"/>
                  </a:lnTo>
                  <a:lnTo>
                    <a:pt x="131572" y="111760"/>
                  </a:lnTo>
                  <a:lnTo>
                    <a:pt x="134365" y="111251"/>
                  </a:lnTo>
                  <a:lnTo>
                    <a:pt x="137159" y="110109"/>
                  </a:lnTo>
                  <a:lnTo>
                    <a:pt x="157213" y="102235"/>
                  </a:lnTo>
                  <a:lnTo>
                    <a:pt x="127126" y="102235"/>
                  </a:lnTo>
                  <a:lnTo>
                    <a:pt x="124078" y="101091"/>
                  </a:lnTo>
                  <a:lnTo>
                    <a:pt x="21194" y="60578"/>
                  </a:lnTo>
                  <a:lnTo>
                    <a:pt x="8000" y="60578"/>
                  </a:lnTo>
                  <a:lnTo>
                    <a:pt x="9778" y="56007"/>
                  </a:lnTo>
                  <a:lnTo>
                    <a:pt x="10228" y="56007"/>
                  </a:lnTo>
                  <a:lnTo>
                    <a:pt x="124078" y="11175"/>
                  </a:lnTo>
                  <a:lnTo>
                    <a:pt x="127126" y="10033"/>
                  </a:lnTo>
                  <a:lnTo>
                    <a:pt x="157213" y="10033"/>
                  </a:lnTo>
                  <a:lnTo>
                    <a:pt x="131699" y="0"/>
                  </a:lnTo>
                  <a:close/>
                </a:path>
                <a:path w="257809" h="111760">
                  <a:moveTo>
                    <a:pt x="157213" y="10033"/>
                  </a:moveTo>
                  <a:lnTo>
                    <a:pt x="130428" y="10033"/>
                  </a:lnTo>
                  <a:lnTo>
                    <a:pt x="133476" y="11175"/>
                  </a:lnTo>
                  <a:lnTo>
                    <a:pt x="247650" y="56134"/>
                  </a:lnTo>
                  <a:lnTo>
                    <a:pt x="133476" y="101091"/>
                  </a:lnTo>
                  <a:lnTo>
                    <a:pt x="130428" y="102235"/>
                  </a:lnTo>
                  <a:lnTo>
                    <a:pt x="157213" y="102235"/>
                  </a:lnTo>
                  <a:lnTo>
                    <a:pt x="255142" y="63753"/>
                  </a:lnTo>
                  <a:lnTo>
                    <a:pt x="257555" y="60198"/>
                  </a:lnTo>
                  <a:lnTo>
                    <a:pt x="257555" y="52070"/>
                  </a:lnTo>
                  <a:lnTo>
                    <a:pt x="255142" y="48513"/>
                  </a:lnTo>
                  <a:lnTo>
                    <a:pt x="157213" y="10033"/>
                  </a:lnTo>
                  <a:close/>
                </a:path>
                <a:path w="257809" h="111760">
                  <a:moveTo>
                    <a:pt x="10228" y="56007"/>
                  </a:moveTo>
                  <a:lnTo>
                    <a:pt x="9778" y="56007"/>
                  </a:lnTo>
                  <a:lnTo>
                    <a:pt x="8000" y="60578"/>
                  </a:lnTo>
                  <a:lnTo>
                    <a:pt x="21194" y="60578"/>
                  </a:lnTo>
                  <a:lnTo>
                    <a:pt x="9905" y="56134"/>
                  </a:lnTo>
                  <a:lnTo>
                    <a:pt x="10228" y="5600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84841" y="2959861"/>
              <a:ext cx="257810" cy="111760"/>
            </a:xfrm>
            <a:custGeom>
              <a:avLst/>
              <a:gdLst/>
              <a:ahLst/>
              <a:cxnLst/>
              <a:rect l="l" t="t" r="r" b="b"/>
              <a:pathLst>
                <a:path w="257809" h="111760">
                  <a:moveTo>
                    <a:pt x="128777" y="111760"/>
                  </a:moveTo>
                  <a:lnTo>
                    <a:pt x="125983" y="111760"/>
                  </a:lnTo>
                  <a:lnTo>
                    <a:pt x="123189" y="111251"/>
                  </a:lnTo>
                  <a:lnTo>
                    <a:pt x="120396" y="110109"/>
                  </a:lnTo>
                  <a:lnTo>
                    <a:pt x="6223" y="65277"/>
                  </a:lnTo>
                  <a:lnTo>
                    <a:pt x="2412" y="63753"/>
                  </a:lnTo>
                  <a:lnTo>
                    <a:pt x="0" y="60198"/>
                  </a:lnTo>
                  <a:lnTo>
                    <a:pt x="0" y="56134"/>
                  </a:lnTo>
                  <a:lnTo>
                    <a:pt x="0" y="52070"/>
                  </a:lnTo>
                  <a:lnTo>
                    <a:pt x="2412" y="48513"/>
                  </a:lnTo>
                  <a:lnTo>
                    <a:pt x="6223" y="46989"/>
                  </a:lnTo>
                  <a:lnTo>
                    <a:pt x="120396" y="2159"/>
                  </a:lnTo>
                  <a:lnTo>
                    <a:pt x="125856" y="0"/>
                  </a:lnTo>
                  <a:lnTo>
                    <a:pt x="131699" y="0"/>
                  </a:lnTo>
                  <a:lnTo>
                    <a:pt x="137159" y="2159"/>
                  </a:lnTo>
                  <a:lnTo>
                    <a:pt x="251332" y="46989"/>
                  </a:lnTo>
                  <a:lnTo>
                    <a:pt x="255142" y="48513"/>
                  </a:lnTo>
                  <a:lnTo>
                    <a:pt x="257555" y="52070"/>
                  </a:lnTo>
                  <a:lnTo>
                    <a:pt x="257555" y="56134"/>
                  </a:lnTo>
                  <a:lnTo>
                    <a:pt x="257555" y="60198"/>
                  </a:lnTo>
                  <a:lnTo>
                    <a:pt x="255142" y="63753"/>
                  </a:lnTo>
                  <a:lnTo>
                    <a:pt x="251332" y="65277"/>
                  </a:lnTo>
                  <a:lnTo>
                    <a:pt x="137159" y="110109"/>
                  </a:lnTo>
                  <a:lnTo>
                    <a:pt x="134365" y="111251"/>
                  </a:lnTo>
                  <a:lnTo>
                    <a:pt x="131572" y="111760"/>
                  </a:lnTo>
                  <a:lnTo>
                    <a:pt x="128777" y="111760"/>
                  </a:lnTo>
                  <a:close/>
                </a:path>
              </a:pathLst>
            </a:custGeom>
            <a:ln w="3175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91953" y="2969006"/>
              <a:ext cx="243967" cy="169036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509016" y="3508247"/>
            <a:ext cx="3580765" cy="407670"/>
            <a:chOff x="509016" y="3508247"/>
            <a:chExt cx="3580765" cy="407670"/>
          </a:xfrm>
        </p:grpSpPr>
        <p:pic>
          <p:nvPicPr>
            <p:cNvPr id="98" name="object 9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4068" y="3543299"/>
              <a:ext cx="3545585" cy="37261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1896" y="3624059"/>
              <a:ext cx="3249930" cy="23851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9016" y="3508247"/>
              <a:ext cx="3544824" cy="371855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4576190" y="478581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4704715" y="4694935"/>
            <a:ext cx="251460" cy="177800"/>
            <a:chOff x="4704715" y="4694935"/>
            <a:chExt cx="251460" cy="177800"/>
          </a:xfrm>
        </p:grpSpPr>
        <p:sp>
          <p:nvSpPr>
            <p:cNvPr id="103" name="object 103"/>
            <p:cNvSpPr/>
            <p:nvPr/>
          </p:nvSpPr>
          <p:spPr>
            <a:xfrm>
              <a:off x="4704715" y="4712207"/>
              <a:ext cx="57150" cy="143510"/>
            </a:xfrm>
            <a:custGeom>
              <a:avLst/>
              <a:gdLst/>
              <a:ahLst/>
              <a:cxnLst/>
              <a:rect l="l" t="t" r="r" b="b"/>
              <a:pathLst>
                <a:path w="57150" h="143510">
                  <a:moveTo>
                    <a:pt x="57023" y="0"/>
                  </a:moveTo>
                  <a:lnTo>
                    <a:pt x="35687" y="0"/>
                  </a:lnTo>
                  <a:lnTo>
                    <a:pt x="0" y="23368"/>
                  </a:lnTo>
                  <a:lnTo>
                    <a:pt x="0" y="44069"/>
                  </a:lnTo>
                  <a:lnTo>
                    <a:pt x="34289" y="21717"/>
                  </a:lnTo>
                  <a:lnTo>
                    <a:pt x="35051" y="21717"/>
                  </a:lnTo>
                  <a:lnTo>
                    <a:pt x="35051" y="143256"/>
                  </a:lnTo>
                  <a:lnTo>
                    <a:pt x="57023" y="143256"/>
                  </a:lnTo>
                  <a:lnTo>
                    <a:pt x="5702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87392" y="4694935"/>
              <a:ext cx="168783" cy="177419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5004434" y="4694935"/>
            <a:ext cx="679450" cy="177800"/>
          </a:xfrm>
          <a:custGeom>
            <a:avLst/>
            <a:gdLst/>
            <a:ahLst/>
            <a:cxnLst/>
            <a:rect l="l" t="t" r="r" b="b"/>
            <a:pathLst>
              <a:path w="679450" h="177800">
                <a:moveTo>
                  <a:pt x="678941" y="139572"/>
                </a:moveTo>
                <a:lnTo>
                  <a:pt x="516636" y="139572"/>
                </a:lnTo>
                <a:lnTo>
                  <a:pt x="516636" y="155066"/>
                </a:lnTo>
                <a:lnTo>
                  <a:pt x="678941" y="155066"/>
                </a:lnTo>
                <a:lnTo>
                  <a:pt x="678941" y="139572"/>
                </a:lnTo>
                <a:close/>
              </a:path>
              <a:path w="679450" h="177800">
                <a:moveTo>
                  <a:pt x="162305" y="139319"/>
                </a:moveTo>
                <a:lnTo>
                  <a:pt x="0" y="139319"/>
                </a:lnTo>
                <a:lnTo>
                  <a:pt x="0" y="155194"/>
                </a:lnTo>
                <a:lnTo>
                  <a:pt x="162305" y="155194"/>
                </a:lnTo>
                <a:lnTo>
                  <a:pt x="162305" y="139319"/>
                </a:lnTo>
                <a:close/>
              </a:path>
              <a:path w="679450" h="177800">
                <a:moveTo>
                  <a:pt x="495680" y="115569"/>
                </a:moveTo>
                <a:lnTo>
                  <a:pt x="375157" y="115569"/>
                </a:lnTo>
                <a:lnTo>
                  <a:pt x="375157" y="130809"/>
                </a:lnTo>
                <a:lnTo>
                  <a:pt x="477012" y="130809"/>
                </a:lnTo>
                <a:lnTo>
                  <a:pt x="477012" y="177419"/>
                </a:lnTo>
                <a:lnTo>
                  <a:pt x="495680" y="177419"/>
                </a:lnTo>
                <a:lnTo>
                  <a:pt x="495680" y="115569"/>
                </a:lnTo>
                <a:close/>
              </a:path>
              <a:path w="679450" h="177800">
                <a:moveTo>
                  <a:pt x="146812" y="91693"/>
                </a:moveTo>
                <a:lnTo>
                  <a:pt x="14224" y="91693"/>
                </a:lnTo>
                <a:lnTo>
                  <a:pt x="14224" y="106680"/>
                </a:lnTo>
                <a:lnTo>
                  <a:pt x="146812" y="106680"/>
                </a:lnTo>
                <a:lnTo>
                  <a:pt x="146812" y="91693"/>
                </a:lnTo>
                <a:close/>
              </a:path>
              <a:path w="679450" h="177800">
                <a:moveTo>
                  <a:pt x="59309" y="32512"/>
                </a:moveTo>
                <a:lnTo>
                  <a:pt x="40766" y="32512"/>
                </a:lnTo>
                <a:lnTo>
                  <a:pt x="40766" y="91693"/>
                </a:lnTo>
                <a:lnTo>
                  <a:pt x="59309" y="91693"/>
                </a:lnTo>
                <a:lnTo>
                  <a:pt x="59309" y="32512"/>
                </a:lnTo>
                <a:close/>
              </a:path>
              <a:path w="679450" h="177800">
                <a:moveTo>
                  <a:pt x="120395" y="32512"/>
                </a:moveTo>
                <a:lnTo>
                  <a:pt x="101980" y="32512"/>
                </a:lnTo>
                <a:lnTo>
                  <a:pt x="101980" y="91693"/>
                </a:lnTo>
                <a:lnTo>
                  <a:pt x="120395" y="91693"/>
                </a:lnTo>
                <a:lnTo>
                  <a:pt x="120395" y="32512"/>
                </a:lnTo>
                <a:close/>
              </a:path>
              <a:path w="679450" h="177800">
                <a:moveTo>
                  <a:pt x="147447" y="17018"/>
                </a:moveTo>
                <a:lnTo>
                  <a:pt x="13842" y="17018"/>
                </a:lnTo>
                <a:lnTo>
                  <a:pt x="13842" y="32512"/>
                </a:lnTo>
                <a:lnTo>
                  <a:pt x="147447" y="32512"/>
                </a:lnTo>
                <a:lnTo>
                  <a:pt x="147447" y="17018"/>
                </a:lnTo>
                <a:close/>
              </a:path>
              <a:path w="679450" h="177800">
                <a:moveTo>
                  <a:pt x="658749" y="14731"/>
                </a:moveTo>
                <a:lnTo>
                  <a:pt x="536955" y="14731"/>
                </a:lnTo>
                <a:lnTo>
                  <a:pt x="536955" y="109474"/>
                </a:lnTo>
                <a:lnTo>
                  <a:pt x="660526" y="109474"/>
                </a:lnTo>
                <a:lnTo>
                  <a:pt x="660526" y="94487"/>
                </a:lnTo>
                <a:lnTo>
                  <a:pt x="556005" y="94487"/>
                </a:lnTo>
                <a:lnTo>
                  <a:pt x="556005" y="68706"/>
                </a:lnTo>
                <a:lnTo>
                  <a:pt x="654938" y="68706"/>
                </a:lnTo>
                <a:lnTo>
                  <a:pt x="654938" y="53847"/>
                </a:lnTo>
                <a:lnTo>
                  <a:pt x="556005" y="53847"/>
                </a:lnTo>
                <a:lnTo>
                  <a:pt x="556005" y="29971"/>
                </a:lnTo>
                <a:lnTo>
                  <a:pt x="658749" y="29971"/>
                </a:lnTo>
                <a:lnTo>
                  <a:pt x="658749" y="14731"/>
                </a:lnTo>
                <a:close/>
              </a:path>
              <a:path w="679450" h="177800">
                <a:moveTo>
                  <a:pt x="460755" y="3809"/>
                </a:moveTo>
                <a:lnTo>
                  <a:pt x="442975" y="3809"/>
                </a:lnTo>
                <a:lnTo>
                  <a:pt x="442975" y="45212"/>
                </a:lnTo>
                <a:lnTo>
                  <a:pt x="418211" y="45212"/>
                </a:lnTo>
                <a:lnTo>
                  <a:pt x="418211" y="60451"/>
                </a:lnTo>
                <a:lnTo>
                  <a:pt x="442975" y="60451"/>
                </a:lnTo>
                <a:lnTo>
                  <a:pt x="442975" y="106933"/>
                </a:lnTo>
                <a:lnTo>
                  <a:pt x="460755" y="106933"/>
                </a:lnTo>
                <a:lnTo>
                  <a:pt x="460755" y="3809"/>
                </a:lnTo>
                <a:close/>
              </a:path>
              <a:path w="679450" h="177800">
                <a:moveTo>
                  <a:pt x="398017" y="29337"/>
                </a:moveTo>
                <a:lnTo>
                  <a:pt x="379856" y="29337"/>
                </a:lnTo>
                <a:lnTo>
                  <a:pt x="379805" y="45212"/>
                </a:lnTo>
                <a:lnTo>
                  <a:pt x="378460" y="51815"/>
                </a:lnTo>
                <a:lnTo>
                  <a:pt x="351916" y="86868"/>
                </a:lnTo>
                <a:lnTo>
                  <a:pt x="344042" y="90043"/>
                </a:lnTo>
                <a:lnTo>
                  <a:pt x="354075" y="104901"/>
                </a:lnTo>
                <a:lnTo>
                  <a:pt x="383605" y="79247"/>
                </a:lnTo>
                <a:lnTo>
                  <a:pt x="389381" y="67563"/>
                </a:lnTo>
                <a:lnTo>
                  <a:pt x="407373" y="67563"/>
                </a:lnTo>
                <a:lnTo>
                  <a:pt x="404494" y="63245"/>
                </a:lnTo>
                <a:lnTo>
                  <a:pt x="401954" y="57022"/>
                </a:lnTo>
                <a:lnTo>
                  <a:pt x="399288" y="50800"/>
                </a:lnTo>
                <a:lnTo>
                  <a:pt x="398119" y="44957"/>
                </a:lnTo>
                <a:lnTo>
                  <a:pt x="398017" y="29337"/>
                </a:lnTo>
                <a:close/>
              </a:path>
              <a:path w="679450" h="177800">
                <a:moveTo>
                  <a:pt x="407373" y="67563"/>
                </a:moveTo>
                <a:lnTo>
                  <a:pt x="389381" y="67563"/>
                </a:lnTo>
                <a:lnTo>
                  <a:pt x="392429" y="74802"/>
                </a:lnTo>
                <a:lnTo>
                  <a:pt x="422782" y="100964"/>
                </a:lnTo>
                <a:lnTo>
                  <a:pt x="432307" y="86487"/>
                </a:lnTo>
                <a:lnTo>
                  <a:pt x="424814" y="83312"/>
                </a:lnTo>
                <a:lnTo>
                  <a:pt x="418464" y="79247"/>
                </a:lnTo>
                <a:lnTo>
                  <a:pt x="413385" y="74040"/>
                </a:lnTo>
                <a:lnTo>
                  <a:pt x="408304" y="68961"/>
                </a:lnTo>
                <a:lnTo>
                  <a:pt x="407373" y="67563"/>
                </a:lnTo>
                <a:close/>
              </a:path>
              <a:path w="679450" h="177800">
                <a:moveTo>
                  <a:pt x="427736" y="14096"/>
                </a:moveTo>
                <a:lnTo>
                  <a:pt x="348361" y="14096"/>
                </a:lnTo>
                <a:lnTo>
                  <a:pt x="348361" y="29337"/>
                </a:lnTo>
                <a:lnTo>
                  <a:pt x="427736" y="29337"/>
                </a:lnTo>
                <a:lnTo>
                  <a:pt x="427736" y="14096"/>
                </a:lnTo>
                <a:close/>
              </a:path>
              <a:path w="679450" h="177800">
                <a:moveTo>
                  <a:pt x="334517" y="140334"/>
                </a:moveTo>
                <a:lnTo>
                  <a:pt x="172212" y="140334"/>
                </a:lnTo>
                <a:lnTo>
                  <a:pt x="172212" y="156209"/>
                </a:lnTo>
                <a:lnTo>
                  <a:pt x="334517" y="156209"/>
                </a:lnTo>
                <a:lnTo>
                  <a:pt x="334517" y="140334"/>
                </a:lnTo>
                <a:close/>
              </a:path>
              <a:path w="679450" h="177800">
                <a:moveTo>
                  <a:pt x="262254" y="109346"/>
                </a:moveTo>
                <a:lnTo>
                  <a:pt x="243712" y="109346"/>
                </a:lnTo>
                <a:lnTo>
                  <a:pt x="243712" y="140334"/>
                </a:lnTo>
                <a:lnTo>
                  <a:pt x="262254" y="140334"/>
                </a:lnTo>
                <a:lnTo>
                  <a:pt x="262254" y="109346"/>
                </a:lnTo>
                <a:close/>
              </a:path>
              <a:path w="679450" h="177800">
                <a:moveTo>
                  <a:pt x="314705" y="12445"/>
                </a:moveTo>
                <a:lnTo>
                  <a:pt x="191642" y="12445"/>
                </a:lnTo>
                <a:lnTo>
                  <a:pt x="191642" y="27939"/>
                </a:lnTo>
                <a:lnTo>
                  <a:pt x="296163" y="27939"/>
                </a:lnTo>
                <a:lnTo>
                  <a:pt x="296163" y="52831"/>
                </a:lnTo>
                <a:lnTo>
                  <a:pt x="192024" y="52831"/>
                </a:lnTo>
                <a:lnTo>
                  <a:pt x="192024" y="109346"/>
                </a:lnTo>
                <a:lnTo>
                  <a:pt x="318897" y="109346"/>
                </a:lnTo>
                <a:lnTo>
                  <a:pt x="318897" y="93852"/>
                </a:lnTo>
                <a:lnTo>
                  <a:pt x="210565" y="93852"/>
                </a:lnTo>
                <a:lnTo>
                  <a:pt x="210565" y="67944"/>
                </a:lnTo>
                <a:lnTo>
                  <a:pt x="314705" y="67944"/>
                </a:lnTo>
                <a:lnTo>
                  <a:pt x="314705" y="12445"/>
                </a:lnTo>
                <a:close/>
              </a:path>
              <a:path w="679450" h="177800">
                <a:moveTo>
                  <a:pt x="495680" y="0"/>
                </a:moveTo>
                <a:lnTo>
                  <a:pt x="477774" y="0"/>
                </a:lnTo>
                <a:lnTo>
                  <a:pt x="477774" y="108331"/>
                </a:lnTo>
                <a:lnTo>
                  <a:pt x="495680" y="108331"/>
                </a:lnTo>
                <a:lnTo>
                  <a:pt x="4956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6" name="object 10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743447" y="4695190"/>
            <a:ext cx="274447" cy="173355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6081648" y="4694935"/>
            <a:ext cx="321310" cy="177800"/>
          </a:xfrm>
          <a:custGeom>
            <a:avLst/>
            <a:gdLst/>
            <a:ahLst/>
            <a:cxnLst/>
            <a:rect l="l" t="t" r="r" b="b"/>
            <a:pathLst>
              <a:path w="321310" h="177800">
                <a:moveTo>
                  <a:pt x="260985" y="110489"/>
                </a:moveTo>
                <a:lnTo>
                  <a:pt x="219837" y="117093"/>
                </a:lnTo>
                <a:lnTo>
                  <a:pt x="200913" y="136906"/>
                </a:lnTo>
                <a:lnTo>
                  <a:pt x="200913" y="151002"/>
                </a:lnTo>
                <a:lnTo>
                  <a:pt x="235874" y="175043"/>
                </a:lnTo>
                <a:lnTo>
                  <a:pt x="260985" y="177419"/>
                </a:lnTo>
                <a:lnTo>
                  <a:pt x="269986" y="177087"/>
                </a:lnTo>
                <a:lnTo>
                  <a:pt x="308863" y="166877"/>
                </a:lnTo>
                <a:lnTo>
                  <a:pt x="313071" y="162559"/>
                </a:lnTo>
                <a:lnTo>
                  <a:pt x="260985" y="162559"/>
                </a:lnTo>
                <a:lnTo>
                  <a:pt x="251721" y="162270"/>
                </a:lnTo>
                <a:lnTo>
                  <a:pt x="219710" y="149859"/>
                </a:lnTo>
                <a:lnTo>
                  <a:pt x="219710" y="137921"/>
                </a:lnTo>
                <a:lnTo>
                  <a:pt x="260985" y="125094"/>
                </a:lnTo>
                <a:lnTo>
                  <a:pt x="312947" y="125094"/>
                </a:lnTo>
                <a:lnTo>
                  <a:pt x="308863" y="120903"/>
                </a:lnTo>
                <a:lnTo>
                  <a:pt x="269986" y="110730"/>
                </a:lnTo>
                <a:lnTo>
                  <a:pt x="260985" y="110489"/>
                </a:lnTo>
                <a:close/>
              </a:path>
              <a:path w="321310" h="177800">
                <a:moveTo>
                  <a:pt x="312947" y="125094"/>
                </a:moveTo>
                <a:lnTo>
                  <a:pt x="260985" y="125094"/>
                </a:lnTo>
                <a:lnTo>
                  <a:pt x="270228" y="125404"/>
                </a:lnTo>
                <a:lnTo>
                  <a:pt x="278352" y="126333"/>
                </a:lnTo>
                <a:lnTo>
                  <a:pt x="285380" y="127881"/>
                </a:lnTo>
                <a:lnTo>
                  <a:pt x="291338" y="130047"/>
                </a:lnTo>
                <a:lnTo>
                  <a:pt x="298576" y="133222"/>
                </a:lnTo>
                <a:lnTo>
                  <a:pt x="302260" y="137921"/>
                </a:lnTo>
                <a:lnTo>
                  <a:pt x="302260" y="149859"/>
                </a:lnTo>
                <a:lnTo>
                  <a:pt x="260985" y="162559"/>
                </a:lnTo>
                <a:lnTo>
                  <a:pt x="313071" y="162559"/>
                </a:lnTo>
                <a:lnTo>
                  <a:pt x="318388" y="156971"/>
                </a:lnTo>
                <a:lnTo>
                  <a:pt x="320801" y="151002"/>
                </a:lnTo>
                <a:lnTo>
                  <a:pt x="320801" y="136906"/>
                </a:lnTo>
                <a:lnTo>
                  <a:pt x="318388" y="130809"/>
                </a:lnTo>
                <a:lnTo>
                  <a:pt x="312947" y="125094"/>
                </a:lnTo>
                <a:close/>
              </a:path>
              <a:path w="321310" h="177800">
                <a:moveTo>
                  <a:pt x="51308" y="117601"/>
                </a:moveTo>
                <a:lnTo>
                  <a:pt x="32258" y="117601"/>
                </a:lnTo>
                <a:lnTo>
                  <a:pt x="32258" y="173608"/>
                </a:lnTo>
                <a:lnTo>
                  <a:pt x="152018" y="173608"/>
                </a:lnTo>
                <a:lnTo>
                  <a:pt x="152018" y="158369"/>
                </a:lnTo>
                <a:lnTo>
                  <a:pt x="51308" y="158369"/>
                </a:lnTo>
                <a:lnTo>
                  <a:pt x="51308" y="117601"/>
                </a:lnTo>
                <a:close/>
              </a:path>
              <a:path w="321310" h="177800">
                <a:moveTo>
                  <a:pt x="148081" y="253"/>
                </a:moveTo>
                <a:lnTo>
                  <a:pt x="129286" y="253"/>
                </a:lnTo>
                <a:lnTo>
                  <a:pt x="129286" y="40639"/>
                </a:lnTo>
                <a:lnTo>
                  <a:pt x="91948" y="40639"/>
                </a:lnTo>
                <a:lnTo>
                  <a:pt x="91948" y="56006"/>
                </a:lnTo>
                <a:lnTo>
                  <a:pt x="129286" y="56006"/>
                </a:lnTo>
                <a:lnTo>
                  <a:pt x="129286" y="132461"/>
                </a:lnTo>
                <a:lnTo>
                  <a:pt x="148081" y="132461"/>
                </a:lnTo>
                <a:lnTo>
                  <a:pt x="148081" y="253"/>
                </a:lnTo>
                <a:close/>
              </a:path>
              <a:path w="321310" h="177800">
                <a:moveTo>
                  <a:pt x="62737" y="10921"/>
                </a:moveTo>
                <a:lnTo>
                  <a:pt x="44196" y="10921"/>
                </a:lnTo>
                <a:lnTo>
                  <a:pt x="44157" y="32512"/>
                </a:lnTo>
                <a:lnTo>
                  <a:pt x="43789" y="38544"/>
                </a:lnTo>
                <a:lnTo>
                  <a:pt x="28287" y="73906"/>
                </a:lnTo>
                <a:lnTo>
                  <a:pt x="0" y="93090"/>
                </a:lnTo>
                <a:lnTo>
                  <a:pt x="10160" y="107950"/>
                </a:lnTo>
                <a:lnTo>
                  <a:pt x="42167" y="84246"/>
                </a:lnTo>
                <a:lnTo>
                  <a:pt x="53848" y="63118"/>
                </a:lnTo>
                <a:lnTo>
                  <a:pt x="71374" y="63118"/>
                </a:lnTo>
                <a:lnTo>
                  <a:pt x="67945" y="55752"/>
                </a:lnTo>
                <a:lnTo>
                  <a:pt x="64515" y="48259"/>
                </a:lnTo>
                <a:lnTo>
                  <a:pt x="62892" y="40639"/>
                </a:lnTo>
                <a:lnTo>
                  <a:pt x="62833" y="38544"/>
                </a:lnTo>
                <a:lnTo>
                  <a:pt x="62737" y="10921"/>
                </a:lnTo>
                <a:close/>
              </a:path>
              <a:path w="321310" h="177800">
                <a:moveTo>
                  <a:pt x="71374" y="63118"/>
                </a:moveTo>
                <a:lnTo>
                  <a:pt x="53848" y="63118"/>
                </a:lnTo>
                <a:lnTo>
                  <a:pt x="57013" y="69931"/>
                </a:lnTo>
                <a:lnTo>
                  <a:pt x="88177" y="100613"/>
                </a:lnTo>
                <a:lnTo>
                  <a:pt x="95250" y="103758"/>
                </a:lnTo>
                <a:lnTo>
                  <a:pt x="105537" y="89153"/>
                </a:lnTo>
                <a:lnTo>
                  <a:pt x="99087" y="86459"/>
                </a:lnTo>
                <a:lnTo>
                  <a:pt x="93090" y="83312"/>
                </a:lnTo>
                <a:lnTo>
                  <a:pt x="87570" y="79688"/>
                </a:lnTo>
                <a:lnTo>
                  <a:pt x="82550" y="75564"/>
                </a:lnTo>
                <a:lnTo>
                  <a:pt x="76200" y="69850"/>
                </a:lnTo>
                <a:lnTo>
                  <a:pt x="71374" y="63118"/>
                </a:lnTo>
                <a:close/>
              </a:path>
              <a:path w="321310" h="177800">
                <a:moveTo>
                  <a:pt x="320293" y="0"/>
                </a:moveTo>
                <a:lnTo>
                  <a:pt x="301498" y="0"/>
                </a:lnTo>
                <a:lnTo>
                  <a:pt x="301498" y="45212"/>
                </a:lnTo>
                <a:lnTo>
                  <a:pt x="268477" y="45212"/>
                </a:lnTo>
                <a:lnTo>
                  <a:pt x="268477" y="60578"/>
                </a:lnTo>
                <a:lnTo>
                  <a:pt x="301498" y="60578"/>
                </a:lnTo>
                <a:lnTo>
                  <a:pt x="301498" y="105537"/>
                </a:lnTo>
                <a:lnTo>
                  <a:pt x="320293" y="105537"/>
                </a:lnTo>
                <a:lnTo>
                  <a:pt x="320293" y="0"/>
                </a:lnTo>
                <a:close/>
              </a:path>
              <a:path w="321310" h="177800">
                <a:moveTo>
                  <a:pt x="235965" y="27558"/>
                </a:moveTo>
                <a:lnTo>
                  <a:pt x="216788" y="27558"/>
                </a:lnTo>
                <a:lnTo>
                  <a:pt x="216788" y="39750"/>
                </a:lnTo>
                <a:lnTo>
                  <a:pt x="215011" y="47751"/>
                </a:lnTo>
                <a:lnTo>
                  <a:pt x="191004" y="79908"/>
                </a:lnTo>
                <a:lnTo>
                  <a:pt x="172465" y="89534"/>
                </a:lnTo>
                <a:lnTo>
                  <a:pt x="182372" y="104520"/>
                </a:lnTo>
                <a:lnTo>
                  <a:pt x="214965" y="81444"/>
                </a:lnTo>
                <a:lnTo>
                  <a:pt x="226949" y="60959"/>
                </a:lnTo>
                <a:lnTo>
                  <a:pt x="245192" y="60959"/>
                </a:lnTo>
                <a:lnTo>
                  <a:pt x="244601" y="60197"/>
                </a:lnTo>
                <a:lnTo>
                  <a:pt x="237743" y="46227"/>
                </a:lnTo>
                <a:lnTo>
                  <a:pt x="235965" y="38862"/>
                </a:lnTo>
                <a:lnTo>
                  <a:pt x="235965" y="27558"/>
                </a:lnTo>
                <a:close/>
              </a:path>
              <a:path w="321310" h="177800">
                <a:moveTo>
                  <a:pt x="245192" y="60959"/>
                </a:moveTo>
                <a:lnTo>
                  <a:pt x="226949" y="60959"/>
                </a:lnTo>
                <a:lnTo>
                  <a:pt x="230116" y="67413"/>
                </a:lnTo>
                <a:lnTo>
                  <a:pt x="261852" y="96613"/>
                </a:lnTo>
                <a:lnTo>
                  <a:pt x="269113" y="99568"/>
                </a:lnTo>
                <a:lnTo>
                  <a:pt x="278764" y="84708"/>
                </a:lnTo>
                <a:lnTo>
                  <a:pt x="272262" y="82186"/>
                </a:lnTo>
                <a:lnTo>
                  <a:pt x="266271" y="79200"/>
                </a:lnTo>
                <a:lnTo>
                  <a:pt x="260691" y="75691"/>
                </a:lnTo>
                <a:lnTo>
                  <a:pt x="255777" y="71881"/>
                </a:lnTo>
                <a:lnTo>
                  <a:pt x="249427" y="66420"/>
                </a:lnTo>
                <a:lnTo>
                  <a:pt x="245192" y="60959"/>
                </a:lnTo>
                <a:close/>
              </a:path>
              <a:path w="321310" h="177800">
                <a:moveTo>
                  <a:pt x="273938" y="12318"/>
                </a:moveTo>
                <a:lnTo>
                  <a:pt x="178435" y="12318"/>
                </a:lnTo>
                <a:lnTo>
                  <a:pt x="178435" y="27558"/>
                </a:lnTo>
                <a:lnTo>
                  <a:pt x="273938" y="27558"/>
                </a:lnTo>
                <a:lnTo>
                  <a:pt x="273938" y="1231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73316" y="4695190"/>
            <a:ext cx="335280" cy="173355"/>
          </a:xfrm>
          <a:custGeom>
            <a:avLst/>
            <a:gdLst/>
            <a:ahLst/>
            <a:cxnLst/>
            <a:rect l="l" t="t" r="r" b="b"/>
            <a:pathLst>
              <a:path w="335279" h="173354">
                <a:moveTo>
                  <a:pt x="43941" y="123698"/>
                </a:moveTo>
                <a:lnTo>
                  <a:pt x="25146" y="123698"/>
                </a:lnTo>
                <a:lnTo>
                  <a:pt x="25146" y="173355"/>
                </a:lnTo>
                <a:lnTo>
                  <a:pt x="146177" y="173355"/>
                </a:lnTo>
                <a:lnTo>
                  <a:pt x="146177" y="157861"/>
                </a:lnTo>
                <a:lnTo>
                  <a:pt x="43941" y="157861"/>
                </a:lnTo>
                <a:lnTo>
                  <a:pt x="43941" y="123698"/>
                </a:lnTo>
                <a:close/>
              </a:path>
              <a:path w="335279" h="173354">
                <a:moveTo>
                  <a:pt x="139827" y="0"/>
                </a:moveTo>
                <a:lnTo>
                  <a:pt x="121031" y="0"/>
                </a:lnTo>
                <a:lnTo>
                  <a:pt x="121031" y="135509"/>
                </a:lnTo>
                <a:lnTo>
                  <a:pt x="139827" y="135509"/>
                </a:lnTo>
                <a:lnTo>
                  <a:pt x="139827" y="74422"/>
                </a:lnTo>
                <a:lnTo>
                  <a:pt x="165100" y="74422"/>
                </a:lnTo>
                <a:lnTo>
                  <a:pt x="165100" y="58547"/>
                </a:lnTo>
                <a:lnTo>
                  <a:pt x="139827" y="58547"/>
                </a:lnTo>
                <a:lnTo>
                  <a:pt x="139827" y="0"/>
                </a:lnTo>
                <a:close/>
              </a:path>
              <a:path w="335279" h="173354">
                <a:moveTo>
                  <a:pt x="62737" y="7747"/>
                </a:moveTo>
                <a:lnTo>
                  <a:pt x="45338" y="7747"/>
                </a:lnTo>
                <a:lnTo>
                  <a:pt x="37718" y="9271"/>
                </a:lnTo>
                <a:lnTo>
                  <a:pt x="9906" y="36068"/>
                </a:lnTo>
                <a:lnTo>
                  <a:pt x="10033" y="52324"/>
                </a:lnTo>
                <a:lnTo>
                  <a:pt x="45212" y="77724"/>
                </a:lnTo>
                <a:lnTo>
                  <a:pt x="45212" y="94234"/>
                </a:lnTo>
                <a:lnTo>
                  <a:pt x="36957" y="94487"/>
                </a:lnTo>
                <a:lnTo>
                  <a:pt x="13843" y="94868"/>
                </a:lnTo>
                <a:lnTo>
                  <a:pt x="16" y="94868"/>
                </a:lnTo>
                <a:lnTo>
                  <a:pt x="2032" y="109982"/>
                </a:lnTo>
                <a:lnTo>
                  <a:pt x="9915" y="110029"/>
                </a:lnTo>
                <a:lnTo>
                  <a:pt x="18145" y="109982"/>
                </a:lnTo>
                <a:lnTo>
                  <a:pt x="44902" y="109319"/>
                </a:lnTo>
                <a:lnTo>
                  <a:pt x="83002" y="106689"/>
                </a:lnTo>
                <a:lnTo>
                  <a:pt x="111506" y="102743"/>
                </a:lnTo>
                <a:lnTo>
                  <a:pt x="110711" y="94868"/>
                </a:lnTo>
                <a:lnTo>
                  <a:pt x="6731" y="94868"/>
                </a:lnTo>
                <a:lnTo>
                  <a:pt x="0" y="94742"/>
                </a:lnTo>
                <a:lnTo>
                  <a:pt x="110698" y="94742"/>
                </a:lnTo>
                <a:lnTo>
                  <a:pt x="110544" y="93218"/>
                </a:lnTo>
                <a:lnTo>
                  <a:pt x="64008" y="93218"/>
                </a:lnTo>
                <a:lnTo>
                  <a:pt x="64008" y="77597"/>
                </a:lnTo>
                <a:lnTo>
                  <a:pt x="90932" y="63881"/>
                </a:lnTo>
                <a:lnTo>
                  <a:pt x="54102" y="63881"/>
                </a:lnTo>
                <a:lnTo>
                  <a:pt x="46101" y="63754"/>
                </a:lnTo>
                <a:lnTo>
                  <a:pt x="39751" y="61849"/>
                </a:lnTo>
                <a:lnTo>
                  <a:pt x="30099" y="54483"/>
                </a:lnTo>
                <a:lnTo>
                  <a:pt x="27559" y="49403"/>
                </a:lnTo>
                <a:lnTo>
                  <a:pt x="27559" y="36576"/>
                </a:lnTo>
                <a:lnTo>
                  <a:pt x="30099" y="31496"/>
                </a:lnTo>
                <a:lnTo>
                  <a:pt x="39751" y="24130"/>
                </a:lnTo>
                <a:lnTo>
                  <a:pt x="46101" y="22225"/>
                </a:lnTo>
                <a:lnTo>
                  <a:pt x="54102" y="22098"/>
                </a:lnTo>
                <a:lnTo>
                  <a:pt x="90916" y="22098"/>
                </a:lnTo>
                <a:lnTo>
                  <a:pt x="88900" y="19177"/>
                </a:lnTo>
                <a:lnTo>
                  <a:pt x="83692" y="15112"/>
                </a:lnTo>
                <a:lnTo>
                  <a:pt x="70485" y="9271"/>
                </a:lnTo>
                <a:lnTo>
                  <a:pt x="62737" y="7747"/>
                </a:lnTo>
                <a:close/>
              </a:path>
              <a:path w="335279" h="173354">
                <a:moveTo>
                  <a:pt x="110109" y="88900"/>
                </a:moveTo>
                <a:lnTo>
                  <a:pt x="71882" y="92837"/>
                </a:lnTo>
                <a:lnTo>
                  <a:pt x="64008" y="93218"/>
                </a:lnTo>
                <a:lnTo>
                  <a:pt x="110544" y="93218"/>
                </a:lnTo>
                <a:lnTo>
                  <a:pt x="110109" y="88900"/>
                </a:lnTo>
                <a:close/>
              </a:path>
              <a:path w="335279" h="173354">
                <a:moveTo>
                  <a:pt x="90916" y="22098"/>
                </a:moveTo>
                <a:lnTo>
                  <a:pt x="54102" y="22098"/>
                </a:lnTo>
                <a:lnTo>
                  <a:pt x="62103" y="22225"/>
                </a:lnTo>
                <a:lnTo>
                  <a:pt x="68580" y="24130"/>
                </a:lnTo>
                <a:lnTo>
                  <a:pt x="73279" y="27812"/>
                </a:lnTo>
                <a:lnTo>
                  <a:pt x="78105" y="31496"/>
                </a:lnTo>
                <a:lnTo>
                  <a:pt x="80517" y="36576"/>
                </a:lnTo>
                <a:lnTo>
                  <a:pt x="80517" y="49403"/>
                </a:lnTo>
                <a:lnTo>
                  <a:pt x="78105" y="54483"/>
                </a:lnTo>
                <a:lnTo>
                  <a:pt x="73279" y="58166"/>
                </a:lnTo>
                <a:lnTo>
                  <a:pt x="68580" y="61849"/>
                </a:lnTo>
                <a:lnTo>
                  <a:pt x="62103" y="63754"/>
                </a:lnTo>
                <a:lnTo>
                  <a:pt x="54102" y="63881"/>
                </a:lnTo>
                <a:lnTo>
                  <a:pt x="90932" y="63881"/>
                </a:lnTo>
                <a:lnTo>
                  <a:pt x="94996" y="59817"/>
                </a:lnTo>
                <a:lnTo>
                  <a:pt x="98171" y="52197"/>
                </a:lnTo>
                <a:lnTo>
                  <a:pt x="98249" y="49403"/>
                </a:lnTo>
                <a:lnTo>
                  <a:pt x="98298" y="36068"/>
                </a:lnTo>
                <a:lnTo>
                  <a:pt x="96392" y="29845"/>
                </a:lnTo>
                <a:lnTo>
                  <a:pt x="92583" y="24511"/>
                </a:lnTo>
                <a:lnTo>
                  <a:pt x="90916" y="22098"/>
                </a:lnTo>
                <a:close/>
              </a:path>
              <a:path w="335279" h="173354">
                <a:moveTo>
                  <a:pt x="334772" y="140081"/>
                </a:moveTo>
                <a:lnTo>
                  <a:pt x="172465" y="140081"/>
                </a:lnTo>
                <a:lnTo>
                  <a:pt x="172465" y="155956"/>
                </a:lnTo>
                <a:lnTo>
                  <a:pt x="334772" y="155956"/>
                </a:lnTo>
                <a:lnTo>
                  <a:pt x="334772" y="140081"/>
                </a:lnTo>
                <a:close/>
              </a:path>
              <a:path w="335279" h="173354">
                <a:moveTo>
                  <a:pt x="234950" y="108839"/>
                </a:moveTo>
                <a:lnTo>
                  <a:pt x="216788" y="108839"/>
                </a:lnTo>
                <a:lnTo>
                  <a:pt x="216788" y="140081"/>
                </a:lnTo>
                <a:lnTo>
                  <a:pt x="234950" y="140081"/>
                </a:lnTo>
                <a:lnTo>
                  <a:pt x="234950" y="108839"/>
                </a:lnTo>
                <a:close/>
              </a:path>
              <a:path w="335279" h="173354">
                <a:moveTo>
                  <a:pt x="292227" y="108839"/>
                </a:moveTo>
                <a:lnTo>
                  <a:pt x="273812" y="108839"/>
                </a:lnTo>
                <a:lnTo>
                  <a:pt x="273812" y="140081"/>
                </a:lnTo>
                <a:lnTo>
                  <a:pt x="292227" y="140081"/>
                </a:lnTo>
                <a:lnTo>
                  <a:pt x="292227" y="108839"/>
                </a:lnTo>
                <a:close/>
              </a:path>
              <a:path w="335279" h="173354">
                <a:moveTo>
                  <a:pt x="314960" y="12192"/>
                </a:moveTo>
                <a:lnTo>
                  <a:pt x="191897" y="12192"/>
                </a:lnTo>
                <a:lnTo>
                  <a:pt x="191897" y="27686"/>
                </a:lnTo>
                <a:lnTo>
                  <a:pt x="296417" y="27686"/>
                </a:lnTo>
                <a:lnTo>
                  <a:pt x="296417" y="52451"/>
                </a:lnTo>
                <a:lnTo>
                  <a:pt x="192278" y="52451"/>
                </a:lnTo>
                <a:lnTo>
                  <a:pt x="192278" y="108839"/>
                </a:lnTo>
                <a:lnTo>
                  <a:pt x="319151" y="108839"/>
                </a:lnTo>
                <a:lnTo>
                  <a:pt x="319151" y="93345"/>
                </a:lnTo>
                <a:lnTo>
                  <a:pt x="210819" y="93345"/>
                </a:lnTo>
                <a:lnTo>
                  <a:pt x="210819" y="67691"/>
                </a:lnTo>
                <a:lnTo>
                  <a:pt x="314960" y="67691"/>
                </a:lnTo>
                <a:lnTo>
                  <a:pt x="314960" y="121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76190" y="502965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07254" y="4938776"/>
            <a:ext cx="277875" cy="177419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5034660" y="4938776"/>
            <a:ext cx="321310" cy="177800"/>
          </a:xfrm>
          <a:custGeom>
            <a:avLst/>
            <a:gdLst/>
            <a:ahLst/>
            <a:cxnLst/>
            <a:rect l="l" t="t" r="r" b="b"/>
            <a:pathLst>
              <a:path w="321310" h="177800">
                <a:moveTo>
                  <a:pt x="260985" y="110490"/>
                </a:moveTo>
                <a:lnTo>
                  <a:pt x="219837" y="117093"/>
                </a:lnTo>
                <a:lnTo>
                  <a:pt x="200913" y="136906"/>
                </a:lnTo>
                <a:lnTo>
                  <a:pt x="200913" y="151003"/>
                </a:lnTo>
                <a:lnTo>
                  <a:pt x="235874" y="175043"/>
                </a:lnTo>
                <a:lnTo>
                  <a:pt x="260985" y="177419"/>
                </a:lnTo>
                <a:lnTo>
                  <a:pt x="269986" y="177087"/>
                </a:lnTo>
                <a:lnTo>
                  <a:pt x="308863" y="166878"/>
                </a:lnTo>
                <a:lnTo>
                  <a:pt x="313071" y="162560"/>
                </a:lnTo>
                <a:lnTo>
                  <a:pt x="260985" y="162560"/>
                </a:lnTo>
                <a:lnTo>
                  <a:pt x="251721" y="162270"/>
                </a:lnTo>
                <a:lnTo>
                  <a:pt x="219710" y="149860"/>
                </a:lnTo>
                <a:lnTo>
                  <a:pt x="219710" y="137922"/>
                </a:lnTo>
                <a:lnTo>
                  <a:pt x="260985" y="125094"/>
                </a:lnTo>
                <a:lnTo>
                  <a:pt x="312947" y="125094"/>
                </a:lnTo>
                <a:lnTo>
                  <a:pt x="308863" y="120904"/>
                </a:lnTo>
                <a:lnTo>
                  <a:pt x="269986" y="110730"/>
                </a:lnTo>
                <a:lnTo>
                  <a:pt x="260985" y="110490"/>
                </a:lnTo>
                <a:close/>
              </a:path>
              <a:path w="321310" h="177800">
                <a:moveTo>
                  <a:pt x="312947" y="125094"/>
                </a:moveTo>
                <a:lnTo>
                  <a:pt x="260985" y="125094"/>
                </a:lnTo>
                <a:lnTo>
                  <a:pt x="270228" y="125404"/>
                </a:lnTo>
                <a:lnTo>
                  <a:pt x="278352" y="126333"/>
                </a:lnTo>
                <a:lnTo>
                  <a:pt x="285380" y="127881"/>
                </a:lnTo>
                <a:lnTo>
                  <a:pt x="291338" y="130048"/>
                </a:lnTo>
                <a:lnTo>
                  <a:pt x="298576" y="133223"/>
                </a:lnTo>
                <a:lnTo>
                  <a:pt x="302260" y="137922"/>
                </a:lnTo>
                <a:lnTo>
                  <a:pt x="302260" y="149860"/>
                </a:lnTo>
                <a:lnTo>
                  <a:pt x="260985" y="162560"/>
                </a:lnTo>
                <a:lnTo>
                  <a:pt x="313071" y="162560"/>
                </a:lnTo>
                <a:lnTo>
                  <a:pt x="318388" y="156972"/>
                </a:lnTo>
                <a:lnTo>
                  <a:pt x="320801" y="151003"/>
                </a:lnTo>
                <a:lnTo>
                  <a:pt x="320801" y="136906"/>
                </a:lnTo>
                <a:lnTo>
                  <a:pt x="318388" y="130810"/>
                </a:lnTo>
                <a:lnTo>
                  <a:pt x="312947" y="125094"/>
                </a:lnTo>
                <a:close/>
              </a:path>
              <a:path w="321310" h="177800">
                <a:moveTo>
                  <a:pt x="51308" y="117601"/>
                </a:moveTo>
                <a:lnTo>
                  <a:pt x="32258" y="117601"/>
                </a:lnTo>
                <a:lnTo>
                  <a:pt x="32258" y="173609"/>
                </a:lnTo>
                <a:lnTo>
                  <a:pt x="152018" y="173609"/>
                </a:lnTo>
                <a:lnTo>
                  <a:pt x="152018" y="158369"/>
                </a:lnTo>
                <a:lnTo>
                  <a:pt x="51308" y="158369"/>
                </a:lnTo>
                <a:lnTo>
                  <a:pt x="51308" y="117601"/>
                </a:lnTo>
                <a:close/>
              </a:path>
              <a:path w="321310" h="177800">
                <a:moveTo>
                  <a:pt x="148081" y="254"/>
                </a:moveTo>
                <a:lnTo>
                  <a:pt x="129286" y="254"/>
                </a:lnTo>
                <a:lnTo>
                  <a:pt x="129286" y="40640"/>
                </a:lnTo>
                <a:lnTo>
                  <a:pt x="91948" y="40640"/>
                </a:lnTo>
                <a:lnTo>
                  <a:pt x="91948" y="56006"/>
                </a:lnTo>
                <a:lnTo>
                  <a:pt x="129286" y="56006"/>
                </a:lnTo>
                <a:lnTo>
                  <a:pt x="129286" y="132461"/>
                </a:lnTo>
                <a:lnTo>
                  <a:pt x="148081" y="132461"/>
                </a:lnTo>
                <a:lnTo>
                  <a:pt x="148081" y="254"/>
                </a:lnTo>
                <a:close/>
              </a:path>
              <a:path w="321310" h="177800">
                <a:moveTo>
                  <a:pt x="62737" y="10922"/>
                </a:moveTo>
                <a:lnTo>
                  <a:pt x="44196" y="10922"/>
                </a:lnTo>
                <a:lnTo>
                  <a:pt x="44157" y="32512"/>
                </a:lnTo>
                <a:lnTo>
                  <a:pt x="43789" y="38544"/>
                </a:lnTo>
                <a:lnTo>
                  <a:pt x="28287" y="73906"/>
                </a:lnTo>
                <a:lnTo>
                  <a:pt x="0" y="93091"/>
                </a:lnTo>
                <a:lnTo>
                  <a:pt x="10160" y="107950"/>
                </a:lnTo>
                <a:lnTo>
                  <a:pt x="42167" y="84246"/>
                </a:lnTo>
                <a:lnTo>
                  <a:pt x="53848" y="63118"/>
                </a:lnTo>
                <a:lnTo>
                  <a:pt x="71374" y="63118"/>
                </a:lnTo>
                <a:lnTo>
                  <a:pt x="67944" y="55753"/>
                </a:lnTo>
                <a:lnTo>
                  <a:pt x="64515" y="48260"/>
                </a:lnTo>
                <a:lnTo>
                  <a:pt x="62892" y="40640"/>
                </a:lnTo>
                <a:lnTo>
                  <a:pt x="62833" y="38544"/>
                </a:lnTo>
                <a:lnTo>
                  <a:pt x="62737" y="10922"/>
                </a:lnTo>
                <a:close/>
              </a:path>
              <a:path w="321310" h="177800">
                <a:moveTo>
                  <a:pt x="71374" y="63118"/>
                </a:moveTo>
                <a:lnTo>
                  <a:pt x="53848" y="63118"/>
                </a:lnTo>
                <a:lnTo>
                  <a:pt x="57013" y="69931"/>
                </a:lnTo>
                <a:lnTo>
                  <a:pt x="88177" y="100613"/>
                </a:lnTo>
                <a:lnTo>
                  <a:pt x="95250" y="103759"/>
                </a:lnTo>
                <a:lnTo>
                  <a:pt x="105537" y="89154"/>
                </a:lnTo>
                <a:lnTo>
                  <a:pt x="99087" y="86459"/>
                </a:lnTo>
                <a:lnTo>
                  <a:pt x="93090" y="83312"/>
                </a:lnTo>
                <a:lnTo>
                  <a:pt x="87570" y="79688"/>
                </a:lnTo>
                <a:lnTo>
                  <a:pt x="82550" y="75565"/>
                </a:lnTo>
                <a:lnTo>
                  <a:pt x="76200" y="69850"/>
                </a:lnTo>
                <a:lnTo>
                  <a:pt x="71374" y="63118"/>
                </a:lnTo>
                <a:close/>
              </a:path>
              <a:path w="321310" h="177800">
                <a:moveTo>
                  <a:pt x="320293" y="0"/>
                </a:moveTo>
                <a:lnTo>
                  <a:pt x="301498" y="0"/>
                </a:lnTo>
                <a:lnTo>
                  <a:pt x="301498" y="45212"/>
                </a:lnTo>
                <a:lnTo>
                  <a:pt x="268477" y="45212"/>
                </a:lnTo>
                <a:lnTo>
                  <a:pt x="268477" y="60579"/>
                </a:lnTo>
                <a:lnTo>
                  <a:pt x="301498" y="60579"/>
                </a:lnTo>
                <a:lnTo>
                  <a:pt x="301498" y="105537"/>
                </a:lnTo>
                <a:lnTo>
                  <a:pt x="320293" y="105537"/>
                </a:lnTo>
                <a:lnTo>
                  <a:pt x="320293" y="0"/>
                </a:lnTo>
                <a:close/>
              </a:path>
              <a:path w="321310" h="177800">
                <a:moveTo>
                  <a:pt x="235965" y="27559"/>
                </a:moveTo>
                <a:lnTo>
                  <a:pt x="216788" y="27559"/>
                </a:lnTo>
                <a:lnTo>
                  <a:pt x="216788" y="39750"/>
                </a:lnTo>
                <a:lnTo>
                  <a:pt x="215011" y="47751"/>
                </a:lnTo>
                <a:lnTo>
                  <a:pt x="191004" y="79908"/>
                </a:lnTo>
                <a:lnTo>
                  <a:pt x="172465" y="89535"/>
                </a:lnTo>
                <a:lnTo>
                  <a:pt x="182372" y="104521"/>
                </a:lnTo>
                <a:lnTo>
                  <a:pt x="214965" y="81444"/>
                </a:lnTo>
                <a:lnTo>
                  <a:pt x="226949" y="60960"/>
                </a:lnTo>
                <a:lnTo>
                  <a:pt x="245192" y="60960"/>
                </a:lnTo>
                <a:lnTo>
                  <a:pt x="244601" y="60198"/>
                </a:lnTo>
                <a:lnTo>
                  <a:pt x="237743" y="46228"/>
                </a:lnTo>
                <a:lnTo>
                  <a:pt x="235965" y="38862"/>
                </a:lnTo>
                <a:lnTo>
                  <a:pt x="235965" y="27559"/>
                </a:lnTo>
                <a:close/>
              </a:path>
              <a:path w="321310" h="177800">
                <a:moveTo>
                  <a:pt x="245192" y="60960"/>
                </a:moveTo>
                <a:lnTo>
                  <a:pt x="226949" y="60960"/>
                </a:lnTo>
                <a:lnTo>
                  <a:pt x="230116" y="67413"/>
                </a:lnTo>
                <a:lnTo>
                  <a:pt x="261852" y="96613"/>
                </a:lnTo>
                <a:lnTo>
                  <a:pt x="269113" y="99568"/>
                </a:lnTo>
                <a:lnTo>
                  <a:pt x="278764" y="84709"/>
                </a:lnTo>
                <a:lnTo>
                  <a:pt x="272262" y="82186"/>
                </a:lnTo>
                <a:lnTo>
                  <a:pt x="266271" y="79200"/>
                </a:lnTo>
                <a:lnTo>
                  <a:pt x="260691" y="75692"/>
                </a:lnTo>
                <a:lnTo>
                  <a:pt x="255777" y="71881"/>
                </a:lnTo>
                <a:lnTo>
                  <a:pt x="249427" y="66421"/>
                </a:lnTo>
                <a:lnTo>
                  <a:pt x="245192" y="60960"/>
                </a:lnTo>
                <a:close/>
              </a:path>
              <a:path w="321310" h="177800">
                <a:moveTo>
                  <a:pt x="273938" y="12318"/>
                </a:moveTo>
                <a:lnTo>
                  <a:pt x="178435" y="12318"/>
                </a:lnTo>
                <a:lnTo>
                  <a:pt x="178435" y="27559"/>
                </a:lnTo>
                <a:lnTo>
                  <a:pt x="273938" y="27559"/>
                </a:lnTo>
                <a:lnTo>
                  <a:pt x="273938" y="1231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27090" y="4938776"/>
            <a:ext cx="322580" cy="177165"/>
          </a:xfrm>
          <a:custGeom>
            <a:avLst/>
            <a:gdLst/>
            <a:ahLst/>
            <a:cxnLst/>
            <a:rect l="l" t="t" r="r" b="b"/>
            <a:pathLst>
              <a:path w="322579" h="177164">
                <a:moveTo>
                  <a:pt x="262000" y="114426"/>
                </a:moveTo>
                <a:lnTo>
                  <a:pt x="217805" y="122555"/>
                </a:lnTo>
                <a:lnTo>
                  <a:pt x="202057" y="145923"/>
                </a:lnTo>
                <a:lnTo>
                  <a:pt x="203053" y="152943"/>
                </a:lnTo>
                <a:lnTo>
                  <a:pt x="236759" y="175021"/>
                </a:lnTo>
                <a:lnTo>
                  <a:pt x="262000" y="177037"/>
                </a:lnTo>
                <a:lnTo>
                  <a:pt x="275407" y="176535"/>
                </a:lnTo>
                <a:lnTo>
                  <a:pt x="313128" y="164461"/>
                </a:lnTo>
                <a:lnTo>
                  <a:pt x="314908" y="162560"/>
                </a:lnTo>
                <a:lnTo>
                  <a:pt x="262000" y="162560"/>
                </a:lnTo>
                <a:lnTo>
                  <a:pt x="252646" y="162296"/>
                </a:lnTo>
                <a:lnTo>
                  <a:pt x="220599" y="151256"/>
                </a:lnTo>
                <a:lnTo>
                  <a:pt x="220599" y="140335"/>
                </a:lnTo>
                <a:lnTo>
                  <a:pt x="262000" y="128905"/>
                </a:lnTo>
                <a:lnTo>
                  <a:pt x="314815" y="128905"/>
                </a:lnTo>
                <a:lnTo>
                  <a:pt x="313128" y="127081"/>
                </a:lnTo>
                <a:lnTo>
                  <a:pt x="306197" y="122555"/>
                </a:lnTo>
                <a:lnTo>
                  <a:pt x="297505" y="119034"/>
                </a:lnTo>
                <a:lnTo>
                  <a:pt x="287242" y="116490"/>
                </a:lnTo>
                <a:lnTo>
                  <a:pt x="275407" y="114946"/>
                </a:lnTo>
                <a:lnTo>
                  <a:pt x="262000" y="114426"/>
                </a:lnTo>
                <a:close/>
              </a:path>
              <a:path w="322579" h="177164">
                <a:moveTo>
                  <a:pt x="314815" y="128905"/>
                </a:moveTo>
                <a:lnTo>
                  <a:pt x="262000" y="128905"/>
                </a:lnTo>
                <a:lnTo>
                  <a:pt x="271408" y="129168"/>
                </a:lnTo>
                <a:lnTo>
                  <a:pt x="279638" y="129968"/>
                </a:lnTo>
                <a:lnTo>
                  <a:pt x="286700" y="131316"/>
                </a:lnTo>
                <a:lnTo>
                  <a:pt x="292608" y="133223"/>
                </a:lnTo>
                <a:lnTo>
                  <a:pt x="299847" y="136144"/>
                </a:lnTo>
                <a:lnTo>
                  <a:pt x="303403" y="140335"/>
                </a:lnTo>
                <a:lnTo>
                  <a:pt x="303403" y="151256"/>
                </a:lnTo>
                <a:lnTo>
                  <a:pt x="262000" y="162560"/>
                </a:lnTo>
                <a:lnTo>
                  <a:pt x="314908" y="162560"/>
                </a:lnTo>
                <a:lnTo>
                  <a:pt x="318119" y="159131"/>
                </a:lnTo>
                <a:lnTo>
                  <a:pt x="321181" y="152943"/>
                </a:lnTo>
                <a:lnTo>
                  <a:pt x="322325" y="145923"/>
                </a:lnTo>
                <a:lnTo>
                  <a:pt x="321181" y="138753"/>
                </a:lnTo>
                <a:lnTo>
                  <a:pt x="318119" y="132476"/>
                </a:lnTo>
                <a:lnTo>
                  <a:pt x="314815" y="128905"/>
                </a:lnTo>
                <a:close/>
              </a:path>
              <a:path w="322579" h="177164">
                <a:moveTo>
                  <a:pt x="48006" y="117348"/>
                </a:moveTo>
                <a:lnTo>
                  <a:pt x="29083" y="117348"/>
                </a:lnTo>
                <a:lnTo>
                  <a:pt x="29083" y="173609"/>
                </a:lnTo>
                <a:lnTo>
                  <a:pt x="150368" y="173609"/>
                </a:lnTo>
                <a:lnTo>
                  <a:pt x="150368" y="158369"/>
                </a:lnTo>
                <a:lnTo>
                  <a:pt x="48006" y="158369"/>
                </a:lnTo>
                <a:lnTo>
                  <a:pt x="48006" y="117348"/>
                </a:lnTo>
                <a:close/>
              </a:path>
              <a:path w="322579" h="177164">
                <a:moveTo>
                  <a:pt x="145034" y="254"/>
                </a:moveTo>
                <a:lnTo>
                  <a:pt x="126237" y="254"/>
                </a:lnTo>
                <a:lnTo>
                  <a:pt x="126237" y="129667"/>
                </a:lnTo>
                <a:lnTo>
                  <a:pt x="145034" y="129667"/>
                </a:lnTo>
                <a:lnTo>
                  <a:pt x="145034" y="254"/>
                </a:lnTo>
                <a:close/>
              </a:path>
              <a:path w="322579" h="177164">
                <a:moveTo>
                  <a:pt x="63626" y="29337"/>
                </a:moveTo>
                <a:lnTo>
                  <a:pt x="44704" y="29337"/>
                </a:lnTo>
                <a:lnTo>
                  <a:pt x="44576" y="45212"/>
                </a:lnTo>
                <a:lnTo>
                  <a:pt x="42672" y="53086"/>
                </a:lnTo>
                <a:lnTo>
                  <a:pt x="18484" y="84312"/>
                </a:lnTo>
                <a:lnTo>
                  <a:pt x="0" y="93599"/>
                </a:lnTo>
                <a:lnTo>
                  <a:pt x="9651" y="108457"/>
                </a:lnTo>
                <a:lnTo>
                  <a:pt x="42465" y="86282"/>
                </a:lnTo>
                <a:lnTo>
                  <a:pt x="54610" y="66548"/>
                </a:lnTo>
                <a:lnTo>
                  <a:pt x="73058" y="66548"/>
                </a:lnTo>
                <a:lnTo>
                  <a:pt x="72644" y="66040"/>
                </a:lnTo>
                <a:lnTo>
                  <a:pt x="65532" y="52069"/>
                </a:lnTo>
                <a:lnTo>
                  <a:pt x="63754" y="44704"/>
                </a:lnTo>
                <a:lnTo>
                  <a:pt x="63626" y="37084"/>
                </a:lnTo>
                <a:lnTo>
                  <a:pt x="63626" y="29337"/>
                </a:lnTo>
                <a:close/>
              </a:path>
              <a:path w="322579" h="177164">
                <a:moveTo>
                  <a:pt x="73058" y="66548"/>
                </a:moveTo>
                <a:lnTo>
                  <a:pt x="54610" y="66548"/>
                </a:lnTo>
                <a:lnTo>
                  <a:pt x="57896" y="73001"/>
                </a:lnTo>
                <a:lnTo>
                  <a:pt x="90864" y="102040"/>
                </a:lnTo>
                <a:lnTo>
                  <a:pt x="98298" y="104901"/>
                </a:lnTo>
                <a:lnTo>
                  <a:pt x="107950" y="90297"/>
                </a:lnTo>
                <a:lnTo>
                  <a:pt x="101330" y="87796"/>
                </a:lnTo>
                <a:lnTo>
                  <a:pt x="95186" y="84867"/>
                </a:lnTo>
                <a:lnTo>
                  <a:pt x="89519" y="81510"/>
                </a:lnTo>
                <a:lnTo>
                  <a:pt x="84328" y="77724"/>
                </a:lnTo>
                <a:lnTo>
                  <a:pt x="77724" y="72262"/>
                </a:lnTo>
                <a:lnTo>
                  <a:pt x="73058" y="66548"/>
                </a:lnTo>
                <a:close/>
              </a:path>
              <a:path w="322579" h="177164">
                <a:moveTo>
                  <a:pt x="102616" y="14097"/>
                </a:moveTo>
                <a:lnTo>
                  <a:pt x="4825" y="14097"/>
                </a:lnTo>
                <a:lnTo>
                  <a:pt x="4825" y="29337"/>
                </a:lnTo>
                <a:lnTo>
                  <a:pt x="102616" y="29337"/>
                </a:lnTo>
                <a:lnTo>
                  <a:pt x="102616" y="14097"/>
                </a:lnTo>
                <a:close/>
              </a:path>
              <a:path w="322579" h="177164">
                <a:moveTo>
                  <a:pt x="221742" y="43434"/>
                </a:moveTo>
                <a:lnTo>
                  <a:pt x="206629" y="43434"/>
                </a:lnTo>
                <a:lnTo>
                  <a:pt x="200151" y="44704"/>
                </a:lnTo>
                <a:lnTo>
                  <a:pt x="194437" y="47243"/>
                </a:lnTo>
                <a:lnTo>
                  <a:pt x="188722" y="49656"/>
                </a:lnTo>
                <a:lnTo>
                  <a:pt x="184276" y="53212"/>
                </a:lnTo>
                <a:lnTo>
                  <a:pt x="180975" y="57785"/>
                </a:lnTo>
                <a:lnTo>
                  <a:pt x="177800" y="62356"/>
                </a:lnTo>
                <a:lnTo>
                  <a:pt x="176149" y="67691"/>
                </a:lnTo>
                <a:lnTo>
                  <a:pt x="176149" y="80010"/>
                </a:lnTo>
                <a:lnTo>
                  <a:pt x="206629" y="104267"/>
                </a:lnTo>
                <a:lnTo>
                  <a:pt x="214122" y="104393"/>
                </a:lnTo>
                <a:lnTo>
                  <a:pt x="221742" y="104267"/>
                </a:lnTo>
                <a:lnTo>
                  <a:pt x="246993" y="90678"/>
                </a:lnTo>
                <a:lnTo>
                  <a:pt x="214122" y="90678"/>
                </a:lnTo>
                <a:lnTo>
                  <a:pt x="207772" y="90550"/>
                </a:lnTo>
                <a:lnTo>
                  <a:pt x="202692" y="89026"/>
                </a:lnTo>
                <a:lnTo>
                  <a:pt x="194945" y="83057"/>
                </a:lnTo>
                <a:lnTo>
                  <a:pt x="193039" y="78993"/>
                </a:lnTo>
                <a:lnTo>
                  <a:pt x="193039" y="68706"/>
                </a:lnTo>
                <a:lnTo>
                  <a:pt x="194945" y="64769"/>
                </a:lnTo>
                <a:lnTo>
                  <a:pt x="202692" y="58800"/>
                </a:lnTo>
                <a:lnTo>
                  <a:pt x="207772" y="57276"/>
                </a:lnTo>
                <a:lnTo>
                  <a:pt x="247170" y="57276"/>
                </a:lnTo>
                <a:lnTo>
                  <a:pt x="244348" y="53212"/>
                </a:lnTo>
                <a:lnTo>
                  <a:pt x="239903" y="49656"/>
                </a:lnTo>
                <a:lnTo>
                  <a:pt x="234061" y="47243"/>
                </a:lnTo>
                <a:lnTo>
                  <a:pt x="228346" y="44704"/>
                </a:lnTo>
                <a:lnTo>
                  <a:pt x="221742" y="43434"/>
                </a:lnTo>
                <a:close/>
              </a:path>
              <a:path w="322579" h="177164">
                <a:moveTo>
                  <a:pt x="247170" y="57276"/>
                </a:moveTo>
                <a:lnTo>
                  <a:pt x="220599" y="57276"/>
                </a:lnTo>
                <a:lnTo>
                  <a:pt x="225806" y="58800"/>
                </a:lnTo>
                <a:lnTo>
                  <a:pt x="229616" y="61722"/>
                </a:lnTo>
                <a:lnTo>
                  <a:pt x="233425" y="64769"/>
                </a:lnTo>
                <a:lnTo>
                  <a:pt x="235458" y="68706"/>
                </a:lnTo>
                <a:lnTo>
                  <a:pt x="235458" y="78993"/>
                </a:lnTo>
                <a:lnTo>
                  <a:pt x="214122" y="90678"/>
                </a:lnTo>
                <a:lnTo>
                  <a:pt x="246993" y="90678"/>
                </a:lnTo>
                <a:lnTo>
                  <a:pt x="247523" y="89916"/>
                </a:lnTo>
                <a:lnTo>
                  <a:pt x="250825" y="85343"/>
                </a:lnTo>
                <a:lnTo>
                  <a:pt x="252475" y="80010"/>
                </a:lnTo>
                <a:lnTo>
                  <a:pt x="252475" y="67691"/>
                </a:lnTo>
                <a:lnTo>
                  <a:pt x="250825" y="62356"/>
                </a:lnTo>
                <a:lnTo>
                  <a:pt x="247170" y="57276"/>
                </a:lnTo>
                <a:close/>
              </a:path>
              <a:path w="322579" h="177164">
                <a:moveTo>
                  <a:pt x="258825" y="20193"/>
                </a:moveTo>
                <a:lnTo>
                  <a:pt x="169163" y="20193"/>
                </a:lnTo>
                <a:lnTo>
                  <a:pt x="169163" y="35051"/>
                </a:lnTo>
                <a:lnTo>
                  <a:pt x="258825" y="35051"/>
                </a:lnTo>
                <a:lnTo>
                  <a:pt x="258825" y="20193"/>
                </a:lnTo>
                <a:close/>
              </a:path>
              <a:path w="322579" h="177164">
                <a:moveTo>
                  <a:pt x="223647" y="1397"/>
                </a:moveTo>
                <a:lnTo>
                  <a:pt x="204978" y="1397"/>
                </a:lnTo>
                <a:lnTo>
                  <a:pt x="204978" y="20193"/>
                </a:lnTo>
                <a:lnTo>
                  <a:pt x="223647" y="20193"/>
                </a:lnTo>
                <a:lnTo>
                  <a:pt x="223647" y="1397"/>
                </a:lnTo>
                <a:close/>
              </a:path>
              <a:path w="322579" h="177164">
                <a:moveTo>
                  <a:pt x="321437" y="62356"/>
                </a:moveTo>
                <a:lnTo>
                  <a:pt x="303530" y="62356"/>
                </a:lnTo>
                <a:lnTo>
                  <a:pt x="303530" y="111887"/>
                </a:lnTo>
                <a:lnTo>
                  <a:pt x="321437" y="111887"/>
                </a:lnTo>
                <a:lnTo>
                  <a:pt x="321437" y="62356"/>
                </a:lnTo>
                <a:close/>
              </a:path>
              <a:path w="322579" h="177164">
                <a:moveTo>
                  <a:pt x="282956" y="3429"/>
                </a:moveTo>
                <a:lnTo>
                  <a:pt x="265430" y="3429"/>
                </a:lnTo>
                <a:lnTo>
                  <a:pt x="265430" y="105663"/>
                </a:lnTo>
                <a:lnTo>
                  <a:pt x="282956" y="105663"/>
                </a:lnTo>
                <a:lnTo>
                  <a:pt x="282956" y="62356"/>
                </a:lnTo>
                <a:lnTo>
                  <a:pt x="321437" y="62356"/>
                </a:lnTo>
                <a:lnTo>
                  <a:pt x="321437" y="46990"/>
                </a:lnTo>
                <a:lnTo>
                  <a:pt x="282956" y="46990"/>
                </a:lnTo>
                <a:lnTo>
                  <a:pt x="282956" y="3429"/>
                </a:lnTo>
                <a:close/>
              </a:path>
              <a:path w="322579" h="177164">
                <a:moveTo>
                  <a:pt x="321437" y="0"/>
                </a:moveTo>
                <a:lnTo>
                  <a:pt x="303530" y="0"/>
                </a:lnTo>
                <a:lnTo>
                  <a:pt x="303530" y="46990"/>
                </a:lnTo>
                <a:lnTo>
                  <a:pt x="321437" y="46990"/>
                </a:lnTo>
                <a:lnTo>
                  <a:pt x="32143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3" name="object 11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15203" y="4946903"/>
            <a:ext cx="873125" cy="192785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8254365" y="5016880"/>
            <a:ext cx="652145" cy="222885"/>
            <a:chOff x="8254365" y="5016880"/>
            <a:chExt cx="652145" cy="222885"/>
          </a:xfrm>
        </p:grpSpPr>
        <p:pic>
          <p:nvPicPr>
            <p:cNvPr id="115" name="object 11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54365" y="5069712"/>
              <a:ext cx="132206" cy="13220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425815" y="5016880"/>
              <a:ext cx="480695" cy="222885"/>
            </a:xfrm>
            <a:custGeom>
              <a:avLst/>
              <a:gdLst/>
              <a:ahLst/>
              <a:cxnLst/>
              <a:rect l="l" t="t" r="r" b="b"/>
              <a:pathLst>
                <a:path w="480695" h="222885">
                  <a:moveTo>
                    <a:pt x="41021" y="21590"/>
                  </a:moveTo>
                  <a:lnTo>
                    <a:pt x="19939" y="21590"/>
                  </a:lnTo>
                  <a:lnTo>
                    <a:pt x="0" y="90170"/>
                  </a:lnTo>
                  <a:lnTo>
                    <a:pt x="27813" y="90170"/>
                  </a:lnTo>
                  <a:lnTo>
                    <a:pt x="41021" y="21590"/>
                  </a:lnTo>
                  <a:close/>
                </a:path>
                <a:path w="480695" h="222885">
                  <a:moveTo>
                    <a:pt x="177038" y="23749"/>
                  </a:moveTo>
                  <a:lnTo>
                    <a:pt x="71120" y="23749"/>
                  </a:lnTo>
                  <a:lnTo>
                    <a:pt x="71120" y="42672"/>
                  </a:lnTo>
                  <a:lnTo>
                    <a:pt x="153162" y="42672"/>
                  </a:lnTo>
                  <a:lnTo>
                    <a:pt x="150317" y="61633"/>
                  </a:lnTo>
                  <a:lnTo>
                    <a:pt x="127254" y="111760"/>
                  </a:lnTo>
                  <a:lnTo>
                    <a:pt x="99275" y="139598"/>
                  </a:lnTo>
                  <a:lnTo>
                    <a:pt x="60452" y="162941"/>
                  </a:lnTo>
                  <a:lnTo>
                    <a:pt x="72898" y="182118"/>
                  </a:lnTo>
                  <a:lnTo>
                    <a:pt x="107086" y="162242"/>
                  </a:lnTo>
                  <a:lnTo>
                    <a:pt x="144500" y="126822"/>
                  </a:lnTo>
                  <a:lnTo>
                    <a:pt x="167005" y="85725"/>
                  </a:lnTo>
                  <a:lnTo>
                    <a:pt x="176479" y="39903"/>
                  </a:lnTo>
                  <a:lnTo>
                    <a:pt x="177038" y="23749"/>
                  </a:lnTo>
                  <a:close/>
                </a:path>
                <a:path w="480695" h="222885">
                  <a:moveTo>
                    <a:pt x="243332" y="0"/>
                  </a:moveTo>
                  <a:lnTo>
                    <a:pt x="219583" y="0"/>
                  </a:lnTo>
                  <a:lnTo>
                    <a:pt x="219583" y="222631"/>
                  </a:lnTo>
                  <a:lnTo>
                    <a:pt x="243332" y="222631"/>
                  </a:lnTo>
                  <a:lnTo>
                    <a:pt x="243332" y="0"/>
                  </a:lnTo>
                  <a:close/>
                </a:path>
                <a:path w="480695" h="222885">
                  <a:moveTo>
                    <a:pt x="470027" y="60325"/>
                  </a:moveTo>
                  <a:lnTo>
                    <a:pt x="430276" y="50292"/>
                  </a:lnTo>
                  <a:lnTo>
                    <a:pt x="397408" y="26581"/>
                  </a:lnTo>
                  <a:lnTo>
                    <a:pt x="391287" y="8382"/>
                  </a:lnTo>
                  <a:lnTo>
                    <a:pt x="391287" y="889"/>
                  </a:lnTo>
                  <a:lnTo>
                    <a:pt x="367157" y="889"/>
                  </a:lnTo>
                  <a:lnTo>
                    <a:pt x="367157" y="8382"/>
                  </a:lnTo>
                  <a:lnTo>
                    <a:pt x="366395" y="14719"/>
                  </a:lnTo>
                  <a:lnTo>
                    <a:pt x="336537" y="46456"/>
                  </a:lnTo>
                  <a:lnTo>
                    <a:pt x="299110" y="58712"/>
                  </a:lnTo>
                  <a:lnTo>
                    <a:pt x="288417" y="60325"/>
                  </a:lnTo>
                  <a:lnTo>
                    <a:pt x="296545" y="78232"/>
                  </a:lnTo>
                  <a:lnTo>
                    <a:pt x="338607" y="67310"/>
                  </a:lnTo>
                  <a:lnTo>
                    <a:pt x="375081" y="41236"/>
                  </a:lnTo>
                  <a:lnTo>
                    <a:pt x="379095" y="35687"/>
                  </a:lnTo>
                  <a:lnTo>
                    <a:pt x="383044" y="41236"/>
                  </a:lnTo>
                  <a:lnTo>
                    <a:pt x="419493" y="67310"/>
                  </a:lnTo>
                  <a:lnTo>
                    <a:pt x="461899" y="78232"/>
                  </a:lnTo>
                  <a:lnTo>
                    <a:pt x="470027" y="60325"/>
                  </a:lnTo>
                  <a:close/>
                </a:path>
                <a:path w="480695" h="222885">
                  <a:moveTo>
                    <a:pt x="480695" y="91186"/>
                  </a:moveTo>
                  <a:lnTo>
                    <a:pt x="277622" y="91186"/>
                  </a:lnTo>
                  <a:lnTo>
                    <a:pt x="277622" y="109982"/>
                  </a:lnTo>
                  <a:lnTo>
                    <a:pt x="367157" y="109982"/>
                  </a:lnTo>
                  <a:lnTo>
                    <a:pt x="367157" y="129921"/>
                  </a:lnTo>
                  <a:lnTo>
                    <a:pt x="302006" y="129921"/>
                  </a:lnTo>
                  <a:lnTo>
                    <a:pt x="302006" y="148082"/>
                  </a:lnTo>
                  <a:lnTo>
                    <a:pt x="431800" y="148082"/>
                  </a:lnTo>
                  <a:lnTo>
                    <a:pt x="431800" y="165481"/>
                  </a:lnTo>
                  <a:lnTo>
                    <a:pt x="302260" y="165481"/>
                  </a:lnTo>
                  <a:lnTo>
                    <a:pt x="302260" y="220345"/>
                  </a:lnTo>
                  <a:lnTo>
                    <a:pt x="461391" y="220345"/>
                  </a:lnTo>
                  <a:lnTo>
                    <a:pt x="461391" y="202323"/>
                  </a:lnTo>
                  <a:lnTo>
                    <a:pt x="325374" y="202323"/>
                  </a:lnTo>
                  <a:lnTo>
                    <a:pt x="325374" y="182626"/>
                  </a:lnTo>
                  <a:lnTo>
                    <a:pt x="455168" y="182626"/>
                  </a:lnTo>
                  <a:lnTo>
                    <a:pt x="455168" y="129921"/>
                  </a:lnTo>
                  <a:lnTo>
                    <a:pt x="390779" y="129921"/>
                  </a:lnTo>
                  <a:lnTo>
                    <a:pt x="390779" y="109982"/>
                  </a:lnTo>
                  <a:lnTo>
                    <a:pt x="480695" y="109982"/>
                  </a:lnTo>
                  <a:lnTo>
                    <a:pt x="480695" y="9118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8982075" y="5014848"/>
            <a:ext cx="633095" cy="224790"/>
          </a:xfrm>
          <a:custGeom>
            <a:avLst/>
            <a:gdLst/>
            <a:ahLst/>
            <a:cxnLst/>
            <a:rect l="l" t="t" r="r" b="b"/>
            <a:pathLst>
              <a:path w="633095" h="224789">
                <a:moveTo>
                  <a:pt x="331343" y="147574"/>
                </a:moveTo>
                <a:lnTo>
                  <a:pt x="290956" y="152145"/>
                </a:lnTo>
                <a:lnTo>
                  <a:pt x="255904" y="177800"/>
                </a:lnTo>
                <a:lnTo>
                  <a:pt x="255904" y="193928"/>
                </a:lnTo>
                <a:lnTo>
                  <a:pt x="290956" y="219709"/>
                </a:lnTo>
                <a:lnTo>
                  <a:pt x="331343" y="224154"/>
                </a:lnTo>
                <a:lnTo>
                  <a:pt x="342651" y="223942"/>
                </a:lnTo>
                <a:lnTo>
                  <a:pt x="386556" y="214169"/>
                </a:lnTo>
                <a:lnTo>
                  <a:pt x="398187" y="205994"/>
                </a:lnTo>
                <a:lnTo>
                  <a:pt x="331343" y="205994"/>
                </a:lnTo>
                <a:lnTo>
                  <a:pt x="319934" y="205736"/>
                </a:lnTo>
                <a:lnTo>
                  <a:pt x="280543" y="192405"/>
                </a:lnTo>
                <a:lnTo>
                  <a:pt x="280543" y="179324"/>
                </a:lnTo>
                <a:lnTo>
                  <a:pt x="319934" y="166066"/>
                </a:lnTo>
                <a:lnTo>
                  <a:pt x="331343" y="165734"/>
                </a:lnTo>
                <a:lnTo>
                  <a:pt x="398187" y="165734"/>
                </a:lnTo>
                <a:lnTo>
                  <a:pt x="397509" y="165100"/>
                </a:lnTo>
                <a:lnTo>
                  <a:pt x="353139" y="148717"/>
                </a:lnTo>
                <a:lnTo>
                  <a:pt x="342651" y="147859"/>
                </a:lnTo>
                <a:lnTo>
                  <a:pt x="331343" y="147574"/>
                </a:lnTo>
                <a:close/>
              </a:path>
              <a:path w="633095" h="224789">
                <a:moveTo>
                  <a:pt x="398187" y="165734"/>
                </a:moveTo>
                <a:lnTo>
                  <a:pt x="331343" y="165734"/>
                </a:lnTo>
                <a:lnTo>
                  <a:pt x="342562" y="166066"/>
                </a:lnTo>
                <a:lnTo>
                  <a:pt x="352425" y="167052"/>
                </a:lnTo>
                <a:lnTo>
                  <a:pt x="360953" y="168681"/>
                </a:lnTo>
                <a:lnTo>
                  <a:pt x="368173" y="170942"/>
                </a:lnTo>
                <a:lnTo>
                  <a:pt x="376935" y="174244"/>
                </a:lnTo>
                <a:lnTo>
                  <a:pt x="381380" y="179324"/>
                </a:lnTo>
                <a:lnTo>
                  <a:pt x="381380" y="192405"/>
                </a:lnTo>
                <a:lnTo>
                  <a:pt x="342562" y="205736"/>
                </a:lnTo>
                <a:lnTo>
                  <a:pt x="331343" y="205994"/>
                </a:lnTo>
                <a:lnTo>
                  <a:pt x="398187" y="205994"/>
                </a:lnTo>
                <a:lnTo>
                  <a:pt x="403605" y="200913"/>
                </a:lnTo>
                <a:lnTo>
                  <a:pt x="406653" y="193928"/>
                </a:lnTo>
                <a:lnTo>
                  <a:pt x="406653" y="177800"/>
                </a:lnTo>
                <a:lnTo>
                  <a:pt x="403605" y="170814"/>
                </a:lnTo>
                <a:lnTo>
                  <a:pt x="398187" y="165734"/>
                </a:lnTo>
                <a:close/>
              </a:path>
              <a:path w="633095" h="224789">
                <a:moveTo>
                  <a:pt x="624585" y="127762"/>
                </a:moveTo>
                <a:lnTo>
                  <a:pt x="479044" y="127762"/>
                </a:lnTo>
                <a:lnTo>
                  <a:pt x="479044" y="146176"/>
                </a:lnTo>
                <a:lnTo>
                  <a:pt x="601218" y="146176"/>
                </a:lnTo>
                <a:lnTo>
                  <a:pt x="601218" y="164719"/>
                </a:lnTo>
                <a:lnTo>
                  <a:pt x="479425" y="164719"/>
                </a:lnTo>
                <a:lnTo>
                  <a:pt x="479425" y="221869"/>
                </a:lnTo>
                <a:lnTo>
                  <a:pt x="632586" y="221869"/>
                </a:lnTo>
                <a:lnTo>
                  <a:pt x="632586" y="203073"/>
                </a:lnTo>
                <a:lnTo>
                  <a:pt x="503047" y="203073"/>
                </a:lnTo>
                <a:lnTo>
                  <a:pt x="503047" y="182371"/>
                </a:lnTo>
                <a:lnTo>
                  <a:pt x="624585" y="182371"/>
                </a:lnTo>
                <a:lnTo>
                  <a:pt x="624585" y="127762"/>
                </a:lnTo>
                <a:close/>
              </a:path>
              <a:path w="633095" h="224789">
                <a:moveTo>
                  <a:pt x="75183" y="147065"/>
                </a:moveTo>
                <a:lnTo>
                  <a:pt x="50800" y="147065"/>
                </a:lnTo>
                <a:lnTo>
                  <a:pt x="50800" y="224662"/>
                </a:lnTo>
                <a:lnTo>
                  <a:pt x="75183" y="224662"/>
                </a:lnTo>
                <a:lnTo>
                  <a:pt x="75183" y="147065"/>
                </a:lnTo>
                <a:close/>
              </a:path>
              <a:path w="633095" h="224789">
                <a:moveTo>
                  <a:pt x="152146" y="147065"/>
                </a:moveTo>
                <a:lnTo>
                  <a:pt x="128270" y="147065"/>
                </a:lnTo>
                <a:lnTo>
                  <a:pt x="128270" y="224662"/>
                </a:lnTo>
                <a:lnTo>
                  <a:pt x="152146" y="224662"/>
                </a:lnTo>
                <a:lnTo>
                  <a:pt x="152146" y="147065"/>
                </a:lnTo>
                <a:close/>
              </a:path>
              <a:path w="633095" h="224789">
                <a:moveTo>
                  <a:pt x="203834" y="127762"/>
                </a:moveTo>
                <a:lnTo>
                  <a:pt x="0" y="127762"/>
                </a:lnTo>
                <a:lnTo>
                  <a:pt x="0" y="147065"/>
                </a:lnTo>
                <a:lnTo>
                  <a:pt x="203834" y="147065"/>
                </a:lnTo>
                <a:lnTo>
                  <a:pt x="203834" y="127762"/>
                </a:lnTo>
                <a:close/>
              </a:path>
              <a:path w="633095" h="224789">
                <a:moveTo>
                  <a:pt x="283591" y="54356"/>
                </a:moveTo>
                <a:lnTo>
                  <a:pt x="243204" y="67944"/>
                </a:lnTo>
                <a:lnTo>
                  <a:pt x="239014" y="74168"/>
                </a:lnTo>
                <a:lnTo>
                  <a:pt x="234696" y="80263"/>
                </a:lnTo>
                <a:lnTo>
                  <a:pt x="232536" y="87630"/>
                </a:lnTo>
                <a:lnTo>
                  <a:pt x="232536" y="104267"/>
                </a:lnTo>
                <a:lnTo>
                  <a:pt x="234696" y="111506"/>
                </a:lnTo>
                <a:lnTo>
                  <a:pt x="239014" y="117601"/>
                </a:lnTo>
                <a:lnTo>
                  <a:pt x="243204" y="123825"/>
                </a:lnTo>
                <a:lnTo>
                  <a:pt x="283591" y="137159"/>
                </a:lnTo>
                <a:lnTo>
                  <a:pt x="290972" y="136828"/>
                </a:lnTo>
                <a:lnTo>
                  <a:pt x="327149" y="119252"/>
                </a:lnTo>
                <a:lnTo>
                  <a:pt x="274700" y="119252"/>
                </a:lnTo>
                <a:lnTo>
                  <a:pt x="267716" y="117093"/>
                </a:lnTo>
                <a:lnTo>
                  <a:pt x="262508" y="113030"/>
                </a:lnTo>
                <a:lnTo>
                  <a:pt x="257301" y="108838"/>
                </a:lnTo>
                <a:lnTo>
                  <a:pt x="254634" y="103250"/>
                </a:lnTo>
                <a:lnTo>
                  <a:pt x="254634" y="88645"/>
                </a:lnTo>
                <a:lnTo>
                  <a:pt x="257301" y="82931"/>
                </a:lnTo>
                <a:lnTo>
                  <a:pt x="267716" y="74549"/>
                </a:lnTo>
                <a:lnTo>
                  <a:pt x="274700" y="72389"/>
                </a:lnTo>
                <a:lnTo>
                  <a:pt x="283591" y="72262"/>
                </a:lnTo>
                <a:lnTo>
                  <a:pt x="326973" y="72262"/>
                </a:lnTo>
                <a:lnTo>
                  <a:pt x="323976" y="67944"/>
                </a:lnTo>
                <a:lnTo>
                  <a:pt x="290972" y="54760"/>
                </a:lnTo>
                <a:lnTo>
                  <a:pt x="283591" y="54356"/>
                </a:lnTo>
                <a:close/>
              </a:path>
              <a:path w="633095" h="224789">
                <a:moveTo>
                  <a:pt x="326973" y="72262"/>
                </a:moveTo>
                <a:lnTo>
                  <a:pt x="283591" y="72262"/>
                </a:lnTo>
                <a:lnTo>
                  <a:pt x="292480" y="72389"/>
                </a:lnTo>
                <a:lnTo>
                  <a:pt x="299593" y="74549"/>
                </a:lnTo>
                <a:lnTo>
                  <a:pt x="304800" y="78739"/>
                </a:lnTo>
                <a:lnTo>
                  <a:pt x="310133" y="82931"/>
                </a:lnTo>
                <a:lnTo>
                  <a:pt x="312927" y="88645"/>
                </a:lnTo>
                <a:lnTo>
                  <a:pt x="313181" y="95884"/>
                </a:lnTo>
                <a:lnTo>
                  <a:pt x="312927" y="103250"/>
                </a:lnTo>
                <a:lnTo>
                  <a:pt x="310133" y="108838"/>
                </a:lnTo>
                <a:lnTo>
                  <a:pt x="299593" y="117093"/>
                </a:lnTo>
                <a:lnTo>
                  <a:pt x="292480" y="119252"/>
                </a:lnTo>
                <a:lnTo>
                  <a:pt x="327149" y="119252"/>
                </a:lnTo>
                <a:lnTo>
                  <a:pt x="328295" y="117601"/>
                </a:lnTo>
                <a:lnTo>
                  <a:pt x="332740" y="111506"/>
                </a:lnTo>
                <a:lnTo>
                  <a:pt x="334899" y="104267"/>
                </a:lnTo>
                <a:lnTo>
                  <a:pt x="335152" y="95884"/>
                </a:lnTo>
                <a:lnTo>
                  <a:pt x="334899" y="87630"/>
                </a:lnTo>
                <a:lnTo>
                  <a:pt x="332740" y="80263"/>
                </a:lnTo>
                <a:lnTo>
                  <a:pt x="328295" y="74168"/>
                </a:lnTo>
                <a:lnTo>
                  <a:pt x="326973" y="72262"/>
                </a:lnTo>
                <a:close/>
              </a:path>
              <a:path w="633095" h="224789">
                <a:moveTo>
                  <a:pt x="624585" y="91186"/>
                </a:moveTo>
                <a:lnTo>
                  <a:pt x="601218" y="91186"/>
                </a:lnTo>
                <a:lnTo>
                  <a:pt x="601218" y="117728"/>
                </a:lnTo>
                <a:lnTo>
                  <a:pt x="624585" y="117728"/>
                </a:lnTo>
                <a:lnTo>
                  <a:pt x="624585" y="91186"/>
                </a:lnTo>
                <a:close/>
              </a:path>
              <a:path w="633095" h="224789">
                <a:moveTo>
                  <a:pt x="473582" y="12192"/>
                </a:moveTo>
                <a:lnTo>
                  <a:pt x="449960" y="12192"/>
                </a:lnTo>
                <a:lnTo>
                  <a:pt x="449960" y="109600"/>
                </a:lnTo>
                <a:lnTo>
                  <a:pt x="552576" y="109600"/>
                </a:lnTo>
                <a:lnTo>
                  <a:pt x="552576" y="91186"/>
                </a:lnTo>
                <a:lnTo>
                  <a:pt x="624585" y="91186"/>
                </a:lnTo>
                <a:lnTo>
                  <a:pt x="624585" y="90677"/>
                </a:lnTo>
                <a:lnTo>
                  <a:pt x="473582" y="90677"/>
                </a:lnTo>
                <a:lnTo>
                  <a:pt x="473582" y="60325"/>
                </a:lnTo>
                <a:lnTo>
                  <a:pt x="552576" y="60325"/>
                </a:lnTo>
                <a:lnTo>
                  <a:pt x="552576" y="50673"/>
                </a:lnTo>
                <a:lnTo>
                  <a:pt x="624585" y="50673"/>
                </a:lnTo>
                <a:lnTo>
                  <a:pt x="624585" y="42290"/>
                </a:lnTo>
                <a:lnTo>
                  <a:pt x="473582" y="42290"/>
                </a:lnTo>
                <a:lnTo>
                  <a:pt x="473582" y="12192"/>
                </a:lnTo>
                <a:close/>
              </a:path>
              <a:path w="633095" h="224789">
                <a:moveTo>
                  <a:pt x="552576" y="60325"/>
                </a:moveTo>
                <a:lnTo>
                  <a:pt x="529208" y="60325"/>
                </a:lnTo>
                <a:lnTo>
                  <a:pt x="529208" y="90677"/>
                </a:lnTo>
                <a:lnTo>
                  <a:pt x="624585" y="90677"/>
                </a:lnTo>
                <a:lnTo>
                  <a:pt x="624585" y="73025"/>
                </a:lnTo>
                <a:lnTo>
                  <a:pt x="552576" y="73025"/>
                </a:lnTo>
                <a:lnTo>
                  <a:pt x="552576" y="60325"/>
                </a:lnTo>
                <a:close/>
              </a:path>
              <a:path w="633095" h="224789">
                <a:moveTo>
                  <a:pt x="624585" y="50673"/>
                </a:moveTo>
                <a:lnTo>
                  <a:pt x="601218" y="50673"/>
                </a:lnTo>
                <a:lnTo>
                  <a:pt x="601218" y="73025"/>
                </a:lnTo>
                <a:lnTo>
                  <a:pt x="624585" y="73025"/>
                </a:lnTo>
                <a:lnTo>
                  <a:pt x="624585" y="50673"/>
                </a:lnTo>
                <a:close/>
              </a:path>
              <a:path w="633095" h="224789">
                <a:moveTo>
                  <a:pt x="552576" y="12192"/>
                </a:moveTo>
                <a:lnTo>
                  <a:pt x="529208" y="12192"/>
                </a:lnTo>
                <a:lnTo>
                  <a:pt x="529208" y="42290"/>
                </a:lnTo>
                <a:lnTo>
                  <a:pt x="624585" y="42290"/>
                </a:lnTo>
                <a:lnTo>
                  <a:pt x="624585" y="32512"/>
                </a:lnTo>
                <a:lnTo>
                  <a:pt x="552576" y="32512"/>
                </a:lnTo>
                <a:lnTo>
                  <a:pt x="552576" y="12192"/>
                </a:lnTo>
                <a:close/>
              </a:path>
              <a:path w="633095" h="224789">
                <a:moveTo>
                  <a:pt x="624585" y="2031"/>
                </a:moveTo>
                <a:lnTo>
                  <a:pt x="601218" y="2031"/>
                </a:lnTo>
                <a:lnTo>
                  <a:pt x="601218" y="32512"/>
                </a:lnTo>
                <a:lnTo>
                  <a:pt x="624585" y="32512"/>
                </a:lnTo>
                <a:lnTo>
                  <a:pt x="624585" y="2031"/>
                </a:lnTo>
                <a:close/>
              </a:path>
              <a:path w="633095" h="224789">
                <a:moveTo>
                  <a:pt x="101473" y="10413"/>
                </a:moveTo>
                <a:lnTo>
                  <a:pt x="59944" y="16509"/>
                </a:lnTo>
                <a:lnTo>
                  <a:pt x="27904" y="39294"/>
                </a:lnTo>
                <a:lnTo>
                  <a:pt x="22225" y="59689"/>
                </a:lnTo>
                <a:lnTo>
                  <a:pt x="22863" y="66859"/>
                </a:lnTo>
                <a:lnTo>
                  <a:pt x="51563" y="98792"/>
                </a:lnTo>
                <a:lnTo>
                  <a:pt x="89947" y="107463"/>
                </a:lnTo>
                <a:lnTo>
                  <a:pt x="101473" y="107823"/>
                </a:lnTo>
                <a:lnTo>
                  <a:pt x="112924" y="107463"/>
                </a:lnTo>
                <a:lnTo>
                  <a:pt x="151310" y="98792"/>
                </a:lnTo>
                <a:lnTo>
                  <a:pt x="166588" y="89153"/>
                </a:lnTo>
                <a:lnTo>
                  <a:pt x="101473" y="89153"/>
                </a:lnTo>
                <a:lnTo>
                  <a:pt x="93448" y="88937"/>
                </a:lnTo>
                <a:lnTo>
                  <a:pt x="53340" y="75311"/>
                </a:lnTo>
                <a:lnTo>
                  <a:pt x="48768" y="70993"/>
                </a:lnTo>
                <a:lnTo>
                  <a:pt x="46481" y="65658"/>
                </a:lnTo>
                <a:lnTo>
                  <a:pt x="46481" y="53339"/>
                </a:lnTo>
                <a:lnTo>
                  <a:pt x="48768" y="48006"/>
                </a:lnTo>
                <a:lnTo>
                  <a:pt x="53340" y="43561"/>
                </a:lnTo>
                <a:lnTo>
                  <a:pt x="57911" y="38988"/>
                </a:lnTo>
                <a:lnTo>
                  <a:pt x="101473" y="29337"/>
                </a:lnTo>
                <a:lnTo>
                  <a:pt x="166260" y="29337"/>
                </a:lnTo>
                <a:lnTo>
                  <a:pt x="165181" y="28315"/>
                </a:lnTo>
                <a:lnTo>
                  <a:pt x="123650" y="11937"/>
                </a:lnTo>
                <a:lnTo>
                  <a:pt x="112924" y="10794"/>
                </a:lnTo>
                <a:lnTo>
                  <a:pt x="101473" y="10413"/>
                </a:lnTo>
                <a:close/>
              </a:path>
              <a:path w="633095" h="224789">
                <a:moveTo>
                  <a:pt x="166260" y="29337"/>
                </a:moveTo>
                <a:lnTo>
                  <a:pt x="101473" y="29337"/>
                </a:lnTo>
                <a:lnTo>
                  <a:pt x="109497" y="29646"/>
                </a:lnTo>
                <a:lnTo>
                  <a:pt x="116998" y="30384"/>
                </a:lnTo>
                <a:lnTo>
                  <a:pt x="149732" y="43561"/>
                </a:lnTo>
                <a:lnTo>
                  <a:pt x="154304" y="48006"/>
                </a:lnTo>
                <a:lnTo>
                  <a:pt x="156591" y="53339"/>
                </a:lnTo>
                <a:lnTo>
                  <a:pt x="156591" y="65658"/>
                </a:lnTo>
                <a:lnTo>
                  <a:pt x="154304" y="70993"/>
                </a:lnTo>
                <a:lnTo>
                  <a:pt x="149732" y="75311"/>
                </a:lnTo>
                <a:lnTo>
                  <a:pt x="145160" y="79756"/>
                </a:lnTo>
                <a:lnTo>
                  <a:pt x="101473" y="89153"/>
                </a:lnTo>
                <a:lnTo>
                  <a:pt x="166588" y="89153"/>
                </a:lnTo>
                <a:lnTo>
                  <a:pt x="180721" y="59689"/>
                </a:lnTo>
                <a:lnTo>
                  <a:pt x="180028" y="52351"/>
                </a:lnTo>
                <a:lnTo>
                  <a:pt x="178133" y="45561"/>
                </a:lnTo>
                <a:lnTo>
                  <a:pt x="175023" y="39294"/>
                </a:lnTo>
                <a:lnTo>
                  <a:pt x="170688" y="33527"/>
                </a:lnTo>
                <a:lnTo>
                  <a:pt x="166260" y="29337"/>
                </a:lnTo>
                <a:close/>
              </a:path>
              <a:path w="633095" h="224789">
                <a:moveTo>
                  <a:pt x="405383" y="2031"/>
                </a:moveTo>
                <a:lnTo>
                  <a:pt x="381761" y="2031"/>
                </a:lnTo>
                <a:lnTo>
                  <a:pt x="381761" y="53975"/>
                </a:lnTo>
                <a:lnTo>
                  <a:pt x="346075" y="53975"/>
                </a:lnTo>
                <a:lnTo>
                  <a:pt x="346075" y="73025"/>
                </a:lnTo>
                <a:lnTo>
                  <a:pt x="381761" y="73025"/>
                </a:lnTo>
                <a:lnTo>
                  <a:pt x="381761" y="97662"/>
                </a:lnTo>
                <a:lnTo>
                  <a:pt x="345821" y="97662"/>
                </a:lnTo>
                <a:lnTo>
                  <a:pt x="345821" y="116839"/>
                </a:lnTo>
                <a:lnTo>
                  <a:pt x="381761" y="116839"/>
                </a:lnTo>
                <a:lnTo>
                  <a:pt x="381761" y="145414"/>
                </a:lnTo>
                <a:lnTo>
                  <a:pt x="405383" y="145414"/>
                </a:lnTo>
                <a:lnTo>
                  <a:pt x="405383" y="2031"/>
                </a:lnTo>
                <a:close/>
              </a:path>
              <a:path w="633095" h="224789">
                <a:moveTo>
                  <a:pt x="345313" y="25273"/>
                </a:moveTo>
                <a:lnTo>
                  <a:pt x="219964" y="25273"/>
                </a:lnTo>
                <a:lnTo>
                  <a:pt x="219964" y="44195"/>
                </a:lnTo>
                <a:lnTo>
                  <a:pt x="345313" y="44195"/>
                </a:lnTo>
                <a:lnTo>
                  <a:pt x="345313" y="25273"/>
                </a:lnTo>
                <a:close/>
              </a:path>
              <a:path w="633095" h="224789">
                <a:moveTo>
                  <a:pt x="295528" y="0"/>
                </a:moveTo>
                <a:lnTo>
                  <a:pt x="272160" y="0"/>
                </a:lnTo>
                <a:lnTo>
                  <a:pt x="272160" y="25273"/>
                </a:lnTo>
                <a:lnTo>
                  <a:pt x="295528" y="25273"/>
                </a:lnTo>
                <a:lnTo>
                  <a:pt x="29552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698863" y="5014848"/>
            <a:ext cx="865505" cy="225425"/>
          </a:xfrm>
          <a:custGeom>
            <a:avLst/>
            <a:gdLst/>
            <a:ahLst/>
            <a:cxnLst/>
            <a:rect l="l" t="t" r="r" b="b"/>
            <a:pathLst>
              <a:path w="865504" h="225425">
                <a:moveTo>
                  <a:pt x="62229" y="142875"/>
                </a:moveTo>
                <a:lnTo>
                  <a:pt x="38861" y="142875"/>
                </a:lnTo>
                <a:lnTo>
                  <a:pt x="38861" y="221869"/>
                </a:lnTo>
                <a:lnTo>
                  <a:pt x="185419" y="221869"/>
                </a:lnTo>
                <a:lnTo>
                  <a:pt x="185419" y="203326"/>
                </a:lnTo>
                <a:lnTo>
                  <a:pt x="62229" y="203326"/>
                </a:lnTo>
                <a:lnTo>
                  <a:pt x="62229" y="182118"/>
                </a:lnTo>
                <a:lnTo>
                  <a:pt x="185419" y="182118"/>
                </a:lnTo>
                <a:lnTo>
                  <a:pt x="185419" y="163956"/>
                </a:lnTo>
                <a:lnTo>
                  <a:pt x="62229" y="163956"/>
                </a:lnTo>
                <a:lnTo>
                  <a:pt x="62229" y="142875"/>
                </a:lnTo>
                <a:close/>
              </a:path>
              <a:path w="865504" h="225425">
                <a:moveTo>
                  <a:pt x="185419" y="182118"/>
                </a:moveTo>
                <a:lnTo>
                  <a:pt x="162051" y="182118"/>
                </a:lnTo>
                <a:lnTo>
                  <a:pt x="162051" y="203326"/>
                </a:lnTo>
                <a:lnTo>
                  <a:pt x="185419" y="203326"/>
                </a:lnTo>
                <a:lnTo>
                  <a:pt x="185419" y="182118"/>
                </a:lnTo>
                <a:close/>
              </a:path>
              <a:path w="865504" h="225425">
                <a:moveTo>
                  <a:pt x="185419" y="142875"/>
                </a:moveTo>
                <a:lnTo>
                  <a:pt x="162051" y="142875"/>
                </a:lnTo>
                <a:lnTo>
                  <a:pt x="162051" y="163956"/>
                </a:lnTo>
                <a:lnTo>
                  <a:pt x="185419" y="163956"/>
                </a:lnTo>
                <a:lnTo>
                  <a:pt x="185419" y="142875"/>
                </a:lnTo>
                <a:close/>
              </a:path>
              <a:path w="865504" h="225425">
                <a:moveTo>
                  <a:pt x="503300" y="150621"/>
                </a:moveTo>
                <a:lnTo>
                  <a:pt x="479678" y="150621"/>
                </a:lnTo>
                <a:lnTo>
                  <a:pt x="479678" y="219963"/>
                </a:lnTo>
                <a:lnTo>
                  <a:pt x="630301" y="219963"/>
                </a:lnTo>
                <a:lnTo>
                  <a:pt x="630301" y="200787"/>
                </a:lnTo>
                <a:lnTo>
                  <a:pt x="503300" y="200787"/>
                </a:lnTo>
                <a:lnTo>
                  <a:pt x="503300" y="150621"/>
                </a:lnTo>
                <a:close/>
              </a:path>
              <a:path w="865504" h="225425">
                <a:moveTo>
                  <a:pt x="624331" y="2158"/>
                </a:moveTo>
                <a:lnTo>
                  <a:pt x="600709" y="2158"/>
                </a:lnTo>
                <a:lnTo>
                  <a:pt x="600709" y="62356"/>
                </a:lnTo>
                <a:lnTo>
                  <a:pt x="558291" y="62356"/>
                </a:lnTo>
                <a:lnTo>
                  <a:pt x="558291" y="81533"/>
                </a:lnTo>
                <a:lnTo>
                  <a:pt x="600709" y="81533"/>
                </a:lnTo>
                <a:lnTo>
                  <a:pt x="600709" y="165226"/>
                </a:lnTo>
                <a:lnTo>
                  <a:pt x="624331" y="165226"/>
                </a:lnTo>
                <a:lnTo>
                  <a:pt x="624331" y="2158"/>
                </a:lnTo>
                <a:close/>
              </a:path>
              <a:path w="865504" h="225425">
                <a:moveTo>
                  <a:pt x="518540" y="38481"/>
                </a:moveTo>
                <a:lnTo>
                  <a:pt x="494410" y="38481"/>
                </a:lnTo>
                <a:lnTo>
                  <a:pt x="494410" y="47243"/>
                </a:lnTo>
                <a:lnTo>
                  <a:pt x="493930" y="54865"/>
                </a:lnTo>
                <a:lnTo>
                  <a:pt x="474464" y="96138"/>
                </a:lnTo>
                <a:lnTo>
                  <a:pt x="438911" y="118744"/>
                </a:lnTo>
                <a:lnTo>
                  <a:pt x="451103" y="137921"/>
                </a:lnTo>
                <a:lnTo>
                  <a:pt x="485266" y="116712"/>
                </a:lnTo>
                <a:lnTo>
                  <a:pt x="506856" y="84200"/>
                </a:lnTo>
                <a:lnTo>
                  <a:pt x="530866" y="84200"/>
                </a:lnTo>
                <a:lnTo>
                  <a:pt x="518540" y="47243"/>
                </a:lnTo>
                <a:lnTo>
                  <a:pt x="518540" y="38481"/>
                </a:lnTo>
                <a:close/>
              </a:path>
              <a:path w="865504" h="225425">
                <a:moveTo>
                  <a:pt x="530866" y="84200"/>
                </a:moveTo>
                <a:lnTo>
                  <a:pt x="506856" y="84200"/>
                </a:lnTo>
                <a:lnTo>
                  <a:pt x="510879" y="92321"/>
                </a:lnTo>
                <a:lnTo>
                  <a:pt x="542528" y="124682"/>
                </a:lnTo>
                <a:lnTo>
                  <a:pt x="559942" y="132969"/>
                </a:lnTo>
                <a:lnTo>
                  <a:pt x="572134" y="114045"/>
                </a:lnTo>
                <a:lnTo>
                  <a:pt x="564040" y="110900"/>
                </a:lnTo>
                <a:lnTo>
                  <a:pt x="556529" y="107172"/>
                </a:lnTo>
                <a:lnTo>
                  <a:pt x="549614" y="102848"/>
                </a:lnTo>
                <a:lnTo>
                  <a:pt x="543305" y="97917"/>
                </a:lnTo>
                <a:lnTo>
                  <a:pt x="537662" y="92584"/>
                </a:lnTo>
                <a:lnTo>
                  <a:pt x="532733" y="86883"/>
                </a:lnTo>
                <a:lnTo>
                  <a:pt x="530866" y="84200"/>
                </a:lnTo>
                <a:close/>
              </a:path>
              <a:path w="865504" h="225425">
                <a:moveTo>
                  <a:pt x="566165" y="19176"/>
                </a:moveTo>
                <a:lnTo>
                  <a:pt x="446150" y="19176"/>
                </a:lnTo>
                <a:lnTo>
                  <a:pt x="446150" y="38481"/>
                </a:lnTo>
                <a:lnTo>
                  <a:pt x="566165" y="38481"/>
                </a:lnTo>
                <a:lnTo>
                  <a:pt x="566165" y="19176"/>
                </a:lnTo>
                <a:close/>
              </a:path>
              <a:path w="865504" h="225425">
                <a:moveTo>
                  <a:pt x="404875" y="150368"/>
                </a:moveTo>
                <a:lnTo>
                  <a:pt x="253745" y="150368"/>
                </a:lnTo>
                <a:lnTo>
                  <a:pt x="253745" y="169544"/>
                </a:lnTo>
                <a:lnTo>
                  <a:pt x="381253" y="169544"/>
                </a:lnTo>
                <a:lnTo>
                  <a:pt x="381253" y="224916"/>
                </a:lnTo>
                <a:lnTo>
                  <a:pt x="404875" y="224916"/>
                </a:lnTo>
                <a:lnTo>
                  <a:pt x="404875" y="150368"/>
                </a:lnTo>
                <a:close/>
              </a:path>
              <a:path w="865504" h="225425">
                <a:moveTo>
                  <a:pt x="833119" y="148589"/>
                </a:moveTo>
                <a:lnTo>
                  <a:pt x="686053" y="148589"/>
                </a:lnTo>
                <a:lnTo>
                  <a:pt x="686053" y="167767"/>
                </a:lnTo>
                <a:lnTo>
                  <a:pt x="809497" y="167767"/>
                </a:lnTo>
                <a:lnTo>
                  <a:pt x="809497" y="224409"/>
                </a:lnTo>
                <a:lnTo>
                  <a:pt x="833119" y="224409"/>
                </a:lnTo>
                <a:lnTo>
                  <a:pt x="833119" y="148589"/>
                </a:lnTo>
                <a:close/>
              </a:path>
              <a:path w="865504" h="225425">
                <a:moveTo>
                  <a:pt x="63626" y="51688"/>
                </a:moveTo>
                <a:lnTo>
                  <a:pt x="23240" y="64769"/>
                </a:lnTo>
                <a:lnTo>
                  <a:pt x="19050" y="70738"/>
                </a:lnTo>
                <a:lnTo>
                  <a:pt x="14731" y="76834"/>
                </a:lnTo>
                <a:lnTo>
                  <a:pt x="12572" y="83819"/>
                </a:lnTo>
                <a:lnTo>
                  <a:pt x="12572" y="100075"/>
                </a:lnTo>
                <a:lnTo>
                  <a:pt x="14731" y="107187"/>
                </a:lnTo>
                <a:lnTo>
                  <a:pt x="19050" y="113156"/>
                </a:lnTo>
                <a:lnTo>
                  <a:pt x="23240" y="119252"/>
                </a:lnTo>
                <a:lnTo>
                  <a:pt x="63626" y="132206"/>
                </a:lnTo>
                <a:lnTo>
                  <a:pt x="71008" y="131877"/>
                </a:lnTo>
                <a:lnTo>
                  <a:pt x="107341" y="114553"/>
                </a:lnTo>
                <a:lnTo>
                  <a:pt x="63626" y="114553"/>
                </a:lnTo>
                <a:lnTo>
                  <a:pt x="54736" y="114426"/>
                </a:lnTo>
                <a:lnTo>
                  <a:pt x="47751" y="112394"/>
                </a:lnTo>
                <a:lnTo>
                  <a:pt x="42544" y="108331"/>
                </a:lnTo>
                <a:lnTo>
                  <a:pt x="37337" y="104393"/>
                </a:lnTo>
                <a:lnTo>
                  <a:pt x="34670" y="98806"/>
                </a:lnTo>
                <a:lnTo>
                  <a:pt x="34670" y="85089"/>
                </a:lnTo>
                <a:lnTo>
                  <a:pt x="37337" y="79628"/>
                </a:lnTo>
                <a:lnTo>
                  <a:pt x="42544" y="75692"/>
                </a:lnTo>
                <a:lnTo>
                  <a:pt x="47751" y="71881"/>
                </a:lnTo>
                <a:lnTo>
                  <a:pt x="54736" y="69850"/>
                </a:lnTo>
                <a:lnTo>
                  <a:pt x="107687" y="69850"/>
                </a:lnTo>
                <a:lnTo>
                  <a:pt x="104012" y="64769"/>
                </a:lnTo>
                <a:lnTo>
                  <a:pt x="71008" y="52018"/>
                </a:lnTo>
                <a:lnTo>
                  <a:pt x="63626" y="51688"/>
                </a:lnTo>
                <a:close/>
              </a:path>
              <a:path w="865504" h="225425">
                <a:moveTo>
                  <a:pt x="107687" y="69850"/>
                </a:moveTo>
                <a:lnTo>
                  <a:pt x="72516" y="69850"/>
                </a:lnTo>
                <a:lnTo>
                  <a:pt x="79628" y="71881"/>
                </a:lnTo>
                <a:lnTo>
                  <a:pt x="90169" y="79628"/>
                </a:lnTo>
                <a:lnTo>
                  <a:pt x="92963" y="85089"/>
                </a:lnTo>
                <a:lnTo>
                  <a:pt x="93217" y="91948"/>
                </a:lnTo>
                <a:lnTo>
                  <a:pt x="92963" y="98806"/>
                </a:lnTo>
                <a:lnTo>
                  <a:pt x="90169" y="104393"/>
                </a:lnTo>
                <a:lnTo>
                  <a:pt x="84835" y="108331"/>
                </a:lnTo>
                <a:lnTo>
                  <a:pt x="79628" y="112394"/>
                </a:lnTo>
                <a:lnTo>
                  <a:pt x="72516" y="114426"/>
                </a:lnTo>
                <a:lnTo>
                  <a:pt x="63626" y="114553"/>
                </a:lnTo>
                <a:lnTo>
                  <a:pt x="107341" y="114553"/>
                </a:lnTo>
                <a:lnTo>
                  <a:pt x="108330" y="113156"/>
                </a:lnTo>
                <a:lnTo>
                  <a:pt x="112775" y="107187"/>
                </a:lnTo>
                <a:lnTo>
                  <a:pt x="114934" y="100075"/>
                </a:lnTo>
                <a:lnTo>
                  <a:pt x="115188" y="91948"/>
                </a:lnTo>
                <a:lnTo>
                  <a:pt x="114934" y="83819"/>
                </a:lnTo>
                <a:lnTo>
                  <a:pt x="112775" y="76834"/>
                </a:lnTo>
                <a:lnTo>
                  <a:pt x="107687" y="69850"/>
                </a:lnTo>
                <a:close/>
              </a:path>
              <a:path w="865504" h="225425">
                <a:moveTo>
                  <a:pt x="325373" y="15367"/>
                </a:moveTo>
                <a:lnTo>
                  <a:pt x="228218" y="15367"/>
                </a:lnTo>
                <a:lnTo>
                  <a:pt x="228218" y="34289"/>
                </a:lnTo>
                <a:lnTo>
                  <a:pt x="301751" y="34289"/>
                </a:lnTo>
                <a:lnTo>
                  <a:pt x="301751" y="62356"/>
                </a:lnTo>
                <a:lnTo>
                  <a:pt x="228472" y="62356"/>
                </a:lnTo>
                <a:lnTo>
                  <a:pt x="228472" y="130175"/>
                </a:lnTo>
                <a:lnTo>
                  <a:pt x="244601" y="130175"/>
                </a:lnTo>
                <a:lnTo>
                  <a:pt x="265191" y="130127"/>
                </a:lnTo>
                <a:lnTo>
                  <a:pt x="305563" y="128793"/>
                </a:lnTo>
                <a:lnTo>
                  <a:pt x="339089" y="124713"/>
                </a:lnTo>
                <a:lnTo>
                  <a:pt x="337459" y="111125"/>
                </a:lnTo>
                <a:lnTo>
                  <a:pt x="251840" y="111125"/>
                </a:lnTo>
                <a:lnTo>
                  <a:pt x="251840" y="80263"/>
                </a:lnTo>
                <a:lnTo>
                  <a:pt x="325373" y="80263"/>
                </a:lnTo>
                <a:lnTo>
                  <a:pt x="325373" y="15367"/>
                </a:lnTo>
                <a:close/>
              </a:path>
              <a:path w="865504" h="225425">
                <a:moveTo>
                  <a:pt x="336803" y="105663"/>
                </a:moveTo>
                <a:lnTo>
                  <a:pt x="292594" y="110503"/>
                </a:lnTo>
                <a:lnTo>
                  <a:pt x="251840" y="111125"/>
                </a:lnTo>
                <a:lnTo>
                  <a:pt x="337459" y="111125"/>
                </a:lnTo>
                <a:lnTo>
                  <a:pt x="336803" y="105663"/>
                </a:lnTo>
                <a:close/>
              </a:path>
              <a:path w="865504" h="225425">
                <a:moveTo>
                  <a:pt x="768476" y="15112"/>
                </a:moveTo>
                <a:lnTo>
                  <a:pt x="667130" y="15112"/>
                </a:lnTo>
                <a:lnTo>
                  <a:pt x="667130" y="34289"/>
                </a:lnTo>
                <a:lnTo>
                  <a:pt x="745362" y="34289"/>
                </a:lnTo>
                <a:lnTo>
                  <a:pt x="745362" y="60325"/>
                </a:lnTo>
                <a:lnTo>
                  <a:pt x="667384" y="60325"/>
                </a:lnTo>
                <a:lnTo>
                  <a:pt x="667384" y="126745"/>
                </a:lnTo>
                <a:lnTo>
                  <a:pt x="685291" y="126745"/>
                </a:lnTo>
                <a:lnTo>
                  <a:pt x="705596" y="126634"/>
                </a:lnTo>
                <a:lnTo>
                  <a:pt x="750105" y="124791"/>
                </a:lnTo>
                <a:lnTo>
                  <a:pt x="791844" y="119506"/>
                </a:lnTo>
                <a:lnTo>
                  <a:pt x="790310" y="107314"/>
                </a:lnTo>
                <a:lnTo>
                  <a:pt x="691006" y="107314"/>
                </a:lnTo>
                <a:lnTo>
                  <a:pt x="691006" y="78739"/>
                </a:lnTo>
                <a:lnTo>
                  <a:pt x="768476" y="78739"/>
                </a:lnTo>
                <a:lnTo>
                  <a:pt x="768476" y="15112"/>
                </a:lnTo>
                <a:close/>
              </a:path>
              <a:path w="865504" h="225425">
                <a:moveTo>
                  <a:pt x="789431" y="100330"/>
                </a:moveTo>
                <a:lnTo>
                  <a:pt x="750371" y="105286"/>
                </a:lnTo>
                <a:lnTo>
                  <a:pt x="709437" y="107140"/>
                </a:lnTo>
                <a:lnTo>
                  <a:pt x="691006" y="107314"/>
                </a:lnTo>
                <a:lnTo>
                  <a:pt x="790310" y="107314"/>
                </a:lnTo>
                <a:lnTo>
                  <a:pt x="789431" y="100330"/>
                </a:lnTo>
                <a:close/>
              </a:path>
              <a:path w="865504" h="225425">
                <a:moveTo>
                  <a:pt x="833119" y="2158"/>
                </a:moveTo>
                <a:lnTo>
                  <a:pt x="809497" y="2158"/>
                </a:lnTo>
                <a:lnTo>
                  <a:pt x="809497" y="137413"/>
                </a:lnTo>
                <a:lnTo>
                  <a:pt x="833119" y="137413"/>
                </a:lnTo>
                <a:lnTo>
                  <a:pt x="833119" y="102615"/>
                </a:lnTo>
                <a:lnTo>
                  <a:pt x="865504" y="102615"/>
                </a:lnTo>
                <a:lnTo>
                  <a:pt x="865504" y="82931"/>
                </a:lnTo>
                <a:lnTo>
                  <a:pt x="833119" y="82931"/>
                </a:lnTo>
                <a:lnTo>
                  <a:pt x="833119" y="55371"/>
                </a:lnTo>
                <a:lnTo>
                  <a:pt x="865504" y="55371"/>
                </a:lnTo>
                <a:lnTo>
                  <a:pt x="865504" y="36068"/>
                </a:lnTo>
                <a:lnTo>
                  <a:pt x="833119" y="36068"/>
                </a:lnTo>
                <a:lnTo>
                  <a:pt x="833119" y="2158"/>
                </a:lnTo>
                <a:close/>
              </a:path>
              <a:path w="865504" h="225425">
                <a:moveTo>
                  <a:pt x="404875" y="2158"/>
                </a:moveTo>
                <a:lnTo>
                  <a:pt x="381253" y="2158"/>
                </a:lnTo>
                <a:lnTo>
                  <a:pt x="381253" y="34543"/>
                </a:lnTo>
                <a:lnTo>
                  <a:pt x="339597" y="34543"/>
                </a:lnTo>
                <a:lnTo>
                  <a:pt x="339597" y="53467"/>
                </a:lnTo>
                <a:lnTo>
                  <a:pt x="381253" y="53467"/>
                </a:lnTo>
                <a:lnTo>
                  <a:pt x="381253" y="81025"/>
                </a:lnTo>
                <a:lnTo>
                  <a:pt x="339597" y="81025"/>
                </a:lnTo>
                <a:lnTo>
                  <a:pt x="339597" y="99949"/>
                </a:lnTo>
                <a:lnTo>
                  <a:pt x="381253" y="99949"/>
                </a:lnTo>
                <a:lnTo>
                  <a:pt x="381253" y="139192"/>
                </a:lnTo>
                <a:lnTo>
                  <a:pt x="404875" y="139192"/>
                </a:lnTo>
                <a:lnTo>
                  <a:pt x="404875" y="2158"/>
                </a:lnTo>
                <a:close/>
              </a:path>
              <a:path w="865504" h="225425">
                <a:moveTo>
                  <a:pt x="185419" y="2031"/>
                </a:moveTo>
                <a:lnTo>
                  <a:pt x="161797" y="2031"/>
                </a:lnTo>
                <a:lnTo>
                  <a:pt x="161797" y="52450"/>
                </a:lnTo>
                <a:lnTo>
                  <a:pt x="126110" y="52450"/>
                </a:lnTo>
                <a:lnTo>
                  <a:pt x="126110" y="71755"/>
                </a:lnTo>
                <a:lnTo>
                  <a:pt x="161797" y="71755"/>
                </a:lnTo>
                <a:lnTo>
                  <a:pt x="161797" y="96138"/>
                </a:lnTo>
                <a:lnTo>
                  <a:pt x="125856" y="96138"/>
                </a:lnTo>
                <a:lnTo>
                  <a:pt x="125856" y="115315"/>
                </a:lnTo>
                <a:lnTo>
                  <a:pt x="161797" y="115315"/>
                </a:lnTo>
                <a:lnTo>
                  <a:pt x="161797" y="133984"/>
                </a:lnTo>
                <a:lnTo>
                  <a:pt x="185419" y="133984"/>
                </a:lnTo>
                <a:lnTo>
                  <a:pt x="185419" y="2031"/>
                </a:lnTo>
                <a:close/>
              </a:path>
              <a:path w="865504" h="225425">
                <a:moveTo>
                  <a:pt x="125348" y="23368"/>
                </a:moveTo>
                <a:lnTo>
                  <a:pt x="0" y="23368"/>
                </a:lnTo>
                <a:lnTo>
                  <a:pt x="0" y="42290"/>
                </a:lnTo>
                <a:lnTo>
                  <a:pt x="125348" y="42290"/>
                </a:lnTo>
                <a:lnTo>
                  <a:pt x="125348" y="23368"/>
                </a:lnTo>
                <a:close/>
              </a:path>
              <a:path w="865504" h="225425">
                <a:moveTo>
                  <a:pt x="75564" y="0"/>
                </a:moveTo>
                <a:lnTo>
                  <a:pt x="52196" y="0"/>
                </a:lnTo>
                <a:lnTo>
                  <a:pt x="52196" y="23368"/>
                </a:lnTo>
                <a:lnTo>
                  <a:pt x="75564" y="23368"/>
                </a:lnTo>
                <a:lnTo>
                  <a:pt x="755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10633964" y="5016880"/>
            <a:ext cx="706755" cy="222885"/>
            <a:chOff x="10633964" y="5016880"/>
            <a:chExt cx="706755" cy="222885"/>
          </a:xfrm>
        </p:grpSpPr>
        <p:sp>
          <p:nvSpPr>
            <p:cNvPr id="120" name="object 120"/>
            <p:cNvSpPr/>
            <p:nvPr/>
          </p:nvSpPr>
          <p:spPr>
            <a:xfrm>
              <a:off x="10633964" y="5016880"/>
              <a:ext cx="424180" cy="222885"/>
            </a:xfrm>
            <a:custGeom>
              <a:avLst/>
              <a:gdLst/>
              <a:ahLst/>
              <a:cxnLst/>
              <a:rect l="l" t="t" r="r" b="b"/>
              <a:pathLst>
                <a:path w="424179" h="222885">
                  <a:moveTo>
                    <a:pt x="82422" y="41910"/>
                  </a:moveTo>
                  <a:lnTo>
                    <a:pt x="58546" y="41910"/>
                  </a:lnTo>
                  <a:lnTo>
                    <a:pt x="58546" y="65532"/>
                  </a:lnTo>
                  <a:lnTo>
                    <a:pt x="57977" y="75223"/>
                  </a:lnTo>
                  <a:lnTo>
                    <a:pt x="46581" y="113226"/>
                  </a:lnTo>
                  <a:lnTo>
                    <a:pt x="23163" y="145345"/>
                  </a:lnTo>
                  <a:lnTo>
                    <a:pt x="0" y="161544"/>
                  </a:lnTo>
                  <a:lnTo>
                    <a:pt x="13588" y="180086"/>
                  </a:lnTo>
                  <a:lnTo>
                    <a:pt x="48005" y="151511"/>
                  </a:lnTo>
                  <a:lnTo>
                    <a:pt x="70738" y="108585"/>
                  </a:lnTo>
                  <a:lnTo>
                    <a:pt x="92950" y="108585"/>
                  </a:lnTo>
                  <a:lnTo>
                    <a:pt x="82422" y="65532"/>
                  </a:lnTo>
                  <a:lnTo>
                    <a:pt x="82422" y="41910"/>
                  </a:lnTo>
                  <a:close/>
                </a:path>
                <a:path w="424179" h="222885">
                  <a:moveTo>
                    <a:pt x="92950" y="108585"/>
                  </a:moveTo>
                  <a:lnTo>
                    <a:pt x="70738" y="108585"/>
                  </a:lnTo>
                  <a:lnTo>
                    <a:pt x="75148" y="119510"/>
                  </a:lnTo>
                  <a:lnTo>
                    <a:pt x="101211" y="156404"/>
                  </a:lnTo>
                  <a:lnTo>
                    <a:pt x="128142" y="174371"/>
                  </a:lnTo>
                  <a:lnTo>
                    <a:pt x="141096" y="156083"/>
                  </a:lnTo>
                  <a:lnTo>
                    <a:pt x="132691" y="151868"/>
                  </a:lnTo>
                  <a:lnTo>
                    <a:pt x="124809" y="146843"/>
                  </a:lnTo>
                  <a:lnTo>
                    <a:pt x="94114" y="111077"/>
                  </a:lnTo>
                  <a:lnTo>
                    <a:pt x="92950" y="108585"/>
                  </a:lnTo>
                  <a:close/>
                </a:path>
                <a:path w="424179" h="222885">
                  <a:moveTo>
                    <a:pt x="133095" y="22352"/>
                  </a:moveTo>
                  <a:lnTo>
                    <a:pt x="7619" y="22352"/>
                  </a:lnTo>
                  <a:lnTo>
                    <a:pt x="7619" y="41910"/>
                  </a:lnTo>
                  <a:lnTo>
                    <a:pt x="133095" y="41910"/>
                  </a:lnTo>
                  <a:lnTo>
                    <a:pt x="133095" y="22352"/>
                  </a:lnTo>
                  <a:close/>
                </a:path>
                <a:path w="424179" h="222885">
                  <a:moveTo>
                    <a:pt x="423671" y="175895"/>
                  </a:moveTo>
                  <a:lnTo>
                    <a:pt x="219836" y="175895"/>
                  </a:lnTo>
                  <a:lnTo>
                    <a:pt x="219836" y="195326"/>
                  </a:lnTo>
                  <a:lnTo>
                    <a:pt x="423671" y="195326"/>
                  </a:lnTo>
                  <a:lnTo>
                    <a:pt x="423671" y="175895"/>
                  </a:lnTo>
                  <a:close/>
                </a:path>
                <a:path w="424179" h="222885">
                  <a:moveTo>
                    <a:pt x="332993" y="121412"/>
                  </a:moveTo>
                  <a:lnTo>
                    <a:pt x="309625" y="121412"/>
                  </a:lnTo>
                  <a:lnTo>
                    <a:pt x="309625" y="175895"/>
                  </a:lnTo>
                  <a:lnTo>
                    <a:pt x="332993" y="175895"/>
                  </a:lnTo>
                  <a:lnTo>
                    <a:pt x="332993" y="121412"/>
                  </a:lnTo>
                  <a:close/>
                </a:path>
                <a:path w="424179" h="222885">
                  <a:moveTo>
                    <a:pt x="398399" y="17145"/>
                  </a:moveTo>
                  <a:lnTo>
                    <a:pt x="245236" y="17145"/>
                  </a:lnTo>
                  <a:lnTo>
                    <a:pt x="245236" y="121412"/>
                  </a:lnTo>
                  <a:lnTo>
                    <a:pt x="400303" y="121412"/>
                  </a:lnTo>
                  <a:lnTo>
                    <a:pt x="400303" y="102616"/>
                  </a:lnTo>
                  <a:lnTo>
                    <a:pt x="268858" y="102616"/>
                  </a:lnTo>
                  <a:lnTo>
                    <a:pt x="268858" y="36195"/>
                  </a:lnTo>
                  <a:lnTo>
                    <a:pt x="398399" y="36195"/>
                  </a:lnTo>
                  <a:lnTo>
                    <a:pt x="398399" y="17145"/>
                  </a:lnTo>
                  <a:close/>
                </a:path>
                <a:path w="424179" h="222885">
                  <a:moveTo>
                    <a:pt x="184911" y="0"/>
                  </a:moveTo>
                  <a:lnTo>
                    <a:pt x="161289" y="0"/>
                  </a:lnTo>
                  <a:lnTo>
                    <a:pt x="161289" y="222631"/>
                  </a:lnTo>
                  <a:lnTo>
                    <a:pt x="184911" y="222631"/>
                  </a:lnTo>
                  <a:lnTo>
                    <a:pt x="18491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74527" y="5016880"/>
              <a:ext cx="266192" cy="222631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8425815" y="5373751"/>
            <a:ext cx="41275" cy="68580"/>
          </a:xfrm>
          <a:custGeom>
            <a:avLst/>
            <a:gdLst/>
            <a:ahLst/>
            <a:cxnLst/>
            <a:rect l="l" t="t" r="r" b="b"/>
            <a:pathLst>
              <a:path w="41275" h="68579">
                <a:moveTo>
                  <a:pt x="41020" y="0"/>
                </a:moveTo>
                <a:lnTo>
                  <a:pt x="19938" y="0"/>
                </a:lnTo>
                <a:lnTo>
                  <a:pt x="0" y="68580"/>
                </a:lnTo>
                <a:lnTo>
                  <a:pt x="27812" y="68580"/>
                </a:lnTo>
                <a:lnTo>
                  <a:pt x="410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962771" y="5477509"/>
            <a:ext cx="153670" cy="93980"/>
          </a:xfrm>
          <a:custGeom>
            <a:avLst/>
            <a:gdLst/>
            <a:ahLst/>
            <a:cxnLst/>
            <a:rect l="l" t="t" r="r" b="b"/>
            <a:pathLst>
              <a:path w="153670" h="93979">
                <a:moveTo>
                  <a:pt x="153543" y="76200"/>
                </a:moveTo>
                <a:lnTo>
                  <a:pt x="24003" y="76200"/>
                </a:lnTo>
                <a:lnTo>
                  <a:pt x="24003" y="54610"/>
                </a:lnTo>
                <a:lnTo>
                  <a:pt x="145542" y="54610"/>
                </a:lnTo>
                <a:lnTo>
                  <a:pt x="145542" y="36830"/>
                </a:lnTo>
                <a:lnTo>
                  <a:pt x="145542" y="19050"/>
                </a:lnTo>
                <a:lnTo>
                  <a:pt x="145542" y="0"/>
                </a:lnTo>
                <a:lnTo>
                  <a:pt x="0" y="0"/>
                </a:lnTo>
                <a:lnTo>
                  <a:pt x="0" y="19050"/>
                </a:lnTo>
                <a:lnTo>
                  <a:pt x="122174" y="19050"/>
                </a:lnTo>
                <a:lnTo>
                  <a:pt x="122174" y="36830"/>
                </a:lnTo>
                <a:lnTo>
                  <a:pt x="381" y="36830"/>
                </a:lnTo>
                <a:lnTo>
                  <a:pt x="381" y="54610"/>
                </a:lnTo>
                <a:lnTo>
                  <a:pt x="381" y="76200"/>
                </a:lnTo>
                <a:lnTo>
                  <a:pt x="381" y="93980"/>
                </a:lnTo>
                <a:lnTo>
                  <a:pt x="153543" y="93980"/>
                </a:lnTo>
                <a:lnTo>
                  <a:pt x="153543" y="76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507857" y="5472429"/>
            <a:ext cx="160655" cy="100330"/>
          </a:xfrm>
          <a:custGeom>
            <a:avLst/>
            <a:gdLst/>
            <a:ahLst/>
            <a:cxnLst/>
            <a:rect l="l" t="t" r="r" b="b"/>
            <a:pathLst>
              <a:path w="160654" h="100329">
                <a:moveTo>
                  <a:pt x="160147" y="81280"/>
                </a:moveTo>
                <a:lnTo>
                  <a:pt x="23876" y="81280"/>
                </a:lnTo>
                <a:lnTo>
                  <a:pt x="23876" y="58420"/>
                </a:lnTo>
                <a:lnTo>
                  <a:pt x="154432" y="58420"/>
                </a:lnTo>
                <a:lnTo>
                  <a:pt x="154432" y="40640"/>
                </a:lnTo>
                <a:lnTo>
                  <a:pt x="154432" y="19050"/>
                </a:lnTo>
                <a:lnTo>
                  <a:pt x="154432" y="0"/>
                </a:lnTo>
                <a:lnTo>
                  <a:pt x="0" y="0"/>
                </a:lnTo>
                <a:lnTo>
                  <a:pt x="0" y="19050"/>
                </a:lnTo>
                <a:lnTo>
                  <a:pt x="131064" y="19050"/>
                </a:lnTo>
                <a:lnTo>
                  <a:pt x="131064" y="40640"/>
                </a:lnTo>
                <a:lnTo>
                  <a:pt x="254" y="40640"/>
                </a:lnTo>
                <a:lnTo>
                  <a:pt x="254" y="58420"/>
                </a:lnTo>
                <a:lnTo>
                  <a:pt x="254" y="81280"/>
                </a:lnTo>
                <a:lnTo>
                  <a:pt x="254" y="100330"/>
                </a:lnTo>
                <a:lnTo>
                  <a:pt x="160147" y="100330"/>
                </a:lnTo>
                <a:lnTo>
                  <a:pt x="160147" y="812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084944" y="5419471"/>
            <a:ext cx="23495" cy="48260"/>
          </a:xfrm>
          <a:custGeom>
            <a:avLst/>
            <a:gdLst/>
            <a:ahLst/>
            <a:cxnLst/>
            <a:rect l="l" t="t" r="r" b="b"/>
            <a:pathLst>
              <a:path w="23495" h="48260">
                <a:moveTo>
                  <a:pt x="23368" y="0"/>
                </a:moveTo>
                <a:lnTo>
                  <a:pt x="0" y="0"/>
                </a:lnTo>
                <a:lnTo>
                  <a:pt x="0" y="48005"/>
                </a:lnTo>
                <a:lnTo>
                  <a:pt x="23368" y="48005"/>
                </a:lnTo>
                <a:lnTo>
                  <a:pt x="233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933688" y="5352160"/>
            <a:ext cx="174625" cy="107950"/>
          </a:xfrm>
          <a:custGeom>
            <a:avLst/>
            <a:gdLst/>
            <a:ahLst/>
            <a:cxnLst/>
            <a:rect l="l" t="t" r="r" b="b"/>
            <a:pathLst>
              <a:path w="174625" h="107950">
                <a:moveTo>
                  <a:pt x="102616" y="10160"/>
                </a:moveTo>
                <a:lnTo>
                  <a:pt x="79248" y="10160"/>
                </a:lnTo>
                <a:lnTo>
                  <a:pt x="79248" y="39751"/>
                </a:lnTo>
                <a:lnTo>
                  <a:pt x="102616" y="39751"/>
                </a:lnTo>
                <a:lnTo>
                  <a:pt x="102616" y="10160"/>
                </a:lnTo>
                <a:close/>
              </a:path>
              <a:path w="174625" h="107950">
                <a:moveTo>
                  <a:pt x="174625" y="0"/>
                </a:moveTo>
                <a:lnTo>
                  <a:pt x="151257" y="0"/>
                </a:lnTo>
                <a:lnTo>
                  <a:pt x="151257" y="47879"/>
                </a:lnTo>
                <a:lnTo>
                  <a:pt x="102616" y="47879"/>
                </a:lnTo>
                <a:lnTo>
                  <a:pt x="102616" y="40259"/>
                </a:lnTo>
                <a:lnTo>
                  <a:pt x="79248" y="40259"/>
                </a:lnTo>
                <a:lnTo>
                  <a:pt x="79248" y="58039"/>
                </a:lnTo>
                <a:lnTo>
                  <a:pt x="79248" y="66929"/>
                </a:lnTo>
                <a:lnTo>
                  <a:pt x="79248" y="88519"/>
                </a:lnTo>
                <a:lnTo>
                  <a:pt x="23622" y="88519"/>
                </a:lnTo>
                <a:lnTo>
                  <a:pt x="23622" y="58039"/>
                </a:lnTo>
                <a:lnTo>
                  <a:pt x="79248" y="58039"/>
                </a:lnTo>
                <a:lnTo>
                  <a:pt x="79248" y="40259"/>
                </a:lnTo>
                <a:lnTo>
                  <a:pt x="23622" y="40259"/>
                </a:lnTo>
                <a:lnTo>
                  <a:pt x="23622" y="9779"/>
                </a:lnTo>
                <a:lnTo>
                  <a:pt x="0" y="9779"/>
                </a:lnTo>
                <a:lnTo>
                  <a:pt x="0" y="107569"/>
                </a:lnTo>
                <a:lnTo>
                  <a:pt x="102616" y="107569"/>
                </a:lnTo>
                <a:lnTo>
                  <a:pt x="102616" y="88519"/>
                </a:lnTo>
                <a:lnTo>
                  <a:pt x="102616" y="66929"/>
                </a:lnTo>
                <a:lnTo>
                  <a:pt x="174625" y="66929"/>
                </a:lnTo>
                <a:lnTo>
                  <a:pt x="174625" y="58039"/>
                </a:lnTo>
                <a:lnTo>
                  <a:pt x="174625" y="47879"/>
                </a:lnTo>
                <a:lnTo>
                  <a:pt x="1746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483981" y="5361939"/>
            <a:ext cx="423545" cy="186690"/>
          </a:xfrm>
          <a:custGeom>
            <a:avLst/>
            <a:gdLst/>
            <a:ahLst/>
            <a:cxnLst/>
            <a:rect l="l" t="t" r="r" b="b"/>
            <a:pathLst>
              <a:path w="423545" h="186689">
                <a:moveTo>
                  <a:pt x="203835" y="71882"/>
                </a:moveTo>
                <a:lnTo>
                  <a:pt x="173913" y="71882"/>
                </a:lnTo>
                <a:lnTo>
                  <a:pt x="173913" y="63500"/>
                </a:lnTo>
                <a:lnTo>
                  <a:pt x="175260" y="63500"/>
                </a:lnTo>
                <a:lnTo>
                  <a:pt x="175260" y="55880"/>
                </a:lnTo>
                <a:lnTo>
                  <a:pt x="175907" y="55880"/>
                </a:lnTo>
                <a:lnTo>
                  <a:pt x="175907" y="54610"/>
                </a:lnTo>
                <a:lnTo>
                  <a:pt x="176352" y="54610"/>
                </a:lnTo>
                <a:lnTo>
                  <a:pt x="176352" y="48260"/>
                </a:lnTo>
                <a:lnTo>
                  <a:pt x="176784" y="48260"/>
                </a:lnTo>
                <a:lnTo>
                  <a:pt x="176784" y="46990"/>
                </a:lnTo>
                <a:lnTo>
                  <a:pt x="177050" y="46990"/>
                </a:lnTo>
                <a:lnTo>
                  <a:pt x="177050" y="41910"/>
                </a:lnTo>
                <a:lnTo>
                  <a:pt x="177330" y="41910"/>
                </a:lnTo>
                <a:lnTo>
                  <a:pt x="177330" y="39370"/>
                </a:lnTo>
                <a:lnTo>
                  <a:pt x="177596" y="39370"/>
                </a:lnTo>
                <a:lnTo>
                  <a:pt x="177596" y="33020"/>
                </a:lnTo>
                <a:lnTo>
                  <a:pt x="177825" y="33020"/>
                </a:lnTo>
                <a:lnTo>
                  <a:pt x="177825" y="30480"/>
                </a:lnTo>
                <a:lnTo>
                  <a:pt x="177927" y="25400"/>
                </a:lnTo>
                <a:lnTo>
                  <a:pt x="177952" y="19050"/>
                </a:lnTo>
                <a:lnTo>
                  <a:pt x="178003" y="0"/>
                </a:lnTo>
                <a:lnTo>
                  <a:pt x="25654" y="0"/>
                </a:lnTo>
                <a:lnTo>
                  <a:pt x="25654" y="19050"/>
                </a:lnTo>
                <a:lnTo>
                  <a:pt x="154686" y="19050"/>
                </a:lnTo>
                <a:lnTo>
                  <a:pt x="154686" y="25400"/>
                </a:lnTo>
                <a:lnTo>
                  <a:pt x="154597" y="30480"/>
                </a:lnTo>
                <a:lnTo>
                  <a:pt x="154470" y="30480"/>
                </a:lnTo>
                <a:lnTo>
                  <a:pt x="154470" y="33020"/>
                </a:lnTo>
                <a:lnTo>
                  <a:pt x="154203" y="33020"/>
                </a:lnTo>
                <a:lnTo>
                  <a:pt x="154203" y="39370"/>
                </a:lnTo>
                <a:lnTo>
                  <a:pt x="153885" y="39370"/>
                </a:lnTo>
                <a:lnTo>
                  <a:pt x="153885" y="41910"/>
                </a:lnTo>
                <a:lnTo>
                  <a:pt x="153581" y="41910"/>
                </a:lnTo>
                <a:lnTo>
                  <a:pt x="153581" y="46990"/>
                </a:lnTo>
                <a:lnTo>
                  <a:pt x="153327" y="46990"/>
                </a:lnTo>
                <a:lnTo>
                  <a:pt x="153327" y="48260"/>
                </a:lnTo>
                <a:lnTo>
                  <a:pt x="152920" y="48260"/>
                </a:lnTo>
                <a:lnTo>
                  <a:pt x="152920" y="54610"/>
                </a:lnTo>
                <a:lnTo>
                  <a:pt x="152463" y="54610"/>
                </a:lnTo>
                <a:lnTo>
                  <a:pt x="152463" y="55880"/>
                </a:lnTo>
                <a:lnTo>
                  <a:pt x="151815" y="55880"/>
                </a:lnTo>
                <a:lnTo>
                  <a:pt x="151815" y="63500"/>
                </a:lnTo>
                <a:lnTo>
                  <a:pt x="150431" y="63500"/>
                </a:lnTo>
                <a:lnTo>
                  <a:pt x="150431" y="71882"/>
                </a:lnTo>
                <a:lnTo>
                  <a:pt x="0" y="71882"/>
                </a:lnTo>
                <a:lnTo>
                  <a:pt x="0" y="90805"/>
                </a:lnTo>
                <a:lnTo>
                  <a:pt x="203835" y="90805"/>
                </a:lnTo>
                <a:lnTo>
                  <a:pt x="203835" y="71882"/>
                </a:lnTo>
                <a:close/>
              </a:path>
              <a:path w="423545" h="186689">
                <a:moveTo>
                  <a:pt x="403733" y="107950"/>
                </a:moveTo>
                <a:lnTo>
                  <a:pt x="267716" y="107950"/>
                </a:lnTo>
                <a:lnTo>
                  <a:pt x="267716" y="74930"/>
                </a:lnTo>
                <a:lnTo>
                  <a:pt x="398526" y="74930"/>
                </a:lnTo>
                <a:lnTo>
                  <a:pt x="398526" y="57150"/>
                </a:lnTo>
                <a:lnTo>
                  <a:pt x="398526" y="25400"/>
                </a:lnTo>
                <a:lnTo>
                  <a:pt x="398526" y="6350"/>
                </a:lnTo>
                <a:lnTo>
                  <a:pt x="243840" y="6350"/>
                </a:lnTo>
                <a:lnTo>
                  <a:pt x="243840" y="25400"/>
                </a:lnTo>
                <a:lnTo>
                  <a:pt x="375158" y="25400"/>
                </a:lnTo>
                <a:lnTo>
                  <a:pt x="375158" y="57150"/>
                </a:lnTo>
                <a:lnTo>
                  <a:pt x="244348" y="57150"/>
                </a:lnTo>
                <a:lnTo>
                  <a:pt x="244348" y="74930"/>
                </a:lnTo>
                <a:lnTo>
                  <a:pt x="244348" y="107950"/>
                </a:lnTo>
                <a:lnTo>
                  <a:pt x="244348" y="127000"/>
                </a:lnTo>
                <a:lnTo>
                  <a:pt x="403733" y="127000"/>
                </a:lnTo>
                <a:lnTo>
                  <a:pt x="403733" y="107950"/>
                </a:lnTo>
                <a:close/>
              </a:path>
              <a:path w="423545" h="186689">
                <a:moveTo>
                  <a:pt x="423291" y="166370"/>
                </a:moveTo>
                <a:lnTo>
                  <a:pt x="332613" y="166370"/>
                </a:lnTo>
                <a:lnTo>
                  <a:pt x="332613" y="127381"/>
                </a:lnTo>
                <a:lnTo>
                  <a:pt x="309245" y="127381"/>
                </a:lnTo>
                <a:lnTo>
                  <a:pt x="309245" y="166370"/>
                </a:lnTo>
                <a:lnTo>
                  <a:pt x="219456" y="166370"/>
                </a:lnTo>
                <a:lnTo>
                  <a:pt x="219456" y="186309"/>
                </a:lnTo>
                <a:lnTo>
                  <a:pt x="423291" y="186309"/>
                </a:lnTo>
                <a:lnTo>
                  <a:pt x="423291" y="16637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202546" y="5352160"/>
            <a:ext cx="859790" cy="222885"/>
          </a:xfrm>
          <a:custGeom>
            <a:avLst/>
            <a:gdLst/>
            <a:ahLst/>
            <a:cxnLst/>
            <a:rect l="l" t="t" r="r" b="b"/>
            <a:pathLst>
              <a:path w="859790" h="222885">
                <a:moveTo>
                  <a:pt x="704850" y="154304"/>
                </a:moveTo>
                <a:lnTo>
                  <a:pt x="681227" y="154304"/>
                </a:lnTo>
                <a:lnTo>
                  <a:pt x="681227" y="217931"/>
                </a:lnTo>
                <a:lnTo>
                  <a:pt x="837056" y="217931"/>
                </a:lnTo>
                <a:lnTo>
                  <a:pt x="837056" y="198754"/>
                </a:lnTo>
                <a:lnTo>
                  <a:pt x="704850" y="198754"/>
                </a:lnTo>
                <a:lnTo>
                  <a:pt x="704850" y="154304"/>
                </a:lnTo>
                <a:close/>
              </a:path>
              <a:path w="859790" h="222885">
                <a:moveTo>
                  <a:pt x="771271" y="132460"/>
                </a:moveTo>
                <a:lnTo>
                  <a:pt x="747902" y="132460"/>
                </a:lnTo>
                <a:lnTo>
                  <a:pt x="747902" y="175640"/>
                </a:lnTo>
                <a:lnTo>
                  <a:pt x="771271" y="175640"/>
                </a:lnTo>
                <a:lnTo>
                  <a:pt x="771271" y="132460"/>
                </a:lnTo>
                <a:close/>
              </a:path>
              <a:path w="859790" h="222885">
                <a:moveTo>
                  <a:pt x="859662" y="113283"/>
                </a:moveTo>
                <a:lnTo>
                  <a:pt x="655827" y="113283"/>
                </a:lnTo>
                <a:lnTo>
                  <a:pt x="655827" y="132460"/>
                </a:lnTo>
                <a:lnTo>
                  <a:pt x="859662" y="132460"/>
                </a:lnTo>
                <a:lnTo>
                  <a:pt x="859662" y="113283"/>
                </a:lnTo>
                <a:close/>
              </a:path>
              <a:path w="859790" h="222885">
                <a:moveTo>
                  <a:pt x="549275" y="143382"/>
                </a:moveTo>
                <a:lnTo>
                  <a:pt x="526160" y="143382"/>
                </a:lnTo>
                <a:lnTo>
                  <a:pt x="526160" y="222630"/>
                </a:lnTo>
                <a:lnTo>
                  <a:pt x="549275" y="222630"/>
                </a:lnTo>
                <a:lnTo>
                  <a:pt x="549275" y="143382"/>
                </a:lnTo>
                <a:close/>
              </a:path>
              <a:path w="859790" h="222885">
                <a:moveTo>
                  <a:pt x="639699" y="123951"/>
                </a:moveTo>
                <a:lnTo>
                  <a:pt x="436625" y="123951"/>
                </a:lnTo>
                <a:lnTo>
                  <a:pt x="436625" y="143382"/>
                </a:lnTo>
                <a:lnTo>
                  <a:pt x="639699" y="143382"/>
                </a:lnTo>
                <a:lnTo>
                  <a:pt x="639699" y="123951"/>
                </a:lnTo>
                <a:close/>
              </a:path>
              <a:path w="859790" h="222885">
                <a:moveTo>
                  <a:pt x="394716" y="129920"/>
                </a:moveTo>
                <a:lnTo>
                  <a:pt x="241553" y="129920"/>
                </a:lnTo>
                <a:lnTo>
                  <a:pt x="241553" y="148081"/>
                </a:lnTo>
                <a:lnTo>
                  <a:pt x="371348" y="148081"/>
                </a:lnTo>
                <a:lnTo>
                  <a:pt x="371348" y="165480"/>
                </a:lnTo>
                <a:lnTo>
                  <a:pt x="241807" y="165480"/>
                </a:lnTo>
                <a:lnTo>
                  <a:pt x="241807" y="220344"/>
                </a:lnTo>
                <a:lnTo>
                  <a:pt x="400938" y="220344"/>
                </a:lnTo>
                <a:lnTo>
                  <a:pt x="400938" y="202310"/>
                </a:lnTo>
                <a:lnTo>
                  <a:pt x="264922" y="202310"/>
                </a:lnTo>
                <a:lnTo>
                  <a:pt x="264922" y="182625"/>
                </a:lnTo>
                <a:lnTo>
                  <a:pt x="394716" y="182625"/>
                </a:lnTo>
                <a:lnTo>
                  <a:pt x="394716" y="129920"/>
                </a:lnTo>
                <a:close/>
              </a:path>
              <a:path w="859790" h="222885">
                <a:moveTo>
                  <a:pt x="330326" y="109981"/>
                </a:moveTo>
                <a:lnTo>
                  <a:pt x="306704" y="109981"/>
                </a:lnTo>
                <a:lnTo>
                  <a:pt x="306704" y="129920"/>
                </a:lnTo>
                <a:lnTo>
                  <a:pt x="330326" y="129920"/>
                </a:lnTo>
                <a:lnTo>
                  <a:pt x="330326" y="109981"/>
                </a:lnTo>
                <a:close/>
              </a:path>
              <a:path w="859790" h="222885">
                <a:moveTo>
                  <a:pt x="420243" y="91185"/>
                </a:moveTo>
                <a:lnTo>
                  <a:pt x="217170" y="91185"/>
                </a:lnTo>
                <a:lnTo>
                  <a:pt x="217170" y="109981"/>
                </a:lnTo>
                <a:lnTo>
                  <a:pt x="420243" y="109981"/>
                </a:lnTo>
                <a:lnTo>
                  <a:pt x="420243" y="91185"/>
                </a:lnTo>
                <a:close/>
              </a:path>
              <a:path w="859790" h="222885">
                <a:moveTo>
                  <a:pt x="116585" y="23748"/>
                </a:moveTo>
                <a:lnTo>
                  <a:pt x="10668" y="23748"/>
                </a:lnTo>
                <a:lnTo>
                  <a:pt x="10668" y="42671"/>
                </a:lnTo>
                <a:lnTo>
                  <a:pt x="92709" y="42671"/>
                </a:lnTo>
                <a:lnTo>
                  <a:pt x="89878" y="61628"/>
                </a:lnTo>
                <a:lnTo>
                  <a:pt x="66928" y="111759"/>
                </a:lnTo>
                <a:lnTo>
                  <a:pt x="38846" y="139588"/>
                </a:lnTo>
                <a:lnTo>
                  <a:pt x="0" y="162940"/>
                </a:lnTo>
                <a:lnTo>
                  <a:pt x="12446" y="182117"/>
                </a:lnTo>
                <a:lnTo>
                  <a:pt x="46640" y="162242"/>
                </a:lnTo>
                <a:lnTo>
                  <a:pt x="84050" y="126819"/>
                </a:lnTo>
                <a:lnTo>
                  <a:pt x="106552" y="85725"/>
                </a:lnTo>
                <a:lnTo>
                  <a:pt x="116036" y="39897"/>
                </a:lnTo>
                <a:lnTo>
                  <a:pt x="116585" y="23748"/>
                </a:lnTo>
                <a:close/>
              </a:path>
              <a:path w="859790" h="222885">
                <a:moveTo>
                  <a:pt x="773176" y="29463"/>
                </a:moveTo>
                <a:lnTo>
                  <a:pt x="741933" y="29463"/>
                </a:lnTo>
                <a:lnTo>
                  <a:pt x="741299" y="37718"/>
                </a:lnTo>
                <a:lnTo>
                  <a:pt x="737743" y="45211"/>
                </a:lnTo>
                <a:lnTo>
                  <a:pt x="704850" y="70230"/>
                </a:lnTo>
                <a:lnTo>
                  <a:pt x="667384" y="80263"/>
                </a:lnTo>
                <a:lnTo>
                  <a:pt x="676275" y="98805"/>
                </a:lnTo>
                <a:lnTo>
                  <a:pt x="719393" y="86336"/>
                </a:lnTo>
                <a:lnTo>
                  <a:pt x="749966" y="62960"/>
                </a:lnTo>
                <a:lnTo>
                  <a:pt x="757554" y="51180"/>
                </a:lnTo>
                <a:lnTo>
                  <a:pt x="782909" y="51180"/>
                </a:lnTo>
                <a:lnTo>
                  <a:pt x="777367" y="45211"/>
                </a:lnTo>
                <a:lnTo>
                  <a:pt x="773810" y="37718"/>
                </a:lnTo>
                <a:lnTo>
                  <a:pt x="773176" y="29463"/>
                </a:lnTo>
                <a:close/>
              </a:path>
              <a:path w="859790" h="222885">
                <a:moveTo>
                  <a:pt x="782909" y="51180"/>
                </a:moveTo>
                <a:lnTo>
                  <a:pt x="757554" y="51180"/>
                </a:lnTo>
                <a:lnTo>
                  <a:pt x="760961" y="57225"/>
                </a:lnTo>
                <a:lnTo>
                  <a:pt x="795823" y="86338"/>
                </a:lnTo>
                <a:lnTo>
                  <a:pt x="839088" y="98805"/>
                </a:lnTo>
                <a:lnTo>
                  <a:pt x="847978" y="80263"/>
                </a:lnTo>
                <a:lnTo>
                  <a:pt x="837838" y="78624"/>
                </a:lnTo>
                <a:lnTo>
                  <a:pt x="828198" y="76390"/>
                </a:lnTo>
                <a:lnTo>
                  <a:pt x="789350" y="57372"/>
                </a:lnTo>
                <a:lnTo>
                  <a:pt x="783971" y="52323"/>
                </a:lnTo>
                <a:lnTo>
                  <a:pt x="782909" y="51180"/>
                </a:lnTo>
                <a:close/>
              </a:path>
              <a:path w="859790" h="222885">
                <a:moveTo>
                  <a:pt x="840994" y="10667"/>
                </a:moveTo>
                <a:lnTo>
                  <a:pt x="674751" y="10667"/>
                </a:lnTo>
                <a:lnTo>
                  <a:pt x="674751" y="29463"/>
                </a:lnTo>
                <a:lnTo>
                  <a:pt x="840994" y="29463"/>
                </a:lnTo>
                <a:lnTo>
                  <a:pt x="840994" y="10667"/>
                </a:lnTo>
                <a:close/>
              </a:path>
              <a:path w="859790" h="222885">
                <a:moveTo>
                  <a:pt x="550799" y="7365"/>
                </a:moveTo>
                <a:lnTo>
                  <a:pt x="526160" y="7365"/>
                </a:lnTo>
                <a:lnTo>
                  <a:pt x="526160" y="19557"/>
                </a:lnTo>
                <a:lnTo>
                  <a:pt x="525327" y="26983"/>
                </a:lnTo>
                <a:lnTo>
                  <a:pt x="502570" y="60182"/>
                </a:lnTo>
                <a:lnTo>
                  <a:pt x="467455" y="78104"/>
                </a:lnTo>
                <a:lnTo>
                  <a:pt x="446404" y="82676"/>
                </a:lnTo>
                <a:lnTo>
                  <a:pt x="455802" y="102107"/>
                </a:lnTo>
                <a:lnTo>
                  <a:pt x="497883" y="88409"/>
                </a:lnTo>
                <a:lnTo>
                  <a:pt x="529888" y="63642"/>
                </a:lnTo>
                <a:lnTo>
                  <a:pt x="538606" y="51180"/>
                </a:lnTo>
                <a:lnTo>
                  <a:pt x="564702" y="51180"/>
                </a:lnTo>
                <a:lnTo>
                  <a:pt x="550799" y="19557"/>
                </a:lnTo>
                <a:lnTo>
                  <a:pt x="550799" y="7365"/>
                </a:lnTo>
                <a:close/>
              </a:path>
              <a:path w="859790" h="222885">
                <a:moveTo>
                  <a:pt x="564702" y="51180"/>
                </a:moveTo>
                <a:lnTo>
                  <a:pt x="538606" y="51180"/>
                </a:lnTo>
                <a:lnTo>
                  <a:pt x="542559" y="57586"/>
                </a:lnTo>
                <a:lnTo>
                  <a:pt x="571655" y="84296"/>
                </a:lnTo>
                <a:lnTo>
                  <a:pt x="612334" y="100343"/>
                </a:lnTo>
                <a:lnTo>
                  <a:pt x="621410" y="102107"/>
                </a:lnTo>
                <a:lnTo>
                  <a:pt x="630554" y="82676"/>
                </a:lnTo>
                <a:lnTo>
                  <a:pt x="619748" y="80770"/>
                </a:lnTo>
                <a:lnTo>
                  <a:pt x="609441" y="78089"/>
                </a:lnTo>
                <a:lnTo>
                  <a:pt x="574151" y="60055"/>
                </a:lnTo>
                <a:lnTo>
                  <a:pt x="567402" y="54159"/>
                </a:lnTo>
                <a:lnTo>
                  <a:pt x="564702" y="51180"/>
                </a:lnTo>
                <a:close/>
              </a:path>
              <a:path w="859790" h="222885">
                <a:moveTo>
                  <a:pt x="330834" y="888"/>
                </a:moveTo>
                <a:lnTo>
                  <a:pt x="306704" y="888"/>
                </a:lnTo>
                <a:lnTo>
                  <a:pt x="306704" y="8381"/>
                </a:lnTo>
                <a:lnTo>
                  <a:pt x="305946" y="14718"/>
                </a:lnTo>
                <a:lnTo>
                  <a:pt x="276091" y="46450"/>
                </a:lnTo>
                <a:lnTo>
                  <a:pt x="238658" y="58703"/>
                </a:lnTo>
                <a:lnTo>
                  <a:pt x="227964" y="60325"/>
                </a:lnTo>
                <a:lnTo>
                  <a:pt x="236093" y="78231"/>
                </a:lnTo>
                <a:lnTo>
                  <a:pt x="278167" y="67309"/>
                </a:lnTo>
                <a:lnTo>
                  <a:pt x="314636" y="41235"/>
                </a:lnTo>
                <a:lnTo>
                  <a:pt x="318643" y="35686"/>
                </a:lnTo>
                <a:lnTo>
                  <a:pt x="345512" y="35686"/>
                </a:lnTo>
                <a:lnTo>
                  <a:pt x="330834" y="8381"/>
                </a:lnTo>
                <a:lnTo>
                  <a:pt x="330834" y="888"/>
                </a:lnTo>
                <a:close/>
              </a:path>
              <a:path w="859790" h="222885">
                <a:moveTo>
                  <a:pt x="345512" y="35686"/>
                </a:moveTo>
                <a:lnTo>
                  <a:pt x="318643" y="35686"/>
                </a:lnTo>
                <a:lnTo>
                  <a:pt x="322593" y="41235"/>
                </a:lnTo>
                <a:lnTo>
                  <a:pt x="359044" y="67309"/>
                </a:lnTo>
                <a:lnTo>
                  <a:pt x="401447" y="78231"/>
                </a:lnTo>
                <a:lnTo>
                  <a:pt x="409575" y="60325"/>
                </a:lnTo>
                <a:lnTo>
                  <a:pt x="398863" y="58703"/>
                </a:lnTo>
                <a:lnTo>
                  <a:pt x="388651" y="56499"/>
                </a:lnTo>
                <a:lnTo>
                  <a:pt x="347321" y="37343"/>
                </a:lnTo>
                <a:lnTo>
                  <a:pt x="345512" y="35686"/>
                </a:lnTo>
                <a:close/>
              </a:path>
              <a:path w="859790" h="222885">
                <a:moveTo>
                  <a:pt x="182879" y="0"/>
                </a:moveTo>
                <a:lnTo>
                  <a:pt x="159130" y="0"/>
                </a:lnTo>
                <a:lnTo>
                  <a:pt x="159130" y="222630"/>
                </a:lnTo>
                <a:lnTo>
                  <a:pt x="182879" y="222630"/>
                </a:lnTo>
                <a:lnTo>
                  <a:pt x="1828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135616" y="5352160"/>
            <a:ext cx="702945" cy="222885"/>
          </a:xfrm>
          <a:custGeom>
            <a:avLst/>
            <a:gdLst/>
            <a:ahLst/>
            <a:cxnLst/>
            <a:rect l="l" t="t" r="r" b="b"/>
            <a:pathLst>
              <a:path w="702945" h="222885">
                <a:moveTo>
                  <a:pt x="141097" y="156083"/>
                </a:moveTo>
                <a:lnTo>
                  <a:pt x="104394" y="127088"/>
                </a:lnTo>
                <a:lnTo>
                  <a:pt x="84416" y="84188"/>
                </a:lnTo>
                <a:lnTo>
                  <a:pt x="82423" y="65532"/>
                </a:lnTo>
                <a:lnTo>
                  <a:pt x="82423" y="41910"/>
                </a:lnTo>
                <a:lnTo>
                  <a:pt x="133223" y="41910"/>
                </a:lnTo>
                <a:lnTo>
                  <a:pt x="133223" y="22352"/>
                </a:lnTo>
                <a:lnTo>
                  <a:pt x="7620" y="22352"/>
                </a:lnTo>
                <a:lnTo>
                  <a:pt x="7620" y="41910"/>
                </a:lnTo>
                <a:lnTo>
                  <a:pt x="58547" y="41910"/>
                </a:lnTo>
                <a:lnTo>
                  <a:pt x="58547" y="65532"/>
                </a:lnTo>
                <a:lnTo>
                  <a:pt x="50673" y="104013"/>
                </a:lnTo>
                <a:lnTo>
                  <a:pt x="29972" y="138176"/>
                </a:lnTo>
                <a:lnTo>
                  <a:pt x="0" y="161544"/>
                </a:lnTo>
                <a:lnTo>
                  <a:pt x="13589" y="180086"/>
                </a:lnTo>
                <a:lnTo>
                  <a:pt x="48006" y="151511"/>
                </a:lnTo>
                <a:lnTo>
                  <a:pt x="70739" y="108585"/>
                </a:lnTo>
                <a:lnTo>
                  <a:pt x="75145" y="119519"/>
                </a:lnTo>
                <a:lnTo>
                  <a:pt x="101206" y="156413"/>
                </a:lnTo>
                <a:lnTo>
                  <a:pt x="128143" y="174371"/>
                </a:lnTo>
                <a:lnTo>
                  <a:pt x="141097" y="156083"/>
                </a:lnTo>
                <a:close/>
              </a:path>
              <a:path w="702945" h="222885">
                <a:moveTo>
                  <a:pt x="184912" y="0"/>
                </a:moveTo>
                <a:lnTo>
                  <a:pt x="161290" y="0"/>
                </a:lnTo>
                <a:lnTo>
                  <a:pt x="161290" y="222631"/>
                </a:lnTo>
                <a:lnTo>
                  <a:pt x="184912" y="222631"/>
                </a:lnTo>
                <a:lnTo>
                  <a:pt x="184912" y="0"/>
                </a:lnTo>
                <a:close/>
              </a:path>
              <a:path w="702945" h="222885">
                <a:moveTo>
                  <a:pt x="423672" y="175895"/>
                </a:moveTo>
                <a:lnTo>
                  <a:pt x="332994" y="175895"/>
                </a:lnTo>
                <a:lnTo>
                  <a:pt x="332994" y="121412"/>
                </a:lnTo>
                <a:lnTo>
                  <a:pt x="400304" y="121412"/>
                </a:lnTo>
                <a:lnTo>
                  <a:pt x="400304" y="102616"/>
                </a:lnTo>
                <a:lnTo>
                  <a:pt x="268859" y="102616"/>
                </a:lnTo>
                <a:lnTo>
                  <a:pt x="268859" y="36195"/>
                </a:lnTo>
                <a:lnTo>
                  <a:pt x="398399" y="36195"/>
                </a:lnTo>
                <a:lnTo>
                  <a:pt x="398399" y="17145"/>
                </a:lnTo>
                <a:lnTo>
                  <a:pt x="245237" y="17145"/>
                </a:lnTo>
                <a:lnTo>
                  <a:pt x="245237" y="121412"/>
                </a:lnTo>
                <a:lnTo>
                  <a:pt x="309626" y="121412"/>
                </a:lnTo>
                <a:lnTo>
                  <a:pt x="309626" y="175895"/>
                </a:lnTo>
                <a:lnTo>
                  <a:pt x="219837" y="175895"/>
                </a:lnTo>
                <a:lnTo>
                  <a:pt x="219837" y="195326"/>
                </a:lnTo>
                <a:lnTo>
                  <a:pt x="423672" y="195326"/>
                </a:lnTo>
                <a:lnTo>
                  <a:pt x="423672" y="175895"/>
                </a:lnTo>
                <a:close/>
              </a:path>
              <a:path w="702945" h="222885">
                <a:moveTo>
                  <a:pt x="481584" y="21844"/>
                </a:moveTo>
                <a:lnTo>
                  <a:pt x="453771" y="21844"/>
                </a:lnTo>
                <a:lnTo>
                  <a:pt x="440563" y="90424"/>
                </a:lnTo>
                <a:lnTo>
                  <a:pt x="461772" y="90424"/>
                </a:lnTo>
                <a:lnTo>
                  <a:pt x="481584" y="21844"/>
                </a:lnTo>
                <a:close/>
              </a:path>
              <a:path w="702945" h="222885">
                <a:moveTo>
                  <a:pt x="702564" y="176149"/>
                </a:moveTo>
                <a:lnTo>
                  <a:pt x="611886" y="176149"/>
                </a:lnTo>
                <a:lnTo>
                  <a:pt x="611886" y="136779"/>
                </a:lnTo>
                <a:lnTo>
                  <a:pt x="683006" y="136779"/>
                </a:lnTo>
                <a:lnTo>
                  <a:pt x="683006" y="117729"/>
                </a:lnTo>
                <a:lnTo>
                  <a:pt x="546989" y="117729"/>
                </a:lnTo>
                <a:lnTo>
                  <a:pt x="546989" y="84709"/>
                </a:lnTo>
                <a:lnTo>
                  <a:pt x="677799" y="84709"/>
                </a:lnTo>
                <a:lnTo>
                  <a:pt x="677799" y="66929"/>
                </a:lnTo>
                <a:lnTo>
                  <a:pt x="677799" y="35179"/>
                </a:lnTo>
                <a:lnTo>
                  <a:pt x="677799" y="16129"/>
                </a:lnTo>
                <a:lnTo>
                  <a:pt x="523113" y="16129"/>
                </a:lnTo>
                <a:lnTo>
                  <a:pt x="523113" y="35179"/>
                </a:lnTo>
                <a:lnTo>
                  <a:pt x="654431" y="35179"/>
                </a:lnTo>
                <a:lnTo>
                  <a:pt x="654431" y="66929"/>
                </a:lnTo>
                <a:lnTo>
                  <a:pt x="523621" y="66929"/>
                </a:lnTo>
                <a:lnTo>
                  <a:pt x="523621" y="84709"/>
                </a:lnTo>
                <a:lnTo>
                  <a:pt x="523621" y="117729"/>
                </a:lnTo>
                <a:lnTo>
                  <a:pt x="523621" y="136779"/>
                </a:lnTo>
                <a:lnTo>
                  <a:pt x="588518" y="136779"/>
                </a:lnTo>
                <a:lnTo>
                  <a:pt x="588518" y="176149"/>
                </a:lnTo>
                <a:lnTo>
                  <a:pt x="498729" y="176149"/>
                </a:lnTo>
                <a:lnTo>
                  <a:pt x="498729" y="196469"/>
                </a:lnTo>
                <a:lnTo>
                  <a:pt x="702564" y="196469"/>
                </a:lnTo>
                <a:lnTo>
                  <a:pt x="702564" y="1761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911713" y="5352160"/>
            <a:ext cx="406400" cy="222885"/>
          </a:xfrm>
          <a:custGeom>
            <a:avLst/>
            <a:gdLst/>
            <a:ahLst/>
            <a:cxnLst/>
            <a:rect l="l" t="t" r="r" b="b"/>
            <a:pathLst>
              <a:path w="406400" h="222885">
                <a:moveTo>
                  <a:pt x="330580" y="137667"/>
                </a:moveTo>
                <a:lnTo>
                  <a:pt x="290321" y="142620"/>
                </a:lnTo>
                <a:lnTo>
                  <a:pt x="258317" y="163448"/>
                </a:lnTo>
                <a:lnTo>
                  <a:pt x="255269" y="171069"/>
                </a:lnTo>
                <a:lnTo>
                  <a:pt x="255269" y="189102"/>
                </a:lnTo>
                <a:lnTo>
                  <a:pt x="290321" y="217297"/>
                </a:lnTo>
                <a:lnTo>
                  <a:pt x="330580" y="222122"/>
                </a:lnTo>
                <a:lnTo>
                  <a:pt x="341889" y="221886"/>
                </a:lnTo>
                <a:lnTo>
                  <a:pt x="385794" y="211264"/>
                </a:lnTo>
                <a:lnTo>
                  <a:pt x="396180" y="203453"/>
                </a:lnTo>
                <a:lnTo>
                  <a:pt x="330580" y="203453"/>
                </a:lnTo>
                <a:lnTo>
                  <a:pt x="318984" y="203073"/>
                </a:lnTo>
                <a:lnTo>
                  <a:pt x="278764" y="187578"/>
                </a:lnTo>
                <a:lnTo>
                  <a:pt x="278764" y="172338"/>
                </a:lnTo>
                <a:lnTo>
                  <a:pt x="318984" y="156465"/>
                </a:lnTo>
                <a:lnTo>
                  <a:pt x="330580" y="156082"/>
                </a:lnTo>
                <a:lnTo>
                  <a:pt x="395618" y="156082"/>
                </a:lnTo>
                <a:lnTo>
                  <a:pt x="391771" y="152622"/>
                </a:lnTo>
                <a:lnTo>
                  <a:pt x="352377" y="138906"/>
                </a:lnTo>
                <a:lnTo>
                  <a:pt x="341889" y="137977"/>
                </a:lnTo>
                <a:lnTo>
                  <a:pt x="330580" y="137667"/>
                </a:lnTo>
                <a:close/>
              </a:path>
              <a:path w="406400" h="222885">
                <a:moveTo>
                  <a:pt x="395618" y="156082"/>
                </a:moveTo>
                <a:lnTo>
                  <a:pt x="330580" y="156082"/>
                </a:lnTo>
                <a:lnTo>
                  <a:pt x="342197" y="156465"/>
                </a:lnTo>
                <a:lnTo>
                  <a:pt x="352456" y="157622"/>
                </a:lnTo>
                <a:lnTo>
                  <a:pt x="361334" y="159565"/>
                </a:lnTo>
                <a:lnTo>
                  <a:pt x="368807" y="162305"/>
                </a:lnTo>
                <a:lnTo>
                  <a:pt x="377825" y="166497"/>
                </a:lnTo>
                <a:lnTo>
                  <a:pt x="382396" y="172338"/>
                </a:lnTo>
                <a:lnTo>
                  <a:pt x="382396" y="187578"/>
                </a:lnTo>
                <a:lnTo>
                  <a:pt x="342197" y="203073"/>
                </a:lnTo>
                <a:lnTo>
                  <a:pt x="330580" y="203453"/>
                </a:lnTo>
                <a:lnTo>
                  <a:pt x="396180" y="203453"/>
                </a:lnTo>
                <a:lnTo>
                  <a:pt x="396747" y="202945"/>
                </a:lnTo>
                <a:lnTo>
                  <a:pt x="402843" y="196722"/>
                </a:lnTo>
                <a:lnTo>
                  <a:pt x="405891" y="189102"/>
                </a:lnTo>
                <a:lnTo>
                  <a:pt x="405891" y="171069"/>
                </a:lnTo>
                <a:lnTo>
                  <a:pt x="402843" y="163448"/>
                </a:lnTo>
                <a:lnTo>
                  <a:pt x="396747" y="157098"/>
                </a:lnTo>
                <a:lnTo>
                  <a:pt x="395618" y="156082"/>
                </a:lnTo>
                <a:close/>
              </a:path>
              <a:path w="406400" h="222885">
                <a:moveTo>
                  <a:pt x="112902" y="128650"/>
                </a:moveTo>
                <a:lnTo>
                  <a:pt x="89026" y="128650"/>
                </a:lnTo>
                <a:lnTo>
                  <a:pt x="89026" y="222884"/>
                </a:lnTo>
                <a:lnTo>
                  <a:pt x="112902" y="222884"/>
                </a:lnTo>
                <a:lnTo>
                  <a:pt x="112902" y="128650"/>
                </a:lnTo>
                <a:close/>
              </a:path>
              <a:path w="406400" h="222885">
                <a:moveTo>
                  <a:pt x="203072" y="109347"/>
                </a:moveTo>
                <a:lnTo>
                  <a:pt x="0" y="109347"/>
                </a:lnTo>
                <a:lnTo>
                  <a:pt x="0" y="128650"/>
                </a:lnTo>
                <a:lnTo>
                  <a:pt x="203072" y="128650"/>
                </a:lnTo>
                <a:lnTo>
                  <a:pt x="203072" y="109347"/>
                </a:lnTo>
                <a:close/>
              </a:path>
              <a:path w="406400" h="222885">
                <a:moveTo>
                  <a:pt x="177291" y="13842"/>
                </a:moveTo>
                <a:lnTo>
                  <a:pt x="24891" y="13842"/>
                </a:lnTo>
                <a:lnTo>
                  <a:pt x="24891" y="33273"/>
                </a:lnTo>
                <a:lnTo>
                  <a:pt x="153923" y="33273"/>
                </a:lnTo>
                <a:lnTo>
                  <a:pt x="153943" y="41505"/>
                </a:lnTo>
                <a:lnTo>
                  <a:pt x="151063" y="87058"/>
                </a:lnTo>
                <a:lnTo>
                  <a:pt x="147192" y="109347"/>
                </a:lnTo>
                <a:lnTo>
                  <a:pt x="171068" y="109347"/>
                </a:lnTo>
                <a:lnTo>
                  <a:pt x="176535" y="67309"/>
                </a:lnTo>
                <a:lnTo>
                  <a:pt x="177196" y="49815"/>
                </a:lnTo>
                <a:lnTo>
                  <a:pt x="177291" y="13842"/>
                </a:lnTo>
                <a:close/>
              </a:path>
              <a:path w="406400" h="222885">
                <a:moveTo>
                  <a:pt x="405129" y="0"/>
                </a:moveTo>
                <a:lnTo>
                  <a:pt x="381507" y="0"/>
                </a:lnTo>
                <a:lnTo>
                  <a:pt x="381507" y="45211"/>
                </a:lnTo>
                <a:lnTo>
                  <a:pt x="334644" y="45211"/>
                </a:lnTo>
                <a:lnTo>
                  <a:pt x="334644" y="64515"/>
                </a:lnTo>
                <a:lnTo>
                  <a:pt x="381507" y="64515"/>
                </a:lnTo>
                <a:lnTo>
                  <a:pt x="381507" y="131444"/>
                </a:lnTo>
                <a:lnTo>
                  <a:pt x="405129" y="131444"/>
                </a:lnTo>
                <a:lnTo>
                  <a:pt x="405129" y="0"/>
                </a:lnTo>
                <a:close/>
              </a:path>
              <a:path w="406400" h="222885">
                <a:moveTo>
                  <a:pt x="298576" y="12318"/>
                </a:moveTo>
                <a:lnTo>
                  <a:pt x="275208" y="12318"/>
                </a:lnTo>
                <a:lnTo>
                  <a:pt x="275208" y="34289"/>
                </a:lnTo>
                <a:lnTo>
                  <a:pt x="274708" y="42570"/>
                </a:lnTo>
                <a:lnTo>
                  <a:pt x="260238" y="79898"/>
                </a:lnTo>
                <a:lnTo>
                  <a:pt x="227367" y="106148"/>
                </a:lnTo>
                <a:lnTo>
                  <a:pt x="218820" y="109600"/>
                </a:lnTo>
                <a:lnTo>
                  <a:pt x="231393" y="128397"/>
                </a:lnTo>
                <a:lnTo>
                  <a:pt x="265810" y="106933"/>
                </a:lnTo>
                <a:lnTo>
                  <a:pt x="287400" y="73532"/>
                </a:lnTo>
                <a:lnTo>
                  <a:pt x="311225" y="73532"/>
                </a:lnTo>
                <a:lnTo>
                  <a:pt x="298629" y="34289"/>
                </a:lnTo>
                <a:lnTo>
                  <a:pt x="298576" y="12318"/>
                </a:lnTo>
                <a:close/>
              </a:path>
              <a:path w="406400" h="222885">
                <a:moveTo>
                  <a:pt x="311225" y="73532"/>
                </a:moveTo>
                <a:lnTo>
                  <a:pt x="287400" y="73532"/>
                </a:lnTo>
                <a:lnTo>
                  <a:pt x="291401" y="81631"/>
                </a:lnTo>
                <a:lnTo>
                  <a:pt x="322452" y="113569"/>
                </a:lnTo>
                <a:lnTo>
                  <a:pt x="339597" y="121665"/>
                </a:lnTo>
                <a:lnTo>
                  <a:pt x="352425" y="103377"/>
                </a:lnTo>
                <a:lnTo>
                  <a:pt x="344257" y="100232"/>
                </a:lnTo>
                <a:lnTo>
                  <a:pt x="336708" y="96504"/>
                </a:lnTo>
                <a:lnTo>
                  <a:pt x="329779" y="92180"/>
                </a:lnTo>
                <a:lnTo>
                  <a:pt x="323468" y="87248"/>
                </a:lnTo>
                <a:lnTo>
                  <a:pt x="317805" y="81795"/>
                </a:lnTo>
                <a:lnTo>
                  <a:pt x="312832" y="75914"/>
                </a:lnTo>
                <a:lnTo>
                  <a:pt x="311225" y="735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132" name="object 1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8359775" y="4404183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object 1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498458" y="4313301"/>
            <a:ext cx="392684" cy="177419"/>
          </a:xfrm>
          <a:prstGeom prst="rect">
            <a:avLst/>
          </a:prstGeom>
        </p:spPr>
      </p:pic>
      <p:sp>
        <p:nvSpPr>
          <p:cNvPr id="136" name="object 136"/>
          <p:cNvSpPr/>
          <p:nvPr/>
        </p:nvSpPr>
        <p:spPr>
          <a:xfrm>
            <a:off x="8964676" y="4313301"/>
            <a:ext cx="341630" cy="177800"/>
          </a:xfrm>
          <a:custGeom>
            <a:avLst/>
            <a:gdLst/>
            <a:ahLst/>
            <a:cxnLst/>
            <a:rect l="l" t="t" r="r" b="b"/>
            <a:pathLst>
              <a:path w="341629" h="177800">
                <a:moveTo>
                  <a:pt x="38734" y="125094"/>
                </a:moveTo>
                <a:lnTo>
                  <a:pt x="20193" y="125094"/>
                </a:lnTo>
                <a:lnTo>
                  <a:pt x="20193" y="173609"/>
                </a:lnTo>
                <a:lnTo>
                  <a:pt x="144272" y="173609"/>
                </a:lnTo>
                <a:lnTo>
                  <a:pt x="144272" y="158369"/>
                </a:lnTo>
                <a:lnTo>
                  <a:pt x="38734" y="158369"/>
                </a:lnTo>
                <a:lnTo>
                  <a:pt x="38734" y="125094"/>
                </a:lnTo>
                <a:close/>
              </a:path>
              <a:path w="341629" h="177800">
                <a:moveTo>
                  <a:pt x="91821" y="107823"/>
                </a:moveTo>
                <a:lnTo>
                  <a:pt x="73151" y="107823"/>
                </a:lnTo>
                <a:lnTo>
                  <a:pt x="73151" y="140588"/>
                </a:lnTo>
                <a:lnTo>
                  <a:pt x="91821" y="140588"/>
                </a:lnTo>
                <a:lnTo>
                  <a:pt x="91821" y="107823"/>
                </a:lnTo>
                <a:close/>
              </a:path>
              <a:path w="341629" h="177800">
                <a:moveTo>
                  <a:pt x="162305" y="92837"/>
                </a:moveTo>
                <a:lnTo>
                  <a:pt x="0" y="92837"/>
                </a:lnTo>
                <a:lnTo>
                  <a:pt x="0" y="107823"/>
                </a:lnTo>
                <a:lnTo>
                  <a:pt x="162305" y="107823"/>
                </a:lnTo>
                <a:lnTo>
                  <a:pt x="162305" y="92837"/>
                </a:lnTo>
                <a:close/>
              </a:path>
              <a:path w="341629" h="177800">
                <a:moveTo>
                  <a:pt x="39877" y="5587"/>
                </a:moveTo>
                <a:lnTo>
                  <a:pt x="21335" y="5587"/>
                </a:lnTo>
                <a:lnTo>
                  <a:pt x="21335" y="77216"/>
                </a:lnTo>
                <a:lnTo>
                  <a:pt x="140843" y="77216"/>
                </a:lnTo>
                <a:lnTo>
                  <a:pt x="140843" y="62103"/>
                </a:lnTo>
                <a:lnTo>
                  <a:pt x="39877" y="62103"/>
                </a:lnTo>
                <a:lnTo>
                  <a:pt x="39877" y="41148"/>
                </a:lnTo>
                <a:lnTo>
                  <a:pt x="140843" y="41148"/>
                </a:lnTo>
                <a:lnTo>
                  <a:pt x="140843" y="27178"/>
                </a:lnTo>
                <a:lnTo>
                  <a:pt x="39877" y="27178"/>
                </a:lnTo>
                <a:lnTo>
                  <a:pt x="39877" y="5587"/>
                </a:lnTo>
                <a:close/>
              </a:path>
              <a:path w="341629" h="177800">
                <a:moveTo>
                  <a:pt x="140843" y="41148"/>
                </a:moveTo>
                <a:lnTo>
                  <a:pt x="122047" y="41148"/>
                </a:lnTo>
                <a:lnTo>
                  <a:pt x="122047" y="62103"/>
                </a:lnTo>
                <a:lnTo>
                  <a:pt x="140843" y="62103"/>
                </a:lnTo>
                <a:lnTo>
                  <a:pt x="140843" y="41148"/>
                </a:lnTo>
                <a:close/>
              </a:path>
              <a:path w="341629" h="177800">
                <a:moveTo>
                  <a:pt x="140843" y="5587"/>
                </a:moveTo>
                <a:lnTo>
                  <a:pt x="122047" y="5587"/>
                </a:lnTo>
                <a:lnTo>
                  <a:pt x="122047" y="27178"/>
                </a:lnTo>
                <a:lnTo>
                  <a:pt x="140843" y="27178"/>
                </a:lnTo>
                <a:lnTo>
                  <a:pt x="140843" y="5587"/>
                </a:lnTo>
                <a:close/>
              </a:path>
              <a:path w="341629" h="177800">
                <a:moveTo>
                  <a:pt x="222884" y="13207"/>
                </a:moveTo>
                <a:lnTo>
                  <a:pt x="186531" y="35867"/>
                </a:lnTo>
                <a:lnTo>
                  <a:pt x="177546" y="75437"/>
                </a:lnTo>
                <a:lnTo>
                  <a:pt x="177905" y="84724"/>
                </a:lnTo>
                <a:lnTo>
                  <a:pt x="190246" y="120935"/>
                </a:lnTo>
                <a:lnTo>
                  <a:pt x="222884" y="137794"/>
                </a:lnTo>
                <a:lnTo>
                  <a:pt x="231775" y="137668"/>
                </a:lnTo>
                <a:lnTo>
                  <a:pt x="239649" y="135128"/>
                </a:lnTo>
                <a:lnTo>
                  <a:pt x="246506" y="130048"/>
                </a:lnTo>
                <a:lnTo>
                  <a:pt x="251291" y="125908"/>
                </a:lnTo>
                <a:lnTo>
                  <a:pt x="255560" y="120904"/>
                </a:lnTo>
                <a:lnTo>
                  <a:pt x="222884" y="120904"/>
                </a:lnTo>
                <a:lnTo>
                  <a:pt x="214629" y="120776"/>
                </a:lnTo>
                <a:lnTo>
                  <a:pt x="196127" y="85512"/>
                </a:lnTo>
                <a:lnTo>
                  <a:pt x="195579" y="75437"/>
                </a:lnTo>
                <a:lnTo>
                  <a:pt x="196127" y="65436"/>
                </a:lnTo>
                <a:lnTo>
                  <a:pt x="214629" y="30225"/>
                </a:lnTo>
                <a:lnTo>
                  <a:pt x="222884" y="30099"/>
                </a:lnTo>
                <a:lnTo>
                  <a:pt x="255526" y="30099"/>
                </a:lnTo>
                <a:lnTo>
                  <a:pt x="251291" y="25147"/>
                </a:lnTo>
                <a:lnTo>
                  <a:pt x="246506" y="20955"/>
                </a:lnTo>
                <a:lnTo>
                  <a:pt x="239649" y="15875"/>
                </a:lnTo>
                <a:lnTo>
                  <a:pt x="231775" y="13335"/>
                </a:lnTo>
                <a:lnTo>
                  <a:pt x="222884" y="13207"/>
                </a:lnTo>
                <a:close/>
              </a:path>
              <a:path w="341629" h="177800">
                <a:moveTo>
                  <a:pt x="255526" y="30099"/>
                </a:moveTo>
                <a:lnTo>
                  <a:pt x="222884" y="30099"/>
                </a:lnTo>
                <a:lnTo>
                  <a:pt x="231267" y="30225"/>
                </a:lnTo>
                <a:lnTo>
                  <a:pt x="237871" y="34290"/>
                </a:lnTo>
                <a:lnTo>
                  <a:pt x="250444" y="75437"/>
                </a:lnTo>
                <a:lnTo>
                  <a:pt x="249896" y="85512"/>
                </a:lnTo>
                <a:lnTo>
                  <a:pt x="231267" y="120776"/>
                </a:lnTo>
                <a:lnTo>
                  <a:pt x="222884" y="120904"/>
                </a:lnTo>
                <a:lnTo>
                  <a:pt x="255560" y="120904"/>
                </a:lnTo>
                <a:lnTo>
                  <a:pt x="268025" y="84724"/>
                </a:lnTo>
                <a:lnTo>
                  <a:pt x="268477" y="75437"/>
                </a:lnTo>
                <a:lnTo>
                  <a:pt x="268025" y="66224"/>
                </a:lnTo>
                <a:lnTo>
                  <a:pt x="266858" y="57642"/>
                </a:lnTo>
                <a:lnTo>
                  <a:pt x="264977" y="49702"/>
                </a:lnTo>
                <a:lnTo>
                  <a:pt x="262381" y="42418"/>
                </a:lnTo>
                <a:lnTo>
                  <a:pt x="259240" y="35867"/>
                </a:lnTo>
                <a:lnTo>
                  <a:pt x="255526" y="30099"/>
                </a:lnTo>
                <a:close/>
              </a:path>
              <a:path w="341629" h="177800">
                <a:moveTo>
                  <a:pt x="313563" y="0"/>
                </a:moveTo>
                <a:lnTo>
                  <a:pt x="294767" y="0"/>
                </a:lnTo>
                <a:lnTo>
                  <a:pt x="294767" y="177419"/>
                </a:lnTo>
                <a:lnTo>
                  <a:pt x="313563" y="177419"/>
                </a:lnTo>
                <a:lnTo>
                  <a:pt x="313563" y="111632"/>
                </a:lnTo>
                <a:lnTo>
                  <a:pt x="341122" y="111632"/>
                </a:lnTo>
                <a:lnTo>
                  <a:pt x="341122" y="96266"/>
                </a:lnTo>
                <a:lnTo>
                  <a:pt x="313563" y="96266"/>
                </a:lnTo>
                <a:lnTo>
                  <a:pt x="313563" y="59436"/>
                </a:lnTo>
                <a:lnTo>
                  <a:pt x="341122" y="59436"/>
                </a:lnTo>
                <a:lnTo>
                  <a:pt x="341122" y="43306"/>
                </a:lnTo>
                <a:lnTo>
                  <a:pt x="313563" y="43306"/>
                </a:lnTo>
                <a:lnTo>
                  <a:pt x="3135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367393" y="4313301"/>
            <a:ext cx="688340" cy="177800"/>
          </a:xfrm>
          <a:custGeom>
            <a:avLst/>
            <a:gdLst/>
            <a:ahLst/>
            <a:cxnLst/>
            <a:rect l="l" t="t" r="r" b="b"/>
            <a:pathLst>
              <a:path w="688340" h="177800">
                <a:moveTo>
                  <a:pt x="51180" y="118363"/>
                </a:moveTo>
                <a:lnTo>
                  <a:pt x="32384" y="118363"/>
                </a:lnTo>
                <a:lnTo>
                  <a:pt x="32384" y="173609"/>
                </a:lnTo>
                <a:lnTo>
                  <a:pt x="152400" y="173609"/>
                </a:lnTo>
                <a:lnTo>
                  <a:pt x="152400" y="158369"/>
                </a:lnTo>
                <a:lnTo>
                  <a:pt x="51180" y="158369"/>
                </a:lnTo>
                <a:lnTo>
                  <a:pt x="51180" y="118363"/>
                </a:lnTo>
                <a:close/>
              </a:path>
              <a:path w="688340" h="177800">
                <a:moveTo>
                  <a:pt x="147574" y="254"/>
                </a:moveTo>
                <a:lnTo>
                  <a:pt x="128777" y="254"/>
                </a:lnTo>
                <a:lnTo>
                  <a:pt x="128777" y="48132"/>
                </a:lnTo>
                <a:lnTo>
                  <a:pt x="94996" y="48132"/>
                </a:lnTo>
                <a:lnTo>
                  <a:pt x="94996" y="63373"/>
                </a:lnTo>
                <a:lnTo>
                  <a:pt x="128777" y="63373"/>
                </a:lnTo>
                <a:lnTo>
                  <a:pt x="128777" y="130048"/>
                </a:lnTo>
                <a:lnTo>
                  <a:pt x="147574" y="130048"/>
                </a:lnTo>
                <a:lnTo>
                  <a:pt x="147574" y="254"/>
                </a:lnTo>
                <a:close/>
              </a:path>
              <a:path w="688340" h="177800">
                <a:moveTo>
                  <a:pt x="63246" y="29082"/>
                </a:moveTo>
                <a:lnTo>
                  <a:pt x="44068" y="29082"/>
                </a:lnTo>
                <a:lnTo>
                  <a:pt x="44068" y="44196"/>
                </a:lnTo>
                <a:lnTo>
                  <a:pt x="42290" y="52069"/>
                </a:lnTo>
                <a:lnTo>
                  <a:pt x="18352" y="83659"/>
                </a:lnTo>
                <a:lnTo>
                  <a:pt x="0" y="93091"/>
                </a:lnTo>
                <a:lnTo>
                  <a:pt x="9651" y="108331"/>
                </a:lnTo>
                <a:lnTo>
                  <a:pt x="42116" y="85605"/>
                </a:lnTo>
                <a:lnTo>
                  <a:pt x="53975" y="65531"/>
                </a:lnTo>
                <a:lnTo>
                  <a:pt x="72557" y="65531"/>
                </a:lnTo>
                <a:lnTo>
                  <a:pt x="71881" y="64643"/>
                </a:lnTo>
                <a:lnTo>
                  <a:pt x="65024" y="50673"/>
                </a:lnTo>
                <a:lnTo>
                  <a:pt x="63373" y="43561"/>
                </a:lnTo>
                <a:lnTo>
                  <a:pt x="63246" y="29082"/>
                </a:lnTo>
                <a:close/>
              </a:path>
              <a:path w="688340" h="177800">
                <a:moveTo>
                  <a:pt x="72557" y="65531"/>
                </a:moveTo>
                <a:lnTo>
                  <a:pt x="53975" y="65531"/>
                </a:lnTo>
                <a:lnTo>
                  <a:pt x="57235" y="71987"/>
                </a:lnTo>
                <a:lnTo>
                  <a:pt x="89150" y="101312"/>
                </a:lnTo>
                <a:lnTo>
                  <a:pt x="96392" y="104267"/>
                </a:lnTo>
                <a:lnTo>
                  <a:pt x="106045" y="89281"/>
                </a:lnTo>
                <a:lnTo>
                  <a:pt x="99595" y="86758"/>
                </a:lnTo>
                <a:lnTo>
                  <a:pt x="93599" y="83772"/>
                </a:lnTo>
                <a:lnTo>
                  <a:pt x="88078" y="80333"/>
                </a:lnTo>
                <a:lnTo>
                  <a:pt x="83057" y="76454"/>
                </a:lnTo>
                <a:lnTo>
                  <a:pt x="76707" y="70993"/>
                </a:lnTo>
                <a:lnTo>
                  <a:pt x="72557" y="65531"/>
                </a:lnTo>
                <a:close/>
              </a:path>
              <a:path w="688340" h="177800">
                <a:moveTo>
                  <a:pt x="101346" y="13716"/>
                </a:moveTo>
                <a:lnTo>
                  <a:pt x="5714" y="13716"/>
                </a:lnTo>
                <a:lnTo>
                  <a:pt x="5714" y="29082"/>
                </a:lnTo>
                <a:lnTo>
                  <a:pt x="101346" y="29082"/>
                </a:lnTo>
                <a:lnTo>
                  <a:pt x="101346" y="13716"/>
                </a:lnTo>
                <a:close/>
              </a:path>
              <a:path w="688340" h="177800">
                <a:moveTo>
                  <a:pt x="314325" y="116840"/>
                </a:moveTo>
                <a:lnTo>
                  <a:pt x="197230" y="116840"/>
                </a:lnTo>
                <a:lnTo>
                  <a:pt x="197230" y="132080"/>
                </a:lnTo>
                <a:lnTo>
                  <a:pt x="295528" y="132080"/>
                </a:lnTo>
                <a:lnTo>
                  <a:pt x="295528" y="177165"/>
                </a:lnTo>
                <a:lnTo>
                  <a:pt x="314325" y="177165"/>
                </a:lnTo>
                <a:lnTo>
                  <a:pt x="314325" y="116840"/>
                </a:lnTo>
                <a:close/>
              </a:path>
              <a:path w="688340" h="177800">
                <a:moveTo>
                  <a:pt x="415543" y="33400"/>
                </a:moveTo>
                <a:lnTo>
                  <a:pt x="396621" y="33400"/>
                </a:lnTo>
                <a:lnTo>
                  <a:pt x="396621" y="52324"/>
                </a:lnTo>
                <a:lnTo>
                  <a:pt x="396148" y="60015"/>
                </a:lnTo>
                <a:lnTo>
                  <a:pt x="383190" y="97218"/>
                </a:lnTo>
                <a:lnTo>
                  <a:pt x="356457" y="125057"/>
                </a:lnTo>
                <a:lnTo>
                  <a:pt x="349884" y="128650"/>
                </a:lnTo>
                <a:lnTo>
                  <a:pt x="360806" y="143510"/>
                </a:lnTo>
                <a:lnTo>
                  <a:pt x="393789" y="112990"/>
                </a:lnTo>
                <a:lnTo>
                  <a:pt x="406273" y="86487"/>
                </a:lnTo>
                <a:lnTo>
                  <a:pt x="423946" y="86487"/>
                </a:lnTo>
                <a:lnTo>
                  <a:pt x="415543" y="52324"/>
                </a:lnTo>
                <a:lnTo>
                  <a:pt x="415543" y="33400"/>
                </a:lnTo>
                <a:close/>
              </a:path>
              <a:path w="688340" h="177800">
                <a:moveTo>
                  <a:pt x="423946" y="86487"/>
                </a:moveTo>
                <a:lnTo>
                  <a:pt x="406273" y="86487"/>
                </a:lnTo>
                <a:lnTo>
                  <a:pt x="409771" y="95251"/>
                </a:lnTo>
                <a:lnTo>
                  <a:pt x="437213" y="130206"/>
                </a:lnTo>
                <a:lnTo>
                  <a:pt x="451992" y="138937"/>
                </a:lnTo>
                <a:lnTo>
                  <a:pt x="462279" y="124332"/>
                </a:lnTo>
                <a:lnTo>
                  <a:pt x="455614" y="120973"/>
                </a:lnTo>
                <a:lnTo>
                  <a:pt x="449341" y="116982"/>
                </a:lnTo>
                <a:lnTo>
                  <a:pt x="424878" y="88487"/>
                </a:lnTo>
                <a:lnTo>
                  <a:pt x="423946" y="86487"/>
                </a:lnTo>
                <a:close/>
              </a:path>
              <a:path w="688340" h="177800">
                <a:moveTo>
                  <a:pt x="455929" y="17780"/>
                </a:moveTo>
                <a:lnTo>
                  <a:pt x="355980" y="17780"/>
                </a:lnTo>
                <a:lnTo>
                  <a:pt x="355980" y="33400"/>
                </a:lnTo>
                <a:lnTo>
                  <a:pt x="455929" y="33400"/>
                </a:lnTo>
                <a:lnTo>
                  <a:pt x="455929" y="17780"/>
                </a:lnTo>
                <a:close/>
              </a:path>
              <a:path w="688340" h="177800">
                <a:moveTo>
                  <a:pt x="687831" y="140207"/>
                </a:moveTo>
                <a:lnTo>
                  <a:pt x="525526" y="140207"/>
                </a:lnTo>
                <a:lnTo>
                  <a:pt x="525526" y="155575"/>
                </a:lnTo>
                <a:lnTo>
                  <a:pt x="687831" y="155575"/>
                </a:lnTo>
                <a:lnTo>
                  <a:pt x="687831" y="140207"/>
                </a:lnTo>
                <a:close/>
              </a:path>
              <a:path w="688340" h="177800">
                <a:moveTo>
                  <a:pt x="615568" y="96774"/>
                </a:moveTo>
                <a:lnTo>
                  <a:pt x="597026" y="96774"/>
                </a:lnTo>
                <a:lnTo>
                  <a:pt x="597026" y="140207"/>
                </a:lnTo>
                <a:lnTo>
                  <a:pt x="615568" y="140207"/>
                </a:lnTo>
                <a:lnTo>
                  <a:pt x="615568" y="96774"/>
                </a:lnTo>
                <a:close/>
              </a:path>
              <a:path w="688340" h="177800">
                <a:moveTo>
                  <a:pt x="667638" y="13716"/>
                </a:moveTo>
                <a:lnTo>
                  <a:pt x="545718" y="13716"/>
                </a:lnTo>
                <a:lnTo>
                  <a:pt x="545718" y="96774"/>
                </a:lnTo>
                <a:lnTo>
                  <a:pt x="669289" y="96774"/>
                </a:lnTo>
                <a:lnTo>
                  <a:pt x="669289" y="81787"/>
                </a:lnTo>
                <a:lnTo>
                  <a:pt x="564514" y="81787"/>
                </a:lnTo>
                <a:lnTo>
                  <a:pt x="564514" y="28956"/>
                </a:lnTo>
                <a:lnTo>
                  <a:pt x="667638" y="28956"/>
                </a:lnTo>
                <a:lnTo>
                  <a:pt x="667638" y="13716"/>
                </a:lnTo>
                <a:close/>
              </a:path>
              <a:path w="688340" h="177800">
                <a:moveTo>
                  <a:pt x="262889" y="10541"/>
                </a:moveTo>
                <a:lnTo>
                  <a:pt x="182117" y="10541"/>
                </a:lnTo>
                <a:lnTo>
                  <a:pt x="182117" y="25781"/>
                </a:lnTo>
                <a:lnTo>
                  <a:pt x="244475" y="25781"/>
                </a:lnTo>
                <a:lnTo>
                  <a:pt x="244475" y="46481"/>
                </a:lnTo>
                <a:lnTo>
                  <a:pt x="182372" y="46481"/>
                </a:lnTo>
                <a:lnTo>
                  <a:pt x="182372" y="99313"/>
                </a:lnTo>
                <a:lnTo>
                  <a:pt x="204884" y="99343"/>
                </a:lnTo>
                <a:lnTo>
                  <a:pt x="220366" y="99117"/>
                </a:lnTo>
                <a:lnTo>
                  <a:pt x="261413" y="96563"/>
                </a:lnTo>
                <a:lnTo>
                  <a:pt x="281558" y="93599"/>
                </a:lnTo>
                <a:lnTo>
                  <a:pt x="280272" y="83947"/>
                </a:lnTo>
                <a:lnTo>
                  <a:pt x="201167" y="83947"/>
                </a:lnTo>
                <a:lnTo>
                  <a:pt x="201167" y="61213"/>
                </a:lnTo>
                <a:lnTo>
                  <a:pt x="262889" y="61213"/>
                </a:lnTo>
                <a:lnTo>
                  <a:pt x="262889" y="10541"/>
                </a:lnTo>
                <a:close/>
              </a:path>
              <a:path w="688340" h="177800">
                <a:moveTo>
                  <a:pt x="279526" y="78359"/>
                </a:moveTo>
                <a:lnTo>
                  <a:pt x="238125" y="83057"/>
                </a:lnTo>
                <a:lnTo>
                  <a:pt x="201167" y="83947"/>
                </a:lnTo>
                <a:lnTo>
                  <a:pt x="280272" y="83947"/>
                </a:lnTo>
                <a:lnTo>
                  <a:pt x="279526" y="78359"/>
                </a:lnTo>
                <a:close/>
              </a:path>
              <a:path w="688340" h="177800">
                <a:moveTo>
                  <a:pt x="314325" y="254"/>
                </a:moveTo>
                <a:lnTo>
                  <a:pt x="295528" y="254"/>
                </a:lnTo>
                <a:lnTo>
                  <a:pt x="295528" y="107823"/>
                </a:lnTo>
                <a:lnTo>
                  <a:pt x="314325" y="107823"/>
                </a:lnTo>
                <a:lnTo>
                  <a:pt x="314325" y="80137"/>
                </a:lnTo>
                <a:lnTo>
                  <a:pt x="340105" y="80137"/>
                </a:lnTo>
                <a:lnTo>
                  <a:pt x="340105" y="64516"/>
                </a:lnTo>
                <a:lnTo>
                  <a:pt x="314325" y="64516"/>
                </a:lnTo>
                <a:lnTo>
                  <a:pt x="314325" y="42544"/>
                </a:lnTo>
                <a:lnTo>
                  <a:pt x="340105" y="42544"/>
                </a:lnTo>
                <a:lnTo>
                  <a:pt x="340105" y="27178"/>
                </a:lnTo>
                <a:lnTo>
                  <a:pt x="314325" y="27178"/>
                </a:lnTo>
                <a:lnTo>
                  <a:pt x="314325" y="254"/>
                </a:lnTo>
                <a:close/>
              </a:path>
              <a:path w="688340" h="177800">
                <a:moveTo>
                  <a:pt x="497204" y="0"/>
                </a:moveTo>
                <a:lnTo>
                  <a:pt x="478408" y="0"/>
                </a:lnTo>
                <a:lnTo>
                  <a:pt x="478408" y="177419"/>
                </a:lnTo>
                <a:lnTo>
                  <a:pt x="497204" y="177419"/>
                </a:lnTo>
                <a:lnTo>
                  <a:pt x="497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119994" y="4312665"/>
            <a:ext cx="337185" cy="178435"/>
          </a:xfrm>
          <a:custGeom>
            <a:avLst/>
            <a:gdLst/>
            <a:ahLst/>
            <a:cxnLst/>
            <a:rect l="l" t="t" r="r" b="b"/>
            <a:pathLst>
              <a:path w="337184" h="178435">
                <a:moveTo>
                  <a:pt x="317246" y="122935"/>
                </a:moveTo>
                <a:lnTo>
                  <a:pt x="193294" y="122935"/>
                </a:lnTo>
                <a:lnTo>
                  <a:pt x="193294" y="138175"/>
                </a:lnTo>
                <a:lnTo>
                  <a:pt x="298196" y="138175"/>
                </a:lnTo>
                <a:lnTo>
                  <a:pt x="298196" y="177545"/>
                </a:lnTo>
                <a:lnTo>
                  <a:pt x="317246" y="177545"/>
                </a:lnTo>
                <a:lnTo>
                  <a:pt x="317246" y="122935"/>
                </a:lnTo>
                <a:close/>
              </a:path>
              <a:path w="337184" h="178435">
                <a:moveTo>
                  <a:pt x="265302" y="104393"/>
                </a:moveTo>
                <a:lnTo>
                  <a:pt x="246760" y="104393"/>
                </a:lnTo>
                <a:lnTo>
                  <a:pt x="246760" y="122935"/>
                </a:lnTo>
                <a:lnTo>
                  <a:pt x="265302" y="122935"/>
                </a:lnTo>
                <a:lnTo>
                  <a:pt x="265302" y="104393"/>
                </a:lnTo>
                <a:close/>
              </a:path>
              <a:path w="337184" h="178435">
                <a:moveTo>
                  <a:pt x="337057" y="89280"/>
                </a:moveTo>
                <a:lnTo>
                  <a:pt x="175259" y="89280"/>
                </a:lnTo>
                <a:lnTo>
                  <a:pt x="175259" y="104393"/>
                </a:lnTo>
                <a:lnTo>
                  <a:pt x="337057" y="104393"/>
                </a:lnTo>
                <a:lnTo>
                  <a:pt x="337057" y="89280"/>
                </a:lnTo>
                <a:close/>
              </a:path>
              <a:path w="337184" h="178435">
                <a:moveTo>
                  <a:pt x="89915" y="103123"/>
                </a:moveTo>
                <a:lnTo>
                  <a:pt x="70865" y="103123"/>
                </a:lnTo>
                <a:lnTo>
                  <a:pt x="70865" y="178180"/>
                </a:lnTo>
                <a:lnTo>
                  <a:pt x="89915" y="178180"/>
                </a:lnTo>
                <a:lnTo>
                  <a:pt x="89915" y="103123"/>
                </a:lnTo>
                <a:close/>
              </a:path>
              <a:path w="337184" h="178435">
                <a:moveTo>
                  <a:pt x="161798" y="87756"/>
                </a:moveTo>
                <a:lnTo>
                  <a:pt x="0" y="87756"/>
                </a:lnTo>
                <a:lnTo>
                  <a:pt x="0" y="103123"/>
                </a:lnTo>
                <a:lnTo>
                  <a:pt x="161798" y="103123"/>
                </a:lnTo>
                <a:lnTo>
                  <a:pt x="161798" y="87756"/>
                </a:lnTo>
                <a:close/>
              </a:path>
              <a:path w="337184" h="178435">
                <a:moveTo>
                  <a:pt x="141097" y="11683"/>
                </a:moveTo>
                <a:lnTo>
                  <a:pt x="19811" y="11683"/>
                </a:lnTo>
                <a:lnTo>
                  <a:pt x="19811" y="27177"/>
                </a:lnTo>
                <a:lnTo>
                  <a:pt x="122554" y="27177"/>
                </a:lnTo>
                <a:lnTo>
                  <a:pt x="122470" y="40354"/>
                </a:lnTo>
                <a:lnTo>
                  <a:pt x="118937" y="78591"/>
                </a:lnTo>
                <a:lnTo>
                  <a:pt x="117221" y="87756"/>
                </a:lnTo>
                <a:lnTo>
                  <a:pt x="136144" y="87756"/>
                </a:lnTo>
                <a:lnTo>
                  <a:pt x="140905" y="47057"/>
                </a:lnTo>
                <a:lnTo>
                  <a:pt x="141081" y="40354"/>
                </a:lnTo>
                <a:lnTo>
                  <a:pt x="141097" y="11683"/>
                </a:lnTo>
                <a:close/>
              </a:path>
              <a:path w="337184" h="178435">
                <a:moveTo>
                  <a:pt x="266573" y="32511"/>
                </a:moveTo>
                <a:lnTo>
                  <a:pt x="245745" y="32511"/>
                </a:lnTo>
                <a:lnTo>
                  <a:pt x="244982" y="38353"/>
                </a:lnTo>
                <a:lnTo>
                  <a:pt x="241934" y="43687"/>
                </a:lnTo>
                <a:lnTo>
                  <a:pt x="208186" y="62186"/>
                </a:lnTo>
                <a:lnTo>
                  <a:pt x="184023" y="66293"/>
                </a:lnTo>
                <a:lnTo>
                  <a:pt x="189864" y="80390"/>
                </a:lnTo>
                <a:lnTo>
                  <a:pt x="234314" y="69341"/>
                </a:lnTo>
                <a:lnTo>
                  <a:pt x="256031" y="50672"/>
                </a:lnTo>
                <a:lnTo>
                  <a:pt x="277996" y="50672"/>
                </a:lnTo>
                <a:lnTo>
                  <a:pt x="275462" y="48386"/>
                </a:lnTo>
                <a:lnTo>
                  <a:pt x="270128" y="43687"/>
                </a:lnTo>
                <a:lnTo>
                  <a:pt x="267207" y="38353"/>
                </a:lnTo>
                <a:lnTo>
                  <a:pt x="266573" y="32511"/>
                </a:lnTo>
                <a:close/>
              </a:path>
              <a:path w="337184" h="178435">
                <a:moveTo>
                  <a:pt x="277996" y="50672"/>
                </a:moveTo>
                <a:lnTo>
                  <a:pt x="256031" y="50672"/>
                </a:lnTo>
                <a:lnTo>
                  <a:pt x="259714" y="56260"/>
                </a:lnTo>
                <a:lnTo>
                  <a:pt x="293877" y="75183"/>
                </a:lnTo>
                <a:lnTo>
                  <a:pt x="322199" y="80390"/>
                </a:lnTo>
                <a:lnTo>
                  <a:pt x="328040" y="66293"/>
                </a:lnTo>
                <a:lnTo>
                  <a:pt x="319444" y="65321"/>
                </a:lnTo>
                <a:lnTo>
                  <a:pt x="311372" y="63944"/>
                </a:lnTo>
                <a:lnTo>
                  <a:pt x="303823" y="62186"/>
                </a:lnTo>
                <a:lnTo>
                  <a:pt x="296799" y="60070"/>
                </a:lnTo>
                <a:lnTo>
                  <a:pt x="287781" y="56895"/>
                </a:lnTo>
                <a:lnTo>
                  <a:pt x="280670" y="53085"/>
                </a:lnTo>
                <a:lnTo>
                  <a:pt x="277996" y="50672"/>
                </a:lnTo>
                <a:close/>
              </a:path>
              <a:path w="337184" h="178435">
                <a:moveTo>
                  <a:pt x="320801" y="17652"/>
                </a:moveTo>
                <a:lnTo>
                  <a:pt x="191515" y="17652"/>
                </a:lnTo>
                <a:lnTo>
                  <a:pt x="191515" y="32511"/>
                </a:lnTo>
                <a:lnTo>
                  <a:pt x="320801" y="32511"/>
                </a:lnTo>
                <a:lnTo>
                  <a:pt x="320801" y="17652"/>
                </a:lnTo>
                <a:close/>
              </a:path>
              <a:path w="337184" h="178435">
                <a:moveTo>
                  <a:pt x="265302" y="0"/>
                </a:moveTo>
                <a:lnTo>
                  <a:pt x="246760" y="0"/>
                </a:lnTo>
                <a:lnTo>
                  <a:pt x="246760" y="17652"/>
                </a:lnTo>
                <a:lnTo>
                  <a:pt x="265302" y="17652"/>
                </a:lnTo>
                <a:lnTo>
                  <a:pt x="26530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522204" y="4313554"/>
            <a:ext cx="337820" cy="173355"/>
          </a:xfrm>
          <a:custGeom>
            <a:avLst/>
            <a:gdLst/>
            <a:ahLst/>
            <a:cxnLst/>
            <a:rect l="l" t="t" r="r" b="b"/>
            <a:pathLst>
              <a:path w="337820" h="173354">
                <a:moveTo>
                  <a:pt x="43942" y="123698"/>
                </a:moveTo>
                <a:lnTo>
                  <a:pt x="25146" y="123698"/>
                </a:lnTo>
                <a:lnTo>
                  <a:pt x="25146" y="173355"/>
                </a:lnTo>
                <a:lnTo>
                  <a:pt x="146050" y="173355"/>
                </a:lnTo>
                <a:lnTo>
                  <a:pt x="146050" y="157861"/>
                </a:lnTo>
                <a:lnTo>
                  <a:pt x="43942" y="157861"/>
                </a:lnTo>
                <a:lnTo>
                  <a:pt x="43942" y="123698"/>
                </a:lnTo>
                <a:close/>
              </a:path>
              <a:path w="337820" h="173354">
                <a:moveTo>
                  <a:pt x="139700" y="0"/>
                </a:moveTo>
                <a:lnTo>
                  <a:pt x="120903" y="0"/>
                </a:lnTo>
                <a:lnTo>
                  <a:pt x="120903" y="135509"/>
                </a:lnTo>
                <a:lnTo>
                  <a:pt x="139700" y="135509"/>
                </a:lnTo>
                <a:lnTo>
                  <a:pt x="139700" y="74422"/>
                </a:lnTo>
                <a:lnTo>
                  <a:pt x="164973" y="74422"/>
                </a:lnTo>
                <a:lnTo>
                  <a:pt x="164973" y="58547"/>
                </a:lnTo>
                <a:lnTo>
                  <a:pt x="139700" y="58547"/>
                </a:lnTo>
                <a:lnTo>
                  <a:pt x="139700" y="0"/>
                </a:lnTo>
                <a:close/>
              </a:path>
              <a:path w="337820" h="173354">
                <a:moveTo>
                  <a:pt x="53975" y="7620"/>
                </a:moveTo>
                <a:lnTo>
                  <a:pt x="45212" y="7747"/>
                </a:lnTo>
                <a:lnTo>
                  <a:pt x="37592" y="9144"/>
                </a:lnTo>
                <a:lnTo>
                  <a:pt x="30988" y="12192"/>
                </a:lnTo>
                <a:lnTo>
                  <a:pt x="24384" y="15113"/>
                </a:lnTo>
                <a:lnTo>
                  <a:pt x="19176" y="19177"/>
                </a:lnTo>
                <a:lnTo>
                  <a:pt x="15494" y="24511"/>
                </a:lnTo>
                <a:lnTo>
                  <a:pt x="11684" y="29845"/>
                </a:lnTo>
                <a:lnTo>
                  <a:pt x="9905" y="35941"/>
                </a:lnTo>
                <a:lnTo>
                  <a:pt x="9905" y="52324"/>
                </a:lnTo>
                <a:lnTo>
                  <a:pt x="45085" y="77724"/>
                </a:lnTo>
                <a:lnTo>
                  <a:pt x="45085" y="94107"/>
                </a:lnTo>
                <a:lnTo>
                  <a:pt x="36829" y="94488"/>
                </a:lnTo>
                <a:lnTo>
                  <a:pt x="13716" y="94869"/>
                </a:lnTo>
                <a:lnTo>
                  <a:pt x="15" y="94869"/>
                </a:lnTo>
                <a:lnTo>
                  <a:pt x="1904" y="109982"/>
                </a:lnTo>
                <a:lnTo>
                  <a:pt x="44775" y="109319"/>
                </a:lnTo>
                <a:lnTo>
                  <a:pt x="82946" y="106689"/>
                </a:lnTo>
                <a:lnTo>
                  <a:pt x="111378" y="102743"/>
                </a:lnTo>
                <a:lnTo>
                  <a:pt x="110591" y="94869"/>
                </a:lnTo>
                <a:lnTo>
                  <a:pt x="6603" y="94869"/>
                </a:lnTo>
                <a:lnTo>
                  <a:pt x="0" y="94742"/>
                </a:lnTo>
                <a:lnTo>
                  <a:pt x="110578" y="94742"/>
                </a:lnTo>
                <a:lnTo>
                  <a:pt x="110426" y="93218"/>
                </a:lnTo>
                <a:lnTo>
                  <a:pt x="63880" y="93218"/>
                </a:lnTo>
                <a:lnTo>
                  <a:pt x="63880" y="77597"/>
                </a:lnTo>
                <a:lnTo>
                  <a:pt x="90804" y="63881"/>
                </a:lnTo>
                <a:lnTo>
                  <a:pt x="53975" y="63881"/>
                </a:lnTo>
                <a:lnTo>
                  <a:pt x="45974" y="63754"/>
                </a:lnTo>
                <a:lnTo>
                  <a:pt x="39624" y="61849"/>
                </a:lnTo>
                <a:lnTo>
                  <a:pt x="29972" y="54483"/>
                </a:lnTo>
                <a:lnTo>
                  <a:pt x="27559" y="49403"/>
                </a:lnTo>
                <a:lnTo>
                  <a:pt x="27431" y="43053"/>
                </a:lnTo>
                <a:lnTo>
                  <a:pt x="27559" y="36576"/>
                </a:lnTo>
                <a:lnTo>
                  <a:pt x="29972" y="31496"/>
                </a:lnTo>
                <a:lnTo>
                  <a:pt x="39624" y="24130"/>
                </a:lnTo>
                <a:lnTo>
                  <a:pt x="45974" y="22225"/>
                </a:lnTo>
                <a:lnTo>
                  <a:pt x="53975" y="22098"/>
                </a:lnTo>
                <a:lnTo>
                  <a:pt x="90789" y="22098"/>
                </a:lnTo>
                <a:lnTo>
                  <a:pt x="88773" y="19177"/>
                </a:lnTo>
                <a:lnTo>
                  <a:pt x="83566" y="15113"/>
                </a:lnTo>
                <a:lnTo>
                  <a:pt x="76962" y="12192"/>
                </a:lnTo>
                <a:lnTo>
                  <a:pt x="70357" y="9144"/>
                </a:lnTo>
                <a:lnTo>
                  <a:pt x="62738" y="7747"/>
                </a:lnTo>
                <a:lnTo>
                  <a:pt x="53975" y="7620"/>
                </a:lnTo>
                <a:close/>
              </a:path>
              <a:path w="337820" h="173354">
                <a:moveTo>
                  <a:pt x="109981" y="88773"/>
                </a:moveTo>
                <a:lnTo>
                  <a:pt x="71754" y="92837"/>
                </a:lnTo>
                <a:lnTo>
                  <a:pt x="63880" y="93218"/>
                </a:lnTo>
                <a:lnTo>
                  <a:pt x="110426" y="93218"/>
                </a:lnTo>
                <a:lnTo>
                  <a:pt x="109981" y="88773"/>
                </a:lnTo>
                <a:close/>
              </a:path>
              <a:path w="337820" h="173354">
                <a:moveTo>
                  <a:pt x="90789" y="22098"/>
                </a:moveTo>
                <a:lnTo>
                  <a:pt x="53975" y="22098"/>
                </a:lnTo>
                <a:lnTo>
                  <a:pt x="61975" y="22225"/>
                </a:lnTo>
                <a:lnTo>
                  <a:pt x="68452" y="24130"/>
                </a:lnTo>
                <a:lnTo>
                  <a:pt x="73151" y="27813"/>
                </a:lnTo>
                <a:lnTo>
                  <a:pt x="77977" y="31496"/>
                </a:lnTo>
                <a:lnTo>
                  <a:pt x="80391" y="36576"/>
                </a:lnTo>
                <a:lnTo>
                  <a:pt x="80391" y="49403"/>
                </a:lnTo>
                <a:lnTo>
                  <a:pt x="77977" y="54483"/>
                </a:lnTo>
                <a:lnTo>
                  <a:pt x="73151" y="58166"/>
                </a:lnTo>
                <a:lnTo>
                  <a:pt x="68452" y="61849"/>
                </a:lnTo>
                <a:lnTo>
                  <a:pt x="61975" y="63754"/>
                </a:lnTo>
                <a:lnTo>
                  <a:pt x="53975" y="63881"/>
                </a:lnTo>
                <a:lnTo>
                  <a:pt x="90804" y="63881"/>
                </a:lnTo>
                <a:lnTo>
                  <a:pt x="94869" y="59817"/>
                </a:lnTo>
                <a:lnTo>
                  <a:pt x="98044" y="52197"/>
                </a:lnTo>
                <a:lnTo>
                  <a:pt x="98121" y="49403"/>
                </a:lnTo>
                <a:lnTo>
                  <a:pt x="98171" y="35941"/>
                </a:lnTo>
                <a:lnTo>
                  <a:pt x="96266" y="29845"/>
                </a:lnTo>
                <a:lnTo>
                  <a:pt x="92455" y="24511"/>
                </a:lnTo>
                <a:lnTo>
                  <a:pt x="90789" y="22098"/>
                </a:lnTo>
                <a:close/>
              </a:path>
              <a:path w="337820" h="173354">
                <a:moveTo>
                  <a:pt x="337693" y="140081"/>
                </a:moveTo>
                <a:lnTo>
                  <a:pt x="175387" y="140081"/>
                </a:lnTo>
                <a:lnTo>
                  <a:pt x="175387" y="155956"/>
                </a:lnTo>
                <a:lnTo>
                  <a:pt x="337693" y="155956"/>
                </a:lnTo>
                <a:lnTo>
                  <a:pt x="337693" y="140081"/>
                </a:lnTo>
                <a:close/>
              </a:path>
              <a:path w="337820" h="173354">
                <a:moveTo>
                  <a:pt x="237998" y="108839"/>
                </a:moveTo>
                <a:lnTo>
                  <a:pt x="219710" y="108839"/>
                </a:lnTo>
                <a:lnTo>
                  <a:pt x="219710" y="140081"/>
                </a:lnTo>
                <a:lnTo>
                  <a:pt x="237998" y="140081"/>
                </a:lnTo>
                <a:lnTo>
                  <a:pt x="237998" y="108839"/>
                </a:lnTo>
                <a:close/>
              </a:path>
              <a:path w="337820" h="173354">
                <a:moveTo>
                  <a:pt x="295148" y="108839"/>
                </a:moveTo>
                <a:lnTo>
                  <a:pt x="276732" y="108839"/>
                </a:lnTo>
                <a:lnTo>
                  <a:pt x="276732" y="140081"/>
                </a:lnTo>
                <a:lnTo>
                  <a:pt x="295148" y="140081"/>
                </a:lnTo>
                <a:lnTo>
                  <a:pt x="295148" y="108839"/>
                </a:lnTo>
                <a:close/>
              </a:path>
              <a:path w="337820" h="173354">
                <a:moveTo>
                  <a:pt x="317880" y="12192"/>
                </a:moveTo>
                <a:lnTo>
                  <a:pt x="194818" y="12192"/>
                </a:lnTo>
                <a:lnTo>
                  <a:pt x="194818" y="27686"/>
                </a:lnTo>
                <a:lnTo>
                  <a:pt x="299339" y="27686"/>
                </a:lnTo>
                <a:lnTo>
                  <a:pt x="299339" y="52451"/>
                </a:lnTo>
                <a:lnTo>
                  <a:pt x="195199" y="52451"/>
                </a:lnTo>
                <a:lnTo>
                  <a:pt x="195199" y="108839"/>
                </a:lnTo>
                <a:lnTo>
                  <a:pt x="322072" y="108839"/>
                </a:lnTo>
                <a:lnTo>
                  <a:pt x="322072" y="93345"/>
                </a:lnTo>
                <a:lnTo>
                  <a:pt x="213868" y="93345"/>
                </a:lnTo>
                <a:lnTo>
                  <a:pt x="213868" y="67691"/>
                </a:lnTo>
                <a:lnTo>
                  <a:pt x="317880" y="67691"/>
                </a:lnTo>
                <a:lnTo>
                  <a:pt x="317880" y="121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931779" y="4342384"/>
            <a:ext cx="593090" cy="167005"/>
          </a:xfrm>
          <a:custGeom>
            <a:avLst/>
            <a:gdLst/>
            <a:ahLst/>
            <a:cxnLst/>
            <a:rect l="l" t="t" r="r" b="b"/>
            <a:pathLst>
              <a:path w="593090" h="167004">
                <a:moveTo>
                  <a:pt x="334518" y="107950"/>
                </a:moveTo>
                <a:lnTo>
                  <a:pt x="330962" y="108077"/>
                </a:lnTo>
                <a:lnTo>
                  <a:pt x="328041" y="109220"/>
                </a:lnTo>
                <a:lnTo>
                  <a:pt x="325754" y="111633"/>
                </a:lnTo>
                <a:lnTo>
                  <a:pt x="323342" y="113919"/>
                </a:lnTo>
                <a:lnTo>
                  <a:pt x="322199" y="116840"/>
                </a:lnTo>
                <a:lnTo>
                  <a:pt x="322199" y="123825"/>
                </a:lnTo>
                <a:lnTo>
                  <a:pt x="323342" y="126746"/>
                </a:lnTo>
                <a:lnTo>
                  <a:pt x="325754" y="129032"/>
                </a:lnTo>
                <a:lnTo>
                  <a:pt x="328041" y="131318"/>
                </a:lnTo>
                <a:lnTo>
                  <a:pt x="330962" y="132588"/>
                </a:lnTo>
                <a:lnTo>
                  <a:pt x="334518" y="132715"/>
                </a:lnTo>
                <a:lnTo>
                  <a:pt x="337947" y="132588"/>
                </a:lnTo>
                <a:lnTo>
                  <a:pt x="340741" y="131318"/>
                </a:lnTo>
                <a:lnTo>
                  <a:pt x="345567" y="126746"/>
                </a:lnTo>
                <a:lnTo>
                  <a:pt x="346710" y="123825"/>
                </a:lnTo>
                <a:lnTo>
                  <a:pt x="346710" y="116840"/>
                </a:lnTo>
                <a:lnTo>
                  <a:pt x="345567" y="113919"/>
                </a:lnTo>
                <a:lnTo>
                  <a:pt x="343153" y="111633"/>
                </a:lnTo>
                <a:lnTo>
                  <a:pt x="340741" y="109220"/>
                </a:lnTo>
                <a:lnTo>
                  <a:pt x="337947" y="108077"/>
                </a:lnTo>
                <a:lnTo>
                  <a:pt x="334518" y="107950"/>
                </a:lnTo>
                <a:close/>
              </a:path>
              <a:path w="593090" h="167004">
                <a:moveTo>
                  <a:pt x="286003" y="106934"/>
                </a:moveTo>
                <a:lnTo>
                  <a:pt x="267843" y="106934"/>
                </a:lnTo>
                <a:lnTo>
                  <a:pt x="267843" y="131445"/>
                </a:lnTo>
                <a:lnTo>
                  <a:pt x="286003" y="131445"/>
                </a:lnTo>
                <a:lnTo>
                  <a:pt x="286003" y="106934"/>
                </a:lnTo>
                <a:close/>
              </a:path>
              <a:path w="593090" h="167004">
                <a:moveTo>
                  <a:pt x="286003" y="5334"/>
                </a:moveTo>
                <a:lnTo>
                  <a:pt x="262254" y="5334"/>
                </a:lnTo>
                <a:lnTo>
                  <a:pt x="206628" y="91440"/>
                </a:lnTo>
                <a:lnTo>
                  <a:pt x="206628" y="106934"/>
                </a:lnTo>
                <a:lnTo>
                  <a:pt x="303149" y="106934"/>
                </a:lnTo>
                <a:lnTo>
                  <a:pt x="303149" y="90678"/>
                </a:lnTo>
                <a:lnTo>
                  <a:pt x="226822" y="90678"/>
                </a:lnTo>
                <a:lnTo>
                  <a:pt x="226822" y="89662"/>
                </a:lnTo>
                <a:lnTo>
                  <a:pt x="266446" y="28194"/>
                </a:lnTo>
                <a:lnTo>
                  <a:pt x="286003" y="28194"/>
                </a:lnTo>
                <a:lnTo>
                  <a:pt x="286003" y="5334"/>
                </a:lnTo>
                <a:close/>
              </a:path>
              <a:path w="593090" h="167004">
                <a:moveTo>
                  <a:pt x="286003" y="28194"/>
                </a:moveTo>
                <a:lnTo>
                  <a:pt x="267843" y="28194"/>
                </a:lnTo>
                <a:lnTo>
                  <a:pt x="267843" y="90678"/>
                </a:lnTo>
                <a:lnTo>
                  <a:pt x="286003" y="90678"/>
                </a:lnTo>
                <a:lnTo>
                  <a:pt x="286003" y="28194"/>
                </a:lnTo>
                <a:close/>
              </a:path>
              <a:path w="593090" h="167004">
                <a:moveTo>
                  <a:pt x="84200" y="5588"/>
                </a:moveTo>
                <a:lnTo>
                  <a:pt x="64643" y="5588"/>
                </a:lnTo>
                <a:lnTo>
                  <a:pt x="55499" y="53594"/>
                </a:lnTo>
                <a:lnTo>
                  <a:pt x="70230" y="53594"/>
                </a:lnTo>
                <a:lnTo>
                  <a:pt x="84200" y="5588"/>
                </a:lnTo>
                <a:close/>
              </a:path>
              <a:path w="593090" h="167004">
                <a:moveTo>
                  <a:pt x="417322" y="24511"/>
                </a:moveTo>
                <a:lnTo>
                  <a:pt x="397891" y="24511"/>
                </a:lnTo>
                <a:lnTo>
                  <a:pt x="397891" y="131445"/>
                </a:lnTo>
                <a:lnTo>
                  <a:pt x="417322" y="131445"/>
                </a:lnTo>
                <a:lnTo>
                  <a:pt x="417322" y="24511"/>
                </a:lnTo>
                <a:close/>
              </a:path>
              <a:path w="593090" h="167004">
                <a:moveTo>
                  <a:pt x="417322" y="5334"/>
                </a:moveTo>
                <a:lnTo>
                  <a:pt x="398399" y="5334"/>
                </a:lnTo>
                <a:lnTo>
                  <a:pt x="367156" y="25908"/>
                </a:lnTo>
                <a:lnTo>
                  <a:pt x="367156" y="44196"/>
                </a:lnTo>
                <a:lnTo>
                  <a:pt x="397255" y="24511"/>
                </a:lnTo>
                <a:lnTo>
                  <a:pt x="417322" y="24511"/>
                </a:lnTo>
                <a:lnTo>
                  <a:pt x="417322" y="5334"/>
                </a:lnTo>
                <a:close/>
              </a:path>
              <a:path w="593090" h="167004">
                <a:moveTo>
                  <a:pt x="525102" y="19685"/>
                </a:moveTo>
                <a:lnTo>
                  <a:pt x="496443" y="19685"/>
                </a:lnTo>
                <a:lnTo>
                  <a:pt x="502030" y="21590"/>
                </a:lnTo>
                <a:lnTo>
                  <a:pt x="506349" y="25273"/>
                </a:lnTo>
                <a:lnTo>
                  <a:pt x="510667" y="28829"/>
                </a:lnTo>
                <a:lnTo>
                  <a:pt x="512952" y="33782"/>
                </a:lnTo>
                <a:lnTo>
                  <a:pt x="512995" y="44069"/>
                </a:lnTo>
                <a:lnTo>
                  <a:pt x="512318" y="47117"/>
                </a:lnTo>
                <a:lnTo>
                  <a:pt x="448564" y="117475"/>
                </a:lnTo>
                <a:lnTo>
                  <a:pt x="448564" y="131445"/>
                </a:lnTo>
                <a:lnTo>
                  <a:pt x="533400" y="131445"/>
                </a:lnTo>
                <a:lnTo>
                  <a:pt x="533400" y="115062"/>
                </a:lnTo>
                <a:lnTo>
                  <a:pt x="475234" y="115062"/>
                </a:lnTo>
                <a:lnTo>
                  <a:pt x="475234" y="114046"/>
                </a:lnTo>
                <a:lnTo>
                  <a:pt x="506408" y="82542"/>
                </a:lnTo>
                <a:lnTo>
                  <a:pt x="528574" y="53213"/>
                </a:lnTo>
                <a:lnTo>
                  <a:pt x="530478" y="48641"/>
                </a:lnTo>
                <a:lnTo>
                  <a:pt x="531368" y="44069"/>
                </a:lnTo>
                <a:lnTo>
                  <a:pt x="531241" y="32639"/>
                </a:lnTo>
                <a:lnTo>
                  <a:pt x="529463" y="26416"/>
                </a:lnTo>
                <a:lnTo>
                  <a:pt x="526034" y="21082"/>
                </a:lnTo>
                <a:lnTo>
                  <a:pt x="525102" y="19685"/>
                </a:lnTo>
                <a:close/>
              </a:path>
              <a:path w="593090" h="167004">
                <a:moveTo>
                  <a:pt x="498221" y="3683"/>
                </a:moveTo>
                <a:lnTo>
                  <a:pt x="481965" y="3683"/>
                </a:lnTo>
                <a:lnTo>
                  <a:pt x="474852" y="5334"/>
                </a:lnTo>
                <a:lnTo>
                  <a:pt x="448691" y="34290"/>
                </a:lnTo>
                <a:lnTo>
                  <a:pt x="448564" y="41910"/>
                </a:lnTo>
                <a:lnTo>
                  <a:pt x="466725" y="41910"/>
                </a:lnTo>
                <a:lnTo>
                  <a:pt x="466851" y="35179"/>
                </a:lnTo>
                <a:lnTo>
                  <a:pt x="468884" y="29718"/>
                </a:lnTo>
                <a:lnTo>
                  <a:pt x="472948" y="25781"/>
                </a:lnTo>
                <a:lnTo>
                  <a:pt x="477139" y="21844"/>
                </a:lnTo>
                <a:lnTo>
                  <a:pt x="482726" y="19812"/>
                </a:lnTo>
                <a:lnTo>
                  <a:pt x="489712" y="19685"/>
                </a:lnTo>
                <a:lnTo>
                  <a:pt x="525102" y="19685"/>
                </a:lnTo>
                <a:lnTo>
                  <a:pt x="522477" y="15748"/>
                </a:lnTo>
                <a:lnTo>
                  <a:pt x="517651" y="11430"/>
                </a:lnTo>
                <a:lnTo>
                  <a:pt x="505460" y="5334"/>
                </a:lnTo>
                <a:lnTo>
                  <a:pt x="498221" y="3683"/>
                </a:lnTo>
                <a:close/>
              </a:path>
              <a:path w="593090" h="167004">
                <a:moveTo>
                  <a:pt x="179154" y="19685"/>
                </a:moveTo>
                <a:lnTo>
                  <a:pt x="150495" y="19685"/>
                </a:lnTo>
                <a:lnTo>
                  <a:pt x="156082" y="21590"/>
                </a:lnTo>
                <a:lnTo>
                  <a:pt x="160400" y="25273"/>
                </a:lnTo>
                <a:lnTo>
                  <a:pt x="164719" y="28829"/>
                </a:lnTo>
                <a:lnTo>
                  <a:pt x="167004" y="33782"/>
                </a:lnTo>
                <a:lnTo>
                  <a:pt x="167047" y="44069"/>
                </a:lnTo>
                <a:lnTo>
                  <a:pt x="166370" y="47117"/>
                </a:lnTo>
                <a:lnTo>
                  <a:pt x="102616" y="117475"/>
                </a:lnTo>
                <a:lnTo>
                  <a:pt x="102616" y="131445"/>
                </a:lnTo>
                <a:lnTo>
                  <a:pt x="187451" y="131445"/>
                </a:lnTo>
                <a:lnTo>
                  <a:pt x="187451" y="115062"/>
                </a:lnTo>
                <a:lnTo>
                  <a:pt x="129286" y="115062"/>
                </a:lnTo>
                <a:lnTo>
                  <a:pt x="129286" y="114046"/>
                </a:lnTo>
                <a:lnTo>
                  <a:pt x="160460" y="82542"/>
                </a:lnTo>
                <a:lnTo>
                  <a:pt x="182625" y="53213"/>
                </a:lnTo>
                <a:lnTo>
                  <a:pt x="184530" y="48641"/>
                </a:lnTo>
                <a:lnTo>
                  <a:pt x="185420" y="44069"/>
                </a:lnTo>
                <a:lnTo>
                  <a:pt x="185293" y="32639"/>
                </a:lnTo>
                <a:lnTo>
                  <a:pt x="183515" y="26416"/>
                </a:lnTo>
                <a:lnTo>
                  <a:pt x="180086" y="21082"/>
                </a:lnTo>
                <a:lnTo>
                  <a:pt x="179154" y="19685"/>
                </a:lnTo>
                <a:close/>
              </a:path>
              <a:path w="593090" h="167004">
                <a:moveTo>
                  <a:pt x="152273" y="3683"/>
                </a:moveTo>
                <a:lnTo>
                  <a:pt x="136017" y="3683"/>
                </a:lnTo>
                <a:lnTo>
                  <a:pt x="128904" y="5334"/>
                </a:lnTo>
                <a:lnTo>
                  <a:pt x="102743" y="34290"/>
                </a:lnTo>
                <a:lnTo>
                  <a:pt x="102616" y="41910"/>
                </a:lnTo>
                <a:lnTo>
                  <a:pt x="120776" y="41910"/>
                </a:lnTo>
                <a:lnTo>
                  <a:pt x="120903" y="35179"/>
                </a:lnTo>
                <a:lnTo>
                  <a:pt x="122936" y="29718"/>
                </a:lnTo>
                <a:lnTo>
                  <a:pt x="127000" y="25781"/>
                </a:lnTo>
                <a:lnTo>
                  <a:pt x="131191" y="21844"/>
                </a:lnTo>
                <a:lnTo>
                  <a:pt x="136778" y="19812"/>
                </a:lnTo>
                <a:lnTo>
                  <a:pt x="143764" y="19685"/>
                </a:lnTo>
                <a:lnTo>
                  <a:pt x="179154" y="19685"/>
                </a:lnTo>
                <a:lnTo>
                  <a:pt x="176529" y="15748"/>
                </a:lnTo>
                <a:lnTo>
                  <a:pt x="171703" y="11430"/>
                </a:lnTo>
                <a:lnTo>
                  <a:pt x="159512" y="5334"/>
                </a:lnTo>
                <a:lnTo>
                  <a:pt x="152273" y="3683"/>
                </a:lnTo>
                <a:close/>
              </a:path>
              <a:path w="593090" h="167004">
                <a:moveTo>
                  <a:pt x="566927" y="0"/>
                </a:moveTo>
                <a:lnTo>
                  <a:pt x="549910" y="0"/>
                </a:lnTo>
                <a:lnTo>
                  <a:pt x="553974" y="5842"/>
                </a:lnTo>
                <a:lnTo>
                  <a:pt x="557784" y="13335"/>
                </a:lnTo>
                <a:lnTo>
                  <a:pt x="569976" y="51816"/>
                </a:lnTo>
                <a:lnTo>
                  <a:pt x="573404" y="83439"/>
                </a:lnTo>
                <a:lnTo>
                  <a:pt x="573190" y="91291"/>
                </a:lnTo>
                <a:lnTo>
                  <a:pt x="566181" y="130317"/>
                </a:lnTo>
                <a:lnTo>
                  <a:pt x="549910" y="167005"/>
                </a:lnTo>
                <a:lnTo>
                  <a:pt x="566927" y="167005"/>
                </a:lnTo>
                <a:lnTo>
                  <a:pt x="585977" y="128778"/>
                </a:lnTo>
                <a:lnTo>
                  <a:pt x="592709" y="83439"/>
                </a:lnTo>
                <a:lnTo>
                  <a:pt x="592210" y="71389"/>
                </a:lnTo>
                <a:lnTo>
                  <a:pt x="582287" y="28003"/>
                </a:lnTo>
                <a:lnTo>
                  <a:pt x="572762" y="8953"/>
                </a:lnTo>
                <a:lnTo>
                  <a:pt x="566927" y="0"/>
                </a:lnTo>
                <a:close/>
              </a:path>
              <a:path w="593090" h="167004">
                <a:moveTo>
                  <a:pt x="42799" y="0"/>
                </a:moveTo>
                <a:lnTo>
                  <a:pt x="25780" y="0"/>
                </a:lnTo>
                <a:lnTo>
                  <a:pt x="19948" y="8953"/>
                </a:lnTo>
                <a:lnTo>
                  <a:pt x="3929" y="48720"/>
                </a:lnTo>
                <a:lnTo>
                  <a:pt x="0" y="83439"/>
                </a:lnTo>
                <a:lnTo>
                  <a:pt x="500" y="95488"/>
                </a:lnTo>
                <a:lnTo>
                  <a:pt x="10475" y="138947"/>
                </a:lnTo>
                <a:lnTo>
                  <a:pt x="25780" y="167005"/>
                </a:lnTo>
                <a:lnTo>
                  <a:pt x="42799" y="167005"/>
                </a:lnTo>
                <a:lnTo>
                  <a:pt x="38735" y="161036"/>
                </a:lnTo>
                <a:lnTo>
                  <a:pt x="34925" y="153543"/>
                </a:lnTo>
                <a:lnTo>
                  <a:pt x="22732" y="115062"/>
                </a:lnTo>
                <a:lnTo>
                  <a:pt x="19303" y="83439"/>
                </a:lnTo>
                <a:lnTo>
                  <a:pt x="19589" y="75533"/>
                </a:lnTo>
                <a:lnTo>
                  <a:pt x="26574" y="36560"/>
                </a:lnTo>
                <a:lnTo>
                  <a:pt x="38735" y="5842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8419592" y="4612894"/>
            <a:ext cx="2846705" cy="177800"/>
            <a:chOff x="8419592" y="4612894"/>
            <a:chExt cx="2846705" cy="177800"/>
          </a:xfrm>
        </p:grpSpPr>
        <p:pic>
          <p:nvPicPr>
            <p:cNvPr id="142" name="object 1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19592" y="4628134"/>
              <a:ext cx="68199" cy="7086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8517509" y="4613021"/>
              <a:ext cx="850900" cy="156210"/>
            </a:xfrm>
            <a:custGeom>
              <a:avLst/>
              <a:gdLst/>
              <a:ahLst/>
              <a:cxnLst/>
              <a:rect l="l" t="t" r="r" b="b"/>
              <a:pathLst>
                <a:path w="850900" h="156210">
                  <a:moveTo>
                    <a:pt x="263271" y="0"/>
                  </a:moveTo>
                  <a:lnTo>
                    <a:pt x="246761" y="0"/>
                  </a:lnTo>
                  <a:lnTo>
                    <a:pt x="246761" y="155828"/>
                  </a:lnTo>
                  <a:lnTo>
                    <a:pt x="263271" y="155828"/>
                  </a:lnTo>
                  <a:lnTo>
                    <a:pt x="263271" y="75945"/>
                  </a:lnTo>
                  <a:lnTo>
                    <a:pt x="287527" y="75945"/>
                  </a:lnTo>
                  <a:lnTo>
                    <a:pt x="287527" y="62229"/>
                  </a:lnTo>
                  <a:lnTo>
                    <a:pt x="263271" y="62229"/>
                  </a:lnTo>
                  <a:lnTo>
                    <a:pt x="263271" y="0"/>
                  </a:lnTo>
                  <a:close/>
                </a:path>
                <a:path w="850900" h="156210">
                  <a:moveTo>
                    <a:pt x="328675" y="104139"/>
                  </a:moveTo>
                  <a:lnTo>
                    <a:pt x="312166" y="104139"/>
                  </a:lnTo>
                  <a:lnTo>
                    <a:pt x="312166" y="152780"/>
                  </a:lnTo>
                  <a:lnTo>
                    <a:pt x="417702" y="152780"/>
                  </a:lnTo>
                  <a:lnTo>
                    <a:pt x="417702" y="139318"/>
                  </a:lnTo>
                  <a:lnTo>
                    <a:pt x="328675" y="139318"/>
                  </a:lnTo>
                  <a:lnTo>
                    <a:pt x="328675" y="104139"/>
                  </a:lnTo>
                  <a:close/>
                </a:path>
                <a:path w="850900" h="156210">
                  <a:moveTo>
                    <a:pt x="413512" y="126"/>
                  </a:moveTo>
                  <a:lnTo>
                    <a:pt x="397001" y="126"/>
                  </a:lnTo>
                  <a:lnTo>
                    <a:pt x="397001" y="42290"/>
                  </a:lnTo>
                  <a:lnTo>
                    <a:pt x="367157" y="42290"/>
                  </a:lnTo>
                  <a:lnTo>
                    <a:pt x="367157" y="55752"/>
                  </a:lnTo>
                  <a:lnTo>
                    <a:pt x="397001" y="55752"/>
                  </a:lnTo>
                  <a:lnTo>
                    <a:pt x="397001" y="114426"/>
                  </a:lnTo>
                  <a:lnTo>
                    <a:pt x="413512" y="114426"/>
                  </a:lnTo>
                  <a:lnTo>
                    <a:pt x="413512" y="126"/>
                  </a:lnTo>
                  <a:close/>
                </a:path>
                <a:path w="850900" h="156210">
                  <a:moveTo>
                    <a:pt x="339344" y="25653"/>
                  </a:moveTo>
                  <a:lnTo>
                    <a:pt x="322452" y="25653"/>
                  </a:lnTo>
                  <a:lnTo>
                    <a:pt x="322452" y="38861"/>
                  </a:lnTo>
                  <a:lnTo>
                    <a:pt x="320801" y="45846"/>
                  </a:lnTo>
                  <a:lnTo>
                    <a:pt x="291719" y="78993"/>
                  </a:lnTo>
                  <a:lnTo>
                    <a:pt x="283591" y="81914"/>
                  </a:lnTo>
                  <a:lnTo>
                    <a:pt x="292226" y="95249"/>
                  </a:lnTo>
                  <a:lnTo>
                    <a:pt x="324850" y="69834"/>
                  </a:lnTo>
                  <a:lnTo>
                    <a:pt x="331216" y="57657"/>
                  </a:lnTo>
                  <a:lnTo>
                    <a:pt x="347439" y="57657"/>
                  </a:lnTo>
                  <a:lnTo>
                    <a:pt x="346837" y="56895"/>
                  </a:lnTo>
                  <a:lnTo>
                    <a:pt x="343916" y="50799"/>
                  </a:lnTo>
                  <a:lnTo>
                    <a:pt x="340868" y="44576"/>
                  </a:lnTo>
                  <a:lnTo>
                    <a:pt x="339344" y="38226"/>
                  </a:lnTo>
                  <a:lnTo>
                    <a:pt x="339344" y="25653"/>
                  </a:lnTo>
                  <a:close/>
                </a:path>
                <a:path w="850900" h="156210">
                  <a:moveTo>
                    <a:pt x="347439" y="57657"/>
                  </a:moveTo>
                  <a:lnTo>
                    <a:pt x="331216" y="57657"/>
                  </a:lnTo>
                  <a:lnTo>
                    <a:pt x="334645" y="65404"/>
                  </a:lnTo>
                  <a:lnTo>
                    <a:pt x="368426" y="91820"/>
                  </a:lnTo>
                  <a:lnTo>
                    <a:pt x="376936" y="78485"/>
                  </a:lnTo>
                  <a:lnTo>
                    <a:pt x="369062" y="75818"/>
                  </a:lnTo>
                  <a:lnTo>
                    <a:pt x="362331" y="72135"/>
                  </a:lnTo>
                  <a:lnTo>
                    <a:pt x="356743" y="67309"/>
                  </a:lnTo>
                  <a:lnTo>
                    <a:pt x="351155" y="62356"/>
                  </a:lnTo>
                  <a:lnTo>
                    <a:pt x="347439" y="57657"/>
                  </a:lnTo>
                  <a:close/>
                </a:path>
                <a:path w="850900" h="156210">
                  <a:moveTo>
                    <a:pt x="372745" y="12064"/>
                  </a:moveTo>
                  <a:lnTo>
                    <a:pt x="288671" y="12064"/>
                  </a:lnTo>
                  <a:lnTo>
                    <a:pt x="288671" y="25653"/>
                  </a:lnTo>
                  <a:lnTo>
                    <a:pt x="372745" y="25653"/>
                  </a:lnTo>
                  <a:lnTo>
                    <a:pt x="372745" y="12064"/>
                  </a:lnTo>
                  <a:close/>
                </a:path>
                <a:path w="850900" h="156210">
                  <a:moveTo>
                    <a:pt x="547751" y="102742"/>
                  </a:moveTo>
                  <a:lnTo>
                    <a:pt x="444754" y="102742"/>
                  </a:lnTo>
                  <a:lnTo>
                    <a:pt x="444754" y="116204"/>
                  </a:lnTo>
                  <a:lnTo>
                    <a:pt x="531241" y="116204"/>
                  </a:lnTo>
                  <a:lnTo>
                    <a:pt x="531241" y="155828"/>
                  </a:lnTo>
                  <a:lnTo>
                    <a:pt x="547751" y="155828"/>
                  </a:lnTo>
                  <a:lnTo>
                    <a:pt x="547751" y="102742"/>
                  </a:lnTo>
                  <a:close/>
                </a:path>
                <a:path w="850900" h="156210">
                  <a:moveTo>
                    <a:pt x="832993" y="91058"/>
                  </a:moveTo>
                  <a:lnTo>
                    <a:pt x="725677" y="91058"/>
                  </a:lnTo>
                  <a:lnTo>
                    <a:pt x="725677" y="103758"/>
                  </a:lnTo>
                  <a:lnTo>
                    <a:pt x="816610" y="103758"/>
                  </a:lnTo>
                  <a:lnTo>
                    <a:pt x="816610" y="115950"/>
                  </a:lnTo>
                  <a:lnTo>
                    <a:pt x="725932" y="115950"/>
                  </a:lnTo>
                  <a:lnTo>
                    <a:pt x="725932" y="154431"/>
                  </a:lnTo>
                  <a:lnTo>
                    <a:pt x="837311" y="154431"/>
                  </a:lnTo>
                  <a:lnTo>
                    <a:pt x="837311" y="141731"/>
                  </a:lnTo>
                  <a:lnTo>
                    <a:pt x="742061" y="141731"/>
                  </a:lnTo>
                  <a:lnTo>
                    <a:pt x="742061" y="128015"/>
                  </a:lnTo>
                  <a:lnTo>
                    <a:pt x="832993" y="128015"/>
                  </a:lnTo>
                  <a:lnTo>
                    <a:pt x="832993" y="91058"/>
                  </a:lnTo>
                  <a:close/>
                </a:path>
                <a:path w="850900" h="156210">
                  <a:moveTo>
                    <a:pt x="787908" y="77088"/>
                  </a:moveTo>
                  <a:lnTo>
                    <a:pt x="771398" y="77088"/>
                  </a:lnTo>
                  <a:lnTo>
                    <a:pt x="771398" y="91058"/>
                  </a:lnTo>
                  <a:lnTo>
                    <a:pt x="787908" y="91058"/>
                  </a:lnTo>
                  <a:lnTo>
                    <a:pt x="787908" y="77088"/>
                  </a:lnTo>
                  <a:close/>
                </a:path>
                <a:path w="850900" h="156210">
                  <a:moveTo>
                    <a:pt x="850900" y="63880"/>
                  </a:moveTo>
                  <a:lnTo>
                    <a:pt x="708660" y="63880"/>
                  </a:lnTo>
                  <a:lnTo>
                    <a:pt x="708660" y="77088"/>
                  </a:lnTo>
                  <a:lnTo>
                    <a:pt x="850900" y="77088"/>
                  </a:lnTo>
                  <a:lnTo>
                    <a:pt x="850900" y="63880"/>
                  </a:lnTo>
                  <a:close/>
                </a:path>
                <a:path w="850900" h="156210">
                  <a:moveTo>
                    <a:pt x="650113" y="16763"/>
                  </a:moveTo>
                  <a:lnTo>
                    <a:pt x="575945" y="16763"/>
                  </a:lnTo>
                  <a:lnTo>
                    <a:pt x="575945" y="29971"/>
                  </a:lnTo>
                  <a:lnTo>
                    <a:pt x="633476" y="29971"/>
                  </a:lnTo>
                  <a:lnTo>
                    <a:pt x="631477" y="43211"/>
                  </a:lnTo>
                  <a:lnTo>
                    <a:pt x="615315" y="78358"/>
                  </a:lnTo>
                  <a:lnTo>
                    <a:pt x="583025" y="106469"/>
                  </a:lnTo>
                  <a:lnTo>
                    <a:pt x="568451" y="114299"/>
                  </a:lnTo>
                  <a:lnTo>
                    <a:pt x="577215" y="127634"/>
                  </a:lnTo>
                  <a:lnTo>
                    <a:pt x="611147" y="105971"/>
                  </a:lnTo>
                  <a:lnTo>
                    <a:pt x="638960" y="70070"/>
                  </a:lnTo>
                  <a:lnTo>
                    <a:pt x="649753" y="28049"/>
                  </a:lnTo>
                  <a:lnTo>
                    <a:pt x="650113" y="16763"/>
                  </a:lnTo>
                  <a:close/>
                </a:path>
                <a:path w="850900" h="156210">
                  <a:moveTo>
                    <a:pt x="547751" y="126"/>
                  </a:moveTo>
                  <a:lnTo>
                    <a:pt x="531241" y="126"/>
                  </a:lnTo>
                  <a:lnTo>
                    <a:pt x="531241" y="94868"/>
                  </a:lnTo>
                  <a:lnTo>
                    <a:pt x="547751" y="94868"/>
                  </a:lnTo>
                  <a:lnTo>
                    <a:pt x="547751" y="70484"/>
                  </a:lnTo>
                  <a:lnTo>
                    <a:pt x="570357" y="70484"/>
                  </a:lnTo>
                  <a:lnTo>
                    <a:pt x="570357" y="56768"/>
                  </a:lnTo>
                  <a:lnTo>
                    <a:pt x="547751" y="56768"/>
                  </a:lnTo>
                  <a:lnTo>
                    <a:pt x="547751" y="37464"/>
                  </a:lnTo>
                  <a:lnTo>
                    <a:pt x="570357" y="37464"/>
                  </a:lnTo>
                  <a:lnTo>
                    <a:pt x="570357" y="23875"/>
                  </a:lnTo>
                  <a:lnTo>
                    <a:pt x="547751" y="23875"/>
                  </a:lnTo>
                  <a:lnTo>
                    <a:pt x="547751" y="126"/>
                  </a:lnTo>
                  <a:close/>
                </a:path>
                <a:path w="850900" h="156210">
                  <a:moveTo>
                    <a:pt x="125349" y="102361"/>
                  </a:moveTo>
                  <a:lnTo>
                    <a:pt x="14605" y="102361"/>
                  </a:lnTo>
                  <a:lnTo>
                    <a:pt x="14605" y="115696"/>
                  </a:lnTo>
                  <a:lnTo>
                    <a:pt x="108839" y="115696"/>
                  </a:lnTo>
                  <a:lnTo>
                    <a:pt x="108839" y="156082"/>
                  </a:lnTo>
                  <a:lnTo>
                    <a:pt x="125349" y="156082"/>
                  </a:lnTo>
                  <a:lnTo>
                    <a:pt x="125349" y="102361"/>
                  </a:lnTo>
                  <a:close/>
                </a:path>
                <a:path w="850900" h="156210">
                  <a:moveTo>
                    <a:pt x="222504" y="16382"/>
                  </a:moveTo>
                  <a:lnTo>
                    <a:pt x="149733" y="16382"/>
                  </a:lnTo>
                  <a:lnTo>
                    <a:pt x="149733" y="30098"/>
                  </a:lnTo>
                  <a:lnTo>
                    <a:pt x="205613" y="30098"/>
                  </a:lnTo>
                  <a:lnTo>
                    <a:pt x="203521" y="43410"/>
                  </a:lnTo>
                  <a:lnTo>
                    <a:pt x="187198" y="78485"/>
                  </a:lnTo>
                  <a:lnTo>
                    <a:pt x="155694" y="106560"/>
                  </a:lnTo>
                  <a:lnTo>
                    <a:pt x="141859" y="114299"/>
                  </a:lnTo>
                  <a:lnTo>
                    <a:pt x="151130" y="127126"/>
                  </a:lnTo>
                  <a:lnTo>
                    <a:pt x="183955" y="105463"/>
                  </a:lnTo>
                  <a:lnTo>
                    <a:pt x="211246" y="69508"/>
                  </a:lnTo>
                  <a:lnTo>
                    <a:pt x="222053" y="27574"/>
                  </a:lnTo>
                  <a:lnTo>
                    <a:pt x="222504" y="16382"/>
                  </a:lnTo>
                  <a:close/>
                </a:path>
                <a:path w="850900" h="156210">
                  <a:moveTo>
                    <a:pt x="79375" y="75818"/>
                  </a:moveTo>
                  <a:lnTo>
                    <a:pt x="62865" y="75818"/>
                  </a:lnTo>
                  <a:lnTo>
                    <a:pt x="62865" y="102361"/>
                  </a:lnTo>
                  <a:lnTo>
                    <a:pt x="79375" y="102361"/>
                  </a:lnTo>
                  <a:lnTo>
                    <a:pt x="79375" y="75818"/>
                  </a:lnTo>
                  <a:close/>
                </a:path>
                <a:path w="850900" h="156210">
                  <a:moveTo>
                    <a:pt x="142748" y="62356"/>
                  </a:moveTo>
                  <a:lnTo>
                    <a:pt x="0" y="62356"/>
                  </a:lnTo>
                  <a:lnTo>
                    <a:pt x="0" y="75818"/>
                  </a:lnTo>
                  <a:lnTo>
                    <a:pt x="142748" y="75818"/>
                  </a:lnTo>
                  <a:lnTo>
                    <a:pt x="142748" y="62356"/>
                  </a:lnTo>
                  <a:close/>
                </a:path>
                <a:path w="850900" h="156210">
                  <a:moveTo>
                    <a:pt x="124714" y="7365"/>
                  </a:moveTo>
                  <a:lnTo>
                    <a:pt x="17907" y="7365"/>
                  </a:lnTo>
                  <a:lnTo>
                    <a:pt x="17907" y="20700"/>
                  </a:lnTo>
                  <a:lnTo>
                    <a:pt x="108331" y="20700"/>
                  </a:lnTo>
                  <a:lnTo>
                    <a:pt x="108204" y="32384"/>
                  </a:lnTo>
                  <a:lnTo>
                    <a:pt x="107696" y="39242"/>
                  </a:lnTo>
                  <a:lnTo>
                    <a:pt x="107315" y="45973"/>
                  </a:lnTo>
                  <a:lnTo>
                    <a:pt x="106172" y="53720"/>
                  </a:lnTo>
                  <a:lnTo>
                    <a:pt x="104521" y="62356"/>
                  </a:lnTo>
                  <a:lnTo>
                    <a:pt x="121158" y="62356"/>
                  </a:lnTo>
                  <a:lnTo>
                    <a:pt x="122809" y="53339"/>
                  </a:lnTo>
                  <a:lnTo>
                    <a:pt x="123825" y="45338"/>
                  </a:lnTo>
                  <a:lnTo>
                    <a:pt x="124518" y="32384"/>
                  </a:lnTo>
                  <a:lnTo>
                    <a:pt x="124606" y="30098"/>
                  </a:lnTo>
                  <a:lnTo>
                    <a:pt x="124714" y="7365"/>
                  </a:lnTo>
                  <a:close/>
                </a:path>
                <a:path w="850900" h="156210">
                  <a:moveTo>
                    <a:pt x="502539" y="9270"/>
                  </a:moveTo>
                  <a:lnTo>
                    <a:pt x="431419" y="9270"/>
                  </a:lnTo>
                  <a:lnTo>
                    <a:pt x="431419" y="22605"/>
                  </a:lnTo>
                  <a:lnTo>
                    <a:pt x="486283" y="22605"/>
                  </a:lnTo>
                  <a:lnTo>
                    <a:pt x="486283" y="40893"/>
                  </a:lnTo>
                  <a:lnTo>
                    <a:pt x="431673" y="40893"/>
                  </a:lnTo>
                  <a:lnTo>
                    <a:pt x="431673" y="87375"/>
                  </a:lnTo>
                  <a:lnTo>
                    <a:pt x="451403" y="87423"/>
                  </a:lnTo>
                  <a:lnTo>
                    <a:pt x="458390" y="87375"/>
                  </a:lnTo>
                  <a:lnTo>
                    <a:pt x="503047" y="84835"/>
                  </a:lnTo>
                  <a:lnTo>
                    <a:pt x="518922" y="82422"/>
                  </a:lnTo>
                  <a:lnTo>
                    <a:pt x="517781" y="73786"/>
                  </a:lnTo>
                  <a:lnTo>
                    <a:pt x="448183" y="73786"/>
                  </a:lnTo>
                  <a:lnTo>
                    <a:pt x="448183" y="53847"/>
                  </a:lnTo>
                  <a:lnTo>
                    <a:pt x="502539" y="53847"/>
                  </a:lnTo>
                  <a:lnTo>
                    <a:pt x="502539" y="9270"/>
                  </a:lnTo>
                  <a:close/>
                </a:path>
                <a:path w="850900" h="156210">
                  <a:moveTo>
                    <a:pt x="517144" y="68960"/>
                  </a:moveTo>
                  <a:lnTo>
                    <a:pt x="509650" y="70230"/>
                  </a:lnTo>
                  <a:lnTo>
                    <a:pt x="502285" y="71246"/>
                  </a:lnTo>
                  <a:lnTo>
                    <a:pt x="495173" y="71881"/>
                  </a:lnTo>
                  <a:lnTo>
                    <a:pt x="488061" y="72643"/>
                  </a:lnTo>
                  <a:lnTo>
                    <a:pt x="480695" y="73151"/>
                  </a:lnTo>
                  <a:lnTo>
                    <a:pt x="465455" y="73659"/>
                  </a:lnTo>
                  <a:lnTo>
                    <a:pt x="457073" y="73786"/>
                  </a:lnTo>
                  <a:lnTo>
                    <a:pt x="517781" y="73786"/>
                  </a:lnTo>
                  <a:lnTo>
                    <a:pt x="517144" y="68960"/>
                  </a:lnTo>
                  <a:close/>
                </a:path>
                <a:path w="850900" h="156210">
                  <a:moveTo>
                    <a:pt x="788289" y="761"/>
                  </a:moveTo>
                  <a:lnTo>
                    <a:pt x="771398" y="761"/>
                  </a:lnTo>
                  <a:lnTo>
                    <a:pt x="771271" y="11937"/>
                  </a:lnTo>
                  <a:lnTo>
                    <a:pt x="768731" y="17525"/>
                  </a:lnTo>
                  <a:lnTo>
                    <a:pt x="763777" y="22605"/>
                  </a:lnTo>
                  <a:lnTo>
                    <a:pt x="758951" y="27685"/>
                  </a:lnTo>
                  <a:lnTo>
                    <a:pt x="752348" y="31876"/>
                  </a:lnTo>
                  <a:lnTo>
                    <a:pt x="716152" y="42290"/>
                  </a:lnTo>
                  <a:lnTo>
                    <a:pt x="721868" y="54863"/>
                  </a:lnTo>
                  <a:lnTo>
                    <a:pt x="730376" y="53847"/>
                  </a:lnTo>
                  <a:lnTo>
                    <a:pt x="738377" y="51942"/>
                  </a:lnTo>
                  <a:lnTo>
                    <a:pt x="745871" y="49275"/>
                  </a:lnTo>
                  <a:lnTo>
                    <a:pt x="753364" y="46735"/>
                  </a:lnTo>
                  <a:lnTo>
                    <a:pt x="760095" y="43306"/>
                  </a:lnTo>
                  <a:lnTo>
                    <a:pt x="765810" y="39242"/>
                  </a:lnTo>
                  <a:lnTo>
                    <a:pt x="771651" y="35178"/>
                  </a:lnTo>
                  <a:lnTo>
                    <a:pt x="776224" y="30352"/>
                  </a:lnTo>
                  <a:lnTo>
                    <a:pt x="779652" y="25145"/>
                  </a:lnTo>
                  <a:lnTo>
                    <a:pt x="798258" y="25145"/>
                  </a:lnTo>
                  <a:lnTo>
                    <a:pt x="790829" y="17525"/>
                  </a:lnTo>
                  <a:lnTo>
                    <a:pt x="788289" y="11937"/>
                  </a:lnTo>
                  <a:lnTo>
                    <a:pt x="788289" y="761"/>
                  </a:lnTo>
                  <a:close/>
                </a:path>
                <a:path w="850900" h="156210">
                  <a:moveTo>
                    <a:pt x="798258" y="25145"/>
                  </a:moveTo>
                  <a:lnTo>
                    <a:pt x="779652" y="25145"/>
                  </a:lnTo>
                  <a:lnTo>
                    <a:pt x="783082" y="30352"/>
                  </a:lnTo>
                  <a:lnTo>
                    <a:pt x="787654" y="35178"/>
                  </a:lnTo>
                  <a:lnTo>
                    <a:pt x="799338" y="43306"/>
                  </a:lnTo>
                  <a:lnTo>
                    <a:pt x="805942" y="46735"/>
                  </a:lnTo>
                  <a:lnTo>
                    <a:pt x="813435" y="49275"/>
                  </a:lnTo>
                  <a:lnTo>
                    <a:pt x="821055" y="51942"/>
                  </a:lnTo>
                  <a:lnTo>
                    <a:pt x="829056" y="53847"/>
                  </a:lnTo>
                  <a:lnTo>
                    <a:pt x="837692" y="54863"/>
                  </a:lnTo>
                  <a:lnTo>
                    <a:pt x="843407" y="42290"/>
                  </a:lnTo>
                  <a:lnTo>
                    <a:pt x="835882" y="41199"/>
                  </a:lnTo>
                  <a:lnTo>
                    <a:pt x="828738" y="39655"/>
                  </a:lnTo>
                  <a:lnTo>
                    <a:pt x="821975" y="37683"/>
                  </a:lnTo>
                  <a:lnTo>
                    <a:pt x="815594" y="35305"/>
                  </a:lnTo>
                  <a:lnTo>
                    <a:pt x="807339" y="31876"/>
                  </a:lnTo>
                  <a:lnTo>
                    <a:pt x="800735" y="27685"/>
                  </a:lnTo>
                  <a:lnTo>
                    <a:pt x="798258" y="25145"/>
                  </a:lnTo>
                  <a:close/>
                </a:path>
                <a:path w="850900" h="156210">
                  <a:moveTo>
                    <a:pt x="696595" y="0"/>
                  </a:moveTo>
                  <a:lnTo>
                    <a:pt x="679958" y="0"/>
                  </a:lnTo>
                  <a:lnTo>
                    <a:pt x="679958" y="156082"/>
                  </a:lnTo>
                  <a:lnTo>
                    <a:pt x="696595" y="156082"/>
                  </a:lnTo>
                  <a:lnTo>
                    <a:pt x="69659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98508" y="4613021"/>
              <a:ext cx="328168" cy="17729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9348" y="4612894"/>
              <a:ext cx="1496949" cy="156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6280" y="4547615"/>
            <a:ext cx="1312545" cy="238125"/>
            <a:chOff x="716280" y="4547615"/>
            <a:chExt cx="1312545" cy="238125"/>
          </a:xfrm>
        </p:grpSpPr>
        <p:sp>
          <p:nvSpPr>
            <p:cNvPr id="3" name="object 3"/>
            <p:cNvSpPr/>
            <p:nvPr/>
          </p:nvSpPr>
          <p:spPr>
            <a:xfrm>
              <a:off x="716280" y="4547615"/>
              <a:ext cx="1312545" cy="238125"/>
            </a:xfrm>
            <a:custGeom>
              <a:avLst/>
              <a:gdLst/>
              <a:ahLst/>
              <a:cxnLst/>
              <a:rect l="l" t="t" r="r" b="b"/>
              <a:pathLst>
                <a:path w="1312545" h="238125">
                  <a:moveTo>
                    <a:pt x="1272539" y="0"/>
                  </a:moveTo>
                  <a:lnTo>
                    <a:pt x="39624" y="0"/>
                  </a:lnTo>
                  <a:lnTo>
                    <a:pt x="24201" y="3119"/>
                  </a:lnTo>
                  <a:lnTo>
                    <a:pt x="11606" y="11620"/>
                  </a:lnTo>
                  <a:lnTo>
                    <a:pt x="3114" y="24217"/>
                  </a:lnTo>
                  <a:lnTo>
                    <a:pt x="0" y="39623"/>
                  </a:lnTo>
                  <a:lnTo>
                    <a:pt x="0" y="198119"/>
                  </a:lnTo>
                  <a:lnTo>
                    <a:pt x="3114" y="213526"/>
                  </a:lnTo>
                  <a:lnTo>
                    <a:pt x="11606" y="226123"/>
                  </a:lnTo>
                  <a:lnTo>
                    <a:pt x="24201" y="234624"/>
                  </a:lnTo>
                  <a:lnTo>
                    <a:pt x="39624" y="237743"/>
                  </a:lnTo>
                  <a:lnTo>
                    <a:pt x="1272539" y="237743"/>
                  </a:lnTo>
                  <a:lnTo>
                    <a:pt x="1287946" y="234624"/>
                  </a:lnTo>
                  <a:lnTo>
                    <a:pt x="1300543" y="226123"/>
                  </a:lnTo>
                  <a:lnTo>
                    <a:pt x="1309044" y="213526"/>
                  </a:lnTo>
                  <a:lnTo>
                    <a:pt x="1312164" y="198119"/>
                  </a:lnTo>
                  <a:lnTo>
                    <a:pt x="1312164" y="39623"/>
                  </a:lnTo>
                  <a:lnTo>
                    <a:pt x="1309044" y="24217"/>
                  </a:lnTo>
                  <a:lnTo>
                    <a:pt x="1300543" y="11620"/>
                  </a:lnTo>
                  <a:lnTo>
                    <a:pt x="1287946" y="3119"/>
                  </a:lnTo>
                  <a:lnTo>
                    <a:pt x="1272539" y="0"/>
                  </a:lnTo>
                  <a:close/>
                </a:path>
              </a:pathLst>
            </a:custGeom>
            <a:solidFill>
              <a:srgbClr val="F5C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2942" y="4588001"/>
              <a:ext cx="1082040" cy="158115"/>
            </a:xfrm>
            <a:custGeom>
              <a:avLst/>
              <a:gdLst/>
              <a:ahLst/>
              <a:cxnLst/>
              <a:rect l="l" t="t" r="r" b="b"/>
              <a:pathLst>
                <a:path w="1082039" h="158114">
                  <a:moveTo>
                    <a:pt x="98729" y="113538"/>
                  </a:moveTo>
                  <a:lnTo>
                    <a:pt x="98132" y="105410"/>
                  </a:lnTo>
                  <a:lnTo>
                    <a:pt x="98005" y="103632"/>
                  </a:lnTo>
                  <a:lnTo>
                    <a:pt x="97866" y="101600"/>
                  </a:lnTo>
                  <a:lnTo>
                    <a:pt x="79095" y="103505"/>
                  </a:lnTo>
                  <a:lnTo>
                    <a:pt x="75222" y="103632"/>
                  </a:lnTo>
                  <a:lnTo>
                    <a:pt x="75222" y="31115"/>
                  </a:lnTo>
                  <a:lnTo>
                    <a:pt x="91249" y="31115"/>
                  </a:lnTo>
                  <a:lnTo>
                    <a:pt x="91249" y="17526"/>
                  </a:lnTo>
                  <a:lnTo>
                    <a:pt x="59207" y="17526"/>
                  </a:lnTo>
                  <a:lnTo>
                    <a:pt x="59207" y="31115"/>
                  </a:lnTo>
                  <a:lnTo>
                    <a:pt x="59207" y="104775"/>
                  </a:lnTo>
                  <a:lnTo>
                    <a:pt x="39700" y="105410"/>
                  </a:lnTo>
                  <a:lnTo>
                    <a:pt x="35864" y="105410"/>
                  </a:lnTo>
                  <a:lnTo>
                    <a:pt x="35864" y="31115"/>
                  </a:lnTo>
                  <a:lnTo>
                    <a:pt x="59207" y="31115"/>
                  </a:lnTo>
                  <a:lnTo>
                    <a:pt x="59207" y="17526"/>
                  </a:lnTo>
                  <a:lnTo>
                    <a:pt x="3835" y="17526"/>
                  </a:lnTo>
                  <a:lnTo>
                    <a:pt x="3835" y="31115"/>
                  </a:lnTo>
                  <a:lnTo>
                    <a:pt x="19850" y="31115"/>
                  </a:lnTo>
                  <a:lnTo>
                    <a:pt x="19850" y="105791"/>
                  </a:lnTo>
                  <a:lnTo>
                    <a:pt x="0" y="105918"/>
                  </a:lnTo>
                  <a:lnTo>
                    <a:pt x="1917" y="119634"/>
                  </a:lnTo>
                  <a:lnTo>
                    <a:pt x="23939" y="119430"/>
                  </a:lnTo>
                  <a:lnTo>
                    <a:pt x="73647" y="116789"/>
                  </a:lnTo>
                  <a:lnTo>
                    <a:pt x="90436" y="114808"/>
                  </a:lnTo>
                  <a:lnTo>
                    <a:pt x="98729" y="113538"/>
                  </a:lnTo>
                  <a:close/>
                </a:path>
                <a:path w="1082039" h="158114">
                  <a:moveTo>
                    <a:pt x="148526" y="62865"/>
                  </a:moveTo>
                  <a:lnTo>
                    <a:pt x="123456" y="62865"/>
                  </a:lnTo>
                  <a:lnTo>
                    <a:pt x="123456" y="1397"/>
                  </a:lnTo>
                  <a:lnTo>
                    <a:pt x="106921" y="1397"/>
                  </a:lnTo>
                  <a:lnTo>
                    <a:pt x="106921" y="157480"/>
                  </a:lnTo>
                  <a:lnTo>
                    <a:pt x="123456" y="157480"/>
                  </a:lnTo>
                  <a:lnTo>
                    <a:pt x="123456" y="76454"/>
                  </a:lnTo>
                  <a:lnTo>
                    <a:pt x="148526" y="76454"/>
                  </a:lnTo>
                  <a:lnTo>
                    <a:pt x="148526" y="62865"/>
                  </a:lnTo>
                  <a:close/>
                </a:path>
                <a:path w="1082039" h="158114">
                  <a:moveTo>
                    <a:pt x="242163" y="19177"/>
                  </a:moveTo>
                  <a:lnTo>
                    <a:pt x="161709" y="19177"/>
                  </a:lnTo>
                  <a:lnTo>
                    <a:pt x="161709" y="32639"/>
                  </a:lnTo>
                  <a:lnTo>
                    <a:pt x="225793" y="32639"/>
                  </a:lnTo>
                  <a:lnTo>
                    <a:pt x="225818" y="38735"/>
                  </a:lnTo>
                  <a:lnTo>
                    <a:pt x="222643" y="77863"/>
                  </a:lnTo>
                  <a:lnTo>
                    <a:pt x="221437" y="86106"/>
                  </a:lnTo>
                  <a:lnTo>
                    <a:pt x="237807" y="87884"/>
                  </a:lnTo>
                  <a:lnTo>
                    <a:pt x="241947" y="42418"/>
                  </a:lnTo>
                  <a:lnTo>
                    <a:pt x="242036" y="38735"/>
                  </a:lnTo>
                  <a:lnTo>
                    <a:pt x="242163" y="19177"/>
                  </a:lnTo>
                  <a:close/>
                </a:path>
                <a:path w="1082039" h="158114">
                  <a:moveTo>
                    <a:pt x="256438" y="118618"/>
                  </a:moveTo>
                  <a:lnTo>
                    <a:pt x="255358" y="110236"/>
                  </a:lnTo>
                  <a:lnTo>
                    <a:pt x="254876" y="106426"/>
                  </a:lnTo>
                  <a:lnTo>
                    <a:pt x="248437" y="107162"/>
                  </a:lnTo>
                  <a:lnTo>
                    <a:pt x="208483" y="110007"/>
                  </a:lnTo>
                  <a:lnTo>
                    <a:pt x="201764" y="110236"/>
                  </a:lnTo>
                  <a:lnTo>
                    <a:pt x="201764" y="65913"/>
                  </a:lnTo>
                  <a:lnTo>
                    <a:pt x="185394" y="65913"/>
                  </a:lnTo>
                  <a:lnTo>
                    <a:pt x="185394" y="110617"/>
                  </a:lnTo>
                  <a:lnTo>
                    <a:pt x="167957" y="110998"/>
                  </a:lnTo>
                  <a:lnTo>
                    <a:pt x="151612" y="110998"/>
                  </a:lnTo>
                  <a:lnTo>
                    <a:pt x="153885" y="124968"/>
                  </a:lnTo>
                  <a:lnTo>
                    <a:pt x="203073" y="123901"/>
                  </a:lnTo>
                  <a:lnTo>
                    <a:pt x="247573" y="119938"/>
                  </a:lnTo>
                  <a:lnTo>
                    <a:pt x="256438" y="118618"/>
                  </a:lnTo>
                  <a:close/>
                </a:path>
                <a:path w="1082039" h="158114">
                  <a:moveTo>
                    <a:pt x="281520" y="1397"/>
                  </a:moveTo>
                  <a:lnTo>
                    <a:pt x="264972" y="1397"/>
                  </a:lnTo>
                  <a:lnTo>
                    <a:pt x="264972" y="157861"/>
                  </a:lnTo>
                  <a:lnTo>
                    <a:pt x="281520" y="157861"/>
                  </a:lnTo>
                  <a:lnTo>
                    <a:pt x="281520" y="1397"/>
                  </a:lnTo>
                  <a:close/>
                </a:path>
                <a:path w="1082039" h="158114">
                  <a:moveTo>
                    <a:pt x="394131" y="76200"/>
                  </a:moveTo>
                  <a:lnTo>
                    <a:pt x="361048" y="48260"/>
                  </a:lnTo>
                  <a:lnTo>
                    <a:pt x="358051" y="42164"/>
                  </a:lnTo>
                  <a:lnTo>
                    <a:pt x="356539" y="35814"/>
                  </a:lnTo>
                  <a:lnTo>
                    <a:pt x="356514" y="25019"/>
                  </a:lnTo>
                  <a:lnTo>
                    <a:pt x="389953" y="25019"/>
                  </a:lnTo>
                  <a:lnTo>
                    <a:pt x="389953" y="11557"/>
                  </a:lnTo>
                  <a:lnTo>
                    <a:pt x="305841" y="11557"/>
                  </a:lnTo>
                  <a:lnTo>
                    <a:pt x="305841" y="25019"/>
                  </a:lnTo>
                  <a:lnTo>
                    <a:pt x="339623" y="25019"/>
                  </a:lnTo>
                  <a:lnTo>
                    <a:pt x="339585" y="36449"/>
                  </a:lnTo>
                  <a:lnTo>
                    <a:pt x="315760" y="72644"/>
                  </a:lnTo>
                  <a:lnTo>
                    <a:pt x="300799" y="79502"/>
                  </a:lnTo>
                  <a:lnTo>
                    <a:pt x="309321" y="92583"/>
                  </a:lnTo>
                  <a:lnTo>
                    <a:pt x="341972" y="67246"/>
                  </a:lnTo>
                  <a:lnTo>
                    <a:pt x="348335" y="55118"/>
                  </a:lnTo>
                  <a:lnTo>
                    <a:pt x="351764" y="62865"/>
                  </a:lnTo>
                  <a:lnTo>
                    <a:pt x="385597" y="89027"/>
                  </a:lnTo>
                  <a:lnTo>
                    <a:pt x="394131" y="76200"/>
                  </a:lnTo>
                  <a:close/>
                </a:path>
                <a:path w="1082039" h="158114">
                  <a:moveTo>
                    <a:pt x="430695" y="102616"/>
                  </a:moveTo>
                  <a:lnTo>
                    <a:pt x="324993" y="102616"/>
                  </a:lnTo>
                  <a:lnTo>
                    <a:pt x="324993" y="116078"/>
                  </a:lnTo>
                  <a:lnTo>
                    <a:pt x="414147" y="116078"/>
                  </a:lnTo>
                  <a:lnTo>
                    <a:pt x="414147" y="157480"/>
                  </a:lnTo>
                  <a:lnTo>
                    <a:pt x="430695" y="157480"/>
                  </a:lnTo>
                  <a:lnTo>
                    <a:pt x="430695" y="102616"/>
                  </a:lnTo>
                  <a:close/>
                </a:path>
                <a:path w="1082039" h="158114">
                  <a:moveTo>
                    <a:pt x="430695" y="1397"/>
                  </a:moveTo>
                  <a:lnTo>
                    <a:pt x="414147" y="1397"/>
                  </a:lnTo>
                  <a:lnTo>
                    <a:pt x="414147" y="41148"/>
                  </a:lnTo>
                  <a:lnTo>
                    <a:pt x="385241" y="41148"/>
                  </a:lnTo>
                  <a:lnTo>
                    <a:pt x="385241" y="54737"/>
                  </a:lnTo>
                  <a:lnTo>
                    <a:pt x="414147" y="54737"/>
                  </a:lnTo>
                  <a:lnTo>
                    <a:pt x="414147" y="94742"/>
                  </a:lnTo>
                  <a:lnTo>
                    <a:pt x="430695" y="94742"/>
                  </a:lnTo>
                  <a:lnTo>
                    <a:pt x="430695" y="1397"/>
                  </a:lnTo>
                  <a:close/>
                </a:path>
                <a:path w="1082039" h="158114">
                  <a:moveTo>
                    <a:pt x="571817" y="72009"/>
                  </a:moveTo>
                  <a:lnTo>
                    <a:pt x="571804" y="61087"/>
                  </a:lnTo>
                  <a:lnTo>
                    <a:pt x="570153" y="56007"/>
                  </a:lnTo>
                  <a:lnTo>
                    <a:pt x="567105" y="51562"/>
                  </a:lnTo>
                  <a:lnTo>
                    <a:pt x="566115" y="50165"/>
                  </a:lnTo>
                  <a:lnTo>
                    <a:pt x="564057" y="47244"/>
                  </a:lnTo>
                  <a:lnTo>
                    <a:pt x="559866" y="43815"/>
                  </a:lnTo>
                  <a:lnTo>
                    <a:pt x="556437" y="42227"/>
                  </a:lnTo>
                  <a:lnTo>
                    <a:pt x="556437" y="61849"/>
                  </a:lnTo>
                  <a:lnTo>
                    <a:pt x="556437" y="72009"/>
                  </a:lnTo>
                  <a:lnTo>
                    <a:pt x="554405" y="75946"/>
                  </a:lnTo>
                  <a:lnTo>
                    <a:pt x="546912" y="81915"/>
                  </a:lnTo>
                  <a:lnTo>
                    <a:pt x="541959" y="83439"/>
                  </a:lnTo>
                  <a:lnTo>
                    <a:pt x="529640" y="83439"/>
                  </a:lnTo>
                  <a:lnTo>
                    <a:pt x="524814" y="81915"/>
                  </a:lnTo>
                  <a:lnTo>
                    <a:pt x="521131" y="78867"/>
                  </a:lnTo>
                  <a:lnTo>
                    <a:pt x="517448" y="75946"/>
                  </a:lnTo>
                  <a:lnTo>
                    <a:pt x="515543" y="72009"/>
                  </a:lnTo>
                  <a:lnTo>
                    <a:pt x="515543" y="61849"/>
                  </a:lnTo>
                  <a:lnTo>
                    <a:pt x="517448" y="57912"/>
                  </a:lnTo>
                  <a:lnTo>
                    <a:pt x="524814" y="51816"/>
                  </a:lnTo>
                  <a:lnTo>
                    <a:pt x="529640" y="50292"/>
                  </a:lnTo>
                  <a:lnTo>
                    <a:pt x="535863" y="50165"/>
                  </a:lnTo>
                  <a:lnTo>
                    <a:pt x="541959" y="50292"/>
                  </a:lnTo>
                  <a:lnTo>
                    <a:pt x="546912" y="51816"/>
                  </a:lnTo>
                  <a:lnTo>
                    <a:pt x="550722" y="54864"/>
                  </a:lnTo>
                  <a:lnTo>
                    <a:pt x="554405" y="57912"/>
                  </a:lnTo>
                  <a:lnTo>
                    <a:pt x="556437" y="61849"/>
                  </a:lnTo>
                  <a:lnTo>
                    <a:pt x="556437" y="42227"/>
                  </a:lnTo>
                  <a:lnTo>
                    <a:pt x="554405" y="41275"/>
                  </a:lnTo>
                  <a:lnTo>
                    <a:pt x="549071" y="38862"/>
                  </a:lnTo>
                  <a:lnTo>
                    <a:pt x="542848" y="37592"/>
                  </a:lnTo>
                  <a:lnTo>
                    <a:pt x="535863" y="37465"/>
                  </a:lnTo>
                  <a:lnTo>
                    <a:pt x="528878" y="37592"/>
                  </a:lnTo>
                  <a:lnTo>
                    <a:pt x="500049" y="61087"/>
                  </a:lnTo>
                  <a:lnTo>
                    <a:pt x="500049" y="72771"/>
                  </a:lnTo>
                  <a:lnTo>
                    <a:pt x="501573" y="77851"/>
                  </a:lnTo>
                  <a:lnTo>
                    <a:pt x="504621" y="82169"/>
                  </a:lnTo>
                  <a:lnTo>
                    <a:pt x="507669" y="86614"/>
                  </a:lnTo>
                  <a:lnTo>
                    <a:pt x="535863" y="96393"/>
                  </a:lnTo>
                  <a:lnTo>
                    <a:pt x="542848" y="96266"/>
                  </a:lnTo>
                  <a:lnTo>
                    <a:pt x="566229" y="83439"/>
                  </a:lnTo>
                  <a:lnTo>
                    <a:pt x="567105" y="82169"/>
                  </a:lnTo>
                  <a:lnTo>
                    <a:pt x="570153" y="77851"/>
                  </a:lnTo>
                  <a:lnTo>
                    <a:pt x="571804" y="72771"/>
                  </a:lnTo>
                  <a:lnTo>
                    <a:pt x="571817" y="72009"/>
                  </a:lnTo>
                  <a:close/>
                </a:path>
                <a:path w="1082039" h="158114">
                  <a:moveTo>
                    <a:pt x="579043" y="16637"/>
                  </a:moveTo>
                  <a:lnTo>
                    <a:pt x="544245" y="16637"/>
                  </a:lnTo>
                  <a:lnTo>
                    <a:pt x="544245" y="0"/>
                  </a:lnTo>
                  <a:lnTo>
                    <a:pt x="527862" y="0"/>
                  </a:lnTo>
                  <a:lnTo>
                    <a:pt x="527862" y="16637"/>
                  </a:lnTo>
                  <a:lnTo>
                    <a:pt x="491286" y="16637"/>
                  </a:lnTo>
                  <a:lnTo>
                    <a:pt x="491286" y="29972"/>
                  </a:lnTo>
                  <a:lnTo>
                    <a:pt x="579043" y="29972"/>
                  </a:lnTo>
                  <a:lnTo>
                    <a:pt x="579043" y="16637"/>
                  </a:lnTo>
                  <a:close/>
                </a:path>
                <a:path w="1082039" h="158114">
                  <a:moveTo>
                    <a:pt x="621207" y="108839"/>
                  </a:moveTo>
                  <a:lnTo>
                    <a:pt x="515543" y="108839"/>
                  </a:lnTo>
                  <a:lnTo>
                    <a:pt x="515543" y="122301"/>
                  </a:lnTo>
                  <a:lnTo>
                    <a:pt x="604697" y="122301"/>
                  </a:lnTo>
                  <a:lnTo>
                    <a:pt x="604697" y="157480"/>
                  </a:lnTo>
                  <a:lnTo>
                    <a:pt x="621207" y="157480"/>
                  </a:lnTo>
                  <a:lnTo>
                    <a:pt x="621207" y="108839"/>
                  </a:lnTo>
                  <a:close/>
                </a:path>
                <a:path w="1082039" h="158114">
                  <a:moveTo>
                    <a:pt x="621207" y="1397"/>
                  </a:moveTo>
                  <a:lnTo>
                    <a:pt x="604697" y="1397"/>
                  </a:lnTo>
                  <a:lnTo>
                    <a:pt x="604697" y="38735"/>
                  </a:lnTo>
                  <a:lnTo>
                    <a:pt x="579551" y="38735"/>
                  </a:lnTo>
                  <a:lnTo>
                    <a:pt x="579551" y="51943"/>
                  </a:lnTo>
                  <a:lnTo>
                    <a:pt x="604697" y="51943"/>
                  </a:lnTo>
                  <a:lnTo>
                    <a:pt x="604697" y="68199"/>
                  </a:lnTo>
                  <a:lnTo>
                    <a:pt x="579424" y="68199"/>
                  </a:lnTo>
                  <a:lnTo>
                    <a:pt x="579424" y="81788"/>
                  </a:lnTo>
                  <a:lnTo>
                    <a:pt x="604697" y="81788"/>
                  </a:lnTo>
                  <a:lnTo>
                    <a:pt x="604697" y="100330"/>
                  </a:lnTo>
                  <a:lnTo>
                    <a:pt x="621207" y="100330"/>
                  </a:lnTo>
                  <a:lnTo>
                    <a:pt x="621207" y="1397"/>
                  </a:lnTo>
                  <a:close/>
                </a:path>
                <a:path w="1082039" h="158114">
                  <a:moveTo>
                    <a:pt x="735761" y="77724"/>
                  </a:moveTo>
                  <a:lnTo>
                    <a:pt x="727633" y="74930"/>
                  </a:lnTo>
                  <a:lnTo>
                    <a:pt x="720775" y="70866"/>
                  </a:lnTo>
                  <a:lnTo>
                    <a:pt x="715060" y="65532"/>
                  </a:lnTo>
                  <a:lnTo>
                    <a:pt x="709218" y="60325"/>
                  </a:lnTo>
                  <a:lnTo>
                    <a:pt x="704900" y="54229"/>
                  </a:lnTo>
                  <a:lnTo>
                    <a:pt x="704837" y="54102"/>
                  </a:lnTo>
                  <a:lnTo>
                    <a:pt x="701852" y="47498"/>
                  </a:lnTo>
                  <a:lnTo>
                    <a:pt x="698677" y="40640"/>
                  </a:lnTo>
                  <a:lnTo>
                    <a:pt x="697204" y="33528"/>
                  </a:lnTo>
                  <a:lnTo>
                    <a:pt x="697280" y="10160"/>
                  </a:lnTo>
                  <a:lnTo>
                    <a:pt x="680389" y="10160"/>
                  </a:lnTo>
                  <a:lnTo>
                    <a:pt x="672642" y="55626"/>
                  </a:lnTo>
                  <a:lnTo>
                    <a:pt x="662355" y="67564"/>
                  </a:lnTo>
                  <a:lnTo>
                    <a:pt x="656513" y="73279"/>
                  </a:lnTo>
                  <a:lnTo>
                    <a:pt x="649528" y="77597"/>
                  </a:lnTo>
                  <a:lnTo>
                    <a:pt x="641400" y="80645"/>
                  </a:lnTo>
                  <a:lnTo>
                    <a:pt x="650163" y="93726"/>
                  </a:lnTo>
                  <a:lnTo>
                    <a:pt x="682485" y="66852"/>
                  </a:lnTo>
                  <a:lnTo>
                    <a:pt x="688898" y="54102"/>
                  </a:lnTo>
                  <a:lnTo>
                    <a:pt x="691857" y="60325"/>
                  </a:lnTo>
                  <a:lnTo>
                    <a:pt x="720598" y="88099"/>
                  </a:lnTo>
                  <a:lnTo>
                    <a:pt x="727125" y="90932"/>
                  </a:lnTo>
                  <a:lnTo>
                    <a:pt x="735761" y="77724"/>
                  </a:lnTo>
                  <a:close/>
                </a:path>
                <a:path w="1082039" h="158114">
                  <a:moveTo>
                    <a:pt x="769797" y="1651"/>
                  </a:moveTo>
                  <a:lnTo>
                    <a:pt x="753287" y="1651"/>
                  </a:lnTo>
                  <a:lnTo>
                    <a:pt x="753287" y="115824"/>
                  </a:lnTo>
                  <a:lnTo>
                    <a:pt x="769797" y="115824"/>
                  </a:lnTo>
                  <a:lnTo>
                    <a:pt x="769797" y="1651"/>
                  </a:lnTo>
                  <a:close/>
                </a:path>
                <a:path w="1082039" h="158114">
                  <a:moveTo>
                    <a:pt x="774496" y="140716"/>
                  </a:moveTo>
                  <a:lnTo>
                    <a:pt x="684580" y="140716"/>
                  </a:lnTo>
                  <a:lnTo>
                    <a:pt x="684580" y="105029"/>
                  </a:lnTo>
                  <a:lnTo>
                    <a:pt x="667816" y="105029"/>
                  </a:lnTo>
                  <a:lnTo>
                    <a:pt x="667816" y="154178"/>
                  </a:lnTo>
                  <a:lnTo>
                    <a:pt x="774496" y="154178"/>
                  </a:lnTo>
                  <a:lnTo>
                    <a:pt x="774496" y="140716"/>
                  </a:lnTo>
                  <a:close/>
                </a:path>
                <a:path w="1082039" h="158114">
                  <a:moveTo>
                    <a:pt x="873048" y="18161"/>
                  </a:moveTo>
                  <a:lnTo>
                    <a:pt x="798880" y="18161"/>
                  </a:lnTo>
                  <a:lnTo>
                    <a:pt x="798880" y="31369"/>
                  </a:lnTo>
                  <a:lnTo>
                    <a:pt x="856284" y="31369"/>
                  </a:lnTo>
                  <a:lnTo>
                    <a:pt x="854303" y="44691"/>
                  </a:lnTo>
                  <a:lnTo>
                    <a:pt x="838250" y="79756"/>
                  </a:lnTo>
                  <a:lnTo>
                    <a:pt x="805954" y="107886"/>
                  </a:lnTo>
                  <a:lnTo>
                    <a:pt x="791387" y="115697"/>
                  </a:lnTo>
                  <a:lnTo>
                    <a:pt x="800150" y="129032"/>
                  </a:lnTo>
                  <a:lnTo>
                    <a:pt x="834072" y="107378"/>
                  </a:lnTo>
                  <a:lnTo>
                    <a:pt x="861885" y="71526"/>
                  </a:lnTo>
                  <a:lnTo>
                    <a:pt x="872667" y="29451"/>
                  </a:lnTo>
                  <a:lnTo>
                    <a:pt x="873048" y="18161"/>
                  </a:lnTo>
                  <a:close/>
                </a:path>
                <a:path w="1082039" h="158114">
                  <a:moveTo>
                    <a:pt x="919530" y="1397"/>
                  </a:moveTo>
                  <a:lnTo>
                    <a:pt x="902893" y="1397"/>
                  </a:lnTo>
                  <a:lnTo>
                    <a:pt x="902893" y="157480"/>
                  </a:lnTo>
                  <a:lnTo>
                    <a:pt x="919530" y="157480"/>
                  </a:lnTo>
                  <a:lnTo>
                    <a:pt x="919530" y="1397"/>
                  </a:lnTo>
                  <a:close/>
                </a:path>
                <a:path w="1082039" h="158114">
                  <a:moveTo>
                    <a:pt x="1073962" y="43815"/>
                  </a:moveTo>
                  <a:lnTo>
                    <a:pt x="1031163" y="29083"/>
                  </a:lnTo>
                  <a:lnTo>
                    <a:pt x="1028750" y="26543"/>
                  </a:lnTo>
                  <a:lnTo>
                    <a:pt x="1026337" y="24003"/>
                  </a:lnTo>
                  <a:lnTo>
                    <a:pt x="1021384" y="18923"/>
                  </a:lnTo>
                  <a:lnTo>
                    <a:pt x="1018844" y="13462"/>
                  </a:lnTo>
                  <a:lnTo>
                    <a:pt x="1018717" y="2159"/>
                  </a:lnTo>
                  <a:lnTo>
                    <a:pt x="1001826" y="2159"/>
                  </a:lnTo>
                  <a:lnTo>
                    <a:pt x="974521" y="36830"/>
                  </a:lnTo>
                  <a:lnTo>
                    <a:pt x="946708" y="43815"/>
                  </a:lnTo>
                  <a:lnTo>
                    <a:pt x="952423" y="56261"/>
                  </a:lnTo>
                  <a:lnTo>
                    <a:pt x="990523" y="44704"/>
                  </a:lnTo>
                  <a:lnTo>
                    <a:pt x="1010208" y="26543"/>
                  </a:lnTo>
                  <a:lnTo>
                    <a:pt x="1013637" y="31877"/>
                  </a:lnTo>
                  <a:lnTo>
                    <a:pt x="1018209" y="36576"/>
                  </a:lnTo>
                  <a:lnTo>
                    <a:pt x="1024051" y="40640"/>
                  </a:lnTo>
                  <a:lnTo>
                    <a:pt x="1029766" y="44704"/>
                  </a:lnTo>
                  <a:lnTo>
                    <a:pt x="1036497" y="48133"/>
                  </a:lnTo>
                  <a:lnTo>
                    <a:pt x="1051610" y="53467"/>
                  </a:lnTo>
                  <a:lnTo>
                    <a:pt x="1059611" y="55245"/>
                  </a:lnTo>
                  <a:lnTo>
                    <a:pt x="1068247" y="56261"/>
                  </a:lnTo>
                  <a:lnTo>
                    <a:pt x="1073962" y="43815"/>
                  </a:lnTo>
                  <a:close/>
                </a:path>
                <a:path w="1082039" h="158114">
                  <a:moveTo>
                    <a:pt x="1081455" y="65405"/>
                  </a:moveTo>
                  <a:lnTo>
                    <a:pt x="939215" y="65405"/>
                  </a:lnTo>
                  <a:lnTo>
                    <a:pt x="939215" y="78613"/>
                  </a:lnTo>
                  <a:lnTo>
                    <a:pt x="1001826" y="78613"/>
                  </a:lnTo>
                  <a:lnTo>
                    <a:pt x="1001826" y="92583"/>
                  </a:lnTo>
                  <a:lnTo>
                    <a:pt x="956233" y="92583"/>
                  </a:lnTo>
                  <a:lnTo>
                    <a:pt x="956233" y="105283"/>
                  </a:lnTo>
                  <a:lnTo>
                    <a:pt x="1047165" y="105283"/>
                  </a:lnTo>
                  <a:lnTo>
                    <a:pt x="1047165" y="117475"/>
                  </a:lnTo>
                  <a:lnTo>
                    <a:pt x="956360" y="117475"/>
                  </a:lnTo>
                  <a:lnTo>
                    <a:pt x="956360" y="155956"/>
                  </a:lnTo>
                  <a:lnTo>
                    <a:pt x="1067866" y="155956"/>
                  </a:lnTo>
                  <a:lnTo>
                    <a:pt x="1067866" y="143256"/>
                  </a:lnTo>
                  <a:lnTo>
                    <a:pt x="972616" y="143256"/>
                  </a:lnTo>
                  <a:lnTo>
                    <a:pt x="972616" y="129413"/>
                  </a:lnTo>
                  <a:lnTo>
                    <a:pt x="1063548" y="129413"/>
                  </a:lnTo>
                  <a:lnTo>
                    <a:pt x="1063548" y="92583"/>
                  </a:lnTo>
                  <a:lnTo>
                    <a:pt x="1018463" y="92583"/>
                  </a:lnTo>
                  <a:lnTo>
                    <a:pt x="1018463" y="78613"/>
                  </a:lnTo>
                  <a:lnTo>
                    <a:pt x="1081455" y="78613"/>
                  </a:lnTo>
                  <a:lnTo>
                    <a:pt x="1081455" y="65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090039" y="4594605"/>
            <a:ext cx="433070" cy="156845"/>
          </a:xfrm>
          <a:custGeom>
            <a:avLst/>
            <a:gdLst/>
            <a:ahLst/>
            <a:cxnLst/>
            <a:rect l="l" t="t" r="r" b="b"/>
            <a:pathLst>
              <a:path w="433069" h="156845">
                <a:moveTo>
                  <a:pt x="34925" y="100711"/>
                </a:moveTo>
                <a:lnTo>
                  <a:pt x="18542" y="100711"/>
                </a:lnTo>
                <a:lnTo>
                  <a:pt x="18542" y="152781"/>
                </a:lnTo>
                <a:lnTo>
                  <a:pt x="129286" y="152781"/>
                </a:lnTo>
                <a:lnTo>
                  <a:pt x="129286" y="139192"/>
                </a:lnTo>
                <a:lnTo>
                  <a:pt x="34925" y="139192"/>
                </a:lnTo>
                <a:lnTo>
                  <a:pt x="34925" y="100711"/>
                </a:lnTo>
                <a:close/>
              </a:path>
              <a:path w="433069" h="156845">
                <a:moveTo>
                  <a:pt x="231140" y="14986"/>
                </a:moveTo>
                <a:lnTo>
                  <a:pt x="157987" y="14986"/>
                </a:lnTo>
                <a:lnTo>
                  <a:pt x="157987" y="117602"/>
                </a:lnTo>
                <a:lnTo>
                  <a:pt x="231140" y="117602"/>
                </a:lnTo>
                <a:lnTo>
                  <a:pt x="231140" y="104140"/>
                </a:lnTo>
                <a:lnTo>
                  <a:pt x="174371" y="104140"/>
                </a:lnTo>
                <a:lnTo>
                  <a:pt x="174371" y="28067"/>
                </a:lnTo>
                <a:lnTo>
                  <a:pt x="231140" y="28067"/>
                </a:lnTo>
                <a:lnTo>
                  <a:pt x="231140" y="14986"/>
                </a:lnTo>
                <a:close/>
              </a:path>
              <a:path w="433069" h="156845">
                <a:moveTo>
                  <a:pt x="231140" y="28067"/>
                </a:moveTo>
                <a:lnTo>
                  <a:pt x="215137" y="28067"/>
                </a:lnTo>
                <a:lnTo>
                  <a:pt x="215137" y="104140"/>
                </a:lnTo>
                <a:lnTo>
                  <a:pt x="231140" y="104140"/>
                </a:lnTo>
                <a:lnTo>
                  <a:pt x="231140" y="28067"/>
                </a:lnTo>
                <a:close/>
              </a:path>
              <a:path w="433069" h="156845">
                <a:moveTo>
                  <a:pt x="362331" y="16383"/>
                </a:moveTo>
                <a:lnTo>
                  <a:pt x="303403" y="16383"/>
                </a:lnTo>
                <a:lnTo>
                  <a:pt x="303403" y="29972"/>
                </a:lnTo>
                <a:lnTo>
                  <a:pt x="346329" y="29972"/>
                </a:lnTo>
                <a:lnTo>
                  <a:pt x="346329" y="59309"/>
                </a:lnTo>
                <a:lnTo>
                  <a:pt x="303530" y="59309"/>
                </a:lnTo>
                <a:lnTo>
                  <a:pt x="303530" y="119634"/>
                </a:lnTo>
                <a:lnTo>
                  <a:pt x="314198" y="119634"/>
                </a:lnTo>
                <a:lnTo>
                  <a:pt x="321337" y="119584"/>
                </a:lnTo>
                <a:lnTo>
                  <a:pt x="364736" y="116423"/>
                </a:lnTo>
                <a:lnTo>
                  <a:pt x="372618" y="115189"/>
                </a:lnTo>
                <a:lnTo>
                  <a:pt x="371633" y="105791"/>
                </a:lnTo>
                <a:lnTo>
                  <a:pt x="319531" y="105791"/>
                </a:lnTo>
                <a:lnTo>
                  <a:pt x="319531" y="72771"/>
                </a:lnTo>
                <a:lnTo>
                  <a:pt x="362331" y="72771"/>
                </a:lnTo>
                <a:lnTo>
                  <a:pt x="362331" y="16383"/>
                </a:lnTo>
                <a:close/>
              </a:path>
              <a:path w="433069" h="156845">
                <a:moveTo>
                  <a:pt x="371221" y="101854"/>
                </a:moveTo>
                <a:lnTo>
                  <a:pt x="327913" y="105791"/>
                </a:lnTo>
                <a:lnTo>
                  <a:pt x="371633" y="105791"/>
                </a:lnTo>
                <a:lnTo>
                  <a:pt x="371221" y="101854"/>
                </a:lnTo>
                <a:close/>
              </a:path>
              <a:path w="433069" h="156845">
                <a:moveTo>
                  <a:pt x="142748" y="70866"/>
                </a:moveTo>
                <a:lnTo>
                  <a:pt x="0" y="70866"/>
                </a:lnTo>
                <a:lnTo>
                  <a:pt x="0" y="84455"/>
                </a:lnTo>
                <a:lnTo>
                  <a:pt x="142748" y="84455"/>
                </a:lnTo>
                <a:lnTo>
                  <a:pt x="142748" y="70866"/>
                </a:lnTo>
                <a:close/>
              </a:path>
              <a:path w="433069" h="156845">
                <a:moveTo>
                  <a:pt x="124587" y="9271"/>
                </a:moveTo>
                <a:lnTo>
                  <a:pt x="17906" y="9271"/>
                </a:lnTo>
                <a:lnTo>
                  <a:pt x="17906" y="22733"/>
                </a:lnTo>
                <a:lnTo>
                  <a:pt x="108204" y="22733"/>
                </a:lnTo>
                <a:lnTo>
                  <a:pt x="108204" y="36322"/>
                </a:lnTo>
                <a:lnTo>
                  <a:pt x="104140" y="70866"/>
                </a:lnTo>
                <a:lnTo>
                  <a:pt x="120777" y="70866"/>
                </a:lnTo>
                <a:lnTo>
                  <a:pt x="124587" y="35433"/>
                </a:lnTo>
                <a:lnTo>
                  <a:pt x="124587" y="9271"/>
                </a:lnTo>
                <a:close/>
              </a:path>
              <a:path w="433069" h="156845">
                <a:moveTo>
                  <a:pt x="432562" y="74168"/>
                </a:moveTo>
                <a:lnTo>
                  <a:pt x="416687" y="74168"/>
                </a:lnTo>
                <a:lnTo>
                  <a:pt x="416687" y="156083"/>
                </a:lnTo>
                <a:lnTo>
                  <a:pt x="432562" y="156083"/>
                </a:lnTo>
                <a:lnTo>
                  <a:pt x="432562" y="74168"/>
                </a:lnTo>
                <a:close/>
              </a:path>
              <a:path w="433069" h="156845">
                <a:moveTo>
                  <a:pt x="396494" y="3175"/>
                </a:moveTo>
                <a:lnTo>
                  <a:pt x="381381" y="3175"/>
                </a:lnTo>
                <a:lnTo>
                  <a:pt x="381381" y="148082"/>
                </a:lnTo>
                <a:lnTo>
                  <a:pt x="396494" y="148082"/>
                </a:lnTo>
                <a:lnTo>
                  <a:pt x="396494" y="74168"/>
                </a:lnTo>
                <a:lnTo>
                  <a:pt x="432562" y="74168"/>
                </a:lnTo>
                <a:lnTo>
                  <a:pt x="432562" y="60833"/>
                </a:lnTo>
                <a:lnTo>
                  <a:pt x="396494" y="60833"/>
                </a:lnTo>
                <a:lnTo>
                  <a:pt x="396494" y="3175"/>
                </a:lnTo>
                <a:close/>
              </a:path>
              <a:path w="433069" h="156845">
                <a:moveTo>
                  <a:pt x="432562" y="0"/>
                </a:moveTo>
                <a:lnTo>
                  <a:pt x="416687" y="0"/>
                </a:lnTo>
                <a:lnTo>
                  <a:pt x="416687" y="60833"/>
                </a:lnTo>
                <a:lnTo>
                  <a:pt x="432562" y="60833"/>
                </a:lnTo>
                <a:lnTo>
                  <a:pt x="432562" y="0"/>
                </a:lnTo>
                <a:close/>
              </a:path>
              <a:path w="433069" h="156845">
                <a:moveTo>
                  <a:pt x="278511" y="0"/>
                </a:moveTo>
                <a:lnTo>
                  <a:pt x="262000" y="0"/>
                </a:lnTo>
                <a:lnTo>
                  <a:pt x="262000" y="156464"/>
                </a:lnTo>
                <a:lnTo>
                  <a:pt x="278511" y="156464"/>
                </a:lnTo>
                <a:lnTo>
                  <a:pt x="27851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6141" y="4720589"/>
            <a:ext cx="107314" cy="27940"/>
          </a:xfrm>
          <a:custGeom>
            <a:avLst/>
            <a:gdLst/>
            <a:ahLst/>
            <a:cxnLst/>
            <a:rect l="l" t="t" r="r" b="b"/>
            <a:pathLst>
              <a:path w="107314" h="27939">
                <a:moveTo>
                  <a:pt x="107188" y="15240"/>
                </a:moveTo>
                <a:lnTo>
                  <a:pt x="16510" y="15240"/>
                </a:lnTo>
                <a:lnTo>
                  <a:pt x="16510" y="0"/>
                </a:lnTo>
                <a:lnTo>
                  <a:pt x="0" y="0"/>
                </a:lnTo>
                <a:lnTo>
                  <a:pt x="0" y="15240"/>
                </a:lnTo>
                <a:lnTo>
                  <a:pt x="0" y="27940"/>
                </a:lnTo>
                <a:lnTo>
                  <a:pt x="107188" y="27940"/>
                </a:lnTo>
                <a:lnTo>
                  <a:pt x="107188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5760" y="4682489"/>
            <a:ext cx="102235" cy="38100"/>
          </a:xfrm>
          <a:custGeom>
            <a:avLst/>
            <a:gdLst/>
            <a:ahLst/>
            <a:cxnLst/>
            <a:rect l="l" t="t" r="r" b="b"/>
            <a:pathLst>
              <a:path w="102235" h="38100">
                <a:moveTo>
                  <a:pt x="101981" y="0"/>
                </a:moveTo>
                <a:lnTo>
                  <a:pt x="0" y="0"/>
                </a:lnTo>
                <a:lnTo>
                  <a:pt x="0" y="12700"/>
                </a:lnTo>
                <a:lnTo>
                  <a:pt x="85725" y="12700"/>
                </a:lnTo>
                <a:lnTo>
                  <a:pt x="85725" y="26670"/>
                </a:lnTo>
                <a:lnTo>
                  <a:pt x="381" y="26670"/>
                </a:lnTo>
                <a:lnTo>
                  <a:pt x="381" y="38100"/>
                </a:lnTo>
                <a:lnTo>
                  <a:pt x="101981" y="38100"/>
                </a:lnTo>
                <a:lnTo>
                  <a:pt x="101981" y="26670"/>
                </a:lnTo>
                <a:lnTo>
                  <a:pt x="101981" y="12700"/>
                </a:lnTo>
                <a:lnTo>
                  <a:pt x="10198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" y="4262628"/>
            <a:ext cx="2005202" cy="23774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595880" y="4678679"/>
            <a:ext cx="112395" cy="71120"/>
          </a:xfrm>
          <a:custGeom>
            <a:avLst/>
            <a:gdLst/>
            <a:ahLst/>
            <a:cxnLst/>
            <a:rect l="l" t="t" r="r" b="b"/>
            <a:pathLst>
              <a:path w="112394" h="71120">
                <a:moveTo>
                  <a:pt x="112141" y="57150"/>
                </a:moveTo>
                <a:lnTo>
                  <a:pt x="16764" y="57150"/>
                </a:lnTo>
                <a:lnTo>
                  <a:pt x="16764" y="41910"/>
                </a:lnTo>
                <a:lnTo>
                  <a:pt x="108204" y="41910"/>
                </a:lnTo>
                <a:lnTo>
                  <a:pt x="108204" y="29210"/>
                </a:lnTo>
                <a:lnTo>
                  <a:pt x="108204" y="13970"/>
                </a:lnTo>
                <a:lnTo>
                  <a:pt x="108204" y="0"/>
                </a:lnTo>
                <a:lnTo>
                  <a:pt x="0" y="0"/>
                </a:lnTo>
                <a:lnTo>
                  <a:pt x="0" y="13970"/>
                </a:lnTo>
                <a:lnTo>
                  <a:pt x="91821" y="13970"/>
                </a:lnTo>
                <a:lnTo>
                  <a:pt x="91821" y="29210"/>
                </a:lnTo>
                <a:lnTo>
                  <a:pt x="254" y="29210"/>
                </a:lnTo>
                <a:lnTo>
                  <a:pt x="254" y="41910"/>
                </a:lnTo>
                <a:lnTo>
                  <a:pt x="254" y="57150"/>
                </a:lnTo>
                <a:lnTo>
                  <a:pt x="254" y="71120"/>
                </a:lnTo>
                <a:lnTo>
                  <a:pt x="112141" y="71120"/>
                </a:lnTo>
                <a:lnTo>
                  <a:pt x="112141" y="571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9243" y="4594605"/>
            <a:ext cx="428625" cy="137795"/>
          </a:xfrm>
          <a:custGeom>
            <a:avLst/>
            <a:gdLst/>
            <a:ahLst/>
            <a:cxnLst/>
            <a:rect l="l" t="t" r="r" b="b"/>
            <a:pathLst>
              <a:path w="428625" h="137795">
                <a:moveTo>
                  <a:pt x="142748" y="57277"/>
                </a:moveTo>
                <a:lnTo>
                  <a:pt x="122008" y="57277"/>
                </a:lnTo>
                <a:lnTo>
                  <a:pt x="122008" y="49784"/>
                </a:lnTo>
                <a:lnTo>
                  <a:pt x="122885" y="49784"/>
                </a:lnTo>
                <a:lnTo>
                  <a:pt x="122885" y="48514"/>
                </a:lnTo>
                <a:lnTo>
                  <a:pt x="123342" y="48514"/>
                </a:lnTo>
                <a:lnTo>
                  <a:pt x="123342" y="42164"/>
                </a:lnTo>
                <a:lnTo>
                  <a:pt x="123786" y="42164"/>
                </a:lnTo>
                <a:lnTo>
                  <a:pt x="123786" y="40894"/>
                </a:lnTo>
                <a:lnTo>
                  <a:pt x="124129" y="40894"/>
                </a:lnTo>
                <a:lnTo>
                  <a:pt x="124129" y="30734"/>
                </a:lnTo>
                <a:lnTo>
                  <a:pt x="124498" y="30734"/>
                </a:lnTo>
                <a:lnTo>
                  <a:pt x="124498" y="28194"/>
                </a:lnTo>
                <a:lnTo>
                  <a:pt x="124587" y="24384"/>
                </a:lnTo>
                <a:lnTo>
                  <a:pt x="124587" y="20574"/>
                </a:lnTo>
                <a:lnTo>
                  <a:pt x="124587" y="6604"/>
                </a:lnTo>
                <a:lnTo>
                  <a:pt x="17907" y="6604"/>
                </a:lnTo>
                <a:lnTo>
                  <a:pt x="17907" y="20574"/>
                </a:lnTo>
                <a:lnTo>
                  <a:pt x="108267" y="20574"/>
                </a:lnTo>
                <a:lnTo>
                  <a:pt x="108267" y="24384"/>
                </a:lnTo>
                <a:lnTo>
                  <a:pt x="108242" y="28194"/>
                </a:lnTo>
                <a:lnTo>
                  <a:pt x="108102" y="28194"/>
                </a:lnTo>
                <a:lnTo>
                  <a:pt x="108102" y="30734"/>
                </a:lnTo>
                <a:lnTo>
                  <a:pt x="107721" y="30734"/>
                </a:lnTo>
                <a:lnTo>
                  <a:pt x="107721" y="40894"/>
                </a:lnTo>
                <a:lnTo>
                  <a:pt x="107365" y="40894"/>
                </a:lnTo>
                <a:lnTo>
                  <a:pt x="107365" y="42164"/>
                </a:lnTo>
                <a:lnTo>
                  <a:pt x="106883" y="42164"/>
                </a:lnTo>
                <a:lnTo>
                  <a:pt x="106883" y="48514"/>
                </a:lnTo>
                <a:lnTo>
                  <a:pt x="106324" y="48514"/>
                </a:lnTo>
                <a:lnTo>
                  <a:pt x="106324" y="49784"/>
                </a:lnTo>
                <a:lnTo>
                  <a:pt x="105486" y="49784"/>
                </a:lnTo>
                <a:lnTo>
                  <a:pt x="105486" y="57277"/>
                </a:lnTo>
                <a:lnTo>
                  <a:pt x="0" y="57277"/>
                </a:lnTo>
                <a:lnTo>
                  <a:pt x="0" y="70612"/>
                </a:lnTo>
                <a:lnTo>
                  <a:pt x="142748" y="70612"/>
                </a:lnTo>
                <a:lnTo>
                  <a:pt x="142748" y="57277"/>
                </a:lnTo>
                <a:close/>
              </a:path>
              <a:path w="428625" h="137795">
                <a:moveTo>
                  <a:pt x="292100" y="123444"/>
                </a:moveTo>
                <a:lnTo>
                  <a:pt x="228473" y="123444"/>
                </a:lnTo>
                <a:lnTo>
                  <a:pt x="228473" y="96774"/>
                </a:lnTo>
                <a:lnTo>
                  <a:pt x="278384" y="96774"/>
                </a:lnTo>
                <a:lnTo>
                  <a:pt x="278384" y="82804"/>
                </a:lnTo>
                <a:lnTo>
                  <a:pt x="183134" y="82804"/>
                </a:lnTo>
                <a:lnTo>
                  <a:pt x="183134" y="59944"/>
                </a:lnTo>
                <a:lnTo>
                  <a:pt x="274701" y="59944"/>
                </a:lnTo>
                <a:lnTo>
                  <a:pt x="274701" y="45974"/>
                </a:lnTo>
                <a:lnTo>
                  <a:pt x="274701" y="24384"/>
                </a:lnTo>
                <a:lnTo>
                  <a:pt x="274701" y="11684"/>
                </a:lnTo>
                <a:lnTo>
                  <a:pt x="166370" y="11684"/>
                </a:lnTo>
                <a:lnTo>
                  <a:pt x="166370" y="24384"/>
                </a:lnTo>
                <a:lnTo>
                  <a:pt x="258318" y="24384"/>
                </a:lnTo>
                <a:lnTo>
                  <a:pt x="258318" y="45974"/>
                </a:lnTo>
                <a:lnTo>
                  <a:pt x="166751" y="45974"/>
                </a:lnTo>
                <a:lnTo>
                  <a:pt x="166751" y="59944"/>
                </a:lnTo>
                <a:lnTo>
                  <a:pt x="166751" y="82804"/>
                </a:lnTo>
                <a:lnTo>
                  <a:pt x="166751" y="96774"/>
                </a:lnTo>
                <a:lnTo>
                  <a:pt x="212217" y="96774"/>
                </a:lnTo>
                <a:lnTo>
                  <a:pt x="212217" y="123444"/>
                </a:lnTo>
                <a:lnTo>
                  <a:pt x="149352" y="123444"/>
                </a:lnTo>
                <a:lnTo>
                  <a:pt x="149352" y="137414"/>
                </a:lnTo>
                <a:lnTo>
                  <a:pt x="292100" y="137414"/>
                </a:lnTo>
                <a:lnTo>
                  <a:pt x="292100" y="123444"/>
                </a:lnTo>
                <a:close/>
              </a:path>
              <a:path w="428625" h="137795">
                <a:moveTo>
                  <a:pt x="378079" y="7239"/>
                </a:moveTo>
                <a:lnTo>
                  <a:pt x="361696" y="7239"/>
                </a:lnTo>
                <a:lnTo>
                  <a:pt x="361696" y="27940"/>
                </a:lnTo>
                <a:lnTo>
                  <a:pt x="378079" y="27940"/>
                </a:lnTo>
                <a:lnTo>
                  <a:pt x="378079" y="7239"/>
                </a:lnTo>
                <a:close/>
              </a:path>
              <a:path w="428625" h="137795">
                <a:moveTo>
                  <a:pt x="428498" y="0"/>
                </a:moveTo>
                <a:lnTo>
                  <a:pt x="412242" y="0"/>
                </a:lnTo>
                <a:lnTo>
                  <a:pt x="412242" y="33274"/>
                </a:lnTo>
                <a:lnTo>
                  <a:pt x="378079" y="33274"/>
                </a:lnTo>
                <a:lnTo>
                  <a:pt x="378079" y="28194"/>
                </a:lnTo>
                <a:lnTo>
                  <a:pt x="361696" y="28194"/>
                </a:lnTo>
                <a:lnTo>
                  <a:pt x="361696" y="40894"/>
                </a:lnTo>
                <a:lnTo>
                  <a:pt x="361696" y="47244"/>
                </a:lnTo>
                <a:lnTo>
                  <a:pt x="361696" y="62484"/>
                </a:lnTo>
                <a:lnTo>
                  <a:pt x="322707" y="62484"/>
                </a:lnTo>
                <a:lnTo>
                  <a:pt x="322707" y="40894"/>
                </a:lnTo>
                <a:lnTo>
                  <a:pt x="361696" y="40894"/>
                </a:lnTo>
                <a:lnTo>
                  <a:pt x="361696" y="28194"/>
                </a:lnTo>
                <a:lnTo>
                  <a:pt x="322707" y="28194"/>
                </a:lnTo>
                <a:lnTo>
                  <a:pt x="322707" y="7874"/>
                </a:lnTo>
                <a:lnTo>
                  <a:pt x="306197" y="7874"/>
                </a:lnTo>
                <a:lnTo>
                  <a:pt x="306197" y="75184"/>
                </a:lnTo>
                <a:lnTo>
                  <a:pt x="378079" y="75184"/>
                </a:lnTo>
                <a:lnTo>
                  <a:pt x="378079" y="62484"/>
                </a:lnTo>
                <a:lnTo>
                  <a:pt x="378079" y="47244"/>
                </a:lnTo>
                <a:lnTo>
                  <a:pt x="412242" y="47244"/>
                </a:lnTo>
                <a:lnTo>
                  <a:pt x="412242" y="80899"/>
                </a:lnTo>
                <a:lnTo>
                  <a:pt x="428498" y="80899"/>
                </a:lnTo>
                <a:lnTo>
                  <a:pt x="428498" y="47244"/>
                </a:lnTo>
                <a:lnTo>
                  <a:pt x="428498" y="40894"/>
                </a:lnTo>
                <a:lnTo>
                  <a:pt x="428498" y="33655"/>
                </a:lnTo>
                <a:lnTo>
                  <a:pt x="428498" y="33274"/>
                </a:lnTo>
                <a:lnTo>
                  <a:pt x="42849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7177" y="4594478"/>
            <a:ext cx="637540" cy="156845"/>
          </a:xfrm>
          <a:custGeom>
            <a:avLst/>
            <a:gdLst/>
            <a:ahLst/>
            <a:cxnLst/>
            <a:rect l="l" t="t" r="r" b="b"/>
            <a:pathLst>
              <a:path w="637539" h="156845">
                <a:moveTo>
                  <a:pt x="93726" y="77343"/>
                </a:moveTo>
                <a:lnTo>
                  <a:pt x="60071" y="48768"/>
                </a:lnTo>
                <a:lnTo>
                  <a:pt x="57023" y="42418"/>
                </a:lnTo>
                <a:lnTo>
                  <a:pt x="55435" y="36068"/>
                </a:lnTo>
                <a:lnTo>
                  <a:pt x="55372" y="9779"/>
                </a:lnTo>
                <a:lnTo>
                  <a:pt x="38989" y="9779"/>
                </a:lnTo>
                <a:lnTo>
                  <a:pt x="38989" y="36068"/>
                </a:lnTo>
                <a:lnTo>
                  <a:pt x="37465" y="43434"/>
                </a:lnTo>
                <a:lnTo>
                  <a:pt x="8255" y="78105"/>
                </a:lnTo>
                <a:lnTo>
                  <a:pt x="0" y="81026"/>
                </a:lnTo>
                <a:lnTo>
                  <a:pt x="9271" y="93980"/>
                </a:lnTo>
                <a:lnTo>
                  <a:pt x="41402" y="68427"/>
                </a:lnTo>
                <a:lnTo>
                  <a:pt x="47752" y="56007"/>
                </a:lnTo>
                <a:lnTo>
                  <a:pt x="50596" y="61798"/>
                </a:lnTo>
                <a:lnTo>
                  <a:pt x="78752" y="87795"/>
                </a:lnTo>
                <a:lnTo>
                  <a:pt x="85090" y="90424"/>
                </a:lnTo>
                <a:lnTo>
                  <a:pt x="93726" y="77343"/>
                </a:lnTo>
                <a:close/>
              </a:path>
              <a:path w="637539" h="156845">
                <a:moveTo>
                  <a:pt x="130556" y="139446"/>
                </a:moveTo>
                <a:lnTo>
                  <a:pt x="41910" y="139446"/>
                </a:lnTo>
                <a:lnTo>
                  <a:pt x="41910" y="104013"/>
                </a:lnTo>
                <a:lnTo>
                  <a:pt x="25019" y="104013"/>
                </a:lnTo>
                <a:lnTo>
                  <a:pt x="25019" y="152908"/>
                </a:lnTo>
                <a:lnTo>
                  <a:pt x="130556" y="152908"/>
                </a:lnTo>
                <a:lnTo>
                  <a:pt x="130556" y="139446"/>
                </a:lnTo>
                <a:close/>
              </a:path>
              <a:path w="637539" h="156845">
                <a:moveTo>
                  <a:pt x="146431" y="46990"/>
                </a:moveTo>
                <a:lnTo>
                  <a:pt x="123825" y="46990"/>
                </a:lnTo>
                <a:lnTo>
                  <a:pt x="123825" y="0"/>
                </a:lnTo>
                <a:lnTo>
                  <a:pt x="107315" y="0"/>
                </a:lnTo>
                <a:lnTo>
                  <a:pt x="107315" y="115062"/>
                </a:lnTo>
                <a:lnTo>
                  <a:pt x="123825" y="115062"/>
                </a:lnTo>
                <a:lnTo>
                  <a:pt x="123825" y="61087"/>
                </a:lnTo>
                <a:lnTo>
                  <a:pt x="146431" y="61087"/>
                </a:lnTo>
                <a:lnTo>
                  <a:pt x="146431" y="46990"/>
                </a:lnTo>
                <a:close/>
              </a:path>
              <a:path w="637539" h="156845">
                <a:moveTo>
                  <a:pt x="280670" y="91440"/>
                </a:moveTo>
                <a:lnTo>
                  <a:pt x="264160" y="91440"/>
                </a:lnTo>
                <a:lnTo>
                  <a:pt x="264160" y="109474"/>
                </a:lnTo>
                <a:lnTo>
                  <a:pt x="264160" y="122555"/>
                </a:lnTo>
                <a:lnTo>
                  <a:pt x="264160" y="140716"/>
                </a:lnTo>
                <a:lnTo>
                  <a:pt x="195326" y="140716"/>
                </a:lnTo>
                <a:lnTo>
                  <a:pt x="195326" y="122555"/>
                </a:lnTo>
                <a:lnTo>
                  <a:pt x="264160" y="122555"/>
                </a:lnTo>
                <a:lnTo>
                  <a:pt x="264160" y="109474"/>
                </a:lnTo>
                <a:lnTo>
                  <a:pt x="195326" y="109474"/>
                </a:lnTo>
                <a:lnTo>
                  <a:pt x="195326" y="91440"/>
                </a:lnTo>
                <a:lnTo>
                  <a:pt x="178943" y="91440"/>
                </a:lnTo>
                <a:lnTo>
                  <a:pt x="178943" y="154305"/>
                </a:lnTo>
                <a:lnTo>
                  <a:pt x="280670" y="154305"/>
                </a:lnTo>
                <a:lnTo>
                  <a:pt x="280670" y="140716"/>
                </a:lnTo>
                <a:lnTo>
                  <a:pt x="280670" y="122555"/>
                </a:lnTo>
                <a:lnTo>
                  <a:pt x="280670" y="109474"/>
                </a:lnTo>
                <a:lnTo>
                  <a:pt x="280670" y="91440"/>
                </a:lnTo>
                <a:close/>
              </a:path>
              <a:path w="637539" h="156845">
                <a:moveTo>
                  <a:pt x="280670" y="127"/>
                </a:moveTo>
                <a:lnTo>
                  <a:pt x="264160" y="127"/>
                </a:lnTo>
                <a:lnTo>
                  <a:pt x="264160" y="36576"/>
                </a:lnTo>
                <a:lnTo>
                  <a:pt x="233680" y="36576"/>
                </a:lnTo>
                <a:lnTo>
                  <a:pt x="232410" y="30734"/>
                </a:lnTo>
                <a:lnTo>
                  <a:pt x="229997" y="25527"/>
                </a:lnTo>
                <a:lnTo>
                  <a:pt x="226199" y="21082"/>
                </a:lnTo>
                <a:lnTo>
                  <a:pt x="222631" y="16764"/>
                </a:lnTo>
                <a:lnTo>
                  <a:pt x="218313" y="13525"/>
                </a:lnTo>
                <a:lnTo>
                  <a:pt x="218313" y="50292"/>
                </a:lnTo>
                <a:lnTo>
                  <a:pt x="216014" y="55753"/>
                </a:lnTo>
                <a:lnTo>
                  <a:pt x="207010" y="64008"/>
                </a:lnTo>
                <a:lnTo>
                  <a:pt x="201168" y="66040"/>
                </a:lnTo>
                <a:lnTo>
                  <a:pt x="193789" y="66167"/>
                </a:lnTo>
                <a:lnTo>
                  <a:pt x="186182" y="66040"/>
                </a:lnTo>
                <a:lnTo>
                  <a:pt x="180213" y="64008"/>
                </a:lnTo>
                <a:lnTo>
                  <a:pt x="175641" y="59817"/>
                </a:lnTo>
                <a:lnTo>
                  <a:pt x="171069" y="55753"/>
                </a:lnTo>
                <a:lnTo>
                  <a:pt x="168783" y="50292"/>
                </a:lnTo>
                <a:lnTo>
                  <a:pt x="168656" y="43561"/>
                </a:lnTo>
                <a:lnTo>
                  <a:pt x="168783" y="36703"/>
                </a:lnTo>
                <a:lnTo>
                  <a:pt x="171069" y="31369"/>
                </a:lnTo>
                <a:lnTo>
                  <a:pt x="180213" y="23241"/>
                </a:lnTo>
                <a:lnTo>
                  <a:pt x="186182" y="21209"/>
                </a:lnTo>
                <a:lnTo>
                  <a:pt x="193789" y="21082"/>
                </a:lnTo>
                <a:lnTo>
                  <a:pt x="201168" y="21209"/>
                </a:lnTo>
                <a:lnTo>
                  <a:pt x="218313" y="50292"/>
                </a:lnTo>
                <a:lnTo>
                  <a:pt x="218313" y="13525"/>
                </a:lnTo>
                <a:lnTo>
                  <a:pt x="218059" y="13335"/>
                </a:lnTo>
                <a:lnTo>
                  <a:pt x="206883" y="8509"/>
                </a:lnTo>
                <a:lnTo>
                  <a:pt x="200660" y="7239"/>
                </a:lnTo>
                <a:lnTo>
                  <a:pt x="193789" y="7366"/>
                </a:lnTo>
                <a:lnTo>
                  <a:pt x="185801" y="7366"/>
                </a:lnTo>
                <a:lnTo>
                  <a:pt x="178689" y="8890"/>
                </a:lnTo>
                <a:lnTo>
                  <a:pt x="172593" y="11938"/>
                </a:lnTo>
                <a:lnTo>
                  <a:pt x="166370" y="14986"/>
                </a:lnTo>
                <a:lnTo>
                  <a:pt x="161671" y="19177"/>
                </a:lnTo>
                <a:lnTo>
                  <a:pt x="158115" y="24638"/>
                </a:lnTo>
                <a:lnTo>
                  <a:pt x="154686" y="30099"/>
                </a:lnTo>
                <a:lnTo>
                  <a:pt x="152908" y="36449"/>
                </a:lnTo>
                <a:lnTo>
                  <a:pt x="152908" y="50800"/>
                </a:lnTo>
                <a:lnTo>
                  <a:pt x="172593" y="75438"/>
                </a:lnTo>
                <a:lnTo>
                  <a:pt x="178689" y="78486"/>
                </a:lnTo>
                <a:lnTo>
                  <a:pt x="185801" y="80010"/>
                </a:lnTo>
                <a:lnTo>
                  <a:pt x="193789" y="80137"/>
                </a:lnTo>
                <a:lnTo>
                  <a:pt x="200660" y="80010"/>
                </a:lnTo>
                <a:lnTo>
                  <a:pt x="226352" y="66167"/>
                </a:lnTo>
                <a:lnTo>
                  <a:pt x="230251" y="61468"/>
                </a:lnTo>
                <a:lnTo>
                  <a:pt x="232651" y="56134"/>
                </a:lnTo>
                <a:lnTo>
                  <a:pt x="233807" y="50165"/>
                </a:lnTo>
                <a:lnTo>
                  <a:pt x="264160" y="50165"/>
                </a:lnTo>
                <a:lnTo>
                  <a:pt x="264160" y="83947"/>
                </a:lnTo>
                <a:lnTo>
                  <a:pt x="280670" y="83947"/>
                </a:lnTo>
                <a:lnTo>
                  <a:pt x="280670" y="50165"/>
                </a:lnTo>
                <a:lnTo>
                  <a:pt x="280670" y="36576"/>
                </a:lnTo>
                <a:lnTo>
                  <a:pt x="280670" y="127"/>
                </a:lnTo>
                <a:close/>
              </a:path>
              <a:path w="637539" h="156845">
                <a:moveTo>
                  <a:pt x="330073" y="86233"/>
                </a:moveTo>
                <a:lnTo>
                  <a:pt x="317627" y="73787"/>
                </a:lnTo>
                <a:lnTo>
                  <a:pt x="314198" y="73914"/>
                </a:lnTo>
                <a:lnTo>
                  <a:pt x="311277" y="75184"/>
                </a:lnTo>
                <a:lnTo>
                  <a:pt x="308864" y="77470"/>
                </a:lnTo>
                <a:lnTo>
                  <a:pt x="306578" y="79756"/>
                </a:lnTo>
                <a:lnTo>
                  <a:pt x="305308" y="82677"/>
                </a:lnTo>
                <a:lnTo>
                  <a:pt x="305308" y="89662"/>
                </a:lnTo>
                <a:lnTo>
                  <a:pt x="306578" y="92583"/>
                </a:lnTo>
                <a:lnTo>
                  <a:pt x="311277" y="97282"/>
                </a:lnTo>
                <a:lnTo>
                  <a:pt x="314198" y="98425"/>
                </a:lnTo>
                <a:lnTo>
                  <a:pt x="317627" y="98552"/>
                </a:lnTo>
                <a:lnTo>
                  <a:pt x="321056" y="98425"/>
                </a:lnTo>
                <a:lnTo>
                  <a:pt x="323977" y="97282"/>
                </a:lnTo>
                <a:lnTo>
                  <a:pt x="328676" y="92583"/>
                </a:lnTo>
                <a:lnTo>
                  <a:pt x="329946" y="89662"/>
                </a:lnTo>
                <a:lnTo>
                  <a:pt x="330073" y="86233"/>
                </a:lnTo>
                <a:close/>
              </a:path>
              <a:path w="637539" h="156845">
                <a:moveTo>
                  <a:pt x="441198" y="107823"/>
                </a:moveTo>
                <a:lnTo>
                  <a:pt x="411365" y="80479"/>
                </a:lnTo>
                <a:lnTo>
                  <a:pt x="407631" y="73533"/>
                </a:lnTo>
                <a:lnTo>
                  <a:pt x="405130" y="67818"/>
                </a:lnTo>
                <a:lnTo>
                  <a:pt x="402869" y="61010"/>
                </a:lnTo>
                <a:lnTo>
                  <a:pt x="401231" y="54089"/>
                </a:lnTo>
                <a:lnTo>
                  <a:pt x="400253" y="47053"/>
                </a:lnTo>
                <a:lnTo>
                  <a:pt x="399923" y="39878"/>
                </a:lnTo>
                <a:lnTo>
                  <a:pt x="399923" y="13208"/>
                </a:lnTo>
                <a:lnTo>
                  <a:pt x="383159" y="13208"/>
                </a:lnTo>
                <a:lnTo>
                  <a:pt x="383159" y="39878"/>
                </a:lnTo>
                <a:lnTo>
                  <a:pt x="382803" y="47345"/>
                </a:lnTo>
                <a:lnTo>
                  <a:pt x="367512" y="88239"/>
                </a:lnTo>
                <a:lnTo>
                  <a:pt x="341376" y="110363"/>
                </a:lnTo>
                <a:lnTo>
                  <a:pt x="351536" y="124333"/>
                </a:lnTo>
                <a:lnTo>
                  <a:pt x="380822" y="97167"/>
                </a:lnTo>
                <a:lnTo>
                  <a:pt x="391922" y="73533"/>
                </a:lnTo>
                <a:lnTo>
                  <a:pt x="394970" y="81318"/>
                </a:lnTo>
                <a:lnTo>
                  <a:pt x="418503" y="112877"/>
                </a:lnTo>
                <a:lnTo>
                  <a:pt x="431292" y="120904"/>
                </a:lnTo>
                <a:lnTo>
                  <a:pt x="441198" y="107823"/>
                </a:lnTo>
                <a:close/>
              </a:path>
              <a:path w="637539" h="156845">
                <a:moveTo>
                  <a:pt x="471805" y="127"/>
                </a:moveTo>
                <a:lnTo>
                  <a:pt x="455295" y="127"/>
                </a:lnTo>
                <a:lnTo>
                  <a:pt x="455295" y="156591"/>
                </a:lnTo>
                <a:lnTo>
                  <a:pt x="471805" y="156591"/>
                </a:lnTo>
                <a:lnTo>
                  <a:pt x="471805" y="127"/>
                </a:lnTo>
                <a:close/>
              </a:path>
              <a:path w="637539" h="156845">
                <a:moveTo>
                  <a:pt x="583946" y="74295"/>
                </a:moveTo>
                <a:lnTo>
                  <a:pt x="548005" y="41910"/>
                </a:lnTo>
                <a:lnTo>
                  <a:pt x="546481" y="35560"/>
                </a:lnTo>
                <a:lnTo>
                  <a:pt x="546481" y="24765"/>
                </a:lnTo>
                <a:lnTo>
                  <a:pt x="580009" y="24765"/>
                </a:lnTo>
                <a:lnTo>
                  <a:pt x="580009" y="11303"/>
                </a:lnTo>
                <a:lnTo>
                  <a:pt x="495554" y="11303"/>
                </a:lnTo>
                <a:lnTo>
                  <a:pt x="495554" y="24765"/>
                </a:lnTo>
                <a:lnTo>
                  <a:pt x="529971" y="24765"/>
                </a:lnTo>
                <a:lnTo>
                  <a:pt x="529844" y="36322"/>
                </a:lnTo>
                <a:lnTo>
                  <a:pt x="505841" y="72263"/>
                </a:lnTo>
                <a:lnTo>
                  <a:pt x="490728" y="78867"/>
                </a:lnTo>
                <a:lnTo>
                  <a:pt x="499237" y="92075"/>
                </a:lnTo>
                <a:lnTo>
                  <a:pt x="532104" y="67094"/>
                </a:lnTo>
                <a:lnTo>
                  <a:pt x="538480" y="54991"/>
                </a:lnTo>
                <a:lnTo>
                  <a:pt x="541909" y="62484"/>
                </a:lnTo>
                <a:lnTo>
                  <a:pt x="576072" y="87249"/>
                </a:lnTo>
                <a:lnTo>
                  <a:pt x="583946" y="74295"/>
                </a:lnTo>
                <a:close/>
              </a:path>
              <a:path w="637539" h="156845">
                <a:moveTo>
                  <a:pt x="615950" y="126619"/>
                </a:moveTo>
                <a:lnTo>
                  <a:pt x="599694" y="104228"/>
                </a:lnTo>
                <a:lnTo>
                  <a:pt x="599694" y="121539"/>
                </a:lnTo>
                <a:lnTo>
                  <a:pt x="599694" y="131826"/>
                </a:lnTo>
                <a:lnTo>
                  <a:pt x="564261" y="142748"/>
                </a:lnTo>
                <a:lnTo>
                  <a:pt x="556158" y="142494"/>
                </a:lnTo>
                <a:lnTo>
                  <a:pt x="528320" y="131826"/>
                </a:lnTo>
                <a:lnTo>
                  <a:pt x="528320" y="121539"/>
                </a:lnTo>
                <a:lnTo>
                  <a:pt x="564261" y="110744"/>
                </a:lnTo>
                <a:lnTo>
                  <a:pt x="572236" y="111010"/>
                </a:lnTo>
                <a:lnTo>
                  <a:pt x="599694" y="121539"/>
                </a:lnTo>
                <a:lnTo>
                  <a:pt x="599694" y="104228"/>
                </a:lnTo>
                <a:lnTo>
                  <a:pt x="594664" y="102031"/>
                </a:lnTo>
                <a:lnTo>
                  <a:pt x="585889" y="99669"/>
                </a:lnTo>
                <a:lnTo>
                  <a:pt x="575754" y="98221"/>
                </a:lnTo>
                <a:lnTo>
                  <a:pt x="564261" y="97663"/>
                </a:lnTo>
                <a:lnTo>
                  <a:pt x="556348" y="97878"/>
                </a:lnTo>
                <a:lnTo>
                  <a:pt x="513969" y="115316"/>
                </a:lnTo>
                <a:lnTo>
                  <a:pt x="511810" y="120523"/>
                </a:lnTo>
                <a:lnTo>
                  <a:pt x="511810" y="132715"/>
                </a:lnTo>
                <a:lnTo>
                  <a:pt x="513969" y="138049"/>
                </a:lnTo>
                <a:lnTo>
                  <a:pt x="518261" y="142494"/>
                </a:lnTo>
                <a:lnTo>
                  <a:pt x="522351" y="146812"/>
                </a:lnTo>
                <a:lnTo>
                  <a:pt x="564261" y="155829"/>
                </a:lnTo>
                <a:lnTo>
                  <a:pt x="575754" y="155359"/>
                </a:lnTo>
                <a:lnTo>
                  <a:pt x="612406" y="138988"/>
                </a:lnTo>
                <a:lnTo>
                  <a:pt x="615010" y="133197"/>
                </a:lnTo>
                <a:lnTo>
                  <a:pt x="615950" y="126619"/>
                </a:lnTo>
                <a:close/>
              </a:path>
              <a:path w="637539" h="156845">
                <a:moveTo>
                  <a:pt x="637159" y="38862"/>
                </a:moveTo>
                <a:lnTo>
                  <a:pt x="614553" y="38862"/>
                </a:lnTo>
                <a:lnTo>
                  <a:pt x="614553" y="127"/>
                </a:lnTo>
                <a:lnTo>
                  <a:pt x="598043" y="127"/>
                </a:lnTo>
                <a:lnTo>
                  <a:pt x="598043" y="93853"/>
                </a:lnTo>
                <a:lnTo>
                  <a:pt x="614553" y="93853"/>
                </a:lnTo>
                <a:lnTo>
                  <a:pt x="614553" y="52451"/>
                </a:lnTo>
                <a:lnTo>
                  <a:pt x="637159" y="52451"/>
                </a:lnTo>
                <a:lnTo>
                  <a:pt x="637159" y="388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2469" y="4594605"/>
            <a:ext cx="280035" cy="154305"/>
          </a:xfrm>
          <a:custGeom>
            <a:avLst/>
            <a:gdLst/>
            <a:ahLst/>
            <a:cxnLst/>
            <a:rect l="l" t="t" r="r" b="b"/>
            <a:pathLst>
              <a:path w="280035" h="154304">
                <a:moveTo>
                  <a:pt x="279653" y="98298"/>
                </a:moveTo>
                <a:lnTo>
                  <a:pt x="176783" y="98298"/>
                </a:lnTo>
                <a:lnTo>
                  <a:pt x="176783" y="154178"/>
                </a:lnTo>
                <a:lnTo>
                  <a:pt x="279653" y="154178"/>
                </a:lnTo>
                <a:lnTo>
                  <a:pt x="279653" y="140716"/>
                </a:lnTo>
                <a:lnTo>
                  <a:pt x="193039" y="140716"/>
                </a:lnTo>
                <a:lnTo>
                  <a:pt x="193039" y="111252"/>
                </a:lnTo>
                <a:lnTo>
                  <a:pt x="279653" y="111252"/>
                </a:lnTo>
                <a:lnTo>
                  <a:pt x="279653" y="98298"/>
                </a:lnTo>
                <a:close/>
              </a:path>
              <a:path w="280035" h="154304">
                <a:moveTo>
                  <a:pt x="279653" y="111252"/>
                </a:moveTo>
                <a:lnTo>
                  <a:pt x="263397" y="111252"/>
                </a:lnTo>
                <a:lnTo>
                  <a:pt x="263397" y="140716"/>
                </a:lnTo>
                <a:lnTo>
                  <a:pt x="279653" y="140716"/>
                </a:lnTo>
                <a:lnTo>
                  <a:pt x="279653" y="111252"/>
                </a:lnTo>
                <a:close/>
              </a:path>
              <a:path w="280035" h="154304">
                <a:moveTo>
                  <a:pt x="45084" y="103505"/>
                </a:moveTo>
                <a:lnTo>
                  <a:pt x="28447" y="103505"/>
                </a:lnTo>
                <a:lnTo>
                  <a:pt x="28447" y="152781"/>
                </a:lnTo>
                <a:lnTo>
                  <a:pt x="133730" y="152781"/>
                </a:lnTo>
                <a:lnTo>
                  <a:pt x="133730" y="139319"/>
                </a:lnTo>
                <a:lnTo>
                  <a:pt x="45084" y="139319"/>
                </a:lnTo>
                <a:lnTo>
                  <a:pt x="45084" y="103505"/>
                </a:lnTo>
                <a:close/>
              </a:path>
              <a:path w="280035" h="154304">
                <a:moveTo>
                  <a:pt x="130301" y="254"/>
                </a:moveTo>
                <a:lnTo>
                  <a:pt x="113791" y="254"/>
                </a:lnTo>
                <a:lnTo>
                  <a:pt x="113791" y="35687"/>
                </a:lnTo>
                <a:lnTo>
                  <a:pt x="80771" y="35687"/>
                </a:lnTo>
                <a:lnTo>
                  <a:pt x="80771" y="49276"/>
                </a:lnTo>
                <a:lnTo>
                  <a:pt x="113791" y="49276"/>
                </a:lnTo>
                <a:lnTo>
                  <a:pt x="113791" y="116586"/>
                </a:lnTo>
                <a:lnTo>
                  <a:pt x="130301" y="116586"/>
                </a:lnTo>
                <a:lnTo>
                  <a:pt x="130301" y="254"/>
                </a:lnTo>
                <a:close/>
              </a:path>
              <a:path w="280035" h="154304">
                <a:moveTo>
                  <a:pt x="55244" y="9652"/>
                </a:moveTo>
                <a:lnTo>
                  <a:pt x="38861" y="9652"/>
                </a:lnTo>
                <a:lnTo>
                  <a:pt x="38734" y="35941"/>
                </a:lnTo>
                <a:lnTo>
                  <a:pt x="37210" y="43434"/>
                </a:lnTo>
                <a:lnTo>
                  <a:pt x="34035" y="50546"/>
                </a:lnTo>
                <a:lnTo>
                  <a:pt x="30987" y="57658"/>
                </a:lnTo>
                <a:lnTo>
                  <a:pt x="26542" y="63881"/>
                </a:lnTo>
                <a:lnTo>
                  <a:pt x="20827" y="69342"/>
                </a:lnTo>
                <a:lnTo>
                  <a:pt x="15112" y="74676"/>
                </a:lnTo>
                <a:lnTo>
                  <a:pt x="8127" y="78867"/>
                </a:lnTo>
                <a:lnTo>
                  <a:pt x="0" y="81915"/>
                </a:lnTo>
                <a:lnTo>
                  <a:pt x="8889" y="94996"/>
                </a:lnTo>
                <a:lnTo>
                  <a:pt x="41084" y="68421"/>
                </a:lnTo>
                <a:lnTo>
                  <a:pt x="47370" y="55626"/>
                </a:lnTo>
                <a:lnTo>
                  <a:pt x="62737" y="55626"/>
                </a:lnTo>
                <a:lnTo>
                  <a:pt x="59816" y="49022"/>
                </a:lnTo>
                <a:lnTo>
                  <a:pt x="56768" y="42545"/>
                </a:lnTo>
                <a:lnTo>
                  <a:pt x="55301" y="35941"/>
                </a:lnTo>
                <a:lnTo>
                  <a:pt x="55244" y="9652"/>
                </a:lnTo>
                <a:close/>
              </a:path>
              <a:path w="280035" h="154304">
                <a:moveTo>
                  <a:pt x="62737" y="55626"/>
                </a:moveTo>
                <a:lnTo>
                  <a:pt x="47370" y="55626"/>
                </a:lnTo>
                <a:lnTo>
                  <a:pt x="50184" y="61551"/>
                </a:lnTo>
                <a:lnTo>
                  <a:pt x="77581" y="88554"/>
                </a:lnTo>
                <a:lnTo>
                  <a:pt x="83819" y="91313"/>
                </a:lnTo>
                <a:lnTo>
                  <a:pt x="92836" y="78359"/>
                </a:lnTo>
                <a:lnTo>
                  <a:pt x="84962" y="75565"/>
                </a:lnTo>
                <a:lnTo>
                  <a:pt x="78231" y="71628"/>
                </a:lnTo>
                <a:lnTo>
                  <a:pt x="67055" y="61468"/>
                </a:lnTo>
                <a:lnTo>
                  <a:pt x="62737" y="55626"/>
                </a:lnTo>
                <a:close/>
              </a:path>
              <a:path w="280035" h="154304">
                <a:moveTo>
                  <a:pt x="279653" y="0"/>
                </a:moveTo>
                <a:lnTo>
                  <a:pt x="263143" y="0"/>
                </a:lnTo>
                <a:lnTo>
                  <a:pt x="263143" y="37973"/>
                </a:lnTo>
                <a:lnTo>
                  <a:pt x="233806" y="37973"/>
                </a:lnTo>
                <a:lnTo>
                  <a:pt x="233806" y="51816"/>
                </a:lnTo>
                <a:lnTo>
                  <a:pt x="263143" y="51816"/>
                </a:lnTo>
                <a:lnTo>
                  <a:pt x="263143" y="90932"/>
                </a:lnTo>
                <a:lnTo>
                  <a:pt x="279653" y="90932"/>
                </a:lnTo>
                <a:lnTo>
                  <a:pt x="279653" y="0"/>
                </a:lnTo>
                <a:close/>
              </a:path>
              <a:path w="280035" h="154304">
                <a:moveTo>
                  <a:pt x="205485" y="22987"/>
                </a:moveTo>
                <a:lnTo>
                  <a:pt x="188594" y="22987"/>
                </a:lnTo>
                <a:lnTo>
                  <a:pt x="188467" y="33909"/>
                </a:lnTo>
                <a:lnTo>
                  <a:pt x="186943" y="40767"/>
                </a:lnTo>
                <a:lnTo>
                  <a:pt x="183895" y="47371"/>
                </a:lnTo>
                <a:lnTo>
                  <a:pt x="180720" y="54102"/>
                </a:lnTo>
                <a:lnTo>
                  <a:pt x="176275" y="59944"/>
                </a:lnTo>
                <a:lnTo>
                  <a:pt x="170433" y="65024"/>
                </a:lnTo>
                <a:lnTo>
                  <a:pt x="164669" y="70258"/>
                </a:lnTo>
                <a:lnTo>
                  <a:pt x="157733" y="74168"/>
                </a:lnTo>
                <a:lnTo>
                  <a:pt x="149732" y="76962"/>
                </a:lnTo>
                <a:lnTo>
                  <a:pt x="158241" y="90043"/>
                </a:lnTo>
                <a:lnTo>
                  <a:pt x="190912" y="64801"/>
                </a:lnTo>
                <a:lnTo>
                  <a:pt x="197230" y="52578"/>
                </a:lnTo>
                <a:lnTo>
                  <a:pt x="213567" y="52578"/>
                </a:lnTo>
                <a:lnTo>
                  <a:pt x="212978" y="51816"/>
                </a:lnTo>
                <a:lnTo>
                  <a:pt x="209930" y="45720"/>
                </a:lnTo>
                <a:lnTo>
                  <a:pt x="207009" y="39624"/>
                </a:lnTo>
                <a:lnTo>
                  <a:pt x="205485" y="33274"/>
                </a:lnTo>
                <a:lnTo>
                  <a:pt x="205485" y="22987"/>
                </a:lnTo>
                <a:close/>
              </a:path>
              <a:path w="280035" h="154304">
                <a:moveTo>
                  <a:pt x="213567" y="52578"/>
                </a:moveTo>
                <a:lnTo>
                  <a:pt x="197230" y="52578"/>
                </a:lnTo>
                <a:lnTo>
                  <a:pt x="200659" y="60452"/>
                </a:lnTo>
                <a:lnTo>
                  <a:pt x="234568" y="86741"/>
                </a:lnTo>
                <a:lnTo>
                  <a:pt x="243077" y="73660"/>
                </a:lnTo>
                <a:lnTo>
                  <a:pt x="235203" y="70866"/>
                </a:lnTo>
                <a:lnTo>
                  <a:pt x="228472" y="67056"/>
                </a:lnTo>
                <a:lnTo>
                  <a:pt x="217296" y="57404"/>
                </a:lnTo>
                <a:lnTo>
                  <a:pt x="213567" y="52578"/>
                </a:lnTo>
                <a:close/>
              </a:path>
              <a:path w="280035" h="154304">
                <a:moveTo>
                  <a:pt x="238886" y="9398"/>
                </a:moveTo>
                <a:lnTo>
                  <a:pt x="154812" y="9398"/>
                </a:lnTo>
                <a:lnTo>
                  <a:pt x="154812" y="22987"/>
                </a:lnTo>
                <a:lnTo>
                  <a:pt x="238886" y="22987"/>
                </a:lnTo>
                <a:lnTo>
                  <a:pt x="238886" y="939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16280" y="4832603"/>
            <a:ext cx="1312545" cy="238125"/>
            <a:chOff x="716280" y="4832603"/>
            <a:chExt cx="1312545" cy="238125"/>
          </a:xfrm>
        </p:grpSpPr>
        <p:sp>
          <p:nvSpPr>
            <p:cNvPr id="14" name="object 14"/>
            <p:cNvSpPr/>
            <p:nvPr/>
          </p:nvSpPr>
          <p:spPr>
            <a:xfrm>
              <a:off x="716280" y="4832603"/>
              <a:ext cx="1312545" cy="238125"/>
            </a:xfrm>
            <a:custGeom>
              <a:avLst/>
              <a:gdLst/>
              <a:ahLst/>
              <a:cxnLst/>
              <a:rect l="l" t="t" r="r" b="b"/>
              <a:pathLst>
                <a:path w="1312545" h="238125">
                  <a:moveTo>
                    <a:pt x="1272539" y="0"/>
                  </a:moveTo>
                  <a:lnTo>
                    <a:pt x="39624" y="0"/>
                  </a:lnTo>
                  <a:lnTo>
                    <a:pt x="24201" y="3119"/>
                  </a:lnTo>
                  <a:lnTo>
                    <a:pt x="11606" y="11620"/>
                  </a:lnTo>
                  <a:lnTo>
                    <a:pt x="3114" y="24217"/>
                  </a:lnTo>
                  <a:lnTo>
                    <a:pt x="0" y="39624"/>
                  </a:lnTo>
                  <a:lnTo>
                    <a:pt x="0" y="198120"/>
                  </a:lnTo>
                  <a:lnTo>
                    <a:pt x="3114" y="213526"/>
                  </a:lnTo>
                  <a:lnTo>
                    <a:pt x="11606" y="226123"/>
                  </a:lnTo>
                  <a:lnTo>
                    <a:pt x="24201" y="234624"/>
                  </a:lnTo>
                  <a:lnTo>
                    <a:pt x="39624" y="237744"/>
                  </a:lnTo>
                  <a:lnTo>
                    <a:pt x="1272539" y="237744"/>
                  </a:lnTo>
                  <a:lnTo>
                    <a:pt x="1287946" y="234624"/>
                  </a:lnTo>
                  <a:lnTo>
                    <a:pt x="1300543" y="226123"/>
                  </a:lnTo>
                  <a:lnTo>
                    <a:pt x="1309044" y="213526"/>
                  </a:lnTo>
                  <a:lnTo>
                    <a:pt x="1312164" y="198120"/>
                  </a:lnTo>
                  <a:lnTo>
                    <a:pt x="1312164" y="39624"/>
                  </a:lnTo>
                  <a:lnTo>
                    <a:pt x="1309044" y="24217"/>
                  </a:lnTo>
                  <a:lnTo>
                    <a:pt x="1300543" y="11620"/>
                  </a:lnTo>
                  <a:lnTo>
                    <a:pt x="1287946" y="3119"/>
                  </a:lnTo>
                  <a:lnTo>
                    <a:pt x="1272539" y="0"/>
                  </a:lnTo>
                  <a:close/>
                </a:path>
              </a:pathLst>
            </a:custGeom>
            <a:solidFill>
              <a:srgbClr val="F5C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884" y="4873624"/>
              <a:ext cx="728980" cy="158115"/>
            </a:xfrm>
            <a:custGeom>
              <a:avLst/>
              <a:gdLst/>
              <a:ahLst/>
              <a:cxnLst/>
              <a:rect l="l" t="t" r="r" b="b"/>
              <a:pathLst>
                <a:path w="728980" h="158114">
                  <a:moveTo>
                    <a:pt x="675817" y="103377"/>
                  </a:moveTo>
                  <a:lnTo>
                    <a:pt x="633526" y="111632"/>
                  </a:lnTo>
                  <a:lnTo>
                    <a:pt x="622858" y="124460"/>
                  </a:lnTo>
                  <a:lnTo>
                    <a:pt x="622858" y="135889"/>
                  </a:lnTo>
                  <a:lnTo>
                    <a:pt x="660403" y="156305"/>
                  </a:lnTo>
                  <a:lnTo>
                    <a:pt x="675817" y="156972"/>
                  </a:lnTo>
                  <a:lnTo>
                    <a:pt x="683723" y="156852"/>
                  </a:lnTo>
                  <a:lnTo>
                    <a:pt x="722582" y="144272"/>
                  </a:lnTo>
                  <a:lnTo>
                    <a:pt x="675817" y="144272"/>
                  </a:lnTo>
                  <a:lnTo>
                    <a:pt x="667763" y="144109"/>
                  </a:lnTo>
                  <a:lnTo>
                    <a:pt x="640130" y="134747"/>
                  </a:lnTo>
                  <a:lnTo>
                    <a:pt x="640130" y="125602"/>
                  </a:lnTo>
                  <a:lnTo>
                    <a:pt x="675817" y="116077"/>
                  </a:lnTo>
                  <a:lnTo>
                    <a:pt x="722582" y="116077"/>
                  </a:lnTo>
                  <a:lnTo>
                    <a:pt x="717854" y="111632"/>
                  </a:lnTo>
                  <a:lnTo>
                    <a:pt x="683723" y="103588"/>
                  </a:lnTo>
                  <a:lnTo>
                    <a:pt x="675817" y="103377"/>
                  </a:lnTo>
                  <a:close/>
                </a:path>
                <a:path w="728980" h="158114">
                  <a:moveTo>
                    <a:pt x="722582" y="116077"/>
                  </a:moveTo>
                  <a:lnTo>
                    <a:pt x="675817" y="116077"/>
                  </a:lnTo>
                  <a:lnTo>
                    <a:pt x="683632" y="116314"/>
                  </a:lnTo>
                  <a:lnTo>
                    <a:pt x="690518" y="117014"/>
                  </a:lnTo>
                  <a:lnTo>
                    <a:pt x="696498" y="118167"/>
                  </a:lnTo>
                  <a:lnTo>
                    <a:pt x="701598" y="119761"/>
                  </a:lnTo>
                  <a:lnTo>
                    <a:pt x="707694" y="122047"/>
                  </a:lnTo>
                  <a:lnTo>
                    <a:pt x="710869" y="125602"/>
                  </a:lnTo>
                  <a:lnTo>
                    <a:pt x="710869" y="134747"/>
                  </a:lnTo>
                  <a:lnTo>
                    <a:pt x="675817" y="144272"/>
                  </a:lnTo>
                  <a:lnTo>
                    <a:pt x="722582" y="144272"/>
                  </a:lnTo>
                  <a:lnTo>
                    <a:pt x="726363" y="140716"/>
                  </a:lnTo>
                  <a:lnTo>
                    <a:pt x="728522" y="135889"/>
                  </a:lnTo>
                  <a:lnTo>
                    <a:pt x="728522" y="124460"/>
                  </a:lnTo>
                  <a:lnTo>
                    <a:pt x="726363" y="119633"/>
                  </a:lnTo>
                  <a:lnTo>
                    <a:pt x="722582" y="116077"/>
                  </a:lnTo>
                  <a:close/>
                </a:path>
                <a:path w="728980" h="158114">
                  <a:moveTo>
                    <a:pt x="72428" y="100075"/>
                  </a:moveTo>
                  <a:lnTo>
                    <a:pt x="30568" y="108838"/>
                  </a:lnTo>
                  <a:lnTo>
                    <a:pt x="26264" y="113270"/>
                  </a:lnTo>
                  <a:lnTo>
                    <a:pt x="22186" y="117348"/>
                  </a:lnTo>
                  <a:lnTo>
                    <a:pt x="20065" y="122555"/>
                  </a:lnTo>
                  <a:lnTo>
                    <a:pt x="20065" y="134619"/>
                  </a:lnTo>
                  <a:lnTo>
                    <a:pt x="57243" y="156130"/>
                  </a:lnTo>
                  <a:lnTo>
                    <a:pt x="72428" y="156972"/>
                  </a:lnTo>
                  <a:lnTo>
                    <a:pt x="83943" y="156499"/>
                  </a:lnTo>
                  <a:lnTo>
                    <a:pt x="119668" y="144272"/>
                  </a:lnTo>
                  <a:lnTo>
                    <a:pt x="72428" y="144272"/>
                  </a:lnTo>
                  <a:lnTo>
                    <a:pt x="64310" y="144012"/>
                  </a:lnTo>
                  <a:lnTo>
                    <a:pt x="36550" y="133604"/>
                  </a:lnTo>
                  <a:lnTo>
                    <a:pt x="36550" y="123443"/>
                  </a:lnTo>
                  <a:lnTo>
                    <a:pt x="72428" y="113030"/>
                  </a:lnTo>
                  <a:lnTo>
                    <a:pt x="119827" y="113030"/>
                  </a:lnTo>
                  <a:lnTo>
                    <a:pt x="119418" y="112394"/>
                  </a:lnTo>
                  <a:lnTo>
                    <a:pt x="110375" y="107568"/>
                  </a:lnTo>
                  <a:lnTo>
                    <a:pt x="102917" y="104308"/>
                  </a:lnTo>
                  <a:lnTo>
                    <a:pt x="94007" y="101951"/>
                  </a:lnTo>
                  <a:lnTo>
                    <a:pt x="83943" y="100550"/>
                  </a:lnTo>
                  <a:lnTo>
                    <a:pt x="72428" y="100075"/>
                  </a:lnTo>
                  <a:close/>
                </a:path>
                <a:path w="728980" h="158114">
                  <a:moveTo>
                    <a:pt x="119827" y="113030"/>
                  </a:moveTo>
                  <a:lnTo>
                    <a:pt x="72428" y="113030"/>
                  </a:lnTo>
                  <a:lnTo>
                    <a:pt x="80429" y="113270"/>
                  </a:lnTo>
                  <a:lnTo>
                    <a:pt x="87460" y="113998"/>
                  </a:lnTo>
                  <a:lnTo>
                    <a:pt x="93521" y="115226"/>
                  </a:lnTo>
                  <a:lnTo>
                    <a:pt x="98615" y="116967"/>
                  </a:lnTo>
                  <a:lnTo>
                    <a:pt x="104762" y="119633"/>
                  </a:lnTo>
                  <a:lnTo>
                    <a:pt x="107873" y="123443"/>
                  </a:lnTo>
                  <a:lnTo>
                    <a:pt x="107873" y="133604"/>
                  </a:lnTo>
                  <a:lnTo>
                    <a:pt x="72428" y="144272"/>
                  </a:lnTo>
                  <a:lnTo>
                    <a:pt x="119668" y="144272"/>
                  </a:lnTo>
                  <a:lnTo>
                    <a:pt x="124002" y="137668"/>
                  </a:lnTo>
                  <a:lnTo>
                    <a:pt x="124071" y="133604"/>
                  </a:lnTo>
                  <a:lnTo>
                    <a:pt x="124002" y="119506"/>
                  </a:lnTo>
                  <a:lnTo>
                    <a:pt x="119827" y="113030"/>
                  </a:lnTo>
                  <a:close/>
                </a:path>
                <a:path w="728980" h="158114">
                  <a:moveTo>
                    <a:pt x="493445" y="105537"/>
                  </a:moveTo>
                  <a:lnTo>
                    <a:pt x="476935" y="105537"/>
                  </a:lnTo>
                  <a:lnTo>
                    <a:pt x="476935" y="154050"/>
                  </a:lnTo>
                  <a:lnTo>
                    <a:pt x="582472" y="154050"/>
                  </a:lnTo>
                  <a:lnTo>
                    <a:pt x="582472" y="140716"/>
                  </a:lnTo>
                  <a:lnTo>
                    <a:pt x="493445" y="140716"/>
                  </a:lnTo>
                  <a:lnTo>
                    <a:pt x="493445" y="105537"/>
                  </a:lnTo>
                  <a:close/>
                </a:path>
                <a:path w="728980" h="158114">
                  <a:moveTo>
                    <a:pt x="578281" y="1524"/>
                  </a:moveTo>
                  <a:lnTo>
                    <a:pt x="561771" y="1524"/>
                  </a:lnTo>
                  <a:lnTo>
                    <a:pt x="561771" y="43687"/>
                  </a:lnTo>
                  <a:lnTo>
                    <a:pt x="531926" y="43687"/>
                  </a:lnTo>
                  <a:lnTo>
                    <a:pt x="531926" y="57023"/>
                  </a:lnTo>
                  <a:lnTo>
                    <a:pt x="561771" y="57023"/>
                  </a:lnTo>
                  <a:lnTo>
                    <a:pt x="561771" y="115697"/>
                  </a:lnTo>
                  <a:lnTo>
                    <a:pt x="578281" y="115697"/>
                  </a:lnTo>
                  <a:lnTo>
                    <a:pt x="578281" y="1524"/>
                  </a:lnTo>
                  <a:close/>
                </a:path>
                <a:path w="728980" h="158114">
                  <a:moveTo>
                    <a:pt x="504113" y="26924"/>
                  </a:moveTo>
                  <a:lnTo>
                    <a:pt x="487222" y="26924"/>
                  </a:lnTo>
                  <a:lnTo>
                    <a:pt x="487222" y="40258"/>
                  </a:lnTo>
                  <a:lnTo>
                    <a:pt x="485571" y="47117"/>
                  </a:lnTo>
                  <a:lnTo>
                    <a:pt x="456488" y="80391"/>
                  </a:lnTo>
                  <a:lnTo>
                    <a:pt x="448360" y="83185"/>
                  </a:lnTo>
                  <a:lnTo>
                    <a:pt x="456869" y="96647"/>
                  </a:lnTo>
                  <a:lnTo>
                    <a:pt x="489619" y="71183"/>
                  </a:lnTo>
                  <a:lnTo>
                    <a:pt x="495985" y="59055"/>
                  </a:lnTo>
                  <a:lnTo>
                    <a:pt x="512209" y="59055"/>
                  </a:lnTo>
                  <a:lnTo>
                    <a:pt x="511606" y="58293"/>
                  </a:lnTo>
                  <a:lnTo>
                    <a:pt x="508685" y="52069"/>
                  </a:lnTo>
                  <a:lnTo>
                    <a:pt x="505637" y="45974"/>
                  </a:lnTo>
                  <a:lnTo>
                    <a:pt x="504113" y="39624"/>
                  </a:lnTo>
                  <a:lnTo>
                    <a:pt x="504113" y="26924"/>
                  </a:lnTo>
                  <a:close/>
                </a:path>
                <a:path w="728980" h="158114">
                  <a:moveTo>
                    <a:pt x="512209" y="59055"/>
                  </a:moveTo>
                  <a:lnTo>
                    <a:pt x="495985" y="59055"/>
                  </a:lnTo>
                  <a:lnTo>
                    <a:pt x="499414" y="66801"/>
                  </a:lnTo>
                  <a:lnTo>
                    <a:pt x="533196" y="93091"/>
                  </a:lnTo>
                  <a:lnTo>
                    <a:pt x="541705" y="79882"/>
                  </a:lnTo>
                  <a:lnTo>
                    <a:pt x="533831" y="77216"/>
                  </a:lnTo>
                  <a:lnTo>
                    <a:pt x="527100" y="73406"/>
                  </a:lnTo>
                  <a:lnTo>
                    <a:pt x="515924" y="63754"/>
                  </a:lnTo>
                  <a:lnTo>
                    <a:pt x="512209" y="59055"/>
                  </a:lnTo>
                  <a:close/>
                </a:path>
                <a:path w="728980" h="158114">
                  <a:moveTo>
                    <a:pt x="537514" y="13335"/>
                  </a:moveTo>
                  <a:lnTo>
                    <a:pt x="453440" y="13335"/>
                  </a:lnTo>
                  <a:lnTo>
                    <a:pt x="453440" y="26924"/>
                  </a:lnTo>
                  <a:lnTo>
                    <a:pt x="537514" y="26924"/>
                  </a:lnTo>
                  <a:lnTo>
                    <a:pt x="537514" y="13335"/>
                  </a:lnTo>
                  <a:close/>
                </a:path>
                <a:path w="728980" h="158114">
                  <a:moveTo>
                    <a:pt x="252260" y="105156"/>
                  </a:moveTo>
                  <a:lnTo>
                    <a:pt x="199170" y="109553"/>
                  </a:lnTo>
                  <a:lnTo>
                    <a:pt x="150393" y="110362"/>
                  </a:lnTo>
                  <a:lnTo>
                    <a:pt x="152476" y="124079"/>
                  </a:lnTo>
                  <a:lnTo>
                    <a:pt x="191608" y="123563"/>
                  </a:lnTo>
                  <a:lnTo>
                    <a:pt x="235658" y="120030"/>
                  </a:lnTo>
                  <a:lnTo>
                    <a:pt x="253479" y="117093"/>
                  </a:lnTo>
                  <a:lnTo>
                    <a:pt x="252260" y="105156"/>
                  </a:lnTo>
                  <a:close/>
                </a:path>
                <a:path w="728980" h="158114">
                  <a:moveTo>
                    <a:pt x="649401" y="38100"/>
                  </a:moveTo>
                  <a:lnTo>
                    <a:pt x="635177" y="38100"/>
                  </a:lnTo>
                  <a:lnTo>
                    <a:pt x="628954" y="39369"/>
                  </a:lnTo>
                  <a:lnTo>
                    <a:pt x="618286" y="44195"/>
                  </a:lnTo>
                  <a:lnTo>
                    <a:pt x="614095" y="47498"/>
                  </a:lnTo>
                  <a:lnTo>
                    <a:pt x="611047" y="51943"/>
                  </a:lnTo>
                  <a:lnTo>
                    <a:pt x="607999" y="56261"/>
                  </a:lnTo>
                  <a:lnTo>
                    <a:pt x="606475" y="61341"/>
                  </a:lnTo>
                  <a:lnTo>
                    <a:pt x="606475" y="73025"/>
                  </a:lnTo>
                  <a:lnTo>
                    <a:pt x="642289" y="96138"/>
                  </a:lnTo>
                  <a:lnTo>
                    <a:pt x="649401" y="96012"/>
                  </a:lnTo>
                  <a:lnTo>
                    <a:pt x="655624" y="94868"/>
                  </a:lnTo>
                  <a:lnTo>
                    <a:pt x="660958" y="92456"/>
                  </a:lnTo>
                  <a:lnTo>
                    <a:pt x="666419" y="90043"/>
                  </a:lnTo>
                  <a:lnTo>
                    <a:pt x="670610" y="86741"/>
                  </a:lnTo>
                  <a:lnTo>
                    <a:pt x="672851" y="83566"/>
                  </a:lnTo>
                  <a:lnTo>
                    <a:pt x="642289" y="83566"/>
                  </a:lnTo>
                  <a:lnTo>
                    <a:pt x="636066" y="83438"/>
                  </a:lnTo>
                  <a:lnTo>
                    <a:pt x="631113" y="82042"/>
                  </a:lnTo>
                  <a:lnTo>
                    <a:pt x="627557" y="79120"/>
                  </a:lnTo>
                  <a:lnTo>
                    <a:pt x="623874" y="76326"/>
                  </a:lnTo>
                  <a:lnTo>
                    <a:pt x="621969" y="72262"/>
                  </a:lnTo>
                  <a:lnTo>
                    <a:pt x="621969" y="62102"/>
                  </a:lnTo>
                  <a:lnTo>
                    <a:pt x="623874" y="58038"/>
                  </a:lnTo>
                  <a:lnTo>
                    <a:pt x="627557" y="55118"/>
                  </a:lnTo>
                  <a:lnTo>
                    <a:pt x="631113" y="52197"/>
                  </a:lnTo>
                  <a:lnTo>
                    <a:pt x="636066" y="50673"/>
                  </a:lnTo>
                  <a:lnTo>
                    <a:pt x="672787" y="50673"/>
                  </a:lnTo>
                  <a:lnTo>
                    <a:pt x="670610" y="47498"/>
                  </a:lnTo>
                  <a:lnTo>
                    <a:pt x="666419" y="44195"/>
                  </a:lnTo>
                  <a:lnTo>
                    <a:pt x="660958" y="41782"/>
                  </a:lnTo>
                  <a:lnTo>
                    <a:pt x="655624" y="39369"/>
                  </a:lnTo>
                  <a:lnTo>
                    <a:pt x="649401" y="38100"/>
                  </a:lnTo>
                  <a:close/>
                </a:path>
                <a:path w="728980" h="158114">
                  <a:moveTo>
                    <a:pt x="672787" y="50673"/>
                  </a:moveTo>
                  <a:lnTo>
                    <a:pt x="648512" y="50673"/>
                  </a:lnTo>
                  <a:lnTo>
                    <a:pt x="653465" y="52197"/>
                  </a:lnTo>
                  <a:lnTo>
                    <a:pt x="657148" y="55118"/>
                  </a:lnTo>
                  <a:lnTo>
                    <a:pt x="660958" y="58038"/>
                  </a:lnTo>
                  <a:lnTo>
                    <a:pt x="662863" y="62102"/>
                  </a:lnTo>
                  <a:lnTo>
                    <a:pt x="662863" y="72262"/>
                  </a:lnTo>
                  <a:lnTo>
                    <a:pt x="660958" y="76326"/>
                  </a:lnTo>
                  <a:lnTo>
                    <a:pt x="657148" y="79120"/>
                  </a:lnTo>
                  <a:lnTo>
                    <a:pt x="653465" y="82042"/>
                  </a:lnTo>
                  <a:lnTo>
                    <a:pt x="648512" y="83438"/>
                  </a:lnTo>
                  <a:lnTo>
                    <a:pt x="642289" y="83566"/>
                  </a:lnTo>
                  <a:lnTo>
                    <a:pt x="672851" y="83566"/>
                  </a:lnTo>
                  <a:lnTo>
                    <a:pt x="676706" y="78105"/>
                  </a:lnTo>
                  <a:lnTo>
                    <a:pt x="678230" y="73025"/>
                  </a:lnTo>
                  <a:lnTo>
                    <a:pt x="678247" y="72262"/>
                  </a:lnTo>
                  <a:lnTo>
                    <a:pt x="678230" y="61341"/>
                  </a:lnTo>
                  <a:lnTo>
                    <a:pt x="676706" y="56261"/>
                  </a:lnTo>
                  <a:lnTo>
                    <a:pt x="673658" y="51943"/>
                  </a:lnTo>
                  <a:lnTo>
                    <a:pt x="672787" y="50673"/>
                  </a:lnTo>
                  <a:close/>
                </a:path>
                <a:path w="728980" h="158114">
                  <a:moveTo>
                    <a:pt x="208673" y="12445"/>
                  </a:moveTo>
                  <a:lnTo>
                    <a:pt x="192112" y="12445"/>
                  </a:lnTo>
                  <a:lnTo>
                    <a:pt x="184784" y="14097"/>
                  </a:lnTo>
                  <a:lnTo>
                    <a:pt x="157899" y="42163"/>
                  </a:lnTo>
                  <a:lnTo>
                    <a:pt x="157899" y="56895"/>
                  </a:lnTo>
                  <a:lnTo>
                    <a:pt x="159727" y="63373"/>
                  </a:lnTo>
                  <a:lnTo>
                    <a:pt x="167004" y="74549"/>
                  </a:lnTo>
                  <a:lnTo>
                    <a:pt x="172008" y="78993"/>
                  </a:lnTo>
                  <a:lnTo>
                    <a:pt x="178396" y="82042"/>
                  </a:lnTo>
                  <a:lnTo>
                    <a:pt x="184784" y="85217"/>
                  </a:lnTo>
                  <a:lnTo>
                    <a:pt x="192112" y="86741"/>
                  </a:lnTo>
                  <a:lnTo>
                    <a:pt x="200367" y="86868"/>
                  </a:lnTo>
                  <a:lnTo>
                    <a:pt x="208673" y="86741"/>
                  </a:lnTo>
                  <a:lnTo>
                    <a:pt x="215988" y="85217"/>
                  </a:lnTo>
                  <a:lnTo>
                    <a:pt x="222338" y="82042"/>
                  </a:lnTo>
                  <a:lnTo>
                    <a:pt x="228676" y="78993"/>
                  </a:lnTo>
                  <a:lnTo>
                    <a:pt x="233641" y="74549"/>
                  </a:lnTo>
                  <a:lnTo>
                    <a:pt x="235037" y="72389"/>
                  </a:lnTo>
                  <a:lnTo>
                    <a:pt x="195275" y="72389"/>
                  </a:lnTo>
                  <a:lnTo>
                    <a:pt x="190753" y="71374"/>
                  </a:lnTo>
                  <a:lnTo>
                    <a:pt x="174231" y="54229"/>
                  </a:lnTo>
                  <a:lnTo>
                    <a:pt x="174231" y="44957"/>
                  </a:lnTo>
                  <a:lnTo>
                    <a:pt x="195275" y="26797"/>
                  </a:lnTo>
                  <a:lnTo>
                    <a:pt x="235037" y="26797"/>
                  </a:lnTo>
                  <a:lnTo>
                    <a:pt x="233641" y="24637"/>
                  </a:lnTo>
                  <a:lnTo>
                    <a:pt x="228676" y="20319"/>
                  </a:lnTo>
                  <a:lnTo>
                    <a:pt x="222338" y="17144"/>
                  </a:lnTo>
                  <a:lnTo>
                    <a:pt x="215988" y="14097"/>
                  </a:lnTo>
                  <a:lnTo>
                    <a:pt x="208673" y="12445"/>
                  </a:lnTo>
                  <a:close/>
                </a:path>
                <a:path w="728980" h="158114">
                  <a:moveTo>
                    <a:pt x="235037" y="26797"/>
                  </a:moveTo>
                  <a:lnTo>
                    <a:pt x="205460" y="26797"/>
                  </a:lnTo>
                  <a:lnTo>
                    <a:pt x="209981" y="27812"/>
                  </a:lnTo>
                  <a:lnTo>
                    <a:pt x="213918" y="29591"/>
                  </a:lnTo>
                  <a:lnTo>
                    <a:pt x="217855" y="31495"/>
                  </a:lnTo>
                  <a:lnTo>
                    <a:pt x="220954" y="34162"/>
                  </a:lnTo>
                  <a:lnTo>
                    <a:pt x="225463" y="41020"/>
                  </a:lnTo>
                  <a:lnTo>
                    <a:pt x="226618" y="44957"/>
                  </a:lnTo>
                  <a:lnTo>
                    <a:pt x="226618" y="54229"/>
                  </a:lnTo>
                  <a:lnTo>
                    <a:pt x="205460" y="72389"/>
                  </a:lnTo>
                  <a:lnTo>
                    <a:pt x="235037" y="72389"/>
                  </a:lnTo>
                  <a:lnTo>
                    <a:pt x="240868" y="63373"/>
                  </a:lnTo>
                  <a:lnTo>
                    <a:pt x="242735" y="56895"/>
                  </a:lnTo>
                  <a:lnTo>
                    <a:pt x="242735" y="42163"/>
                  </a:lnTo>
                  <a:lnTo>
                    <a:pt x="240868" y="35813"/>
                  </a:lnTo>
                  <a:lnTo>
                    <a:pt x="235037" y="26797"/>
                  </a:lnTo>
                  <a:close/>
                </a:path>
                <a:path w="728980" h="158114">
                  <a:moveTo>
                    <a:pt x="441629" y="124587"/>
                  </a:moveTo>
                  <a:lnTo>
                    <a:pt x="298881" y="124587"/>
                  </a:lnTo>
                  <a:lnTo>
                    <a:pt x="298881" y="138175"/>
                  </a:lnTo>
                  <a:lnTo>
                    <a:pt x="441629" y="138175"/>
                  </a:lnTo>
                  <a:lnTo>
                    <a:pt x="441629" y="124587"/>
                  </a:lnTo>
                  <a:close/>
                </a:path>
                <a:path w="728980" h="158114">
                  <a:moveTo>
                    <a:pt x="378129" y="86487"/>
                  </a:moveTo>
                  <a:lnTo>
                    <a:pt x="361746" y="86487"/>
                  </a:lnTo>
                  <a:lnTo>
                    <a:pt x="361746" y="124587"/>
                  </a:lnTo>
                  <a:lnTo>
                    <a:pt x="378129" y="124587"/>
                  </a:lnTo>
                  <a:lnTo>
                    <a:pt x="378129" y="86487"/>
                  </a:lnTo>
                  <a:close/>
                </a:path>
                <a:path w="728980" h="158114">
                  <a:moveTo>
                    <a:pt x="423849" y="13335"/>
                  </a:moveTo>
                  <a:lnTo>
                    <a:pt x="316661" y="13335"/>
                  </a:lnTo>
                  <a:lnTo>
                    <a:pt x="316661" y="86487"/>
                  </a:lnTo>
                  <a:lnTo>
                    <a:pt x="425246" y="86487"/>
                  </a:lnTo>
                  <a:lnTo>
                    <a:pt x="425246" y="73279"/>
                  </a:lnTo>
                  <a:lnTo>
                    <a:pt x="333171" y="73279"/>
                  </a:lnTo>
                  <a:lnTo>
                    <a:pt x="333171" y="26797"/>
                  </a:lnTo>
                  <a:lnTo>
                    <a:pt x="423849" y="26797"/>
                  </a:lnTo>
                  <a:lnTo>
                    <a:pt x="423849" y="13335"/>
                  </a:lnTo>
                  <a:close/>
                </a:path>
                <a:path w="728980" h="158114">
                  <a:moveTo>
                    <a:pt x="727633" y="1397"/>
                  </a:moveTo>
                  <a:lnTo>
                    <a:pt x="711123" y="1397"/>
                  </a:lnTo>
                  <a:lnTo>
                    <a:pt x="711123" y="37718"/>
                  </a:lnTo>
                  <a:lnTo>
                    <a:pt x="685977" y="37718"/>
                  </a:lnTo>
                  <a:lnTo>
                    <a:pt x="685977" y="51181"/>
                  </a:lnTo>
                  <a:lnTo>
                    <a:pt x="711123" y="51181"/>
                  </a:lnTo>
                  <a:lnTo>
                    <a:pt x="711123" y="68452"/>
                  </a:lnTo>
                  <a:lnTo>
                    <a:pt x="685850" y="68452"/>
                  </a:lnTo>
                  <a:lnTo>
                    <a:pt x="685850" y="81787"/>
                  </a:lnTo>
                  <a:lnTo>
                    <a:pt x="711123" y="81787"/>
                  </a:lnTo>
                  <a:lnTo>
                    <a:pt x="711123" y="101854"/>
                  </a:lnTo>
                  <a:lnTo>
                    <a:pt x="727633" y="101854"/>
                  </a:lnTo>
                  <a:lnTo>
                    <a:pt x="727633" y="1397"/>
                  </a:lnTo>
                  <a:close/>
                </a:path>
                <a:path w="728980" h="158114">
                  <a:moveTo>
                    <a:pt x="278561" y="1397"/>
                  </a:moveTo>
                  <a:lnTo>
                    <a:pt x="262013" y="1397"/>
                  </a:lnTo>
                  <a:lnTo>
                    <a:pt x="262013" y="157733"/>
                  </a:lnTo>
                  <a:lnTo>
                    <a:pt x="278561" y="157733"/>
                  </a:lnTo>
                  <a:lnTo>
                    <a:pt x="278561" y="1397"/>
                  </a:lnTo>
                  <a:close/>
                </a:path>
                <a:path w="728980" h="158114">
                  <a:moveTo>
                    <a:pt x="122758" y="1397"/>
                  </a:moveTo>
                  <a:lnTo>
                    <a:pt x="106210" y="1397"/>
                  </a:lnTo>
                  <a:lnTo>
                    <a:pt x="106210" y="96393"/>
                  </a:lnTo>
                  <a:lnTo>
                    <a:pt x="122758" y="96393"/>
                  </a:lnTo>
                  <a:lnTo>
                    <a:pt x="122758" y="54229"/>
                  </a:lnTo>
                  <a:lnTo>
                    <a:pt x="145389" y="54229"/>
                  </a:lnTo>
                  <a:lnTo>
                    <a:pt x="145389" y="40767"/>
                  </a:lnTo>
                  <a:lnTo>
                    <a:pt x="122758" y="40767"/>
                  </a:lnTo>
                  <a:lnTo>
                    <a:pt x="122758" y="1397"/>
                  </a:lnTo>
                  <a:close/>
                </a:path>
                <a:path w="728980" h="158114">
                  <a:moveTo>
                    <a:pt x="54851" y="32893"/>
                  </a:moveTo>
                  <a:lnTo>
                    <a:pt x="38480" y="32893"/>
                  </a:lnTo>
                  <a:lnTo>
                    <a:pt x="38442" y="41529"/>
                  </a:lnTo>
                  <a:lnTo>
                    <a:pt x="36880" y="48006"/>
                  </a:lnTo>
                  <a:lnTo>
                    <a:pt x="7975" y="77977"/>
                  </a:lnTo>
                  <a:lnTo>
                    <a:pt x="0" y="80391"/>
                  </a:lnTo>
                  <a:lnTo>
                    <a:pt x="8178" y="93472"/>
                  </a:lnTo>
                  <a:lnTo>
                    <a:pt x="40613" y="70342"/>
                  </a:lnTo>
                  <a:lnTo>
                    <a:pt x="47015" y="59055"/>
                  </a:lnTo>
                  <a:lnTo>
                    <a:pt x="63749" y="59055"/>
                  </a:lnTo>
                  <a:lnTo>
                    <a:pt x="62382" y="57531"/>
                  </a:lnTo>
                  <a:lnTo>
                    <a:pt x="56387" y="46608"/>
                  </a:lnTo>
                  <a:lnTo>
                    <a:pt x="54876" y="40893"/>
                  </a:lnTo>
                  <a:lnTo>
                    <a:pt x="54851" y="32893"/>
                  </a:lnTo>
                  <a:close/>
                </a:path>
                <a:path w="728980" h="158114">
                  <a:moveTo>
                    <a:pt x="63749" y="59055"/>
                  </a:moveTo>
                  <a:lnTo>
                    <a:pt x="47015" y="59055"/>
                  </a:lnTo>
                  <a:lnTo>
                    <a:pt x="50482" y="66167"/>
                  </a:lnTo>
                  <a:lnTo>
                    <a:pt x="85140" y="89407"/>
                  </a:lnTo>
                  <a:lnTo>
                    <a:pt x="92811" y="76454"/>
                  </a:lnTo>
                  <a:lnTo>
                    <a:pt x="84823" y="74041"/>
                  </a:lnTo>
                  <a:lnTo>
                    <a:pt x="78016" y="70866"/>
                  </a:lnTo>
                  <a:lnTo>
                    <a:pt x="72364" y="66675"/>
                  </a:lnTo>
                  <a:lnTo>
                    <a:pt x="66713" y="62356"/>
                  </a:lnTo>
                  <a:lnTo>
                    <a:pt x="63749" y="59055"/>
                  </a:lnTo>
                  <a:close/>
                </a:path>
                <a:path w="728980" h="158114">
                  <a:moveTo>
                    <a:pt x="88798" y="19431"/>
                  </a:moveTo>
                  <a:lnTo>
                    <a:pt x="4521" y="19431"/>
                  </a:lnTo>
                  <a:lnTo>
                    <a:pt x="4521" y="32893"/>
                  </a:lnTo>
                  <a:lnTo>
                    <a:pt x="88798" y="32893"/>
                  </a:lnTo>
                  <a:lnTo>
                    <a:pt x="88798" y="19431"/>
                  </a:lnTo>
                  <a:close/>
                </a:path>
                <a:path w="728980" h="158114">
                  <a:moveTo>
                    <a:pt x="55016" y="635"/>
                  </a:moveTo>
                  <a:lnTo>
                    <a:pt x="38480" y="635"/>
                  </a:lnTo>
                  <a:lnTo>
                    <a:pt x="38480" y="19431"/>
                  </a:lnTo>
                  <a:lnTo>
                    <a:pt x="55016" y="19431"/>
                  </a:lnTo>
                  <a:lnTo>
                    <a:pt x="55016" y="635"/>
                  </a:lnTo>
                  <a:close/>
                </a:path>
                <a:path w="728980" h="158114">
                  <a:moveTo>
                    <a:pt x="685469" y="17780"/>
                  </a:moveTo>
                  <a:lnTo>
                    <a:pt x="597712" y="17780"/>
                  </a:lnTo>
                  <a:lnTo>
                    <a:pt x="597712" y="30987"/>
                  </a:lnTo>
                  <a:lnTo>
                    <a:pt x="685469" y="30987"/>
                  </a:lnTo>
                  <a:lnTo>
                    <a:pt x="685469" y="17780"/>
                  </a:lnTo>
                  <a:close/>
                </a:path>
                <a:path w="728980" h="158114">
                  <a:moveTo>
                    <a:pt x="650671" y="0"/>
                  </a:moveTo>
                  <a:lnTo>
                    <a:pt x="634288" y="0"/>
                  </a:lnTo>
                  <a:lnTo>
                    <a:pt x="634288" y="17780"/>
                  </a:lnTo>
                  <a:lnTo>
                    <a:pt x="650671" y="17780"/>
                  </a:lnTo>
                  <a:lnTo>
                    <a:pt x="650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096770" y="4880228"/>
            <a:ext cx="422909" cy="156210"/>
          </a:xfrm>
          <a:custGeom>
            <a:avLst/>
            <a:gdLst/>
            <a:ahLst/>
            <a:cxnLst/>
            <a:rect l="l" t="t" r="r" b="b"/>
            <a:pathLst>
              <a:path w="422910" h="156210">
                <a:moveTo>
                  <a:pt x="369824" y="96393"/>
                </a:moveTo>
                <a:lnTo>
                  <a:pt x="327532" y="105664"/>
                </a:lnTo>
                <a:lnTo>
                  <a:pt x="316992" y="119888"/>
                </a:lnTo>
                <a:lnTo>
                  <a:pt x="316992" y="132461"/>
                </a:lnTo>
                <a:lnTo>
                  <a:pt x="354472" y="154828"/>
                </a:lnTo>
                <a:lnTo>
                  <a:pt x="369824" y="155575"/>
                </a:lnTo>
                <a:lnTo>
                  <a:pt x="377729" y="155434"/>
                </a:lnTo>
                <a:lnTo>
                  <a:pt x="415925" y="142494"/>
                </a:lnTo>
                <a:lnTo>
                  <a:pt x="369824" y="142494"/>
                </a:lnTo>
                <a:lnTo>
                  <a:pt x="361654" y="142232"/>
                </a:lnTo>
                <a:lnTo>
                  <a:pt x="333375" y="126238"/>
                </a:lnTo>
                <a:lnTo>
                  <a:pt x="333502" y="120777"/>
                </a:lnTo>
                <a:lnTo>
                  <a:pt x="369824" y="109347"/>
                </a:lnTo>
                <a:lnTo>
                  <a:pt x="415544" y="109347"/>
                </a:lnTo>
                <a:lnTo>
                  <a:pt x="411861" y="105664"/>
                </a:lnTo>
                <a:lnTo>
                  <a:pt x="377729" y="96609"/>
                </a:lnTo>
                <a:lnTo>
                  <a:pt x="369824" y="96393"/>
                </a:lnTo>
                <a:close/>
              </a:path>
              <a:path w="422910" h="156210">
                <a:moveTo>
                  <a:pt x="415544" y="109347"/>
                </a:moveTo>
                <a:lnTo>
                  <a:pt x="369824" y="109347"/>
                </a:lnTo>
                <a:lnTo>
                  <a:pt x="377920" y="109610"/>
                </a:lnTo>
                <a:lnTo>
                  <a:pt x="385064" y="110410"/>
                </a:lnTo>
                <a:lnTo>
                  <a:pt x="406146" y="126238"/>
                </a:lnTo>
                <a:lnTo>
                  <a:pt x="406019" y="131445"/>
                </a:lnTo>
                <a:lnTo>
                  <a:pt x="369824" y="142494"/>
                </a:lnTo>
                <a:lnTo>
                  <a:pt x="415925" y="142494"/>
                </a:lnTo>
                <a:lnTo>
                  <a:pt x="420369" y="137795"/>
                </a:lnTo>
                <a:lnTo>
                  <a:pt x="422529" y="132461"/>
                </a:lnTo>
                <a:lnTo>
                  <a:pt x="422529" y="119888"/>
                </a:lnTo>
                <a:lnTo>
                  <a:pt x="420369" y="114427"/>
                </a:lnTo>
                <a:lnTo>
                  <a:pt x="416179" y="109982"/>
                </a:lnTo>
                <a:lnTo>
                  <a:pt x="415544" y="109347"/>
                </a:lnTo>
                <a:close/>
              </a:path>
              <a:path w="422910" h="156210">
                <a:moveTo>
                  <a:pt x="115824" y="101600"/>
                </a:moveTo>
                <a:lnTo>
                  <a:pt x="12700" y="101600"/>
                </a:lnTo>
                <a:lnTo>
                  <a:pt x="12700" y="115062"/>
                </a:lnTo>
                <a:lnTo>
                  <a:pt x="99313" y="115062"/>
                </a:lnTo>
                <a:lnTo>
                  <a:pt x="99313" y="155956"/>
                </a:lnTo>
                <a:lnTo>
                  <a:pt x="115824" y="155956"/>
                </a:lnTo>
                <a:lnTo>
                  <a:pt x="115824" y="101600"/>
                </a:lnTo>
                <a:close/>
              </a:path>
              <a:path w="422910" h="156210">
                <a:moveTo>
                  <a:pt x="272288" y="96774"/>
                </a:moveTo>
                <a:lnTo>
                  <a:pt x="165607" y="96774"/>
                </a:lnTo>
                <a:lnTo>
                  <a:pt x="165607" y="108204"/>
                </a:lnTo>
                <a:lnTo>
                  <a:pt x="255905" y="108204"/>
                </a:lnTo>
                <a:lnTo>
                  <a:pt x="255905" y="119380"/>
                </a:lnTo>
                <a:lnTo>
                  <a:pt x="166243" y="119380"/>
                </a:lnTo>
                <a:lnTo>
                  <a:pt x="166243" y="154432"/>
                </a:lnTo>
                <a:lnTo>
                  <a:pt x="276987" y="154432"/>
                </a:lnTo>
                <a:lnTo>
                  <a:pt x="276987" y="142367"/>
                </a:lnTo>
                <a:lnTo>
                  <a:pt x="182499" y="142367"/>
                </a:lnTo>
                <a:lnTo>
                  <a:pt x="182499" y="130429"/>
                </a:lnTo>
                <a:lnTo>
                  <a:pt x="272288" y="130429"/>
                </a:lnTo>
                <a:lnTo>
                  <a:pt x="272288" y="96774"/>
                </a:lnTo>
                <a:close/>
              </a:path>
              <a:path w="422910" h="156210">
                <a:moveTo>
                  <a:pt x="200152" y="69088"/>
                </a:moveTo>
                <a:lnTo>
                  <a:pt x="183896" y="69088"/>
                </a:lnTo>
                <a:lnTo>
                  <a:pt x="183896" y="91948"/>
                </a:lnTo>
                <a:lnTo>
                  <a:pt x="200152" y="91948"/>
                </a:lnTo>
                <a:lnTo>
                  <a:pt x="200152" y="69088"/>
                </a:lnTo>
                <a:close/>
              </a:path>
              <a:path w="422910" h="156210">
                <a:moveTo>
                  <a:pt x="272288" y="127"/>
                </a:moveTo>
                <a:lnTo>
                  <a:pt x="255778" y="127"/>
                </a:lnTo>
                <a:lnTo>
                  <a:pt x="255778" y="73660"/>
                </a:lnTo>
                <a:lnTo>
                  <a:pt x="225298" y="73660"/>
                </a:lnTo>
                <a:lnTo>
                  <a:pt x="225298" y="84074"/>
                </a:lnTo>
                <a:lnTo>
                  <a:pt x="255778" y="84074"/>
                </a:lnTo>
                <a:lnTo>
                  <a:pt x="255778" y="91567"/>
                </a:lnTo>
                <a:lnTo>
                  <a:pt x="272288" y="91567"/>
                </a:lnTo>
                <a:lnTo>
                  <a:pt x="272288" y="127"/>
                </a:lnTo>
                <a:close/>
              </a:path>
              <a:path w="422910" h="156210">
                <a:moveTo>
                  <a:pt x="142240" y="57531"/>
                </a:moveTo>
                <a:lnTo>
                  <a:pt x="144144" y="69469"/>
                </a:lnTo>
                <a:lnTo>
                  <a:pt x="163322" y="69469"/>
                </a:lnTo>
                <a:lnTo>
                  <a:pt x="183896" y="69088"/>
                </a:lnTo>
                <a:lnTo>
                  <a:pt x="200152" y="69088"/>
                </a:lnTo>
                <a:lnTo>
                  <a:pt x="200152" y="68326"/>
                </a:lnTo>
                <a:lnTo>
                  <a:pt x="207772" y="67945"/>
                </a:lnTo>
                <a:lnTo>
                  <a:pt x="215265" y="67437"/>
                </a:lnTo>
                <a:lnTo>
                  <a:pt x="230250" y="66167"/>
                </a:lnTo>
                <a:lnTo>
                  <a:pt x="237744" y="65405"/>
                </a:lnTo>
                <a:lnTo>
                  <a:pt x="245110" y="64389"/>
                </a:lnTo>
                <a:lnTo>
                  <a:pt x="244546" y="57626"/>
                </a:lnTo>
                <a:lnTo>
                  <a:pt x="157956" y="57626"/>
                </a:lnTo>
                <a:lnTo>
                  <a:pt x="142240" y="57531"/>
                </a:lnTo>
                <a:close/>
              </a:path>
              <a:path w="422910" h="156210">
                <a:moveTo>
                  <a:pt x="244221" y="53721"/>
                </a:moveTo>
                <a:lnTo>
                  <a:pt x="200717" y="56798"/>
                </a:lnTo>
                <a:lnTo>
                  <a:pt x="157956" y="57626"/>
                </a:lnTo>
                <a:lnTo>
                  <a:pt x="244546" y="57626"/>
                </a:lnTo>
                <a:lnTo>
                  <a:pt x="244221" y="53721"/>
                </a:lnTo>
                <a:close/>
              </a:path>
              <a:path w="422910" h="156210">
                <a:moveTo>
                  <a:pt x="200660" y="2794"/>
                </a:moveTo>
                <a:lnTo>
                  <a:pt x="184912" y="2794"/>
                </a:lnTo>
                <a:lnTo>
                  <a:pt x="178054" y="3683"/>
                </a:lnTo>
                <a:lnTo>
                  <a:pt x="172212" y="5715"/>
                </a:lnTo>
                <a:lnTo>
                  <a:pt x="166369" y="7620"/>
                </a:lnTo>
                <a:lnTo>
                  <a:pt x="161798" y="10287"/>
                </a:lnTo>
                <a:lnTo>
                  <a:pt x="158505" y="13970"/>
                </a:lnTo>
                <a:lnTo>
                  <a:pt x="155448" y="17272"/>
                </a:lnTo>
                <a:lnTo>
                  <a:pt x="153924" y="21463"/>
                </a:lnTo>
                <a:lnTo>
                  <a:pt x="153924" y="31115"/>
                </a:lnTo>
                <a:lnTo>
                  <a:pt x="155448" y="35306"/>
                </a:lnTo>
                <a:lnTo>
                  <a:pt x="158623" y="38735"/>
                </a:lnTo>
                <a:lnTo>
                  <a:pt x="161798" y="42291"/>
                </a:lnTo>
                <a:lnTo>
                  <a:pt x="166369" y="44958"/>
                </a:lnTo>
                <a:lnTo>
                  <a:pt x="172212" y="46736"/>
                </a:lnTo>
                <a:lnTo>
                  <a:pt x="178054" y="48641"/>
                </a:lnTo>
                <a:lnTo>
                  <a:pt x="184912" y="49530"/>
                </a:lnTo>
                <a:lnTo>
                  <a:pt x="200660" y="49530"/>
                </a:lnTo>
                <a:lnTo>
                  <a:pt x="207518" y="48641"/>
                </a:lnTo>
                <a:lnTo>
                  <a:pt x="213232" y="46736"/>
                </a:lnTo>
                <a:lnTo>
                  <a:pt x="219075" y="44958"/>
                </a:lnTo>
                <a:lnTo>
                  <a:pt x="223647" y="42291"/>
                </a:lnTo>
                <a:lnTo>
                  <a:pt x="227066" y="38481"/>
                </a:lnTo>
                <a:lnTo>
                  <a:pt x="192912" y="38481"/>
                </a:lnTo>
                <a:lnTo>
                  <a:pt x="185547" y="38354"/>
                </a:lnTo>
                <a:lnTo>
                  <a:pt x="179831" y="37338"/>
                </a:lnTo>
                <a:lnTo>
                  <a:pt x="175768" y="35179"/>
                </a:lnTo>
                <a:lnTo>
                  <a:pt x="171577" y="33020"/>
                </a:lnTo>
                <a:lnTo>
                  <a:pt x="169418" y="29972"/>
                </a:lnTo>
                <a:lnTo>
                  <a:pt x="169418" y="22479"/>
                </a:lnTo>
                <a:lnTo>
                  <a:pt x="171577" y="19431"/>
                </a:lnTo>
                <a:lnTo>
                  <a:pt x="175768" y="17272"/>
                </a:lnTo>
                <a:lnTo>
                  <a:pt x="179831" y="14986"/>
                </a:lnTo>
                <a:lnTo>
                  <a:pt x="185547" y="13970"/>
                </a:lnTo>
                <a:lnTo>
                  <a:pt x="192912" y="13843"/>
                </a:lnTo>
                <a:lnTo>
                  <a:pt x="226822" y="13843"/>
                </a:lnTo>
                <a:lnTo>
                  <a:pt x="223647" y="10287"/>
                </a:lnTo>
                <a:lnTo>
                  <a:pt x="219075" y="7620"/>
                </a:lnTo>
                <a:lnTo>
                  <a:pt x="213232" y="5715"/>
                </a:lnTo>
                <a:lnTo>
                  <a:pt x="207518" y="3683"/>
                </a:lnTo>
                <a:lnTo>
                  <a:pt x="200660" y="2794"/>
                </a:lnTo>
                <a:close/>
              </a:path>
              <a:path w="422910" h="156210">
                <a:moveTo>
                  <a:pt x="226822" y="13843"/>
                </a:moveTo>
                <a:lnTo>
                  <a:pt x="192912" y="13843"/>
                </a:lnTo>
                <a:lnTo>
                  <a:pt x="200025" y="13970"/>
                </a:lnTo>
                <a:lnTo>
                  <a:pt x="205740" y="14986"/>
                </a:lnTo>
                <a:lnTo>
                  <a:pt x="209804" y="17272"/>
                </a:lnTo>
                <a:lnTo>
                  <a:pt x="213994" y="19431"/>
                </a:lnTo>
                <a:lnTo>
                  <a:pt x="216154" y="22479"/>
                </a:lnTo>
                <a:lnTo>
                  <a:pt x="216154" y="29972"/>
                </a:lnTo>
                <a:lnTo>
                  <a:pt x="213994" y="33020"/>
                </a:lnTo>
                <a:lnTo>
                  <a:pt x="209804" y="35179"/>
                </a:lnTo>
                <a:lnTo>
                  <a:pt x="205740" y="37338"/>
                </a:lnTo>
                <a:lnTo>
                  <a:pt x="200025" y="38354"/>
                </a:lnTo>
                <a:lnTo>
                  <a:pt x="192912" y="38481"/>
                </a:lnTo>
                <a:lnTo>
                  <a:pt x="227066" y="38481"/>
                </a:lnTo>
                <a:lnTo>
                  <a:pt x="230124" y="35306"/>
                </a:lnTo>
                <a:lnTo>
                  <a:pt x="231775" y="31115"/>
                </a:lnTo>
                <a:lnTo>
                  <a:pt x="231805" y="29972"/>
                </a:lnTo>
                <a:lnTo>
                  <a:pt x="231775" y="21463"/>
                </a:lnTo>
                <a:lnTo>
                  <a:pt x="230124" y="17272"/>
                </a:lnTo>
                <a:lnTo>
                  <a:pt x="226822" y="13843"/>
                </a:lnTo>
                <a:close/>
              </a:path>
              <a:path w="422910" h="156210">
                <a:moveTo>
                  <a:pt x="72390" y="10414"/>
                </a:moveTo>
                <a:lnTo>
                  <a:pt x="0" y="10414"/>
                </a:lnTo>
                <a:lnTo>
                  <a:pt x="0" y="86614"/>
                </a:lnTo>
                <a:lnTo>
                  <a:pt x="19881" y="86663"/>
                </a:lnTo>
                <a:lnTo>
                  <a:pt x="27130" y="86629"/>
                </a:lnTo>
                <a:lnTo>
                  <a:pt x="33926" y="86524"/>
                </a:lnTo>
                <a:lnTo>
                  <a:pt x="40259" y="86360"/>
                </a:lnTo>
                <a:lnTo>
                  <a:pt x="48387" y="86233"/>
                </a:lnTo>
                <a:lnTo>
                  <a:pt x="56006" y="85725"/>
                </a:lnTo>
                <a:lnTo>
                  <a:pt x="69850" y="84455"/>
                </a:lnTo>
                <a:lnTo>
                  <a:pt x="76962" y="83566"/>
                </a:lnTo>
                <a:lnTo>
                  <a:pt x="83947" y="82296"/>
                </a:lnTo>
                <a:lnTo>
                  <a:pt x="82750" y="73406"/>
                </a:lnTo>
                <a:lnTo>
                  <a:pt x="16510" y="73406"/>
                </a:lnTo>
                <a:lnTo>
                  <a:pt x="16510" y="54610"/>
                </a:lnTo>
                <a:lnTo>
                  <a:pt x="69468" y="54610"/>
                </a:lnTo>
                <a:lnTo>
                  <a:pt x="69468" y="41783"/>
                </a:lnTo>
                <a:lnTo>
                  <a:pt x="16510" y="41783"/>
                </a:lnTo>
                <a:lnTo>
                  <a:pt x="16510" y="23749"/>
                </a:lnTo>
                <a:lnTo>
                  <a:pt x="72390" y="23749"/>
                </a:lnTo>
                <a:lnTo>
                  <a:pt x="72390" y="10414"/>
                </a:lnTo>
                <a:close/>
              </a:path>
              <a:path w="422910" h="156210">
                <a:moveTo>
                  <a:pt x="82168" y="69088"/>
                </a:moveTo>
                <a:lnTo>
                  <a:pt x="41910" y="73025"/>
                </a:lnTo>
                <a:lnTo>
                  <a:pt x="16510" y="73406"/>
                </a:lnTo>
                <a:lnTo>
                  <a:pt x="82750" y="73406"/>
                </a:lnTo>
                <a:lnTo>
                  <a:pt x="82168" y="69088"/>
                </a:lnTo>
                <a:close/>
              </a:path>
              <a:path w="422910" h="156210">
                <a:moveTo>
                  <a:pt x="422021" y="0"/>
                </a:moveTo>
                <a:lnTo>
                  <a:pt x="405511" y="0"/>
                </a:lnTo>
                <a:lnTo>
                  <a:pt x="405511" y="31623"/>
                </a:lnTo>
                <a:lnTo>
                  <a:pt x="372491" y="31623"/>
                </a:lnTo>
                <a:lnTo>
                  <a:pt x="372491" y="45212"/>
                </a:lnTo>
                <a:lnTo>
                  <a:pt x="405511" y="45212"/>
                </a:lnTo>
                <a:lnTo>
                  <a:pt x="405511" y="92075"/>
                </a:lnTo>
                <a:lnTo>
                  <a:pt x="422021" y="92075"/>
                </a:lnTo>
                <a:lnTo>
                  <a:pt x="422021" y="0"/>
                </a:lnTo>
                <a:close/>
              </a:path>
              <a:path w="422910" h="156210">
                <a:moveTo>
                  <a:pt x="347344" y="8636"/>
                </a:moveTo>
                <a:lnTo>
                  <a:pt x="330962" y="8636"/>
                </a:lnTo>
                <a:lnTo>
                  <a:pt x="330835" y="31877"/>
                </a:lnTo>
                <a:lnTo>
                  <a:pt x="329311" y="39243"/>
                </a:lnTo>
                <a:lnTo>
                  <a:pt x="326136" y="46228"/>
                </a:lnTo>
                <a:lnTo>
                  <a:pt x="323088" y="53086"/>
                </a:lnTo>
                <a:lnTo>
                  <a:pt x="318516" y="59182"/>
                </a:lnTo>
                <a:lnTo>
                  <a:pt x="312674" y="64516"/>
                </a:lnTo>
                <a:lnTo>
                  <a:pt x="306800" y="69740"/>
                </a:lnTo>
                <a:lnTo>
                  <a:pt x="299719" y="73787"/>
                </a:lnTo>
                <a:lnTo>
                  <a:pt x="291465" y="76708"/>
                </a:lnTo>
                <a:lnTo>
                  <a:pt x="300228" y="89916"/>
                </a:lnTo>
                <a:lnTo>
                  <a:pt x="333105" y="64087"/>
                </a:lnTo>
                <a:lnTo>
                  <a:pt x="339471" y="51435"/>
                </a:lnTo>
                <a:lnTo>
                  <a:pt x="355509" y="51435"/>
                </a:lnTo>
                <a:lnTo>
                  <a:pt x="354838" y="50546"/>
                </a:lnTo>
                <a:lnTo>
                  <a:pt x="351790" y="44069"/>
                </a:lnTo>
                <a:lnTo>
                  <a:pt x="348869" y="37592"/>
                </a:lnTo>
                <a:lnTo>
                  <a:pt x="347344" y="30607"/>
                </a:lnTo>
                <a:lnTo>
                  <a:pt x="347344" y="8636"/>
                </a:lnTo>
                <a:close/>
              </a:path>
              <a:path w="422910" h="156210">
                <a:moveTo>
                  <a:pt x="355509" y="51435"/>
                </a:moveTo>
                <a:lnTo>
                  <a:pt x="339471" y="51435"/>
                </a:lnTo>
                <a:lnTo>
                  <a:pt x="342900" y="59309"/>
                </a:lnTo>
                <a:lnTo>
                  <a:pt x="376047" y="85217"/>
                </a:lnTo>
                <a:lnTo>
                  <a:pt x="385063" y="72390"/>
                </a:lnTo>
                <a:lnTo>
                  <a:pt x="377190" y="69723"/>
                </a:lnTo>
                <a:lnTo>
                  <a:pt x="370331" y="66040"/>
                </a:lnTo>
                <a:lnTo>
                  <a:pt x="364744" y="61087"/>
                </a:lnTo>
                <a:lnTo>
                  <a:pt x="359156" y="56261"/>
                </a:lnTo>
                <a:lnTo>
                  <a:pt x="355509" y="51435"/>
                </a:lnTo>
                <a:close/>
              </a:path>
              <a:path w="422910" h="156210">
                <a:moveTo>
                  <a:pt x="115824" y="0"/>
                </a:moveTo>
                <a:lnTo>
                  <a:pt x="99313" y="0"/>
                </a:lnTo>
                <a:lnTo>
                  <a:pt x="99313" y="94488"/>
                </a:lnTo>
                <a:lnTo>
                  <a:pt x="115824" y="94488"/>
                </a:lnTo>
                <a:lnTo>
                  <a:pt x="115824" y="54229"/>
                </a:lnTo>
                <a:lnTo>
                  <a:pt x="138430" y="54229"/>
                </a:lnTo>
                <a:lnTo>
                  <a:pt x="138430" y="40386"/>
                </a:lnTo>
                <a:lnTo>
                  <a:pt x="115824" y="40386"/>
                </a:lnTo>
                <a:lnTo>
                  <a:pt x="1158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79242" y="4883530"/>
            <a:ext cx="292100" cy="151130"/>
          </a:xfrm>
          <a:custGeom>
            <a:avLst/>
            <a:gdLst/>
            <a:ahLst/>
            <a:cxnLst/>
            <a:rect l="l" t="t" r="r" b="b"/>
            <a:pathLst>
              <a:path w="292100" h="151129">
                <a:moveTo>
                  <a:pt x="128143" y="137287"/>
                </a:moveTo>
                <a:lnTo>
                  <a:pt x="14224" y="137287"/>
                </a:lnTo>
                <a:lnTo>
                  <a:pt x="14224" y="150749"/>
                </a:lnTo>
                <a:lnTo>
                  <a:pt x="128143" y="150749"/>
                </a:lnTo>
                <a:lnTo>
                  <a:pt x="128143" y="137287"/>
                </a:lnTo>
                <a:close/>
              </a:path>
              <a:path w="292100" h="151129">
                <a:moveTo>
                  <a:pt x="55118" y="106680"/>
                </a:moveTo>
                <a:lnTo>
                  <a:pt x="38734" y="106680"/>
                </a:lnTo>
                <a:lnTo>
                  <a:pt x="38734" y="137287"/>
                </a:lnTo>
                <a:lnTo>
                  <a:pt x="55118" y="137287"/>
                </a:lnTo>
                <a:lnTo>
                  <a:pt x="55118" y="106680"/>
                </a:lnTo>
                <a:close/>
              </a:path>
              <a:path w="292100" h="151129">
                <a:moveTo>
                  <a:pt x="103505" y="106680"/>
                </a:moveTo>
                <a:lnTo>
                  <a:pt x="87249" y="106680"/>
                </a:lnTo>
                <a:lnTo>
                  <a:pt x="87249" y="137287"/>
                </a:lnTo>
                <a:lnTo>
                  <a:pt x="103505" y="137287"/>
                </a:lnTo>
                <a:lnTo>
                  <a:pt x="103505" y="106680"/>
                </a:lnTo>
                <a:close/>
              </a:path>
              <a:path w="292100" h="151129">
                <a:moveTo>
                  <a:pt x="126745" y="93853"/>
                </a:moveTo>
                <a:lnTo>
                  <a:pt x="15620" y="93853"/>
                </a:lnTo>
                <a:lnTo>
                  <a:pt x="15620" y="106680"/>
                </a:lnTo>
                <a:lnTo>
                  <a:pt x="126745" y="106680"/>
                </a:lnTo>
                <a:lnTo>
                  <a:pt x="126745" y="93853"/>
                </a:lnTo>
                <a:close/>
              </a:path>
              <a:path w="292100" h="151129">
                <a:moveTo>
                  <a:pt x="183895" y="104140"/>
                </a:moveTo>
                <a:lnTo>
                  <a:pt x="167258" y="104140"/>
                </a:lnTo>
                <a:lnTo>
                  <a:pt x="167258" y="149352"/>
                </a:lnTo>
                <a:lnTo>
                  <a:pt x="275589" y="149352"/>
                </a:lnTo>
                <a:lnTo>
                  <a:pt x="275589" y="135890"/>
                </a:lnTo>
                <a:lnTo>
                  <a:pt x="183895" y="135890"/>
                </a:lnTo>
                <a:lnTo>
                  <a:pt x="183895" y="104140"/>
                </a:lnTo>
                <a:close/>
              </a:path>
              <a:path w="292100" h="151129">
                <a:moveTo>
                  <a:pt x="291592" y="78105"/>
                </a:moveTo>
                <a:lnTo>
                  <a:pt x="149351" y="78105"/>
                </a:lnTo>
                <a:lnTo>
                  <a:pt x="149351" y="91313"/>
                </a:lnTo>
                <a:lnTo>
                  <a:pt x="291592" y="91313"/>
                </a:lnTo>
                <a:lnTo>
                  <a:pt x="291592" y="78105"/>
                </a:lnTo>
                <a:close/>
              </a:path>
              <a:path w="292100" h="151129">
                <a:moveTo>
                  <a:pt x="220344" y="1905"/>
                </a:moveTo>
                <a:lnTo>
                  <a:pt x="182499" y="8001"/>
                </a:lnTo>
                <a:lnTo>
                  <a:pt x="171499" y="16335"/>
                </a:lnTo>
                <a:lnTo>
                  <a:pt x="167005" y="20955"/>
                </a:lnTo>
                <a:lnTo>
                  <a:pt x="164719" y="26543"/>
                </a:lnTo>
                <a:lnTo>
                  <a:pt x="164719" y="39624"/>
                </a:lnTo>
                <a:lnTo>
                  <a:pt x="167005" y="45212"/>
                </a:lnTo>
                <a:lnTo>
                  <a:pt x="171576" y="49911"/>
                </a:lnTo>
                <a:lnTo>
                  <a:pt x="176021" y="54610"/>
                </a:lnTo>
                <a:lnTo>
                  <a:pt x="220344" y="64770"/>
                </a:lnTo>
                <a:lnTo>
                  <a:pt x="228556" y="64458"/>
                </a:lnTo>
                <a:lnTo>
                  <a:pt x="267877" y="51181"/>
                </a:lnTo>
                <a:lnTo>
                  <a:pt x="220344" y="51181"/>
                </a:lnTo>
                <a:lnTo>
                  <a:pt x="211794" y="50819"/>
                </a:lnTo>
                <a:lnTo>
                  <a:pt x="181737" y="38862"/>
                </a:lnTo>
                <a:lnTo>
                  <a:pt x="181737" y="27432"/>
                </a:lnTo>
                <a:lnTo>
                  <a:pt x="220344" y="15113"/>
                </a:lnTo>
                <a:lnTo>
                  <a:pt x="268000" y="15113"/>
                </a:lnTo>
                <a:lnTo>
                  <a:pt x="264540" y="11557"/>
                </a:lnTo>
                <a:lnTo>
                  <a:pt x="228556" y="2069"/>
                </a:lnTo>
                <a:lnTo>
                  <a:pt x="220344" y="1905"/>
                </a:lnTo>
                <a:close/>
              </a:path>
              <a:path w="292100" h="151129">
                <a:moveTo>
                  <a:pt x="268000" y="15113"/>
                </a:moveTo>
                <a:lnTo>
                  <a:pt x="220344" y="15113"/>
                </a:lnTo>
                <a:lnTo>
                  <a:pt x="228895" y="15420"/>
                </a:lnTo>
                <a:lnTo>
                  <a:pt x="236458" y="16335"/>
                </a:lnTo>
                <a:lnTo>
                  <a:pt x="243044" y="17845"/>
                </a:lnTo>
                <a:lnTo>
                  <a:pt x="248665" y="19939"/>
                </a:lnTo>
                <a:lnTo>
                  <a:pt x="255396" y="22987"/>
                </a:lnTo>
                <a:lnTo>
                  <a:pt x="258825" y="27432"/>
                </a:lnTo>
                <a:lnTo>
                  <a:pt x="258825" y="38862"/>
                </a:lnTo>
                <a:lnTo>
                  <a:pt x="220344" y="51181"/>
                </a:lnTo>
                <a:lnTo>
                  <a:pt x="267877" y="51181"/>
                </a:lnTo>
                <a:lnTo>
                  <a:pt x="273684" y="45212"/>
                </a:lnTo>
                <a:lnTo>
                  <a:pt x="275970" y="39624"/>
                </a:lnTo>
                <a:lnTo>
                  <a:pt x="275985" y="38862"/>
                </a:lnTo>
                <a:lnTo>
                  <a:pt x="275970" y="26543"/>
                </a:lnTo>
                <a:lnTo>
                  <a:pt x="273684" y="20955"/>
                </a:lnTo>
                <a:lnTo>
                  <a:pt x="268000" y="15113"/>
                </a:lnTo>
                <a:close/>
              </a:path>
              <a:path w="292100" h="151129">
                <a:moveTo>
                  <a:pt x="142239" y="66294"/>
                </a:moveTo>
                <a:lnTo>
                  <a:pt x="0" y="66294"/>
                </a:lnTo>
                <a:lnTo>
                  <a:pt x="0" y="79756"/>
                </a:lnTo>
                <a:lnTo>
                  <a:pt x="142239" y="79756"/>
                </a:lnTo>
                <a:lnTo>
                  <a:pt x="142239" y="66294"/>
                </a:lnTo>
                <a:close/>
              </a:path>
              <a:path w="292100" h="151129">
                <a:moveTo>
                  <a:pt x="79375" y="48514"/>
                </a:moveTo>
                <a:lnTo>
                  <a:pt x="62864" y="48514"/>
                </a:lnTo>
                <a:lnTo>
                  <a:pt x="62864" y="66294"/>
                </a:lnTo>
                <a:lnTo>
                  <a:pt x="79375" y="66294"/>
                </a:lnTo>
                <a:lnTo>
                  <a:pt x="79375" y="48514"/>
                </a:lnTo>
                <a:close/>
              </a:path>
              <a:path w="292100" h="151129">
                <a:moveTo>
                  <a:pt x="35306" y="0"/>
                </a:moveTo>
                <a:lnTo>
                  <a:pt x="18923" y="0"/>
                </a:lnTo>
                <a:lnTo>
                  <a:pt x="18923" y="48514"/>
                </a:lnTo>
                <a:lnTo>
                  <a:pt x="126492" y="48514"/>
                </a:lnTo>
                <a:lnTo>
                  <a:pt x="126492" y="35306"/>
                </a:lnTo>
                <a:lnTo>
                  <a:pt x="35306" y="35306"/>
                </a:lnTo>
                <a:lnTo>
                  <a:pt x="353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9095" y="4880228"/>
            <a:ext cx="429259" cy="156210"/>
          </a:xfrm>
          <a:custGeom>
            <a:avLst/>
            <a:gdLst/>
            <a:ahLst/>
            <a:cxnLst/>
            <a:rect l="l" t="t" r="r" b="b"/>
            <a:pathLst>
              <a:path w="429260" h="156210">
                <a:moveTo>
                  <a:pt x="194563" y="104013"/>
                </a:moveTo>
                <a:lnTo>
                  <a:pt x="178054" y="104013"/>
                </a:lnTo>
                <a:lnTo>
                  <a:pt x="178054" y="152654"/>
                </a:lnTo>
                <a:lnTo>
                  <a:pt x="283591" y="152654"/>
                </a:lnTo>
                <a:lnTo>
                  <a:pt x="283591" y="139192"/>
                </a:lnTo>
                <a:lnTo>
                  <a:pt x="194563" y="139192"/>
                </a:lnTo>
                <a:lnTo>
                  <a:pt x="194563" y="104013"/>
                </a:lnTo>
                <a:close/>
              </a:path>
              <a:path w="429260" h="156210">
                <a:moveTo>
                  <a:pt x="279400" y="127"/>
                </a:moveTo>
                <a:lnTo>
                  <a:pt x="262890" y="127"/>
                </a:lnTo>
                <a:lnTo>
                  <a:pt x="262890" y="42291"/>
                </a:lnTo>
                <a:lnTo>
                  <a:pt x="233044" y="42291"/>
                </a:lnTo>
                <a:lnTo>
                  <a:pt x="233044" y="55626"/>
                </a:lnTo>
                <a:lnTo>
                  <a:pt x="262890" y="55626"/>
                </a:lnTo>
                <a:lnTo>
                  <a:pt x="262890" y="114300"/>
                </a:lnTo>
                <a:lnTo>
                  <a:pt x="279400" y="114300"/>
                </a:lnTo>
                <a:lnTo>
                  <a:pt x="279400" y="127"/>
                </a:lnTo>
                <a:close/>
              </a:path>
              <a:path w="429260" h="156210">
                <a:moveTo>
                  <a:pt x="205231" y="25527"/>
                </a:moveTo>
                <a:lnTo>
                  <a:pt x="188341" y="25527"/>
                </a:lnTo>
                <a:lnTo>
                  <a:pt x="188213" y="38862"/>
                </a:lnTo>
                <a:lnTo>
                  <a:pt x="186690" y="45720"/>
                </a:lnTo>
                <a:lnTo>
                  <a:pt x="183642" y="52324"/>
                </a:lnTo>
                <a:lnTo>
                  <a:pt x="180467" y="58928"/>
                </a:lnTo>
                <a:lnTo>
                  <a:pt x="176022" y="64770"/>
                </a:lnTo>
                <a:lnTo>
                  <a:pt x="170180" y="69850"/>
                </a:lnTo>
                <a:lnTo>
                  <a:pt x="164465" y="75057"/>
                </a:lnTo>
                <a:lnTo>
                  <a:pt x="157480" y="78994"/>
                </a:lnTo>
                <a:lnTo>
                  <a:pt x="149479" y="81788"/>
                </a:lnTo>
                <a:lnTo>
                  <a:pt x="157987" y="95250"/>
                </a:lnTo>
                <a:lnTo>
                  <a:pt x="190658" y="69770"/>
                </a:lnTo>
                <a:lnTo>
                  <a:pt x="196977" y="57531"/>
                </a:lnTo>
                <a:lnTo>
                  <a:pt x="213227" y="57531"/>
                </a:lnTo>
                <a:lnTo>
                  <a:pt x="212725" y="56896"/>
                </a:lnTo>
                <a:lnTo>
                  <a:pt x="209677" y="50673"/>
                </a:lnTo>
                <a:lnTo>
                  <a:pt x="206756" y="44577"/>
                </a:lnTo>
                <a:lnTo>
                  <a:pt x="205231" y="38227"/>
                </a:lnTo>
                <a:lnTo>
                  <a:pt x="205231" y="25527"/>
                </a:lnTo>
                <a:close/>
              </a:path>
              <a:path w="429260" h="156210">
                <a:moveTo>
                  <a:pt x="213227" y="57531"/>
                </a:moveTo>
                <a:lnTo>
                  <a:pt x="196977" y="57531"/>
                </a:lnTo>
                <a:lnTo>
                  <a:pt x="200406" y="65405"/>
                </a:lnTo>
                <a:lnTo>
                  <a:pt x="234315" y="91694"/>
                </a:lnTo>
                <a:lnTo>
                  <a:pt x="242824" y="78486"/>
                </a:lnTo>
                <a:lnTo>
                  <a:pt x="234950" y="75819"/>
                </a:lnTo>
                <a:lnTo>
                  <a:pt x="228219" y="72009"/>
                </a:lnTo>
                <a:lnTo>
                  <a:pt x="217043" y="62357"/>
                </a:lnTo>
                <a:lnTo>
                  <a:pt x="213227" y="57531"/>
                </a:lnTo>
                <a:close/>
              </a:path>
              <a:path w="429260" h="156210">
                <a:moveTo>
                  <a:pt x="238632" y="11938"/>
                </a:moveTo>
                <a:lnTo>
                  <a:pt x="154559" y="11938"/>
                </a:lnTo>
                <a:lnTo>
                  <a:pt x="154559" y="25527"/>
                </a:lnTo>
                <a:lnTo>
                  <a:pt x="238632" y="25527"/>
                </a:lnTo>
                <a:lnTo>
                  <a:pt x="238632" y="11938"/>
                </a:lnTo>
                <a:close/>
              </a:path>
              <a:path w="429260" h="156210">
                <a:moveTo>
                  <a:pt x="428752" y="101092"/>
                </a:moveTo>
                <a:lnTo>
                  <a:pt x="323088" y="101092"/>
                </a:lnTo>
                <a:lnTo>
                  <a:pt x="323088" y="114554"/>
                </a:lnTo>
                <a:lnTo>
                  <a:pt x="412242" y="114554"/>
                </a:lnTo>
                <a:lnTo>
                  <a:pt x="412242" y="155956"/>
                </a:lnTo>
                <a:lnTo>
                  <a:pt x="428752" y="155956"/>
                </a:lnTo>
                <a:lnTo>
                  <a:pt x="428752" y="101092"/>
                </a:lnTo>
                <a:close/>
              </a:path>
              <a:path w="429260" h="156210">
                <a:moveTo>
                  <a:pt x="142748" y="123190"/>
                </a:moveTo>
                <a:lnTo>
                  <a:pt x="0" y="123190"/>
                </a:lnTo>
                <a:lnTo>
                  <a:pt x="0" y="136779"/>
                </a:lnTo>
                <a:lnTo>
                  <a:pt x="142748" y="136779"/>
                </a:lnTo>
                <a:lnTo>
                  <a:pt x="142748" y="123190"/>
                </a:lnTo>
                <a:close/>
              </a:path>
              <a:path w="429260" h="156210">
                <a:moveTo>
                  <a:pt x="79121" y="85090"/>
                </a:moveTo>
                <a:lnTo>
                  <a:pt x="62865" y="85090"/>
                </a:lnTo>
                <a:lnTo>
                  <a:pt x="62865" y="123190"/>
                </a:lnTo>
                <a:lnTo>
                  <a:pt x="79121" y="123190"/>
                </a:lnTo>
                <a:lnTo>
                  <a:pt x="79121" y="85090"/>
                </a:lnTo>
                <a:close/>
              </a:path>
              <a:path w="429260" h="156210">
                <a:moveTo>
                  <a:pt x="124968" y="11938"/>
                </a:moveTo>
                <a:lnTo>
                  <a:pt x="17653" y="11938"/>
                </a:lnTo>
                <a:lnTo>
                  <a:pt x="17653" y="85090"/>
                </a:lnTo>
                <a:lnTo>
                  <a:pt x="126365" y="85090"/>
                </a:lnTo>
                <a:lnTo>
                  <a:pt x="126365" y="71882"/>
                </a:lnTo>
                <a:lnTo>
                  <a:pt x="34290" y="71882"/>
                </a:lnTo>
                <a:lnTo>
                  <a:pt x="34290" y="25400"/>
                </a:lnTo>
                <a:lnTo>
                  <a:pt x="124968" y="25400"/>
                </a:lnTo>
                <a:lnTo>
                  <a:pt x="124968" y="11938"/>
                </a:lnTo>
                <a:close/>
              </a:path>
              <a:path w="429260" h="156210">
                <a:moveTo>
                  <a:pt x="428752" y="0"/>
                </a:moveTo>
                <a:lnTo>
                  <a:pt x="412242" y="0"/>
                </a:lnTo>
                <a:lnTo>
                  <a:pt x="412242" y="39624"/>
                </a:lnTo>
                <a:lnTo>
                  <a:pt x="383285" y="39624"/>
                </a:lnTo>
                <a:lnTo>
                  <a:pt x="383285" y="53213"/>
                </a:lnTo>
                <a:lnTo>
                  <a:pt x="412242" y="53213"/>
                </a:lnTo>
                <a:lnTo>
                  <a:pt x="412242" y="93218"/>
                </a:lnTo>
                <a:lnTo>
                  <a:pt x="428752" y="93218"/>
                </a:lnTo>
                <a:lnTo>
                  <a:pt x="428752" y="0"/>
                </a:lnTo>
                <a:close/>
              </a:path>
              <a:path w="429260" h="156210">
                <a:moveTo>
                  <a:pt x="354583" y="23495"/>
                </a:moveTo>
                <a:lnTo>
                  <a:pt x="337693" y="23495"/>
                </a:lnTo>
                <a:lnTo>
                  <a:pt x="337566" y="34925"/>
                </a:lnTo>
                <a:lnTo>
                  <a:pt x="336042" y="41783"/>
                </a:lnTo>
                <a:lnTo>
                  <a:pt x="306831" y="75184"/>
                </a:lnTo>
                <a:lnTo>
                  <a:pt x="298831" y="77978"/>
                </a:lnTo>
                <a:lnTo>
                  <a:pt x="307340" y="91059"/>
                </a:lnTo>
                <a:lnTo>
                  <a:pt x="340010" y="65770"/>
                </a:lnTo>
                <a:lnTo>
                  <a:pt x="346329" y="53594"/>
                </a:lnTo>
                <a:lnTo>
                  <a:pt x="362579" y="53594"/>
                </a:lnTo>
                <a:lnTo>
                  <a:pt x="362077" y="52959"/>
                </a:lnTo>
                <a:lnTo>
                  <a:pt x="359029" y="46736"/>
                </a:lnTo>
                <a:lnTo>
                  <a:pt x="356107" y="40640"/>
                </a:lnTo>
                <a:lnTo>
                  <a:pt x="354583" y="34290"/>
                </a:lnTo>
                <a:lnTo>
                  <a:pt x="354583" y="23495"/>
                </a:lnTo>
                <a:close/>
              </a:path>
              <a:path w="429260" h="156210">
                <a:moveTo>
                  <a:pt x="362579" y="53594"/>
                </a:moveTo>
                <a:lnTo>
                  <a:pt x="346329" y="53594"/>
                </a:lnTo>
                <a:lnTo>
                  <a:pt x="349757" y="61341"/>
                </a:lnTo>
                <a:lnTo>
                  <a:pt x="383667" y="87503"/>
                </a:lnTo>
                <a:lnTo>
                  <a:pt x="392176" y="74676"/>
                </a:lnTo>
                <a:lnTo>
                  <a:pt x="384302" y="71882"/>
                </a:lnTo>
                <a:lnTo>
                  <a:pt x="377570" y="68072"/>
                </a:lnTo>
                <a:lnTo>
                  <a:pt x="366394" y="58420"/>
                </a:lnTo>
                <a:lnTo>
                  <a:pt x="362579" y="53594"/>
                </a:lnTo>
                <a:close/>
              </a:path>
              <a:path w="429260" h="156210">
                <a:moveTo>
                  <a:pt x="387984" y="10033"/>
                </a:moveTo>
                <a:lnTo>
                  <a:pt x="303911" y="10033"/>
                </a:lnTo>
                <a:lnTo>
                  <a:pt x="303911" y="23495"/>
                </a:lnTo>
                <a:lnTo>
                  <a:pt x="387984" y="23495"/>
                </a:lnTo>
                <a:lnTo>
                  <a:pt x="387984" y="1003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9822" y="4880228"/>
            <a:ext cx="589280" cy="156210"/>
          </a:xfrm>
          <a:custGeom>
            <a:avLst/>
            <a:gdLst/>
            <a:ahLst/>
            <a:cxnLst/>
            <a:rect l="l" t="t" r="r" b="b"/>
            <a:pathLst>
              <a:path w="589279" h="156210">
                <a:moveTo>
                  <a:pt x="342391" y="102997"/>
                </a:moveTo>
                <a:lnTo>
                  <a:pt x="325881" y="102997"/>
                </a:lnTo>
                <a:lnTo>
                  <a:pt x="325881" y="152654"/>
                </a:lnTo>
                <a:lnTo>
                  <a:pt x="431418" y="152654"/>
                </a:lnTo>
                <a:lnTo>
                  <a:pt x="431418" y="139192"/>
                </a:lnTo>
                <a:lnTo>
                  <a:pt x="342391" y="139192"/>
                </a:lnTo>
                <a:lnTo>
                  <a:pt x="342391" y="102997"/>
                </a:lnTo>
                <a:close/>
              </a:path>
              <a:path w="589279" h="156210">
                <a:moveTo>
                  <a:pt x="427227" y="74422"/>
                </a:moveTo>
                <a:lnTo>
                  <a:pt x="410717" y="74422"/>
                </a:lnTo>
                <a:lnTo>
                  <a:pt x="410717" y="115062"/>
                </a:lnTo>
                <a:lnTo>
                  <a:pt x="427227" y="115062"/>
                </a:lnTo>
                <a:lnTo>
                  <a:pt x="427227" y="74422"/>
                </a:lnTo>
                <a:close/>
              </a:path>
              <a:path w="589279" h="156210">
                <a:moveTo>
                  <a:pt x="340360" y="9525"/>
                </a:moveTo>
                <a:lnTo>
                  <a:pt x="304800" y="28702"/>
                </a:lnTo>
                <a:lnTo>
                  <a:pt x="301243" y="34544"/>
                </a:lnTo>
                <a:lnTo>
                  <a:pt x="299465" y="41402"/>
                </a:lnTo>
                <a:lnTo>
                  <a:pt x="299465" y="56896"/>
                </a:lnTo>
                <a:lnTo>
                  <a:pt x="301243" y="63754"/>
                </a:lnTo>
                <a:lnTo>
                  <a:pt x="304800" y="69596"/>
                </a:lnTo>
                <a:lnTo>
                  <a:pt x="308355" y="75565"/>
                </a:lnTo>
                <a:lnTo>
                  <a:pt x="313181" y="80137"/>
                </a:lnTo>
                <a:lnTo>
                  <a:pt x="319277" y="83439"/>
                </a:lnTo>
                <a:lnTo>
                  <a:pt x="325374" y="86868"/>
                </a:lnTo>
                <a:lnTo>
                  <a:pt x="332359" y="88519"/>
                </a:lnTo>
                <a:lnTo>
                  <a:pt x="346837" y="88519"/>
                </a:lnTo>
                <a:lnTo>
                  <a:pt x="371982" y="74422"/>
                </a:lnTo>
                <a:lnTo>
                  <a:pt x="427227" y="74422"/>
                </a:lnTo>
                <a:lnTo>
                  <a:pt x="427227" y="73914"/>
                </a:lnTo>
                <a:lnTo>
                  <a:pt x="340360" y="73914"/>
                </a:lnTo>
                <a:lnTo>
                  <a:pt x="332866" y="73787"/>
                </a:lnTo>
                <a:lnTo>
                  <a:pt x="326898" y="71628"/>
                </a:lnTo>
                <a:lnTo>
                  <a:pt x="317753" y="62738"/>
                </a:lnTo>
                <a:lnTo>
                  <a:pt x="315392" y="56896"/>
                </a:lnTo>
                <a:lnTo>
                  <a:pt x="315282" y="53340"/>
                </a:lnTo>
                <a:lnTo>
                  <a:pt x="315340" y="41656"/>
                </a:lnTo>
                <a:lnTo>
                  <a:pt x="317753" y="35687"/>
                </a:lnTo>
                <a:lnTo>
                  <a:pt x="326898" y="26797"/>
                </a:lnTo>
                <a:lnTo>
                  <a:pt x="332866" y="24384"/>
                </a:lnTo>
                <a:lnTo>
                  <a:pt x="427227" y="24384"/>
                </a:lnTo>
                <a:lnTo>
                  <a:pt x="427227" y="23622"/>
                </a:lnTo>
                <a:lnTo>
                  <a:pt x="371855" y="23622"/>
                </a:lnTo>
                <a:lnTo>
                  <a:pt x="368046" y="19177"/>
                </a:lnTo>
                <a:lnTo>
                  <a:pt x="363474" y="15748"/>
                </a:lnTo>
                <a:lnTo>
                  <a:pt x="352805" y="10922"/>
                </a:lnTo>
                <a:lnTo>
                  <a:pt x="346837" y="9652"/>
                </a:lnTo>
                <a:lnTo>
                  <a:pt x="340360" y="9525"/>
                </a:lnTo>
                <a:close/>
              </a:path>
              <a:path w="589279" h="156210">
                <a:moveTo>
                  <a:pt x="427227" y="24384"/>
                </a:moveTo>
                <a:lnTo>
                  <a:pt x="345059" y="24384"/>
                </a:lnTo>
                <a:lnTo>
                  <a:pt x="349250" y="25400"/>
                </a:lnTo>
                <a:lnTo>
                  <a:pt x="352932" y="27432"/>
                </a:lnTo>
                <a:lnTo>
                  <a:pt x="364998" y="44196"/>
                </a:lnTo>
                <a:lnTo>
                  <a:pt x="364998" y="54229"/>
                </a:lnTo>
                <a:lnTo>
                  <a:pt x="352932" y="70866"/>
                </a:lnTo>
                <a:lnTo>
                  <a:pt x="349250" y="72898"/>
                </a:lnTo>
                <a:lnTo>
                  <a:pt x="345059" y="73914"/>
                </a:lnTo>
                <a:lnTo>
                  <a:pt x="427227" y="73914"/>
                </a:lnTo>
                <a:lnTo>
                  <a:pt x="427227" y="61087"/>
                </a:lnTo>
                <a:lnTo>
                  <a:pt x="379094" y="61087"/>
                </a:lnTo>
                <a:lnTo>
                  <a:pt x="379729" y="59182"/>
                </a:lnTo>
                <a:lnTo>
                  <a:pt x="380491" y="55372"/>
                </a:lnTo>
                <a:lnTo>
                  <a:pt x="380746" y="53340"/>
                </a:lnTo>
                <a:lnTo>
                  <a:pt x="380746" y="44958"/>
                </a:lnTo>
                <a:lnTo>
                  <a:pt x="380364" y="42926"/>
                </a:lnTo>
                <a:lnTo>
                  <a:pt x="380111" y="40894"/>
                </a:lnTo>
                <a:lnTo>
                  <a:pt x="379729" y="38862"/>
                </a:lnTo>
                <a:lnTo>
                  <a:pt x="379094" y="37084"/>
                </a:lnTo>
                <a:lnTo>
                  <a:pt x="427227" y="37084"/>
                </a:lnTo>
                <a:lnTo>
                  <a:pt x="427227" y="24384"/>
                </a:lnTo>
                <a:close/>
              </a:path>
              <a:path w="589279" h="156210">
                <a:moveTo>
                  <a:pt x="427227" y="37084"/>
                </a:moveTo>
                <a:lnTo>
                  <a:pt x="410717" y="37084"/>
                </a:lnTo>
                <a:lnTo>
                  <a:pt x="410717" y="61087"/>
                </a:lnTo>
                <a:lnTo>
                  <a:pt x="427227" y="61087"/>
                </a:lnTo>
                <a:lnTo>
                  <a:pt x="427227" y="37084"/>
                </a:lnTo>
                <a:close/>
              </a:path>
              <a:path w="589279" h="156210">
                <a:moveTo>
                  <a:pt x="427227" y="127"/>
                </a:moveTo>
                <a:lnTo>
                  <a:pt x="410717" y="127"/>
                </a:lnTo>
                <a:lnTo>
                  <a:pt x="410717" y="23622"/>
                </a:lnTo>
                <a:lnTo>
                  <a:pt x="427227" y="23622"/>
                </a:lnTo>
                <a:lnTo>
                  <a:pt x="427227" y="127"/>
                </a:lnTo>
                <a:close/>
              </a:path>
              <a:path w="589279" h="156210">
                <a:moveTo>
                  <a:pt x="290575" y="123190"/>
                </a:moveTo>
                <a:lnTo>
                  <a:pt x="147827" y="123190"/>
                </a:lnTo>
                <a:lnTo>
                  <a:pt x="147827" y="136779"/>
                </a:lnTo>
                <a:lnTo>
                  <a:pt x="290575" y="136779"/>
                </a:lnTo>
                <a:lnTo>
                  <a:pt x="290575" y="123190"/>
                </a:lnTo>
                <a:close/>
              </a:path>
              <a:path w="589279" h="156210">
                <a:moveTo>
                  <a:pt x="227202" y="89281"/>
                </a:moveTo>
                <a:lnTo>
                  <a:pt x="210819" y="89281"/>
                </a:lnTo>
                <a:lnTo>
                  <a:pt x="210819" y="123190"/>
                </a:lnTo>
                <a:lnTo>
                  <a:pt x="227202" y="123190"/>
                </a:lnTo>
                <a:lnTo>
                  <a:pt x="227202" y="89281"/>
                </a:lnTo>
                <a:close/>
              </a:path>
              <a:path w="589279" h="156210">
                <a:moveTo>
                  <a:pt x="227329" y="37084"/>
                </a:moveTo>
                <a:lnTo>
                  <a:pt x="210692" y="37084"/>
                </a:lnTo>
                <a:lnTo>
                  <a:pt x="210312" y="44323"/>
                </a:lnTo>
                <a:lnTo>
                  <a:pt x="207644" y="51181"/>
                </a:lnTo>
                <a:lnTo>
                  <a:pt x="176831" y="75876"/>
                </a:lnTo>
                <a:lnTo>
                  <a:pt x="154686" y="81788"/>
                </a:lnTo>
                <a:lnTo>
                  <a:pt x="161036" y="94615"/>
                </a:lnTo>
                <a:lnTo>
                  <a:pt x="169799" y="93345"/>
                </a:lnTo>
                <a:lnTo>
                  <a:pt x="177926" y="91059"/>
                </a:lnTo>
                <a:lnTo>
                  <a:pt x="185419" y="87884"/>
                </a:lnTo>
                <a:lnTo>
                  <a:pt x="192912" y="84836"/>
                </a:lnTo>
                <a:lnTo>
                  <a:pt x="199516" y="80899"/>
                </a:lnTo>
                <a:lnTo>
                  <a:pt x="210947" y="71501"/>
                </a:lnTo>
                <a:lnTo>
                  <a:pt x="215518" y="66040"/>
                </a:lnTo>
                <a:lnTo>
                  <a:pt x="218948" y="60071"/>
                </a:lnTo>
                <a:lnTo>
                  <a:pt x="237243" y="60071"/>
                </a:lnTo>
                <a:lnTo>
                  <a:pt x="235076" y="57277"/>
                </a:lnTo>
                <a:lnTo>
                  <a:pt x="230250" y="51181"/>
                </a:lnTo>
                <a:lnTo>
                  <a:pt x="227711" y="44323"/>
                </a:lnTo>
                <a:lnTo>
                  <a:pt x="227329" y="37084"/>
                </a:lnTo>
                <a:close/>
              </a:path>
              <a:path w="589279" h="156210">
                <a:moveTo>
                  <a:pt x="237243" y="60071"/>
                </a:moveTo>
                <a:lnTo>
                  <a:pt x="218948" y="60071"/>
                </a:lnTo>
                <a:lnTo>
                  <a:pt x="222503" y="66040"/>
                </a:lnTo>
                <a:lnTo>
                  <a:pt x="227075" y="71501"/>
                </a:lnTo>
                <a:lnTo>
                  <a:pt x="238505" y="80899"/>
                </a:lnTo>
                <a:lnTo>
                  <a:pt x="245110" y="84836"/>
                </a:lnTo>
                <a:lnTo>
                  <a:pt x="252602" y="87884"/>
                </a:lnTo>
                <a:lnTo>
                  <a:pt x="260096" y="91059"/>
                </a:lnTo>
                <a:lnTo>
                  <a:pt x="268224" y="93345"/>
                </a:lnTo>
                <a:lnTo>
                  <a:pt x="276987" y="94615"/>
                </a:lnTo>
                <a:lnTo>
                  <a:pt x="283210" y="81788"/>
                </a:lnTo>
                <a:lnTo>
                  <a:pt x="275423" y="80309"/>
                </a:lnTo>
                <a:lnTo>
                  <a:pt x="268065" y="78343"/>
                </a:lnTo>
                <a:lnTo>
                  <a:pt x="261135" y="75876"/>
                </a:lnTo>
                <a:lnTo>
                  <a:pt x="254635" y="72898"/>
                </a:lnTo>
                <a:lnTo>
                  <a:pt x="246379" y="68707"/>
                </a:lnTo>
                <a:lnTo>
                  <a:pt x="239902" y="63500"/>
                </a:lnTo>
                <a:lnTo>
                  <a:pt x="237243" y="60071"/>
                </a:lnTo>
                <a:close/>
              </a:path>
              <a:path w="589279" h="156210">
                <a:moveTo>
                  <a:pt x="277367" y="23622"/>
                </a:moveTo>
                <a:lnTo>
                  <a:pt x="160654" y="23622"/>
                </a:lnTo>
                <a:lnTo>
                  <a:pt x="160654" y="37084"/>
                </a:lnTo>
                <a:lnTo>
                  <a:pt x="277367" y="37084"/>
                </a:lnTo>
                <a:lnTo>
                  <a:pt x="277367" y="23622"/>
                </a:lnTo>
                <a:close/>
              </a:path>
              <a:path w="589279" h="156210">
                <a:moveTo>
                  <a:pt x="227202" y="2794"/>
                </a:moveTo>
                <a:lnTo>
                  <a:pt x="210819" y="2794"/>
                </a:lnTo>
                <a:lnTo>
                  <a:pt x="210819" y="23622"/>
                </a:lnTo>
                <a:lnTo>
                  <a:pt x="227202" y="23622"/>
                </a:lnTo>
                <a:lnTo>
                  <a:pt x="227202" y="2794"/>
                </a:lnTo>
                <a:close/>
              </a:path>
              <a:path w="589279" h="156210">
                <a:moveTo>
                  <a:pt x="81661" y="16637"/>
                </a:moveTo>
                <a:lnTo>
                  <a:pt x="7492" y="16637"/>
                </a:lnTo>
                <a:lnTo>
                  <a:pt x="7492" y="29845"/>
                </a:lnTo>
                <a:lnTo>
                  <a:pt x="64897" y="29845"/>
                </a:lnTo>
                <a:lnTo>
                  <a:pt x="62918" y="43156"/>
                </a:lnTo>
                <a:lnTo>
                  <a:pt x="46862" y="78232"/>
                </a:lnTo>
                <a:lnTo>
                  <a:pt x="14573" y="106360"/>
                </a:lnTo>
                <a:lnTo>
                  <a:pt x="0" y="114173"/>
                </a:lnTo>
                <a:lnTo>
                  <a:pt x="8762" y="127635"/>
                </a:lnTo>
                <a:lnTo>
                  <a:pt x="42695" y="105846"/>
                </a:lnTo>
                <a:lnTo>
                  <a:pt x="70508" y="70014"/>
                </a:lnTo>
                <a:lnTo>
                  <a:pt x="81283" y="27922"/>
                </a:lnTo>
                <a:lnTo>
                  <a:pt x="81661" y="16637"/>
                </a:lnTo>
                <a:close/>
              </a:path>
              <a:path w="589279" h="156210">
                <a:moveTo>
                  <a:pt x="525526" y="90170"/>
                </a:moveTo>
                <a:lnTo>
                  <a:pt x="508762" y="90170"/>
                </a:lnTo>
                <a:lnTo>
                  <a:pt x="508762" y="156083"/>
                </a:lnTo>
                <a:lnTo>
                  <a:pt x="525526" y="156083"/>
                </a:lnTo>
                <a:lnTo>
                  <a:pt x="525526" y="90170"/>
                </a:lnTo>
                <a:close/>
              </a:path>
              <a:path w="589279" h="156210">
                <a:moveTo>
                  <a:pt x="588772" y="76581"/>
                </a:moveTo>
                <a:lnTo>
                  <a:pt x="446531" y="76581"/>
                </a:lnTo>
                <a:lnTo>
                  <a:pt x="446531" y="90170"/>
                </a:lnTo>
                <a:lnTo>
                  <a:pt x="588772" y="90170"/>
                </a:lnTo>
                <a:lnTo>
                  <a:pt x="588772" y="76581"/>
                </a:lnTo>
                <a:close/>
              </a:path>
              <a:path w="589279" h="156210">
                <a:moveTo>
                  <a:pt x="570611" y="9652"/>
                </a:moveTo>
                <a:lnTo>
                  <a:pt x="463930" y="9652"/>
                </a:lnTo>
                <a:lnTo>
                  <a:pt x="463930" y="23241"/>
                </a:lnTo>
                <a:lnTo>
                  <a:pt x="554227" y="23241"/>
                </a:lnTo>
                <a:lnTo>
                  <a:pt x="554220" y="38608"/>
                </a:lnTo>
                <a:lnTo>
                  <a:pt x="549528" y="76581"/>
                </a:lnTo>
                <a:lnTo>
                  <a:pt x="566292" y="76581"/>
                </a:lnTo>
                <a:lnTo>
                  <a:pt x="570611" y="38608"/>
                </a:lnTo>
                <a:lnTo>
                  <a:pt x="570611" y="9652"/>
                </a:lnTo>
                <a:close/>
              </a:path>
              <a:path w="589279" h="156210">
                <a:moveTo>
                  <a:pt x="128142" y="0"/>
                </a:moveTo>
                <a:lnTo>
                  <a:pt x="111378" y="0"/>
                </a:lnTo>
                <a:lnTo>
                  <a:pt x="111378" y="155956"/>
                </a:lnTo>
                <a:lnTo>
                  <a:pt x="128142" y="155956"/>
                </a:lnTo>
                <a:lnTo>
                  <a:pt x="1281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123" y="4307966"/>
            <a:ext cx="1122299" cy="15735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22" name="object 22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31" name="object 31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2294" y="2282951"/>
              <a:ext cx="2900045" cy="252729"/>
            </a:xfrm>
            <a:custGeom>
              <a:avLst/>
              <a:gdLst/>
              <a:ahLst/>
              <a:cxnLst/>
              <a:rect l="l" t="t" r="r" b="b"/>
              <a:pathLst>
                <a:path w="2900045" h="252730">
                  <a:moveTo>
                    <a:pt x="130467" y="108712"/>
                  </a:moveTo>
                  <a:lnTo>
                    <a:pt x="113131" y="73977"/>
                  </a:lnTo>
                  <a:lnTo>
                    <a:pt x="93967" y="63792"/>
                  </a:lnTo>
                  <a:lnTo>
                    <a:pt x="93967" y="108712"/>
                  </a:lnTo>
                  <a:lnTo>
                    <a:pt x="93814" y="114427"/>
                  </a:lnTo>
                  <a:lnTo>
                    <a:pt x="91528" y="118872"/>
                  </a:lnTo>
                  <a:lnTo>
                    <a:pt x="82715" y="125222"/>
                  </a:lnTo>
                  <a:lnTo>
                    <a:pt x="77101" y="126873"/>
                  </a:lnTo>
                  <a:lnTo>
                    <a:pt x="70269" y="127000"/>
                  </a:lnTo>
                  <a:lnTo>
                    <a:pt x="63614" y="126873"/>
                  </a:lnTo>
                  <a:lnTo>
                    <a:pt x="58204" y="125222"/>
                  </a:lnTo>
                  <a:lnTo>
                    <a:pt x="49923" y="118872"/>
                  </a:lnTo>
                  <a:lnTo>
                    <a:pt x="47790" y="114427"/>
                  </a:lnTo>
                  <a:lnTo>
                    <a:pt x="47663" y="108712"/>
                  </a:lnTo>
                  <a:lnTo>
                    <a:pt x="47790" y="102489"/>
                  </a:lnTo>
                  <a:lnTo>
                    <a:pt x="49923" y="97790"/>
                  </a:lnTo>
                  <a:lnTo>
                    <a:pt x="54063" y="94615"/>
                  </a:lnTo>
                  <a:lnTo>
                    <a:pt x="58204" y="91313"/>
                  </a:lnTo>
                  <a:lnTo>
                    <a:pt x="63614" y="89662"/>
                  </a:lnTo>
                  <a:lnTo>
                    <a:pt x="77101" y="89662"/>
                  </a:lnTo>
                  <a:lnTo>
                    <a:pt x="82715" y="91313"/>
                  </a:lnTo>
                  <a:lnTo>
                    <a:pt x="87122" y="94615"/>
                  </a:lnTo>
                  <a:lnTo>
                    <a:pt x="91528" y="97790"/>
                  </a:lnTo>
                  <a:lnTo>
                    <a:pt x="93814" y="102489"/>
                  </a:lnTo>
                  <a:lnTo>
                    <a:pt x="93967" y="108712"/>
                  </a:lnTo>
                  <a:lnTo>
                    <a:pt x="93967" y="63792"/>
                  </a:lnTo>
                  <a:lnTo>
                    <a:pt x="86614" y="61849"/>
                  </a:lnTo>
                  <a:lnTo>
                    <a:pt x="78676" y="60655"/>
                  </a:lnTo>
                  <a:lnTo>
                    <a:pt x="70269" y="60198"/>
                  </a:lnTo>
                  <a:lnTo>
                    <a:pt x="62026" y="60655"/>
                  </a:lnTo>
                  <a:lnTo>
                    <a:pt x="23253" y="78549"/>
                  </a:lnTo>
                  <a:lnTo>
                    <a:pt x="11176" y="108712"/>
                  </a:lnTo>
                  <a:lnTo>
                    <a:pt x="11722" y="115392"/>
                  </a:lnTo>
                  <a:lnTo>
                    <a:pt x="33756" y="146761"/>
                  </a:lnTo>
                  <a:lnTo>
                    <a:pt x="70269" y="156337"/>
                  </a:lnTo>
                  <a:lnTo>
                    <a:pt x="78676" y="155956"/>
                  </a:lnTo>
                  <a:lnTo>
                    <a:pt x="118097" y="138303"/>
                  </a:lnTo>
                  <a:lnTo>
                    <a:pt x="126060" y="127000"/>
                  </a:lnTo>
                  <a:lnTo>
                    <a:pt x="128295" y="121691"/>
                  </a:lnTo>
                  <a:lnTo>
                    <a:pt x="129844" y="115392"/>
                  </a:lnTo>
                  <a:lnTo>
                    <a:pt x="130467" y="108712"/>
                  </a:lnTo>
                  <a:close/>
                </a:path>
                <a:path w="2900045" h="252730">
                  <a:moveTo>
                    <a:pt x="137820" y="22352"/>
                  </a:moveTo>
                  <a:lnTo>
                    <a:pt x="90424" y="22352"/>
                  </a:lnTo>
                  <a:lnTo>
                    <a:pt x="90424" y="0"/>
                  </a:lnTo>
                  <a:lnTo>
                    <a:pt x="51206" y="0"/>
                  </a:lnTo>
                  <a:lnTo>
                    <a:pt x="51206" y="22352"/>
                  </a:lnTo>
                  <a:lnTo>
                    <a:pt x="0" y="22352"/>
                  </a:lnTo>
                  <a:lnTo>
                    <a:pt x="0" y="52832"/>
                  </a:lnTo>
                  <a:lnTo>
                    <a:pt x="137820" y="52832"/>
                  </a:lnTo>
                  <a:lnTo>
                    <a:pt x="137820" y="22352"/>
                  </a:lnTo>
                  <a:close/>
                </a:path>
                <a:path w="2900045" h="252730">
                  <a:moveTo>
                    <a:pt x="210807" y="171831"/>
                  </a:moveTo>
                  <a:lnTo>
                    <a:pt x="38138" y="171831"/>
                  </a:lnTo>
                  <a:lnTo>
                    <a:pt x="38138" y="202692"/>
                  </a:lnTo>
                  <a:lnTo>
                    <a:pt x="171856" y="202692"/>
                  </a:lnTo>
                  <a:lnTo>
                    <a:pt x="171856" y="252222"/>
                  </a:lnTo>
                  <a:lnTo>
                    <a:pt x="210807" y="252222"/>
                  </a:lnTo>
                  <a:lnTo>
                    <a:pt x="210807" y="171831"/>
                  </a:lnTo>
                  <a:close/>
                </a:path>
                <a:path w="2900045" h="252730">
                  <a:moveTo>
                    <a:pt x="210807" y="2159"/>
                  </a:moveTo>
                  <a:lnTo>
                    <a:pt x="171856" y="2159"/>
                  </a:lnTo>
                  <a:lnTo>
                    <a:pt x="171856" y="56642"/>
                  </a:lnTo>
                  <a:lnTo>
                    <a:pt x="141630" y="56642"/>
                  </a:lnTo>
                  <a:lnTo>
                    <a:pt x="141630" y="87503"/>
                  </a:lnTo>
                  <a:lnTo>
                    <a:pt x="171856" y="87503"/>
                  </a:lnTo>
                  <a:lnTo>
                    <a:pt x="171856" y="105156"/>
                  </a:lnTo>
                  <a:lnTo>
                    <a:pt x="140817" y="105156"/>
                  </a:lnTo>
                  <a:lnTo>
                    <a:pt x="140817" y="136144"/>
                  </a:lnTo>
                  <a:lnTo>
                    <a:pt x="171856" y="136144"/>
                  </a:lnTo>
                  <a:lnTo>
                    <a:pt x="171856" y="161036"/>
                  </a:lnTo>
                  <a:lnTo>
                    <a:pt x="210807" y="161036"/>
                  </a:lnTo>
                  <a:lnTo>
                    <a:pt x="210807" y="2159"/>
                  </a:lnTo>
                  <a:close/>
                </a:path>
                <a:path w="2900045" h="252730">
                  <a:moveTo>
                    <a:pt x="379984" y="116332"/>
                  </a:moveTo>
                  <a:lnTo>
                    <a:pt x="346214" y="97790"/>
                  </a:lnTo>
                  <a:lnTo>
                    <a:pt x="325653" y="63423"/>
                  </a:lnTo>
                  <a:lnTo>
                    <a:pt x="322783" y="40005"/>
                  </a:lnTo>
                  <a:lnTo>
                    <a:pt x="322783" y="16129"/>
                  </a:lnTo>
                  <a:lnTo>
                    <a:pt x="281940" y="16129"/>
                  </a:lnTo>
                  <a:lnTo>
                    <a:pt x="281940" y="40005"/>
                  </a:lnTo>
                  <a:lnTo>
                    <a:pt x="281609" y="48158"/>
                  </a:lnTo>
                  <a:lnTo>
                    <a:pt x="268579" y="86995"/>
                  </a:lnTo>
                  <a:lnTo>
                    <a:pt x="232854" y="116433"/>
                  </a:lnTo>
                  <a:lnTo>
                    <a:pt x="222567" y="120396"/>
                  </a:lnTo>
                  <a:lnTo>
                    <a:pt x="242989" y="151130"/>
                  </a:lnTo>
                  <a:lnTo>
                    <a:pt x="279450" y="130302"/>
                  </a:lnTo>
                  <a:lnTo>
                    <a:pt x="302628" y="98298"/>
                  </a:lnTo>
                  <a:lnTo>
                    <a:pt x="307073" y="106502"/>
                  </a:lnTo>
                  <a:lnTo>
                    <a:pt x="340868" y="138798"/>
                  </a:lnTo>
                  <a:lnTo>
                    <a:pt x="360095" y="147066"/>
                  </a:lnTo>
                  <a:lnTo>
                    <a:pt x="379984" y="116332"/>
                  </a:lnTo>
                  <a:close/>
                </a:path>
                <a:path w="2900045" h="252730">
                  <a:moveTo>
                    <a:pt x="434721" y="2413"/>
                  </a:moveTo>
                  <a:lnTo>
                    <a:pt x="395503" y="2413"/>
                  </a:lnTo>
                  <a:lnTo>
                    <a:pt x="395503" y="184658"/>
                  </a:lnTo>
                  <a:lnTo>
                    <a:pt x="434721" y="184658"/>
                  </a:lnTo>
                  <a:lnTo>
                    <a:pt x="434721" y="2413"/>
                  </a:lnTo>
                  <a:close/>
                </a:path>
                <a:path w="2900045" h="252730">
                  <a:moveTo>
                    <a:pt x="441007" y="216789"/>
                  </a:moveTo>
                  <a:lnTo>
                    <a:pt x="305079" y="216789"/>
                  </a:lnTo>
                  <a:lnTo>
                    <a:pt x="305079" y="166751"/>
                  </a:lnTo>
                  <a:lnTo>
                    <a:pt x="265315" y="166751"/>
                  </a:lnTo>
                  <a:lnTo>
                    <a:pt x="265315" y="248158"/>
                  </a:lnTo>
                  <a:lnTo>
                    <a:pt x="441007" y="248158"/>
                  </a:lnTo>
                  <a:lnTo>
                    <a:pt x="441007" y="216789"/>
                  </a:lnTo>
                  <a:close/>
                </a:path>
                <a:path w="2900045" h="252730">
                  <a:moveTo>
                    <a:pt x="678751" y="192913"/>
                  </a:moveTo>
                  <a:lnTo>
                    <a:pt x="583501" y="192913"/>
                  </a:lnTo>
                  <a:lnTo>
                    <a:pt x="583501" y="143256"/>
                  </a:lnTo>
                  <a:lnTo>
                    <a:pt x="654621" y="143256"/>
                  </a:lnTo>
                  <a:lnTo>
                    <a:pt x="654621" y="112522"/>
                  </a:lnTo>
                  <a:lnTo>
                    <a:pt x="515683" y="112522"/>
                  </a:lnTo>
                  <a:lnTo>
                    <a:pt x="515683" y="50165"/>
                  </a:lnTo>
                  <a:lnTo>
                    <a:pt x="652970" y="50165"/>
                  </a:lnTo>
                  <a:lnTo>
                    <a:pt x="652970" y="19050"/>
                  </a:lnTo>
                  <a:lnTo>
                    <a:pt x="476440" y="19050"/>
                  </a:lnTo>
                  <a:lnTo>
                    <a:pt x="476440" y="143256"/>
                  </a:lnTo>
                  <a:lnTo>
                    <a:pt x="544766" y="143256"/>
                  </a:lnTo>
                  <a:lnTo>
                    <a:pt x="544766" y="192913"/>
                  </a:lnTo>
                  <a:lnTo>
                    <a:pt x="450278" y="192913"/>
                  </a:lnTo>
                  <a:lnTo>
                    <a:pt x="450278" y="224663"/>
                  </a:lnTo>
                  <a:lnTo>
                    <a:pt x="678751" y="224663"/>
                  </a:lnTo>
                  <a:lnTo>
                    <a:pt x="678751" y="192913"/>
                  </a:lnTo>
                  <a:close/>
                </a:path>
                <a:path w="2900045" h="252730">
                  <a:moveTo>
                    <a:pt x="828611" y="122301"/>
                  </a:moveTo>
                  <a:lnTo>
                    <a:pt x="819010" y="118668"/>
                  </a:lnTo>
                  <a:lnTo>
                    <a:pt x="810399" y="114414"/>
                  </a:lnTo>
                  <a:lnTo>
                    <a:pt x="802767" y="109575"/>
                  </a:lnTo>
                  <a:lnTo>
                    <a:pt x="798283" y="105918"/>
                  </a:lnTo>
                  <a:lnTo>
                    <a:pt x="796099" y="104140"/>
                  </a:lnTo>
                  <a:lnTo>
                    <a:pt x="775576" y="71640"/>
                  </a:lnTo>
                  <a:lnTo>
                    <a:pt x="772477" y="50419"/>
                  </a:lnTo>
                  <a:lnTo>
                    <a:pt x="772477" y="49530"/>
                  </a:lnTo>
                  <a:lnTo>
                    <a:pt x="820229" y="49530"/>
                  </a:lnTo>
                  <a:lnTo>
                    <a:pt x="820229" y="18288"/>
                  </a:lnTo>
                  <a:lnTo>
                    <a:pt x="684593" y="18288"/>
                  </a:lnTo>
                  <a:lnTo>
                    <a:pt x="684593" y="49530"/>
                  </a:lnTo>
                  <a:lnTo>
                    <a:pt x="732472" y="49530"/>
                  </a:lnTo>
                  <a:lnTo>
                    <a:pt x="732459" y="50419"/>
                  </a:lnTo>
                  <a:lnTo>
                    <a:pt x="723366" y="88112"/>
                  </a:lnTo>
                  <a:lnTo>
                    <a:pt x="692912" y="118478"/>
                  </a:lnTo>
                  <a:lnTo>
                    <a:pt x="673671" y="126365"/>
                  </a:lnTo>
                  <a:lnTo>
                    <a:pt x="693864" y="157988"/>
                  </a:lnTo>
                  <a:lnTo>
                    <a:pt x="730186" y="137414"/>
                  </a:lnTo>
                  <a:lnTo>
                    <a:pt x="752919" y="105918"/>
                  </a:lnTo>
                  <a:lnTo>
                    <a:pt x="757364" y="113779"/>
                  </a:lnTo>
                  <a:lnTo>
                    <a:pt x="790714" y="145275"/>
                  </a:lnTo>
                  <a:lnTo>
                    <a:pt x="809561" y="153416"/>
                  </a:lnTo>
                  <a:lnTo>
                    <a:pt x="828611" y="122301"/>
                  </a:lnTo>
                  <a:close/>
                </a:path>
                <a:path w="2900045" h="252730">
                  <a:moveTo>
                    <a:pt x="887412" y="2413"/>
                  </a:moveTo>
                  <a:lnTo>
                    <a:pt x="848550" y="2413"/>
                  </a:lnTo>
                  <a:lnTo>
                    <a:pt x="848550" y="65659"/>
                  </a:lnTo>
                  <a:lnTo>
                    <a:pt x="810945" y="65659"/>
                  </a:lnTo>
                  <a:lnTo>
                    <a:pt x="810945" y="97282"/>
                  </a:lnTo>
                  <a:lnTo>
                    <a:pt x="848550" y="97282"/>
                  </a:lnTo>
                  <a:lnTo>
                    <a:pt x="848550" y="184658"/>
                  </a:lnTo>
                  <a:lnTo>
                    <a:pt x="887412" y="184658"/>
                  </a:lnTo>
                  <a:lnTo>
                    <a:pt x="887412" y="2413"/>
                  </a:lnTo>
                  <a:close/>
                </a:path>
                <a:path w="2900045" h="252730">
                  <a:moveTo>
                    <a:pt x="893127" y="216789"/>
                  </a:moveTo>
                  <a:lnTo>
                    <a:pt x="759142" y="216789"/>
                  </a:lnTo>
                  <a:lnTo>
                    <a:pt x="759142" y="168910"/>
                  </a:lnTo>
                  <a:lnTo>
                    <a:pt x="720026" y="168910"/>
                  </a:lnTo>
                  <a:lnTo>
                    <a:pt x="720026" y="248158"/>
                  </a:lnTo>
                  <a:lnTo>
                    <a:pt x="893127" y="248158"/>
                  </a:lnTo>
                  <a:lnTo>
                    <a:pt x="893127" y="216789"/>
                  </a:lnTo>
                  <a:close/>
                </a:path>
                <a:path w="2900045" h="252730">
                  <a:moveTo>
                    <a:pt x="1032700" y="108712"/>
                  </a:moveTo>
                  <a:lnTo>
                    <a:pt x="1032052" y="101904"/>
                  </a:lnTo>
                  <a:lnTo>
                    <a:pt x="1030490" y="95542"/>
                  </a:lnTo>
                  <a:lnTo>
                    <a:pt x="1028446" y="90678"/>
                  </a:lnTo>
                  <a:lnTo>
                    <a:pt x="1028001" y="89611"/>
                  </a:lnTo>
                  <a:lnTo>
                    <a:pt x="996403" y="64973"/>
                  </a:lnTo>
                  <a:lnTo>
                    <a:pt x="995997" y="64884"/>
                  </a:lnTo>
                  <a:lnTo>
                    <a:pt x="995997" y="102743"/>
                  </a:lnTo>
                  <a:lnTo>
                    <a:pt x="995997" y="114681"/>
                  </a:lnTo>
                  <a:lnTo>
                    <a:pt x="993838" y="119126"/>
                  </a:lnTo>
                  <a:lnTo>
                    <a:pt x="985202" y="124968"/>
                  </a:lnTo>
                  <a:lnTo>
                    <a:pt x="979487" y="126365"/>
                  </a:lnTo>
                  <a:lnTo>
                    <a:pt x="965644" y="126365"/>
                  </a:lnTo>
                  <a:lnTo>
                    <a:pt x="960056" y="124968"/>
                  </a:lnTo>
                  <a:lnTo>
                    <a:pt x="956119" y="122047"/>
                  </a:lnTo>
                  <a:lnTo>
                    <a:pt x="952055" y="119126"/>
                  </a:lnTo>
                  <a:lnTo>
                    <a:pt x="950023" y="114681"/>
                  </a:lnTo>
                  <a:lnTo>
                    <a:pt x="950023" y="102743"/>
                  </a:lnTo>
                  <a:lnTo>
                    <a:pt x="952055" y="98171"/>
                  </a:lnTo>
                  <a:lnTo>
                    <a:pt x="956119" y="95250"/>
                  </a:lnTo>
                  <a:lnTo>
                    <a:pt x="960056" y="92202"/>
                  </a:lnTo>
                  <a:lnTo>
                    <a:pt x="965644" y="90678"/>
                  </a:lnTo>
                  <a:lnTo>
                    <a:pt x="979487" y="90678"/>
                  </a:lnTo>
                  <a:lnTo>
                    <a:pt x="985202" y="92202"/>
                  </a:lnTo>
                  <a:lnTo>
                    <a:pt x="989520" y="95250"/>
                  </a:lnTo>
                  <a:lnTo>
                    <a:pt x="993838" y="98171"/>
                  </a:lnTo>
                  <a:lnTo>
                    <a:pt x="980948" y="61976"/>
                  </a:lnTo>
                  <a:lnTo>
                    <a:pt x="972502" y="61595"/>
                  </a:lnTo>
                  <a:lnTo>
                    <a:pt x="964018" y="61976"/>
                  </a:lnTo>
                  <a:lnTo>
                    <a:pt x="925131" y="79121"/>
                  </a:lnTo>
                  <a:lnTo>
                    <a:pt x="913320" y="108712"/>
                  </a:lnTo>
                  <a:lnTo>
                    <a:pt x="913866" y="115455"/>
                  </a:lnTo>
                  <a:lnTo>
                    <a:pt x="941768" y="149352"/>
                  </a:lnTo>
                  <a:lnTo>
                    <a:pt x="972502" y="155321"/>
                  </a:lnTo>
                  <a:lnTo>
                    <a:pt x="980948" y="154889"/>
                  </a:lnTo>
                  <a:lnTo>
                    <a:pt x="1020381" y="138049"/>
                  </a:lnTo>
                  <a:lnTo>
                    <a:pt x="1028534" y="126365"/>
                  </a:lnTo>
                  <a:lnTo>
                    <a:pt x="1030490" y="121767"/>
                  </a:lnTo>
                  <a:lnTo>
                    <a:pt x="1032052" y="115455"/>
                  </a:lnTo>
                  <a:lnTo>
                    <a:pt x="1032700" y="108712"/>
                  </a:lnTo>
                  <a:close/>
                </a:path>
                <a:path w="2900045" h="252730">
                  <a:moveTo>
                    <a:pt x="1040066" y="23749"/>
                  </a:moveTo>
                  <a:lnTo>
                    <a:pt x="992695" y="23749"/>
                  </a:lnTo>
                  <a:lnTo>
                    <a:pt x="992695" y="0"/>
                  </a:lnTo>
                  <a:lnTo>
                    <a:pt x="953452" y="0"/>
                  </a:lnTo>
                  <a:lnTo>
                    <a:pt x="953452" y="23749"/>
                  </a:lnTo>
                  <a:lnTo>
                    <a:pt x="902271" y="23749"/>
                  </a:lnTo>
                  <a:lnTo>
                    <a:pt x="902271" y="54483"/>
                  </a:lnTo>
                  <a:lnTo>
                    <a:pt x="1040066" y="54483"/>
                  </a:lnTo>
                  <a:lnTo>
                    <a:pt x="1040066" y="23749"/>
                  </a:lnTo>
                  <a:close/>
                </a:path>
                <a:path w="2900045" h="252730">
                  <a:moveTo>
                    <a:pt x="1112964" y="2159"/>
                  </a:moveTo>
                  <a:lnTo>
                    <a:pt x="1074102" y="2159"/>
                  </a:lnTo>
                  <a:lnTo>
                    <a:pt x="1074102" y="55372"/>
                  </a:lnTo>
                  <a:lnTo>
                    <a:pt x="1043876" y="55372"/>
                  </a:lnTo>
                  <a:lnTo>
                    <a:pt x="1043876" y="86614"/>
                  </a:lnTo>
                  <a:lnTo>
                    <a:pt x="1074102" y="86614"/>
                  </a:lnTo>
                  <a:lnTo>
                    <a:pt x="1074102" y="105664"/>
                  </a:lnTo>
                  <a:lnTo>
                    <a:pt x="1042987" y="105664"/>
                  </a:lnTo>
                  <a:lnTo>
                    <a:pt x="1042987" y="137033"/>
                  </a:lnTo>
                  <a:lnTo>
                    <a:pt x="1074102" y="137033"/>
                  </a:lnTo>
                  <a:lnTo>
                    <a:pt x="1074102" y="160655"/>
                  </a:lnTo>
                  <a:lnTo>
                    <a:pt x="1112964" y="160655"/>
                  </a:lnTo>
                  <a:lnTo>
                    <a:pt x="1112964" y="2159"/>
                  </a:lnTo>
                  <a:close/>
                </a:path>
                <a:path w="2900045" h="252730">
                  <a:moveTo>
                    <a:pt x="1114361" y="208153"/>
                  </a:moveTo>
                  <a:lnTo>
                    <a:pt x="1090828" y="175641"/>
                  </a:lnTo>
                  <a:lnTo>
                    <a:pt x="1072197" y="168948"/>
                  </a:lnTo>
                  <a:lnTo>
                    <a:pt x="1072197" y="208153"/>
                  </a:lnTo>
                  <a:lnTo>
                    <a:pt x="1072070" y="213106"/>
                  </a:lnTo>
                  <a:lnTo>
                    <a:pt x="1027493" y="222758"/>
                  </a:lnTo>
                  <a:lnTo>
                    <a:pt x="1016914" y="222605"/>
                  </a:lnTo>
                  <a:lnTo>
                    <a:pt x="981773" y="213106"/>
                  </a:lnTo>
                  <a:lnTo>
                    <a:pt x="981773" y="202946"/>
                  </a:lnTo>
                  <a:lnTo>
                    <a:pt x="1027493" y="193421"/>
                  </a:lnTo>
                  <a:lnTo>
                    <a:pt x="1037780" y="193662"/>
                  </a:lnTo>
                  <a:lnTo>
                    <a:pt x="1072197" y="208153"/>
                  </a:lnTo>
                  <a:lnTo>
                    <a:pt x="1072197" y="168948"/>
                  </a:lnTo>
                  <a:lnTo>
                    <a:pt x="1063548" y="166966"/>
                  </a:lnTo>
                  <a:lnTo>
                    <a:pt x="1052461" y="165303"/>
                  </a:lnTo>
                  <a:lnTo>
                    <a:pt x="1040447" y="164299"/>
                  </a:lnTo>
                  <a:lnTo>
                    <a:pt x="1027493" y="163957"/>
                  </a:lnTo>
                  <a:lnTo>
                    <a:pt x="1014514" y="164299"/>
                  </a:lnTo>
                  <a:lnTo>
                    <a:pt x="971842" y="172173"/>
                  </a:lnTo>
                  <a:lnTo>
                    <a:pt x="941031" y="201396"/>
                  </a:lnTo>
                  <a:lnTo>
                    <a:pt x="940371" y="208153"/>
                  </a:lnTo>
                  <a:lnTo>
                    <a:pt x="941031" y="214782"/>
                  </a:lnTo>
                  <a:lnTo>
                    <a:pt x="971842" y="244068"/>
                  </a:lnTo>
                  <a:lnTo>
                    <a:pt x="1014514" y="251917"/>
                  </a:lnTo>
                  <a:lnTo>
                    <a:pt x="1027493" y="252222"/>
                  </a:lnTo>
                  <a:lnTo>
                    <a:pt x="1040447" y="251917"/>
                  </a:lnTo>
                  <a:lnTo>
                    <a:pt x="1082802" y="244068"/>
                  </a:lnTo>
                  <a:lnTo>
                    <a:pt x="1110437" y="222758"/>
                  </a:lnTo>
                  <a:lnTo>
                    <a:pt x="1111529" y="220916"/>
                  </a:lnTo>
                  <a:lnTo>
                    <a:pt x="1113599" y="214782"/>
                  </a:lnTo>
                  <a:lnTo>
                    <a:pt x="1114361" y="208153"/>
                  </a:lnTo>
                  <a:close/>
                </a:path>
                <a:path w="2900045" h="252730">
                  <a:moveTo>
                    <a:pt x="1343469" y="226060"/>
                  </a:moveTo>
                  <a:lnTo>
                    <a:pt x="1306474" y="158242"/>
                  </a:lnTo>
                  <a:lnTo>
                    <a:pt x="1302321" y="150622"/>
                  </a:lnTo>
                  <a:lnTo>
                    <a:pt x="1310030" y="146481"/>
                  </a:lnTo>
                  <a:lnTo>
                    <a:pt x="1316799" y="141490"/>
                  </a:lnTo>
                  <a:lnTo>
                    <a:pt x="1322603" y="135623"/>
                  </a:lnTo>
                  <a:lnTo>
                    <a:pt x="1327467" y="128905"/>
                  </a:lnTo>
                  <a:lnTo>
                    <a:pt x="1331366" y="121386"/>
                  </a:lnTo>
                  <a:lnTo>
                    <a:pt x="1331442" y="121158"/>
                  </a:lnTo>
                  <a:lnTo>
                    <a:pt x="1334147" y="113093"/>
                  </a:lnTo>
                  <a:lnTo>
                    <a:pt x="1335798" y="104051"/>
                  </a:lnTo>
                  <a:lnTo>
                    <a:pt x="1336230" y="96393"/>
                  </a:lnTo>
                  <a:lnTo>
                    <a:pt x="1336281" y="93472"/>
                  </a:lnTo>
                  <a:lnTo>
                    <a:pt x="1335074" y="79819"/>
                  </a:lnTo>
                  <a:lnTo>
                    <a:pt x="1331442" y="67056"/>
                  </a:lnTo>
                  <a:lnTo>
                    <a:pt x="1331099" y="66421"/>
                  </a:lnTo>
                  <a:lnTo>
                    <a:pt x="1325460" y="55918"/>
                  </a:lnTo>
                  <a:lnTo>
                    <a:pt x="1317180" y="46482"/>
                  </a:lnTo>
                  <a:lnTo>
                    <a:pt x="1306893" y="38887"/>
                  </a:lnTo>
                  <a:lnTo>
                    <a:pt x="1294714" y="33426"/>
                  </a:lnTo>
                  <a:lnTo>
                    <a:pt x="1288478" y="31940"/>
                  </a:lnTo>
                  <a:lnTo>
                    <a:pt x="1288478" y="84963"/>
                  </a:lnTo>
                  <a:lnTo>
                    <a:pt x="1288478" y="103505"/>
                  </a:lnTo>
                  <a:lnTo>
                    <a:pt x="1254950" y="121158"/>
                  </a:lnTo>
                  <a:lnTo>
                    <a:pt x="1230439" y="121158"/>
                  </a:lnTo>
                  <a:lnTo>
                    <a:pt x="1230439" y="66421"/>
                  </a:lnTo>
                  <a:lnTo>
                    <a:pt x="1254950" y="66421"/>
                  </a:lnTo>
                  <a:lnTo>
                    <a:pt x="1288478" y="84963"/>
                  </a:lnTo>
                  <a:lnTo>
                    <a:pt x="1288478" y="31940"/>
                  </a:lnTo>
                  <a:lnTo>
                    <a:pt x="1280655" y="30073"/>
                  </a:lnTo>
                  <a:lnTo>
                    <a:pt x="1264729" y="28829"/>
                  </a:lnTo>
                  <a:lnTo>
                    <a:pt x="1184211" y="28829"/>
                  </a:lnTo>
                  <a:lnTo>
                    <a:pt x="1184211" y="226060"/>
                  </a:lnTo>
                  <a:lnTo>
                    <a:pt x="1230439" y="226060"/>
                  </a:lnTo>
                  <a:lnTo>
                    <a:pt x="1230439" y="158242"/>
                  </a:lnTo>
                  <a:lnTo>
                    <a:pt x="1256347" y="158242"/>
                  </a:lnTo>
                  <a:lnTo>
                    <a:pt x="1292542" y="226060"/>
                  </a:lnTo>
                  <a:lnTo>
                    <a:pt x="1343469" y="226060"/>
                  </a:lnTo>
                  <a:close/>
                </a:path>
                <a:path w="2900045" h="252730">
                  <a:moveTo>
                    <a:pt x="1685721" y="127254"/>
                  </a:moveTo>
                  <a:lnTo>
                    <a:pt x="1679079" y="86156"/>
                  </a:lnTo>
                  <a:lnTo>
                    <a:pt x="1650758" y="47320"/>
                  </a:lnTo>
                  <a:lnTo>
                    <a:pt x="1639227" y="40182"/>
                  </a:lnTo>
                  <a:lnTo>
                    <a:pt x="1639227" y="127254"/>
                  </a:lnTo>
                  <a:lnTo>
                    <a:pt x="1639163" y="128905"/>
                  </a:lnTo>
                  <a:lnTo>
                    <a:pt x="1625790" y="172974"/>
                  </a:lnTo>
                  <a:lnTo>
                    <a:pt x="1586928" y="186309"/>
                  </a:lnTo>
                  <a:lnTo>
                    <a:pt x="1562671" y="186309"/>
                  </a:lnTo>
                  <a:lnTo>
                    <a:pt x="1562671" y="68326"/>
                  </a:lnTo>
                  <a:lnTo>
                    <a:pt x="1586420" y="68326"/>
                  </a:lnTo>
                  <a:lnTo>
                    <a:pt x="1625663" y="81915"/>
                  </a:lnTo>
                  <a:lnTo>
                    <a:pt x="1639227" y="127254"/>
                  </a:lnTo>
                  <a:lnTo>
                    <a:pt x="1639227" y="40182"/>
                  </a:lnTo>
                  <a:lnTo>
                    <a:pt x="1629130" y="35598"/>
                  </a:lnTo>
                  <a:lnTo>
                    <a:pt x="1616684" y="31902"/>
                  </a:lnTo>
                  <a:lnTo>
                    <a:pt x="1603171" y="29641"/>
                  </a:lnTo>
                  <a:lnTo>
                    <a:pt x="1588579" y="28829"/>
                  </a:lnTo>
                  <a:lnTo>
                    <a:pt x="1516443" y="28829"/>
                  </a:lnTo>
                  <a:lnTo>
                    <a:pt x="1516443" y="225171"/>
                  </a:lnTo>
                  <a:lnTo>
                    <a:pt x="1506461" y="213868"/>
                  </a:lnTo>
                  <a:lnTo>
                    <a:pt x="1487639" y="192532"/>
                  </a:lnTo>
                  <a:lnTo>
                    <a:pt x="1486979" y="191770"/>
                  </a:lnTo>
                  <a:lnTo>
                    <a:pt x="1491183" y="185496"/>
                  </a:lnTo>
                  <a:lnTo>
                    <a:pt x="1494878" y="178650"/>
                  </a:lnTo>
                  <a:lnTo>
                    <a:pt x="1498041" y="171259"/>
                  </a:lnTo>
                  <a:lnTo>
                    <a:pt x="1500695" y="163322"/>
                  </a:lnTo>
                  <a:lnTo>
                    <a:pt x="1501254" y="161036"/>
                  </a:lnTo>
                  <a:lnTo>
                    <a:pt x="1502765" y="154940"/>
                  </a:lnTo>
                  <a:lnTo>
                    <a:pt x="1504251" y="146151"/>
                  </a:lnTo>
                  <a:lnTo>
                    <a:pt x="1505153" y="136931"/>
                  </a:lnTo>
                  <a:lnTo>
                    <a:pt x="1505521" y="127254"/>
                  </a:lnTo>
                  <a:lnTo>
                    <a:pt x="1468183" y="127254"/>
                  </a:lnTo>
                  <a:lnTo>
                    <a:pt x="1468145" y="133858"/>
                  </a:lnTo>
                  <a:lnTo>
                    <a:pt x="1467421" y="139573"/>
                  </a:lnTo>
                  <a:lnTo>
                    <a:pt x="1464373" y="150876"/>
                  </a:lnTo>
                  <a:lnTo>
                    <a:pt x="1462290" y="156171"/>
                  </a:lnTo>
                  <a:lnTo>
                    <a:pt x="1459674" y="161036"/>
                  </a:lnTo>
                  <a:lnTo>
                    <a:pt x="1449247" y="149225"/>
                  </a:lnTo>
                  <a:lnTo>
                    <a:pt x="1434147" y="132118"/>
                  </a:lnTo>
                  <a:lnTo>
                    <a:pt x="1434147" y="186563"/>
                  </a:lnTo>
                  <a:lnTo>
                    <a:pt x="1430464" y="188468"/>
                  </a:lnTo>
                  <a:lnTo>
                    <a:pt x="1426781" y="189992"/>
                  </a:lnTo>
                  <a:lnTo>
                    <a:pt x="1419161" y="192024"/>
                  </a:lnTo>
                  <a:lnTo>
                    <a:pt x="1415351" y="192532"/>
                  </a:lnTo>
                  <a:lnTo>
                    <a:pt x="1403667" y="192532"/>
                  </a:lnTo>
                  <a:lnTo>
                    <a:pt x="1397444" y="190500"/>
                  </a:lnTo>
                  <a:lnTo>
                    <a:pt x="1392999" y="186436"/>
                  </a:lnTo>
                  <a:lnTo>
                    <a:pt x="1388554" y="182499"/>
                  </a:lnTo>
                  <a:lnTo>
                    <a:pt x="1386268" y="177292"/>
                  </a:lnTo>
                  <a:lnTo>
                    <a:pt x="1386141" y="166751"/>
                  </a:lnTo>
                  <a:lnTo>
                    <a:pt x="1387411" y="162941"/>
                  </a:lnTo>
                  <a:lnTo>
                    <a:pt x="1392237" y="155829"/>
                  </a:lnTo>
                  <a:lnTo>
                    <a:pt x="1395666" y="152527"/>
                  </a:lnTo>
                  <a:lnTo>
                    <a:pt x="1400111" y="149225"/>
                  </a:lnTo>
                  <a:lnTo>
                    <a:pt x="1434147" y="186563"/>
                  </a:lnTo>
                  <a:lnTo>
                    <a:pt x="1434147" y="132118"/>
                  </a:lnTo>
                  <a:lnTo>
                    <a:pt x="1430083" y="127508"/>
                  </a:lnTo>
                  <a:lnTo>
                    <a:pt x="1440624" y="119888"/>
                  </a:lnTo>
                  <a:lnTo>
                    <a:pt x="1446618" y="115252"/>
                  </a:lnTo>
                  <a:lnTo>
                    <a:pt x="1451914" y="110236"/>
                  </a:lnTo>
                  <a:lnTo>
                    <a:pt x="1456385" y="105016"/>
                  </a:lnTo>
                  <a:lnTo>
                    <a:pt x="1458099" y="102489"/>
                  </a:lnTo>
                  <a:lnTo>
                    <a:pt x="1460182" y="99441"/>
                  </a:lnTo>
                  <a:lnTo>
                    <a:pt x="1467040" y="65278"/>
                  </a:lnTo>
                  <a:lnTo>
                    <a:pt x="1466316" y="62611"/>
                  </a:lnTo>
                  <a:lnTo>
                    <a:pt x="1464881" y="57277"/>
                  </a:lnTo>
                  <a:lnTo>
                    <a:pt x="1436611" y="29933"/>
                  </a:lnTo>
                  <a:lnTo>
                    <a:pt x="1431734" y="28460"/>
                  </a:lnTo>
                  <a:lnTo>
                    <a:pt x="1431734" y="80391"/>
                  </a:lnTo>
                  <a:lnTo>
                    <a:pt x="1430718" y="83820"/>
                  </a:lnTo>
                  <a:lnTo>
                    <a:pt x="1428470" y="87122"/>
                  </a:lnTo>
                  <a:lnTo>
                    <a:pt x="1426400" y="90297"/>
                  </a:lnTo>
                  <a:lnTo>
                    <a:pt x="1423098" y="93472"/>
                  </a:lnTo>
                  <a:lnTo>
                    <a:pt x="1418272" y="96393"/>
                  </a:lnTo>
                  <a:lnTo>
                    <a:pt x="1408747" y="102489"/>
                  </a:lnTo>
                  <a:lnTo>
                    <a:pt x="1405445" y="98171"/>
                  </a:lnTo>
                  <a:lnTo>
                    <a:pt x="1402651" y="94234"/>
                  </a:lnTo>
                  <a:lnTo>
                    <a:pt x="1400746" y="90297"/>
                  </a:lnTo>
                  <a:lnTo>
                    <a:pt x="1398714" y="86487"/>
                  </a:lnTo>
                  <a:lnTo>
                    <a:pt x="1397698" y="82677"/>
                  </a:lnTo>
                  <a:lnTo>
                    <a:pt x="1397787" y="74041"/>
                  </a:lnTo>
                  <a:lnTo>
                    <a:pt x="1399222" y="70358"/>
                  </a:lnTo>
                  <a:lnTo>
                    <a:pt x="1405445" y="64389"/>
                  </a:lnTo>
                  <a:lnTo>
                    <a:pt x="1409636" y="62738"/>
                  </a:lnTo>
                  <a:lnTo>
                    <a:pt x="1415097" y="62611"/>
                  </a:lnTo>
                  <a:lnTo>
                    <a:pt x="1420431" y="62865"/>
                  </a:lnTo>
                  <a:lnTo>
                    <a:pt x="1424495" y="64262"/>
                  </a:lnTo>
                  <a:lnTo>
                    <a:pt x="1427289" y="67056"/>
                  </a:lnTo>
                  <a:lnTo>
                    <a:pt x="1430210" y="69850"/>
                  </a:lnTo>
                  <a:lnTo>
                    <a:pt x="1431607" y="73152"/>
                  </a:lnTo>
                  <a:lnTo>
                    <a:pt x="1431645" y="78105"/>
                  </a:lnTo>
                  <a:lnTo>
                    <a:pt x="1431734" y="80391"/>
                  </a:lnTo>
                  <a:lnTo>
                    <a:pt x="1431734" y="28460"/>
                  </a:lnTo>
                  <a:lnTo>
                    <a:pt x="1429893" y="27901"/>
                  </a:lnTo>
                  <a:lnTo>
                    <a:pt x="1422590" y="26644"/>
                  </a:lnTo>
                  <a:lnTo>
                    <a:pt x="1414716" y="26162"/>
                  </a:lnTo>
                  <a:lnTo>
                    <a:pt x="1406664" y="26670"/>
                  </a:lnTo>
                  <a:lnTo>
                    <a:pt x="1370215" y="46228"/>
                  </a:lnTo>
                  <a:lnTo>
                    <a:pt x="1359522" y="82677"/>
                  </a:lnTo>
                  <a:lnTo>
                    <a:pt x="1359649" y="87363"/>
                  </a:lnTo>
                  <a:lnTo>
                    <a:pt x="1377124" y="123190"/>
                  </a:lnTo>
                  <a:lnTo>
                    <a:pt x="1369517" y="128435"/>
                  </a:lnTo>
                  <a:lnTo>
                    <a:pt x="1344371" y="158280"/>
                  </a:lnTo>
                  <a:lnTo>
                    <a:pt x="1341818" y="173736"/>
                  </a:lnTo>
                  <a:lnTo>
                    <a:pt x="1342313" y="181356"/>
                  </a:lnTo>
                  <a:lnTo>
                    <a:pt x="1365846" y="217601"/>
                  </a:lnTo>
                  <a:lnTo>
                    <a:pt x="1408747" y="229108"/>
                  </a:lnTo>
                  <a:lnTo>
                    <a:pt x="1415224" y="228892"/>
                  </a:lnTo>
                  <a:lnTo>
                    <a:pt x="1453349" y="217589"/>
                  </a:lnTo>
                  <a:lnTo>
                    <a:pt x="1459166" y="213868"/>
                  </a:lnTo>
                  <a:lnTo>
                    <a:pt x="1470342" y="226060"/>
                  </a:lnTo>
                  <a:lnTo>
                    <a:pt x="1588579" y="226060"/>
                  </a:lnTo>
                  <a:lnTo>
                    <a:pt x="1603171" y="225310"/>
                  </a:lnTo>
                  <a:lnTo>
                    <a:pt x="1603971" y="225171"/>
                  </a:lnTo>
                  <a:lnTo>
                    <a:pt x="1616684" y="223062"/>
                  </a:lnTo>
                  <a:lnTo>
                    <a:pt x="1659737" y="199872"/>
                  </a:lnTo>
                  <a:lnTo>
                    <a:pt x="1670215" y="186309"/>
                  </a:lnTo>
                  <a:lnTo>
                    <a:pt x="1673923" y="180340"/>
                  </a:lnTo>
                  <a:lnTo>
                    <a:pt x="1679079" y="168821"/>
                  </a:lnTo>
                  <a:lnTo>
                    <a:pt x="1682775" y="156171"/>
                  </a:lnTo>
                  <a:lnTo>
                    <a:pt x="1684985" y="142392"/>
                  </a:lnTo>
                  <a:lnTo>
                    <a:pt x="1685658" y="128905"/>
                  </a:lnTo>
                  <a:lnTo>
                    <a:pt x="1685721" y="127254"/>
                  </a:lnTo>
                  <a:close/>
                </a:path>
                <a:path w="2900045" h="252730">
                  <a:moveTo>
                    <a:pt x="1889823" y="165608"/>
                  </a:moveTo>
                  <a:lnTo>
                    <a:pt x="1856549" y="138049"/>
                  </a:lnTo>
                  <a:lnTo>
                    <a:pt x="1853006" y="132715"/>
                  </a:lnTo>
                  <a:lnTo>
                    <a:pt x="1850682" y="129222"/>
                  </a:lnTo>
                  <a:lnTo>
                    <a:pt x="1835759" y="88734"/>
                  </a:lnTo>
                  <a:lnTo>
                    <a:pt x="1832546" y="55372"/>
                  </a:lnTo>
                  <a:lnTo>
                    <a:pt x="1832546" y="20701"/>
                  </a:lnTo>
                  <a:lnTo>
                    <a:pt x="1793303" y="20701"/>
                  </a:lnTo>
                  <a:lnTo>
                    <a:pt x="1793303" y="55372"/>
                  </a:lnTo>
                  <a:lnTo>
                    <a:pt x="1792986" y="67119"/>
                  </a:lnTo>
                  <a:lnTo>
                    <a:pt x="1783727" y="112280"/>
                  </a:lnTo>
                  <a:lnTo>
                    <a:pt x="1760232" y="150088"/>
                  </a:lnTo>
                  <a:lnTo>
                    <a:pt x="1732089" y="169672"/>
                  </a:lnTo>
                  <a:lnTo>
                    <a:pt x="1756092" y="201549"/>
                  </a:lnTo>
                  <a:lnTo>
                    <a:pt x="1791017" y="173482"/>
                  </a:lnTo>
                  <a:lnTo>
                    <a:pt x="1813242" y="132715"/>
                  </a:lnTo>
                  <a:lnTo>
                    <a:pt x="1817230" y="143078"/>
                  </a:lnTo>
                  <a:lnTo>
                    <a:pt x="1840661" y="178346"/>
                  </a:lnTo>
                  <a:lnTo>
                    <a:pt x="1866328" y="196723"/>
                  </a:lnTo>
                  <a:lnTo>
                    <a:pt x="1889823" y="165608"/>
                  </a:lnTo>
                  <a:close/>
                </a:path>
                <a:path w="2900045" h="252730">
                  <a:moveTo>
                    <a:pt x="1971738" y="97028"/>
                  </a:moveTo>
                  <a:lnTo>
                    <a:pt x="1936305" y="97028"/>
                  </a:lnTo>
                  <a:lnTo>
                    <a:pt x="1936305" y="2159"/>
                  </a:lnTo>
                  <a:lnTo>
                    <a:pt x="1897189" y="2159"/>
                  </a:lnTo>
                  <a:lnTo>
                    <a:pt x="1897189" y="252222"/>
                  </a:lnTo>
                  <a:lnTo>
                    <a:pt x="1936305" y="252222"/>
                  </a:lnTo>
                  <a:lnTo>
                    <a:pt x="1936305" y="129921"/>
                  </a:lnTo>
                  <a:lnTo>
                    <a:pt x="1971738" y="129921"/>
                  </a:lnTo>
                  <a:lnTo>
                    <a:pt x="1971738" y="97028"/>
                  </a:lnTo>
                  <a:close/>
                </a:path>
                <a:path w="2900045" h="252730">
                  <a:moveTo>
                    <a:pt x="2175192" y="147066"/>
                  </a:moveTo>
                  <a:lnTo>
                    <a:pt x="2136330" y="147066"/>
                  </a:lnTo>
                  <a:lnTo>
                    <a:pt x="2136330" y="168656"/>
                  </a:lnTo>
                  <a:lnTo>
                    <a:pt x="2136330" y="198628"/>
                  </a:lnTo>
                  <a:lnTo>
                    <a:pt x="2136330" y="217932"/>
                  </a:lnTo>
                  <a:lnTo>
                    <a:pt x="2045271" y="217932"/>
                  </a:lnTo>
                  <a:lnTo>
                    <a:pt x="2045271" y="198628"/>
                  </a:lnTo>
                  <a:lnTo>
                    <a:pt x="2136330" y="198628"/>
                  </a:lnTo>
                  <a:lnTo>
                    <a:pt x="2136330" y="168656"/>
                  </a:lnTo>
                  <a:lnTo>
                    <a:pt x="2045271" y="168656"/>
                  </a:lnTo>
                  <a:lnTo>
                    <a:pt x="2045271" y="147066"/>
                  </a:lnTo>
                  <a:lnTo>
                    <a:pt x="2006917" y="147066"/>
                  </a:lnTo>
                  <a:lnTo>
                    <a:pt x="2006917" y="249555"/>
                  </a:lnTo>
                  <a:lnTo>
                    <a:pt x="2175192" y="249555"/>
                  </a:lnTo>
                  <a:lnTo>
                    <a:pt x="2175192" y="217932"/>
                  </a:lnTo>
                  <a:lnTo>
                    <a:pt x="2175192" y="198628"/>
                  </a:lnTo>
                  <a:lnTo>
                    <a:pt x="2175192" y="168656"/>
                  </a:lnTo>
                  <a:lnTo>
                    <a:pt x="2175192" y="147066"/>
                  </a:lnTo>
                  <a:close/>
                </a:path>
                <a:path w="2900045" h="252730">
                  <a:moveTo>
                    <a:pt x="2175192" y="2159"/>
                  </a:moveTo>
                  <a:lnTo>
                    <a:pt x="2136330" y="2159"/>
                  </a:lnTo>
                  <a:lnTo>
                    <a:pt x="2136330" y="56642"/>
                  </a:lnTo>
                  <a:lnTo>
                    <a:pt x="2097849" y="56642"/>
                  </a:lnTo>
                  <a:lnTo>
                    <a:pt x="2095601" y="50292"/>
                  </a:lnTo>
                  <a:lnTo>
                    <a:pt x="2092998" y="44958"/>
                  </a:lnTo>
                  <a:lnTo>
                    <a:pt x="2092706" y="44348"/>
                  </a:lnTo>
                  <a:lnTo>
                    <a:pt x="2062797" y="18288"/>
                  </a:lnTo>
                  <a:lnTo>
                    <a:pt x="2062797" y="72136"/>
                  </a:lnTo>
                  <a:lnTo>
                    <a:pt x="2062543" y="81026"/>
                  </a:lnTo>
                  <a:lnTo>
                    <a:pt x="2059876" y="87757"/>
                  </a:lnTo>
                  <a:lnTo>
                    <a:pt x="2054542" y="92456"/>
                  </a:lnTo>
                  <a:lnTo>
                    <a:pt x="2049208" y="97282"/>
                  </a:lnTo>
                  <a:lnTo>
                    <a:pt x="2042223" y="99695"/>
                  </a:lnTo>
                  <a:lnTo>
                    <a:pt x="2024570" y="99695"/>
                  </a:lnTo>
                  <a:lnTo>
                    <a:pt x="2017458" y="97282"/>
                  </a:lnTo>
                  <a:lnTo>
                    <a:pt x="2011997" y="92456"/>
                  </a:lnTo>
                  <a:lnTo>
                    <a:pt x="2006536" y="87757"/>
                  </a:lnTo>
                  <a:lnTo>
                    <a:pt x="2003742" y="81026"/>
                  </a:lnTo>
                  <a:lnTo>
                    <a:pt x="2003742" y="63500"/>
                  </a:lnTo>
                  <a:lnTo>
                    <a:pt x="2006536" y="56896"/>
                  </a:lnTo>
                  <a:lnTo>
                    <a:pt x="2011997" y="52197"/>
                  </a:lnTo>
                  <a:lnTo>
                    <a:pt x="2017458" y="47371"/>
                  </a:lnTo>
                  <a:lnTo>
                    <a:pt x="2024570" y="45085"/>
                  </a:lnTo>
                  <a:lnTo>
                    <a:pt x="2033587" y="44958"/>
                  </a:lnTo>
                  <a:lnTo>
                    <a:pt x="2042223" y="45085"/>
                  </a:lnTo>
                  <a:lnTo>
                    <a:pt x="2049208" y="47371"/>
                  </a:lnTo>
                  <a:lnTo>
                    <a:pt x="2054542" y="52197"/>
                  </a:lnTo>
                  <a:lnTo>
                    <a:pt x="2059876" y="56896"/>
                  </a:lnTo>
                  <a:lnTo>
                    <a:pt x="2062543" y="63500"/>
                  </a:lnTo>
                  <a:lnTo>
                    <a:pt x="2062797" y="72136"/>
                  </a:lnTo>
                  <a:lnTo>
                    <a:pt x="2062797" y="18288"/>
                  </a:lnTo>
                  <a:lnTo>
                    <a:pt x="2033587" y="12573"/>
                  </a:lnTo>
                  <a:lnTo>
                    <a:pt x="2024126" y="13131"/>
                  </a:lnTo>
                  <a:lnTo>
                    <a:pt x="1985492" y="29514"/>
                  </a:lnTo>
                  <a:lnTo>
                    <a:pt x="1967191" y="63792"/>
                  </a:lnTo>
                  <a:lnTo>
                    <a:pt x="1966658" y="72136"/>
                  </a:lnTo>
                  <a:lnTo>
                    <a:pt x="1967191" y="80759"/>
                  </a:lnTo>
                  <a:lnTo>
                    <a:pt x="1985492" y="115608"/>
                  </a:lnTo>
                  <a:lnTo>
                    <a:pt x="2024126" y="132156"/>
                  </a:lnTo>
                  <a:lnTo>
                    <a:pt x="2033587" y="132715"/>
                  </a:lnTo>
                  <a:lnTo>
                    <a:pt x="2041398" y="132295"/>
                  </a:lnTo>
                  <a:lnTo>
                    <a:pt x="2080310" y="115912"/>
                  </a:lnTo>
                  <a:lnTo>
                    <a:pt x="2093290" y="99695"/>
                  </a:lnTo>
                  <a:lnTo>
                    <a:pt x="2095982" y="94056"/>
                  </a:lnTo>
                  <a:lnTo>
                    <a:pt x="2098230" y="87503"/>
                  </a:lnTo>
                  <a:lnTo>
                    <a:pt x="2136330" y="87503"/>
                  </a:lnTo>
                  <a:lnTo>
                    <a:pt x="2136330" y="136779"/>
                  </a:lnTo>
                  <a:lnTo>
                    <a:pt x="2175192" y="136779"/>
                  </a:lnTo>
                  <a:lnTo>
                    <a:pt x="2175192" y="87503"/>
                  </a:lnTo>
                  <a:lnTo>
                    <a:pt x="2175192" y="56642"/>
                  </a:lnTo>
                  <a:lnTo>
                    <a:pt x="2175192" y="2159"/>
                  </a:lnTo>
                  <a:close/>
                </a:path>
                <a:path w="2900045" h="252730">
                  <a:moveTo>
                    <a:pt x="2394775" y="216789"/>
                  </a:moveTo>
                  <a:lnTo>
                    <a:pt x="2254059" y="216789"/>
                  </a:lnTo>
                  <a:lnTo>
                    <a:pt x="2254059" y="166116"/>
                  </a:lnTo>
                  <a:lnTo>
                    <a:pt x="2214816" y="166116"/>
                  </a:lnTo>
                  <a:lnTo>
                    <a:pt x="2214816" y="248158"/>
                  </a:lnTo>
                  <a:lnTo>
                    <a:pt x="2394775" y="248158"/>
                  </a:lnTo>
                  <a:lnTo>
                    <a:pt x="2394775" y="216789"/>
                  </a:lnTo>
                  <a:close/>
                </a:path>
                <a:path w="2900045" h="252730">
                  <a:moveTo>
                    <a:pt x="2417635" y="106807"/>
                  </a:moveTo>
                  <a:lnTo>
                    <a:pt x="2386647" y="106807"/>
                  </a:lnTo>
                  <a:lnTo>
                    <a:pt x="2388209" y="96481"/>
                  </a:lnTo>
                  <a:lnTo>
                    <a:pt x="2389467" y="86614"/>
                  </a:lnTo>
                  <a:lnTo>
                    <a:pt x="2391473" y="13335"/>
                  </a:lnTo>
                  <a:lnTo>
                    <a:pt x="2216721" y="13335"/>
                  </a:lnTo>
                  <a:lnTo>
                    <a:pt x="2216721" y="44704"/>
                  </a:lnTo>
                  <a:lnTo>
                    <a:pt x="2352357" y="44704"/>
                  </a:lnTo>
                  <a:lnTo>
                    <a:pt x="2352281" y="51574"/>
                  </a:lnTo>
                  <a:lnTo>
                    <a:pt x="2348382" y="97866"/>
                  </a:lnTo>
                  <a:lnTo>
                    <a:pt x="2346896" y="106807"/>
                  </a:lnTo>
                  <a:lnTo>
                    <a:pt x="2189162" y="106807"/>
                  </a:lnTo>
                  <a:lnTo>
                    <a:pt x="2189162" y="137541"/>
                  </a:lnTo>
                  <a:lnTo>
                    <a:pt x="2285555" y="137541"/>
                  </a:lnTo>
                  <a:lnTo>
                    <a:pt x="2285555" y="188722"/>
                  </a:lnTo>
                  <a:lnTo>
                    <a:pt x="2324798" y="188722"/>
                  </a:lnTo>
                  <a:lnTo>
                    <a:pt x="2324798" y="137541"/>
                  </a:lnTo>
                  <a:lnTo>
                    <a:pt x="2417635" y="137541"/>
                  </a:lnTo>
                  <a:lnTo>
                    <a:pt x="2417635" y="106807"/>
                  </a:lnTo>
                  <a:close/>
                </a:path>
                <a:path w="2900045" h="252730">
                  <a:moveTo>
                    <a:pt x="2622105" y="168402"/>
                  </a:moveTo>
                  <a:lnTo>
                    <a:pt x="2586926" y="143129"/>
                  </a:lnTo>
                  <a:lnTo>
                    <a:pt x="2580805" y="135128"/>
                  </a:lnTo>
                  <a:lnTo>
                    <a:pt x="2580627" y="134899"/>
                  </a:lnTo>
                  <a:lnTo>
                    <a:pt x="2564498" y="97536"/>
                  </a:lnTo>
                  <a:lnTo>
                    <a:pt x="2561145" y="67564"/>
                  </a:lnTo>
                  <a:lnTo>
                    <a:pt x="2561145" y="57785"/>
                  </a:lnTo>
                  <a:lnTo>
                    <a:pt x="2611183" y="57785"/>
                  </a:lnTo>
                  <a:lnTo>
                    <a:pt x="2611183" y="25908"/>
                  </a:lnTo>
                  <a:lnTo>
                    <a:pt x="2469832" y="25908"/>
                  </a:lnTo>
                  <a:lnTo>
                    <a:pt x="2469832" y="57785"/>
                  </a:lnTo>
                  <a:lnTo>
                    <a:pt x="2521013" y="57785"/>
                  </a:lnTo>
                  <a:lnTo>
                    <a:pt x="2521013" y="67564"/>
                  </a:lnTo>
                  <a:lnTo>
                    <a:pt x="2514790" y="109855"/>
                  </a:lnTo>
                  <a:lnTo>
                    <a:pt x="2494724" y="147701"/>
                  </a:lnTo>
                  <a:lnTo>
                    <a:pt x="2459545" y="174625"/>
                  </a:lnTo>
                  <a:lnTo>
                    <a:pt x="2481884" y="205359"/>
                  </a:lnTo>
                  <a:lnTo>
                    <a:pt x="2518727" y="177038"/>
                  </a:lnTo>
                  <a:lnTo>
                    <a:pt x="2541714" y="135128"/>
                  </a:lnTo>
                  <a:lnTo>
                    <a:pt x="2546286" y="145605"/>
                  </a:lnTo>
                  <a:lnTo>
                    <a:pt x="2572588" y="181190"/>
                  </a:lnTo>
                  <a:lnTo>
                    <a:pt x="2601150" y="199136"/>
                  </a:lnTo>
                  <a:lnTo>
                    <a:pt x="2622105" y="168402"/>
                  </a:lnTo>
                  <a:close/>
                </a:path>
                <a:path w="2900045" h="252730">
                  <a:moveTo>
                    <a:pt x="2672016" y="2159"/>
                  </a:moveTo>
                  <a:lnTo>
                    <a:pt x="2632519" y="2159"/>
                  </a:lnTo>
                  <a:lnTo>
                    <a:pt x="2632519" y="252222"/>
                  </a:lnTo>
                  <a:lnTo>
                    <a:pt x="2672016" y="252222"/>
                  </a:lnTo>
                  <a:lnTo>
                    <a:pt x="2672016" y="2159"/>
                  </a:lnTo>
                  <a:close/>
                </a:path>
                <a:path w="2900045" h="252730">
                  <a:moveTo>
                    <a:pt x="2840291" y="114427"/>
                  </a:moveTo>
                  <a:lnTo>
                    <a:pt x="2803804" y="92163"/>
                  </a:lnTo>
                  <a:lnTo>
                    <a:pt x="2785249" y="54419"/>
                  </a:lnTo>
                  <a:lnTo>
                    <a:pt x="2784538" y="47625"/>
                  </a:lnTo>
                  <a:lnTo>
                    <a:pt x="2831909" y="47625"/>
                  </a:lnTo>
                  <a:lnTo>
                    <a:pt x="2831909" y="16383"/>
                  </a:lnTo>
                  <a:lnTo>
                    <a:pt x="2696273" y="16383"/>
                  </a:lnTo>
                  <a:lnTo>
                    <a:pt x="2696273" y="47625"/>
                  </a:lnTo>
                  <a:lnTo>
                    <a:pt x="2744152" y="47625"/>
                  </a:lnTo>
                  <a:lnTo>
                    <a:pt x="2743339" y="55016"/>
                  </a:lnTo>
                  <a:lnTo>
                    <a:pt x="2723832" y="96342"/>
                  </a:lnTo>
                  <a:lnTo>
                    <a:pt x="2685097" y="120396"/>
                  </a:lnTo>
                  <a:lnTo>
                    <a:pt x="2705544" y="151511"/>
                  </a:lnTo>
                  <a:lnTo>
                    <a:pt x="2741993" y="130175"/>
                  </a:lnTo>
                  <a:lnTo>
                    <a:pt x="2764853" y="98044"/>
                  </a:lnTo>
                  <a:lnTo>
                    <a:pt x="2769298" y="105892"/>
                  </a:lnTo>
                  <a:lnTo>
                    <a:pt x="2802471" y="137147"/>
                  </a:lnTo>
                  <a:lnTo>
                    <a:pt x="2821241" y="145161"/>
                  </a:lnTo>
                  <a:lnTo>
                    <a:pt x="2840291" y="114427"/>
                  </a:lnTo>
                  <a:close/>
                </a:path>
                <a:path w="2900045" h="252730">
                  <a:moveTo>
                    <a:pt x="2899092" y="2159"/>
                  </a:moveTo>
                  <a:lnTo>
                    <a:pt x="2860230" y="2159"/>
                  </a:lnTo>
                  <a:lnTo>
                    <a:pt x="2860230" y="61849"/>
                  </a:lnTo>
                  <a:lnTo>
                    <a:pt x="2824797" y="61849"/>
                  </a:lnTo>
                  <a:lnTo>
                    <a:pt x="2824797" y="93472"/>
                  </a:lnTo>
                  <a:lnTo>
                    <a:pt x="2860230" y="93472"/>
                  </a:lnTo>
                  <a:lnTo>
                    <a:pt x="2860230" y="150622"/>
                  </a:lnTo>
                  <a:lnTo>
                    <a:pt x="2899092" y="150622"/>
                  </a:lnTo>
                  <a:lnTo>
                    <a:pt x="2899092" y="2159"/>
                  </a:lnTo>
                  <a:close/>
                </a:path>
                <a:path w="2900045" h="252730">
                  <a:moveTo>
                    <a:pt x="2899981" y="203962"/>
                  </a:moveTo>
                  <a:lnTo>
                    <a:pt x="2899219" y="196532"/>
                  </a:lnTo>
                  <a:lnTo>
                    <a:pt x="2897149" y="189674"/>
                  </a:lnTo>
                  <a:lnTo>
                    <a:pt x="2894609" y="184912"/>
                  </a:lnTo>
                  <a:lnTo>
                    <a:pt x="2893796" y="183388"/>
                  </a:lnTo>
                  <a:lnTo>
                    <a:pt x="2860865" y="161569"/>
                  </a:lnTo>
                  <a:lnTo>
                    <a:pt x="2860865" y="197485"/>
                  </a:lnTo>
                  <a:lnTo>
                    <a:pt x="2860865" y="210566"/>
                  </a:lnTo>
                  <a:lnTo>
                    <a:pt x="2824022" y="222554"/>
                  </a:lnTo>
                  <a:lnTo>
                    <a:pt x="2812859" y="222758"/>
                  </a:lnTo>
                  <a:lnTo>
                    <a:pt x="2801785" y="222554"/>
                  </a:lnTo>
                  <a:lnTo>
                    <a:pt x="2765488" y="210566"/>
                  </a:lnTo>
                  <a:lnTo>
                    <a:pt x="2765361" y="203962"/>
                  </a:lnTo>
                  <a:lnTo>
                    <a:pt x="2765488" y="197485"/>
                  </a:lnTo>
                  <a:lnTo>
                    <a:pt x="2801785" y="185204"/>
                  </a:lnTo>
                  <a:lnTo>
                    <a:pt x="2812859" y="184912"/>
                  </a:lnTo>
                  <a:lnTo>
                    <a:pt x="2824022" y="185204"/>
                  </a:lnTo>
                  <a:lnTo>
                    <a:pt x="2860865" y="197485"/>
                  </a:lnTo>
                  <a:lnTo>
                    <a:pt x="2860865" y="161569"/>
                  </a:lnTo>
                  <a:lnTo>
                    <a:pt x="2812859" y="155321"/>
                  </a:lnTo>
                  <a:lnTo>
                    <a:pt x="2799905" y="155689"/>
                  </a:lnTo>
                  <a:lnTo>
                    <a:pt x="2757614" y="164236"/>
                  </a:lnTo>
                  <a:lnTo>
                    <a:pt x="2729141" y="189674"/>
                  </a:lnTo>
                  <a:lnTo>
                    <a:pt x="2726499" y="203962"/>
                  </a:lnTo>
                  <a:lnTo>
                    <a:pt x="2727160" y="211391"/>
                  </a:lnTo>
                  <a:lnTo>
                    <a:pt x="2757614" y="243700"/>
                  </a:lnTo>
                  <a:lnTo>
                    <a:pt x="2799905" y="252374"/>
                  </a:lnTo>
                  <a:lnTo>
                    <a:pt x="2812859" y="252730"/>
                  </a:lnTo>
                  <a:lnTo>
                    <a:pt x="2825902" y="252374"/>
                  </a:lnTo>
                  <a:lnTo>
                    <a:pt x="2868485" y="243700"/>
                  </a:lnTo>
                  <a:lnTo>
                    <a:pt x="2897149" y="218249"/>
                  </a:lnTo>
                  <a:lnTo>
                    <a:pt x="2899219" y="211391"/>
                  </a:lnTo>
                  <a:lnTo>
                    <a:pt x="2899981" y="203962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7532" y="3600703"/>
            <a:ext cx="1734185" cy="225425"/>
            <a:chOff x="627532" y="3600703"/>
            <a:chExt cx="1734185" cy="22542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32" y="3655567"/>
              <a:ext cx="132156" cy="1322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029" y="3600703"/>
              <a:ext cx="1563408" cy="225171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2463038" y="3600958"/>
            <a:ext cx="636270" cy="224790"/>
          </a:xfrm>
          <a:custGeom>
            <a:avLst/>
            <a:gdLst/>
            <a:ahLst/>
            <a:cxnLst/>
            <a:rect l="l" t="t" r="r" b="b"/>
            <a:pathLst>
              <a:path w="636269" h="224789">
                <a:moveTo>
                  <a:pt x="384429" y="162305"/>
                </a:moveTo>
                <a:lnTo>
                  <a:pt x="235585" y="162305"/>
                </a:lnTo>
                <a:lnTo>
                  <a:pt x="235585" y="180720"/>
                </a:lnTo>
                <a:lnTo>
                  <a:pt x="360934" y="180720"/>
                </a:lnTo>
                <a:lnTo>
                  <a:pt x="360934" y="224408"/>
                </a:lnTo>
                <a:lnTo>
                  <a:pt x="384429" y="224408"/>
                </a:lnTo>
                <a:lnTo>
                  <a:pt x="384429" y="162305"/>
                </a:lnTo>
                <a:close/>
              </a:path>
              <a:path w="636269" h="224789">
                <a:moveTo>
                  <a:pt x="100964" y="139445"/>
                </a:moveTo>
                <a:lnTo>
                  <a:pt x="60579" y="144398"/>
                </a:lnTo>
                <a:lnTo>
                  <a:pt x="28575" y="165226"/>
                </a:lnTo>
                <a:lnTo>
                  <a:pt x="25526" y="172846"/>
                </a:lnTo>
                <a:lnTo>
                  <a:pt x="25546" y="189483"/>
                </a:lnTo>
                <a:lnTo>
                  <a:pt x="25526" y="190880"/>
                </a:lnTo>
                <a:lnTo>
                  <a:pt x="60579" y="219201"/>
                </a:lnTo>
                <a:lnTo>
                  <a:pt x="100964" y="223900"/>
                </a:lnTo>
                <a:lnTo>
                  <a:pt x="112256" y="223666"/>
                </a:lnTo>
                <a:lnTo>
                  <a:pt x="156082" y="213121"/>
                </a:lnTo>
                <a:lnTo>
                  <a:pt x="165967" y="205866"/>
                </a:lnTo>
                <a:lnTo>
                  <a:pt x="100964" y="205866"/>
                </a:lnTo>
                <a:lnTo>
                  <a:pt x="89294" y="205392"/>
                </a:lnTo>
                <a:lnTo>
                  <a:pt x="49149" y="189483"/>
                </a:lnTo>
                <a:lnTo>
                  <a:pt x="48894" y="181990"/>
                </a:lnTo>
                <a:lnTo>
                  <a:pt x="49149" y="174116"/>
                </a:lnTo>
                <a:lnTo>
                  <a:pt x="89294" y="158081"/>
                </a:lnTo>
                <a:lnTo>
                  <a:pt x="100964" y="157606"/>
                </a:lnTo>
                <a:lnTo>
                  <a:pt x="165699" y="157606"/>
                </a:lnTo>
                <a:lnTo>
                  <a:pt x="162083" y="154400"/>
                </a:lnTo>
                <a:lnTo>
                  <a:pt x="122713" y="140684"/>
                </a:lnTo>
                <a:lnTo>
                  <a:pt x="112256" y="139755"/>
                </a:lnTo>
                <a:lnTo>
                  <a:pt x="100964" y="139445"/>
                </a:lnTo>
                <a:close/>
              </a:path>
              <a:path w="636269" h="224789">
                <a:moveTo>
                  <a:pt x="165699" y="157606"/>
                </a:moveTo>
                <a:lnTo>
                  <a:pt x="100964" y="157606"/>
                </a:lnTo>
                <a:lnTo>
                  <a:pt x="112561" y="158081"/>
                </a:lnTo>
                <a:lnTo>
                  <a:pt x="122777" y="159305"/>
                </a:lnTo>
                <a:lnTo>
                  <a:pt x="131611" y="161268"/>
                </a:lnTo>
                <a:lnTo>
                  <a:pt x="139064" y="163956"/>
                </a:lnTo>
                <a:lnTo>
                  <a:pt x="148081" y="168147"/>
                </a:lnTo>
                <a:lnTo>
                  <a:pt x="152781" y="174116"/>
                </a:lnTo>
                <a:lnTo>
                  <a:pt x="152781" y="189483"/>
                </a:lnTo>
                <a:lnTo>
                  <a:pt x="112561" y="205392"/>
                </a:lnTo>
                <a:lnTo>
                  <a:pt x="100964" y="205866"/>
                </a:lnTo>
                <a:lnTo>
                  <a:pt x="165967" y="205866"/>
                </a:lnTo>
                <a:lnTo>
                  <a:pt x="167131" y="204850"/>
                </a:lnTo>
                <a:lnTo>
                  <a:pt x="173100" y="198500"/>
                </a:lnTo>
                <a:lnTo>
                  <a:pt x="176149" y="190880"/>
                </a:lnTo>
                <a:lnTo>
                  <a:pt x="176149" y="172846"/>
                </a:lnTo>
                <a:lnTo>
                  <a:pt x="173100" y="165226"/>
                </a:lnTo>
                <a:lnTo>
                  <a:pt x="167131" y="158876"/>
                </a:lnTo>
                <a:lnTo>
                  <a:pt x="165699" y="157606"/>
                </a:lnTo>
                <a:close/>
              </a:path>
              <a:path w="636269" h="224789">
                <a:moveTo>
                  <a:pt x="486156" y="155320"/>
                </a:moveTo>
                <a:lnTo>
                  <a:pt x="462534" y="155320"/>
                </a:lnTo>
                <a:lnTo>
                  <a:pt x="462534" y="219709"/>
                </a:lnTo>
                <a:lnTo>
                  <a:pt x="613156" y="219709"/>
                </a:lnTo>
                <a:lnTo>
                  <a:pt x="613156" y="200532"/>
                </a:lnTo>
                <a:lnTo>
                  <a:pt x="486156" y="200532"/>
                </a:lnTo>
                <a:lnTo>
                  <a:pt x="486156" y="155320"/>
                </a:lnTo>
                <a:close/>
              </a:path>
              <a:path w="636269" h="224789">
                <a:moveTo>
                  <a:pt x="603631" y="2031"/>
                </a:moveTo>
                <a:lnTo>
                  <a:pt x="580136" y="2031"/>
                </a:lnTo>
                <a:lnTo>
                  <a:pt x="580136" y="168528"/>
                </a:lnTo>
                <a:lnTo>
                  <a:pt x="603631" y="168528"/>
                </a:lnTo>
                <a:lnTo>
                  <a:pt x="603631" y="93217"/>
                </a:lnTo>
                <a:lnTo>
                  <a:pt x="636016" y="93217"/>
                </a:lnTo>
                <a:lnTo>
                  <a:pt x="636016" y="73532"/>
                </a:lnTo>
                <a:lnTo>
                  <a:pt x="603631" y="73532"/>
                </a:lnTo>
                <a:lnTo>
                  <a:pt x="603631" y="2031"/>
                </a:lnTo>
                <a:close/>
              </a:path>
              <a:path w="636269" h="224789">
                <a:moveTo>
                  <a:pt x="495300" y="57657"/>
                </a:moveTo>
                <a:lnTo>
                  <a:pt x="452500" y="71246"/>
                </a:lnTo>
                <a:lnTo>
                  <a:pt x="448056" y="77469"/>
                </a:lnTo>
                <a:lnTo>
                  <a:pt x="443484" y="83819"/>
                </a:lnTo>
                <a:lnTo>
                  <a:pt x="441198" y="91185"/>
                </a:lnTo>
                <a:lnTo>
                  <a:pt x="441198" y="108203"/>
                </a:lnTo>
                <a:lnTo>
                  <a:pt x="443484" y="115569"/>
                </a:lnTo>
                <a:lnTo>
                  <a:pt x="448056" y="121792"/>
                </a:lnTo>
                <a:lnTo>
                  <a:pt x="452500" y="128015"/>
                </a:lnTo>
                <a:lnTo>
                  <a:pt x="495300" y="141477"/>
                </a:lnTo>
                <a:lnTo>
                  <a:pt x="503136" y="141093"/>
                </a:lnTo>
                <a:lnTo>
                  <a:pt x="541483" y="123062"/>
                </a:lnTo>
                <a:lnTo>
                  <a:pt x="495300" y="123062"/>
                </a:lnTo>
                <a:lnTo>
                  <a:pt x="485775" y="122935"/>
                </a:lnTo>
                <a:lnTo>
                  <a:pt x="478155" y="120903"/>
                </a:lnTo>
                <a:lnTo>
                  <a:pt x="466851" y="112648"/>
                </a:lnTo>
                <a:lnTo>
                  <a:pt x="464057" y="106933"/>
                </a:lnTo>
                <a:lnTo>
                  <a:pt x="464057" y="92328"/>
                </a:lnTo>
                <a:lnTo>
                  <a:pt x="495300" y="75818"/>
                </a:lnTo>
                <a:lnTo>
                  <a:pt x="541204" y="75818"/>
                </a:lnTo>
                <a:lnTo>
                  <a:pt x="537844" y="71246"/>
                </a:lnTo>
                <a:lnTo>
                  <a:pt x="503136" y="58044"/>
                </a:lnTo>
                <a:lnTo>
                  <a:pt x="495300" y="57657"/>
                </a:lnTo>
                <a:close/>
              </a:path>
              <a:path w="636269" h="224789">
                <a:moveTo>
                  <a:pt x="541204" y="75818"/>
                </a:moveTo>
                <a:lnTo>
                  <a:pt x="495300" y="75818"/>
                </a:lnTo>
                <a:lnTo>
                  <a:pt x="504951" y="75945"/>
                </a:lnTo>
                <a:lnTo>
                  <a:pt x="512572" y="78104"/>
                </a:lnTo>
                <a:lnTo>
                  <a:pt x="518160" y="82295"/>
                </a:lnTo>
                <a:lnTo>
                  <a:pt x="523875" y="86486"/>
                </a:lnTo>
                <a:lnTo>
                  <a:pt x="526923" y="92328"/>
                </a:lnTo>
                <a:lnTo>
                  <a:pt x="527176" y="99694"/>
                </a:lnTo>
                <a:lnTo>
                  <a:pt x="526923" y="106933"/>
                </a:lnTo>
                <a:lnTo>
                  <a:pt x="523875" y="112648"/>
                </a:lnTo>
                <a:lnTo>
                  <a:pt x="518160" y="116712"/>
                </a:lnTo>
                <a:lnTo>
                  <a:pt x="512572" y="120903"/>
                </a:lnTo>
                <a:lnTo>
                  <a:pt x="504951" y="122935"/>
                </a:lnTo>
                <a:lnTo>
                  <a:pt x="495300" y="123062"/>
                </a:lnTo>
                <a:lnTo>
                  <a:pt x="541483" y="123062"/>
                </a:lnTo>
                <a:lnTo>
                  <a:pt x="542417" y="121792"/>
                </a:lnTo>
                <a:lnTo>
                  <a:pt x="546862" y="115569"/>
                </a:lnTo>
                <a:lnTo>
                  <a:pt x="549148" y="108203"/>
                </a:lnTo>
                <a:lnTo>
                  <a:pt x="549148" y="91185"/>
                </a:lnTo>
                <a:lnTo>
                  <a:pt x="546862" y="83819"/>
                </a:lnTo>
                <a:lnTo>
                  <a:pt x="542417" y="77469"/>
                </a:lnTo>
                <a:lnTo>
                  <a:pt x="541204" y="75818"/>
                </a:lnTo>
                <a:close/>
              </a:path>
              <a:path w="636269" h="224789">
                <a:moveTo>
                  <a:pt x="561720" y="27812"/>
                </a:moveTo>
                <a:lnTo>
                  <a:pt x="429006" y="27812"/>
                </a:lnTo>
                <a:lnTo>
                  <a:pt x="429006" y="46989"/>
                </a:lnTo>
                <a:lnTo>
                  <a:pt x="561720" y="46989"/>
                </a:lnTo>
                <a:lnTo>
                  <a:pt x="561720" y="27812"/>
                </a:lnTo>
                <a:close/>
              </a:path>
              <a:path w="636269" h="224789">
                <a:moveTo>
                  <a:pt x="507238" y="1777"/>
                </a:moveTo>
                <a:lnTo>
                  <a:pt x="483616" y="1777"/>
                </a:lnTo>
                <a:lnTo>
                  <a:pt x="483616" y="27812"/>
                </a:lnTo>
                <a:lnTo>
                  <a:pt x="507238" y="27812"/>
                </a:lnTo>
                <a:lnTo>
                  <a:pt x="507238" y="1777"/>
                </a:lnTo>
                <a:close/>
              </a:path>
              <a:path w="636269" h="224789">
                <a:moveTo>
                  <a:pt x="277622" y="45973"/>
                </a:moveTo>
                <a:lnTo>
                  <a:pt x="235457" y="56260"/>
                </a:lnTo>
                <a:lnTo>
                  <a:pt x="224662" y="72008"/>
                </a:lnTo>
                <a:lnTo>
                  <a:pt x="224662" y="87883"/>
                </a:lnTo>
                <a:lnTo>
                  <a:pt x="256839" y="109946"/>
                </a:lnTo>
                <a:lnTo>
                  <a:pt x="265938" y="111378"/>
                </a:lnTo>
                <a:lnTo>
                  <a:pt x="265938" y="126237"/>
                </a:lnTo>
                <a:lnTo>
                  <a:pt x="258121" y="126497"/>
                </a:lnTo>
                <a:lnTo>
                  <a:pt x="242917" y="126827"/>
                </a:lnTo>
                <a:lnTo>
                  <a:pt x="207772" y="126999"/>
                </a:lnTo>
                <a:lnTo>
                  <a:pt x="210312" y="145922"/>
                </a:lnTo>
                <a:lnTo>
                  <a:pt x="253364" y="145541"/>
                </a:lnTo>
                <a:lnTo>
                  <a:pt x="301370" y="143255"/>
                </a:lnTo>
                <a:lnTo>
                  <a:pt x="350138" y="137159"/>
                </a:lnTo>
                <a:lnTo>
                  <a:pt x="348821" y="125475"/>
                </a:lnTo>
                <a:lnTo>
                  <a:pt x="289560" y="125475"/>
                </a:lnTo>
                <a:lnTo>
                  <a:pt x="289560" y="111378"/>
                </a:lnTo>
                <a:lnTo>
                  <a:pt x="325599" y="96011"/>
                </a:lnTo>
                <a:lnTo>
                  <a:pt x="277622" y="96011"/>
                </a:lnTo>
                <a:lnTo>
                  <a:pt x="267969" y="95884"/>
                </a:lnTo>
                <a:lnTo>
                  <a:pt x="260476" y="94360"/>
                </a:lnTo>
                <a:lnTo>
                  <a:pt x="249809" y="88264"/>
                </a:lnTo>
                <a:lnTo>
                  <a:pt x="247142" y="84073"/>
                </a:lnTo>
                <a:lnTo>
                  <a:pt x="247014" y="78866"/>
                </a:lnTo>
                <a:lnTo>
                  <a:pt x="247142" y="73405"/>
                </a:lnTo>
                <a:lnTo>
                  <a:pt x="249809" y="69214"/>
                </a:lnTo>
                <a:lnTo>
                  <a:pt x="255143" y="66420"/>
                </a:lnTo>
                <a:lnTo>
                  <a:pt x="260476" y="63499"/>
                </a:lnTo>
                <a:lnTo>
                  <a:pt x="267969" y="62102"/>
                </a:lnTo>
                <a:lnTo>
                  <a:pt x="324647" y="62102"/>
                </a:lnTo>
                <a:lnTo>
                  <a:pt x="323850" y="61213"/>
                </a:lnTo>
                <a:lnTo>
                  <a:pt x="285361" y="46214"/>
                </a:lnTo>
                <a:lnTo>
                  <a:pt x="277622" y="45973"/>
                </a:lnTo>
                <a:close/>
              </a:path>
              <a:path w="636269" h="224789">
                <a:moveTo>
                  <a:pt x="348234" y="120268"/>
                </a:moveTo>
                <a:lnTo>
                  <a:pt x="297007" y="125124"/>
                </a:lnTo>
                <a:lnTo>
                  <a:pt x="289560" y="125475"/>
                </a:lnTo>
                <a:lnTo>
                  <a:pt x="348821" y="125475"/>
                </a:lnTo>
                <a:lnTo>
                  <a:pt x="348234" y="120268"/>
                </a:lnTo>
                <a:close/>
              </a:path>
              <a:path w="636269" h="224789">
                <a:moveTo>
                  <a:pt x="324647" y="62102"/>
                </a:moveTo>
                <a:lnTo>
                  <a:pt x="287147" y="62102"/>
                </a:lnTo>
                <a:lnTo>
                  <a:pt x="294513" y="63499"/>
                </a:lnTo>
                <a:lnTo>
                  <a:pt x="299847" y="66420"/>
                </a:lnTo>
                <a:lnTo>
                  <a:pt x="305181" y="69214"/>
                </a:lnTo>
                <a:lnTo>
                  <a:pt x="307848" y="73405"/>
                </a:lnTo>
                <a:lnTo>
                  <a:pt x="307848" y="84073"/>
                </a:lnTo>
                <a:lnTo>
                  <a:pt x="305181" y="88264"/>
                </a:lnTo>
                <a:lnTo>
                  <a:pt x="294513" y="94360"/>
                </a:lnTo>
                <a:lnTo>
                  <a:pt x="287147" y="95884"/>
                </a:lnTo>
                <a:lnTo>
                  <a:pt x="277622" y="96011"/>
                </a:lnTo>
                <a:lnTo>
                  <a:pt x="325599" y="96011"/>
                </a:lnTo>
                <a:lnTo>
                  <a:pt x="326770" y="95122"/>
                </a:lnTo>
                <a:lnTo>
                  <a:pt x="330390" y="87883"/>
                </a:lnTo>
                <a:lnTo>
                  <a:pt x="330506" y="84073"/>
                </a:lnTo>
                <a:lnTo>
                  <a:pt x="330454" y="72008"/>
                </a:lnTo>
                <a:lnTo>
                  <a:pt x="328294" y="66166"/>
                </a:lnTo>
                <a:lnTo>
                  <a:pt x="324647" y="62102"/>
                </a:lnTo>
                <a:close/>
              </a:path>
              <a:path w="636269" h="224789">
                <a:moveTo>
                  <a:pt x="175513" y="100202"/>
                </a:moveTo>
                <a:lnTo>
                  <a:pt x="151892" y="100202"/>
                </a:lnTo>
                <a:lnTo>
                  <a:pt x="151892" y="133222"/>
                </a:lnTo>
                <a:lnTo>
                  <a:pt x="175513" y="133222"/>
                </a:lnTo>
                <a:lnTo>
                  <a:pt x="175513" y="100202"/>
                </a:lnTo>
                <a:close/>
              </a:path>
              <a:path w="636269" h="224789">
                <a:moveTo>
                  <a:pt x="103378" y="18414"/>
                </a:moveTo>
                <a:lnTo>
                  <a:pt x="0" y="18414"/>
                </a:lnTo>
                <a:lnTo>
                  <a:pt x="0" y="118363"/>
                </a:lnTo>
                <a:lnTo>
                  <a:pt x="103378" y="118363"/>
                </a:lnTo>
                <a:lnTo>
                  <a:pt x="103378" y="100202"/>
                </a:lnTo>
                <a:lnTo>
                  <a:pt x="175513" y="100202"/>
                </a:lnTo>
                <a:lnTo>
                  <a:pt x="175513" y="99440"/>
                </a:lnTo>
                <a:lnTo>
                  <a:pt x="23368" y="99440"/>
                </a:lnTo>
                <a:lnTo>
                  <a:pt x="23368" y="37337"/>
                </a:lnTo>
                <a:lnTo>
                  <a:pt x="175513" y="37337"/>
                </a:lnTo>
                <a:lnTo>
                  <a:pt x="175513" y="36829"/>
                </a:lnTo>
                <a:lnTo>
                  <a:pt x="103378" y="36829"/>
                </a:lnTo>
                <a:lnTo>
                  <a:pt x="103378" y="18414"/>
                </a:lnTo>
                <a:close/>
              </a:path>
              <a:path w="636269" h="224789">
                <a:moveTo>
                  <a:pt x="175513" y="37337"/>
                </a:moveTo>
                <a:lnTo>
                  <a:pt x="80263" y="37337"/>
                </a:lnTo>
                <a:lnTo>
                  <a:pt x="80263" y="99440"/>
                </a:lnTo>
                <a:lnTo>
                  <a:pt x="175513" y="99440"/>
                </a:lnTo>
                <a:lnTo>
                  <a:pt x="175513" y="81025"/>
                </a:lnTo>
                <a:lnTo>
                  <a:pt x="103378" y="81025"/>
                </a:lnTo>
                <a:lnTo>
                  <a:pt x="103378" y="55752"/>
                </a:lnTo>
                <a:lnTo>
                  <a:pt x="175513" y="55752"/>
                </a:lnTo>
                <a:lnTo>
                  <a:pt x="175513" y="37337"/>
                </a:lnTo>
                <a:close/>
              </a:path>
              <a:path w="636269" h="224789">
                <a:moveTo>
                  <a:pt x="175513" y="55752"/>
                </a:moveTo>
                <a:lnTo>
                  <a:pt x="151892" y="55752"/>
                </a:lnTo>
                <a:lnTo>
                  <a:pt x="151892" y="81025"/>
                </a:lnTo>
                <a:lnTo>
                  <a:pt x="175513" y="81025"/>
                </a:lnTo>
                <a:lnTo>
                  <a:pt x="175513" y="55752"/>
                </a:lnTo>
                <a:close/>
              </a:path>
              <a:path w="636269" h="224789">
                <a:moveTo>
                  <a:pt x="175513" y="1777"/>
                </a:moveTo>
                <a:lnTo>
                  <a:pt x="151892" y="1777"/>
                </a:lnTo>
                <a:lnTo>
                  <a:pt x="151892" y="36829"/>
                </a:lnTo>
                <a:lnTo>
                  <a:pt x="175513" y="36829"/>
                </a:lnTo>
                <a:lnTo>
                  <a:pt x="175513" y="1777"/>
                </a:lnTo>
                <a:close/>
              </a:path>
              <a:path w="636269" h="224789">
                <a:moveTo>
                  <a:pt x="384429" y="2031"/>
                </a:moveTo>
                <a:lnTo>
                  <a:pt x="360934" y="2031"/>
                </a:lnTo>
                <a:lnTo>
                  <a:pt x="360934" y="151891"/>
                </a:lnTo>
                <a:lnTo>
                  <a:pt x="384429" y="151891"/>
                </a:lnTo>
                <a:lnTo>
                  <a:pt x="384429" y="87502"/>
                </a:lnTo>
                <a:lnTo>
                  <a:pt x="416306" y="87502"/>
                </a:lnTo>
                <a:lnTo>
                  <a:pt x="416306" y="68071"/>
                </a:lnTo>
                <a:lnTo>
                  <a:pt x="384429" y="68071"/>
                </a:lnTo>
                <a:lnTo>
                  <a:pt x="384429" y="2031"/>
                </a:lnTo>
                <a:close/>
              </a:path>
              <a:path w="636269" h="224789">
                <a:moveTo>
                  <a:pt x="342011" y="20954"/>
                </a:moveTo>
                <a:lnTo>
                  <a:pt x="213487" y="20954"/>
                </a:lnTo>
                <a:lnTo>
                  <a:pt x="213487" y="38480"/>
                </a:lnTo>
                <a:lnTo>
                  <a:pt x="342011" y="38480"/>
                </a:lnTo>
                <a:lnTo>
                  <a:pt x="342011" y="20954"/>
                </a:lnTo>
                <a:close/>
              </a:path>
              <a:path w="636269" h="224789">
                <a:moveTo>
                  <a:pt x="289560" y="0"/>
                </a:moveTo>
                <a:lnTo>
                  <a:pt x="265938" y="0"/>
                </a:lnTo>
                <a:lnTo>
                  <a:pt x="265938" y="20954"/>
                </a:lnTo>
                <a:lnTo>
                  <a:pt x="289560" y="20954"/>
                </a:lnTo>
                <a:lnTo>
                  <a:pt x="2895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65348" y="3602735"/>
            <a:ext cx="645795" cy="222885"/>
          </a:xfrm>
          <a:custGeom>
            <a:avLst/>
            <a:gdLst/>
            <a:ahLst/>
            <a:cxnLst/>
            <a:rect l="l" t="t" r="r" b="b"/>
            <a:pathLst>
              <a:path w="645795" h="222885">
                <a:moveTo>
                  <a:pt x="287147" y="130175"/>
                </a:moveTo>
                <a:lnTo>
                  <a:pt x="263778" y="130175"/>
                </a:lnTo>
                <a:lnTo>
                  <a:pt x="263778" y="219963"/>
                </a:lnTo>
                <a:lnTo>
                  <a:pt x="408939" y="219963"/>
                </a:lnTo>
                <a:lnTo>
                  <a:pt x="408939" y="200532"/>
                </a:lnTo>
                <a:lnTo>
                  <a:pt x="287147" y="200532"/>
                </a:lnTo>
                <a:lnTo>
                  <a:pt x="287147" y="174751"/>
                </a:lnTo>
                <a:lnTo>
                  <a:pt x="408939" y="174751"/>
                </a:lnTo>
                <a:lnTo>
                  <a:pt x="408939" y="156082"/>
                </a:lnTo>
                <a:lnTo>
                  <a:pt x="287147" y="156082"/>
                </a:lnTo>
                <a:lnTo>
                  <a:pt x="287147" y="130175"/>
                </a:lnTo>
                <a:close/>
              </a:path>
              <a:path w="645795" h="222885">
                <a:moveTo>
                  <a:pt x="408939" y="174751"/>
                </a:moveTo>
                <a:lnTo>
                  <a:pt x="385317" y="174751"/>
                </a:lnTo>
                <a:lnTo>
                  <a:pt x="385317" y="200532"/>
                </a:lnTo>
                <a:lnTo>
                  <a:pt x="408939" y="200532"/>
                </a:lnTo>
                <a:lnTo>
                  <a:pt x="408939" y="174751"/>
                </a:lnTo>
                <a:close/>
              </a:path>
              <a:path w="645795" h="222885">
                <a:moveTo>
                  <a:pt x="408939" y="130175"/>
                </a:moveTo>
                <a:lnTo>
                  <a:pt x="385317" y="130175"/>
                </a:lnTo>
                <a:lnTo>
                  <a:pt x="385317" y="156082"/>
                </a:lnTo>
                <a:lnTo>
                  <a:pt x="408939" y="156082"/>
                </a:lnTo>
                <a:lnTo>
                  <a:pt x="408939" y="130175"/>
                </a:lnTo>
                <a:close/>
              </a:path>
              <a:path w="645795" h="222885">
                <a:moveTo>
                  <a:pt x="620140" y="130175"/>
                </a:moveTo>
                <a:lnTo>
                  <a:pt x="467105" y="130175"/>
                </a:lnTo>
                <a:lnTo>
                  <a:pt x="467105" y="147827"/>
                </a:lnTo>
                <a:lnTo>
                  <a:pt x="596773" y="147827"/>
                </a:lnTo>
                <a:lnTo>
                  <a:pt x="596773" y="165226"/>
                </a:lnTo>
                <a:lnTo>
                  <a:pt x="467232" y="165226"/>
                </a:lnTo>
                <a:lnTo>
                  <a:pt x="467232" y="220471"/>
                </a:lnTo>
                <a:lnTo>
                  <a:pt x="626363" y="220471"/>
                </a:lnTo>
                <a:lnTo>
                  <a:pt x="626363" y="202311"/>
                </a:lnTo>
                <a:lnTo>
                  <a:pt x="490347" y="202311"/>
                </a:lnTo>
                <a:lnTo>
                  <a:pt x="490347" y="182371"/>
                </a:lnTo>
                <a:lnTo>
                  <a:pt x="620140" y="182371"/>
                </a:lnTo>
                <a:lnTo>
                  <a:pt x="620140" y="130175"/>
                </a:lnTo>
                <a:close/>
              </a:path>
              <a:path w="645795" h="222885">
                <a:moveTo>
                  <a:pt x="645794" y="94233"/>
                </a:moveTo>
                <a:lnTo>
                  <a:pt x="442722" y="94233"/>
                </a:lnTo>
                <a:lnTo>
                  <a:pt x="442722" y="113030"/>
                </a:lnTo>
                <a:lnTo>
                  <a:pt x="645794" y="113030"/>
                </a:lnTo>
                <a:lnTo>
                  <a:pt x="645794" y="94233"/>
                </a:lnTo>
                <a:close/>
              </a:path>
              <a:path w="645795" h="222885">
                <a:moveTo>
                  <a:pt x="408939" y="71246"/>
                </a:moveTo>
                <a:lnTo>
                  <a:pt x="385317" y="71246"/>
                </a:lnTo>
                <a:lnTo>
                  <a:pt x="385317" y="119506"/>
                </a:lnTo>
                <a:lnTo>
                  <a:pt x="408939" y="119506"/>
                </a:lnTo>
                <a:lnTo>
                  <a:pt x="408939" y="71246"/>
                </a:lnTo>
                <a:close/>
              </a:path>
              <a:path w="645795" h="222885">
                <a:moveTo>
                  <a:pt x="284861" y="10159"/>
                </a:moveTo>
                <a:lnTo>
                  <a:pt x="242919" y="24558"/>
                </a:lnTo>
                <a:lnTo>
                  <a:pt x="226440" y="61849"/>
                </a:lnTo>
                <a:lnTo>
                  <a:pt x="226988" y="69401"/>
                </a:lnTo>
                <a:lnTo>
                  <a:pt x="248419" y="103745"/>
                </a:lnTo>
                <a:lnTo>
                  <a:pt x="284861" y="114045"/>
                </a:lnTo>
                <a:lnTo>
                  <a:pt x="292121" y="113712"/>
                </a:lnTo>
                <a:lnTo>
                  <a:pt x="331188" y="94233"/>
                </a:lnTo>
                <a:lnTo>
                  <a:pt x="284861" y="94233"/>
                </a:lnTo>
                <a:lnTo>
                  <a:pt x="277242" y="93539"/>
                </a:lnTo>
                <a:lnTo>
                  <a:pt x="249047" y="61849"/>
                </a:lnTo>
                <a:lnTo>
                  <a:pt x="249300" y="52196"/>
                </a:lnTo>
                <a:lnTo>
                  <a:pt x="284861" y="29844"/>
                </a:lnTo>
                <a:lnTo>
                  <a:pt x="331238" y="29844"/>
                </a:lnTo>
                <a:lnTo>
                  <a:pt x="326136" y="23621"/>
                </a:lnTo>
                <a:lnTo>
                  <a:pt x="292100" y="10473"/>
                </a:lnTo>
                <a:lnTo>
                  <a:pt x="284861" y="10159"/>
                </a:lnTo>
                <a:close/>
              </a:path>
              <a:path w="645795" h="222885">
                <a:moveTo>
                  <a:pt x="331238" y="29844"/>
                </a:moveTo>
                <a:lnTo>
                  <a:pt x="284861" y="29844"/>
                </a:lnTo>
                <a:lnTo>
                  <a:pt x="292365" y="30464"/>
                </a:lnTo>
                <a:lnTo>
                  <a:pt x="299085" y="32131"/>
                </a:lnTo>
                <a:lnTo>
                  <a:pt x="320039" y="71627"/>
                </a:lnTo>
                <a:lnTo>
                  <a:pt x="316738" y="79375"/>
                </a:lnTo>
                <a:lnTo>
                  <a:pt x="284861" y="94233"/>
                </a:lnTo>
                <a:lnTo>
                  <a:pt x="331188" y="94233"/>
                </a:lnTo>
                <a:lnTo>
                  <a:pt x="336930" y="87375"/>
                </a:lnTo>
                <a:lnTo>
                  <a:pt x="340360" y="79882"/>
                </a:lnTo>
                <a:lnTo>
                  <a:pt x="342011" y="71246"/>
                </a:lnTo>
                <a:lnTo>
                  <a:pt x="408939" y="71246"/>
                </a:lnTo>
                <a:lnTo>
                  <a:pt x="408939" y="51943"/>
                </a:lnTo>
                <a:lnTo>
                  <a:pt x="341756" y="51943"/>
                </a:lnTo>
                <a:lnTo>
                  <a:pt x="340105" y="43561"/>
                </a:lnTo>
                <a:lnTo>
                  <a:pt x="336550" y="36194"/>
                </a:lnTo>
                <a:lnTo>
                  <a:pt x="331238" y="29844"/>
                </a:lnTo>
                <a:close/>
              </a:path>
              <a:path w="645795" h="222885">
                <a:moveTo>
                  <a:pt x="408939" y="0"/>
                </a:moveTo>
                <a:lnTo>
                  <a:pt x="385317" y="0"/>
                </a:lnTo>
                <a:lnTo>
                  <a:pt x="385317" y="51943"/>
                </a:lnTo>
                <a:lnTo>
                  <a:pt x="408939" y="51943"/>
                </a:lnTo>
                <a:lnTo>
                  <a:pt x="408939" y="0"/>
                </a:lnTo>
                <a:close/>
              </a:path>
              <a:path w="645795" h="222885">
                <a:moveTo>
                  <a:pt x="544067" y="3683"/>
                </a:moveTo>
                <a:lnTo>
                  <a:pt x="496901" y="9219"/>
                </a:lnTo>
                <a:lnTo>
                  <a:pt x="465947" y="33196"/>
                </a:lnTo>
                <a:lnTo>
                  <a:pt x="464565" y="42037"/>
                </a:lnTo>
                <a:lnTo>
                  <a:pt x="465947" y="50823"/>
                </a:lnTo>
                <a:lnTo>
                  <a:pt x="496901" y="74892"/>
                </a:lnTo>
                <a:lnTo>
                  <a:pt x="544067" y="80518"/>
                </a:lnTo>
                <a:lnTo>
                  <a:pt x="561951" y="79881"/>
                </a:lnTo>
                <a:lnTo>
                  <a:pt x="602741" y="70612"/>
                </a:lnTo>
                <a:lnTo>
                  <a:pt x="613974" y="62864"/>
                </a:lnTo>
                <a:lnTo>
                  <a:pt x="544067" y="62864"/>
                </a:lnTo>
                <a:lnTo>
                  <a:pt x="531498" y="62531"/>
                </a:lnTo>
                <a:lnTo>
                  <a:pt x="493775" y="53975"/>
                </a:lnTo>
                <a:lnTo>
                  <a:pt x="489076" y="48894"/>
                </a:lnTo>
                <a:lnTo>
                  <a:pt x="489076" y="35306"/>
                </a:lnTo>
                <a:lnTo>
                  <a:pt x="531498" y="21488"/>
                </a:lnTo>
                <a:lnTo>
                  <a:pt x="544067" y="21081"/>
                </a:lnTo>
                <a:lnTo>
                  <a:pt x="613876" y="21081"/>
                </a:lnTo>
                <a:lnTo>
                  <a:pt x="611764" y="18944"/>
                </a:lnTo>
                <a:lnTo>
                  <a:pt x="602741" y="13462"/>
                </a:lnTo>
                <a:lnTo>
                  <a:pt x="591288" y="9219"/>
                </a:lnTo>
                <a:lnTo>
                  <a:pt x="577691" y="6191"/>
                </a:lnTo>
                <a:lnTo>
                  <a:pt x="561951" y="4353"/>
                </a:lnTo>
                <a:lnTo>
                  <a:pt x="544067" y="3683"/>
                </a:lnTo>
                <a:close/>
              </a:path>
              <a:path w="645795" h="222885">
                <a:moveTo>
                  <a:pt x="613876" y="21081"/>
                </a:moveTo>
                <a:lnTo>
                  <a:pt x="544067" y="21081"/>
                </a:lnTo>
                <a:lnTo>
                  <a:pt x="556690" y="21488"/>
                </a:lnTo>
                <a:lnTo>
                  <a:pt x="567705" y="22526"/>
                </a:lnTo>
                <a:lnTo>
                  <a:pt x="577125" y="24207"/>
                </a:lnTo>
                <a:lnTo>
                  <a:pt x="584962" y="26543"/>
                </a:lnTo>
                <a:lnTo>
                  <a:pt x="594487" y="30225"/>
                </a:lnTo>
                <a:lnTo>
                  <a:pt x="599186" y="35306"/>
                </a:lnTo>
                <a:lnTo>
                  <a:pt x="599186" y="48894"/>
                </a:lnTo>
                <a:lnTo>
                  <a:pt x="556690" y="62531"/>
                </a:lnTo>
                <a:lnTo>
                  <a:pt x="544067" y="62864"/>
                </a:lnTo>
                <a:lnTo>
                  <a:pt x="613974" y="62864"/>
                </a:lnTo>
                <a:lnTo>
                  <a:pt x="618251" y="58515"/>
                </a:lnTo>
                <a:lnTo>
                  <a:pt x="622190" y="50823"/>
                </a:lnTo>
                <a:lnTo>
                  <a:pt x="623569" y="42037"/>
                </a:lnTo>
                <a:lnTo>
                  <a:pt x="622190" y="33196"/>
                </a:lnTo>
                <a:lnTo>
                  <a:pt x="618251" y="25511"/>
                </a:lnTo>
                <a:lnTo>
                  <a:pt x="613876" y="21081"/>
                </a:lnTo>
                <a:close/>
              </a:path>
              <a:path w="645795" h="222885">
                <a:moveTo>
                  <a:pt x="81025" y="18668"/>
                </a:moveTo>
                <a:lnTo>
                  <a:pt x="57403" y="18668"/>
                </a:lnTo>
                <a:lnTo>
                  <a:pt x="57403" y="56641"/>
                </a:lnTo>
                <a:lnTo>
                  <a:pt x="56951" y="66881"/>
                </a:lnTo>
                <a:lnTo>
                  <a:pt x="46263" y="106654"/>
                </a:lnTo>
                <a:lnTo>
                  <a:pt x="23485" y="139821"/>
                </a:lnTo>
                <a:lnTo>
                  <a:pt x="0" y="156590"/>
                </a:lnTo>
                <a:lnTo>
                  <a:pt x="14731" y="175640"/>
                </a:lnTo>
                <a:lnTo>
                  <a:pt x="47878" y="146938"/>
                </a:lnTo>
                <a:lnTo>
                  <a:pt x="69595" y="104139"/>
                </a:lnTo>
                <a:lnTo>
                  <a:pt x="91639" y="104139"/>
                </a:lnTo>
                <a:lnTo>
                  <a:pt x="81474" y="66571"/>
                </a:lnTo>
                <a:lnTo>
                  <a:pt x="81025" y="56641"/>
                </a:lnTo>
                <a:lnTo>
                  <a:pt x="81025" y="18668"/>
                </a:lnTo>
                <a:close/>
              </a:path>
              <a:path w="645795" h="222885">
                <a:moveTo>
                  <a:pt x="91639" y="104139"/>
                </a:moveTo>
                <a:lnTo>
                  <a:pt x="69595" y="104139"/>
                </a:lnTo>
                <a:lnTo>
                  <a:pt x="73691" y="115089"/>
                </a:lnTo>
                <a:lnTo>
                  <a:pt x="97601" y="152554"/>
                </a:lnTo>
                <a:lnTo>
                  <a:pt x="122300" y="171450"/>
                </a:lnTo>
                <a:lnTo>
                  <a:pt x="137032" y="152526"/>
                </a:lnTo>
                <a:lnTo>
                  <a:pt x="128912" y="148002"/>
                </a:lnTo>
                <a:lnTo>
                  <a:pt x="121316" y="142620"/>
                </a:lnTo>
                <a:lnTo>
                  <a:pt x="96424" y="113395"/>
                </a:lnTo>
                <a:lnTo>
                  <a:pt x="91872" y="104693"/>
                </a:lnTo>
                <a:lnTo>
                  <a:pt x="91639" y="104139"/>
                </a:lnTo>
                <a:close/>
              </a:path>
              <a:path w="645795" h="222885">
                <a:moveTo>
                  <a:pt x="177291" y="0"/>
                </a:moveTo>
                <a:lnTo>
                  <a:pt x="153669" y="0"/>
                </a:lnTo>
                <a:lnTo>
                  <a:pt x="153669" y="222631"/>
                </a:lnTo>
                <a:lnTo>
                  <a:pt x="177291" y="222631"/>
                </a:lnTo>
                <a:lnTo>
                  <a:pt x="177291" y="108838"/>
                </a:lnTo>
                <a:lnTo>
                  <a:pt x="213105" y="108838"/>
                </a:lnTo>
                <a:lnTo>
                  <a:pt x="213105" y="88645"/>
                </a:lnTo>
                <a:lnTo>
                  <a:pt x="177291" y="88645"/>
                </a:lnTo>
                <a:lnTo>
                  <a:pt x="1772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4054" y="3907535"/>
            <a:ext cx="1085850" cy="222885"/>
          </a:xfrm>
          <a:custGeom>
            <a:avLst/>
            <a:gdLst/>
            <a:ahLst/>
            <a:cxnLst/>
            <a:rect l="l" t="t" r="r" b="b"/>
            <a:pathLst>
              <a:path w="1085850" h="222885">
                <a:moveTo>
                  <a:pt x="287058" y="130175"/>
                </a:moveTo>
                <a:lnTo>
                  <a:pt x="263690" y="130175"/>
                </a:lnTo>
                <a:lnTo>
                  <a:pt x="263690" y="219963"/>
                </a:lnTo>
                <a:lnTo>
                  <a:pt x="408838" y="219963"/>
                </a:lnTo>
                <a:lnTo>
                  <a:pt x="408838" y="200532"/>
                </a:lnTo>
                <a:lnTo>
                  <a:pt x="287058" y="200532"/>
                </a:lnTo>
                <a:lnTo>
                  <a:pt x="287058" y="174751"/>
                </a:lnTo>
                <a:lnTo>
                  <a:pt x="408838" y="174751"/>
                </a:lnTo>
                <a:lnTo>
                  <a:pt x="408838" y="156082"/>
                </a:lnTo>
                <a:lnTo>
                  <a:pt x="287058" y="156082"/>
                </a:lnTo>
                <a:lnTo>
                  <a:pt x="287058" y="130175"/>
                </a:lnTo>
                <a:close/>
              </a:path>
              <a:path w="1085850" h="222885">
                <a:moveTo>
                  <a:pt x="408838" y="174751"/>
                </a:moveTo>
                <a:lnTo>
                  <a:pt x="385229" y="174751"/>
                </a:lnTo>
                <a:lnTo>
                  <a:pt x="385229" y="200532"/>
                </a:lnTo>
                <a:lnTo>
                  <a:pt x="408838" y="200532"/>
                </a:lnTo>
                <a:lnTo>
                  <a:pt x="408838" y="174751"/>
                </a:lnTo>
                <a:close/>
              </a:path>
              <a:path w="1085850" h="222885">
                <a:moveTo>
                  <a:pt x="408838" y="130175"/>
                </a:moveTo>
                <a:lnTo>
                  <a:pt x="385229" y="130175"/>
                </a:lnTo>
                <a:lnTo>
                  <a:pt x="385229" y="156082"/>
                </a:lnTo>
                <a:lnTo>
                  <a:pt x="408838" y="156082"/>
                </a:lnTo>
                <a:lnTo>
                  <a:pt x="408838" y="130175"/>
                </a:lnTo>
                <a:close/>
              </a:path>
              <a:path w="1085850" h="222885">
                <a:moveTo>
                  <a:pt x="865835" y="174244"/>
                </a:moveTo>
                <a:lnTo>
                  <a:pt x="662127" y="174244"/>
                </a:lnTo>
                <a:lnTo>
                  <a:pt x="662127" y="193801"/>
                </a:lnTo>
                <a:lnTo>
                  <a:pt x="865835" y="193801"/>
                </a:lnTo>
                <a:lnTo>
                  <a:pt x="865835" y="174244"/>
                </a:lnTo>
                <a:close/>
              </a:path>
              <a:path w="1085850" h="222885">
                <a:moveTo>
                  <a:pt x="491312" y="147574"/>
                </a:moveTo>
                <a:lnTo>
                  <a:pt x="467741" y="147574"/>
                </a:lnTo>
                <a:lnTo>
                  <a:pt x="467741" y="217931"/>
                </a:lnTo>
                <a:lnTo>
                  <a:pt x="625043" y="217931"/>
                </a:lnTo>
                <a:lnTo>
                  <a:pt x="625043" y="198755"/>
                </a:lnTo>
                <a:lnTo>
                  <a:pt x="491312" y="198755"/>
                </a:lnTo>
                <a:lnTo>
                  <a:pt x="491312" y="147574"/>
                </a:lnTo>
                <a:close/>
              </a:path>
              <a:path w="1085850" h="222885">
                <a:moveTo>
                  <a:pt x="557225" y="116077"/>
                </a:moveTo>
                <a:lnTo>
                  <a:pt x="533603" y="116077"/>
                </a:lnTo>
                <a:lnTo>
                  <a:pt x="533603" y="167766"/>
                </a:lnTo>
                <a:lnTo>
                  <a:pt x="557225" y="167766"/>
                </a:lnTo>
                <a:lnTo>
                  <a:pt x="557225" y="116077"/>
                </a:lnTo>
                <a:close/>
              </a:path>
              <a:path w="1085850" h="222885">
                <a:moveTo>
                  <a:pt x="646379" y="97155"/>
                </a:moveTo>
                <a:lnTo>
                  <a:pt x="442633" y="97155"/>
                </a:lnTo>
                <a:lnTo>
                  <a:pt x="442633" y="116077"/>
                </a:lnTo>
                <a:lnTo>
                  <a:pt x="646379" y="116077"/>
                </a:lnTo>
                <a:lnTo>
                  <a:pt x="646379" y="97155"/>
                </a:lnTo>
                <a:close/>
              </a:path>
              <a:path w="1085850" h="222885">
                <a:moveTo>
                  <a:pt x="620598" y="11430"/>
                </a:moveTo>
                <a:lnTo>
                  <a:pt x="468236" y="11430"/>
                </a:lnTo>
                <a:lnTo>
                  <a:pt x="468236" y="30606"/>
                </a:lnTo>
                <a:lnTo>
                  <a:pt x="597230" y="30606"/>
                </a:lnTo>
                <a:lnTo>
                  <a:pt x="597134" y="44862"/>
                </a:lnTo>
                <a:lnTo>
                  <a:pt x="593164" y="87151"/>
                </a:lnTo>
                <a:lnTo>
                  <a:pt x="591261" y="97155"/>
                </a:lnTo>
                <a:lnTo>
                  <a:pt x="615391" y="97155"/>
                </a:lnTo>
                <a:lnTo>
                  <a:pt x="620294" y="51772"/>
                </a:lnTo>
                <a:lnTo>
                  <a:pt x="620610" y="37556"/>
                </a:lnTo>
                <a:lnTo>
                  <a:pt x="620598" y="11430"/>
                </a:lnTo>
                <a:close/>
              </a:path>
              <a:path w="1085850" h="222885">
                <a:moveTo>
                  <a:pt x="763473" y="13462"/>
                </a:moveTo>
                <a:lnTo>
                  <a:pt x="721436" y="21208"/>
                </a:lnTo>
                <a:lnTo>
                  <a:pt x="687681" y="50061"/>
                </a:lnTo>
                <a:lnTo>
                  <a:pt x="681431" y="75564"/>
                </a:lnTo>
                <a:lnTo>
                  <a:pt x="682244" y="84685"/>
                </a:lnTo>
                <a:lnTo>
                  <a:pt x="704942" y="120761"/>
                </a:lnTo>
                <a:lnTo>
                  <a:pt x="741168" y="135762"/>
                </a:lnTo>
                <a:lnTo>
                  <a:pt x="763473" y="137668"/>
                </a:lnTo>
                <a:lnTo>
                  <a:pt x="774954" y="137191"/>
                </a:lnTo>
                <a:lnTo>
                  <a:pt x="814398" y="125779"/>
                </a:lnTo>
                <a:lnTo>
                  <a:pt x="825160" y="118237"/>
                </a:lnTo>
                <a:lnTo>
                  <a:pt x="763473" y="118237"/>
                </a:lnTo>
                <a:lnTo>
                  <a:pt x="755136" y="117905"/>
                </a:lnTo>
                <a:lnTo>
                  <a:pt x="716024" y="102725"/>
                </a:lnTo>
                <a:lnTo>
                  <a:pt x="704037" y="75564"/>
                </a:lnTo>
                <a:lnTo>
                  <a:pt x="704164" y="66801"/>
                </a:lnTo>
                <a:lnTo>
                  <a:pt x="732866" y="37845"/>
                </a:lnTo>
                <a:lnTo>
                  <a:pt x="763473" y="32512"/>
                </a:lnTo>
                <a:lnTo>
                  <a:pt x="824641" y="32512"/>
                </a:lnTo>
                <a:lnTo>
                  <a:pt x="822194" y="30432"/>
                </a:lnTo>
                <a:lnTo>
                  <a:pt x="785793" y="15382"/>
                </a:lnTo>
                <a:lnTo>
                  <a:pt x="774954" y="13940"/>
                </a:lnTo>
                <a:lnTo>
                  <a:pt x="763473" y="13462"/>
                </a:lnTo>
                <a:close/>
              </a:path>
              <a:path w="1085850" h="222885">
                <a:moveTo>
                  <a:pt x="824641" y="32512"/>
                </a:moveTo>
                <a:lnTo>
                  <a:pt x="763473" y="32512"/>
                </a:lnTo>
                <a:lnTo>
                  <a:pt x="771827" y="32845"/>
                </a:lnTo>
                <a:lnTo>
                  <a:pt x="779729" y="33845"/>
                </a:lnTo>
                <a:lnTo>
                  <a:pt x="815035" y="52831"/>
                </a:lnTo>
                <a:lnTo>
                  <a:pt x="822782" y="84327"/>
                </a:lnTo>
                <a:lnTo>
                  <a:pt x="820242" y="91820"/>
                </a:lnTo>
                <a:lnTo>
                  <a:pt x="787154" y="115290"/>
                </a:lnTo>
                <a:lnTo>
                  <a:pt x="763473" y="118237"/>
                </a:lnTo>
                <a:lnTo>
                  <a:pt x="825160" y="118237"/>
                </a:lnTo>
                <a:lnTo>
                  <a:pt x="845009" y="84685"/>
                </a:lnTo>
                <a:lnTo>
                  <a:pt x="845769" y="75564"/>
                </a:lnTo>
                <a:lnTo>
                  <a:pt x="845009" y="66444"/>
                </a:lnTo>
                <a:lnTo>
                  <a:pt x="842927" y="57943"/>
                </a:lnTo>
                <a:lnTo>
                  <a:pt x="839536" y="50061"/>
                </a:lnTo>
                <a:lnTo>
                  <a:pt x="834847" y="42799"/>
                </a:lnTo>
                <a:lnTo>
                  <a:pt x="829015" y="36228"/>
                </a:lnTo>
                <a:lnTo>
                  <a:pt x="824641" y="32512"/>
                </a:lnTo>
                <a:close/>
              </a:path>
              <a:path w="1085850" h="222885">
                <a:moveTo>
                  <a:pt x="408838" y="71246"/>
                </a:moveTo>
                <a:lnTo>
                  <a:pt x="385229" y="71246"/>
                </a:lnTo>
                <a:lnTo>
                  <a:pt x="385229" y="119506"/>
                </a:lnTo>
                <a:lnTo>
                  <a:pt x="408838" y="119506"/>
                </a:lnTo>
                <a:lnTo>
                  <a:pt x="408838" y="71246"/>
                </a:lnTo>
                <a:close/>
              </a:path>
              <a:path w="1085850" h="222885">
                <a:moveTo>
                  <a:pt x="284822" y="10159"/>
                </a:moveTo>
                <a:lnTo>
                  <a:pt x="242846" y="24558"/>
                </a:lnTo>
                <a:lnTo>
                  <a:pt x="226415" y="61849"/>
                </a:lnTo>
                <a:lnTo>
                  <a:pt x="226939" y="69401"/>
                </a:lnTo>
                <a:lnTo>
                  <a:pt x="248340" y="103745"/>
                </a:lnTo>
                <a:lnTo>
                  <a:pt x="284822" y="114045"/>
                </a:lnTo>
                <a:lnTo>
                  <a:pt x="292083" y="113712"/>
                </a:lnTo>
                <a:lnTo>
                  <a:pt x="331171" y="94233"/>
                </a:lnTo>
                <a:lnTo>
                  <a:pt x="284822" y="94233"/>
                </a:lnTo>
                <a:lnTo>
                  <a:pt x="277166" y="93539"/>
                </a:lnTo>
                <a:lnTo>
                  <a:pt x="249021" y="61849"/>
                </a:lnTo>
                <a:lnTo>
                  <a:pt x="249199" y="52196"/>
                </a:lnTo>
                <a:lnTo>
                  <a:pt x="284822" y="29844"/>
                </a:lnTo>
                <a:lnTo>
                  <a:pt x="331187" y="29844"/>
                </a:lnTo>
                <a:lnTo>
                  <a:pt x="326047" y="23621"/>
                </a:lnTo>
                <a:lnTo>
                  <a:pt x="292026" y="10473"/>
                </a:lnTo>
                <a:lnTo>
                  <a:pt x="284822" y="10159"/>
                </a:lnTo>
                <a:close/>
              </a:path>
              <a:path w="1085850" h="222885">
                <a:moveTo>
                  <a:pt x="331187" y="29844"/>
                </a:moveTo>
                <a:lnTo>
                  <a:pt x="284822" y="29844"/>
                </a:lnTo>
                <a:lnTo>
                  <a:pt x="292309" y="30464"/>
                </a:lnTo>
                <a:lnTo>
                  <a:pt x="299034" y="32131"/>
                </a:lnTo>
                <a:lnTo>
                  <a:pt x="320116" y="61849"/>
                </a:lnTo>
                <a:lnTo>
                  <a:pt x="319925" y="71627"/>
                </a:lnTo>
                <a:lnTo>
                  <a:pt x="284822" y="94233"/>
                </a:lnTo>
                <a:lnTo>
                  <a:pt x="331171" y="94233"/>
                </a:lnTo>
                <a:lnTo>
                  <a:pt x="336829" y="87375"/>
                </a:lnTo>
                <a:lnTo>
                  <a:pt x="340296" y="79882"/>
                </a:lnTo>
                <a:lnTo>
                  <a:pt x="341985" y="71246"/>
                </a:lnTo>
                <a:lnTo>
                  <a:pt x="408838" y="71246"/>
                </a:lnTo>
                <a:lnTo>
                  <a:pt x="408838" y="51943"/>
                </a:lnTo>
                <a:lnTo>
                  <a:pt x="341731" y="51943"/>
                </a:lnTo>
                <a:lnTo>
                  <a:pt x="340004" y="43561"/>
                </a:lnTo>
                <a:lnTo>
                  <a:pt x="336524" y="36194"/>
                </a:lnTo>
                <a:lnTo>
                  <a:pt x="331187" y="29844"/>
                </a:lnTo>
                <a:close/>
              </a:path>
              <a:path w="1085850" h="222885">
                <a:moveTo>
                  <a:pt x="408838" y="0"/>
                </a:moveTo>
                <a:lnTo>
                  <a:pt x="385229" y="0"/>
                </a:lnTo>
                <a:lnTo>
                  <a:pt x="385229" y="51943"/>
                </a:lnTo>
                <a:lnTo>
                  <a:pt x="408838" y="51943"/>
                </a:lnTo>
                <a:lnTo>
                  <a:pt x="408838" y="0"/>
                </a:lnTo>
                <a:close/>
              </a:path>
              <a:path w="1085850" h="222885">
                <a:moveTo>
                  <a:pt x="81025" y="18668"/>
                </a:moveTo>
                <a:lnTo>
                  <a:pt x="57403" y="18668"/>
                </a:lnTo>
                <a:lnTo>
                  <a:pt x="57403" y="56641"/>
                </a:lnTo>
                <a:lnTo>
                  <a:pt x="56913" y="66881"/>
                </a:lnTo>
                <a:lnTo>
                  <a:pt x="46208" y="106654"/>
                </a:lnTo>
                <a:lnTo>
                  <a:pt x="23413" y="139821"/>
                </a:lnTo>
                <a:lnTo>
                  <a:pt x="0" y="156590"/>
                </a:lnTo>
                <a:lnTo>
                  <a:pt x="14655" y="175640"/>
                </a:lnTo>
                <a:lnTo>
                  <a:pt x="47853" y="146938"/>
                </a:lnTo>
                <a:lnTo>
                  <a:pt x="69583" y="104139"/>
                </a:lnTo>
                <a:lnTo>
                  <a:pt x="91624" y="104139"/>
                </a:lnTo>
                <a:lnTo>
                  <a:pt x="81456" y="66571"/>
                </a:lnTo>
                <a:lnTo>
                  <a:pt x="81025" y="56641"/>
                </a:lnTo>
                <a:lnTo>
                  <a:pt x="81025" y="18668"/>
                </a:lnTo>
                <a:close/>
              </a:path>
              <a:path w="1085850" h="222885">
                <a:moveTo>
                  <a:pt x="91624" y="104139"/>
                </a:moveTo>
                <a:lnTo>
                  <a:pt x="69583" y="104139"/>
                </a:lnTo>
                <a:lnTo>
                  <a:pt x="73660" y="115089"/>
                </a:lnTo>
                <a:lnTo>
                  <a:pt x="97533" y="152554"/>
                </a:lnTo>
                <a:lnTo>
                  <a:pt x="122275" y="171450"/>
                </a:lnTo>
                <a:lnTo>
                  <a:pt x="136944" y="152526"/>
                </a:lnTo>
                <a:lnTo>
                  <a:pt x="128821" y="148002"/>
                </a:lnTo>
                <a:lnTo>
                  <a:pt x="121219" y="142620"/>
                </a:lnTo>
                <a:lnTo>
                  <a:pt x="96400" y="113395"/>
                </a:lnTo>
                <a:lnTo>
                  <a:pt x="91856" y="104693"/>
                </a:lnTo>
                <a:lnTo>
                  <a:pt x="91624" y="104139"/>
                </a:lnTo>
                <a:close/>
              </a:path>
              <a:path w="1085850" h="222885">
                <a:moveTo>
                  <a:pt x="1085291" y="176149"/>
                </a:moveTo>
                <a:lnTo>
                  <a:pt x="881583" y="176149"/>
                </a:lnTo>
                <a:lnTo>
                  <a:pt x="881583" y="196087"/>
                </a:lnTo>
                <a:lnTo>
                  <a:pt x="1085291" y="196087"/>
                </a:lnTo>
                <a:lnTo>
                  <a:pt x="1085291" y="176149"/>
                </a:lnTo>
                <a:close/>
              </a:path>
              <a:path w="1085850" h="222885">
                <a:moveTo>
                  <a:pt x="994613" y="137159"/>
                </a:moveTo>
                <a:lnTo>
                  <a:pt x="971245" y="137159"/>
                </a:lnTo>
                <a:lnTo>
                  <a:pt x="971245" y="176149"/>
                </a:lnTo>
                <a:lnTo>
                  <a:pt x="994613" y="176149"/>
                </a:lnTo>
                <a:lnTo>
                  <a:pt x="994613" y="137159"/>
                </a:lnTo>
                <a:close/>
              </a:path>
              <a:path w="1085850" h="222885">
                <a:moveTo>
                  <a:pt x="1060526" y="15620"/>
                </a:moveTo>
                <a:lnTo>
                  <a:pt x="905967" y="15620"/>
                </a:lnTo>
                <a:lnTo>
                  <a:pt x="905967" y="35051"/>
                </a:lnTo>
                <a:lnTo>
                  <a:pt x="1037158" y="35051"/>
                </a:lnTo>
                <a:lnTo>
                  <a:pt x="1037158" y="66293"/>
                </a:lnTo>
                <a:lnTo>
                  <a:pt x="906348" y="66293"/>
                </a:lnTo>
                <a:lnTo>
                  <a:pt x="906348" y="137159"/>
                </a:lnTo>
                <a:lnTo>
                  <a:pt x="1065733" y="137159"/>
                </a:lnTo>
                <a:lnTo>
                  <a:pt x="1065733" y="117728"/>
                </a:lnTo>
                <a:lnTo>
                  <a:pt x="929716" y="117728"/>
                </a:lnTo>
                <a:lnTo>
                  <a:pt x="929716" y="85216"/>
                </a:lnTo>
                <a:lnTo>
                  <a:pt x="1060526" y="85216"/>
                </a:lnTo>
                <a:lnTo>
                  <a:pt x="1060526" y="15620"/>
                </a:lnTo>
                <a:close/>
              </a:path>
              <a:path w="1085850" h="222885">
                <a:moveTo>
                  <a:pt x="177203" y="0"/>
                </a:moveTo>
                <a:lnTo>
                  <a:pt x="153593" y="0"/>
                </a:lnTo>
                <a:lnTo>
                  <a:pt x="153593" y="222631"/>
                </a:lnTo>
                <a:lnTo>
                  <a:pt x="177203" y="222631"/>
                </a:lnTo>
                <a:lnTo>
                  <a:pt x="177203" y="108838"/>
                </a:lnTo>
                <a:lnTo>
                  <a:pt x="212991" y="108838"/>
                </a:lnTo>
                <a:lnTo>
                  <a:pt x="212991" y="88645"/>
                </a:lnTo>
                <a:lnTo>
                  <a:pt x="177203" y="88645"/>
                </a:lnTo>
                <a:lnTo>
                  <a:pt x="1772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1227" y="3907535"/>
            <a:ext cx="413384" cy="220345"/>
          </a:xfrm>
          <a:custGeom>
            <a:avLst/>
            <a:gdLst/>
            <a:ahLst/>
            <a:cxnLst/>
            <a:rect l="l" t="t" r="r" b="b"/>
            <a:pathLst>
              <a:path w="413385" h="220345">
                <a:moveTo>
                  <a:pt x="64389" y="147574"/>
                </a:moveTo>
                <a:lnTo>
                  <a:pt x="40513" y="147574"/>
                </a:lnTo>
                <a:lnTo>
                  <a:pt x="40513" y="217931"/>
                </a:lnTo>
                <a:lnTo>
                  <a:pt x="190881" y="217931"/>
                </a:lnTo>
                <a:lnTo>
                  <a:pt x="190881" y="198755"/>
                </a:lnTo>
                <a:lnTo>
                  <a:pt x="64389" y="198755"/>
                </a:lnTo>
                <a:lnTo>
                  <a:pt x="64389" y="147574"/>
                </a:lnTo>
                <a:close/>
              </a:path>
              <a:path w="413385" h="220345">
                <a:moveTo>
                  <a:pt x="185928" y="253"/>
                </a:moveTo>
                <a:lnTo>
                  <a:pt x="162306" y="253"/>
                </a:lnTo>
                <a:lnTo>
                  <a:pt x="162306" y="50926"/>
                </a:lnTo>
                <a:lnTo>
                  <a:pt x="115316" y="50926"/>
                </a:lnTo>
                <a:lnTo>
                  <a:pt x="115316" y="70357"/>
                </a:lnTo>
                <a:lnTo>
                  <a:pt x="162306" y="70357"/>
                </a:lnTo>
                <a:lnTo>
                  <a:pt x="162306" y="166243"/>
                </a:lnTo>
                <a:lnTo>
                  <a:pt x="185928" y="166243"/>
                </a:lnTo>
                <a:lnTo>
                  <a:pt x="185928" y="253"/>
                </a:lnTo>
                <a:close/>
              </a:path>
              <a:path w="413385" h="220345">
                <a:moveTo>
                  <a:pt x="78740" y="13588"/>
                </a:moveTo>
                <a:lnTo>
                  <a:pt x="55372" y="13588"/>
                </a:lnTo>
                <a:lnTo>
                  <a:pt x="55326" y="40766"/>
                </a:lnTo>
                <a:lnTo>
                  <a:pt x="54873" y="48363"/>
                </a:lnTo>
                <a:lnTo>
                  <a:pt x="40544" y="86312"/>
                </a:lnTo>
                <a:lnTo>
                  <a:pt x="8356" y="113289"/>
                </a:lnTo>
                <a:lnTo>
                  <a:pt x="0" y="116839"/>
                </a:lnTo>
                <a:lnTo>
                  <a:pt x="12700" y="135381"/>
                </a:lnTo>
                <a:lnTo>
                  <a:pt x="46355" y="113283"/>
                </a:lnTo>
                <a:lnTo>
                  <a:pt x="67564" y="79247"/>
                </a:lnTo>
                <a:lnTo>
                  <a:pt x="90437" y="79247"/>
                </a:lnTo>
                <a:lnTo>
                  <a:pt x="78740" y="40766"/>
                </a:lnTo>
                <a:lnTo>
                  <a:pt x="78740" y="13588"/>
                </a:lnTo>
                <a:close/>
              </a:path>
              <a:path w="413385" h="220345">
                <a:moveTo>
                  <a:pt x="90437" y="79247"/>
                </a:moveTo>
                <a:lnTo>
                  <a:pt x="67564" y="79247"/>
                </a:lnTo>
                <a:lnTo>
                  <a:pt x="71544" y="87747"/>
                </a:lnTo>
                <a:lnTo>
                  <a:pt x="102473" y="121602"/>
                </a:lnTo>
                <a:lnTo>
                  <a:pt x="119507" y="130175"/>
                </a:lnTo>
                <a:lnTo>
                  <a:pt x="132461" y="111759"/>
                </a:lnTo>
                <a:lnTo>
                  <a:pt x="124313" y="108495"/>
                </a:lnTo>
                <a:lnTo>
                  <a:pt x="116808" y="104600"/>
                </a:lnTo>
                <a:lnTo>
                  <a:pt x="109922" y="100062"/>
                </a:lnTo>
                <a:lnTo>
                  <a:pt x="103632" y="94868"/>
                </a:lnTo>
                <a:lnTo>
                  <a:pt x="97986" y="89229"/>
                </a:lnTo>
                <a:lnTo>
                  <a:pt x="93043" y="83185"/>
                </a:lnTo>
                <a:lnTo>
                  <a:pt x="90437" y="79247"/>
                </a:lnTo>
                <a:close/>
              </a:path>
              <a:path w="413385" h="220345">
                <a:moveTo>
                  <a:pt x="405130" y="125730"/>
                </a:moveTo>
                <a:lnTo>
                  <a:pt x="259461" y="125730"/>
                </a:lnTo>
                <a:lnTo>
                  <a:pt x="259461" y="144144"/>
                </a:lnTo>
                <a:lnTo>
                  <a:pt x="381762" y="144144"/>
                </a:lnTo>
                <a:lnTo>
                  <a:pt x="381762" y="162813"/>
                </a:lnTo>
                <a:lnTo>
                  <a:pt x="259969" y="162813"/>
                </a:lnTo>
                <a:lnTo>
                  <a:pt x="259969" y="219963"/>
                </a:lnTo>
                <a:lnTo>
                  <a:pt x="413004" y="219963"/>
                </a:lnTo>
                <a:lnTo>
                  <a:pt x="413004" y="201040"/>
                </a:lnTo>
                <a:lnTo>
                  <a:pt x="283591" y="201040"/>
                </a:lnTo>
                <a:lnTo>
                  <a:pt x="283591" y="180466"/>
                </a:lnTo>
                <a:lnTo>
                  <a:pt x="405130" y="180466"/>
                </a:lnTo>
                <a:lnTo>
                  <a:pt x="405130" y="125730"/>
                </a:lnTo>
                <a:close/>
              </a:path>
              <a:path w="413385" h="220345">
                <a:moveTo>
                  <a:pt x="405130" y="89153"/>
                </a:moveTo>
                <a:lnTo>
                  <a:pt x="381762" y="89153"/>
                </a:lnTo>
                <a:lnTo>
                  <a:pt x="381762" y="115824"/>
                </a:lnTo>
                <a:lnTo>
                  <a:pt x="405130" y="115824"/>
                </a:lnTo>
                <a:lnTo>
                  <a:pt x="405130" y="89153"/>
                </a:lnTo>
                <a:close/>
              </a:path>
              <a:path w="413385" h="220345">
                <a:moveTo>
                  <a:pt x="254000" y="10159"/>
                </a:moveTo>
                <a:lnTo>
                  <a:pt x="230378" y="10159"/>
                </a:lnTo>
                <a:lnTo>
                  <a:pt x="230378" y="107568"/>
                </a:lnTo>
                <a:lnTo>
                  <a:pt x="332994" y="107568"/>
                </a:lnTo>
                <a:lnTo>
                  <a:pt x="332994" y="89153"/>
                </a:lnTo>
                <a:lnTo>
                  <a:pt x="405130" y="89153"/>
                </a:lnTo>
                <a:lnTo>
                  <a:pt x="405130" y="88645"/>
                </a:lnTo>
                <a:lnTo>
                  <a:pt x="254000" y="88645"/>
                </a:lnTo>
                <a:lnTo>
                  <a:pt x="254000" y="58419"/>
                </a:lnTo>
                <a:lnTo>
                  <a:pt x="332994" y="58419"/>
                </a:lnTo>
                <a:lnTo>
                  <a:pt x="332994" y="48640"/>
                </a:lnTo>
                <a:lnTo>
                  <a:pt x="405130" y="48640"/>
                </a:lnTo>
                <a:lnTo>
                  <a:pt x="405130" y="40258"/>
                </a:lnTo>
                <a:lnTo>
                  <a:pt x="254000" y="40258"/>
                </a:lnTo>
                <a:lnTo>
                  <a:pt x="254000" y="10159"/>
                </a:lnTo>
                <a:close/>
              </a:path>
              <a:path w="413385" h="220345">
                <a:moveTo>
                  <a:pt x="332994" y="58419"/>
                </a:moveTo>
                <a:lnTo>
                  <a:pt x="309626" y="58419"/>
                </a:lnTo>
                <a:lnTo>
                  <a:pt x="309626" y="88645"/>
                </a:lnTo>
                <a:lnTo>
                  <a:pt x="405130" y="88645"/>
                </a:lnTo>
                <a:lnTo>
                  <a:pt x="405130" y="71119"/>
                </a:lnTo>
                <a:lnTo>
                  <a:pt x="332994" y="71119"/>
                </a:lnTo>
                <a:lnTo>
                  <a:pt x="332994" y="58419"/>
                </a:lnTo>
                <a:close/>
              </a:path>
              <a:path w="413385" h="220345">
                <a:moveTo>
                  <a:pt x="405130" y="48640"/>
                </a:moveTo>
                <a:lnTo>
                  <a:pt x="381762" y="48640"/>
                </a:lnTo>
                <a:lnTo>
                  <a:pt x="381762" y="71119"/>
                </a:lnTo>
                <a:lnTo>
                  <a:pt x="405130" y="71119"/>
                </a:lnTo>
                <a:lnTo>
                  <a:pt x="405130" y="48640"/>
                </a:lnTo>
                <a:close/>
              </a:path>
              <a:path w="413385" h="220345">
                <a:moveTo>
                  <a:pt x="332994" y="10159"/>
                </a:moveTo>
                <a:lnTo>
                  <a:pt x="309626" y="10159"/>
                </a:lnTo>
                <a:lnTo>
                  <a:pt x="309626" y="40258"/>
                </a:lnTo>
                <a:lnTo>
                  <a:pt x="405130" y="40258"/>
                </a:lnTo>
                <a:lnTo>
                  <a:pt x="405130" y="30606"/>
                </a:lnTo>
                <a:lnTo>
                  <a:pt x="332994" y="30606"/>
                </a:lnTo>
                <a:lnTo>
                  <a:pt x="332994" y="10159"/>
                </a:lnTo>
                <a:close/>
              </a:path>
              <a:path w="413385" h="220345">
                <a:moveTo>
                  <a:pt x="405130" y="0"/>
                </a:moveTo>
                <a:lnTo>
                  <a:pt x="381762" y="0"/>
                </a:lnTo>
                <a:lnTo>
                  <a:pt x="381762" y="30606"/>
                </a:lnTo>
                <a:lnTo>
                  <a:pt x="405130" y="30606"/>
                </a:lnTo>
                <a:lnTo>
                  <a:pt x="4051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4440935" y="3610355"/>
            <a:ext cx="582295" cy="218440"/>
            <a:chOff x="4440935" y="3610355"/>
            <a:chExt cx="582295" cy="218440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0935" y="3663187"/>
              <a:ext cx="132206" cy="13220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09464" y="3610355"/>
              <a:ext cx="413384" cy="218440"/>
            </a:xfrm>
            <a:custGeom>
              <a:avLst/>
              <a:gdLst/>
              <a:ahLst/>
              <a:cxnLst/>
              <a:rect l="l" t="t" r="r" b="b"/>
              <a:pathLst>
                <a:path w="413385" h="218439">
                  <a:moveTo>
                    <a:pt x="57404" y="152146"/>
                  </a:moveTo>
                  <a:lnTo>
                    <a:pt x="33782" y="152146"/>
                  </a:lnTo>
                  <a:lnTo>
                    <a:pt x="33782" y="217932"/>
                  </a:lnTo>
                  <a:lnTo>
                    <a:pt x="185165" y="217932"/>
                  </a:lnTo>
                  <a:lnTo>
                    <a:pt x="185165" y="198755"/>
                  </a:lnTo>
                  <a:lnTo>
                    <a:pt x="57404" y="198755"/>
                  </a:lnTo>
                  <a:lnTo>
                    <a:pt x="57404" y="152146"/>
                  </a:lnTo>
                  <a:close/>
                </a:path>
                <a:path w="413385" h="218439">
                  <a:moveTo>
                    <a:pt x="177926" y="0"/>
                  </a:moveTo>
                  <a:lnTo>
                    <a:pt x="153797" y="0"/>
                  </a:lnTo>
                  <a:lnTo>
                    <a:pt x="153797" y="167259"/>
                  </a:lnTo>
                  <a:lnTo>
                    <a:pt x="177926" y="167259"/>
                  </a:lnTo>
                  <a:lnTo>
                    <a:pt x="177926" y="90678"/>
                  </a:lnTo>
                  <a:lnTo>
                    <a:pt x="208534" y="90678"/>
                  </a:lnTo>
                  <a:lnTo>
                    <a:pt x="208534" y="70866"/>
                  </a:lnTo>
                  <a:lnTo>
                    <a:pt x="177926" y="70866"/>
                  </a:lnTo>
                  <a:lnTo>
                    <a:pt x="177926" y="0"/>
                  </a:lnTo>
                  <a:close/>
                </a:path>
                <a:path w="413385" h="218439">
                  <a:moveTo>
                    <a:pt x="68834" y="66802"/>
                  </a:moveTo>
                  <a:lnTo>
                    <a:pt x="45465" y="66802"/>
                  </a:lnTo>
                  <a:lnTo>
                    <a:pt x="45465" y="113538"/>
                  </a:lnTo>
                  <a:lnTo>
                    <a:pt x="37337" y="113792"/>
                  </a:lnTo>
                  <a:lnTo>
                    <a:pt x="6858" y="114300"/>
                  </a:lnTo>
                  <a:lnTo>
                    <a:pt x="0" y="114300"/>
                  </a:lnTo>
                  <a:lnTo>
                    <a:pt x="2286" y="133477"/>
                  </a:lnTo>
                  <a:lnTo>
                    <a:pt x="57106" y="132353"/>
                  </a:lnTo>
                  <a:lnTo>
                    <a:pt x="105413" y="129099"/>
                  </a:lnTo>
                  <a:lnTo>
                    <a:pt x="141097" y="124206"/>
                  </a:lnTo>
                  <a:lnTo>
                    <a:pt x="140165" y="112776"/>
                  </a:lnTo>
                  <a:lnTo>
                    <a:pt x="68834" y="112776"/>
                  </a:lnTo>
                  <a:lnTo>
                    <a:pt x="68834" y="66802"/>
                  </a:lnTo>
                  <a:close/>
                </a:path>
                <a:path w="413385" h="218439">
                  <a:moveTo>
                    <a:pt x="139700" y="107061"/>
                  </a:moveTo>
                  <a:lnTo>
                    <a:pt x="95801" y="111490"/>
                  </a:lnTo>
                  <a:lnTo>
                    <a:pt x="68834" y="112776"/>
                  </a:lnTo>
                  <a:lnTo>
                    <a:pt x="140165" y="112776"/>
                  </a:lnTo>
                  <a:lnTo>
                    <a:pt x="139700" y="107061"/>
                  </a:lnTo>
                  <a:close/>
                </a:path>
                <a:path w="413385" h="218439">
                  <a:moveTo>
                    <a:pt x="125730" y="16891"/>
                  </a:moveTo>
                  <a:lnTo>
                    <a:pt x="13462" y="16891"/>
                  </a:lnTo>
                  <a:lnTo>
                    <a:pt x="13462" y="36322"/>
                  </a:lnTo>
                  <a:lnTo>
                    <a:pt x="102615" y="36322"/>
                  </a:lnTo>
                  <a:lnTo>
                    <a:pt x="102488" y="43180"/>
                  </a:lnTo>
                  <a:lnTo>
                    <a:pt x="98292" y="84010"/>
                  </a:lnTo>
                  <a:lnTo>
                    <a:pt x="96647" y="92964"/>
                  </a:lnTo>
                  <a:lnTo>
                    <a:pt x="120014" y="95123"/>
                  </a:lnTo>
                  <a:lnTo>
                    <a:pt x="124840" y="57023"/>
                  </a:lnTo>
                  <a:lnTo>
                    <a:pt x="125655" y="36322"/>
                  </a:lnTo>
                  <a:lnTo>
                    <a:pt x="125730" y="16891"/>
                  </a:lnTo>
                  <a:close/>
                </a:path>
                <a:path w="413385" h="218439">
                  <a:moveTo>
                    <a:pt x="284099" y="151892"/>
                  </a:moveTo>
                  <a:lnTo>
                    <a:pt x="260476" y="151892"/>
                  </a:lnTo>
                  <a:lnTo>
                    <a:pt x="260476" y="217170"/>
                  </a:lnTo>
                  <a:lnTo>
                    <a:pt x="413258" y="217170"/>
                  </a:lnTo>
                  <a:lnTo>
                    <a:pt x="413258" y="197866"/>
                  </a:lnTo>
                  <a:lnTo>
                    <a:pt x="284099" y="197866"/>
                  </a:lnTo>
                  <a:lnTo>
                    <a:pt x="284099" y="151892"/>
                  </a:lnTo>
                  <a:close/>
                </a:path>
                <a:path w="413385" h="218439">
                  <a:moveTo>
                    <a:pt x="406781" y="254"/>
                  </a:moveTo>
                  <a:lnTo>
                    <a:pt x="383286" y="254"/>
                  </a:lnTo>
                  <a:lnTo>
                    <a:pt x="383286" y="36576"/>
                  </a:lnTo>
                  <a:lnTo>
                    <a:pt x="341757" y="36576"/>
                  </a:lnTo>
                  <a:lnTo>
                    <a:pt x="341757" y="55372"/>
                  </a:lnTo>
                  <a:lnTo>
                    <a:pt x="383286" y="55372"/>
                  </a:lnTo>
                  <a:lnTo>
                    <a:pt x="383286" y="86233"/>
                  </a:lnTo>
                  <a:lnTo>
                    <a:pt x="341757" y="86233"/>
                  </a:lnTo>
                  <a:lnTo>
                    <a:pt x="341757" y="105664"/>
                  </a:lnTo>
                  <a:lnTo>
                    <a:pt x="383286" y="105664"/>
                  </a:lnTo>
                  <a:lnTo>
                    <a:pt x="383286" y="163957"/>
                  </a:lnTo>
                  <a:lnTo>
                    <a:pt x="406781" y="163957"/>
                  </a:lnTo>
                  <a:lnTo>
                    <a:pt x="406781" y="254"/>
                  </a:lnTo>
                  <a:close/>
                </a:path>
                <a:path w="413385" h="218439">
                  <a:moveTo>
                    <a:pt x="327279" y="15621"/>
                  </a:moveTo>
                  <a:lnTo>
                    <a:pt x="229615" y="15621"/>
                  </a:lnTo>
                  <a:lnTo>
                    <a:pt x="229615" y="34544"/>
                  </a:lnTo>
                  <a:lnTo>
                    <a:pt x="303402" y="34544"/>
                  </a:lnTo>
                  <a:lnTo>
                    <a:pt x="303402" y="64643"/>
                  </a:lnTo>
                  <a:lnTo>
                    <a:pt x="230124" y="64643"/>
                  </a:lnTo>
                  <a:lnTo>
                    <a:pt x="230124" y="134874"/>
                  </a:lnTo>
                  <a:lnTo>
                    <a:pt x="256674" y="134923"/>
                  </a:lnTo>
                  <a:lnTo>
                    <a:pt x="275153" y="134784"/>
                  </a:lnTo>
                  <a:lnTo>
                    <a:pt x="313436" y="132969"/>
                  </a:lnTo>
                  <a:lnTo>
                    <a:pt x="341502" y="129159"/>
                  </a:lnTo>
                  <a:lnTo>
                    <a:pt x="339725" y="115824"/>
                  </a:lnTo>
                  <a:lnTo>
                    <a:pt x="253746" y="115824"/>
                  </a:lnTo>
                  <a:lnTo>
                    <a:pt x="253746" y="82804"/>
                  </a:lnTo>
                  <a:lnTo>
                    <a:pt x="327279" y="82804"/>
                  </a:lnTo>
                  <a:lnTo>
                    <a:pt x="327279" y="15621"/>
                  </a:lnTo>
                  <a:close/>
                </a:path>
                <a:path w="413385" h="218439">
                  <a:moveTo>
                    <a:pt x="338963" y="110109"/>
                  </a:moveTo>
                  <a:lnTo>
                    <a:pt x="300402" y="114569"/>
                  </a:lnTo>
                  <a:lnTo>
                    <a:pt x="253746" y="115824"/>
                  </a:lnTo>
                  <a:lnTo>
                    <a:pt x="339725" y="115824"/>
                  </a:lnTo>
                  <a:lnTo>
                    <a:pt x="338963" y="11010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5112003" y="3610102"/>
            <a:ext cx="621030" cy="223520"/>
          </a:xfrm>
          <a:custGeom>
            <a:avLst/>
            <a:gdLst/>
            <a:ahLst/>
            <a:cxnLst/>
            <a:rect l="l" t="t" r="r" b="b"/>
            <a:pathLst>
              <a:path w="621029" h="223520">
                <a:moveTo>
                  <a:pt x="583057" y="148336"/>
                </a:moveTo>
                <a:lnTo>
                  <a:pt x="532765" y="153416"/>
                </a:lnTo>
                <a:lnTo>
                  <a:pt x="482600" y="155448"/>
                </a:lnTo>
                <a:lnTo>
                  <a:pt x="437642" y="155829"/>
                </a:lnTo>
                <a:lnTo>
                  <a:pt x="440690" y="175514"/>
                </a:lnTo>
                <a:lnTo>
                  <a:pt x="496510" y="174696"/>
                </a:lnTo>
                <a:lnTo>
                  <a:pt x="546669" y="171124"/>
                </a:lnTo>
                <a:lnTo>
                  <a:pt x="584835" y="165481"/>
                </a:lnTo>
                <a:lnTo>
                  <a:pt x="583057" y="148336"/>
                </a:lnTo>
                <a:close/>
              </a:path>
              <a:path w="621029" h="223520">
                <a:moveTo>
                  <a:pt x="275209" y="148336"/>
                </a:moveTo>
                <a:lnTo>
                  <a:pt x="251079" y="148336"/>
                </a:lnTo>
                <a:lnTo>
                  <a:pt x="251079" y="218186"/>
                </a:lnTo>
                <a:lnTo>
                  <a:pt x="401700" y="218186"/>
                </a:lnTo>
                <a:lnTo>
                  <a:pt x="401700" y="199009"/>
                </a:lnTo>
                <a:lnTo>
                  <a:pt x="275209" y="199009"/>
                </a:lnTo>
                <a:lnTo>
                  <a:pt x="275209" y="148336"/>
                </a:lnTo>
                <a:close/>
              </a:path>
              <a:path w="621029" h="223520">
                <a:moveTo>
                  <a:pt x="391922" y="0"/>
                </a:moveTo>
                <a:lnTo>
                  <a:pt x="368300" y="0"/>
                </a:lnTo>
                <a:lnTo>
                  <a:pt x="368300" y="164211"/>
                </a:lnTo>
                <a:lnTo>
                  <a:pt x="391922" y="164211"/>
                </a:lnTo>
                <a:lnTo>
                  <a:pt x="391922" y="87249"/>
                </a:lnTo>
                <a:lnTo>
                  <a:pt x="424307" y="87249"/>
                </a:lnTo>
                <a:lnTo>
                  <a:pt x="424307" y="67056"/>
                </a:lnTo>
                <a:lnTo>
                  <a:pt x="391922" y="67056"/>
                </a:lnTo>
                <a:lnTo>
                  <a:pt x="391922" y="0"/>
                </a:lnTo>
                <a:close/>
              </a:path>
              <a:path w="621029" h="223520">
                <a:moveTo>
                  <a:pt x="294259" y="13843"/>
                </a:moveTo>
                <a:lnTo>
                  <a:pt x="270891" y="13843"/>
                </a:lnTo>
                <a:lnTo>
                  <a:pt x="270853" y="41021"/>
                </a:lnTo>
                <a:lnTo>
                  <a:pt x="270484" y="48521"/>
                </a:lnTo>
                <a:lnTo>
                  <a:pt x="256301" y="85820"/>
                </a:lnTo>
                <a:lnTo>
                  <a:pt x="223789" y="112117"/>
                </a:lnTo>
                <a:lnTo>
                  <a:pt x="215265" y="115570"/>
                </a:lnTo>
                <a:lnTo>
                  <a:pt x="228473" y="134239"/>
                </a:lnTo>
                <a:lnTo>
                  <a:pt x="262000" y="112775"/>
                </a:lnTo>
                <a:lnTo>
                  <a:pt x="283337" y="80010"/>
                </a:lnTo>
                <a:lnTo>
                  <a:pt x="307185" y="80010"/>
                </a:lnTo>
                <a:lnTo>
                  <a:pt x="294259" y="41021"/>
                </a:lnTo>
                <a:lnTo>
                  <a:pt x="294259" y="13843"/>
                </a:lnTo>
                <a:close/>
              </a:path>
              <a:path w="621029" h="223520">
                <a:moveTo>
                  <a:pt x="307185" y="80010"/>
                </a:moveTo>
                <a:lnTo>
                  <a:pt x="283337" y="80010"/>
                </a:lnTo>
                <a:lnTo>
                  <a:pt x="287506" y="88205"/>
                </a:lnTo>
                <a:lnTo>
                  <a:pt x="319278" y="120745"/>
                </a:lnTo>
                <a:lnTo>
                  <a:pt x="336804" y="129031"/>
                </a:lnTo>
                <a:lnTo>
                  <a:pt x="348996" y="110362"/>
                </a:lnTo>
                <a:lnTo>
                  <a:pt x="340806" y="107122"/>
                </a:lnTo>
                <a:lnTo>
                  <a:pt x="333200" y="103298"/>
                </a:lnTo>
                <a:lnTo>
                  <a:pt x="326189" y="98879"/>
                </a:lnTo>
                <a:lnTo>
                  <a:pt x="319786" y="93853"/>
                </a:lnTo>
                <a:lnTo>
                  <a:pt x="314027" y="88403"/>
                </a:lnTo>
                <a:lnTo>
                  <a:pt x="308959" y="82550"/>
                </a:lnTo>
                <a:lnTo>
                  <a:pt x="307185" y="80010"/>
                </a:lnTo>
                <a:close/>
              </a:path>
              <a:path w="621029" h="223520">
                <a:moveTo>
                  <a:pt x="144399" y="140208"/>
                </a:moveTo>
                <a:lnTo>
                  <a:pt x="122047" y="140208"/>
                </a:lnTo>
                <a:lnTo>
                  <a:pt x="122047" y="211962"/>
                </a:lnTo>
                <a:lnTo>
                  <a:pt x="144399" y="211962"/>
                </a:lnTo>
                <a:lnTo>
                  <a:pt x="144399" y="140208"/>
                </a:lnTo>
                <a:close/>
              </a:path>
              <a:path w="621029" h="223520">
                <a:moveTo>
                  <a:pt x="48006" y="18161"/>
                </a:moveTo>
                <a:lnTo>
                  <a:pt x="13096" y="39084"/>
                </a:lnTo>
                <a:lnTo>
                  <a:pt x="432" y="84703"/>
                </a:lnTo>
                <a:lnTo>
                  <a:pt x="0" y="96393"/>
                </a:lnTo>
                <a:lnTo>
                  <a:pt x="432" y="108084"/>
                </a:lnTo>
                <a:lnTo>
                  <a:pt x="9229" y="146567"/>
                </a:lnTo>
                <a:lnTo>
                  <a:pt x="40929" y="174410"/>
                </a:lnTo>
                <a:lnTo>
                  <a:pt x="48006" y="175006"/>
                </a:lnTo>
                <a:lnTo>
                  <a:pt x="54933" y="174434"/>
                </a:lnTo>
                <a:lnTo>
                  <a:pt x="83915" y="152527"/>
                </a:lnTo>
                <a:lnTo>
                  <a:pt x="39750" y="152527"/>
                </a:lnTo>
                <a:lnTo>
                  <a:pt x="33274" y="147574"/>
                </a:lnTo>
                <a:lnTo>
                  <a:pt x="22094" y="109059"/>
                </a:lnTo>
                <a:lnTo>
                  <a:pt x="21590" y="96393"/>
                </a:lnTo>
                <a:lnTo>
                  <a:pt x="22094" y="83744"/>
                </a:lnTo>
                <a:lnTo>
                  <a:pt x="33274" y="45339"/>
                </a:lnTo>
                <a:lnTo>
                  <a:pt x="48006" y="40259"/>
                </a:lnTo>
                <a:lnTo>
                  <a:pt x="83756" y="40259"/>
                </a:lnTo>
                <a:lnTo>
                  <a:pt x="82454" y="37973"/>
                </a:lnTo>
                <a:lnTo>
                  <a:pt x="54933" y="18710"/>
                </a:lnTo>
                <a:lnTo>
                  <a:pt x="48006" y="18161"/>
                </a:lnTo>
                <a:close/>
              </a:path>
              <a:path w="621029" h="223520">
                <a:moveTo>
                  <a:pt x="83756" y="40259"/>
                </a:moveTo>
                <a:lnTo>
                  <a:pt x="48006" y="40259"/>
                </a:lnTo>
                <a:lnTo>
                  <a:pt x="56261" y="40386"/>
                </a:lnTo>
                <a:lnTo>
                  <a:pt x="62865" y="45339"/>
                </a:lnTo>
                <a:lnTo>
                  <a:pt x="74279" y="83744"/>
                </a:lnTo>
                <a:lnTo>
                  <a:pt x="74803" y="96393"/>
                </a:lnTo>
                <a:lnTo>
                  <a:pt x="74279" y="109059"/>
                </a:lnTo>
                <a:lnTo>
                  <a:pt x="62865" y="147574"/>
                </a:lnTo>
                <a:lnTo>
                  <a:pt x="56261" y="152527"/>
                </a:lnTo>
                <a:lnTo>
                  <a:pt x="83915" y="152527"/>
                </a:lnTo>
                <a:lnTo>
                  <a:pt x="86455" y="148038"/>
                </a:lnTo>
                <a:lnTo>
                  <a:pt x="89788" y="140208"/>
                </a:lnTo>
                <a:lnTo>
                  <a:pt x="144399" y="140208"/>
                </a:lnTo>
                <a:lnTo>
                  <a:pt x="144399" y="120777"/>
                </a:lnTo>
                <a:lnTo>
                  <a:pt x="94742" y="120777"/>
                </a:lnTo>
                <a:lnTo>
                  <a:pt x="95250" y="117093"/>
                </a:lnTo>
                <a:lnTo>
                  <a:pt x="95758" y="113156"/>
                </a:lnTo>
                <a:lnTo>
                  <a:pt x="96266" y="105029"/>
                </a:lnTo>
                <a:lnTo>
                  <a:pt x="96393" y="87630"/>
                </a:lnTo>
                <a:lnTo>
                  <a:pt x="95885" y="79375"/>
                </a:lnTo>
                <a:lnTo>
                  <a:pt x="94742" y="71755"/>
                </a:lnTo>
                <a:lnTo>
                  <a:pt x="144399" y="71755"/>
                </a:lnTo>
                <a:lnTo>
                  <a:pt x="144399" y="52705"/>
                </a:lnTo>
                <a:lnTo>
                  <a:pt x="89788" y="52705"/>
                </a:lnTo>
                <a:lnTo>
                  <a:pt x="86383" y="44874"/>
                </a:lnTo>
                <a:lnTo>
                  <a:pt x="83756" y="40259"/>
                </a:lnTo>
                <a:close/>
              </a:path>
              <a:path w="621029" h="223520">
                <a:moveTo>
                  <a:pt x="144399" y="71755"/>
                </a:moveTo>
                <a:lnTo>
                  <a:pt x="122047" y="71755"/>
                </a:lnTo>
                <a:lnTo>
                  <a:pt x="122047" y="120777"/>
                </a:lnTo>
                <a:lnTo>
                  <a:pt x="144399" y="120777"/>
                </a:lnTo>
                <a:lnTo>
                  <a:pt x="144399" y="71755"/>
                </a:lnTo>
                <a:close/>
              </a:path>
              <a:path w="621029" h="223520">
                <a:moveTo>
                  <a:pt x="144399" y="4445"/>
                </a:moveTo>
                <a:lnTo>
                  <a:pt x="122047" y="4445"/>
                </a:lnTo>
                <a:lnTo>
                  <a:pt x="122047" y="52705"/>
                </a:lnTo>
                <a:lnTo>
                  <a:pt x="144399" y="52705"/>
                </a:lnTo>
                <a:lnTo>
                  <a:pt x="144399" y="4445"/>
                </a:lnTo>
                <a:close/>
              </a:path>
              <a:path w="621029" h="223520">
                <a:moveTo>
                  <a:pt x="509016" y="16129"/>
                </a:moveTo>
                <a:lnTo>
                  <a:pt x="471168" y="26400"/>
                </a:lnTo>
                <a:lnTo>
                  <a:pt x="448915" y="61422"/>
                </a:lnTo>
                <a:lnTo>
                  <a:pt x="448437" y="69087"/>
                </a:lnTo>
                <a:lnTo>
                  <a:pt x="448915" y="76735"/>
                </a:lnTo>
                <a:lnTo>
                  <a:pt x="471168" y="111775"/>
                </a:lnTo>
                <a:lnTo>
                  <a:pt x="509016" y="122300"/>
                </a:lnTo>
                <a:lnTo>
                  <a:pt x="517632" y="121800"/>
                </a:lnTo>
                <a:lnTo>
                  <a:pt x="557458" y="102441"/>
                </a:lnTo>
                <a:lnTo>
                  <a:pt x="558091" y="101600"/>
                </a:lnTo>
                <a:lnTo>
                  <a:pt x="501776" y="101600"/>
                </a:lnTo>
                <a:lnTo>
                  <a:pt x="495300" y="100203"/>
                </a:lnTo>
                <a:lnTo>
                  <a:pt x="484124" y="94868"/>
                </a:lnTo>
                <a:lnTo>
                  <a:pt x="479679" y="91059"/>
                </a:lnTo>
                <a:lnTo>
                  <a:pt x="473329" y="81406"/>
                </a:lnTo>
                <a:lnTo>
                  <a:pt x="471678" y="75692"/>
                </a:lnTo>
                <a:lnTo>
                  <a:pt x="471678" y="62484"/>
                </a:lnTo>
                <a:lnTo>
                  <a:pt x="473329" y="56768"/>
                </a:lnTo>
                <a:lnTo>
                  <a:pt x="476504" y="51943"/>
                </a:lnTo>
                <a:lnTo>
                  <a:pt x="479679" y="46990"/>
                </a:lnTo>
                <a:lnTo>
                  <a:pt x="484124" y="43306"/>
                </a:lnTo>
                <a:lnTo>
                  <a:pt x="495300" y="37973"/>
                </a:lnTo>
                <a:lnTo>
                  <a:pt x="501776" y="36575"/>
                </a:lnTo>
                <a:lnTo>
                  <a:pt x="558091" y="36575"/>
                </a:lnTo>
                <a:lnTo>
                  <a:pt x="557458" y="35734"/>
                </a:lnTo>
                <a:lnTo>
                  <a:pt x="517632" y="16553"/>
                </a:lnTo>
                <a:lnTo>
                  <a:pt x="509016" y="16129"/>
                </a:lnTo>
                <a:close/>
              </a:path>
              <a:path w="621029" h="223520">
                <a:moveTo>
                  <a:pt x="558091" y="36575"/>
                </a:moveTo>
                <a:lnTo>
                  <a:pt x="516255" y="36575"/>
                </a:lnTo>
                <a:lnTo>
                  <a:pt x="522732" y="37973"/>
                </a:lnTo>
                <a:lnTo>
                  <a:pt x="528320" y="40640"/>
                </a:lnTo>
                <a:lnTo>
                  <a:pt x="546481" y="62484"/>
                </a:lnTo>
                <a:lnTo>
                  <a:pt x="546481" y="75692"/>
                </a:lnTo>
                <a:lnTo>
                  <a:pt x="528320" y="97536"/>
                </a:lnTo>
                <a:lnTo>
                  <a:pt x="522732" y="100203"/>
                </a:lnTo>
                <a:lnTo>
                  <a:pt x="516255" y="101600"/>
                </a:lnTo>
                <a:lnTo>
                  <a:pt x="558091" y="101600"/>
                </a:lnTo>
                <a:lnTo>
                  <a:pt x="569722" y="69087"/>
                </a:lnTo>
                <a:lnTo>
                  <a:pt x="569079" y="61422"/>
                </a:lnTo>
                <a:lnTo>
                  <a:pt x="567531" y="54244"/>
                </a:lnTo>
                <a:lnTo>
                  <a:pt x="565078" y="47567"/>
                </a:lnTo>
                <a:lnTo>
                  <a:pt x="561721" y="41402"/>
                </a:lnTo>
                <a:lnTo>
                  <a:pt x="558091" y="36575"/>
                </a:lnTo>
                <a:close/>
              </a:path>
              <a:path w="621029" h="223520">
                <a:moveTo>
                  <a:pt x="620649" y="254"/>
                </a:moveTo>
                <a:lnTo>
                  <a:pt x="597026" y="254"/>
                </a:lnTo>
                <a:lnTo>
                  <a:pt x="597026" y="223393"/>
                </a:lnTo>
                <a:lnTo>
                  <a:pt x="620649" y="223393"/>
                </a:lnTo>
                <a:lnTo>
                  <a:pt x="620649" y="254"/>
                </a:lnTo>
                <a:close/>
              </a:path>
              <a:path w="621029" h="223520">
                <a:moveTo>
                  <a:pt x="189103" y="254"/>
                </a:moveTo>
                <a:lnTo>
                  <a:pt x="166497" y="254"/>
                </a:lnTo>
                <a:lnTo>
                  <a:pt x="166497" y="222885"/>
                </a:lnTo>
                <a:lnTo>
                  <a:pt x="189103" y="222885"/>
                </a:lnTo>
                <a:lnTo>
                  <a:pt x="189103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25363" y="3610355"/>
            <a:ext cx="625475" cy="222885"/>
          </a:xfrm>
          <a:custGeom>
            <a:avLst/>
            <a:gdLst/>
            <a:ahLst/>
            <a:cxnLst/>
            <a:rect l="l" t="t" r="r" b="b"/>
            <a:pathLst>
              <a:path w="625475" h="222885">
                <a:moveTo>
                  <a:pt x="398145" y="149606"/>
                </a:moveTo>
                <a:lnTo>
                  <a:pt x="242570" y="149606"/>
                </a:lnTo>
                <a:lnTo>
                  <a:pt x="242570" y="168275"/>
                </a:lnTo>
                <a:lnTo>
                  <a:pt x="374269" y="168275"/>
                </a:lnTo>
                <a:lnTo>
                  <a:pt x="374269" y="222631"/>
                </a:lnTo>
                <a:lnTo>
                  <a:pt x="398145" y="222631"/>
                </a:lnTo>
                <a:lnTo>
                  <a:pt x="398145" y="149606"/>
                </a:lnTo>
                <a:close/>
              </a:path>
              <a:path w="625475" h="222885">
                <a:moveTo>
                  <a:pt x="624966" y="144399"/>
                </a:moveTo>
                <a:lnTo>
                  <a:pt x="474217" y="144399"/>
                </a:lnTo>
                <a:lnTo>
                  <a:pt x="474217" y="163576"/>
                </a:lnTo>
                <a:lnTo>
                  <a:pt x="601472" y="163576"/>
                </a:lnTo>
                <a:lnTo>
                  <a:pt x="601472" y="222631"/>
                </a:lnTo>
                <a:lnTo>
                  <a:pt x="624966" y="222631"/>
                </a:lnTo>
                <a:lnTo>
                  <a:pt x="624966" y="144399"/>
                </a:lnTo>
                <a:close/>
              </a:path>
              <a:path w="625475" h="222885">
                <a:moveTo>
                  <a:pt x="423417" y="110617"/>
                </a:moveTo>
                <a:lnTo>
                  <a:pt x="219963" y="110617"/>
                </a:lnTo>
                <a:lnTo>
                  <a:pt x="219963" y="129921"/>
                </a:lnTo>
                <a:lnTo>
                  <a:pt x="423417" y="129921"/>
                </a:lnTo>
                <a:lnTo>
                  <a:pt x="423417" y="110617"/>
                </a:lnTo>
                <a:close/>
              </a:path>
              <a:path w="625475" h="222885">
                <a:moveTo>
                  <a:pt x="332994" y="77978"/>
                </a:moveTo>
                <a:lnTo>
                  <a:pt x="309625" y="77978"/>
                </a:lnTo>
                <a:lnTo>
                  <a:pt x="309625" y="110617"/>
                </a:lnTo>
                <a:lnTo>
                  <a:pt x="332994" y="110617"/>
                </a:lnTo>
                <a:lnTo>
                  <a:pt x="332994" y="77978"/>
                </a:lnTo>
                <a:close/>
              </a:path>
              <a:path w="625475" h="222885">
                <a:moveTo>
                  <a:pt x="333248" y="3429"/>
                </a:moveTo>
                <a:lnTo>
                  <a:pt x="309372" y="3429"/>
                </a:lnTo>
                <a:lnTo>
                  <a:pt x="309372" y="12954"/>
                </a:lnTo>
                <a:lnTo>
                  <a:pt x="308560" y="19903"/>
                </a:lnTo>
                <a:lnTo>
                  <a:pt x="278919" y="55749"/>
                </a:lnTo>
                <a:lnTo>
                  <a:pt x="242065" y="69734"/>
                </a:lnTo>
                <a:lnTo>
                  <a:pt x="231648" y="71501"/>
                </a:lnTo>
                <a:lnTo>
                  <a:pt x="240284" y="90170"/>
                </a:lnTo>
                <a:lnTo>
                  <a:pt x="281555" y="77450"/>
                </a:lnTo>
                <a:lnTo>
                  <a:pt x="312832" y="54387"/>
                </a:lnTo>
                <a:lnTo>
                  <a:pt x="321310" y="42672"/>
                </a:lnTo>
                <a:lnTo>
                  <a:pt x="346938" y="42672"/>
                </a:lnTo>
                <a:lnTo>
                  <a:pt x="333248" y="12954"/>
                </a:lnTo>
                <a:lnTo>
                  <a:pt x="333248" y="3429"/>
                </a:lnTo>
                <a:close/>
              </a:path>
              <a:path w="625475" h="222885">
                <a:moveTo>
                  <a:pt x="346938" y="42672"/>
                </a:moveTo>
                <a:lnTo>
                  <a:pt x="321310" y="42672"/>
                </a:lnTo>
                <a:lnTo>
                  <a:pt x="325163" y="48696"/>
                </a:lnTo>
                <a:lnTo>
                  <a:pt x="360703" y="77450"/>
                </a:lnTo>
                <a:lnTo>
                  <a:pt x="401827" y="90170"/>
                </a:lnTo>
                <a:lnTo>
                  <a:pt x="411099" y="71501"/>
                </a:lnTo>
                <a:lnTo>
                  <a:pt x="400355" y="69717"/>
                </a:lnTo>
                <a:lnTo>
                  <a:pt x="390318" y="67278"/>
                </a:lnTo>
                <a:lnTo>
                  <a:pt x="355936" y="50736"/>
                </a:lnTo>
                <a:lnTo>
                  <a:pt x="349443" y="45303"/>
                </a:lnTo>
                <a:lnTo>
                  <a:pt x="346938" y="42672"/>
                </a:lnTo>
                <a:close/>
              </a:path>
              <a:path w="625475" h="222885">
                <a:moveTo>
                  <a:pt x="82423" y="42037"/>
                </a:moveTo>
                <a:lnTo>
                  <a:pt x="58674" y="42037"/>
                </a:lnTo>
                <a:lnTo>
                  <a:pt x="58674" y="65532"/>
                </a:lnTo>
                <a:lnTo>
                  <a:pt x="58033" y="75223"/>
                </a:lnTo>
                <a:lnTo>
                  <a:pt x="46634" y="113280"/>
                </a:lnTo>
                <a:lnTo>
                  <a:pt x="23181" y="145345"/>
                </a:lnTo>
                <a:lnTo>
                  <a:pt x="0" y="161544"/>
                </a:lnTo>
                <a:lnTo>
                  <a:pt x="13588" y="180213"/>
                </a:lnTo>
                <a:lnTo>
                  <a:pt x="48006" y="151511"/>
                </a:lnTo>
                <a:lnTo>
                  <a:pt x="70738" y="108585"/>
                </a:lnTo>
                <a:lnTo>
                  <a:pt x="92950" y="108585"/>
                </a:lnTo>
                <a:lnTo>
                  <a:pt x="82423" y="65532"/>
                </a:lnTo>
                <a:lnTo>
                  <a:pt x="82423" y="42037"/>
                </a:lnTo>
                <a:close/>
              </a:path>
              <a:path w="625475" h="222885">
                <a:moveTo>
                  <a:pt x="92950" y="108585"/>
                </a:moveTo>
                <a:lnTo>
                  <a:pt x="70738" y="108585"/>
                </a:lnTo>
                <a:lnTo>
                  <a:pt x="75166" y="119564"/>
                </a:lnTo>
                <a:lnTo>
                  <a:pt x="101213" y="156406"/>
                </a:lnTo>
                <a:lnTo>
                  <a:pt x="128270" y="174498"/>
                </a:lnTo>
                <a:lnTo>
                  <a:pt x="141097" y="156083"/>
                </a:lnTo>
                <a:lnTo>
                  <a:pt x="132762" y="151868"/>
                </a:lnTo>
                <a:lnTo>
                  <a:pt x="124904" y="146843"/>
                </a:lnTo>
                <a:lnTo>
                  <a:pt x="94114" y="111077"/>
                </a:lnTo>
                <a:lnTo>
                  <a:pt x="92950" y="108585"/>
                </a:lnTo>
                <a:close/>
              </a:path>
              <a:path w="625475" h="222885">
                <a:moveTo>
                  <a:pt x="133223" y="22352"/>
                </a:moveTo>
                <a:lnTo>
                  <a:pt x="7620" y="22352"/>
                </a:lnTo>
                <a:lnTo>
                  <a:pt x="7620" y="42037"/>
                </a:lnTo>
                <a:lnTo>
                  <a:pt x="133223" y="42037"/>
                </a:lnTo>
                <a:lnTo>
                  <a:pt x="133223" y="22352"/>
                </a:lnTo>
                <a:close/>
              </a:path>
              <a:path w="625475" h="222885">
                <a:moveTo>
                  <a:pt x="624966" y="0"/>
                </a:moveTo>
                <a:lnTo>
                  <a:pt x="601472" y="0"/>
                </a:lnTo>
                <a:lnTo>
                  <a:pt x="601472" y="56642"/>
                </a:lnTo>
                <a:lnTo>
                  <a:pt x="560197" y="56642"/>
                </a:lnTo>
                <a:lnTo>
                  <a:pt x="560197" y="76073"/>
                </a:lnTo>
                <a:lnTo>
                  <a:pt x="601472" y="76073"/>
                </a:lnTo>
                <a:lnTo>
                  <a:pt x="601472" y="133223"/>
                </a:lnTo>
                <a:lnTo>
                  <a:pt x="624966" y="133223"/>
                </a:lnTo>
                <a:lnTo>
                  <a:pt x="624966" y="0"/>
                </a:lnTo>
                <a:close/>
              </a:path>
              <a:path w="625475" h="222885">
                <a:moveTo>
                  <a:pt x="519175" y="33528"/>
                </a:moveTo>
                <a:lnTo>
                  <a:pt x="495046" y="33528"/>
                </a:lnTo>
                <a:lnTo>
                  <a:pt x="495046" y="39751"/>
                </a:lnTo>
                <a:lnTo>
                  <a:pt x="494619" y="47299"/>
                </a:lnTo>
                <a:lnTo>
                  <a:pt x="475099" y="88519"/>
                </a:lnTo>
                <a:lnTo>
                  <a:pt x="439674" y="111379"/>
                </a:lnTo>
                <a:lnTo>
                  <a:pt x="451738" y="129921"/>
                </a:lnTo>
                <a:lnTo>
                  <a:pt x="485901" y="108966"/>
                </a:lnTo>
                <a:lnTo>
                  <a:pt x="507491" y="76581"/>
                </a:lnTo>
                <a:lnTo>
                  <a:pt x="531529" y="76581"/>
                </a:lnTo>
                <a:lnTo>
                  <a:pt x="519190" y="39751"/>
                </a:lnTo>
                <a:lnTo>
                  <a:pt x="519175" y="33528"/>
                </a:lnTo>
                <a:close/>
              </a:path>
              <a:path w="625475" h="222885">
                <a:moveTo>
                  <a:pt x="531529" y="76581"/>
                </a:moveTo>
                <a:lnTo>
                  <a:pt x="507491" y="76581"/>
                </a:lnTo>
                <a:lnTo>
                  <a:pt x="511514" y="84627"/>
                </a:lnTo>
                <a:lnTo>
                  <a:pt x="543178" y="116855"/>
                </a:lnTo>
                <a:lnTo>
                  <a:pt x="560704" y="124968"/>
                </a:lnTo>
                <a:lnTo>
                  <a:pt x="572897" y="106553"/>
                </a:lnTo>
                <a:lnTo>
                  <a:pt x="564729" y="103389"/>
                </a:lnTo>
                <a:lnTo>
                  <a:pt x="557180" y="99631"/>
                </a:lnTo>
                <a:lnTo>
                  <a:pt x="550251" y="95301"/>
                </a:lnTo>
                <a:lnTo>
                  <a:pt x="543940" y="90424"/>
                </a:lnTo>
                <a:lnTo>
                  <a:pt x="538351" y="85018"/>
                </a:lnTo>
                <a:lnTo>
                  <a:pt x="533415" y="79279"/>
                </a:lnTo>
                <a:lnTo>
                  <a:pt x="531529" y="76581"/>
                </a:lnTo>
                <a:close/>
              </a:path>
              <a:path w="625475" h="222885">
                <a:moveTo>
                  <a:pt x="566927" y="14351"/>
                </a:moveTo>
                <a:lnTo>
                  <a:pt x="446786" y="14351"/>
                </a:lnTo>
                <a:lnTo>
                  <a:pt x="446786" y="33528"/>
                </a:lnTo>
                <a:lnTo>
                  <a:pt x="566927" y="33528"/>
                </a:lnTo>
                <a:lnTo>
                  <a:pt x="566927" y="14351"/>
                </a:lnTo>
                <a:close/>
              </a:path>
              <a:path w="625475" h="222885">
                <a:moveTo>
                  <a:pt x="184912" y="0"/>
                </a:moveTo>
                <a:lnTo>
                  <a:pt x="161289" y="0"/>
                </a:lnTo>
                <a:lnTo>
                  <a:pt x="161289" y="222631"/>
                </a:lnTo>
                <a:lnTo>
                  <a:pt x="184912" y="222631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0627" y="3608578"/>
            <a:ext cx="412115" cy="224790"/>
          </a:xfrm>
          <a:custGeom>
            <a:avLst/>
            <a:gdLst/>
            <a:ahLst/>
            <a:cxnLst/>
            <a:rect l="l" t="t" r="r" b="b"/>
            <a:pathLst>
              <a:path w="412115" h="224789">
                <a:moveTo>
                  <a:pt x="176656" y="162306"/>
                </a:moveTo>
                <a:lnTo>
                  <a:pt x="27813" y="162306"/>
                </a:lnTo>
                <a:lnTo>
                  <a:pt x="27813" y="180721"/>
                </a:lnTo>
                <a:lnTo>
                  <a:pt x="153034" y="180721"/>
                </a:lnTo>
                <a:lnTo>
                  <a:pt x="153034" y="224409"/>
                </a:lnTo>
                <a:lnTo>
                  <a:pt x="176656" y="224409"/>
                </a:lnTo>
                <a:lnTo>
                  <a:pt x="176656" y="162306"/>
                </a:lnTo>
                <a:close/>
              </a:path>
              <a:path w="412115" h="224789">
                <a:moveTo>
                  <a:pt x="69850" y="45974"/>
                </a:moveTo>
                <a:lnTo>
                  <a:pt x="27686" y="56261"/>
                </a:lnTo>
                <a:lnTo>
                  <a:pt x="16891" y="72009"/>
                </a:lnTo>
                <a:lnTo>
                  <a:pt x="16891" y="87884"/>
                </a:lnTo>
                <a:lnTo>
                  <a:pt x="49049" y="109946"/>
                </a:lnTo>
                <a:lnTo>
                  <a:pt x="58166" y="111379"/>
                </a:lnTo>
                <a:lnTo>
                  <a:pt x="58166" y="126238"/>
                </a:lnTo>
                <a:lnTo>
                  <a:pt x="50331" y="126497"/>
                </a:lnTo>
                <a:lnTo>
                  <a:pt x="35091" y="126827"/>
                </a:lnTo>
                <a:lnTo>
                  <a:pt x="0" y="127000"/>
                </a:lnTo>
                <a:lnTo>
                  <a:pt x="2413" y="145923"/>
                </a:lnTo>
                <a:lnTo>
                  <a:pt x="45593" y="145542"/>
                </a:lnTo>
                <a:lnTo>
                  <a:pt x="93472" y="143256"/>
                </a:lnTo>
                <a:lnTo>
                  <a:pt x="142367" y="137160"/>
                </a:lnTo>
                <a:lnTo>
                  <a:pt x="141049" y="125476"/>
                </a:lnTo>
                <a:lnTo>
                  <a:pt x="81788" y="125476"/>
                </a:lnTo>
                <a:lnTo>
                  <a:pt x="81788" y="111379"/>
                </a:lnTo>
                <a:lnTo>
                  <a:pt x="117720" y="96012"/>
                </a:lnTo>
                <a:lnTo>
                  <a:pt x="69850" y="96012"/>
                </a:lnTo>
                <a:lnTo>
                  <a:pt x="60198" y="95885"/>
                </a:lnTo>
                <a:lnTo>
                  <a:pt x="52704" y="94361"/>
                </a:lnTo>
                <a:lnTo>
                  <a:pt x="42037" y="88265"/>
                </a:lnTo>
                <a:lnTo>
                  <a:pt x="39370" y="84074"/>
                </a:lnTo>
                <a:lnTo>
                  <a:pt x="39370" y="73406"/>
                </a:lnTo>
                <a:lnTo>
                  <a:pt x="42037" y="69215"/>
                </a:lnTo>
                <a:lnTo>
                  <a:pt x="47371" y="66421"/>
                </a:lnTo>
                <a:lnTo>
                  <a:pt x="52704" y="63500"/>
                </a:lnTo>
                <a:lnTo>
                  <a:pt x="60198" y="62103"/>
                </a:lnTo>
                <a:lnTo>
                  <a:pt x="116875" y="62103"/>
                </a:lnTo>
                <a:lnTo>
                  <a:pt x="116077" y="61214"/>
                </a:lnTo>
                <a:lnTo>
                  <a:pt x="77589" y="46214"/>
                </a:lnTo>
                <a:lnTo>
                  <a:pt x="69850" y="45974"/>
                </a:lnTo>
                <a:close/>
              </a:path>
              <a:path w="412115" h="224789">
                <a:moveTo>
                  <a:pt x="140462" y="120269"/>
                </a:moveTo>
                <a:lnTo>
                  <a:pt x="89217" y="125124"/>
                </a:lnTo>
                <a:lnTo>
                  <a:pt x="81788" y="125476"/>
                </a:lnTo>
                <a:lnTo>
                  <a:pt x="141049" y="125476"/>
                </a:lnTo>
                <a:lnTo>
                  <a:pt x="140462" y="120269"/>
                </a:lnTo>
                <a:close/>
              </a:path>
              <a:path w="412115" h="224789">
                <a:moveTo>
                  <a:pt x="116875" y="62103"/>
                </a:moveTo>
                <a:lnTo>
                  <a:pt x="79375" y="62103"/>
                </a:lnTo>
                <a:lnTo>
                  <a:pt x="86741" y="63500"/>
                </a:lnTo>
                <a:lnTo>
                  <a:pt x="92075" y="66421"/>
                </a:lnTo>
                <a:lnTo>
                  <a:pt x="97408" y="69215"/>
                </a:lnTo>
                <a:lnTo>
                  <a:pt x="100075" y="73406"/>
                </a:lnTo>
                <a:lnTo>
                  <a:pt x="100075" y="84074"/>
                </a:lnTo>
                <a:lnTo>
                  <a:pt x="97408" y="88265"/>
                </a:lnTo>
                <a:lnTo>
                  <a:pt x="86741" y="94361"/>
                </a:lnTo>
                <a:lnTo>
                  <a:pt x="79375" y="95885"/>
                </a:lnTo>
                <a:lnTo>
                  <a:pt x="69850" y="96012"/>
                </a:lnTo>
                <a:lnTo>
                  <a:pt x="117720" y="96012"/>
                </a:lnTo>
                <a:lnTo>
                  <a:pt x="118872" y="95123"/>
                </a:lnTo>
                <a:lnTo>
                  <a:pt x="122616" y="87884"/>
                </a:lnTo>
                <a:lnTo>
                  <a:pt x="122734" y="84074"/>
                </a:lnTo>
                <a:lnTo>
                  <a:pt x="122681" y="72009"/>
                </a:lnTo>
                <a:lnTo>
                  <a:pt x="120523" y="66167"/>
                </a:lnTo>
                <a:lnTo>
                  <a:pt x="116875" y="62103"/>
                </a:lnTo>
                <a:close/>
              </a:path>
              <a:path w="412115" h="224789">
                <a:moveTo>
                  <a:pt x="311912" y="28575"/>
                </a:moveTo>
                <a:lnTo>
                  <a:pt x="228346" y="28575"/>
                </a:lnTo>
                <a:lnTo>
                  <a:pt x="228346" y="171069"/>
                </a:lnTo>
                <a:lnTo>
                  <a:pt x="243331" y="171069"/>
                </a:lnTo>
                <a:lnTo>
                  <a:pt x="273176" y="170434"/>
                </a:lnTo>
                <a:lnTo>
                  <a:pt x="312404" y="166703"/>
                </a:lnTo>
                <a:lnTo>
                  <a:pt x="325500" y="164338"/>
                </a:lnTo>
                <a:lnTo>
                  <a:pt x="324357" y="150876"/>
                </a:lnTo>
                <a:lnTo>
                  <a:pt x="251968" y="150876"/>
                </a:lnTo>
                <a:lnTo>
                  <a:pt x="251968" y="47752"/>
                </a:lnTo>
                <a:lnTo>
                  <a:pt x="311912" y="47752"/>
                </a:lnTo>
                <a:lnTo>
                  <a:pt x="311912" y="28575"/>
                </a:lnTo>
                <a:close/>
              </a:path>
              <a:path w="412115" h="224789">
                <a:moveTo>
                  <a:pt x="323850" y="144907"/>
                </a:moveTo>
                <a:lnTo>
                  <a:pt x="280489" y="150054"/>
                </a:lnTo>
                <a:lnTo>
                  <a:pt x="251968" y="150876"/>
                </a:lnTo>
                <a:lnTo>
                  <a:pt x="324357" y="150876"/>
                </a:lnTo>
                <a:lnTo>
                  <a:pt x="323850" y="144907"/>
                </a:lnTo>
                <a:close/>
              </a:path>
              <a:path w="412115" h="224789">
                <a:moveTo>
                  <a:pt x="176656" y="2032"/>
                </a:moveTo>
                <a:lnTo>
                  <a:pt x="153034" y="2032"/>
                </a:lnTo>
                <a:lnTo>
                  <a:pt x="153034" y="151892"/>
                </a:lnTo>
                <a:lnTo>
                  <a:pt x="176656" y="151892"/>
                </a:lnTo>
                <a:lnTo>
                  <a:pt x="176656" y="87503"/>
                </a:lnTo>
                <a:lnTo>
                  <a:pt x="208533" y="87503"/>
                </a:lnTo>
                <a:lnTo>
                  <a:pt x="208533" y="68072"/>
                </a:lnTo>
                <a:lnTo>
                  <a:pt x="176656" y="68072"/>
                </a:lnTo>
                <a:lnTo>
                  <a:pt x="176656" y="2032"/>
                </a:lnTo>
                <a:close/>
              </a:path>
              <a:path w="412115" h="224789">
                <a:moveTo>
                  <a:pt x="412115" y="109347"/>
                </a:moveTo>
                <a:lnTo>
                  <a:pt x="389381" y="109347"/>
                </a:lnTo>
                <a:lnTo>
                  <a:pt x="389381" y="224409"/>
                </a:lnTo>
                <a:lnTo>
                  <a:pt x="412115" y="224409"/>
                </a:lnTo>
                <a:lnTo>
                  <a:pt x="412115" y="109347"/>
                </a:lnTo>
                <a:close/>
              </a:path>
              <a:path w="412115" h="224789">
                <a:moveTo>
                  <a:pt x="360552" y="6223"/>
                </a:moveTo>
                <a:lnTo>
                  <a:pt x="338963" y="6223"/>
                </a:lnTo>
                <a:lnTo>
                  <a:pt x="338963" y="212979"/>
                </a:lnTo>
                <a:lnTo>
                  <a:pt x="360552" y="212979"/>
                </a:lnTo>
                <a:lnTo>
                  <a:pt x="360552" y="109347"/>
                </a:lnTo>
                <a:lnTo>
                  <a:pt x="412115" y="109347"/>
                </a:lnTo>
                <a:lnTo>
                  <a:pt x="412115" y="90043"/>
                </a:lnTo>
                <a:lnTo>
                  <a:pt x="360552" y="90043"/>
                </a:lnTo>
                <a:lnTo>
                  <a:pt x="360552" y="6223"/>
                </a:lnTo>
                <a:close/>
              </a:path>
              <a:path w="412115" h="224789">
                <a:moveTo>
                  <a:pt x="412115" y="1778"/>
                </a:moveTo>
                <a:lnTo>
                  <a:pt x="389381" y="1778"/>
                </a:lnTo>
                <a:lnTo>
                  <a:pt x="389381" y="90043"/>
                </a:lnTo>
                <a:lnTo>
                  <a:pt x="412115" y="90043"/>
                </a:lnTo>
                <a:lnTo>
                  <a:pt x="412115" y="1778"/>
                </a:lnTo>
                <a:close/>
              </a:path>
              <a:path w="412115" h="224789">
                <a:moveTo>
                  <a:pt x="134239" y="20955"/>
                </a:moveTo>
                <a:lnTo>
                  <a:pt x="5715" y="20955"/>
                </a:lnTo>
                <a:lnTo>
                  <a:pt x="5715" y="38481"/>
                </a:lnTo>
                <a:lnTo>
                  <a:pt x="134239" y="38481"/>
                </a:lnTo>
                <a:lnTo>
                  <a:pt x="134239" y="20955"/>
                </a:lnTo>
                <a:close/>
              </a:path>
              <a:path w="412115" h="224789">
                <a:moveTo>
                  <a:pt x="81788" y="0"/>
                </a:moveTo>
                <a:lnTo>
                  <a:pt x="58166" y="0"/>
                </a:lnTo>
                <a:lnTo>
                  <a:pt x="58166" y="20955"/>
                </a:lnTo>
                <a:lnTo>
                  <a:pt x="81788" y="20955"/>
                </a:lnTo>
                <a:lnTo>
                  <a:pt x="817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0498" y="3610355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282321" y="147320"/>
                </a:moveTo>
                <a:lnTo>
                  <a:pt x="258445" y="147320"/>
                </a:lnTo>
                <a:lnTo>
                  <a:pt x="258445" y="217932"/>
                </a:lnTo>
                <a:lnTo>
                  <a:pt x="410718" y="217932"/>
                </a:lnTo>
                <a:lnTo>
                  <a:pt x="410718" y="198755"/>
                </a:lnTo>
                <a:lnTo>
                  <a:pt x="282321" y="198755"/>
                </a:lnTo>
                <a:lnTo>
                  <a:pt x="282321" y="147320"/>
                </a:lnTo>
                <a:close/>
              </a:path>
              <a:path w="410845" h="222885">
                <a:moveTo>
                  <a:pt x="404114" y="254"/>
                </a:moveTo>
                <a:lnTo>
                  <a:pt x="380492" y="254"/>
                </a:lnTo>
                <a:lnTo>
                  <a:pt x="380492" y="162814"/>
                </a:lnTo>
                <a:lnTo>
                  <a:pt x="404114" y="162814"/>
                </a:lnTo>
                <a:lnTo>
                  <a:pt x="404114" y="254"/>
                </a:lnTo>
                <a:close/>
              </a:path>
              <a:path w="410845" h="222885">
                <a:moveTo>
                  <a:pt x="301878" y="36703"/>
                </a:moveTo>
                <a:lnTo>
                  <a:pt x="278002" y="36703"/>
                </a:lnTo>
                <a:lnTo>
                  <a:pt x="278002" y="46482"/>
                </a:lnTo>
                <a:lnTo>
                  <a:pt x="277500" y="54102"/>
                </a:lnTo>
                <a:lnTo>
                  <a:pt x="257641" y="95089"/>
                </a:lnTo>
                <a:lnTo>
                  <a:pt x="221869" y="117602"/>
                </a:lnTo>
                <a:lnTo>
                  <a:pt x="234060" y="136144"/>
                </a:lnTo>
                <a:lnTo>
                  <a:pt x="268477" y="115443"/>
                </a:lnTo>
                <a:lnTo>
                  <a:pt x="290449" y="83439"/>
                </a:lnTo>
                <a:lnTo>
                  <a:pt x="314583" y="83439"/>
                </a:lnTo>
                <a:lnTo>
                  <a:pt x="301878" y="46482"/>
                </a:lnTo>
                <a:lnTo>
                  <a:pt x="301878" y="36703"/>
                </a:lnTo>
                <a:close/>
              </a:path>
              <a:path w="410845" h="222885">
                <a:moveTo>
                  <a:pt x="314583" y="83439"/>
                </a:moveTo>
                <a:lnTo>
                  <a:pt x="290449" y="83439"/>
                </a:lnTo>
                <a:lnTo>
                  <a:pt x="294661" y="91630"/>
                </a:lnTo>
                <a:lnTo>
                  <a:pt x="327405" y="123713"/>
                </a:lnTo>
                <a:lnTo>
                  <a:pt x="345440" y="131699"/>
                </a:lnTo>
                <a:lnTo>
                  <a:pt x="357631" y="113284"/>
                </a:lnTo>
                <a:lnTo>
                  <a:pt x="349273" y="110216"/>
                </a:lnTo>
                <a:lnTo>
                  <a:pt x="341534" y="106553"/>
                </a:lnTo>
                <a:lnTo>
                  <a:pt x="334414" y="102318"/>
                </a:lnTo>
                <a:lnTo>
                  <a:pt x="327914" y="97536"/>
                </a:lnTo>
                <a:lnTo>
                  <a:pt x="322060" y="92223"/>
                </a:lnTo>
                <a:lnTo>
                  <a:pt x="316896" y="86566"/>
                </a:lnTo>
                <a:lnTo>
                  <a:pt x="314583" y="83439"/>
                </a:lnTo>
                <a:close/>
              </a:path>
              <a:path w="410845" h="222885">
                <a:moveTo>
                  <a:pt x="350900" y="17653"/>
                </a:moveTo>
                <a:lnTo>
                  <a:pt x="228092" y="17653"/>
                </a:lnTo>
                <a:lnTo>
                  <a:pt x="228092" y="36703"/>
                </a:lnTo>
                <a:lnTo>
                  <a:pt x="350900" y="36703"/>
                </a:lnTo>
                <a:lnTo>
                  <a:pt x="350900" y="17653"/>
                </a:lnTo>
                <a:close/>
              </a:path>
              <a:path w="410845" h="222885">
                <a:moveTo>
                  <a:pt x="113029" y="153543"/>
                </a:moveTo>
                <a:lnTo>
                  <a:pt x="89661" y="153543"/>
                </a:lnTo>
                <a:lnTo>
                  <a:pt x="89661" y="222885"/>
                </a:lnTo>
                <a:lnTo>
                  <a:pt x="113029" y="222885"/>
                </a:lnTo>
                <a:lnTo>
                  <a:pt x="113029" y="153543"/>
                </a:lnTo>
                <a:close/>
              </a:path>
              <a:path w="410845" h="222885">
                <a:moveTo>
                  <a:pt x="202946" y="134239"/>
                </a:moveTo>
                <a:lnTo>
                  <a:pt x="0" y="134239"/>
                </a:lnTo>
                <a:lnTo>
                  <a:pt x="0" y="153543"/>
                </a:lnTo>
                <a:lnTo>
                  <a:pt x="202946" y="153543"/>
                </a:lnTo>
                <a:lnTo>
                  <a:pt x="202946" y="134239"/>
                </a:lnTo>
                <a:close/>
              </a:path>
              <a:path w="410845" h="222885">
                <a:moveTo>
                  <a:pt x="113283" y="45974"/>
                </a:moveTo>
                <a:lnTo>
                  <a:pt x="89661" y="45974"/>
                </a:lnTo>
                <a:lnTo>
                  <a:pt x="88590" y="52240"/>
                </a:lnTo>
                <a:lnTo>
                  <a:pt x="86328" y="58293"/>
                </a:lnTo>
                <a:lnTo>
                  <a:pt x="58711" y="84959"/>
                </a:lnTo>
                <a:lnTo>
                  <a:pt x="22346" y="98190"/>
                </a:lnTo>
                <a:lnTo>
                  <a:pt x="11937" y="99949"/>
                </a:lnTo>
                <a:lnTo>
                  <a:pt x="20574" y="118745"/>
                </a:lnTo>
                <a:lnTo>
                  <a:pt x="61900" y="106870"/>
                </a:lnTo>
                <a:lnTo>
                  <a:pt x="97649" y="79867"/>
                </a:lnTo>
                <a:lnTo>
                  <a:pt x="101600" y="74295"/>
                </a:lnTo>
                <a:lnTo>
                  <a:pt x="129215" y="74295"/>
                </a:lnTo>
                <a:lnTo>
                  <a:pt x="124459" y="69723"/>
                </a:lnTo>
                <a:lnTo>
                  <a:pt x="119909" y="64011"/>
                </a:lnTo>
                <a:lnTo>
                  <a:pt x="116538" y="58134"/>
                </a:lnTo>
                <a:lnTo>
                  <a:pt x="114333" y="52113"/>
                </a:lnTo>
                <a:lnTo>
                  <a:pt x="113283" y="45974"/>
                </a:lnTo>
                <a:close/>
              </a:path>
              <a:path w="410845" h="222885">
                <a:moveTo>
                  <a:pt x="129215" y="74295"/>
                </a:moveTo>
                <a:lnTo>
                  <a:pt x="101600" y="74295"/>
                </a:lnTo>
                <a:lnTo>
                  <a:pt x="105590" y="79940"/>
                </a:lnTo>
                <a:lnTo>
                  <a:pt x="140893" y="106872"/>
                </a:lnTo>
                <a:lnTo>
                  <a:pt x="182118" y="118745"/>
                </a:lnTo>
                <a:lnTo>
                  <a:pt x="190626" y="99949"/>
                </a:lnTo>
                <a:lnTo>
                  <a:pt x="180147" y="98188"/>
                </a:lnTo>
                <a:lnTo>
                  <a:pt x="170227" y="95773"/>
                </a:lnTo>
                <a:lnTo>
                  <a:pt x="130105" y="75150"/>
                </a:lnTo>
                <a:lnTo>
                  <a:pt x="129215" y="74295"/>
                </a:lnTo>
                <a:close/>
              </a:path>
              <a:path w="410845" h="222885">
                <a:moveTo>
                  <a:pt x="183642" y="26797"/>
                </a:moveTo>
                <a:lnTo>
                  <a:pt x="19050" y="26797"/>
                </a:lnTo>
                <a:lnTo>
                  <a:pt x="19050" y="45974"/>
                </a:lnTo>
                <a:lnTo>
                  <a:pt x="183642" y="45974"/>
                </a:lnTo>
                <a:lnTo>
                  <a:pt x="183642" y="26797"/>
                </a:lnTo>
                <a:close/>
              </a:path>
              <a:path w="410845" h="222885">
                <a:moveTo>
                  <a:pt x="113029" y="0"/>
                </a:moveTo>
                <a:lnTo>
                  <a:pt x="89661" y="0"/>
                </a:lnTo>
                <a:lnTo>
                  <a:pt x="89661" y="26797"/>
                </a:lnTo>
                <a:lnTo>
                  <a:pt x="113029" y="26797"/>
                </a:lnTo>
                <a:lnTo>
                  <a:pt x="11302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8254365" y="3600703"/>
            <a:ext cx="1235075" cy="224790"/>
            <a:chOff x="8254365" y="3600703"/>
            <a:chExt cx="1235075" cy="224790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4365" y="3655567"/>
              <a:ext cx="132206" cy="1322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424799" y="3600703"/>
              <a:ext cx="1064895" cy="224790"/>
            </a:xfrm>
            <a:custGeom>
              <a:avLst/>
              <a:gdLst/>
              <a:ahLst/>
              <a:cxnLst/>
              <a:rect l="l" t="t" r="r" b="b"/>
              <a:pathLst>
                <a:path w="1064895" h="224789">
                  <a:moveTo>
                    <a:pt x="989202" y="147701"/>
                  </a:moveTo>
                  <a:lnTo>
                    <a:pt x="948817" y="152146"/>
                  </a:lnTo>
                  <a:lnTo>
                    <a:pt x="913765" y="177800"/>
                  </a:lnTo>
                  <a:lnTo>
                    <a:pt x="913739" y="192405"/>
                  </a:lnTo>
                  <a:lnTo>
                    <a:pt x="913765" y="194056"/>
                  </a:lnTo>
                  <a:lnTo>
                    <a:pt x="948817" y="219710"/>
                  </a:lnTo>
                  <a:lnTo>
                    <a:pt x="989202" y="224155"/>
                  </a:lnTo>
                  <a:lnTo>
                    <a:pt x="1000511" y="223942"/>
                  </a:lnTo>
                  <a:lnTo>
                    <a:pt x="1044416" y="214217"/>
                  </a:lnTo>
                  <a:lnTo>
                    <a:pt x="1055911" y="206121"/>
                  </a:lnTo>
                  <a:lnTo>
                    <a:pt x="989202" y="206121"/>
                  </a:lnTo>
                  <a:lnTo>
                    <a:pt x="977794" y="205807"/>
                  </a:lnTo>
                  <a:lnTo>
                    <a:pt x="938402" y="192405"/>
                  </a:lnTo>
                  <a:lnTo>
                    <a:pt x="938402" y="179324"/>
                  </a:lnTo>
                  <a:lnTo>
                    <a:pt x="977794" y="166173"/>
                  </a:lnTo>
                  <a:lnTo>
                    <a:pt x="989202" y="165862"/>
                  </a:lnTo>
                  <a:lnTo>
                    <a:pt x="1056062" y="165862"/>
                  </a:lnTo>
                  <a:lnTo>
                    <a:pt x="1055370" y="165227"/>
                  </a:lnTo>
                  <a:lnTo>
                    <a:pt x="1010999" y="148828"/>
                  </a:lnTo>
                  <a:lnTo>
                    <a:pt x="1000511" y="147984"/>
                  </a:lnTo>
                  <a:lnTo>
                    <a:pt x="989202" y="147701"/>
                  </a:lnTo>
                  <a:close/>
                </a:path>
                <a:path w="1064895" h="224789">
                  <a:moveTo>
                    <a:pt x="1056062" y="165862"/>
                  </a:moveTo>
                  <a:lnTo>
                    <a:pt x="989202" y="165862"/>
                  </a:lnTo>
                  <a:lnTo>
                    <a:pt x="1000422" y="166173"/>
                  </a:lnTo>
                  <a:lnTo>
                    <a:pt x="1010284" y="167116"/>
                  </a:lnTo>
                  <a:lnTo>
                    <a:pt x="1018813" y="168701"/>
                  </a:lnTo>
                  <a:lnTo>
                    <a:pt x="1026032" y="170942"/>
                  </a:lnTo>
                  <a:lnTo>
                    <a:pt x="1034796" y="174371"/>
                  </a:lnTo>
                  <a:lnTo>
                    <a:pt x="1039241" y="179324"/>
                  </a:lnTo>
                  <a:lnTo>
                    <a:pt x="1039241" y="192405"/>
                  </a:lnTo>
                  <a:lnTo>
                    <a:pt x="1000422" y="205807"/>
                  </a:lnTo>
                  <a:lnTo>
                    <a:pt x="989202" y="206121"/>
                  </a:lnTo>
                  <a:lnTo>
                    <a:pt x="1055911" y="206121"/>
                  </a:lnTo>
                  <a:lnTo>
                    <a:pt x="1061466" y="200914"/>
                  </a:lnTo>
                  <a:lnTo>
                    <a:pt x="1064514" y="194056"/>
                  </a:lnTo>
                  <a:lnTo>
                    <a:pt x="1064514" y="177800"/>
                  </a:lnTo>
                  <a:lnTo>
                    <a:pt x="1061466" y="170815"/>
                  </a:lnTo>
                  <a:lnTo>
                    <a:pt x="1056062" y="165862"/>
                  </a:lnTo>
                  <a:close/>
                </a:path>
                <a:path w="1064895" h="224789">
                  <a:moveTo>
                    <a:pt x="185420" y="155321"/>
                  </a:moveTo>
                  <a:lnTo>
                    <a:pt x="34544" y="155321"/>
                  </a:lnTo>
                  <a:lnTo>
                    <a:pt x="34544" y="174498"/>
                  </a:lnTo>
                  <a:lnTo>
                    <a:pt x="161798" y="174498"/>
                  </a:lnTo>
                  <a:lnTo>
                    <a:pt x="161798" y="224663"/>
                  </a:lnTo>
                  <a:lnTo>
                    <a:pt x="185420" y="224663"/>
                  </a:lnTo>
                  <a:lnTo>
                    <a:pt x="185420" y="155321"/>
                  </a:lnTo>
                  <a:close/>
                </a:path>
                <a:path w="1064895" h="224789">
                  <a:moveTo>
                    <a:pt x="722756" y="150622"/>
                  </a:moveTo>
                  <a:lnTo>
                    <a:pt x="699134" y="150622"/>
                  </a:lnTo>
                  <a:lnTo>
                    <a:pt x="699134" y="219964"/>
                  </a:lnTo>
                  <a:lnTo>
                    <a:pt x="849756" y="219964"/>
                  </a:lnTo>
                  <a:lnTo>
                    <a:pt x="849756" y="200787"/>
                  </a:lnTo>
                  <a:lnTo>
                    <a:pt x="722756" y="200787"/>
                  </a:lnTo>
                  <a:lnTo>
                    <a:pt x="722756" y="150622"/>
                  </a:lnTo>
                  <a:close/>
                </a:path>
                <a:path w="1064895" h="224789">
                  <a:moveTo>
                    <a:pt x="843787" y="2286"/>
                  </a:moveTo>
                  <a:lnTo>
                    <a:pt x="820166" y="2286"/>
                  </a:lnTo>
                  <a:lnTo>
                    <a:pt x="820166" y="62357"/>
                  </a:lnTo>
                  <a:lnTo>
                    <a:pt x="777748" y="62357"/>
                  </a:lnTo>
                  <a:lnTo>
                    <a:pt x="777748" y="81534"/>
                  </a:lnTo>
                  <a:lnTo>
                    <a:pt x="820166" y="81534"/>
                  </a:lnTo>
                  <a:lnTo>
                    <a:pt x="820166" y="165354"/>
                  </a:lnTo>
                  <a:lnTo>
                    <a:pt x="843787" y="165354"/>
                  </a:lnTo>
                  <a:lnTo>
                    <a:pt x="843787" y="2286"/>
                  </a:lnTo>
                  <a:close/>
                </a:path>
                <a:path w="1064895" h="224789">
                  <a:moveTo>
                    <a:pt x="737997" y="38608"/>
                  </a:moveTo>
                  <a:lnTo>
                    <a:pt x="713867" y="38608"/>
                  </a:lnTo>
                  <a:lnTo>
                    <a:pt x="713867" y="47244"/>
                  </a:lnTo>
                  <a:lnTo>
                    <a:pt x="713386" y="54885"/>
                  </a:lnTo>
                  <a:lnTo>
                    <a:pt x="693920" y="96212"/>
                  </a:lnTo>
                  <a:lnTo>
                    <a:pt x="658368" y="118872"/>
                  </a:lnTo>
                  <a:lnTo>
                    <a:pt x="670559" y="137922"/>
                  </a:lnTo>
                  <a:lnTo>
                    <a:pt x="704723" y="116713"/>
                  </a:lnTo>
                  <a:lnTo>
                    <a:pt x="726312" y="84328"/>
                  </a:lnTo>
                  <a:lnTo>
                    <a:pt x="750404" y="84328"/>
                  </a:lnTo>
                  <a:lnTo>
                    <a:pt x="737997" y="47244"/>
                  </a:lnTo>
                  <a:lnTo>
                    <a:pt x="737997" y="38608"/>
                  </a:lnTo>
                  <a:close/>
                </a:path>
                <a:path w="1064895" h="224789">
                  <a:moveTo>
                    <a:pt x="750404" y="84328"/>
                  </a:moveTo>
                  <a:lnTo>
                    <a:pt x="726312" y="84328"/>
                  </a:lnTo>
                  <a:lnTo>
                    <a:pt x="730335" y="92374"/>
                  </a:lnTo>
                  <a:lnTo>
                    <a:pt x="761984" y="124777"/>
                  </a:lnTo>
                  <a:lnTo>
                    <a:pt x="779399" y="132969"/>
                  </a:lnTo>
                  <a:lnTo>
                    <a:pt x="791591" y="114046"/>
                  </a:lnTo>
                  <a:lnTo>
                    <a:pt x="783496" y="110902"/>
                  </a:lnTo>
                  <a:lnTo>
                    <a:pt x="775985" y="107188"/>
                  </a:lnTo>
                  <a:lnTo>
                    <a:pt x="769070" y="102901"/>
                  </a:lnTo>
                  <a:lnTo>
                    <a:pt x="762761" y="98044"/>
                  </a:lnTo>
                  <a:lnTo>
                    <a:pt x="757118" y="92638"/>
                  </a:lnTo>
                  <a:lnTo>
                    <a:pt x="752189" y="86899"/>
                  </a:lnTo>
                  <a:lnTo>
                    <a:pt x="750404" y="84328"/>
                  </a:lnTo>
                  <a:close/>
                </a:path>
                <a:path w="1064895" h="224789">
                  <a:moveTo>
                    <a:pt x="785622" y="19177"/>
                  </a:moveTo>
                  <a:lnTo>
                    <a:pt x="665606" y="19177"/>
                  </a:lnTo>
                  <a:lnTo>
                    <a:pt x="665606" y="38608"/>
                  </a:lnTo>
                  <a:lnTo>
                    <a:pt x="785622" y="38608"/>
                  </a:lnTo>
                  <a:lnTo>
                    <a:pt x="785622" y="19177"/>
                  </a:lnTo>
                  <a:close/>
                </a:path>
                <a:path w="1064895" h="224789">
                  <a:moveTo>
                    <a:pt x="282194" y="149860"/>
                  </a:moveTo>
                  <a:lnTo>
                    <a:pt x="258318" y="149860"/>
                  </a:lnTo>
                  <a:lnTo>
                    <a:pt x="258318" y="219964"/>
                  </a:lnTo>
                  <a:lnTo>
                    <a:pt x="410591" y="219964"/>
                  </a:lnTo>
                  <a:lnTo>
                    <a:pt x="410591" y="200787"/>
                  </a:lnTo>
                  <a:lnTo>
                    <a:pt x="282194" y="200787"/>
                  </a:lnTo>
                  <a:lnTo>
                    <a:pt x="282194" y="149860"/>
                  </a:lnTo>
                  <a:close/>
                </a:path>
                <a:path w="1064895" h="224789">
                  <a:moveTo>
                    <a:pt x="403986" y="2286"/>
                  </a:moveTo>
                  <a:lnTo>
                    <a:pt x="380365" y="2286"/>
                  </a:lnTo>
                  <a:lnTo>
                    <a:pt x="380365" y="165354"/>
                  </a:lnTo>
                  <a:lnTo>
                    <a:pt x="403986" y="165354"/>
                  </a:lnTo>
                  <a:lnTo>
                    <a:pt x="403986" y="2286"/>
                  </a:lnTo>
                  <a:close/>
                </a:path>
                <a:path w="1064895" h="224789">
                  <a:moveTo>
                    <a:pt x="300227" y="14478"/>
                  </a:moveTo>
                  <a:lnTo>
                    <a:pt x="276225" y="14478"/>
                  </a:lnTo>
                  <a:lnTo>
                    <a:pt x="276225" y="36576"/>
                  </a:lnTo>
                  <a:lnTo>
                    <a:pt x="275744" y="44958"/>
                  </a:lnTo>
                  <a:lnTo>
                    <a:pt x="261508" y="83534"/>
                  </a:lnTo>
                  <a:lnTo>
                    <a:pt x="228979" y="111466"/>
                  </a:lnTo>
                  <a:lnTo>
                    <a:pt x="220472" y="115062"/>
                  </a:lnTo>
                  <a:lnTo>
                    <a:pt x="233172" y="133731"/>
                  </a:lnTo>
                  <a:lnTo>
                    <a:pt x="266826" y="111379"/>
                  </a:lnTo>
                  <a:lnTo>
                    <a:pt x="288417" y="77089"/>
                  </a:lnTo>
                  <a:lnTo>
                    <a:pt x="311929" y="77089"/>
                  </a:lnTo>
                  <a:lnTo>
                    <a:pt x="300227" y="36576"/>
                  </a:lnTo>
                  <a:lnTo>
                    <a:pt x="300227" y="14478"/>
                  </a:lnTo>
                  <a:close/>
                </a:path>
                <a:path w="1064895" h="224789">
                  <a:moveTo>
                    <a:pt x="311929" y="77089"/>
                  </a:moveTo>
                  <a:lnTo>
                    <a:pt x="288417" y="77089"/>
                  </a:lnTo>
                  <a:lnTo>
                    <a:pt x="292536" y="85927"/>
                  </a:lnTo>
                  <a:lnTo>
                    <a:pt x="317041" y="115327"/>
                  </a:lnTo>
                  <a:lnTo>
                    <a:pt x="343026" y="129794"/>
                  </a:lnTo>
                  <a:lnTo>
                    <a:pt x="355219" y="110871"/>
                  </a:lnTo>
                  <a:lnTo>
                    <a:pt x="346934" y="107493"/>
                  </a:lnTo>
                  <a:lnTo>
                    <a:pt x="339232" y="103473"/>
                  </a:lnTo>
                  <a:lnTo>
                    <a:pt x="332126" y="98833"/>
                  </a:lnTo>
                  <a:lnTo>
                    <a:pt x="325627" y="93599"/>
                  </a:lnTo>
                  <a:lnTo>
                    <a:pt x="319869" y="87764"/>
                  </a:lnTo>
                  <a:lnTo>
                    <a:pt x="314801" y="81502"/>
                  </a:lnTo>
                  <a:lnTo>
                    <a:pt x="311929" y="77089"/>
                  </a:lnTo>
                  <a:close/>
                </a:path>
                <a:path w="1064895" h="224789">
                  <a:moveTo>
                    <a:pt x="941451" y="54483"/>
                  </a:moveTo>
                  <a:lnTo>
                    <a:pt x="901065" y="67945"/>
                  </a:lnTo>
                  <a:lnTo>
                    <a:pt x="896874" y="74168"/>
                  </a:lnTo>
                  <a:lnTo>
                    <a:pt x="892555" y="80391"/>
                  </a:lnTo>
                  <a:lnTo>
                    <a:pt x="890397" y="87630"/>
                  </a:lnTo>
                  <a:lnTo>
                    <a:pt x="890397" y="104267"/>
                  </a:lnTo>
                  <a:lnTo>
                    <a:pt x="920734" y="134266"/>
                  </a:lnTo>
                  <a:lnTo>
                    <a:pt x="941451" y="137160"/>
                  </a:lnTo>
                  <a:lnTo>
                    <a:pt x="948832" y="136830"/>
                  </a:lnTo>
                  <a:lnTo>
                    <a:pt x="984985" y="119380"/>
                  </a:lnTo>
                  <a:lnTo>
                    <a:pt x="941451" y="119380"/>
                  </a:lnTo>
                  <a:lnTo>
                    <a:pt x="932560" y="119253"/>
                  </a:lnTo>
                  <a:lnTo>
                    <a:pt x="925576" y="117221"/>
                  </a:lnTo>
                  <a:lnTo>
                    <a:pt x="920369" y="113030"/>
                  </a:lnTo>
                  <a:lnTo>
                    <a:pt x="915161" y="108966"/>
                  </a:lnTo>
                  <a:lnTo>
                    <a:pt x="912495" y="103251"/>
                  </a:lnTo>
                  <a:lnTo>
                    <a:pt x="912495" y="88646"/>
                  </a:lnTo>
                  <a:lnTo>
                    <a:pt x="915161" y="82931"/>
                  </a:lnTo>
                  <a:lnTo>
                    <a:pt x="925576" y="74549"/>
                  </a:lnTo>
                  <a:lnTo>
                    <a:pt x="932560" y="72390"/>
                  </a:lnTo>
                  <a:lnTo>
                    <a:pt x="984921" y="72390"/>
                  </a:lnTo>
                  <a:lnTo>
                    <a:pt x="981836" y="67945"/>
                  </a:lnTo>
                  <a:lnTo>
                    <a:pt x="948832" y="54814"/>
                  </a:lnTo>
                  <a:lnTo>
                    <a:pt x="941451" y="54483"/>
                  </a:lnTo>
                  <a:close/>
                </a:path>
                <a:path w="1064895" h="224789">
                  <a:moveTo>
                    <a:pt x="984921" y="72390"/>
                  </a:moveTo>
                  <a:lnTo>
                    <a:pt x="950341" y="72390"/>
                  </a:lnTo>
                  <a:lnTo>
                    <a:pt x="957452" y="74549"/>
                  </a:lnTo>
                  <a:lnTo>
                    <a:pt x="962659" y="78740"/>
                  </a:lnTo>
                  <a:lnTo>
                    <a:pt x="967994" y="82931"/>
                  </a:lnTo>
                  <a:lnTo>
                    <a:pt x="970787" y="88646"/>
                  </a:lnTo>
                  <a:lnTo>
                    <a:pt x="971042" y="96012"/>
                  </a:lnTo>
                  <a:lnTo>
                    <a:pt x="970787" y="103251"/>
                  </a:lnTo>
                  <a:lnTo>
                    <a:pt x="967994" y="108966"/>
                  </a:lnTo>
                  <a:lnTo>
                    <a:pt x="962659" y="113030"/>
                  </a:lnTo>
                  <a:lnTo>
                    <a:pt x="957452" y="117221"/>
                  </a:lnTo>
                  <a:lnTo>
                    <a:pt x="950341" y="119253"/>
                  </a:lnTo>
                  <a:lnTo>
                    <a:pt x="941451" y="119380"/>
                  </a:lnTo>
                  <a:lnTo>
                    <a:pt x="984985" y="119380"/>
                  </a:lnTo>
                  <a:lnTo>
                    <a:pt x="990600" y="111506"/>
                  </a:lnTo>
                  <a:lnTo>
                    <a:pt x="992758" y="104267"/>
                  </a:lnTo>
                  <a:lnTo>
                    <a:pt x="993012" y="96012"/>
                  </a:lnTo>
                  <a:lnTo>
                    <a:pt x="992758" y="87630"/>
                  </a:lnTo>
                  <a:lnTo>
                    <a:pt x="990600" y="80391"/>
                  </a:lnTo>
                  <a:lnTo>
                    <a:pt x="986154" y="74168"/>
                  </a:lnTo>
                  <a:lnTo>
                    <a:pt x="984921" y="72390"/>
                  </a:lnTo>
                  <a:close/>
                </a:path>
                <a:path w="1064895" h="224789">
                  <a:moveTo>
                    <a:pt x="63626" y="53467"/>
                  </a:moveTo>
                  <a:lnTo>
                    <a:pt x="23495" y="67310"/>
                  </a:lnTo>
                  <a:lnTo>
                    <a:pt x="19176" y="73533"/>
                  </a:lnTo>
                  <a:lnTo>
                    <a:pt x="14731" y="79883"/>
                  </a:lnTo>
                  <a:lnTo>
                    <a:pt x="12573" y="87122"/>
                  </a:lnTo>
                  <a:lnTo>
                    <a:pt x="12573" y="103759"/>
                  </a:lnTo>
                  <a:lnTo>
                    <a:pt x="43142" y="134413"/>
                  </a:lnTo>
                  <a:lnTo>
                    <a:pt x="63626" y="137414"/>
                  </a:lnTo>
                  <a:lnTo>
                    <a:pt x="70935" y="137080"/>
                  </a:lnTo>
                  <a:lnTo>
                    <a:pt x="107060" y="119126"/>
                  </a:lnTo>
                  <a:lnTo>
                    <a:pt x="63626" y="119126"/>
                  </a:lnTo>
                  <a:lnTo>
                    <a:pt x="54864" y="118999"/>
                  </a:lnTo>
                  <a:lnTo>
                    <a:pt x="47878" y="116840"/>
                  </a:lnTo>
                  <a:lnTo>
                    <a:pt x="42672" y="112522"/>
                  </a:lnTo>
                  <a:lnTo>
                    <a:pt x="37337" y="108331"/>
                  </a:lnTo>
                  <a:lnTo>
                    <a:pt x="34671" y="102616"/>
                  </a:lnTo>
                  <a:lnTo>
                    <a:pt x="34671" y="88265"/>
                  </a:lnTo>
                  <a:lnTo>
                    <a:pt x="37337" y="82550"/>
                  </a:lnTo>
                  <a:lnTo>
                    <a:pt x="42672" y="78232"/>
                  </a:lnTo>
                  <a:lnTo>
                    <a:pt x="47878" y="73914"/>
                  </a:lnTo>
                  <a:lnTo>
                    <a:pt x="54864" y="71755"/>
                  </a:lnTo>
                  <a:lnTo>
                    <a:pt x="63626" y="71628"/>
                  </a:lnTo>
                  <a:lnTo>
                    <a:pt x="106970" y="71628"/>
                  </a:lnTo>
                  <a:lnTo>
                    <a:pt x="103885" y="67310"/>
                  </a:lnTo>
                  <a:lnTo>
                    <a:pt x="70935" y="53873"/>
                  </a:lnTo>
                  <a:lnTo>
                    <a:pt x="63626" y="53467"/>
                  </a:lnTo>
                  <a:close/>
                </a:path>
                <a:path w="1064895" h="224789">
                  <a:moveTo>
                    <a:pt x="106970" y="71628"/>
                  </a:moveTo>
                  <a:lnTo>
                    <a:pt x="63626" y="71628"/>
                  </a:lnTo>
                  <a:lnTo>
                    <a:pt x="72390" y="71755"/>
                  </a:lnTo>
                  <a:lnTo>
                    <a:pt x="79501" y="73914"/>
                  </a:lnTo>
                  <a:lnTo>
                    <a:pt x="90170" y="82550"/>
                  </a:lnTo>
                  <a:lnTo>
                    <a:pt x="92964" y="88265"/>
                  </a:lnTo>
                  <a:lnTo>
                    <a:pt x="93218" y="95504"/>
                  </a:lnTo>
                  <a:lnTo>
                    <a:pt x="92964" y="102616"/>
                  </a:lnTo>
                  <a:lnTo>
                    <a:pt x="90170" y="108331"/>
                  </a:lnTo>
                  <a:lnTo>
                    <a:pt x="84835" y="112522"/>
                  </a:lnTo>
                  <a:lnTo>
                    <a:pt x="79501" y="116840"/>
                  </a:lnTo>
                  <a:lnTo>
                    <a:pt x="72390" y="118999"/>
                  </a:lnTo>
                  <a:lnTo>
                    <a:pt x="63626" y="119126"/>
                  </a:lnTo>
                  <a:lnTo>
                    <a:pt x="107060" y="119126"/>
                  </a:lnTo>
                  <a:lnTo>
                    <a:pt x="108330" y="117348"/>
                  </a:lnTo>
                  <a:lnTo>
                    <a:pt x="112649" y="110998"/>
                  </a:lnTo>
                  <a:lnTo>
                    <a:pt x="114934" y="103759"/>
                  </a:lnTo>
                  <a:lnTo>
                    <a:pt x="115189" y="95504"/>
                  </a:lnTo>
                  <a:lnTo>
                    <a:pt x="114934" y="87122"/>
                  </a:lnTo>
                  <a:lnTo>
                    <a:pt x="112649" y="79883"/>
                  </a:lnTo>
                  <a:lnTo>
                    <a:pt x="108330" y="73533"/>
                  </a:lnTo>
                  <a:lnTo>
                    <a:pt x="106970" y="71628"/>
                  </a:lnTo>
                  <a:close/>
                </a:path>
                <a:path w="1064895" h="224789">
                  <a:moveTo>
                    <a:pt x="642493" y="177927"/>
                  </a:moveTo>
                  <a:lnTo>
                    <a:pt x="438657" y="177927"/>
                  </a:lnTo>
                  <a:lnTo>
                    <a:pt x="438657" y="197358"/>
                  </a:lnTo>
                  <a:lnTo>
                    <a:pt x="642493" y="197358"/>
                  </a:lnTo>
                  <a:lnTo>
                    <a:pt x="642493" y="177927"/>
                  </a:lnTo>
                  <a:close/>
                </a:path>
                <a:path w="1064895" h="224789">
                  <a:moveTo>
                    <a:pt x="551815" y="123571"/>
                  </a:moveTo>
                  <a:lnTo>
                    <a:pt x="528447" y="123571"/>
                  </a:lnTo>
                  <a:lnTo>
                    <a:pt x="528447" y="177927"/>
                  </a:lnTo>
                  <a:lnTo>
                    <a:pt x="551815" y="177927"/>
                  </a:lnTo>
                  <a:lnTo>
                    <a:pt x="551815" y="123571"/>
                  </a:lnTo>
                  <a:close/>
                </a:path>
                <a:path w="1064895" h="224789">
                  <a:moveTo>
                    <a:pt x="617220" y="19177"/>
                  </a:moveTo>
                  <a:lnTo>
                    <a:pt x="464057" y="19177"/>
                  </a:lnTo>
                  <a:lnTo>
                    <a:pt x="464057" y="123571"/>
                  </a:lnTo>
                  <a:lnTo>
                    <a:pt x="619125" y="123571"/>
                  </a:lnTo>
                  <a:lnTo>
                    <a:pt x="619125" y="104648"/>
                  </a:lnTo>
                  <a:lnTo>
                    <a:pt x="487679" y="104648"/>
                  </a:lnTo>
                  <a:lnTo>
                    <a:pt x="487679" y="38354"/>
                  </a:lnTo>
                  <a:lnTo>
                    <a:pt x="617220" y="38354"/>
                  </a:lnTo>
                  <a:lnTo>
                    <a:pt x="617220" y="19177"/>
                  </a:lnTo>
                  <a:close/>
                </a:path>
                <a:path w="1064895" h="224789">
                  <a:moveTo>
                    <a:pt x="1063244" y="2032"/>
                  </a:moveTo>
                  <a:lnTo>
                    <a:pt x="1039622" y="2032"/>
                  </a:lnTo>
                  <a:lnTo>
                    <a:pt x="1039622" y="53975"/>
                  </a:lnTo>
                  <a:lnTo>
                    <a:pt x="1003934" y="53975"/>
                  </a:lnTo>
                  <a:lnTo>
                    <a:pt x="1003934" y="73152"/>
                  </a:lnTo>
                  <a:lnTo>
                    <a:pt x="1039622" y="73152"/>
                  </a:lnTo>
                  <a:lnTo>
                    <a:pt x="1039622" y="97663"/>
                  </a:lnTo>
                  <a:lnTo>
                    <a:pt x="1003680" y="97663"/>
                  </a:lnTo>
                  <a:lnTo>
                    <a:pt x="1003680" y="116840"/>
                  </a:lnTo>
                  <a:lnTo>
                    <a:pt x="1039622" y="116840"/>
                  </a:lnTo>
                  <a:lnTo>
                    <a:pt x="1039622" y="145415"/>
                  </a:lnTo>
                  <a:lnTo>
                    <a:pt x="1063244" y="145415"/>
                  </a:lnTo>
                  <a:lnTo>
                    <a:pt x="1063244" y="2032"/>
                  </a:lnTo>
                  <a:close/>
                </a:path>
                <a:path w="1064895" h="224789">
                  <a:moveTo>
                    <a:pt x="185420" y="2032"/>
                  </a:moveTo>
                  <a:lnTo>
                    <a:pt x="161798" y="2032"/>
                  </a:lnTo>
                  <a:lnTo>
                    <a:pt x="161798" y="55245"/>
                  </a:lnTo>
                  <a:lnTo>
                    <a:pt x="126110" y="55245"/>
                  </a:lnTo>
                  <a:lnTo>
                    <a:pt x="126110" y="74041"/>
                  </a:lnTo>
                  <a:lnTo>
                    <a:pt x="161798" y="74041"/>
                  </a:lnTo>
                  <a:lnTo>
                    <a:pt x="161798" y="97155"/>
                  </a:lnTo>
                  <a:lnTo>
                    <a:pt x="125856" y="97155"/>
                  </a:lnTo>
                  <a:lnTo>
                    <a:pt x="125856" y="116586"/>
                  </a:lnTo>
                  <a:lnTo>
                    <a:pt x="161798" y="116586"/>
                  </a:lnTo>
                  <a:lnTo>
                    <a:pt x="161798" y="143129"/>
                  </a:lnTo>
                  <a:lnTo>
                    <a:pt x="185420" y="143129"/>
                  </a:lnTo>
                  <a:lnTo>
                    <a:pt x="185420" y="2032"/>
                  </a:lnTo>
                  <a:close/>
                </a:path>
                <a:path w="1064895" h="224789">
                  <a:moveTo>
                    <a:pt x="1003173" y="25400"/>
                  </a:moveTo>
                  <a:lnTo>
                    <a:pt x="877824" y="25400"/>
                  </a:lnTo>
                  <a:lnTo>
                    <a:pt x="877824" y="44323"/>
                  </a:lnTo>
                  <a:lnTo>
                    <a:pt x="1003173" y="44323"/>
                  </a:lnTo>
                  <a:lnTo>
                    <a:pt x="1003173" y="25400"/>
                  </a:lnTo>
                  <a:close/>
                </a:path>
                <a:path w="1064895" h="224789">
                  <a:moveTo>
                    <a:pt x="953389" y="0"/>
                  </a:moveTo>
                  <a:lnTo>
                    <a:pt x="930021" y="0"/>
                  </a:lnTo>
                  <a:lnTo>
                    <a:pt x="930021" y="25400"/>
                  </a:lnTo>
                  <a:lnTo>
                    <a:pt x="953389" y="25400"/>
                  </a:lnTo>
                  <a:lnTo>
                    <a:pt x="953389" y="0"/>
                  </a:lnTo>
                  <a:close/>
                </a:path>
                <a:path w="1064895" h="224789">
                  <a:moveTo>
                    <a:pt x="125349" y="23622"/>
                  </a:moveTo>
                  <a:lnTo>
                    <a:pt x="0" y="23622"/>
                  </a:lnTo>
                  <a:lnTo>
                    <a:pt x="0" y="42799"/>
                  </a:lnTo>
                  <a:lnTo>
                    <a:pt x="125349" y="42799"/>
                  </a:lnTo>
                  <a:lnTo>
                    <a:pt x="125349" y="23622"/>
                  </a:lnTo>
                  <a:close/>
                </a:path>
                <a:path w="1064895" h="224789">
                  <a:moveTo>
                    <a:pt x="75565" y="0"/>
                  </a:moveTo>
                  <a:lnTo>
                    <a:pt x="52197" y="0"/>
                  </a:lnTo>
                  <a:lnTo>
                    <a:pt x="52197" y="23622"/>
                  </a:lnTo>
                  <a:lnTo>
                    <a:pt x="75565" y="23622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588500" y="3602735"/>
            <a:ext cx="669290" cy="222885"/>
            <a:chOff x="9588500" y="3602735"/>
            <a:chExt cx="669290" cy="222885"/>
          </a:xfrm>
        </p:grpSpPr>
        <p:sp>
          <p:nvSpPr>
            <p:cNvPr id="52" name="object 52"/>
            <p:cNvSpPr/>
            <p:nvPr/>
          </p:nvSpPr>
          <p:spPr>
            <a:xfrm>
              <a:off x="9588500" y="3622293"/>
              <a:ext cx="457834" cy="184785"/>
            </a:xfrm>
            <a:custGeom>
              <a:avLst/>
              <a:gdLst/>
              <a:ahLst/>
              <a:cxnLst/>
              <a:rect l="l" t="t" r="r" b="b"/>
              <a:pathLst>
                <a:path w="457834" h="184785">
                  <a:moveTo>
                    <a:pt x="207645" y="0"/>
                  </a:moveTo>
                  <a:lnTo>
                    <a:pt x="171576" y="14223"/>
                  </a:lnTo>
                  <a:lnTo>
                    <a:pt x="167894" y="20700"/>
                  </a:lnTo>
                  <a:lnTo>
                    <a:pt x="164083" y="27050"/>
                  </a:lnTo>
                  <a:lnTo>
                    <a:pt x="162178" y="34416"/>
                  </a:lnTo>
                  <a:lnTo>
                    <a:pt x="162178" y="50799"/>
                  </a:lnTo>
                  <a:lnTo>
                    <a:pt x="181991" y="85343"/>
                  </a:lnTo>
                  <a:lnTo>
                    <a:pt x="174561" y="90485"/>
                  </a:lnTo>
                  <a:lnTo>
                    <a:pt x="149732" y="119491"/>
                  </a:lnTo>
                  <a:lnTo>
                    <a:pt x="147193" y="134238"/>
                  </a:lnTo>
                  <a:lnTo>
                    <a:pt x="147697" y="141341"/>
                  </a:lnTo>
                  <a:lnTo>
                    <a:pt x="168306" y="174327"/>
                  </a:lnTo>
                  <a:lnTo>
                    <a:pt x="205613" y="184530"/>
                  </a:lnTo>
                  <a:lnTo>
                    <a:pt x="213995" y="184530"/>
                  </a:lnTo>
                  <a:lnTo>
                    <a:pt x="222250" y="183133"/>
                  </a:lnTo>
                  <a:lnTo>
                    <a:pt x="238632" y="177545"/>
                  </a:lnTo>
                  <a:lnTo>
                    <a:pt x="245872" y="173354"/>
                  </a:lnTo>
                  <a:lnTo>
                    <a:pt x="252095" y="167512"/>
                  </a:lnTo>
                  <a:lnTo>
                    <a:pt x="282096" y="167512"/>
                  </a:lnTo>
                  <a:lnTo>
                    <a:pt x="277557" y="162051"/>
                  </a:lnTo>
                  <a:lnTo>
                    <a:pt x="199390" y="162051"/>
                  </a:lnTo>
                  <a:lnTo>
                    <a:pt x="193675" y="160654"/>
                  </a:lnTo>
                  <a:lnTo>
                    <a:pt x="188975" y="158114"/>
                  </a:lnTo>
                  <a:lnTo>
                    <a:pt x="184150" y="155574"/>
                  </a:lnTo>
                  <a:lnTo>
                    <a:pt x="180467" y="152145"/>
                  </a:lnTo>
                  <a:lnTo>
                    <a:pt x="175132" y="143509"/>
                  </a:lnTo>
                  <a:lnTo>
                    <a:pt x="173863" y="138683"/>
                  </a:lnTo>
                  <a:lnTo>
                    <a:pt x="173769" y="131317"/>
                  </a:lnTo>
                  <a:lnTo>
                    <a:pt x="173735" y="130555"/>
                  </a:lnTo>
                  <a:lnTo>
                    <a:pt x="175018" y="126597"/>
                  </a:lnTo>
                  <a:lnTo>
                    <a:pt x="177800" y="121792"/>
                  </a:lnTo>
                  <a:lnTo>
                    <a:pt x="180594" y="116839"/>
                  </a:lnTo>
                  <a:lnTo>
                    <a:pt x="185420" y="111759"/>
                  </a:lnTo>
                  <a:lnTo>
                    <a:pt x="192404" y="106425"/>
                  </a:lnTo>
                  <a:lnTo>
                    <a:pt x="196976" y="102996"/>
                  </a:lnTo>
                  <a:lnTo>
                    <a:pt x="227943" y="102996"/>
                  </a:lnTo>
                  <a:lnTo>
                    <a:pt x="216026" y="88772"/>
                  </a:lnTo>
                  <a:lnTo>
                    <a:pt x="228473" y="79882"/>
                  </a:lnTo>
                  <a:lnTo>
                    <a:pt x="235966" y="74421"/>
                  </a:lnTo>
                  <a:lnTo>
                    <a:pt x="238949" y="71373"/>
                  </a:lnTo>
                  <a:lnTo>
                    <a:pt x="201675" y="71373"/>
                  </a:lnTo>
                  <a:lnTo>
                    <a:pt x="197484" y="66420"/>
                  </a:lnTo>
                  <a:lnTo>
                    <a:pt x="193928" y="61467"/>
                  </a:lnTo>
                  <a:lnTo>
                    <a:pt x="191261" y="56895"/>
                  </a:lnTo>
                  <a:lnTo>
                    <a:pt x="188468" y="52196"/>
                  </a:lnTo>
                  <a:lnTo>
                    <a:pt x="187071" y="47624"/>
                  </a:lnTo>
                  <a:lnTo>
                    <a:pt x="186983" y="39369"/>
                  </a:lnTo>
                  <a:lnTo>
                    <a:pt x="187959" y="36194"/>
                  </a:lnTo>
                  <a:lnTo>
                    <a:pt x="191516" y="29844"/>
                  </a:lnTo>
                  <a:lnTo>
                    <a:pt x="193928" y="27304"/>
                  </a:lnTo>
                  <a:lnTo>
                    <a:pt x="200278" y="23240"/>
                  </a:lnTo>
                  <a:lnTo>
                    <a:pt x="203961" y="22224"/>
                  </a:lnTo>
                  <a:lnTo>
                    <a:pt x="248356" y="22224"/>
                  </a:lnTo>
                  <a:lnTo>
                    <a:pt x="246888" y="19811"/>
                  </a:lnTo>
                  <a:lnTo>
                    <a:pt x="243331" y="13842"/>
                  </a:lnTo>
                  <a:lnTo>
                    <a:pt x="238251" y="9143"/>
                  </a:lnTo>
                  <a:lnTo>
                    <a:pt x="231521" y="5587"/>
                  </a:lnTo>
                  <a:lnTo>
                    <a:pt x="224917" y="2031"/>
                  </a:lnTo>
                  <a:lnTo>
                    <a:pt x="216916" y="126"/>
                  </a:lnTo>
                  <a:lnTo>
                    <a:pt x="207645" y="0"/>
                  </a:lnTo>
                  <a:close/>
                </a:path>
                <a:path w="457834" h="184785">
                  <a:moveTo>
                    <a:pt x="282096" y="167512"/>
                  </a:moveTo>
                  <a:lnTo>
                    <a:pt x="252095" y="167512"/>
                  </a:lnTo>
                  <a:lnTo>
                    <a:pt x="264286" y="181990"/>
                  </a:lnTo>
                  <a:lnTo>
                    <a:pt x="294131" y="181990"/>
                  </a:lnTo>
                  <a:lnTo>
                    <a:pt x="282096" y="167512"/>
                  </a:lnTo>
                  <a:close/>
                </a:path>
                <a:path w="457834" h="184785">
                  <a:moveTo>
                    <a:pt x="227943" y="102996"/>
                  </a:moveTo>
                  <a:lnTo>
                    <a:pt x="196976" y="102996"/>
                  </a:lnTo>
                  <a:lnTo>
                    <a:pt x="237235" y="150113"/>
                  </a:lnTo>
                  <a:lnTo>
                    <a:pt x="232536" y="154050"/>
                  </a:lnTo>
                  <a:lnTo>
                    <a:pt x="227583" y="156971"/>
                  </a:lnTo>
                  <a:lnTo>
                    <a:pt x="216789" y="161035"/>
                  </a:lnTo>
                  <a:lnTo>
                    <a:pt x="211327" y="162051"/>
                  </a:lnTo>
                  <a:lnTo>
                    <a:pt x="277557" y="162051"/>
                  </a:lnTo>
                  <a:lnTo>
                    <a:pt x="268477" y="151129"/>
                  </a:lnTo>
                  <a:lnTo>
                    <a:pt x="272542" y="146303"/>
                  </a:lnTo>
                  <a:lnTo>
                    <a:pt x="275971" y="139572"/>
                  </a:lnTo>
                  <a:lnTo>
                    <a:pt x="278712" y="131825"/>
                  </a:lnTo>
                  <a:lnTo>
                    <a:pt x="252095" y="131825"/>
                  </a:lnTo>
                  <a:lnTo>
                    <a:pt x="227943" y="102996"/>
                  </a:lnTo>
                  <a:close/>
                </a:path>
                <a:path w="457834" h="184785">
                  <a:moveTo>
                    <a:pt x="283464" y="100202"/>
                  </a:moveTo>
                  <a:lnTo>
                    <a:pt x="259588" y="100202"/>
                  </a:lnTo>
                  <a:lnTo>
                    <a:pt x="259501" y="106933"/>
                  </a:lnTo>
                  <a:lnTo>
                    <a:pt x="258825" y="111886"/>
                  </a:lnTo>
                  <a:lnTo>
                    <a:pt x="256285" y="122554"/>
                  </a:lnTo>
                  <a:lnTo>
                    <a:pt x="254380" y="127380"/>
                  </a:lnTo>
                  <a:lnTo>
                    <a:pt x="252095" y="131825"/>
                  </a:lnTo>
                  <a:lnTo>
                    <a:pt x="278712" y="131825"/>
                  </a:lnTo>
                  <a:lnTo>
                    <a:pt x="278892" y="131317"/>
                  </a:lnTo>
                  <a:lnTo>
                    <a:pt x="280749" y="124670"/>
                  </a:lnTo>
                  <a:lnTo>
                    <a:pt x="282130" y="117284"/>
                  </a:lnTo>
                  <a:lnTo>
                    <a:pt x="283035" y="109136"/>
                  </a:lnTo>
                  <a:lnTo>
                    <a:pt x="283464" y="100202"/>
                  </a:lnTo>
                  <a:close/>
                </a:path>
                <a:path w="457834" h="184785">
                  <a:moveTo>
                    <a:pt x="248356" y="22224"/>
                  </a:moveTo>
                  <a:lnTo>
                    <a:pt x="212217" y="22224"/>
                  </a:lnTo>
                  <a:lnTo>
                    <a:pt x="215773" y="23113"/>
                  </a:lnTo>
                  <a:lnTo>
                    <a:pt x="218694" y="24891"/>
                  </a:lnTo>
                  <a:lnTo>
                    <a:pt x="228219" y="37210"/>
                  </a:lnTo>
                  <a:lnTo>
                    <a:pt x="228219" y="45338"/>
                  </a:lnTo>
                  <a:lnTo>
                    <a:pt x="226822" y="49783"/>
                  </a:lnTo>
                  <a:lnTo>
                    <a:pt x="221233" y="57149"/>
                  </a:lnTo>
                  <a:lnTo>
                    <a:pt x="217424" y="60578"/>
                  </a:lnTo>
                  <a:lnTo>
                    <a:pt x="212598" y="63626"/>
                  </a:lnTo>
                  <a:lnTo>
                    <a:pt x="201675" y="71373"/>
                  </a:lnTo>
                  <a:lnTo>
                    <a:pt x="238949" y="71373"/>
                  </a:lnTo>
                  <a:lnTo>
                    <a:pt x="241807" y="68452"/>
                  </a:lnTo>
                  <a:lnTo>
                    <a:pt x="245999" y="61848"/>
                  </a:lnTo>
                  <a:lnTo>
                    <a:pt x="250190" y="55371"/>
                  </a:lnTo>
                  <a:lnTo>
                    <a:pt x="252222" y="47878"/>
                  </a:lnTo>
                  <a:lnTo>
                    <a:pt x="252349" y="32130"/>
                  </a:lnTo>
                  <a:lnTo>
                    <a:pt x="250444" y="25653"/>
                  </a:lnTo>
                  <a:lnTo>
                    <a:pt x="248356" y="22224"/>
                  </a:lnTo>
                  <a:close/>
                </a:path>
                <a:path w="457834" h="184785">
                  <a:moveTo>
                    <a:pt x="372491" y="2031"/>
                  </a:moveTo>
                  <a:lnTo>
                    <a:pt x="312420" y="2031"/>
                  </a:lnTo>
                  <a:lnTo>
                    <a:pt x="312420" y="181990"/>
                  </a:lnTo>
                  <a:lnTo>
                    <a:pt x="370840" y="181990"/>
                  </a:lnTo>
                  <a:lnTo>
                    <a:pt x="384036" y="181248"/>
                  </a:lnTo>
                  <a:lnTo>
                    <a:pt x="426626" y="165066"/>
                  </a:lnTo>
                  <a:lnTo>
                    <a:pt x="434318" y="158114"/>
                  </a:lnTo>
                  <a:lnTo>
                    <a:pt x="339725" y="158114"/>
                  </a:lnTo>
                  <a:lnTo>
                    <a:pt x="339725" y="25907"/>
                  </a:lnTo>
                  <a:lnTo>
                    <a:pt x="434735" y="25907"/>
                  </a:lnTo>
                  <a:lnTo>
                    <a:pt x="426966" y="18809"/>
                  </a:lnTo>
                  <a:lnTo>
                    <a:pt x="418083" y="12826"/>
                  </a:lnTo>
                  <a:lnTo>
                    <a:pt x="408102" y="8157"/>
                  </a:lnTo>
                  <a:lnTo>
                    <a:pt x="397192" y="4810"/>
                  </a:lnTo>
                  <a:lnTo>
                    <a:pt x="385329" y="2772"/>
                  </a:lnTo>
                  <a:lnTo>
                    <a:pt x="372491" y="2031"/>
                  </a:lnTo>
                  <a:close/>
                </a:path>
                <a:path w="457834" h="184785">
                  <a:moveTo>
                    <a:pt x="434735" y="25907"/>
                  </a:moveTo>
                  <a:lnTo>
                    <a:pt x="370840" y="25907"/>
                  </a:lnTo>
                  <a:lnTo>
                    <a:pt x="384623" y="27050"/>
                  </a:lnTo>
                  <a:lnTo>
                    <a:pt x="396620" y="30289"/>
                  </a:lnTo>
                  <a:lnTo>
                    <a:pt x="426418" y="63626"/>
                  </a:lnTo>
                  <a:lnTo>
                    <a:pt x="430149" y="91820"/>
                  </a:lnTo>
                  <a:lnTo>
                    <a:pt x="429216" y="106892"/>
                  </a:lnTo>
                  <a:lnTo>
                    <a:pt x="406463" y="148345"/>
                  </a:lnTo>
                  <a:lnTo>
                    <a:pt x="369316" y="158114"/>
                  </a:lnTo>
                  <a:lnTo>
                    <a:pt x="434318" y="158114"/>
                  </a:lnTo>
                  <a:lnTo>
                    <a:pt x="454660" y="117998"/>
                  </a:lnTo>
                  <a:lnTo>
                    <a:pt x="457326" y="91820"/>
                  </a:lnTo>
                  <a:lnTo>
                    <a:pt x="456612" y="78245"/>
                  </a:lnTo>
                  <a:lnTo>
                    <a:pt x="454660" y="65706"/>
                  </a:lnTo>
                  <a:lnTo>
                    <a:pt x="451469" y="54191"/>
                  </a:lnTo>
                  <a:lnTo>
                    <a:pt x="447040" y="43687"/>
                  </a:lnTo>
                  <a:lnTo>
                    <a:pt x="441444" y="34204"/>
                  </a:lnTo>
                  <a:lnTo>
                    <a:pt x="434735" y="25907"/>
                  </a:lnTo>
                  <a:close/>
                </a:path>
                <a:path w="457834" h="184785">
                  <a:moveTo>
                    <a:pt x="64134" y="2031"/>
                  </a:moveTo>
                  <a:lnTo>
                    <a:pt x="0" y="2031"/>
                  </a:lnTo>
                  <a:lnTo>
                    <a:pt x="0" y="181990"/>
                  </a:lnTo>
                  <a:lnTo>
                    <a:pt x="27304" y="181990"/>
                  </a:lnTo>
                  <a:lnTo>
                    <a:pt x="27304" y="114172"/>
                  </a:lnTo>
                  <a:lnTo>
                    <a:pt x="96313" y="114172"/>
                  </a:lnTo>
                  <a:lnTo>
                    <a:pt x="93599" y="109219"/>
                  </a:lnTo>
                  <a:lnTo>
                    <a:pt x="101342" y="105650"/>
                  </a:lnTo>
                  <a:lnTo>
                    <a:pt x="108013" y="101234"/>
                  </a:lnTo>
                  <a:lnTo>
                    <a:pt x="113637" y="95986"/>
                  </a:lnTo>
                  <a:lnTo>
                    <a:pt x="117755" y="90550"/>
                  </a:lnTo>
                  <a:lnTo>
                    <a:pt x="27304" y="90550"/>
                  </a:lnTo>
                  <a:lnTo>
                    <a:pt x="27304" y="25399"/>
                  </a:lnTo>
                  <a:lnTo>
                    <a:pt x="117200" y="25399"/>
                  </a:lnTo>
                  <a:lnTo>
                    <a:pt x="115700" y="23129"/>
                  </a:lnTo>
                  <a:lnTo>
                    <a:pt x="74088" y="2555"/>
                  </a:lnTo>
                  <a:lnTo>
                    <a:pt x="64134" y="2031"/>
                  </a:lnTo>
                  <a:close/>
                </a:path>
                <a:path w="457834" h="184785">
                  <a:moveTo>
                    <a:pt x="96313" y="114172"/>
                  </a:moveTo>
                  <a:lnTo>
                    <a:pt x="65785" y="114172"/>
                  </a:lnTo>
                  <a:lnTo>
                    <a:pt x="102361" y="181990"/>
                  </a:lnTo>
                  <a:lnTo>
                    <a:pt x="133476" y="181990"/>
                  </a:lnTo>
                  <a:lnTo>
                    <a:pt x="96313" y="114172"/>
                  </a:lnTo>
                  <a:close/>
                </a:path>
                <a:path w="457834" h="184785">
                  <a:moveTo>
                    <a:pt x="117200" y="25399"/>
                  </a:moveTo>
                  <a:lnTo>
                    <a:pt x="61341" y="25399"/>
                  </a:lnTo>
                  <a:lnTo>
                    <a:pt x="70558" y="26021"/>
                  </a:lnTo>
                  <a:lnTo>
                    <a:pt x="78406" y="27701"/>
                  </a:lnTo>
                  <a:lnTo>
                    <a:pt x="98932" y="58419"/>
                  </a:lnTo>
                  <a:lnTo>
                    <a:pt x="98932" y="68706"/>
                  </a:lnTo>
                  <a:lnTo>
                    <a:pt x="61341" y="90550"/>
                  </a:lnTo>
                  <a:lnTo>
                    <a:pt x="117755" y="90550"/>
                  </a:lnTo>
                  <a:lnTo>
                    <a:pt x="126492" y="58419"/>
                  </a:lnTo>
                  <a:lnTo>
                    <a:pt x="126063" y="50371"/>
                  </a:lnTo>
                  <a:lnTo>
                    <a:pt x="124777" y="42798"/>
                  </a:lnTo>
                  <a:lnTo>
                    <a:pt x="122634" y="35702"/>
                  </a:lnTo>
                  <a:lnTo>
                    <a:pt x="119633" y="29082"/>
                  </a:lnTo>
                  <a:lnTo>
                    <a:pt x="117200" y="2539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8433" y="3602735"/>
              <a:ext cx="189102" cy="222631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0354564" y="3602735"/>
            <a:ext cx="341630" cy="222885"/>
            <a:chOff x="10354564" y="3602735"/>
            <a:chExt cx="341630" cy="222885"/>
          </a:xfrm>
        </p:grpSpPr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4564" y="3621912"/>
              <a:ext cx="129793" cy="184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2298" y="3602735"/>
              <a:ext cx="183642" cy="222631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10784840" y="3602735"/>
            <a:ext cx="411480" cy="222885"/>
          </a:xfrm>
          <a:custGeom>
            <a:avLst/>
            <a:gdLst/>
            <a:ahLst/>
            <a:cxnLst/>
            <a:rect l="l" t="t" r="r" b="b"/>
            <a:pathLst>
              <a:path w="411479" h="222885">
                <a:moveTo>
                  <a:pt x="177673" y="155066"/>
                </a:moveTo>
                <a:lnTo>
                  <a:pt x="23113" y="155066"/>
                </a:lnTo>
                <a:lnTo>
                  <a:pt x="23113" y="173989"/>
                </a:lnTo>
                <a:lnTo>
                  <a:pt x="153542" y="173989"/>
                </a:lnTo>
                <a:lnTo>
                  <a:pt x="153542" y="222631"/>
                </a:lnTo>
                <a:lnTo>
                  <a:pt x="177673" y="222631"/>
                </a:lnTo>
                <a:lnTo>
                  <a:pt x="177673" y="155066"/>
                </a:lnTo>
                <a:close/>
              </a:path>
              <a:path w="411479" h="222885">
                <a:moveTo>
                  <a:pt x="203453" y="117093"/>
                </a:moveTo>
                <a:lnTo>
                  <a:pt x="0" y="117093"/>
                </a:lnTo>
                <a:lnTo>
                  <a:pt x="0" y="135636"/>
                </a:lnTo>
                <a:lnTo>
                  <a:pt x="203453" y="135636"/>
                </a:lnTo>
                <a:lnTo>
                  <a:pt x="203453" y="117093"/>
                </a:lnTo>
                <a:close/>
              </a:path>
              <a:path w="411479" h="222885">
                <a:moveTo>
                  <a:pt x="365759" y="4190"/>
                </a:moveTo>
                <a:lnTo>
                  <a:pt x="343407" y="4190"/>
                </a:lnTo>
                <a:lnTo>
                  <a:pt x="343407" y="57150"/>
                </a:lnTo>
                <a:lnTo>
                  <a:pt x="315594" y="57150"/>
                </a:lnTo>
                <a:lnTo>
                  <a:pt x="315594" y="76326"/>
                </a:lnTo>
                <a:lnTo>
                  <a:pt x="343407" y="76326"/>
                </a:lnTo>
                <a:lnTo>
                  <a:pt x="343407" y="112268"/>
                </a:lnTo>
                <a:lnTo>
                  <a:pt x="315594" y="112268"/>
                </a:lnTo>
                <a:lnTo>
                  <a:pt x="315594" y="131699"/>
                </a:lnTo>
                <a:lnTo>
                  <a:pt x="343407" y="131699"/>
                </a:lnTo>
                <a:lnTo>
                  <a:pt x="343407" y="211200"/>
                </a:lnTo>
                <a:lnTo>
                  <a:pt x="365759" y="211200"/>
                </a:lnTo>
                <a:lnTo>
                  <a:pt x="365759" y="4190"/>
                </a:lnTo>
                <a:close/>
              </a:path>
              <a:path w="411479" h="222885">
                <a:moveTo>
                  <a:pt x="303656" y="23621"/>
                </a:moveTo>
                <a:lnTo>
                  <a:pt x="226567" y="23621"/>
                </a:lnTo>
                <a:lnTo>
                  <a:pt x="226567" y="42671"/>
                </a:lnTo>
                <a:lnTo>
                  <a:pt x="281050" y="42671"/>
                </a:lnTo>
                <a:lnTo>
                  <a:pt x="281050" y="84455"/>
                </a:lnTo>
                <a:lnTo>
                  <a:pt x="226821" y="84455"/>
                </a:lnTo>
                <a:lnTo>
                  <a:pt x="226821" y="169671"/>
                </a:lnTo>
                <a:lnTo>
                  <a:pt x="251077" y="169671"/>
                </a:lnTo>
                <a:lnTo>
                  <a:pt x="260556" y="169497"/>
                </a:lnTo>
                <a:lnTo>
                  <a:pt x="299069" y="166814"/>
                </a:lnTo>
                <a:lnTo>
                  <a:pt x="320039" y="163830"/>
                </a:lnTo>
                <a:lnTo>
                  <a:pt x="318632" y="150368"/>
                </a:lnTo>
                <a:lnTo>
                  <a:pt x="249681" y="150368"/>
                </a:lnTo>
                <a:lnTo>
                  <a:pt x="249681" y="103377"/>
                </a:lnTo>
                <a:lnTo>
                  <a:pt x="303656" y="103377"/>
                </a:lnTo>
                <a:lnTo>
                  <a:pt x="303656" y="23621"/>
                </a:lnTo>
                <a:close/>
              </a:path>
              <a:path w="411479" h="222885">
                <a:moveTo>
                  <a:pt x="318007" y="144399"/>
                </a:moveTo>
                <a:lnTo>
                  <a:pt x="274310" y="149439"/>
                </a:lnTo>
                <a:lnTo>
                  <a:pt x="249681" y="150368"/>
                </a:lnTo>
                <a:lnTo>
                  <a:pt x="318632" y="150368"/>
                </a:lnTo>
                <a:lnTo>
                  <a:pt x="318007" y="144399"/>
                </a:lnTo>
                <a:close/>
              </a:path>
              <a:path w="411479" h="222885">
                <a:moveTo>
                  <a:pt x="178688" y="5714"/>
                </a:moveTo>
                <a:lnTo>
                  <a:pt x="26542" y="5714"/>
                </a:lnTo>
                <a:lnTo>
                  <a:pt x="26542" y="98170"/>
                </a:lnTo>
                <a:lnTo>
                  <a:pt x="180085" y="98170"/>
                </a:lnTo>
                <a:lnTo>
                  <a:pt x="180085" y="80009"/>
                </a:lnTo>
                <a:lnTo>
                  <a:pt x="50418" y="80009"/>
                </a:lnTo>
                <a:lnTo>
                  <a:pt x="50418" y="60325"/>
                </a:lnTo>
                <a:lnTo>
                  <a:pt x="172974" y="60325"/>
                </a:lnTo>
                <a:lnTo>
                  <a:pt x="172974" y="42418"/>
                </a:lnTo>
                <a:lnTo>
                  <a:pt x="50418" y="42418"/>
                </a:lnTo>
                <a:lnTo>
                  <a:pt x="50418" y="24383"/>
                </a:lnTo>
                <a:lnTo>
                  <a:pt x="178688" y="24383"/>
                </a:lnTo>
                <a:lnTo>
                  <a:pt x="178688" y="5714"/>
                </a:lnTo>
                <a:close/>
              </a:path>
              <a:path w="411479" h="222885">
                <a:moveTo>
                  <a:pt x="410971" y="0"/>
                </a:moveTo>
                <a:lnTo>
                  <a:pt x="388365" y="0"/>
                </a:lnTo>
                <a:lnTo>
                  <a:pt x="388365" y="222631"/>
                </a:lnTo>
                <a:lnTo>
                  <a:pt x="410971" y="222631"/>
                </a:lnTo>
                <a:lnTo>
                  <a:pt x="4109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83822" y="3602735"/>
            <a:ext cx="422275" cy="222885"/>
          </a:xfrm>
          <a:custGeom>
            <a:avLst/>
            <a:gdLst/>
            <a:ahLst/>
            <a:cxnLst/>
            <a:rect l="l" t="t" r="r" b="b"/>
            <a:pathLst>
              <a:path w="422275" h="222885">
                <a:moveTo>
                  <a:pt x="320675" y="142875"/>
                </a:moveTo>
                <a:lnTo>
                  <a:pt x="274919" y="148732"/>
                </a:lnTo>
                <a:lnTo>
                  <a:pt x="244758" y="173396"/>
                </a:lnTo>
                <a:lnTo>
                  <a:pt x="243331" y="182371"/>
                </a:lnTo>
                <a:lnTo>
                  <a:pt x="244758" y="191514"/>
                </a:lnTo>
                <a:lnTo>
                  <a:pt x="274919" y="216390"/>
                </a:lnTo>
                <a:lnTo>
                  <a:pt x="320675" y="222122"/>
                </a:lnTo>
                <a:lnTo>
                  <a:pt x="337772" y="221482"/>
                </a:lnTo>
                <a:lnTo>
                  <a:pt x="377062" y="211962"/>
                </a:lnTo>
                <a:lnTo>
                  <a:pt x="387924" y="204088"/>
                </a:lnTo>
                <a:lnTo>
                  <a:pt x="320675" y="204088"/>
                </a:lnTo>
                <a:lnTo>
                  <a:pt x="308556" y="203751"/>
                </a:lnTo>
                <a:lnTo>
                  <a:pt x="267334" y="189356"/>
                </a:lnTo>
                <a:lnTo>
                  <a:pt x="267334" y="175513"/>
                </a:lnTo>
                <a:lnTo>
                  <a:pt x="308556" y="161391"/>
                </a:lnTo>
                <a:lnTo>
                  <a:pt x="320675" y="161036"/>
                </a:lnTo>
                <a:lnTo>
                  <a:pt x="387968" y="161036"/>
                </a:lnTo>
                <a:lnTo>
                  <a:pt x="385847" y="158779"/>
                </a:lnTo>
                <a:lnTo>
                  <a:pt x="377062" y="153162"/>
                </a:lnTo>
                <a:lnTo>
                  <a:pt x="365966" y="148732"/>
                </a:lnTo>
                <a:lnTo>
                  <a:pt x="352869" y="145542"/>
                </a:lnTo>
                <a:lnTo>
                  <a:pt x="337772" y="143589"/>
                </a:lnTo>
                <a:lnTo>
                  <a:pt x="320675" y="142875"/>
                </a:lnTo>
                <a:close/>
              </a:path>
              <a:path w="422275" h="222885">
                <a:moveTo>
                  <a:pt x="387968" y="161036"/>
                </a:moveTo>
                <a:lnTo>
                  <a:pt x="320675" y="161036"/>
                </a:lnTo>
                <a:lnTo>
                  <a:pt x="332626" y="161391"/>
                </a:lnTo>
                <a:lnTo>
                  <a:pt x="343138" y="162448"/>
                </a:lnTo>
                <a:lnTo>
                  <a:pt x="352196" y="164197"/>
                </a:lnTo>
                <a:lnTo>
                  <a:pt x="359791" y="166624"/>
                </a:lnTo>
                <a:lnTo>
                  <a:pt x="369061" y="170306"/>
                </a:lnTo>
                <a:lnTo>
                  <a:pt x="373760" y="175513"/>
                </a:lnTo>
                <a:lnTo>
                  <a:pt x="373760" y="189356"/>
                </a:lnTo>
                <a:lnTo>
                  <a:pt x="332626" y="203751"/>
                </a:lnTo>
                <a:lnTo>
                  <a:pt x="320675" y="204088"/>
                </a:lnTo>
                <a:lnTo>
                  <a:pt x="387924" y="204088"/>
                </a:lnTo>
                <a:lnTo>
                  <a:pt x="392191" y="199501"/>
                </a:lnTo>
                <a:lnTo>
                  <a:pt x="396083" y="191514"/>
                </a:lnTo>
                <a:lnTo>
                  <a:pt x="397509" y="182371"/>
                </a:lnTo>
                <a:lnTo>
                  <a:pt x="396083" y="173396"/>
                </a:lnTo>
                <a:lnTo>
                  <a:pt x="392191" y="165528"/>
                </a:lnTo>
                <a:lnTo>
                  <a:pt x="387968" y="161036"/>
                </a:lnTo>
                <a:close/>
              </a:path>
              <a:path w="422275" h="222885">
                <a:moveTo>
                  <a:pt x="185420" y="144399"/>
                </a:moveTo>
                <a:lnTo>
                  <a:pt x="34544" y="144399"/>
                </a:lnTo>
                <a:lnTo>
                  <a:pt x="34544" y="163575"/>
                </a:lnTo>
                <a:lnTo>
                  <a:pt x="161798" y="163575"/>
                </a:lnTo>
                <a:lnTo>
                  <a:pt x="161798" y="222631"/>
                </a:lnTo>
                <a:lnTo>
                  <a:pt x="185420" y="222631"/>
                </a:lnTo>
                <a:lnTo>
                  <a:pt x="185420" y="144399"/>
                </a:lnTo>
                <a:close/>
              </a:path>
              <a:path w="422275" h="222885">
                <a:moveTo>
                  <a:pt x="422275" y="108584"/>
                </a:moveTo>
                <a:lnTo>
                  <a:pt x="219201" y="108584"/>
                </a:lnTo>
                <a:lnTo>
                  <a:pt x="219201" y="127762"/>
                </a:lnTo>
                <a:lnTo>
                  <a:pt x="422275" y="127762"/>
                </a:lnTo>
                <a:lnTo>
                  <a:pt x="422275" y="108584"/>
                </a:lnTo>
                <a:close/>
              </a:path>
              <a:path w="422275" h="222885">
                <a:moveTo>
                  <a:pt x="320675" y="3937"/>
                </a:moveTo>
                <a:lnTo>
                  <a:pt x="278256" y="8889"/>
                </a:lnTo>
                <a:lnTo>
                  <a:pt x="244475" y="29337"/>
                </a:lnTo>
                <a:lnTo>
                  <a:pt x="241173" y="36956"/>
                </a:lnTo>
                <a:lnTo>
                  <a:pt x="241218" y="53212"/>
                </a:lnTo>
                <a:lnTo>
                  <a:pt x="243458" y="59436"/>
                </a:lnTo>
                <a:lnTo>
                  <a:pt x="252729" y="70484"/>
                </a:lnTo>
                <a:lnTo>
                  <a:pt x="259333" y="75056"/>
                </a:lnTo>
                <a:lnTo>
                  <a:pt x="267970" y="78486"/>
                </a:lnTo>
                <a:lnTo>
                  <a:pt x="267970" y="108584"/>
                </a:lnTo>
                <a:lnTo>
                  <a:pt x="291846" y="108584"/>
                </a:lnTo>
                <a:lnTo>
                  <a:pt x="291846" y="84962"/>
                </a:lnTo>
                <a:lnTo>
                  <a:pt x="348318" y="84962"/>
                </a:lnTo>
                <a:lnTo>
                  <a:pt x="349757" y="84708"/>
                </a:lnTo>
                <a:lnTo>
                  <a:pt x="373125" y="84708"/>
                </a:lnTo>
                <a:lnTo>
                  <a:pt x="373125" y="78486"/>
                </a:lnTo>
                <a:lnTo>
                  <a:pt x="381761" y="75056"/>
                </a:lnTo>
                <a:lnTo>
                  <a:pt x="388493" y="70612"/>
                </a:lnTo>
                <a:lnTo>
                  <a:pt x="389771" y="69087"/>
                </a:lnTo>
                <a:lnTo>
                  <a:pt x="320675" y="69087"/>
                </a:lnTo>
                <a:lnTo>
                  <a:pt x="308342" y="68706"/>
                </a:lnTo>
                <a:lnTo>
                  <a:pt x="270382" y="58927"/>
                </a:lnTo>
                <a:lnTo>
                  <a:pt x="265556" y="53212"/>
                </a:lnTo>
                <a:lnTo>
                  <a:pt x="265556" y="38226"/>
                </a:lnTo>
                <a:lnTo>
                  <a:pt x="308342" y="22498"/>
                </a:lnTo>
                <a:lnTo>
                  <a:pt x="320675" y="22097"/>
                </a:lnTo>
                <a:lnTo>
                  <a:pt x="389140" y="22097"/>
                </a:lnTo>
                <a:lnTo>
                  <a:pt x="385040" y="18784"/>
                </a:lnTo>
                <a:lnTo>
                  <a:pt x="343439" y="5175"/>
                </a:lnTo>
                <a:lnTo>
                  <a:pt x="332462" y="4246"/>
                </a:lnTo>
                <a:lnTo>
                  <a:pt x="320675" y="3937"/>
                </a:lnTo>
                <a:close/>
              </a:path>
              <a:path w="422275" h="222885">
                <a:moveTo>
                  <a:pt x="373125" y="84708"/>
                </a:moveTo>
                <a:lnTo>
                  <a:pt x="349757" y="84708"/>
                </a:lnTo>
                <a:lnTo>
                  <a:pt x="349757" y="108584"/>
                </a:lnTo>
                <a:lnTo>
                  <a:pt x="373125" y="108584"/>
                </a:lnTo>
                <a:lnTo>
                  <a:pt x="373125" y="84708"/>
                </a:lnTo>
                <a:close/>
              </a:path>
              <a:path w="422275" h="222885">
                <a:moveTo>
                  <a:pt x="348318" y="84962"/>
                </a:moveTo>
                <a:lnTo>
                  <a:pt x="291846" y="84962"/>
                </a:lnTo>
                <a:lnTo>
                  <a:pt x="296163" y="85597"/>
                </a:lnTo>
                <a:lnTo>
                  <a:pt x="300735" y="86106"/>
                </a:lnTo>
                <a:lnTo>
                  <a:pt x="305561" y="86487"/>
                </a:lnTo>
                <a:lnTo>
                  <a:pt x="315468" y="86994"/>
                </a:lnTo>
                <a:lnTo>
                  <a:pt x="326008" y="86994"/>
                </a:lnTo>
                <a:lnTo>
                  <a:pt x="331088" y="86740"/>
                </a:lnTo>
                <a:lnTo>
                  <a:pt x="340741" y="85978"/>
                </a:lnTo>
                <a:lnTo>
                  <a:pt x="345440" y="85470"/>
                </a:lnTo>
                <a:lnTo>
                  <a:pt x="348318" y="84962"/>
                </a:lnTo>
                <a:close/>
              </a:path>
              <a:path w="422275" h="222885">
                <a:moveTo>
                  <a:pt x="389140" y="22097"/>
                </a:moveTo>
                <a:lnTo>
                  <a:pt x="320675" y="22097"/>
                </a:lnTo>
                <a:lnTo>
                  <a:pt x="332988" y="22498"/>
                </a:lnTo>
                <a:lnTo>
                  <a:pt x="343836" y="23685"/>
                </a:lnTo>
                <a:lnTo>
                  <a:pt x="353232" y="25634"/>
                </a:lnTo>
                <a:lnTo>
                  <a:pt x="361187" y="28320"/>
                </a:lnTo>
                <a:lnTo>
                  <a:pt x="370840" y="32384"/>
                </a:lnTo>
                <a:lnTo>
                  <a:pt x="375666" y="38226"/>
                </a:lnTo>
                <a:lnTo>
                  <a:pt x="375666" y="53212"/>
                </a:lnTo>
                <a:lnTo>
                  <a:pt x="332988" y="68706"/>
                </a:lnTo>
                <a:lnTo>
                  <a:pt x="320675" y="69087"/>
                </a:lnTo>
                <a:lnTo>
                  <a:pt x="389771" y="69087"/>
                </a:lnTo>
                <a:lnTo>
                  <a:pt x="397763" y="59562"/>
                </a:lnTo>
                <a:lnTo>
                  <a:pt x="400129" y="53212"/>
                </a:lnTo>
                <a:lnTo>
                  <a:pt x="400176" y="36956"/>
                </a:lnTo>
                <a:lnTo>
                  <a:pt x="396875" y="29337"/>
                </a:lnTo>
                <a:lnTo>
                  <a:pt x="390398" y="23113"/>
                </a:lnTo>
                <a:lnTo>
                  <a:pt x="389140" y="22097"/>
                </a:lnTo>
                <a:close/>
              </a:path>
              <a:path w="422275" h="222885">
                <a:moveTo>
                  <a:pt x="185420" y="0"/>
                </a:moveTo>
                <a:lnTo>
                  <a:pt x="161798" y="0"/>
                </a:lnTo>
                <a:lnTo>
                  <a:pt x="161798" y="56641"/>
                </a:lnTo>
                <a:lnTo>
                  <a:pt x="120650" y="56641"/>
                </a:lnTo>
                <a:lnTo>
                  <a:pt x="120650" y="76072"/>
                </a:lnTo>
                <a:lnTo>
                  <a:pt x="161798" y="76072"/>
                </a:lnTo>
                <a:lnTo>
                  <a:pt x="161798" y="133222"/>
                </a:lnTo>
                <a:lnTo>
                  <a:pt x="185420" y="133222"/>
                </a:lnTo>
                <a:lnTo>
                  <a:pt x="185420" y="0"/>
                </a:lnTo>
                <a:close/>
              </a:path>
              <a:path w="422275" h="222885">
                <a:moveTo>
                  <a:pt x="79628" y="33527"/>
                </a:moveTo>
                <a:lnTo>
                  <a:pt x="55499" y="33527"/>
                </a:lnTo>
                <a:lnTo>
                  <a:pt x="55499" y="39750"/>
                </a:lnTo>
                <a:lnTo>
                  <a:pt x="55018" y="47299"/>
                </a:lnTo>
                <a:lnTo>
                  <a:pt x="35552" y="88518"/>
                </a:lnTo>
                <a:lnTo>
                  <a:pt x="0" y="111378"/>
                </a:lnTo>
                <a:lnTo>
                  <a:pt x="12192" y="129920"/>
                </a:lnTo>
                <a:lnTo>
                  <a:pt x="46354" y="108965"/>
                </a:lnTo>
                <a:lnTo>
                  <a:pt x="67945" y="76581"/>
                </a:lnTo>
                <a:lnTo>
                  <a:pt x="91947" y="76581"/>
                </a:lnTo>
                <a:lnTo>
                  <a:pt x="79643" y="39750"/>
                </a:lnTo>
                <a:lnTo>
                  <a:pt x="79628" y="33527"/>
                </a:lnTo>
                <a:close/>
              </a:path>
              <a:path w="422275" h="222885">
                <a:moveTo>
                  <a:pt x="91947" y="76581"/>
                </a:moveTo>
                <a:lnTo>
                  <a:pt x="67945" y="76581"/>
                </a:lnTo>
                <a:lnTo>
                  <a:pt x="71967" y="84627"/>
                </a:lnTo>
                <a:lnTo>
                  <a:pt x="103616" y="116855"/>
                </a:lnTo>
                <a:lnTo>
                  <a:pt x="121030" y="124968"/>
                </a:lnTo>
                <a:lnTo>
                  <a:pt x="133223" y="106552"/>
                </a:lnTo>
                <a:lnTo>
                  <a:pt x="125128" y="103389"/>
                </a:lnTo>
                <a:lnTo>
                  <a:pt x="117617" y="99631"/>
                </a:lnTo>
                <a:lnTo>
                  <a:pt x="110702" y="95301"/>
                </a:lnTo>
                <a:lnTo>
                  <a:pt x="104394" y="90424"/>
                </a:lnTo>
                <a:lnTo>
                  <a:pt x="98750" y="85018"/>
                </a:lnTo>
                <a:lnTo>
                  <a:pt x="93821" y="79279"/>
                </a:lnTo>
                <a:lnTo>
                  <a:pt x="91947" y="76581"/>
                </a:lnTo>
                <a:close/>
              </a:path>
              <a:path w="422275" h="222885">
                <a:moveTo>
                  <a:pt x="127253" y="14350"/>
                </a:moveTo>
                <a:lnTo>
                  <a:pt x="7238" y="14350"/>
                </a:lnTo>
                <a:lnTo>
                  <a:pt x="7238" y="33527"/>
                </a:lnTo>
                <a:lnTo>
                  <a:pt x="127253" y="33527"/>
                </a:lnTo>
                <a:lnTo>
                  <a:pt x="127253" y="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592814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97462" y="501649"/>
            <a:ext cx="97790" cy="107950"/>
          </a:xfrm>
          <a:custGeom>
            <a:avLst/>
            <a:gdLst/>
            <a:ahLst/>
            <a:cxnLst/>
            <a:rect l="l" t="t" r="r" b="b"/>
            <a:pathLst>
              <a:path w="97790" h="107950">
                <a:moveTo>
                  <a:pt x="36322" y="0"/>
                </a:moveTo>
                <a:lnTo>
                  <a:pt x="0" y="0"/>
                </a:lnTo>
                <a:lnTo>
                  <a:pt x="0" y="12700"/>
                </a:lnTo>
                <a:lnTo>
                  <a:pt x="22225" y="12700"/>
                </a:lnTo>
                <a:lnTo>
                  <a:pt x="22225" y="107950"/>
                </a:lnTo>
                <a:lnTo>
                  <a:pt x="36322" y="107950"/>
                </a:lnTo>
                <a:lnTo>
                  <a:pt x="36322" y="12700"/>
                </a:lnTo>
                <a:lnTo>
                  <a:pt x="36322" y="0"/>
                </a:lnTo>
                <a:close/>
              </a:path>
              <a:path w="97790" h="107950">
                <a:moveTo>
                  <a:pt x="97282" y="0"/>
                </a:moveTo>
                <a:lnTo>
                  <a:pt x="60960" y="0"/>
                </a:lnTo>
                <a:lnTo>
                  <a:pt x="60960" y="12700"/>
                </a:lnTo>
                <a:lnTo>
                  <a:pt x="83185" y="12700"/>
                </a:lnTo>
                <a:lnTo>
                  <a:pt x="83185" y="107950"/>
                </a:lnTo>
                <a:lnTo>
                  <a:pt x="97282" y="107950"/>
                </a:lnTo>
                <a:lnTo>
                  <a:pt x="97282" y="12700"/>
                </a:lnTo>
                <a:lnTo>
                  <a:pt x="9728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04681" y="2306447"/>
            <a:ext cx="1151255" cy="252729"/>
          </a:xfrm>
          <a:custGeom>
            <a:avLst/>
            <a:gdLst/>
            <a:ahLst/>
            <a:cxnLst/>
            <a:rect l="l" t="t" r="r" b="b"/>
            <a:pathLst>
              <a:path w="1151254" h="252730">
                <a:moveTo>
                  <a:pt x="1064006" y="163956"/>
                </a:moveTo>
                <a:lnTo>
                  <a:pt x="1017524" y="169163"/>
                </a:lnTo>
                <a:lnTo>
                  <a:pt x="982956" y="189470"/>
                </a:lnTo>
                <a:lnTo>
                  <a:pt x="976884" y="208025"/>
                </a:lnTo>
                <a:lnTo>
                  <a:pt x="977622" y="214719"/>
                </a:lnTo>
                <a:lnTo>
                  <a:pt x="1008358" y="244062"/>
                </a:lnTo>
                <a:lnTo>
                  <a:pt x="1051028" y="251890"/>
                </a:lnTo>
                <a:lnTo>
                  <a:pt x="1064006" y="252222"/>
                </a:lnTo>
                <a:lnTo>
                  <a:pt x="1076961" y="251890"/>
                </a:lnTo>
                <a:lnTo>
                  <a:pt x="1119379" y="244062"/>
                </a:lnTo>
                <a:lnTo>
                  <a:pt x="1147001" y="222757"/>
                </a:lnTo>
                <a:lnTo>
                  <a:pt x="1064006" y="222757"/>
                </a:lnTo>
                <a:lnTo>
                  <a:pt x="1053437" y="222541"/>
                </a:lnTo>
                <a:lnTo>
                  <a:pt x="1018286" y="213105"/>
                </a:lnTo>
                <a:lnTo>
                  <a:pt x="1018286" y="202945"/>
                </a:lnTo>
                <a:lnTo>
                  <a:pt x="1064006" y="193420"/>
                </a:lnTo>
                <a:lnTo>
                  <a:pt x="1147076" y="193420"/>
                </a:lnTo>
                <a:lnTo>
                  <a:pt x="1144748" y="189470"/>
                </a:lnTo>
                <a:lnTo>
                  <a:pt x="1110234" y="169163"/>
                </a:lnTo>
                <a:lnTo>
                  <a:pt x="1076961" y="164288"/>
                </a:lnTo>
                <a:lnTo>
                  <a:pt x="1064006" y="163956"/>
                </a:lnTo>
                <a:close/>
              </a:path>
              <a:path w="1151254" h="252730">
                <a:moveTo>
                  <a:pt x="1147076" y="193420"/>
                </a:moveTo>
                <a:lnTo>
                  <a:pt x="1064006" y="193420"/>
                </a:lnTo>
                <a:lnTo>
                  <a:pt x="1074312" y="193655"/>
                </a:lnTo>
                <a:lnTo>
                  <a:pt x="1083310" y="194341"/>
                </a:lnTo>
                <a:lnTo>
                  <a:pt x="1090973" y="195456"/>
                </a:lnTo>
                <a:lnTo>
                  <a:pt x="1097279" y="196976"/>
                </a:lnTo>
                <a:lnTo>
                  <a:pt x="1104900" y="199262"/>
                </a:lnTo>
                <a:lnTo>
                  <a:pt x="1108710" y="202945"/>
                </a:lnTo>
                <a:lnTo>
                  <a:pt x="1108710" y="213105"/>
                </a:lnTo>
                <a:lnTo>
                  <a:pt x="1064006" y="222757"/>
                </a:lnTo>
                <a:lnTo>
                  <a:pt x="1147001" y="222757"/>
                </a:lnTo>
                <a:lnTo>
                  <a:pt x="1148095" y="220900"/>
                </a:lnTo>
                <a:lnTo>
                  <a:pt x="1150133" y="214719"/>
                </a:lnTo>
                <a:lnTo>
                  <a:pt x="1150874" y="208025"/>
                </a:lnTo>
                <a:lnTo>
                  <a:pt x="1150133" y="201332"/>
                </a:lnTo>
                <a:lnTo>
                  <a:pt x="1148095" y="195151"/>
                </a:lnTo>
                <a:lnTo>
                  <a:pt x="1147076" y="193420"/>
                </a:lnTo>
                <a:close/>
              </a:path>
              <a:path w="1151254" h="252730">
                <a:moveTo>
                  <a:pt x="210820" y="171830"/>
                </a:moveTo>
                <a:lnTo>
                  <a:pt x="38100" y="171830"/>
                </a:lnTo>
                <a:lnTo>
                  <a:pt x="38100" y="202564"/>
                </a:lnTo>
                <a:lnTo>
                  <a:pt x="171831" y="202564"/>
                </a:lnTo>
                <a:lnTo>
                  <a:pt x="171831" y="252222"/>
                </a:lnTo>
                <a:lnTo>
                  <a:pt x="210820" y="252222"/>
                </a:lnTo>
                <a:lnTo>
                  <a:pt x="210820" y="171830"/>
                </a:lnTo>
                <a:close/>
              </a:path>
              <a:path w="1151254" h="252730">
                <a:moveTo>
                  <a:pt x="786511" y="168910"/>
                </a:moveTo>
                <a:lnTo>
                  <a:pt x="747395" y="168910"/>
                </a:lnTo>
                <a:lnTo>
                  <a:pt x="747395" y="248157"/>
                </a:lnTo>
                <a:lnTo>
                  <a:pt x="920623" y="248157"/>
                </a:lnTo>
                <a:lnTo>
                  <a:pt x="920623" y="216788"/>
                </a:lnTo>
                <a:lnTo>
                  <a:pt x="786511" y="216788"/>
                </a:lnTo>
                <a:lnTo>
                  <a:pt x="786511" y="168910"/>
                </a:lnTo>
                <a:close/>
              </a:path>
              <a:path w="1151254" h="252730">
                <a:moveTo>
                  <a:pt x="914908" y="2412"/>
                </a:moveTo>
                <a:lnTo>
                  <a:pt x="875919" y="2412"/>
                </a:lnTo>
                <a:lnTo>
                  <a:pt x="875919" y="65658"/>
                </a:lnTo>
                <a:lnTo>
                  <a:pt x="838326" y="65658"/>
                </a:lnTo>
                <a:lnTo>
                  <a:pt x="838326" y="97281"/>
                </a:lnTo>
                <a:lnTo>
                  <a:pt x="875919" y="97281"/>
                </a:lnTo>
                <a:lnTo>
                  <a:pt x="875919" y="184657"/>
                </a:lnTo>
                <a:lnTo>
                  <a:pt x="914908" y="184657"/>
                </a:lnTo>
                <a:lnTo>
                  <a:pt x="914908" y="2412"/>
                </a:lnTo>
                <a:close/>
              </a:path>
              <a:path w="1151254" h="252730">
                <a:moveTo>
                  <a:pt x="799973" y="49529"/>
                </a:moveTo>
                <a:lnTo>
                  <a:pt x="759841" y="49529"/>
                </a:lnTo>
                <a:lnTo>
                  <a:pt x="759831" y="50418"/>
                </a:lnTo>
                <a:lnTo>
                  <a:pt x="759555" y="57876"/>
                </a:lnTo>
                <a:lnTo>
                  <a:pt x="746490" y="94948"/>
                </a:lnTo>
                <a:lnTo>
                  <a:pt x="711184" y="122697"/>
                </a:lnTo>
                <a:lnTo>
                  <a:pt x="701040" y="126364"/>
                </a:lnTo>
                <a:lnTo>
                  <a:pt x="721233" y="157987"/>
                </a:lnTo>
                <a:lnTo>
                  <a:pt x="757554" y="137413"/>
                </a:lnTo>
                <a:lnTo>
                  <a:pt x="780288" y="105917"/>
                </a:lnTo>
                <a:lnTo>
                  <a:pt x="825777" y="105917"/>
                </a:lnTo>
                <a:lnTo>
                  <a:pt x="803009" y="71564"/>
                </a:lnTo>
                <a:lnTo>
                  <a:pt x="799973" y="50418"/>
                </a:lnTo>
                <a:lnTo>
                  <a:pt x="799973" y="49529"/>
                </a:lnTo>
                <a:close/>
              </a:path>
              <a:path w="1151254" h="252730">
                <a:moveTo>
                  <a:pt x="825777" y="105917"/>
                </a:moveTo>
                <a:lnTo>
                  <a:pt x="780288" y="105917"/>
                </a:lnTo>
                <a:lnTo>
                  <a:pt x="784742" y="113774"/>
                </a:lnTo>
                <a:lnTo>
                  <a:pt x="818102" y="145256"/>
                </a:lnTo>
                <a:lnTo>
                  <a:pt x="836929" y="153288"/>
                </a:lnTo>
                <a:lnTo>
                  <a:pt x="855979" y="122300"/>
                </a:lnTo>
                <a:lnTo>
                  <a:pt x="846381" y="118657"/>
                </a:lnTo>
                <a:lnTo>
                  <a:pt x="837771" y="114395"/>
                </a:lnTo>
                <a:lnTo>
                  <a:pt x="830137" y="109513"/>
                </a:lnTo>
                <a:lnTo>
                  <a:pt x="825777" y="105917"/>
                </a:lnTo>
                <a:close/>
              </a:path>
              <a:path w="1151254" h="252730">
                <a:moveTo>
                  <a:pt x="847598" y="18287"/>
                </a:moveTo>
                <a:lnTo>
                  <a:pt x="711962" y="18287"/>
                </a:lnTo>
                <a:lnTo>
                  <a:pt x="711962" y="49529"/>
                </a:lnTo>
                <a:lnTo>
                  <a:pt x="847598" y="49529"/>
                </a:lnTo>
                <a:lnTo>
                  <a:pt x="847598" y="18287"/>
                </a:lnTo>
                <a:close/>
              </a:path>
              <a:path w="1151254" h="252730">
                <a:moveTo>
                  <a:pt x="314198" y="166624"/>
                </a:moveTo>
                <a:lnTo>
                  <a:pt x="274447" y="166624"/>
                </a:lnTo>
                <a:lnTo>
                  <a:pt x="274447" y="248157"/>
                </a:lnTo>
                <a:lnTo>
                  <a:pt x="450088" y="248157"/>
                </a:lnTo>
                <a:lnTo>
                  <a:pt x="450088" y="216788"/>
                </a:lnTo>
                <a:lnTo>
                  <a:pt x="314198" y="216788"/>
                </a:lnTo>
                <a:lnTo>
                  <a:pt x="314198" y="166624"/>
                </a:lnTo>
                <a:close/>
              </a:path>
              <a:path w="1151254" h="252730">
                <a:moveTo>
                  <a:pt x="443865" y="2412"/>
                </a:moveTo>
                <a:lnTo>
                  <a:pt x="404622" y="2412"/>
                </a:lnTo>
                <a:lnTo>
                  <a:pt x="404622" y="184657"/>
                </a:lnTo>
                <a:lnTo>
                  <a:pt x="443865" y="184657"/>
                </a:lnTo>
                <a:lnTo>
                  <a:pt x="443865" y="2412"/>
                </a:lnTo>
                <a:close/>
              </a:path>
              <a:path w="1151254" h="252730">
                <a:moveTo>
                  <a:pt x="331850" y="16001"/>
                </a:moveTo>
                <a:lnTo>
                  <a:pt x="291084" y="16001"/>
                </a:lnTo>
                <a:lnTo>
                  <a:pt x="291084" y="40004"/>
                </a:lnTo>
                <a:lnTo>
                  <a:pt x="290726" y="48131"/>
                </a:lnTo>
                <a:lnTo>
                  <a:pt x="277669" y="86931"/>
                </a:lnTo>
                <a:lnTo>
                  <a:pt x="241960" y="116421"/>
                </a:lnTo>
                <a:lnTo>
                  <a:pt x="231648" y="120395"/>
                </a:lnTo>
                <a:lnTo>
                  <a:pt x="252095" y="151129"/>
                </a:lnTo>
                <a:lnTo>
                  <a:pt x="288544" y="130301"/>
                </a:lnTo>
                <a:lnTo>
                  <a:pt x="311785" y="98298"/>
                </a:lnTo>
                <a:lnTo>
                  <a:pt x="356113" y="98298"/>
                </a:lnTo>
                <a:lnTo>
                  <a:pt x="334779" y="63418"/>
                </a:lnTo>
                <a:lnTo>
                  <a:pt x="331850" y="40004"/>
                </a:lnTo>
                <a:lnTo>
                  <a:pt x="331850" y="16001"/>
                </a:lnTo>
                <a:close/>
              </a:path>
              <a:path w="1151254" h="252730">
                <a:moveTo>
                  <a:pt x="356113" y="98298"/>
                </a:moveTo>
                <a:lnTo>
                  <a:pt x="311785" y="98298"/>
                </a:lnTo>
                <a:lnTo>
                  <a:pt x="316188" y="106489"/>
                </a:lnTo>
                <a:lnTo>
                  <a:pt x="349948" y="138779"/>
                </a:lnTo>
                <a:lnTo>
                  <a:pt x="369189" y="147065"/>
                </a:lnTo>
                <a:lnTo>
                  <a:pt x="389127" y="116331"/>
                </a:lnTo>
                <a:lnTo>
                  <a:pt x="379081" y="112611"/>
                </a:lnTo>
                <a:lnTo>
                  <a:pt x="370093" y="108283"/>
                </a:lnTo>
                <a:lnTo>
                  <a:pt x="362178" y="103312"/>
                </a:lnTo>
                <a:lnTo>
                  <a:pt x="356113" y="98298"/>
                </a:lnTo>
                <a:close/>
              </a:path>
              <a:path w="1151254" h="252730">
                <a:moveTo>
                  <a:pt x="1009015" y="61594"/>
                </a:moveTo>
                <a:lnTo>
                  <a:pt x="972046" y="70822"/>
                </a:lnTo>
                <a:lnTo>
                  <a:pt x="949960" y="108712"/>
                </a:lnTo>
                <a:lnTo>
                  <a:pt x="950436" y="115450"/>
                </a:lnTo>
                <a:lnTo>
                  <a:pt x="978281" y="149351"/>
                </a:lnTo>
                <a:lnTo>
                  <a:pt x="1009015" y="155193"/>
                </a:lnTo>
                <a:lnTo>
                  <a:pt x="1017516" y="154816"/>
                </a:lnTo>
                <a:lnTo>
                  <a:pt x="1056949" y="138029"/>
                </a:lnTo>
                <a:lnTo>
                  <a:pt x="1065102" y="126364"/>
                </a:lnTo>
                <a:lnTo>
                  <a:pt x="1002157" y="126364"/>
                </a:lnTo>
                <a:lnTo>
                  <a:pt x="996696" y="124967"/>
                </a:lnTo>
                <a:lnTo>
                  <a:pt x="988568" y="119125"/>
                </a:lnTo>
                <a:lnTo>
                  <a:pt x="986536" y="114680"/>
                </a:lnTo>
                <a:lnTo>
                  <a:pt x="986536" y="102615"/>
                </a:lnTo>
                <a:lnTo>
                  <a:pt x="988568" y="98170"/>
                </a:lnTo>
                <a:lnTo>
                  <a:pt x="992632" y="95123"/>
                </a:lnTo>
                <a:lnTo>
                  <a:pt x="996696" y="92201"/>
                </a:lnTo>
                <a:lnTo>
                  <a:pt x="1002157" y="90677"/>
                </a:lnTo>
                <a:lnTo>
                  <a:pt x="1065014" y="90677"/>
                </a:lnTo>
                <a:lnTo>
                  <a:pt x="1064569" y="89602"/>
                </a:lnTo>
                <a:lnTo>
                  <a:pt x="1032946" y="64970"/>
                </a:lnTo>
                <a:lnTo>
                  <a:pt x="1017516" y="61974"/>
                </a:lnTo>
                <a:lnTo>
                  <a:pt x="1009015" y="61594"/>
                </a:lnTo>
                <a:close/>
              </a:path>
              <a:path w="1151254" h="252730">
                <a:moveTo>
                  <a:pt x="1065014" y="90677"/>
                </a:moveTo>
                <a:lnTo>
                  <a:pt x="1016126" y="90677"/>
                </a:lnTo>
                <a:lnTo>
                  <a:pt x="1021715" y="92201"/>
                </a:lnTo>
                <a:lnTo>
                  <a:pt x="1026033" y="95123"/>
                </a:lnTo>
                <a:lnTo>
                  <a:pt x="1030351" y="98170"/>
                </a:lnTo>
                <a:lnTo>
                  <a:pt x="1032637" y="102615"/>
                </a:lnTo>
                <a:lnTo>
                  <a:pt x="1032637" y="114680"/>
                </a:lnTo>
                <a:lnTo>
                  <a:pt x="1030351" y="119125"/>
                </a:lnTo>
                <a:lnTo>
                  <a:pt x="1021715" y="124967"/>
                </a:lnTo>
                <a:lnTo>
                  <a:pt x="1016126" y="126364"/>
                </a:lnTo>
                <a:lnTo>
                  <a:pt x="1065102" y="126364"/>
                </a:lnTo>
                <a:lnTo>
                  <a:pt x="1067022" y="121761"/>
                </a:lnTo>
                <a:lnTo>
                  <a:pt x="1068570" y="115450"/>
                </a:lnTo>
                <a:lnTo>
                  <a:pt x="1069213" y="108712"/>
                </a:lnTo>
                <a:lnTo>
                  <a:pt x="1068570" y="101897"/>
                </a:lnTo>
                <a:lnTo>
                  <a:pt x="1067022" y="95535"/>
                </a:lnTo>
                <a:lnTo>
                  <a:pt x="1065014" y="90677"/>
                </a:lnTo>
                <a:close/>
              </a:path>
              <a:path w="1151254" h="252730">
                <a:moveTo>
                  <a:pt x="70231" y="60198"/>
                </a:moveTo>
                <a:lnTo>
                  <a:pt x="28098" y="73866"/>
                </a:lnTo>
                <a:lnTo>
                  <a:pt x="11175" y="108712"/>
                </a:lnTo>
                <a:lnTo>
                  <a:pt x="11674" y="115381"/>
                </a:lnTo>
                <a:lnTo>
                  <a:pt x="33694" y="146760"/>
                </a:lnTo>
                <a:lnTo>
                  <a:pt x="70231" y="156337"/>
                </a:lnTo>
                <a:lnTo>
                  <a:pt x="78658" y="155954"/>
                </a:lnTo>
                <a:lnTo>
                  <a:pt x="118038" y="138291"/>
                </a:lnTo>
                <a:lnTo>
                  <a:pt x="126047" y="126873"/>
                </a:lnTo>
                <a:lnTo>
                  <a:pt x="63626" y="126873"/>
                </a:lnTo>
                <a:lnTo>
                  <a:pt x="58166" y="125222"/>
                </a:lnTo>
                <a:lnTo>
                  <a:pt x="53975" y="122047"/>
                </a:lnTo>
                <a:lnTo>
                  <a:pt x="49911" y="118872"/>
                </a:lnTo>
                <a:lnTo>
                  <a:pt x="47751" y="114426"/>
                </a:lnTo>
                <a:lnTo>
                  <a:pt x="47751" y="102488"/>
                </a:lnTo>
                <a:lnTo>
                  <a:pt x="70231" y="89535"/>
                </a:lnTo>
                <a:lnTo>
                  <a:pt x="125843" y="89535"/>
                </a:lnTo>
                <a:lnTo>
                  <a:pt x="125731" y="89263"/>
                </a:lnTo>
                <a:lnTo>
                  <a:pt x="94037" y="63787"/>
                </a:lnTo>
                <a:lnTo>
                  <a:pt x="78658" y="60600"/>
                </a:lnTo>
                <a:lnTo>
                  <a:pt x="70231" y="60198"/>
                </a:lnTo>
                <a:close/>
              </a:path>
              <a:path w="1151254" h="252730">
                <a:moveTo>
                  <a:pt x="125843" y="89535"/>
                </a:moveTo>
                <a:lnTo>
                  <a:pt x="70231" y="89535"/>
                </a:lnTo>
                <a:lnTo>
                  <a:pt x="77089" y="89662"/>
                </a:lnTo>
                <a:lnTo>
                  <a:pt x="82676" y="91312"/>
                </a:lnTo>
                <a:lnTo>
                  <a:pt x="87122" y="94487"/>
                </a:lnTo>
                <a:lnTo>
                  <a:pt x="91440" y="97789"/>
                </a:lnTo>
                <a:lnTo>
                  <a:pt x="93725" y="102488"/>
                </a:lnTo>
                <a:lnTo>
                  <a:pt x="93979" y="108712"/>
                </a:lnTo>
                <a:lnTo>
                  <a:pt x="93725" y="114426"/>
                </a:lnTo>
                <a:lnTo>
                  <a:pt x="91440" y="118872"/>
                </a:lnTo>
                <a:lnTo>
                  <a:pt x="87122" y="122047"/>
                </a:lnTo>
                <a:lnTo>
                  <a:pt x="82676" y="125222"/>
                </a:lnTo>
                <a:lnTo>
                  <a:pt x="77089" y="126873"/>
                </a:lnTo>
                <a:lnTo>
                  <a:pt x="126047" y="126873"/>
                </a:lnTo>
                <a:lnTo>
                  <a:pt x="128222" y="121681"/>
                </a:lnTo>
                <a:lnTo>
                  <a:pt x="129784" y="115381"/>
                </a:lnTo>
                <a:lnTo>
                  <a:pt x="130428" y="108712"/>
                </a:lnTo>
                <a:lnTo>
                  <a:pt x="129784" y="101800"/>
                </a:lnTo>
                <a:lnTo>
                  <a:pt x="128222" y="95329"/>
                </a:lnTo>
                <a:lnTo>
                  <a:pt x="125843" y="89535"/>
                </a:lnTo>
                <a:close/>
              </a:path>
              <a:path w="1151254" h="252730">
                <a:moveTo>
                  <a:pt x="697102" y="192786"/>
                </a:moveTo>
                <a:lnTo>
                  <a:pt x="468502" y="192786"/>
                </a:lnTo>
                <a:lnTo>
                  <a:pt x="468502" y="224662"/>
                </a:lnTo>
                <a:lnTo>
                  <a:pt x="697102" y="224662"/>
                </a:lnTo>
                <a:lnTo>
                  <a:pt x="697102" y="192786"/>
                </a:lnTo>
                <a:close/>
              </a:path>
              <a:path w="1151254" h="252730">
                <a:moveTo>
                  <a:pt x="601726" y="143255"/>
                </a:moveTo>
                <a:lnTo>
                  <a:pt x="562991" y="143255"/>
                </a:lnTo>
                <a:lnTo>
                  <a:pt x="562991" y="192786"/>
                </a:lnTo>
                <a:lnTo>
                  <a:pt x="601726" y="192786"/>
                </a:lnTo>
                <a:lnTo>
                  <a:pt x="601726" y="143255"/>
                </a:lnTo>
                <a:close/>
              </a:path>
              <a:path w="1151254" h="252730">
                <a:moveTo>
                  <a:pt x="671195" y="19050"/>
                </a:moveTo>
                <a:lnTo>
                  <a:pt x="494665" y="19050"/>
                </a:lnTo>
                <a:lnTo>
                  <a:pt x="494665" y="143255"/>
                </a:lnTo>
                <a:lnTo>
                  <a:pt x="672846" y="143255"/>
                </a:lnTo>
                <a:lnTo>
                  <a:pt x="672846" y="112522"/>
                </a:lnTo>
                <a:lnTo>
                  <a:pt x="533908" y="112522"/>
                </a:lnTo>
                <a:lnTo>
                  <a:pt x="533908" y="50164"/>
                </a:lnTo>
                <a:lnTo>
                  <a:pt x="671195" y="50164"/>
                </a:lnTo>
                <a:lnTo>
                  <a:pt x="671195" y="19050"/>
                </a:lnTo>
                <a:close/>
              </a:path>
              <a:path w="1151254" h="252730">
                <a:moveTo>
                  <a:pt x="1149603" y="2158"/>
                </a:moveTo>
                <a:lnTo>
                  <a:pt x="1110615" y="2158"/>
                </a:lnTo>
                <a:lnTo>
                  <a:pt x="1110615" y="55244"/>
                </a:lnTo>
                <a:lnTo>
                  <a:pt x="1080389" y="55244"/>
                </a:lnTo>
                <a:lnTo>
                  <a:pt x="1080389" y="86613"/>
                </a:lnTo>
                <a:lnTo>
                  <a:pt x="1110615" y="86613"/>
                </a:lnTo>
                <a:lnTo>
                  <a:pt x="1110615" y="105663"/>
                </a:lnTo>
                <a:lnTo>
                  <a:pt x="1079500" y="105663"/>
                </a:lnTo>
                <a:lnTo>
                  <a:pt x="1079500" y="137032"/>
                </a:lnTo>
                <a:lnTo>
                  <a:pt x="1110615" y="137032"/>
                </a:lnTo>
                <a:lnTo>
                  <a:pt x="1110615" y="160654"/>
                </a:lnTo>
                <a:lnTo>
                  <a:pt x="1149603" y="160654"/>
                </a:lnTo>
                <a:lnTo>
                  <a:pt x="1149603" y="2158"/>
                </a:lnTo>
                <a:close/>
              </a:path>
              <a:path w="1151254" h="252730">
                <a:moveTo>
                  <a:pt x="210820" y="2158"/>
                </a:moveTo>
                <a:lnTo>
                  <a:pt x="171831" y="2158"/>
                </a:lnTo>
                <a:lnTo>
                  <a:pt x="171831" y="56641"/>
                </a:lnTo>
                <a:lnTo>
                  <a:pt x="141604" y="56641"/>
                </a:lnTo>
                <a:lnTo>
                  <a:pt x="141604" y="87375"/>
                </a:lnTo>
                <a:lnTo>
                  <a:pt x="171831" y="87375"/>
                </a:lnTo>
                <a:lnTo>
                  <a:pt x="171831" y="105155"/>
                </a:lnTo>
                <a:lnTo>
                  <a:pt x="140716" y="105155"/>
                </a:lnTo>
                <a:lnTo>
                  <a:pt x="140716" y="136143"/>
                </a:lnTo>
                <a:lnTo>
                  <a:pt x="171831" y="136143"/>
                </a:lnTo>
                <a:lnTo>
                  <a:pt x="171831" y="160908"/>
                </a:lnTo>
                <a:lnTo>
                  <a:pt x="210820" y="160908"/>
                </a:lnTo>
                <a:lnTo>
                  <a:pt x="210820" y="2158"/>
                </a:lnTo>
                <a:close/>
              </a:path>
              <a:path w="1151254" h="252730">
                <a:moveTo>
                  <a:pt x="1076578" y="23749"/>
                </a:moveTo>
                <a:lnTo>
                  <a:pt x="938784" y="23749"/>
                </a:lnTo>
                <a:lnTo>
                  <a:pt x="938784" y="54482"/>
                </a:lnTo>
                <a:lnTo>
                  <a:pt x="1076578" y="54482"/>
                </a:lnTo>
                <a:lnTo>
                  <a:pt x="1076578" y="23749"/>
                </a:lnTo>
                <a:close/>
              </a:path>
              <a:path w="1151254" h="252730">
                <a:moveTo>
                  <a:pt x="1029208" y="0"/>
                </a:moveTo>
                <a:lnTo>
                  <a:pt x="989965" y="0"/>
                </a:lnTo>
                <a:lnTo>
                  <a:pt x="989965" y="23749"/>
                </a:lnTo>
                <a:lnTo>
                  <a:pt x="1029208" y="23749"/>
                </a:lnTo>
                <a:lnTo>
                  <a:pt x="1029208" y="0"/>
                </a:lnTo>
                <a:close/>
              </a:path>
              <a:path w="1151254" h="252730">
                <a:moveTo>
                  <a:pt x="137795" y="22351"/>
                </a:moveTo>
                <a:lnTo>
                  <a:pt x="0" y="22351"/>
                </a:lnTo>
                <a:lnTo>
                  <a:pt x="0" y="52831"/>
                </a:lnTo>
                <a:lnTo>
                  <a:pt x="137795" y="52831"/>
                </a:lnTo>
                <a:lnTo>
                  <a:pt x="137795" y="22351"/>
                </a:lnTo>
                <a:close/>
              </a:path>
              <a:path w="1151254" h="252730">
                <a:moveTo>
                  <a:pt x="90424" y="0"/>
                </a:moveTo>
                <a:lnTo>
                  <a:pt x="51181" y="0"/>
                </a:lnTo>
                <a:lnTo>
                  <a:pt x="51181" y="22351"/>
                </a:lnTo>
                <a:lnTo>
                  <a:pt x="90424" y="22351"/>
                </a:lnTo>
                <a:lnTo>
                  <a:pt x="90424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42169" y="2332608"/>
            <a:ext cx="520065" cy="203200"/>
          </a:xfrm>
          <a:custGeom>
            <a:avLst/>
            <a:gdLst/>
            <a:ahLst/>
            <a:cxnLst/>
            <a:rect l="l" t="t" r="r" b="b"/>
            <a:pathLst>
              <a:path w="520065" h="203200">
                <a:moveTo>
                  <a:pt x="239775" y="0"/>
                </a:moveTo>
                <a:lnTo>
                  <a:pt x="199596" y="15081"/>
                </a:lnTo>
                <a:lnTo>
                  <a:pt x="184518" y="50673"/>
                </a:lnTo>
                <a:lnTo>
                  <a:pt x="184465" y="56514"/>
                </a:lnTo>
                <a:lnTo>
                  <a:pt x="184583" y="61198"/>
                </a:lnTo>
                <a:lnTo>
                  <a:pt x="202183" y="96900"/>
                </a:lnTo>
                <a:lnTo>
                  <a:pt x="194514" y="102213"/>
                </a:lnTo>
                <a:lnTo>
                  <a:pt x="169306" y="132064"/>
                </a:lnTo>
                <a:lnTo>
                  <a:pt x="166750" y="147574"/>
                </a:lnTo>
                <a:lnTo>
                  <a:pt x="167270" y="155174"/>
                </a:lnTo>
                <a:lnTo>
                  <a:pt x="190791" y="191375"/>
                </a:lnTo>
                <a:lnTo>
                  <a:pt x="233679" y="202818"/>
                </a:lnTo>
                <a:lnTo>
                  <a:pt x="240158" y="202656"/>
                </a:lnTo>
                <a:lnTo>
                  <a:pt x="278288" y="191315"/>
                </a:lnTo>
                <a:lnTo>
                  <a:pt x="284099" y="187578"/>
                </a:lnTo>
                <a:lnTo>
                  <a:pt x="331279" y="187578"/>
                </a:lnTo>
                <a:lnTo>
                  <a:pt x="312583" y="166369"/>
                </a:lnTo>
                <a:lnTo>
                  <a:pt x="236474" y="166369"/>
                </a:lnTo>
                <a:lnTo>
                  <a:pt x="228600" y="166242"/>
                </a:lnTo>
                <a:lnTo>
                  <a:pt x="222503" y="164211"/>
                </a:lnTo>
                <a:lnTo>
                  <a:pt x="217931" y="160274"/>
                </a:lnTo>
                <a:lnTo>
                  <a:pt x="213486" y="156337"/>
                </a:lnTo>
                <a:lnTo>
                  <a:pt x="211200" y="151129"/>
                </a:lnTo>
                <a:lnTo>
                  <a:pt x="211200" y="140588"/>
                </a:lnTo>
                <a:lnTo>
                  <a:pt x="212344" y="136778"/>
                </a:lnTo>
                <a:lnTo>
                  <a:pt x="217170" y="129666"/>
                </a:lnTo>
                <a:lnTo>
                  <a:pt x="220599" y="126237"/>
                </a:lnTo>
                <a:lnTo>
                  <a:pt x="225044" y="123062"/>
                </a:lnTo>
                <a:lnTo>
                  <a:pt x="274255" y="123062"/>
                </a:lnTo>
                <a:lnTo>
                  <a:pt x="255015" y="101345"/>
                </a:lnTo>
                <a:lnTo>
                  <a:pt x="283122" y="76200"/>
                </a:lnTo>
                <a:lnTo>
                  <a:pt x="233679" y="76200"/>
                </a:lnTo>
                <a:lnTo>
                  <a:pt x="230377" y="72008"/>
                </a:lnTo>
                <a:lnTo>
                  <a:pt x="227710" y="68071"/>
                </a:lnTo>
                <a:lnTo>
                  <a:pt x="225678" y="64135"/>
                </a:lnTo>
                <a:lnTo>
                  <a:pt x="223647" y="60325"/>
                </a:lnTo>
                <a:lnTo>
                  <a:pt x="222630" y="56514"/>
                </a:lnTo>
                <a:lnTo>
                  <a:pt x="222729" y="47878"/>
                </a:lnTo>
                <a:lnTo>
                  <a:pt x="224154" y="44195"/>
                </a:lnTo>
                <a:lnTo>
                  <a:pt x="227329" y="41148"/>
                </a:lnTo>
                <a:lnTo>
                  <a:pt x="230377" y="38100"/>
                </a:lnTo>
                <a:lnTo>
                  <a:pt x="234569" y="36575"/>
                </a:lnTo>
                <a:lnTo>
                  <a:pt x="240029" y="36449"/>
                </a:lnTo>
                <a:lnTo>
                  <a:pt x="291253" y="36449"/>
                </a:lnTo>
                <a:lnTo>
                  <a:pt x="289813" y="31114"/>
                </a:lnTo>
                <a:lnTo>
                  <a:pt x="261546" y="3768"/>
                </a:lnTo>
                <a:lnTo>
                  <a:pt x="247588" y="478"/>
                </a:lnTo>
                <a:lnTo>
                  <a:pt x="239775" y="0"/>
                </a:lnTo>
                <a:close/>
              </a:path>
              <a:path w="520065" h="203200">
                <a:moveTo>
                  <a:pt x="331279" y="187578"/>
                </a:moveTo>
                <a:lnTo>
                  <a:pt x="284099" y="187578"/>
                </a:lnTo>
                <a:lnTo>
                  <a:pt x="295275" y="199898"/>
                </a:lnTo>
                <a:lnTo>
                  <a:pt x="342137" y="199898"/>
                </a:lnTo>
                <a:lnTo>
                  <a:pt x="331279" y="187578"/>
                </a:lnTo>
                <a:close/>
              </a:path>
              <a:path w="520065" h="203200">
                <a:moveTo>
                  <a:pt x="274255" y="123062"/>
                </a:moveTo>
                <a:lnTo>
                  <a:pt x="225044" y="123062"/>
                </a:lnTo>
                <a:lnTo>
                  <a:pt x="259079" y="160400"/>
                </a:lnTo>
                <a:lnTo>
                  <a:pt x="255397" y="162305"/>
                </a:lnTo>
                <a:lnTo>
                  <a:pt x="251713" y="163829"/>
                </a:lnTo>
                <a:lnTo>
                  <a:pt x="244094" y="165862"/>
                </a:lnTo>
                <a:lnTo>
                  <a:pt x="240283" y="166369"/>
                </a:lnTo>
                <a:lnTo>
                  <a:pt x="312583" y="166369"/>
                </a:lnTo>
                <a:lnTo>
                  <a:pt x="311911" y="165607"/>
                </a:lnTo>
                <a:lnTo>
                  <a:pt x="316126" y="159323"/>
                </a:lnTo>
                <a:lnTo>
                  <a:pt x="319817" y="152479"/>
                </a:lnTo>
                <a:lnTo>
                  <a:pt x="322984" y="145087"/>
                </a:lnTo>
                <a:lnTo>
                  <a:pt x="325627" y="137160"/>
                </a:lnTo>
                <a:lnTo>
                  <a:pt x="326228" y="134746"/>
                </a:lnTo>
                <a:lnTo>
                  <a:pt x="284606" y="134746"/>
                </a:lnTo>
                <a:lnTo>
                  <a:pt x="274255" y="123062"/>
                </a:lnTo>
                <a:close/>
              </a:path>
              <a:path w="520065" h="203200">
                <a:moveTo>
                  <a:pt x="330453" y="100964"/>
                </a:moveTo>
                <a:lnTo>
                  <a:pt x="293115" y="100964"/>
                </a:lnTo>
                <a:lnTo>
                  <a:pt x="293070" y="107680"/>
                </a:lnTo>
                <a:lnTo>
                  <a:pt x="292353" y="113411"/>
                </a:lnTo>
                <a:lnTo>
                  <a:pt x="290796" y="119125"/>
                </a:lnTo>
                <a:lnTo>
                  <a:pt x="289305" y="124713"/>
                </a:lnTo>
                <a:lnTo>
                  <a:pt x="287274" y="129920"/>
                </a:lnTo>
                <a:lnTo>
                  <a:pt x="284606" y="134746"/>
                </a:lnTo>
                <a:lnTo>
                  <a:pt x="326228" y="134746"/>
                </a:lnTo>
                <a:lnTo>
                  <a:pt x="327721" y="128754"/>
                </a:lnTo>
                <a:lnTo>
                  <a:pt x="329231" y="119919"/>
                </a:lnTo>
                <a:lnTo>
                  <a:pt x="330146" y="110656"/>
                </a:lnTo>
                <a:lnTo>
                  <a:pt x="330453" y="100964"/>
                </a:lnTo>
                <a:close/>
              </a:path>
              <a:path w="520065" h="203200">
                <a:moveTo>
                  <a:pt x="291253" y="36449"/>
                </a:moveTo>
                <a:lnTo>
                  <a:pt x="240029" y="36449"/>
                </a:lnTo>
                <a:lnTo>
                  <a:pt x="245363" y="36575"/>
                </a:lnTo>
                <a:lnTo>
                  <a:pt x="249427" y="38100"/>
                </a:lnTo>
                <a:lnTo>
                  <a:pt x="252349" y="40893"/>
                </a:lnTo>
                <a:lnTo>
                  <a:pt x="255143" y="43687"/>
                </a:lnTo>
                <a:lnTo>
                  <a:pt x="256539" y="46989"/>
                </a:lnTo>
                <a:lnTo>
                  <a:pt x="256666" y="54228"/>
                </a:lnTo>
                <a:lnTo>
                  <a:pt x="255650" y="57530"/>
                </a:lnTo>
                <a:lnTo>
                  <a:pt x="253413" y="60960"/>
                </a:lnTo>
                <a:lnTo>
                  <a:pt x="251459" y="64135"/>
                </a:lnTo>
                <a:lnTo>
                  <a:pt x="248030" y="67310"/>
                </a:lnTo>
                <a:lnTo>
                  <a:pt x="243204" y="70230"/>
                </a:lnTo>
                <a:lnTo>
                  <a:pt x="233679" y="76200"/>
                </a:lnTo>
                <a:lnTo>
                  <a:pt x="283122" y="76200"/>
                </a:lnTo>
                <a:lnTo>
                  <a:pt x="285114" y="73278"/>
                </a:lnTo>
                <a:lnTo>
                  <a:pt x="291973" y="39115"/>
                </a:lnTo>
                <a:lnTo>
                  <a:pt x="291253" y="36449"/>
                </a:lnTo>
                <a:close/>
              </a:path>
              <a:path w="520065" h="203200">
                <a:moveTo>
                  <a:pt x="422655" y="2666"/>
                </a:moveTo>
                <a:lnTo>
                  <a:pt x="350520" y="2666"/>
                </a:lnTo>
                <a:lnTo>
                  <a:pt x="350520" y="199898"/>
                </a:lnTo>
                <a:lnTo>
                  <a:pt x="422655" y="199898"/>
                </a:lnTo>
                <a:lnTo>
                  <a:pt x="437255" y="199086"/>
                </a:lnTo>
                <a:lnTo>
                  <a:pt x="474599" y="187960"/>
                </a:lnTo>
                <a:lnTo>
                  <a:pt x="504298" y="160146"/>
                </a:lnTo>
                <a:lnTo>
                  <a:pt x="396748" y="160146"/>
                </a:lnTo>
                <a:lnTo>
                  <a:pt x="396748" y="42163"/>
                </a:lnTo>
                <a:lnTo>
                  <a:pt x="504134" y="42163"/>
                </a:lnTo>
                <a:lnTo>
                  <a:pt x="501548" y="38000"/>
                </a:lnTo>
                <a:lnTo>
                  <a:pt x="463214" y="9435"/>
                </a:lnTo>
                <a:lnTo>
                  <a:pt x="437255" y="3478"/>
                </a:lnTo>
                <a:lnTo>
                  <a:pt x="422655" y="2666"/>
                </a:lnTo>
                <a:close/>
              </a:path>
              <a:path w="520065" h="203200">
                <a:moveTo>
                  <a:pt x="504134" y="42163"/>
                </a:moveTo>
                <a:lnTo>
                  <a:pt x="420497" y="42163"/>
                </a:lnTo>
                <a:lnTo>
                  <a:pt x="432611" y="42929"/>
                </a:lnTo>
                <a:lnTo>
                  <a:pt x="443214" y="45434"/>
                </a:lnTo>
                <a:lnTo>
                  <a:pt x="469868" y="74025"/>
                </a:lnTo>
                <a:lnTo>
                  <a:pt x="473328" y="101345"/>
                </a:lnTo>
                <a:lnTo>
                  <a:pt x="472422" y="116038"/>
                </a:lnTo>
                <a:lnTo>
                  <a:pt x="452437" y="152681"/>
                </a:lnTo>
                <a:lnTo>
                  <a:pt x="421004" y="160146"/>
                </a:lnTo>
                <a:lnTo>
                  <a:pt x="504298" y="160146"/>
                </a:lnTo>
                <a:lnTo>
                  <a:pt x="519126" y="116226"/>
                </a:lnTo>
                <a:lnTo>
                  <a:pt x="519937" y="101345"/>
                </a:lnTo>
                <a:lnTo>
                  <a:pt x="519126" y="86409"/>
                </a:lnTo>
                <a:lnTo>
                  <a:pt x="516874" y="72628"/>
                </a:lnTo>
                <a:lnTo>
                  <a:pt x="513169" y="59965"/>
                </a:lnTo>
                <a:lnTo>
                  <a:pt x="508000" y="48387"/>
                </a:lnTo>
                <a:lnTo>
                  <a:pt x="504134" y="42163"/>
                </a:lnTo>
                <a:close/>
              </a:path>
              <a:path w="520065" h="203200">
                <a:moveTo>
                  <a:pt x="80645" y="2666"/>
                </a:moveTo>
                <a:lnTo>
                  <a:pt x="0" y="2666"/>
                </a:lnTo>
                <a:lnTo>
                  <a:pt x="0" y="199898"/>
                </a:lnTo>
                <a:lnTo>
                  <a:pt x="46227" y="199898"/>
                </a:lnTo>
                <a:lnTo>
                  <a:pt x="46227" y="132079"/>
                </a:lnTo>
                <a:lnTo>
                  <a:pt x="122266" y="132079"/>
                </a:lnTo>
                <a:lnTo>
                  <a:pt x="118109" y="124460"/>
                </a:lnTo>
                <a:lnTo>
                  <a:pt x="125825" y="120316"/>
                </a:lnTo>
                <a:lnTo>
                  <a:pt x="132587" y="115315"/>
                </a:lnTo>
                <a:lnTo>
                  <a:pt x="138398" y="109458"/>
                </a:lnTo>
                <a:lnTo>
                  <a:pt x="143255" y="102742"/>
                </a:lnTo>
                <a:lnTo>
                  <a:pt x="147165" y="95218"/>
                </a:lnTo>
                <a:lnTo>
                  <a:pt x="147240" y="94995"/>
                </a:lnTo>
                <a:lnTo>
                  <a:pt x="46227" y="94995"/>
                </a:lnTo>
                <a:lnTo>
                  <a:pt x="46227" y="40258"/>
                </a:lnTo>
                <a:lnTo>
                  <a:pt x="146981" y="40258"/>
                </a:lnTo>
                <a:lnTo>
                  <a:pt x="141360" y="29745"/>
                </a:lnTo>
                <a:lnTo>
                  <a:pt x="133096" y="20319"/>
                </a:lnTo>
                <a:lnTo>
                  <a:pt x="122739" y="12721"/>
                </a:lnTo>
                <a:lnTo>
                  <a:pt x="110537" y="7254"/>
                </a:lnTo>
                <a:lnTo>
                  <a:pt x="96502" y="3907"/>
                </a:lnTo>
                <a:lnTo>
                  <a:pt x="80645" y="2666"/>
                </a:lnTo>
                <a:close/>
              </a:path>
              <a:path w="520065" h="203200">
                <a:moveTo>
                  <a:pt x="122266" y="132079"/>
                </a:moveTo>
                <a:lnTo>
                  <a:pt x="72135" y="132079"/>
                </a:lnTo>
                <a:lnTo>
                  <a:pt x="108330" y="199898"/>
                </a:lnTo>
                <a:lnTo>
                  <a:pt x="159257" y="199898"/>
                </a:lnTo>
                <a:lnTo>
                  <a:pt x="122266" y="132079"/>
                </a:lnTo>
                <a:close/>
              </a:path>
              <a:path w="520065" h="203200">
                <a:moveTo>
                  <a:pt x="146981" y="40258"/>
                </a:moveTo>
                <a:lnTo>
                  <a:pt x="70738" y="40258"/>
                </a:lnTo>
                <a:lnTo>
                  <a:pt x="78452" y="40689"/>
                </a:lnTo>
                <a:lnTo>
                  <a:pt x="85201" y="41989"/>
                </a:lnTo>
                <a:lnTo>
                  <a:pt x="90973" y="44170"/>
                </a:lnTo>
                <a:lnTo>
                  <a:pt x="95757" y="47243"/>
                </a:lnTo>
                <a:lnTo>
                  <a:pt x="101346" y="51815"/>
                </a:lnTo>
                <a:lnTo>
                  <a:pt x="104266" y="58800"/>
                </a:lnTo>
                <a:lnTo>
                  <a:pt x="104266" y="77342"/>
                </a:lnTo>
                <a:lnTo>
                  <a:pt x="70738" y="94995"/>
                </a:lnTo>
                <a:lnTo>
                  <a:pt x="147240" y="94995"/>
                </a:lnTo>
                <a:lnTo>
                  <a:pt x="149955" y="86931"/>
                </a:lnTo>
                <a:lnTo>
                  <a:pt x="151649" y="77882"/>
                </a:lnTo>
                <a:lnTo>
                  <a:pt x="152273" y="68071"/>
                </a:lnTo>
                <a:lnTo>
                  <a:pt x="150937" y="53645"/>
                </a:lnTo>
                <a:lnTo>
                  <a:pt x="147304" y="40862"/>
                </a:lnTo>
                <a:lnTo>
                  <a:pt x="146981" y="40258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30560" y="2308605"/>
            <a:ext cx="452120" cy="250190"/>
          </a:xfrm>
          <a:custGeom>
            <a:avLst/>
            <a:gdLst/>
            <a:ahLst/>
            <a:cxnLst/>
            <a:rect l="l" t="t" r="r" b="b"/>
            <a:pathLst>
              <a:path w="452120" h="250189">
                <a:moveTo>
                  <a:pt x="200660" y="173736"/>
                </a:moveTo>
                <a:lnTo>
                  <a:pt x="25908" y="173736"/>
                </a:lnTo>
                <a:lnTo>
                  <a:pt x="25908" y="204597"/>
                </a:lnTo>
                <a:lnTo>
                  <a:pt x="161290" y="204597"/>
                </a:lnTo>
                <a:lnTo>
                  <a:pt x="161290" y="250063"/>
                </a:lnTo>
                <a:lnTo>
                  <a:pt x="200660" y="250063"/>
                </a:lnTo>
                <a:lnTo>
                  <a:pt x="200660" y="173736"/>
                </a:lnTo>
                <a:close/>
              </a:path>
              <a:path w="452120" h="250189">
                <a:moveTo>
                  <a:pt x="228473" y="129413"/>
                </a:moveTo>
                <a:lnTo>
                  <a:pt x="0" y="129413"/>
                </a:lnTo>
                <a:lnTo>
                  <a:pt x="0" y="159893"/>
                </a:lnTo>
                <a:lnTo>
                  <a:pt x="228473" y="159893"/>
                </a:lnTo>
                <a:lnTo>
                  <a:pt x="228473" y="129413"/>
                </a:lnTo>
                <a:close/>
              </a:path>
              <a:path w="452120" h="250189">
                <a:moveTo>
                  <a:pt x="399796" y="3810"/>
                </a:moveTo>
                <a:lnTo>
                  <a:pt x="362712" y="3810"/>
                </a:lnTo>
                <a:lnTo>
                  <a:pt x="362712" y="60452"/>
                </a:lnTo>
                <a:lnTo>
                  <a:pt x="337312" y="60452"/>
                </a:lnTo>
                <a:lnTo>
                  <a:pt x="337312" y="91567"/>
                </a:lnTo>
                <a:lnTo>
                  <a:pt x="362712" y="91567"/>
                </a:lnTo>
                <a:lnTo>
                  <a:pt x="362712" y="122301"/>
                </a:lnTo>
                <a:lnTo>
                  <a:pt x="337312" y="122301"/>
                </a:lnTo>
                <a:lnTo>
                  <a:pt x="337312" y="153670"/>
                </a:lnTo>
                <a:lnTo>
                  <a:pt x="362712" y="153670"/>
                </a:lnTo>
                <a:lnTo>
                  <a:pt x="362712" y="237998"/>
                </a:lnTo>
                <a:lnTo>
                  <a:pt x="399796" y="237998"/>
                </a:lnTo>
                <a:lnTo>
                  <a:pt x="399796" y="3810"/>
                </a:lnTo>
                <a:close/>
              </a:path>
              <a:path w="452120" h="250189">
                <a:moveTo>
                  <a:pt x="326771" y="23495"/>
                </a:moveTo>
                <a:lnTo>
                  <a:pt x="241554" y="23495"/>
                </a:lnTo>
                <a:lnTo>
                  <a:pt x="241554" y="54483"/>
                </a:lnTo>
                <a:lnTo>
                  <a:pt x="288290" y="54483"/>
                </a:lnTo>
                <a:lnTo>
                  <a:pt x="288290" y="91567"/>
                </a:lnTo>
                <a:lnTo>
                  <a:pt x="241808" y="91567"/>
                </a:lnTo>
                <a:lnTo>
                  <a:pt x="241808" y="194691"/>
                </a:lnTo>
                <a:lnTo>
                  <a:pt x="268583" y="194691"/>
                </a:lnTo>
                <a:lnTo>
                  <a:pt x="278590" y="194500"/>
                </a:lnTo>
                <a:lnTo>
                  <a:pt x="317785" y="191627"/>
                </a:lnTo>
                <a:lnTo>
                  <a:pt x="338455" y="188468"/>
                </a:lnTo>
                <a:lnTo>
                  <a:pt x="335933" y="162306"/>
                </a:lnTo>
                <a:lnTo>
                  <a:pt x="279400" y="162306"/>
                </a:lnTo>
                <a:lnTo>
                  <a:pt x="279400" y="122047"/>
                </a:lnTo>
                <a:lnTo>
                  <a:pt x="326771" y="122047"/>
                </a:lnTo>
                <a:lnTo>
                  <a:pt x="326771" y="23495"/>
                </a:lnTo>
                <a:close/>
              </a:path>
              <a:path w="452120" h="250189">
                <a:moveTo>
                  <a:pt x="335407" y="156845"/>
                </a:moveTo>
                <a:lnTo>
                  <a:pt x="292893" y="161718"/>
                </a:lnTo>
                <a:lnTo>
                  <a:pt x="279400" y="162306"/>
                </a:lnTo>
                <a:lnTo>
                  <a:pt x="335933" y="162306"/>
                </a:lnTo>
                <a:lnTo>
                  <a:pt x="335407" y="156845"/>
                </a:lnTo>
                <a:close/>
              </a:path>
              <a:path w="452120" h="250189">
                <a:moveTo>
                  <a:pt x="202311" y="5461"/>
                </a:moveTo>
                <a:lnTo>
                  <a:pt x="28067" y="5461"/>
                </a:lnTo>
                <a:lnTo>
                  <a:pt x="28067" y="116078"/>
                </a:lnTo>
                <a:lnTo>
                  <a:pt x="204850" y="116078"/>
                </a:lnTo>
                <a:lnTo>
                  <a:pt x="204850" y="86614"/>
                </a:lnTo>
                <a:lnTo>
                  <a:pt x="67056" y="86614"/>
                </a:lnTo>
                <a:lnTo>
                  <a:pt x="67056" y="74930"/>
                </a:lnTo>
                <a:lnTo>
                  <a:pt x="196850" y="74930"/>
                </a:lnTo>
                <a:lnTo>
                  <a:pt x="196850" y="46355"/>
                </a:lnTo>
                <a:lnTo>
                  <a:pt x="67056" y="46355"/>
                </a:lnTo>
                <a:lnTo>
                  <a:pt x="67056" y="35433"/>
                </a:lnTo>
                <a:lnTo>
                  <a:pt x="202311" y="35433"/>
                </a:lnTo>
                <a:lnTo>
                  <a:pt x="202311" y="5461"/>
                </a:lnTo>
                <a:close/>
              </a:path>
              <a:path w="452120" h="250189">
                <a:moveTo>
                  <a:pt x="451993" y="0"/>
                </a:moveTo>
                <a:lnTo>
                  <a:pt x="415036" y="0"/>
                </a:lnTo>
                <a:lnTo>
                  <a:pt x="415036" y="250063"/>
                </a:lnTo>
                <a:lnTo>
                  <a:pt x="451993" y="250063"/>
                </a:lnTo>
                <a:lnTo>
                  <a:pt x="451993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56594" y="2308605"/>
            <a:ext cx="447040" cy="250825"/>
          </a:xfrm>
          <a:custGeom>
            <a:avLst/>
            <a:gdLst/>
            <a:ahLst/>
            <a:cxnLst/>
            <a:rect l="l" t="t" r="r" b="b"/>
            <a:pathLst>
              <a:path w="447040" h="250825">
                <a:moveTo>
                  <a:pt x="132969" y="173482"/>
                </a:moveTo>
                <a:lnTo>
                  <a:pt x="93979" y="173482"/>
                </a:lnTo>
                <a:lnTo>
                  <a:pt x="93979" y="250063"/>
                </a:lnTo>
                <a:lnTo>
                  <a:pt x="132969" y="250063"/>
                </a:lnTo>
                <a:lnTo>
                  <a:pt x="132969" y="173482"/>
                </a:lnTo>
                <a:close/>
              </a:path>
              <a:path w="447040" h="250825">
                <a:moveTo>
                  <a:pt x="228473" y="142748"/>
                </a:moveTo>
                <a:lnTo>
                  <a:pt x="0" y="142748"/>
                </a:lnTo>
                <a:lnTo>
                  <a:pt x="0" y="173482"/>
                </a:lnTo>
                <a:lnTo>
                  <a:pt x="228473" y="173482"/>
                </a:lnTo>
                <a:lnTo>
                  <a:pt x="228473" y="142748"/>
                </a:lnTo>
                <a:close/>
              </a:path>
              <a:path w="447040" h="250825">
                <a:moveTo>
                  <a:pt x="446912" y="157988"/>
                </a:moveTo>
                <a:lnTo>
                  <a:pt x="408177" y="157988"/>
                </a:lnTo>
                <a:lnTo>
                  <a:pt x="408177" y="250571"/>
                </a:lnTo>
                <a:lnTo>
                  <a:pt x="446912" y="250571"/>
                </a:lnTo>
                <a:lnTo>
                  <a:pt x="446912" y="157988"/>
                </a:lnTo>
                <a:close/>
              </a:path>
              <a:path w="447040" h="250825">
                <a:moveTo>
                  <a:pt x="304419" y="17145"/>
                </a:moveTo>
                <a:lnTo>
                  <a:pt x="263304" y="34194"/>
                </a:lnTo>
                <a:lnTo>
                  <a:pt x="243474" y="69512"/>
                </a:lnTo>
                <a:lnTo>
                  <a:pt x="238759" y="106553"/>
                </a:lnTo>
                <a:lnTo>
                  <a:pt x="239255" y="119245"/>
                </a:lnTo>
                <a:lnTo>
                  <a:pt x="251735" y="164064"/>
                </a:lnTo>
                <a:lnTo>
                  <a:pt x="286194" y="193849"/>
                </a:lnTo>
                <a:lnTo>
                  <a:pt x="304419" y="196596"/>
                </a:lnTo>
                <a:lnTo>
                  <a:pt x="313303" y="195957"/>
                </a:lnTo>
                <a:lnTo>
                  <a:pt x="349773" y="174466"/>
                </a:lnTo>
                <a:lnTo>
                  <a:pt x="358078" y="161036"/>
                </a:lnTo>
                <a:lnTo>
                  <a:pt x="304419" y="161036"/>
                </a:lnTo>
                <a:lnTo>
                  <a:pt x="296036" y="160909"/>
                </a:lnTo>
                <a:lnTo>
                  <a:pt x="276848" y="119245"/>
                </a:lnTo>
                <a:lnTo>
                  <a:pt x="276351" y="106553"/>
                </a:lnTo>
                <a:lnTo>
                  <a:pt x="276848" y="93956"/>
                </a:lnTo>
                <a:lnTo>
                  <a:pt x="289178" y="57150"/>
                </a:lnTo>
                <a:lnTo>
                  <a:pt x="296036" y="52578"/>
                </a:lnTo>
                <a:lnTo>
                  <a:pt x="446912" y="52578"/>
                </a:lnTo>
                <a:lnTo>
                  <a:pt x="446912" y="49911"/>
                </a:lnTo>
                <a:lnTo>
                  <a:pt x="356997" y="49911"/>
                </a:lnTo>
                <a:lnTo>
                  <a:pt x="352254" y="42477"/>
                </a:lnTo>
                <a:lnTo>
                  <a:pt x="346964" y="35972"/>
                </a:lnTo>
                <a:lnTo>
                  <a:pt x="312588" y="17742"/>
                </a:lnTo>
                <a:lnTo>
                  <a:pt x="304419" y="17145"/>
                </a:lnTo>
                <a:close/>
              </a:path>
              <a:path w="447040" h="250825">
                <a:moveTo>
                  <a:pt x="446912" y="52578"/>
                </a:moveTo>
                <a:lnTo>
                  <a:pt x="313054" y="52578"/>
                </a:lnTo>
                <a:lnTo>
                  <a:pt x="319912" y="57150"/>
                </a:lnTo>
                <a:lnTo>
                  <a:pt x="324865" y="66167"/>
                </a:lnTo>
                <a:lnTo>
                  <a:pt x="328128" y="73763"/>
                </a:lnTo>
                <a:lnTo>
                  <a:pt x="330485" y="83026"/>
                </a:lnTo>
                <a:lnTo>
                  <a:pt x="331938" y="93956"/>
                </a:lnTo>
                <a:lnTo>
                  <a:pt x="332485" y="106553"/>
                </a:lnTo>
                <a:lnTo>
                  <a:pt x="331938" y="119245"/>
                </a:lnTo>
                <a:lnTo>
                  <a:pt x="319912" y="156464"/>
                </a:lnTo>
                <a:lnTo>
                  <a:pt x="304419" y="161036"/>
                </a:lnTo>
                <a:lnTo>
                  <a:pt x="358078" y="161036"/>
                </a:lnTo>
                <a:lnTo>
                  <a:pt x="359663" y="157988"/>
                </a:lnTo>
                <a:lnTo>
                  <a:pt x="446912" y="157988"/>
                </a:lnTo>
                <a:lnTo>
                  <a:pt x="446912" y="126873"/>
                </a:lnTo>
                <a:lnTo>
                  <a:pt x="368426" y="126873"/>
                </a:lnTo>
                <a:lnTo>
                  <a:pt x="369315" y="120523"/>
                </a:lnTo>
                <a:lnTo>
                  <a:pt x="369824" y="113665"/>
                </a:lnTo>
                <a:lnTo>
                  <a:pt x="369824" y="102108"/>
                </a:lnTo>
                <a:lnTo>
                  <a:pt x="369282" y="93237"/>
                </a:lnTo>
                <a:lnTo>
                  <a:pt x="368553" y="85344"/>
                </a:lnTo>
                <a:lnTo>
                  <a:pt x="367919" y="81407"/>
                </a:lnTo>
                <a:lnTo>
                  <a:pt x="446912" y="81407"/>
                </a:lnTo>
                <a:lnTo>
                  <a:pt x="446912" y="52578"/>
                </a:lnTo>
                <a:close/>
              </a:path>
              <a:path w="447040" h="250825">
                <a:moveTo>
                  <a:pt x="446912" y="81407"/>
                </a:moveTo>
                <a:lnTo>
                  <a:pt x="408177" y="81407"/>
                </a:lnTo>
                <a:lnTo>
                  <a:pt x="408177" y="126873"/>
                </a:lnTo>
                <a:lnTo>
                  <a:pt x="446912" y="126873"/>
                </a:lnTo>
                <a:lnTo>
                  <a:pt x="446912" y="81407"/>
                </a:lnTo>
                <a:close/>
              </a:path>
              <a:path w="447040" h="250825">
                <a:moveTo>
                  <a:pt x="446912" y="0"/>
                </a:moveTo>
                <a:lnTo>
                  <a:pt x="408177" y="0"/>
                </a:lnTo>
                <a:lnTo>
                  <a:pt x="408177" y="49911"/>
                </a:lnTo>
                <a:lnTo>
                  <a:pt x="446912" y="49911"/>
                </a:lnTo>
                <a:lnTo>
                  <a:pt x="446912" y="0"/>
                </a:lnTo>
                <a:close/>
              </a:path>
              <a:path w="447040" h="250825">
                <a:moveTo>
                  <a:pt x="64515" y="9525"/>
                </a:moveTo>
                <a:lnTo>
                  <a:pt x="25907" y="9525"/>
                </a:lnTo>
                <a:lnTo>
                  <a:pt x="25907" y="120650"/>
                </a:lnTo>
                <a:lnTo>
                  <a:pt x="202056" y="120650"/>
                </a:lnTo>
                <a:lnTo>
                  <a:pt x="202056" y="89281"/>
                </a:lnTo>
                <a:lnTo>
                  <a:pt x="64515" y="89281"/>
                </a:lnTo>
                <a:lnTo>
                  <a:pt x="64515" y="67056"/>
                </a:lnTo>
                <a:lnTo>
                  <a:pt x="202056" y="67056"/>
                </a:lnTo>
                <a:lnTo>
                  <a:pt x="202056" y="36449"/>
                </a:lnTo>
                <a:lnTo>
                  <a:pt x="64515" y="36449"/>
                </a:lnTo>
                <a:lnTo>
                  <a:pt x="64515" y="9525"/>
                </a:lnTo>
                <a:close/>
              </a:path>
              <a:path w="447040" h="250825">
                <a:moveTo>
                  <a:pt x="202056" y="67056"/>
                </a:moveTo>
                <a:lnTo>
                  <a:pt x="162940" y="67056"/>
                </a:lnTo>
                <a:lnTo>
                  <a:pt x="162940" y="89281"/>
                </a:lnTo>
                <a:lnTo>
                  <a:pt x="202056" y="89281"/>
                </a:lnTo>
                <a:lnTo>
                  <a:pt x="202056" y="67056"/>
                </a:lnTo>
                <a:close/>
              </a:path>
              <a:path w="447040" h="250825">
                <a:moveTo>
                  <a:pt x="202056" y="9525"/>
                </a:moveTo>
                <a:lnTo>
                  <a:pt x="162940" y="9525"/>
                </a:lnTo>
                <a:lnTo>
                  <a:pt x="162940" y="36449"/>
                </a:lnTo>
                <a:lnTo>
                  <a:pt x="202056" y="36449"/>
                </a:lnTo>
                <a:lnTo>
                  <a:pt x="202056" y="9525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509016" y="5800344"/>
            <a:ext cx="3613785" cy="789940"/>
            <a:chOff x="509016" y="5800344"/>
            <a:chExt cx="3613785" cy="789940"/>
          </a:xfrm>
        </p:grpSpPr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494" y="5801700"/>
              <a:ext cx="3611971" cy="78825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016" y="5800344"/>
              <a:ext cx="3546348" cy="72237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4322064" y="5795771"/>
            <a:ext cx="3615054" cy="794385"/>
            <a:chOff x="4322064" y="5795771"/>
            <a:chExt cx="3615054" cy="794385"/>
          </a:xfrm>
        </p:grpSpPr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3549" y="5797228"/>
              <a:ext cx="3613480" cy="79260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2064" y="5795771"/>
              <a:ext cx="3547872" cy="726948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8135111" y="5795771"/>
            <a:ext cx="3615054" cy="794385"/>
            <a:chOff x="8135111" y="5795771"/>
            <a:chExt cx="3615054" cy="794385"/>
          </a:xfrm>
        </p:grpSpPr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6597" y="5797228"/>
              <a:ext cx="3613480" cy="79260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0079" y="5926835"/>
              <a:ext cx="3427476" cy="55321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5111" y="5795771"/>
              <a:ext cx="3547872" cy="726948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8" name="object 78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43679" y="2292349"/>
              <a:ext cx="3113405" cy="252729"/>
            </a:xfrm>
            <a:custGeom>
              <a:avLst/>
              <a:gdLst/>
              <a:ahLst/>
              <a:cxnLst/>
              <a:rect l="l" t="t" r="r" b="b"/>
              <a:pathLst>
                <a:path w="3113404" h="252730">
                  <a:moveTo>
                    <a:pt x="130429" y="108712"/>
                  </a:moveTo>
                  <a:lnTo>
                    <a:pt x="129857" y="101866"/>
                  </a:lnTo>
                  <a:lnTo>
                    <a:pt x="128333" y="95402"/>
                  </a:lnTo>
                  <a:lnTo>
                    <a:pt x="125984" y="89662"/>
                  </a:lnTo>
                  <a:lnTo>
                    <a:pt x="125857" y="89344"/>
                  </a:lnTo>
                  <a:lnTo>
                    <a:pt x="94081" y="63817"/>
                  </a:lnTo>
                  <a:lnTo>
                    <a:pt x="93853" y="63766"/>
                  </a:lnTo>
                  <a:lnTo>
                    <a:pt x="93853" y="102489"/>
                  </a:lnTo>
                  <a:lnTo>
                    <a:pt x="93853" y="114427"/>
                  </a:lnTo>
                  <a:lnTo>
                    <a:pt x="91567" y="118872"/>
                  </a:lnTo>
                  <a:lnTo>
                    <a:pt x="87122" y="122047"/>
                  </a:lnTo>
                  <a:lnTo>
                    <a:pt x="82677" y="125349"/>
                  </a:lnTo>
                  <a:lnTo>
                    <a:pt x="77089" y="126873"/>
                  </a:lnTo>
                  <a:lnTo>
                    <a:pt x="70231" y="127000"/>
                  </a:lnTo>
                  <a:lnTo>
                    <a:pt x="63627" y="126873"/>
                  </a:lnTo>
                  <a:lnTo>
                    <a:pt x="58166" y="125349"/>
                  </a:lnTo>
                  <a:lnTo>
                    <a:pt x="54102" y="122047"/>
                  </a:lnTo>
                  <a:lnTo>
                    <a:pt x="49911" y="118872"/>
                  </a:lnTo>
                  <a:lnTo>
                    <a:pt x="47752" y="114427"/>
                  </a:lnTo>
                  <a:lnTo>
                    <a:pt x="47752" y="102489"/>
                  </a:lnTo>
                  <a:lnTo>
                    <a:pt x="49911" y="97790"/>
                  </a:lnTo>
                  <a:lnTo>
                    <a:pt x="54102" y="94615"/>
                  </a:lnTo>
                  <a:lnTo>
                    <a:pt x="58166" y="91313"/>
                  </a:lnTo>
                  <a:lnTo>
                    <a:pt x="63627" y="89662"/>
                  </a:lnTo>
                  <a:lnTo>
                    <a:pt x="77089" y="89662"/>
                  </a:lnTo>
                  <a:lnTo>
                    <a:pt x="82677" y="91313"/>
                  </a:lnTo>
                  <a:lnTo>
                    <a:pt x="87122" y="94615"/>
                  </a:lnTo>
                  <a:lnTo>
                    <a:pt x="91567" y="97790"/>
                  </a:lnTo>
                  <a:lnTo>
                    <a:pt x="78651" y="60655"/>
                  </a:lnTo>
                  <a:lnTo>
                    <a:pt x="70231" y="60198"/>
                  </a:lnTo>
                  <a:lnTo>
                    <a:pt x="62039" y="60655"/>
                  </a:lnTo>
                  <a:lnTo>
                    <a:pt x="23279" y="78549"/>
                  </a:lnTo>
                  <a:lnTo>
                    <a:pt x="11176" y="108712"/>
                  </a:lnTo>
                  <a:lnTo>
                    <a:pt x="11734" y="115392"/>
                  </a:lnTo>
                  <a:lnTo>
                    <a:pt x="33807" y="146761"/>
                  </a:lnTo>
                  <a:lnTo>
                    <a:pt x="70231" y="156337"/>
                  </a:lnTo>
                  <a:lnTo>
                    <a:pt x="78651" y="155956"/>
                  </a:lnTo>
                  <a:lnTo>
                    <a:pt x="118160" y="138303"/>
                  </a:lnTo>
                  <a:lnTo>
                    <a:pt x="126111" y="127000"/>
                  </a:lnTo>
                  <a:lnTo>
                    <a:pt x="128333" y="121691"/>
                  </a:lnTo>
                  <a:lnTo>
                    <a:pt x="129857" y="115392"/>
                  </a:lnTo>
                  <a:lnTo>
                    <a:pt x="130429" y="108712"/>
                  </a:lnTo>
                  <a:close/>
                </a:path>
                <a:path w="3113404" h="252730">
                  <a:moveTo>
                    <a:pt x="137795" y="22352"/>
                  </a:moveTo>
                  <a:lnTo>
                    <a:pt x="90424" y="22352"/>
                  </a:lnTo>
                  <a:lnTo>
                    <a:pt x="90424" y="0"/>
                  </a:lnTo>
                  <a:lnTo>
                    <a:pt x="51181" y="0"/>
                  </a:lnTo>
                  <a:lnTo>
                    <a:pt x="51181" y="22352"/>
                  </a:lnTo>
                  <a:lnTo>
                    <a:pt x="0" y="22352"/>
                  </a:lnTo>
                  <a:lnTo>
                    <a:pt x="0" y="52832"/>
                  </a:lnTo>
                  <a:lnTo>
                    <a:pt x="137795" y="52832"/>
                  </a:lnTo>
                  <a:lnTo>
                    <a:pt x="137795" y="22352"/>
                  </a:lnTo>
                  <a:close/>
                </a:path>
                <a:path w="3113404" h="252730">
                  <a:moveTo>
                    <a:pt x="210820" y="171831"/>
                  </a:moveTo>
                  <a:lnTo>
                    <a:pt x="38100" y="171831"/>
                  </a:lnTo>
                  <a:lnTo>
                    <a:pt x="38100" y="202692"/>
                  </a:lnTo>
                  <a:lnTo>
                    <a:pt x="171831" y="202692"/>
                  </a:lnTo>
                  <a:lnTo>
                    <a:pt x="171831" y="252222"/>
                  </a:lnTo>
                  <a:lnTo>
                    <a:pt x="210820" y="252222"/>
                  </a:lnTo>
                  <a:lnTo>
                    <a:pt x="210820" y="171831"/>
                  </a:lnTo>
                  <a:close/>
                </a:path>
                <a:path w="3113404" h="252730">
                  <a:moveTo>
                    <a:pt x="210820" y="2159"/>
                  </a:moveTo>
                  <a:lnTo>
                    <a:pt x="171831" y="2159"/>
                  </a:lnTo>
                  <a:lnTo>
                    <a:pt x="171831" y="56642"/>
                  </a:lnTo>
                  <a:lnTo>
                    <a:pt x="141605" y="56642"/>
                  </a:lnTo>
                  <a:lnTo>
                    <a:pt x="141605" y="87503"/>
                  </a:lnTo>
                  <a:lnTo>
                    <a:pt x="171831" y="87503"/>
                  </a:lnTo>
                  <a:lnTo>
                    <a:pt x="171831" y="105156"/>
                  </a:lnTo>
                  <a:lnTo>
                    <a:pt x="140843" y="105156"/>
                  </a:lnTo>
                  <a:lnTo>
                    <a:pt x="140843" y="136144"/>
                  </a:lnTo>
                  <a:lnTo>
                    <a:pt x="171831" y="136144"/>
                  </a:lnTo>
                  <a:lnTo>
                    <a:pt x="171831" y="161036"/>
                  </a:lnTo>
                  <a:lnTo>
                    <a:pt x="210820" y="161036"/>
                  </a:lnTo>
                  <a:lnTo>
                    <a:pt x="210820" y="2159"/>
                  </a:lnTo>
                  <a:close/>
                </a:path>
                <a:path w="3113404" h="252730">
                  <a:moveTo>
                    <a:pt x="376936" y="116332"/>
                  </a:moveTo>
                  <a:lnTo>
                    <a:pt x="343154" y="97790"/>
                  </a:lnTo>
                  <a:lnTo>
                    <a:pt x="322580" y="63423"/>
                  </a:lnTo>
                  <a:lnTo>
                    <a:pt x="319786" y="40005"/>
                  </a:lnTo>
                  <a:lnTo>
                    <a:pt x="319786" y="16129"/>
                  </a:lnTo>
                  <a:lnTo>
                    <a:pt x="278892" y="16129"/>
                  </a:lnTo>
                  <a:lnTo>
                    <a:pt x="278892" y="40005"/>
                  </a:lnTo>
                  <a:lnTo>
                    <a:pt x="278599" y="48158"/>
                  </a:lnTo>
                  <a:lnTo>
                    <a:pt x="265569" y="86995"/>
                  </a:lnTo>
                  <a:lnTo>
                    <a:pt x="229831" y="116433"/>
                  </a:lnTo>
                  <a:lnTo>
                    <a:pt x="219583" y="120396"/>
                  </a:lnTo>
                  <a:lnTo>
                    <a:pt x="239903" y="151130"/>
                  </a:lnTo>
                  <a:lnTo>
                    <a:pt x="276479" y="130302"/>
                  </a:lnTo>
                  <a:lnTo>
                    <a:pt x="299593" y="98298"/>
                  </a:lnTo>
                  <a:lnTo>
                    <a:pt x="304038" y="106502"/>
                  </a:lnTo>
                  <a:lnTo>
                    <a:pt x="337858" y="138798"/>
                  </a:lnTo>
                  <a:lnTo>
                    <a:pt x="357124" y="147066"/>
                  </a:lnTo>
                  <a:lnTo>
                    <a:pt x="376936" y="116332"/>
                  </a:lnTo>
                  <a:close/>
                </a:path>
                <a:path w="3113404" h="252730">
                  <a:moveTo>
                    <a:pt x="431673" y="2540"/>
                  </a:moveTo>
                  <a:lnTo>
                    <a:pt x="392430" y="2540"/>
                  </a:lnTo>
                  <a:lnTo>
                    <a:pt x="392430" y="184658"/>
                  </a:lnTo>
                  <a:lnTo>
                    <a:pt x="431673" y="184658"/>
                  </a:lnTo>
                  <a:lnTo>
                    <a:pt x="431673" y="2540"/>
                  </a:lnTo>
                  <a:close/>
                </a:path>
                <a:path w="3113404" h="252730">
                  <a:moveTo>
                    <a:pt x="437896" y="216789"/>
                  </a:moveTo>
                  <a:lnTo>
                    <a:pt x="302006" y="216789"/>
                  </a:lnTo>
                  <a:lnTo>
                    <a:pt x="302006" y="166751"/>
                  </a:lnTo>
                  <a:lnTo>
                    <a:pt x="262255" y="166751"/>
                  </a:lnTo>
                  <a:lnTo>
                    <a:pt x="262255" y="248158"/>
                  </a:lnTo>
                  <a:lnTo>
                    <a:pt x="437896" y="248158"/>
                  </a:lnTo>
                  <a:lnTo>
                    <a:pt x="437896" y="216789"/>
                  </a:lnTo>
                  <a:close/>
                </a:path>
                <a:path w="3113404" h="252730">
                  <a:moveTo>
                    <a:pt x="672719" y="192913"/>
                  </a:moveTo>
                  <a:lnTo>
                    <a:pt x="577342" y="192913"/>
                  </a:lnTo>
                  <a:lnTo>
                    <a:pt x="577342" y="143256"/>
                  </a:lnTo>
                  <a:lnTo>
                    <a:pt x="648462" y="143256"/>
                  </a:lnTo>
                  <a:lnTo>
                    <a:pt x="648462" y="112522"/>
                  </a:lnTo>
                  <a:lnTo>
                    <a:pt x="509524" y="112522"/>
                  </a:lnTo>
                  <a:lnTo>
                    <a:pt x="509524" y="50165"/>
                  </a:lnTo>
                  <a:lnTo>
                    <a:pt x="646811" y="50165"/>
                  </a:lnTo>
                  <a:lnTo>
                    <a:pt x="646811" y="19050"/>
                  </a:lnTo>
                  <a:lnTo>
                    <a:pt x="470408" y="19050"/>
                  </a:lnTo>
                  <a:lnTo>
                    <a:pt x="470408" y="143256"/>
                  </a:lnTo>
                  <a:lnTo>
                    <a:pt x="538734" y="143256"/>
                  </a:lnTo>
                  <a:lnTo>
                    <a:pt x="538734" y="192913"/>
                  </a:lnTo>
                  <a:lnTo>
                    <a:pt x="444246" y="192913"/>
                  </a:lnTo>
                  <a:lnTo>
                    <a:pt x="444246" y="224663"/>
                  </a:lnTo>
                  <a:lnTo>
                    <a:pt x="672719" y="224663"/>
                  </a:lnTo>
                  <a:lnTo>
                    <a:pt x="672719" y="192913"/>
                  </a:lnTo>
                  <a:close/>
                </a:path>
                <a:path w="3113404" h="252730">
                  <a:moveTo>
                    <a:pt x="819531" y="122301"/>
                  </a:moveTo>
                  <a:lnTo>
                    <a:pt x="781126" y="98196"/>
                  </a:lnTo>
                  <a:lnTo>
                    <a:pt x="763727" y="57543"/>
                  </a:lnTo>
                  <a:lnTo>
                    <a:pt x="763397" y="50419"/>
                  </a:lnTo>
                  <a:lnTo>
                    <a:pt x="763397" y="49657"/>
                  </a:lnTo>
                  <a:lnTo>
                    <a:pt x="811022" y="49657"/>
                  </a:lnTo>
                  <a:lnTo>
                    <a:pt x="811022" y="18288"/>
                  </a:lnTo>
                  <a:lnTo>
                    <a:pt x="675386" y="18288"/>
                  </a:lnTo>
                  <a:lnTo>
                    <a:pt x="675386" y="49657"/>
                  </a:lnTo>
                  <a:lnTo>
                    <a:pt x="723392" y="49657"/>
                  </a:lnTo>
                  <a:lnTo>
                    <a:pt x="723379" y="50419"/>
                  </a:lnTo>
                  <a:lnTo>
                    <a:pt x="714273" y="88112"/>
                  </a:lnTo>
                  <a:lnTo>
                    <a:pt x="683717" y="118478"/>
                  </a:lnTo>
                  <a:lnTo>
                    <a:pt x="664591" y="126365"/>
                  </a:lnTo>
                  <a:lnTo>
                    <a:pt x="684657" y="157988"/>
                  </a:lnTo>
                  <a:lnTo>
                    <a:pt x="720979" y="137414"/>
                  </a:lnTo>
                  <a:lnTo>
                    <a:pt x="743839" y="105918"/>
                  </a:lnTo>
                  <a:lnTo>
                    <a:pt x="748220" y="113779"/>
                  </a:lnTo>
                  <a:lnTo>
                    <a:pt x="781583" y="145326"/>
                  </a:lnTo>
                  <a:lnTo>
                    <a:pt x="800481" y="153416"/>
                  </a:lnTo>
                  <a:lnTo>
                    <a:pt x="819531" y="122301"/>
                  </a:lnTo>
                  <a:close/>
                </a:path>
                <a:path w="3113404" h="252730">
                  <a:moveTo>
                    <a:pt x="878332" y="2540"/>
                  </a:moveTo>
                  <a:lnTo>
                    <a:pt x="839343" y="2540"/>
                  </a:lnTo>
                  <a:lnTo>
                    <a:pt x="839343" y="65659"/>
                  </a:lnTo>
                  <a:lnTo>
                    <a:pt x="801751" y="65659"/>
                  </a:lnTo>
                  <a:lnTo>
                    <a:pt x="801751" y="97282"/>
                  </a:lnTo>
                  <a:lnTo>
                    <a:pt x="839343" y="97282"/>
                  </a:lnTo>
                  <a:lnTo>
                    <a:pt x="839343" y="184658"/>
                  </a:lnTo>
                  <a:lnTo>
                    <a:pt x="878332" y="184658"/>
                  </a:lnTo>
                  <a:lnTo>
                    <a:pt x="878332" y="2540"/>
                  </a:lnTo>
                  <a:close/>
                </a:path>
                <a:path w="3113404" h="252730">
                  <a:moveTo>
                    <a:pt x="884047" y="216789"/>
                  </a:moveTo>
                  <a:lnTo>
                    <a:pt x="750062" y="216789"/>
                  </a:lnTo>
                  <a:lnTo>
                    <a:pt x="750062" y="168910"/>
                  </a:lnTo>
                  <a:lnTo>
                    <a:pt x="710819" y="168910"/>
                  </a:lnTo>
                  <a:lnTo>
                    <a:pt x="710819" y="248158"/>
                  </a:lnTo>
                  <a:lnTo>
                    <a:pt x="884047" y="248158"/>
                  </a:lnTo>
                  <a:lnTo>
                    <a:pt x="884047" y="216789"/>
                  </a:lnTo>
                  <a:close/>
                </a:path>
                <a:path w="3113404" h="252730">
                  <a:moveTo>
                    <a:pt x="1020445" y="108712"/>
                  </a:moveTo>
                  <a:lnTo>
                    <a:pt x="1019873" y="101904"/>
                  </a:lnTo>
                  <a:lnTo>
                    <a:pt x="1018349" y="95542"/>
                  </a:lnTo>
                  <a:lnTo>
                    <a:pt x="1016317" y="90678"/>
                  </a:lnTo>
                  <a:lnTo>
                    <a:pt x="1015873" y="89611"/>
                  </a:lnTo>
                  <a:lnTo>
                    <a:pt x="984224" y="64973"/>
                  </a:lnTo>
                  <a:lnTo>
                    <a:pt x="983869" y="64897"/>
                  </a:lnTo>
                  <a:lnTo>
                    <a:pt x="983869" y="102743"/>
                  </a:lnTo>
                  <a:lnTo>
                    <a:pt x="983869" y="114681"/>
                  </a:lnTo>
                  <a:lnTo>
                    <a:pt x="981710" y="119126"/>
                  </a:lnTo>
                  <a:lnTo>
                    <a:pt x="973074" y="124968"/>
                  </a:lnTo>
                  <a:lnTo>
                    <a:pt x="967359" y="126365"/>
                  </a:lnTo>
                  <a:lnTo>
                    <a:pt x="953389" y="126365"/>
                  </a:lnTo>
                  <a:lnTo>
                    <a:pt x="947928" y="124968"/>
                  </a:lnTo>
                  <a:lnTo>
                    <a:pt x="939800" y="119126"/>
                  </a:lnTo>
                  <a:lnTo>
                    <a:pt x="937768" y="114681"/>
                  </a:lnTo>
                  <a:lnTo>
                    <a:pt x="937768" y="102743"/>
                  </a:lnTo>
                  <a:lnTo>
                    <a:pt x="939800" y="98171"/>
                  </a:lnTo>
                  <a:lnTo>
                    <a:pt x="943864" y="95250"/>
                  </a:lnTo>
                  <a:lnTo>
                    <a:pt x="947928" y="92202"/>
                  </a:lnTo>
                  <a:lnTo>
                    <a:pt x="953389" y="90678"/>
                  </a:lnTo>
                  <a:lnTo>
                    <a:pt x="967359" y="90678"/>
                  </a:lnTo>
                  <a:lnTo>
                    <a:pt x="973074" y="92202"/>
                  </a:lnTo>
                  <a:lnTo>
                    <a:pt x="977392" y="95250"/>
                  </a:lnTo>
                  <a:lnTo>
                    <a:pt x="981710" y="98171"/>
                  </a:lnTo>
                  <a:lnTo>
                    <a:pt x="968743" y="61976"/>
                  </a:lnTo>
                  <a:lnTo>
                    <a:pt x="960247" y="61595"/>
                  </a:lnTo>
                  <a:lnTo>
                    <a:pt x="951814" y="61976"/>
                  </a:lnTo>
                  <a:lnTo>
                    <a:pt x="912952" y="79121"/>
                  </a:lnTo>
                  <a:lnTo>
                    <a:pt x="901192" y="108712"/>
                  </a:lnTo>
                  <a:lnTo>
                    <a:pt x="901738" y="115455"/>
                  </a:lnTo>
                  <a:lnTo>
                    <a:pt x="929640" y="149352"/>
                  </a:lnTo>
                  <a:lnTo>
                    <a:pt x="960247" y="155321"/>
                  </a:lnTo>
                  <a:lnTo>
                    <a:pt x="968743" y="154889"/>
                  </a:lnTo>
                  <a:lnTo>
                    <a:pt x="1008189" y="138049"/>
                  </a:lnTo>
                  <a:lnTo>
                    <a:pt x="1019873" y="115455"/>
                  </a:lnTo>
                  <a:lnTo>
                    <a:pt x="1020445" y="108712"/>
                  </a:lnTo>
                  <a:close/>
                </a:path>
                <a:path w="3113404" h="252730">
                  <a:moveTo>
                    <a:pt x="1027811" y="23749"/>
                  </a:moveTo>
                  <a:lnTo>
                    <a:pt x="980440" y="23749"/>
                  </a:lnTo>
                  <a:lnTo>
                    <a:pt x="980440" y="0"/>
                  </a:lnTo>
                  <a:lnTo>
                    <a:pt x="941197" y="0"/>
                  </a:lnTo>
                  <a:lnTo>
                    <a:pt x="941197" y="23749"/>
                  </a:lnTo>
                  <a:lnTo>
                    <a:pt x="890016" y="23749"/>
                  </a:lnTo>
                  <a:lnTo>
                    <a:pt x="890016" y="54483"/>
                  </a:lnTo>
                  <a:lnTo>
                    <a:pt x="1027811" y="54483"/>
                  </a:lnTo>
                  <a:lnTo>
                    <a:pt x="1027811" y="23749"/>
                  </a:lnTo>
                  <a:close/>
                </a:path>
                <a:path w="3113404" h="252730">
                  <a:moveTo>
                    <a:pt x="1100836" y="2159"/>
                  </a:moveTo>
                  <a:lnTo>
                    <a:pt x="1061847" y="2159"/>
                  </a:lnTo>
                  <a:lnTo>
                    <a:pt x="1061847" y="55372"/>
                  </a:lnTo>
                  <a:lnTo>
                    <a:pt x="1031621" y="55372"/>
                  </a:lnTo>
                  <a:lnTo>
                    <a:pt x="1031621" y="86614"/>
                  </a:lnTo>
                  <a:lnTo>
                    <a:pt x="1061847" y="86614"/>
                  </a:lnTo>
                  <a:lnTo>
                    <a:pt x="1061847" y="105664"/>
                  </a:lnTo>
                  <a:lnTo>
                    <a:pt x="1030859" y="105664"/>
                  </a:lnTo>
                  <a:lnTo>
                    <a:pt x="1030859" y="137033"/>
                  </a:lnTo>
                  <a:lnTo>
                    <a:pt x="1061847" y="137033"/>
                  </a:lnTo>
                  <a:lnTo>
                    <a:pt x="1061847" y="160655"/>
                  </a:lnTo>
                  <a:lnTo>
                    <a:pt x="1100836" y="160655"/>
                  </a:lnTo>
                  <a:lnTo>
                    <a:pt x="1100836" y="2159"/>
                  </a:lnTo>
                  <a:close/>
                </a:path>
                <a:path w="3113404" h="252730">
                  <a:moveTo>
                    <a:pt x="1102233" y="208153"/>
                  </a:moveTo>
                  <a:lnTo>
                    <a:pt x="1078687" y="175641"/>
                  </a:lnTo>
                  <a:lnTo>
                    <a:pt x="1059942" y="168948"/>
                  </a:lnTo>
                  <a:lnTo>
                    <a:pt x="1059942" y="202946"/>
                  </a:lnTo>
                  <a:lnTo>
                    <a:pt x="1059942" y="213106"/>
                  </a:lnTo>
                  <a:lnTo>
                    <a:pt x="1015365" y="222758"/>
                  </a:lnTo>
                  <a:lnTo>
                    <a:pt x="1004735" y="222605"/>
                  </a:lnTo>
                  <a:lnTo>
                    <a:pt x="969645" y="213106"/>
                  </a:lnTo>
                  <a:lnTo>
                    <a:pt x="969645" y="202946"/>
                  </a:lnTo>
                  <a:lnTo>
                    <a:pt x="1015365" y="193421"/>
                  </a:lnTo>
                  <a:lnTo>
                    <a:pt x="1025652" y="193662"/>
                  </a:lnTo>
                  <a:lnTo>
                    <a:pt x="1059942" y="202946"/>
                  </a:lnTo>
                  <a:lnTo>
                    <a:pt x="1059942" y="168948"/>
                  </a:lnTo>
                  <a:lnTo>
                    <a:pt x="1051344" y="166966"/>
                  </a:lnTo>
                  <a:lnTo>
                    <a:pt x="1040269" y="165303"/>
                  </a:lnTo>
                  <a:lnTo>
                    <a:pt x="1028255" y="164299"/>
                  </a:lnTo>
                  <a:lnTo>
                    <a:pt x="1015365" y="163957"/>
                  </a:lnTo>
                  <a:lnTo>
                    <a:pt x="1002309" y="164299"/>
                  </a:lnTo>
                  <a:lnTo>
                    <a:pt x="959713" y="172173"/>
                  </a:lnTo>
                  <a:lnTo>
                    <a:pt x="928852" y="201396"/>
                  </a:lnTo>
                  <a:lnTo>
                    <a:pt x="928116" y="208153"/>
                  </a:lnTo>
                  <a:lnTo>
                    <a:pt x="928852" y="214782"/>
                  </a:lnTo>
                  <a:lnTo>
                    <a:pt x="959713" y="244068"/>
                  </a:lnTo>
                  <a:lnTo>
                    <a:pt x="1002309" y="251917"/>
                  </a:lnTo>
                  <a:lnTo>
                    <a:pt x="1015365" y="252222"/>
                  </a:lnTo>
                  <a:lnTo>
                    <a:pt x="1028255" y="251917"/>
                  </a:lnTo>
                  <a:lnTo>
                    <a:pt x="1070622" y="244068"/>
                  </a:lnTo>
                  <a:lnTo>
                    <a:pt x="1098270" y="222758"/>
                  </a:lnTo>
                  <a:lnTo>
                    <a:pt x="1099350" y="220916"/>
                  </a:lnTo>
                  <a:lnTo>
                    <a:pt x="1101420" y="214782"/>
                  </a:lnTo>
                  <a:lnTo>
                    <a:pt x="1102233" y="208153"/>
                  </a:lnTo>
                  <a:close/>
                </a:path>
                <a:path w="3113404" h="252730">
                  <a:moveTo>
                    <a:pt x="1320673" y="226060"/>
                  </a:moveTo>
                  <a:lnTo>
                    <a:pt x="1283677" y="158242"/>
                  </a:lnTo>
                  <a:lnTo>
                    <a:pt x="1279525" y="150622"/>
                  </a:lnTo>
                  <a:lnTo>
                    <a:pt x="1287233" y="146481"/>
                  </a:lnTo>
                  <a:lnTo>
                    <a:pt x="1294003" y="141478"/>
                  </a:lnTo>
                  <a:lnTo>
                    <a:pt x="1299806" y="135623"/>
                  </a:lnTo>
                  <a:lnTo>
                    <a:pt x="1304671" y="128905"/>
                  </a:lnTo>
                  <a:lnTo>
                    <a:pt x="1308506" y="121386"/>
                  </a:lnTo>
                  <a:lnTo>
                    <a:pt x="1311249" y="113093"/>
                  </a:lnTo>
                  <a:lnTo>
                    <a:pt x="1312938" y="104051"/>
                  </a:lnTo>
                  <a:lnTo>
                    <a:pt x="1313497" y="95123"/>
                  </a:lnTo>
                  <a:lnTo>
                    <a:pt x="1313484" y="93472"/>
                  </a:lnTo>
                  <a:lnTo>
                    <a:pt x="1302639" y="55918"/>
                  </a:lnTo>
                  <a:lnTo>
                    <a:pt x="1271816" y="33439"/>
                  </a:lnTo>
                  <a:lnTo>
                    <a:pt x="1265555" y="31965"/>
                  </a:lnTo>
                  <a:lnTo>
                    <a:pt x="1265555" y="84963"/>
                  </a:lnTo>
                  <a:lnTo>
                    <a:pt x="1265555" y="103505"/>
                  </a:lnTo>
                  <a:lnTo>
                    <a:pt x="1232154" y="121285"/>
                  </a:lnTo>
                  <a:lnTo>
                    <a:pt x="1207643" y="121285"/>
                  </a:lnTo>
                  <a:lnTo>
                    <a:pt x="1207643" y="66421"/>
                  </a:lnTo>
                  <a:lnTo>
                    <a:pt x="1232154" y="66421"/>
                  </a:lnTo>
                  <a:lnTo>
                    <a:pt x="1265555" y="84963"/>
                  </a:lnTo>
                  <a:lnTo>
                    <a:pt x="1265555" y="31965"/>
                  </a:lnTo>
                  <a:lnTo>
                    <a:pt x="1257782" y="30124"/>
                  </a:lnTo>
                  <a:lnTo>
                    <a:pt x="1241933" y="28956"/>
                  </a:lnTo>
                  <a:lnTo>
                    <a:pt x="1161288" y="28956"/>
                  </a:lnTo>
                  <a:lnTo>
                    <a:pt x="1161288" y="226060"/>
                  </a:lnTo>
                  <a:lnTo>
                    <a:pt x="1207643" y="226060"/>
                  </a:lnTo>
                  <a:lnTo>
                    <a:pt x="1207643" y="158242"/>
                  </a:lnTo>
                  <a:lnTo>
                    <a:pt x="1233551" y="158242"/>
                  </a:lnTo>
                  <a:lnTo>
                    <a:pt x="1269746" y="226060"/>
                  </a:lnTo>
                  <a:lnTo>
                    <a:pt x="1320673" y="226060"/>
                  </a:lnTo>
                  <a:close/>
                </a:path>
                <a:path w="3113404" h="252730">
                  <a:moveTo>
                    <a:pt x="1656816" y="127254"/>
                  </a:moveTo>
                  <a:lnTo>
                    <a:pt x="1650123" y="86156"/>
                  </a:lnTo>
                  <a:lnTo>
                    <a:pt x="1621840" y="47320"/>
                  </a:lnTo>
                  <a:lnTo>
                    <a:pt x="1610207" y="40132"/>
                  </a:lnTo>
                  <a:lnTo>
                    <a:pt x="1610207" y="127254"/>
                  </a:lnTo>
                  <a:lnTo>
                    <a:pt x="1610144" y="128905"/>
                  </a:lnTo>
                  <a:lnTo>
                    <a:pt x="1596771" y="172974"/>
                  </a:lnTo>
                  <a:lnTo>
                    <a:pt x="1558036" y="186309"/>
                  </a:lnTo>
                  <a:lnTo>
                    <a:pt x="1533779" y="186309"/>
                  </a:lnTo>
                  <a:lnTo>
                    <a:pt x="1533779" y="68326"/>
                  </a:lnTo>
                  <a:lnTo>
                    <a:pt x="1557401" y="68326"/>
                  </a:lnTo>
                  <a:lnTo>
                    <a:pt x="1596771" y="81915"/>
                  </a:lnTo>
                  <a:lnTo>
                    <a:pt x="1610207" y="127254"/>
                  </a:lnTo>
                  <a:lnTo>
                    <a:pt x="1610207" y="40132"/>
                  </a:lnTo>
                  <a:lnTo>
                    <a:pt x="1600225" y="35610"/>
                  </a:lnTo>
                  <a:lnTo>
                    <a:pt x="1587741" y="31915"/>
                  </a:lnTo>
                  <a:lnTo>
                    <a:pt x="1574228" y="29705"/>
                  </a:lnTo>
                  <a:lnTo>
                    <a:pt x="1559687" y="28956"/>
                  </a:lnTo>
                  <a:lnTo>
                    <a:pt x="1487424" y="28956"/>
                  </a:lnTo>
                  <a:lnTo>
                    <a:pt x="1487424" y="221742"/>
                  </a:lnTo>
                  <a:lnTo>
                    <a:pt x="1480477" y="213868"/>
                  </a:lnTo>
                  <a:lnTo>
                    <a:pt x="1461668" y="192532"/>
                  </a:lnTo>
                  <a:lnTo>
                    <a:pt x="1461008" y="191770"/>
                  </a:lnTo>
                  <a:lnTo>
                    <a:pt x="1465287" y="185496"/>
                  </a:lnTo>
                  <a:lnTo>
                    <a:pt x="1469021" y="178650"/>
                  </a:lnTo>
                  <a:lnTo>
                    <a:pt x="1472196" y="171259"/>
                  </a:lnTo>
                  <a:lnTo>
                    <a:pt x="1474851" y="163322"/>
                  </a:lnTo>
                  <a:lnTo>
                    <a:pt x="1475397" y="161036"/>
                  </a:lnTo>
                  <a:lnTo>
                    <a:pt x="1476870" y="154940"/>
                  </a:lnTo>
                  <a:lnTo>
                    <a:pt x="1478330" y="146151"/>
                  </a:lnTo>
                  <a:lnTo>
                    <a:pt x="1479232" y="136931"/>
                  </a:lnTo>
                  <a:lnTo>
                    <a:pt x="1479550" y="127254"/>
                  </a:lnTo>
                  <a:lnTo>
                    <a:pt x="1442212" y="127254"/>
                  </a:lnTo>
                  <a:lnTo>
                    <a:pt x="1442173" y="133858"/>
                  </a:lnTo>
                  <a:lnTo>
                    <a:pt x="1441450" y="139573"/>
                  </a:lnTo>
                  <a:lnTo>
                    <a:pt x="1439621" y="146481"/>
                  </a:lnTo>
                  <a:lnTo>
                    <a:pt x="1438529" y="150876"/>
                  </a:lnTo>
                  <a:lnTo>
                    <a:pt x="1436319" y="156184"/>
                  </a:lnTo>
                  <a:lnTo>
                    <a:pt x="1433830" y="161036"/>
                  </a:lnTo>
                  <a:lnTo>
                    <a:pt x="1423352" y="149225"/>
                  </a:lnTo>
                  <a:lnTo>
                    <a:pt x="1408176" y="132105"/>
                  </a:lnTo>
                  <a:lnTo>
                    <a:pt x="1408176" y="186563"/>
                  </a:lnTo>
                  <a:lnTo>
                    <a:pt x="1404620" y="188468"/>
                  </a:lnTo>
                  <a:lnTo>
                    <a:pt x="1400937" y="189992"/>
                  </a:lnTo>
                  <a:lnTo>
                    <a:pt x="1393317" y="192024"/>
                  </a:lnTo>
                  <a:lnTo>
                    <a:pt x="1389380" y="192532"/>
                  </a:lnTo>
                  <a:lnTo>
                    <a:pt x="1377823" y="192532"/>
                  </a:lnTo>
                  <a:lnTo>
                    <a:pt x="1371600" y="190500"/>
                  </a:lnTo>
                  <a:lnTo>
                    <a:pt x="1367155" y="186436"/>
                  </a:lnTo>
                  <a:lnTo>
                    <a:pt x="1362710" y="182499"/>
                  </a:lnTo>
                  <a:lnTo>
                    <a:pt x="1360424" y="177292"/>
                  </a:lnTo>
                  <a:lnTo>
                    <a:pt x="1360297" y="166751"/>
                  </a:lnTo>
                  <a:lnTo>
                    <a:pt x="1361567" y="162941"/>
                  </a:lnTo>
                  <a:lnTo>
                    <a:pt x="1363853" y="159385"/>
                  </a:lnTo>
                  <a:lnTo>
                    <a:pt x="1366266" y="155829"/>
                  </a:lnTo>
                  <a:lnTo>
                    <a:pt x="1369695" y="152527"/>
                  </a:lnTo>
                  <a:lnTo>
                    <a:pt x="1374140" y="149225"/>
                  </a:lnTo>
                  <a:lnTo>
                    <a:pt x="1408176" y="186563"/>
                  </a:lnTo>
                  <a:lnTo>
                    <a:pt x="1408176" y="132105"/>
                  </a:lnTo>
                  <a:lnTo>
                    <a:pt x="1404112" y="127508"/>
                  </a:lnTo>
                  <a:lnTo>
                    <a:pt x="1414780" y="119888"/>
                  </a:lnTo>
                  <a:lnTo>
                    <a:pt x="1420774" y="115252"/>
                  </a:lnTo>
                  <a:lnTo>
                    <a:pt x="1426070" y="110236"/>
                  </a:lnTo>
                  <a:lnTo>
                    <a:pt x="1430540" y="105016"/>
                  </a:lnTo>
                  <a:lnTo>
                    <a:pt x="1432255" y="102489"/>
                  </a:lnTo>
                  <a:lnTo>
                    <a:pt x="1434338" y="99441"/>
                  </a:lnTo>
                  <a:lnTo>
                    <a:pt x="1437297" y="93472"/>
                  </a:lnTo>
                  <a:lnTo>
                    <a:pt x="1439379" y="87376"/>
                  </a:lnTo>
                  <a:lnTo>
                    <a:pt x="1440688" y="80911"/>
                  </a:lnTo>
                  <a:lnTo>
                    <a:pt x="1441069" y="75869"/>
                  </a:lnTo>
                  <a:lnTo>
                    <a:pt x="1441069" y="65278"/>
                  </a:lnTo>
                  <a:lnTo>
                    <a:pt x="1440383" y="62611"/>
                  </a:lnTo>
                  <a:lnTo>
                    <a:pt x="1439037" y="57277"/>
                  </a:lnTo>
                  <a:lnTo>
                    <a:pt x="1410690" y="29933"/>
                  </a:lnTo>
                  <a:lnTo>
                    <a:pt x="1405763" y="28448"/>
                  </a:lnTo>
                  <a:lnTo>
                    <a:pt x="1405763" y="73152"/>
                  </a:lnTo>
                  <a:lnTo>
                    <a:pt x="1405763" y="80391"/>
                  </a:lnTo>
                  <a:lnTo>
                    <a:pt x="1392428" y="96393"/>
                  </a:lnTo>
                  <a:lnTo>
                    <a:pt x="1382903" y="102489"/>
                  </a:lnTo>
                  <a:lnTo>
                    <a:pt x="1371727" y="82677"/>
                  </a:lnTo>
                  <a:lnTo>
                    <a:pt x="1371777" y="74168"/>
                  </a:lnTo>
                  <a:lnTo>
                    <a:pt x="1389126" y="62611"/>
                  </a:lnTo>
                  <a:lnTo>
                    <a:pt x="1394460" y="62865"/>
                  </a:lnTo>
                  <a:lnTo>
                    <a:pt x="1398524" y="64262"/>
                  </a:lnTo>
                  <a:lnTo>
                    <a:pt x="1401445" y="67056"/>
                  </a:lnTo>
                  <a:lnTo>
                    <a:pt x="1404239" y="69850"/>
                  </a:lnTo>
                  <a:lnTo>
                    <a:pt x="1405763" y="73152"/>
                  </a:lnTo>
                  <a:lnTo>
                    <a:pt x="1405763" y="28448"/>
                  </a:lnTo>
                  <a:lnTo>
                    <a:pt x="1403985" y="27901"/>
                  </a:lnTo>
                  <a:lnTo>
                    <a:pt x="1396695" y="26644"/>
                  </a:lnTo>
                  <a:lnTo>
                    <a:pt x="1388872" y="26162"/>
                  </a:lnTo>
                  <a:lnTo>
                    <a:pt x="1380769" y="26670"/>
                  </a:lnTo>
                  <a:lnTo>
                    <a:pt x="1344256" y="46228"/>
                  </a:lnTo>
                  <a:lnTo>
                    <a:pt x="1333677" y="82677"/>
                  </a:lnTo>
                  <a:lnTo>
                    <a:pt x="1333804" y="87376"/>
                  </a:lnTo>
                  <a:lnTo>
                    <a:pt x="1335405" y="95123"/>
                  </a:lnTo>
                  <a:lnTo>
                    <a:pt x="1338834" y="102616"/>
                  </a:lnTo>
                  <a:lnTo>
                    <a:pt x="1342136" y="109982"/>
                  </a:lnTo>
                  <a:lnTo>
                    <a:pt x="1346327" y="116840"/>
                  </a:lnTo>
                  <a:lnTo>
                    <a:pt x="1351280" y="123190"/>
                  </a:lnTo>
                  <a:lnTo>
                    <a:pt x="1343672" y="128435"/>
                  </a:lnTo>
                  <a:lnTo>
                    <a:pt x="1318450" y="158280"/>
                  </a:lnTo>
                  <a:lnTo>
                    <a:pt x="1315847" y="173736"/>
                  </a:lnTo>
                  <a:lnTo>
                    <a:pt x="1316418" y="181356"/>
                  </a:lnTo>
                  <a:lnTo>
                    <a:pt x="1339938" y="217601"/>
                  </a:lnTo>
                  <a:lnTo>
                    <a:pt x="1382903" y="229108"/>
                  </a:lnTo>
                  <a:lnTo>
                    <a:pt x="1389380" y="228892"/>
                  </a:lnTo>
                  <a:lnTo>
                    <a:pt x="1427505" y="217589"/>
                  </a:lnTo>
                  <a:lnTo>
                    <a:pt x="1433322" y="213868"/>
                  </a:lnTo>
                  <a:lnTo>
                    <a:pt x="1444498" y="226060"/>
                  </a:lnTo>
                  <a:lnTo>
                    <a:pt x="1559687" y="226060"/>
                  </a:lnTo>
                  <a:lnTo>
                    <a:pt x="1574228" y="225310"/>
                  </a:lnTo>
                  <a:lnTo>
                    <a:pt x="1587741" y="223062"/>
                  </a:lnTo>
                  <a:lnTo>
                    <a:pt x="1592199" y="221742"/>
                  </a:lnTo>
                  <a:lnTo>
                    <a:pt x="1600225" y="219367"/>
                  </a:lnTo>
                  <a:lnTo>
                    <a:pt x="1638515" y="190804"/>
                  </a:lnTo>
                  <a:lnTo>
                    <a:pt x="1641348" y="186309"/>
                  </a:lnTo>
                  <a:lnTo>
                    <a:pt x="1645031" y="180467"/>
                  </a:lnTo>
                  <a:lnTo>
                    <a:pt x="1650123" y="168871"/>
                  </a:lnTo>
                  <a:lnTo>
                    <a:pt x="1653794" y="156184"/>
                  </a:lnTo>
                  <a:lnTo>
                    <a:pt x="1656029" y="142392"/>
                  </a:lnTo>
                  <a:lnTo>
                    <a:pt x="1656765" y="128905"/>
                  </a:lnTo>
                  <a:lnTo>
                    <a:pt x="1656816" y="127254"/>
                  </a:lnTo>
                  <a:close/>
                </a:path>
                <a:path w="3113404" h="252730">
                  <a:moveTo>
                    <a:pt x="1851660" y="165608"/>
                  </a:moveTo>
                  <a:lnTo>
                    <a:pt x="1818513" y="138049"/>
                  </a:lnTo>
                  <a:lnTo>
                    <a:pt x="1814931" y="132715"/>
                  </a:lnTo>
                  <a:lnTo>
                    <a:pt x="1812569" y="129222"/>
                  </a:lnTo>
                  <a:lnTo>
                    <a:pt x="1797596" y="88734"/>
                  </a:lnTo>
                  <a:lnTo>
                    <a:pt x="1794510" y="55372"/>
                  </a:lnTo>
                  <a:lnTo>
                    <a:pt x="1794510" y="20701"/>
                  </a:lnTo>
                  <a:lnTo>
                    <a:pt x="1755267" y="20701"/>
                  </a:lnTo>
                  <a:lnTo>
                    <a:pt x="1755267" y="55372"/>
                  </a:lnTo>
                  <a:lnTo>
                    <a:pt x="1754949" y="67119"/>
                  </a:lnTo>
                  <a:lnTo>
                    <a:pt x="1745640" y="112280"/>
                  </a:lnTo>
                  <a:lnTo>
                    <a:pt x="1722196" y="150088"/>
                  </a:lnTo>
                  <a:lnTo>
                    <a:pt x="1694053" y="169672"/>
                  </a:lnTo>
                  <a:lnTo>
                    <a:pt x="1717929" y="201549"/>
                  </a:lnTo>
                  <a:lnTo>
                    <a:pt x="1752981" y="173482"/>
                  </a:lnTo>
                  <a:lnTo>
                    <a:pt x="1775206" y="132715"/>
                  </a:lnTo>
                  <a:lnTo>
                    <a:pt x="1779193" y="143078"/>
                  </a:lnTo>
                  <a:lnTo>
                    <a:pt x="1802498" y="178346"/>
                  </a:lnTo>
                  <a:lnTo>
                    <a:pt x="1828292" y="196723"/>
                  </a:lnTo>
                  <a:lnTo>
                    <a:pt x="1851660" y="165608"/>
                  </a:lnTo>
                  <a:close/>
                </a:path>
                <a:path w="3113404" h="252730">
                  <a:moveTo>
                    <a:pt x="2134108" y="147066"/>
                  </a:moveTo>
                  <a:lnTo>
                    <a:pt x="2095119" y="147066"/>
                  </a:lnTo>
                  <a:lnTo>
                    <a:pt x="2095119" y="168656"/>
                  </a:lnTo>
                  <a:lnTo>
                    <a:pt x="2095119" y="198628"/>
                  </a:lnTo>
                  <a:lnTo>
                    <a:pt x="2095119" y="217932"/>
                  </a:lnTo>
                  <a:lnTo>
                    <a:pt x="2004187" y="217932"/>
                  </a:lnTo>
                  <a:lnTo>
                    <a:pt x="2004187" y="198628"/>
                  </a:lnTo>
                  <a:lnTo>
                    <a:pt x="2095119" y="198628"/>
                  </a:lnTo>
                  <a:lnTo>
                    <a:pt x="2095119" y="168656"/>
                  </a:lnTo>
                  <a:lnTo>
                    <a:pt x="2004187" y="168656"/>
                  </a:lnTo>
                  <a:lnTo>
                    <a:pt x="2004187" y="147066"/>
                  </a:lnTo>
                  <a:lnTo>
                    <a:pt x="1965820" y="147066"/>
                  </a:lnTo>
                  <a:lnTo>
                    <a:pt x="1965820" y="249555"/>
                  </a:lnTo>
                  <a:lnTo>
                    <a:pt x="2134108" y="249555"/>
                  </a:lnTo>
                  <a:lnTo>
                    <a:pt x="2134108" y="217932"/>
                  </a:lnTo>
                  <a:lnTo>
                    <a:pt x="2134108" y="198628"/>
                  </a:lnTo>
                  <a:lnTo>
                    <a:pt x="2134108" y="168656"/>
                  </a:lnTo>
                  <a:lnTo>
                    <a:pt x="2134108" y="147066"/>
                  </a:lnTo>
                  <a:close/>
                </a:path>
                <a:path w="3113404" h="252730">
                  <a:moveTo>
                    <a:pt x="2134108" y="2159"/>
                  </a:moveTo>
                  <a:lnTo>
                    <a:pt x="2095119" y="2159"/>
                  </a:lnTo>
                  <a:lnTo>
                    <a:pt x="2095119" y="56642"/>
                  </a:lnTo>
                  <a:lnTo>
                    <a:pt x="2056765" y="56642"/>
                  </a:lnTo>
                  <a:lnTo>
                    <a:pt x="2033625" y="24815"/>
                  </a:lnTo>
                  <a:lnTo>
                    <a:pt x="2021459" y="18161"/>
                  </a:lnTo>
                  <a:lnTo>
                    <a:pt x="2021459" y="63500"/>
                  </a:lnTo>
                  <a:lnTo>
                    <a:pt x="2021459" y="81026"/>
                  </a:lnTo>
                  <a:lnTo>
                    <a:pt x="2018665" y="87757"/>
                  </a:lnTo>
                  <a:lnTo>
                    <a:pt x="2013318" y="92456"/>
                  </a:lnTo>
                  <a:lnTo>
                    <a:pt x="2007997" y="97282"/>
                  </a:lnTo>
                  <a:lnTo>
                    <a:pt x="2001139" y="99695"/>
                  </a:lnTo>
                  <a:lnTo>
                    <a:pt x="1983486" y="99695"/>
                  </a:lnTo>
                  <a:lnTo>
                    <a:pt x="1976247" y="97282"/>
                  </a:lnTo>
                  <a:lnTo>
                    <a:pt x="1975954" y="97028"/>
                  </a:lnTo>
                  <a:lnTo>
                    <a:pt x="1970913" y="92456"/>
                  </a:lnTo>
                  <a:lnTo>
                    <a:pt x="1965452" y="87757"/>
                  </a:lnTo>
                  <a:lnTo>
                    <a:pt x="1962645" y="81026"/>
                  </a:lnTo>
                  <a:lnTo>
                    <a:pt x="1962645" y="63500"/>
                  </a:lnTo>
                  <a:lnTo>
                    <a:pt x="1965452" y="56896"/>
                  </a:lnTo>
                  <a:lnTo>
                    <a:pt x="1970913" y="52197"/>
                  </a:lnTo>
                  <a:lnTo>
                    <a:pt x="1976247" y="47371"/>
                  </a:lnTo>
                  <a:lnTo>
                    <a:pt x="1983486" y="45085"/>
                  </a:lnTo>
                  <a:lnTo>
                    <a:pt x="1992490" y="44958"/>
                  </a:lnTo>
                  <a:lnTo>
                    <a:pt x="2001139" y="45085"/>
                  </a:lnTo>
                  <a:lnTo>
                    <a:pt x="2007997" y="47371"/>
                  </a:lnTo>
                  <a:lnTo>
                    <a:pt x="2013318" y="52197"/>
                  </a:lnTo>
                  <a:lnTo>
                    <a:pt x="2018665" y="56896"/>
                  </a:lnTo>
                  <a:lnTo>
                    <a:pt x="2021459" y="63500"/>
                  </a:lnTo>
                  <a:lnTo>
                    <a:pt x="2021459" y="18161"/>
                  </a:lnTo>
                  <a:lnTo>
                    <a:pt x="2014715" y="15735"/>
                  </a:lnTo>
                  <a:lnTo>
                    <a:pt x="2007641" y="13995"/>
                  </a:lnTo>
                  <a:lnTo>
                    <a:pt x="2000237" y="12928"/>
                  </a:lnTo>
                  <a:lnTo>
                    <a:pt x="1992490" y="12573"/>
                  </a:lnTo>
                  <a:lnTo>
                    <a:pt x="1982990" y="13131"/>
                  </a:lnTo>
                  <a:lnTo>
                    <a:pt x="1944382" y="29514"/>
                  </a:lnTo>
                  <a:lnTo>
                    <a:pt x="1926043" y="63842"/>
                  </a:lnTo>
                  <a:lnTo>
                    <a:pt x="1925447" y="72263"/>
                  </a:lnTo>
                  <a:lnTo>
                    <a:pt x="1925447" y="81026"/>
                  </a:lnTo>
                  <a:lnTo>
                    <a:pt x="1927098" y="89154"/>
                  </a:lnTo>
                  <a:lnTo>
                    <a:pt x="1930400" y="96393"/>
                  </a:lnTo>
                  <a:lnTo>
                    <a:pt x="1930654" y="97028"/>
                  </a:lnTo>
                  <a:lnTo>
                    <a:pt x="1898269" y="97028"/>
                  </a:lnTo>
                  <a:lnTo>
                    <a:pt x="1898269" y="2159"/>
                  </a:lnTo>
                  <a:lnTo>
                    <a:pt x="1859026" y="2159"/>
                  </a:lnTo>
                  <a:lnTo>
                    <a:pt x="1859026" y="252222"/>
                  </a:lnTo>
                  <a:lnTo>
                    <a:pt x="1898269" y="252222"/>
                  </a:lnTo>
                  <a:lnTo>
                    <a:pt x="1898269" y="129921"/>
                  </a:lnTo>
                  <a:lnTo>
                    <a:pt x="1933702" y="129921"/>
                  </a:lnTo>
                  <a:lnTo>
                    <a:pt x="1933702" y="102616"/>
                  </a:lnTo>
                  <a:lnTo>
                    <a:pt x="1934083" y="103505"/>
                  </a:lnTo>
                  <a:lnTo>
                    <a:pt x="1938845" y="109918"/>
                  </a:lnTo>
                  <a:lnTo>
                    <a:pt x="1974062" y="130644"/>
                  </a:lnTo>
                  <a:lnTo>
                    <a:pt x="1992490" y="132715"/>
                  </a:lnTo>
                  <a:lnTo>
                    <a:pt x="2000250" y="132295"/>
                  </a:lnTo>
                  <a:lnTo>
                    <a:pt x="2039226" y="115912"/>
                  </a:lnTo>
                  <a:lnTo>
                    <a:pt x="2050338" y="102616"/>
                  </a:lnTo>
                  <a:lnTo>
                    <a:pt x="2051875" y="100177"/>
                  </a:lnTo>
                  <a:lnTo>
                    <a:pt x="2052091" y="99695"/>
                  </a:lnTo>
                  <a:lnTo>
                    <a:pt x="2054771" y="94056"/>
                  </a:lnTo>
                  <a:lnTo>
                    <a:pt x="2057019" y="87503"/>
                  </a:lnTo>
                  <a:lnTo>
                    <a:pt x="2095119" y="87503"/>
                  </a:lnTo>
                  <a:lnTo>
                    <a:pt x="2095119" y="136779"/>
                  </a:lnTo>
                  <a:lnTo>
                    <a:pt x="2134108" y="136779"/>
                  </a:lnTo>
                  <a:lnTo>
                    <a:pt x="2134108" y="87503"/>
                  </a:lnTo>
                  <a:lnTo>
                    <a:pt x="2134108" y="56642"/>
                  </a:lnTo>
                  <a:lnTo>
                    <a:pt x="2134108" y="2159"/>
                  </a:lnTo>
                  <a:close/>
                </a:path>
                <a:path w="3113404" h="252730">
                  <a:moveTo>
                    <a:pt x="2390648" y="102743"/>
                  </a:moveTo>
                  <a:lnTo>
                    <a:pt x="2252345" y="102743"/>
                  </a:lnTo>
                  <a:lnTo>
                    <a:pt x="2252345" y="87503"/>
                  </a:lnTo>
                  <a:lnTo>
                    <a:pt x="2382774" y="87503"/>
                  </a:lnTo>
                  <a:lnTo>
                    <a:pt x="2382774" y="57531"/>
                  </a:lnTo>
                  <a:lnTo>
                    <a:pt x="2252345" y="57531"/>
                  </a:lnTo>
                  <a:lnTo>
                    <a:pt x="2252345" y="42545"/>
                  </a:lnTo>
                  <a:lnTo>
                    <a:pt x="2387981" y="42545"/>
                  </a:lnTo>
                  <a:lnTo>
                    <a:pt x="2387981" y="11684"/>
                  </a:lnTo>
                  <a:lnTo>
                    <a:pt x="2213864" y="11684"/>
                  </a:lnTo>
                  <a:lnTo>
                    <a:pt x="2213864" y="133477"/>
                  </a:lnTo>
                  <a:lnTo>
                    <a:pt x="2390648" y="133477"/>
                  </a:lnTo>
                  <a:lnTo>
                    <a:pt x="2390648" y="102743"/>
                  </a:lnTo>
                  <a:close/>
                </a:path>
                <a:path w="3113404" h="252730">
                  <a:moveTo>
                    <a:pt x="2563368" y="168402"/>
                  </a:moveTo>
                  <a:lnTo>
                    <a:pt x="2528697" y="141986"/>
                  </a:lnTo>
                  <a:lnTo>
                    <a:pt x="2509393" y="106045"/>
                  </a:lnTo>
                  <a:lnTo>
                    <a:pt x="2503424" y="67564"/>
                  </a:lnTo>
                  <a:lnTo>
                    <a:pt x="2503424" y="57785"/>
                  </a:lnTo>
                  <a:lnTo>
                    <a:pt x="2551938" y="57785"/>
                  </a:lnTo>
                  <a:lnTo>
                    <a:pt x="2551938" y="25908"/>
                  </a:lnTo>
                  <a:lnTo>
                    <a:pt x="2412746" y="25908"/>
                  </a:lnTo>
                  <a:lnTo>
                    <a:pt x="2412746" y="57785"/>
                  </a:lnTo>
                  <a:lnTo>
                    <a:pt x="2463673" y="57785"/>
                  </a:lnTo>
                  <a:lnTo>
                    <a:pt x="2463673" y="67564"/>
                  </a:lnTo>
                  <a:lnTo>
                    <a:pt x="2457450" y="108966"/>
                  </a:lnTo>
                  <a:lnTo>
                    <a:pt x="2437511" y="146939"/>
                  </a:lnTo>
                  <a:lnTo>
                    <a:pt x="2414397" y="167767"/>
                  </a:lnTo>
                  <a:lnTo>
                    <a:pt x="2414397" y="149225"/>
                  </a:lnTo>
                  <a:lnTo>
                    <a:pt x="2185924" y="149225"/>
                  </a:lnTo>
                  <a:lnTo>
                    <a:pt x="2185924" y="181102"/>
                  </a:lnTo>
                  <a:lnTo>
                    <a:pt x="2280158" y="181102"/>
                  </a:lnTo>
                  <a:lnTo>
                    <a:pt x="2280158" y="252222"/>
                  </a:lnTo>
                  <a:lnTo>
                    <a:pt x="2319274" y="252222"/>
                  </a:lnTo>
                  <a:lnTo>
                    <a:pt x="2319274" y="181102"/>
                  </a:lnTo>
                  <a:lnTo>
                    <a:pt x="2407158" y="181102"/>
                  </a:lnTo>
                  <a:lnTo>
                    <a:pt x="2424938" y="205613"/>
                  </a:lnTo>
                  <a:lnTo>
                    <a:pt x="2435288" y="199974"/>
                  </a:lnTo>
                  <a:lnTo>
                    <a:pt x="2444813" y="193294"/>
                  </a:lnTo>
                  <a:lnTo>
                    <a:pt x="2453475" y="185585"/>
                  </a:lnTo>
                  <a:lnTo>
                    <a:pt x="2461260" y="176784"/>
                  </a:lnTo>
                  <a:lnTo>
                    <a:pt x="2467851" y="167767"/>
                  </a:lnTo>
                  <a:lnTo>
                    <a:pt x="2468270" y="167195"/>
                  </a:lnTo>
                  <a:lnTo>
                    <a:pt x="2474544" y="156768"/>
                  </a:lnTo>
                  <a:lnTo>
                    <a:pt x="2479840" y="145910"/>
                  </a:lnTo>
                  <a:lnTo>
                    <a:pt x="2484374" y="134239"/>
                  </a:lnTo>
                  <a:lnTo>
                    <a:pt x="2488819" y="144792"/>
                  </a:lnTo>
                  <a:lnTo>
                    <a:pt x="2514244" y="180784"/>
                  </a:lnTo>
                  <a:lnTo>
                    <a:pt x="2541524" y="199136"/>
                  </a:lnTo>
                  <a:lnTo>
                    <a:pt x="2563368" y="168402"/>
                  </a:lnTo>
                  <a:close/>
                </a:path>
                <a:path w="3113404" h="252730">
                  <a:moveTo>
                    <a:pt x="2642362" y="95885"/>
                  </a:moveTo>
                  <a:lnTo>
                    <a:pt x="2606929" y="95885"/>
                  </a:lnTo>
                  <a:lnTo>
                    <a:pt x="2606929" y="2159"/>
                  </a:lnTo>
                  <a:lnTo>
                    <a:pt x="2567686" y="2159"/>
                  </a:lnTo>
                  <a:lnTo>
                    <a:pt x="2567686" y="252222"/>
                  </a:lnTo>
                  <a:lnTo>
                    <a:pt x="2606929" y="252222"/>
                  </a:lnTo>
                  <a:lnTo>
                    <a:pt x="2606929" y="128270"/>
                  </a:lnTo>
                  <a:lnTo>
                    <a:pt x="2642362" y="128270"/>
                  </a:lnTo>
                  <a:lnTo>
                    <a:pt x="2642362" y="95885"/>
                  </a:lnTo>
                  <a:close/>
                </a:path>
                <a:path w="3113404" h="252730">
                  <a:moveTo>
                    <a:pt x="2819527" y="19304"/>
                  </a:moveTo>
                  <a:lnTo>
                    <a:pt x="2768092" y="19304"/>
                  </a:lnTo>
                  <a:lnTo>
                    <a:pt x="2768092" y="254"/>
                  </a:lnTo>
                  <a:lnTo>
                    <a:pt x="2729103" y="254"/>
                  </a:lnTo>
                  <a:lnTo>
                    <a:pt x="2729103" y="19304"/>
                  </a:lnTo>
                  <a:lnTo>
                    <a:pt x="2677033" y="19304"/>
                  </a:lnTo>
                  <a:lnTo>
                    <a:pt x="2677033" y="47625"/>
                  </a:lnTo>
                  <a:lnTo>
                    <a:pt x="2819527" y="47625"/>
                  </a:lnTo>
                  <a:lnTo>
                    <a:pt x="2819527" y="19304"/>
                  </a:lnTo>
                  <a:close/>
                </a:path>
                <a:path w="3113404" h="252730">
                  <a:moveTo>
                    <a:pt x="2828290" y="159131"/>
                  </a:moveTo>
                  <a:lnTo>
                    <a:pt x="2825978" y="137033"/>
                  </a:lnTo>
                  <a:lnTo>
                    <a:pt x="2825496" y="132334"/>
                  </a:lnTo>
                  <a:lnTo>
                    <a:pt x="2818561" y="133146"/>
                  </a:lnTo>
                  <a:lnTo>
                    <a:pt x="2811538" y="133883"/>
                  </a:lnTo>
                  <a:lnTo>
                    <a:pt x="2797302" y="135128"/>
                  </a:lnTo>
                  <a:lnTo>
                    <a:pt x="2782735" y="136182"/>
                  </a:lnTo>
                  <a:lnTo>
                    <a:pt x="2768092" y="137033"/>
                  </a:lnTo>
                  <a:lnTo>
                    <a:pt x="2768092" y="125349"/>
                  </a:lnTo>
                  <a:lnTo>
                    <a:pt x="2777375" y="123355"/>
                  </a:lnTo>
                  <a:lnTo>
                    <a:pt x="2785618" y="120586"/>
                  </a:lnTo>
                  <a:lnTo>
                    <a:pt x="2810256" y="89408"/>
                  </a:lnTo>
                  <a:lnTo>
                    <a:pt x="2810256" y="81661"/>
                  </a:lnTo>
                  <a:lnTo>
                    <a:pt x="2808744" y="77851"/>
                  </a:lnTo>
                  <a:lnTo>
                    <a:pt x="2807589" y="74930"/>
                  </a:lnTo>
                  <a:lnTo>
                    <a:pt x="2773591" y="54597"/>
                  </a:lnTo>
                  <a:lnTo>
                    <a:pt x="2772664" y="54444"/>
                  </a:lnTo>
                  <a:lnTo>
                    <a:pt x="2772664" y="85217"/>
                  </a:lnTo>
                  <a:lnTo>
                    <a:pt x="2772664" y="93345"/>
                  </a:lnTo>
                  <a:lnTo>
                    <a:pt x="2770505" y="96393"/>
                  </a:lnTo>
                  <a:lnTo>
                    <a:pt x="2762123" y="100457"/>
                  </a:lnTo>
                  <a:lnTo>
                    <a:pt x="2756154" y="101473"/>
                  </a:lnTo>
                  <a:lnTo>
                    <a:pt x="2748153" y="101346"/>
                  </a:lnTo>
                  <a:lnTo>
                    <a:pt x="2740152" y="101473"/>
                  </a:lnTo>
                  <a:lnTo>
                    <a:pt x="2734056" y="100457"/>
                  </a:lnTo>
                  <a:lnTo>
                    <a:pt x="2729865" y="98425"/>
                  </a:lnTo>
                  <a:lnTo>
                    <a:pt x="2725801" y="96393"/>
                  </a:lnTo>
                  <a:lnTo>
                    <a:pt x="2723642" y="93345"/>
                  </a:lnTo>
                  <a:lnTo>
                    <a:pt x="2723642" y="85217"/>
                  </a:lnTo>
                  <a:lnTo>
                    <a:pt x="2725801" y="82169"/>
                  </a:lnTo>
                  <a:lnTo>
                    <a:pt x="2729865" y="80518"/>
                  </a:lnTo>
                  <a:lnTo>
                    <a:pt x="2734056" y="78740"/>
                  </a:lnTo>
                  <a:lnTo>
                    <a:pt x="2740152" y="77851"/>
                  </a:lnTo>
                  <a:lnTo>
                    <a:pt x="2748153" y="77978"/>
                  </a:lnTo>
                  <a:lnTo>
                    <a:pt x="2756154" y="77851"/>
                  </a:lnTo>
                  <a:lnTo>
                    <a:pt x="2762123" y="78740"/>
                  </a:lnTo>
                  <a:lnTo>
                    <a:pt x="2766314" y="80518"/>
                  </a:lnTo>
                  <a:lnTo>
                    <a:pt x="2770505" y="82169"/>
                  </a:lnTo>
                  <a:lnTo>
                    <a:pt x="2772664" y="85217"/>
                  </a:lnTo>
                  <a:lnTo>
                    <a:pt x="2772664" y="54444"/>
                  </a:lnTo>
                  <a:lnTo>
                    <a:pt x="2765717" y="53200"/>
                  </a:lnTo>
                  <a:lnTo>
                    <a:pt x="2757246" y="52362"/>
                  </a:lnTo>
                  <a:lnTo>
                    <a:pt x="2748153" y="52070"/>
                  </a:lnTo>
                  <a:lnTo>
                    <a:pt x="2739098" y="52362"/>
                  </a:lnTo>
                  <a:lnTo>
                    <a:pt x="2699004" y="63881"/>
                  </a:lnTo>
                  <a:lnTo>
                    <a:pt x="2686050" y="89408"/>
                  </a:lnTo>
                  <a:lnTo>
                    <a:pt x="2686837" y="96177"/>
                  </a:lnTo>
                  <a:lnTo>
                    <a:pt x="2719628" y="123609"/>
                  </a:lnTo>
                  <a:lnTo>
                    <a:pt x="2729103" y="125603"/>
                  </a:lnTo>
                  <a:lnTo>
                    <a:pt x="2729103" y="138430"/>
                  </a:lnTo>
                  <a:lnTo>
                    <a:pt x="2670556" y="138938"/>
                  </a:lnTo>
                  <a:lnTo>
                    <a:pt x="2674620" y="168910"/>
                  </a:lnTo>
                  <a:lnTo>
                    <a:pt x="2709748" y="168643"/>
                  </a:lnTo>
                  <a:lnTo>
                    <a:pt x="2748280" y="167347"/>
                  </a:lnTo>
                  <a:lnTo>
                    <a:pt x="2788424" y="164426"/>
                  </a:lnTo>
                  <a:lnTo>
                    <a:pt x="2815094" y="161188"/>
                  </a:lnTo>
                  <a:lnTo>
                    <a:pt x="2828290" y="159131"/>
                  </a:lnTo>
                  <a:close/>
                </a:path>
                <a:path w="3113404" h="252730">
                  <a:moveTo>
                    <a:pt x="2875153" y="182245"/>
                  </a:moveTo>
                  <a:lnTo>
                    <a:pt x="2702687" y="182245"/>
                  </a:lnTo>
                  <a:lnTo>
                    <a:pt x="2702687" y="212217"/>
                  </a:lnTo>
                  <a:lnTo>
                    <a:pt x="2835910" y="212217"/>
                  </a:lnTo>
                  <a:lnTo>
                    <a:pt x="2835910" y="252222"/>
                  </a:lnTo>
                  <a:lnTo>
                    <a:pt x="2875153" y="252222"/>
                  </a:lnTo>
                  <a:lnTo>
                    <a:pt x="2875153" y="182245"/>
                  </a:lnTo>
                  <a:close/>
                </a:path>
                <a:path w="3113404" h="252730">
                  <a:moveTo>
                    <a:pt x="3009392" y="190373"/>
                  </a:moveTo>
                  <a:lnTo>
                    <a:pt x="3007068" y="164211"/>
                  </a:lnTo>
                  <a:lnTo>
                    <a:pt x="3006598" y="158750"/>
                  </a:lnTo>
                  <a:lnTo>
                    <a:pt x="2998190" y="160147"/>
                  </a:lnTo>
                  <a:lnTo>
                    <a:pt x="2958058" y="163868"/>
                  </a:lnTo>
                  <a:lnTo>
                    <a:pt x="2942082" y="164211"/>
                  </a:lnTo>
                  <a:lnTo>
                    <a:pt x="2942082" y="104648"/>
                  </a:lnTo>
                  <a:lnTo>
                    <a:pt x="2942082" y="72771"/>
                  </a:lnTo>
                  <a:lnTo>
                    <a:pt x="2942082" y="62103"/>
                  </a:lnTo>
                  <a:lnTo>
                    <a:pt x="2995676" y="62103"/>
                  </a:lnTo>
                  <a:lnTo>
                    <a:pt x="2995676" y="30861"/>
                  </a:lnTo>
                  <a:lnTo>
                    <a:pt x="2902585" y="30861"/>
                  </a:lnTo>
                  <a:lnTo>
                    <a:pt x="2902585" y="72771"/>
                  </a:lnTo>
                  <a:lnTo>
                    <a:pt x="2875153" y="72771"/>
                  </a:lnTo>
                  <a:lnTo>
                    <a:pt x="2875153" y="2540"/>
                  </a:lnTo>
                  <a:lnTo>
                    <a:pt x="2835910" y="2540"/>
                  </a:lnTo>
                  <a:lnTo>
                    <a:pt x="2835910" y="173228"/>
                  </a:lnTo>
                  <a:lnTo>
                    <a:pt x="2875153" y="173228"/>
                  </a:lnTo>
                  <a:lnTo>
                    <a:pt x="2875153" y="104648"/>
                  </a:lnTo>
                  <a:lnTo>
                    <a:pt x="2902585" y="104648"/>
                  </a:lnTo>
                  <a:lnTo>
                    <a:pt x="2902585" y="197243"/>
                  </a:lnTo>
                  <a:lnTo>
                    <a:pt x="2932023" y="197243"/>
                  </a:lnTo>
                  <a:lnTo>
                    <a:pt x="2975902" y="195237"/>
                  </a:lnTo>
                  <a:lnTo>
                    <a:pt x="2998051" y="192379"/>
                  </a:lnTo>
                  <a:lnTo>
                    <a:pt x="3009392" y="190373"/>
                  </a:lnTo>
                  <a:close/>
                </a:path>
                <a:path w="3113404" h="252730">
                  <a:moveTo>
                    <a:pt x="3113151" y="2159"/>
                  </a:moveTo>
                  <a:lnTo>
                    <a:pt x="3076067" y="2159"/>
                  </a:lnTo>
                  <a:lnTo>
                    <a:pt x="3076067" y="97536"/>
                  </a:lnTo>
                  <a:lnTo>
                    <a:pt x="3055874" y="97536"/>
                  </a:lnTo>
                  <a:lnTo>
                    <a:pt x="3055874" y="5969"/>
                  </a:lnTo>
                  <a:lnTo>
                    <a:pt x="3020187" y="5969"/>
                  </a:lnTo>
                  <a:lnTo>
                    <a:pt x="3020187" y="240284"/>
                  </a:lnTo>
                  <a:lnTo>
                    <a:pt x="3055874" y="240284"/>
                  </a:lnTo>
                  <a:lnTo>
                    <a:pt x="3055874" y="128524"/>
                  </a:lnTo>
                  <a:lnTo>
                    <a:pt x="3076067" y="128524"/>
                  </a:lnTo>
                  <a:lnTo>
                    <a:pt x="3076067" y="252222"/>
                  </a:lnTo>
                  <a:lnTo>
                    <a:pt x="3113151" y="252222"/>
                  </a:lnTo>
                  <a:lnTo>
                    <a:pt x="3113151" y="128524"/>
                  </a:lnTo>
                  <a:lnTo>
                    <a:pt x="3113151" y="97536"/>
                  </a:lnTo>
                  <a:lnTo>
                    <a:pt x="3113151" y="2159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896543" y="882776"/>
            <a:ext cx="1766570" cy="310515"/>
          </a:xfrm>
          <a:custGeom>
            <a:avLst/>
            <a:gdLst/>
            <a:ahLst/>
            <a:cxnLst/>
            <a:rect l="l" t="t" r="r" b="b"/>
            <a:pathLst>
              <a:path w="1766570" h="310515">
                <a:moveTo>
                  <a:pt x="142570" y="118745"/>
                </a:moveTo>
                <a:lnTo>
                  <a:pt x="123621" y="80772"/>
                </a:lnTo>
                <a:lnTo>
                  <a:pt x="102692" y="69748"/>
                </a:lnTo>
                <a:lnTo>
                  <a:pt x="102692" y="118745"/>
                </a:lnTo>
                <a:lnTo>
                  <a:pt x="102514" y="125095"/>
                </a:lnTo>
                <a:lnTo>
                  <a:pt x="100025" y="129921"/>
                </a:lnTo>
                <a:lnTo>
                  <a:pt x="95211" y="133477"/>
                </a:lnTo>
                <a:lnTo>
                  <a:pt x="90385" y="136906"/>
                </a:lnTo>
                <a:lnTo>
                  <a:pt x="84251" y="138684"/>
                </a:lnTo>
                <a:lnTo>
                  <a:pt x="69507" y="138684"/>
                </a:lnTo>
                <a:lnTo>
                  <a:pt x="52082" y="118745"/>
                </a:lnTo>
                <a:lnTo>
                  <a:pt x="52222" y="112014"/>
                </a:lnTo>
                <a:lnTo>
                  <a:pt x="54559" y="106934"/>
                </a:lnTo>
                <a:lnTo>
                  <a:pt x="63601" y="99822"/>
                </a:lnTo>
                <a:lnTo>
                  <a:pt x="69507" y="97917"/>
                </a:lnTo>
                <a:lnTo>
                  <a:pt x="84251" y="97917"/>
                </a:lnTo>
                <a:lnTo>
                  <a:pt x="90385" y="99822"/>
                </a:lnTo>
                <a:lnTo>
                  <a:pt x="100025" y="106934"/>
                </a:lnTo>
                <a:lnTo>
                  <a:pt x="102514" y="112014"/>
                </a:lnTo>
                <a:lnTo>
                  <a:pt x="102692" y="118745"/>
                </a:lnTo>
                <a:lnTo>
                  <a:pt x="102692" y="69748"/>
                </a:lnTo>
                <a:lnTo>
                  <a:pt x="94665" y="67614"/>
                </a:lnTo>
                <a:lnTo>
                  <a:pt x="85991" y="66294"/>
                </a:lnTo>
                <a:lnTo>
                  <a:pt x="76796" y="65786"/>
                </a:lnTo>
                <a:lnTo>
                  <a:pt x="67792" y="66294"/>
                </a:lnTo>
                <a:lnTo>
                  <a:pt x="30759" y="80772"/>
                </a:lnTo>
                <a:lnTo>
                  <a:pt x="12204" y="118745"/>
                </a:lnTo>
                <a:lnTo>
                  <a:pt x="12801" y="126085"/>
                </a:lnTo>
                <a:lnTo>
                  <a:pt x="36880" y="160426"/>
                </a:lnTo>
                <a:lnTo>
                  <a:pt x="76796" y="170815"/>
                </a:lnTo>
                <a:lnTo>
                  <a:pt x="85991" y="170408"/>
                </a:lnTo>
                <a:lnTo>
                  <a:pt x="123621" y="156108"/>
                </a:lnTo>
                <a:lnTo>
                  <a:pt x="137807" y="138684"/>
                </a:lnTo>
                <a:lnTo>
                  <a:pt x="140195" y="133007"/>
                </a:lnTo>
                <a:lnTo>
                  <a:pt x="141897" y="126085"/>
                </a:lnTo>
                <a:lnTo>
                  <a:pt x="142570" y="118745"/>
                </a:lnTo>
                <a:close/>
              </a:path>
              <a:path w="1766570" h="310515">
                <a:moveTo>
                  <a:pt x="150609" y="24384"/>
                </a:moveTo>
                <a:lnTo>
                  <a:pt x="98818" y="24384"/>
                </a:lnTo>
                <a:lnTo>
                  <a:pt x="98818" y="0"/>
                </a:lnTo>
                <a:lnTo>
                  <a:pt x="55956" y="0"/>
                </a:lnTo>
                <a:lnTo>
                  <a:pt x="55956" y="24384"/>
                </a:lnTo>
                <a:lnTo>
                  <a:pt x="0" y="24384"/>
                </a:lnTo>
                <a:lnTo>
                  <a:pt x="0" y="57785"/>
                </a:lnTo>
                <a:lnTo>
                  <a:pt x="150609" y="57785"/>
                </a:lnTo>
                <a:lnTo>
                  <a:pt x="150609" y="24384"/>
                </a:lnTo>
                <a:close/>
              </a:path>
              <a:path w="1766570" h="310515">
                <a:moveTo>
                  <a:pt x="230378" y="187833"/>
                </a:moveTo>
                <a:lnTo>
                  <a:pt x="41668" y="187833"/>
                </a:lnTo>
                <a:lnTo>
                  <a:pt x="41668" y="221488"/>
                </a:lnTo>
                <a:lnTo>
                  <a:pt x="187820" y="221488"/>
                </a:lnTo>
                <a:lnTo>
                  <a:pt x="187820" y="275590"/>
                </a:lnTo>
                <a:lnTo>
                  <a:pt x="230378" y="275590"/>
                </a:lnTo>
                <a:lnTo>
                  <a:pt x="230378" y="187833"/>
                </a:lnTo>
                <a:close/>
              </a:path>
              <a:path w="1766570" h="310515">
                <a:moveTo>
                  <a:pt x="230378" y="2413"/>
                </a:moveTo>
                <a:lnTo>
                  <a:pt x="187820" y="2413"/>
                </a:lnTo>
                <a:lnTo>
                  <a:pt x="187820" y="61976"/>
                </a:lnTo>
                <a:lnTo>
                  <a:pt x="154774" y="61976"/>
                </a:lnTo>
                <a:lnTo>
                  <a:pt x="154774" y="95504"/>
                </a:lnTo>
                <a:lnTo>
                  <a:pt x="187820" y="95504"/>
                </a:lnTo>
                <a:lnTo>
                  <a:pt x="187820" y="114935"/>
                </a:lnTo>
                <a:lnTo>
                  <a:pt x="153885" y="114935"/>
                </a:lnTo>
                <a:lnTo>
                  <a:pt x="153885" y="148844"/>
                </a:lnTo>
                <a:lnTo>
                  <a:pt x="187820" y="148844"/>
                </a:lnTo>
                <a:lnTo>
                  <a:pt x="187820" y="175895"/>
                </a:lnTo>
                <a:lnTo>
                  <a:pt x="230378" y="175895"/>
                </a:lnTo>
                <a:lnTo>
                  <a:pt x="230378" y="2413"/>
                </a:lnTo>
                <a:close/>
              </a:path>
              <a:path w="1766570" h="310515">
                <a:moveTo>
                  <a:pt x="426288" y="127127"/>
                </a:moveTo>
                <a:lnTo>
                  <a:pt x="390220" y="107442"/>
                </a:lnTo>
                <a:lnTo>
                  <a:pt x="366941" y="69342"/>
                </a:lnTo>
                <a:lnTo>
                  <a:pt x="363816" y="43815"/>
                </a:lnTo>
                <a:lnTo>
                  <a:pt x="363816" y="17526"/>
                </a:lnTo>
                <a:lnTo>
                  <a:pt x="319163" y="17526"/>
                </a:lnTo>
                <a:lnTo>
                  <a:pt x="319163" y="43815"/>
                </a:lnTo>
                <a:lnTo>
                  <a:pt x="318820" y="52654"/>
                </a:lnTo>
                <a:lnTo>
                  <a:pt x="304571" y="95046"/>
                </a:lnTo>
                <a:lnTo>
                  <a:pt x="275615" y="122135"/>
                </a:lnTo>
                <a:lnTo>
                  <a:pt x="254279" y="131572"/>
                </a:lnTo>
                <a:lnTo>
                  <a:pt x="276606" y="165227"/>
                </a:lnTo>
                <a:lnTo>
                  <a:pt x="316445" y="142367"/>
                </a:lnTo>
                <a:lnTo>
                  <a:pt x="341782" y="107442"/>
                </a:lnTo>
                <a:lnTo>
                  <a:pt x="346633" y="116382"/>
                </a:lnTo>
                <a:lnTo>
                  <a:pt x="374459" y="146037"/>
                </a:lnTo>
                <a:lnTo>
                  <a:pt x="404571" y="160782"/>
                </a:lnTo>
                <a:lnTo>
                  <a:pt x="426288" y="127127"/>
                </a:lnTo>
                <a:close/>
              </a:path>
              <a:path w="1766570" h="310515">
                <a:moveTo>
                  <a:pt x="486105" y="2667"/>
                </a:moveTo>
                <a:lnTo>
                  <a:pt x="443306" y="2667"/>
                </a:lnTo>
                <a:lnTo>
                  <a:pt x="443306" y="201803"/>
                </a:lnTo>
                <a:lnTo>
                  <a:pt x="486105" y="201803"/>
                </a:lnTo>
                <a:lnTo>
                  <a:pt x="486105" y="2667"/>
                </a:lnTo>
                <a:close/>
              </a:path>
              <a:path w="1766570" h="310515">
                <a:moveTo>
                  <a:pt x="492963" y="236982"/>
                </a:moveTo>
                <a:lnTo>
                  <a:pt x="344462" y="236982"/>
                </a:lnTo>
                <a:lnTo>
                  <a:pt x="344462" y="182245"/>
                </a:lnTo>
                <a:lnTo>
                  <a:pt x="301015" y="182245"/>
                </a:lnTo>
                <a:lnTo>
                  <a:pt x="301015" y="271145"/>
                </a:lnTo>
                <a:lnTo>
                  <a:pt x="492963" y="271145"/>
                </a:lnTo>
                <a:lnTo>
                  <a:pt x="492963" y="236982"/>
                </a:lnTo>
                <a:close/>
              </a:path>
              <a:path w="1766570" h="310515">
                <a:moveTo>
                  <a:pt x="578561" y="152400"/>
                </a:moveTo>
                <a:lnTo>
                  <a:pt x="578180" y="144907"/>
                </a:lnTo>
                <a:lnTo>
                  <a:pt x="575386" y="138684"/>
                </a:lnTo>
                <a:lnTo>
                  <a:pt x="570179" y="133731"/>
                </a:lnTo>
                <a:lnTo>
                  <a:pt x="565099" y="128651"/>
                </a:lnTo>
                <a:lnTo>
                  <a:pt x="558749" y="126111"/>
                </a:lnTo>
                <a:lnTo>
                  <a:pt x="551383" y="125984"/>
                </a:lnTo>
                <a:lnTo>
                  <a:pt x="543763" y="126111"/>
                </a:lnTo>
                <a:lnTo>
                  <a:pt x="537413" y="128651"/>
                </a:lnTo>
                <a:lnTo>
                  <a:pt x="527253" y="138684"/>
                </a:lnTo>
                <a:lnTo>
                  <a:pt x="524713" y="144907"/>
                </a:lnTo>
                <a:lnTo>
                  <a:pt x="524586" y="152400"/>
                </a:lnTo>
                <a:lnTo>
                  <a:pt x="524713" y="160147"/>
                </a:lnTo>
                <a:lnTo>
                  <a:pt x="527253" y="166624"/>
                </a:lnTo>
                <a:lnTo>
                  <a:pt x="537413" y="176657"/>
                </a:lnTo>
                <a:lnTo>
                  <a:pt x="543763" y="179324"/>
                </a:lnTo>
                <a:lnTo>
                  <a:pt x="551383" y="179451"/>
                </a:lnTo>
                <a:lnTo>
                  <a:pt x="558749" y="179324"/>
                </a:lnTo>
                <a:lnTo>
                  <a:pt x="565099" y="176657"/>
                </a:lnTo>
                <a:lnTo>
                  <a:pt x="575386" y="166624"/>
                </a:lnTo>
                <a:lnTo>
                  <a:pt x="578180" y="160147"/>
                </a:lnTo>
                <a:lnTo>
                  <a:pt x="578561" y="152400"/>
                </a:lnTo>
                <a:close/>
              </a:path>
              <a:path w="1766570" h="310515">
                <a:moveTo>
                  <a:pt x="846277" y="210820"/>
                </a:moveTo>
                <a:lnTo>
                  <a:pt x="742010" y="210820"/>
                </a:lnTo>
                <a:lnTo>
                  <a:pt x="742010" y="156591"/>
                </a:lnTo>
                <a:lnTo>
                  <a:pt x="819734" y="156591"/>
                </a:lnTo>
                <a:lnTo>
                  <a:pt x="819734" y="122936"/>
                </a:lnTo>
                <a:lnTo>
                  <a:pt x="667969" y="122936"/>
                </a:lnTo>
                <a:lnTo>
                  <a:pt x="667969" y="54737"/>
                </a:lnTo>
                <a:lnTo>
                  <a:pt x="817956" y="54737"/>
                </a:lnTo>
                <a:lnTo>
                  <a:pt x="817956" y="20828"/>
                </a:lnTo>
                <a:lnTo>
                  <a:pt x="625043" y="20828"/>
                </a:lnTo>
                <a:lnTo>
                  <a:pt x="625043" y="156591"/>
                </a:lnTo>
                <a:lnTo>
                  <a:pt x="699846" y="156591"/>
                </a:lnTo>
                <a:lnTo>
                  <a:pt x="699846" y="210820"/>
                </a:lnTo>
                <a:lnTo>
                  <a:pt x="596468" y="210820"/>
                </a:lnTo>
                <a:lnTo>
                  <a:pt x="596468" y="245618"/>
                </a:lnTo>
                <a:lnTo>
                  <a:pt x="846277" y="245618"/>
                </a:lnTo>
                <a:lnTo>
                  <a:pt x="846277" y="210820"/>
                </a:lnTo>
                <a:close/>
              </a:path>
              <a:path w="1766570" h="310515">
                <a:moveTo>
                  <a:pt x="1021029" y="133604"/>
                </a:moveTo>
                <a:lnTo>
                  <a:pt x="985469" y="113792"/>
                </a:lnTo>
                <a:lnTo>
                  <a:pt x="963117" y="78219"/>
                </a:lnTo>
                <a:lnTo>
                  <a:pt x="959688" y="55118"/>
                </a:lnTo>
                <a:lnTo>
                  <a:pt x="959688" y="54229"/>
                </a:lnTo>
                <a:lnTo>
                  <a:pt x="1011885" y="54229"/>
                </a:lnTo>
                <a:lnTo>
                  <a:pt x="1011885" y="19939"/>
                </a:lnTo>
                <a:lnTo>
                  <a:pt x="863549" y="19939"/>
                </a:lnTo>
                <a:lnTo>
                  <a:pt x="863549" y="54229"/>
                </a:lnTo>
                <a:lnTo>
                  <a:pt x="916000" y="54229"/>
                </a:lnTo>
                <a:lnTo>
                  <a:pt x="915974" y="55118"/>
                </a:lnTo>
                <a:lnTo>
                  <a:pt x="906005" y="96253"/>
                </a:lnTo>
                <a:lnTo>
                  <a:pt x="872693" y="129438"/>
                </a:lnTo>
                <a:lnTo>
                  <a:pt x="851738" y="138176"/>
                </a:lnTo>
                <a:lnTo>
                  <a:pt x="873709" y="172720"/>
                </a:lnTo>
                <a:lnTo>
                  <a:pt x="913460" y="150114"/>
                </a:lnTo>
                <a:lnTo>
                  <a:pt x="938352" y="115824"/>
                </a:lnTo>
                <a:lnTo>
                  <a:pt x="943152" y="124409"/>
                </a:lnTo>
                <a:lnTo>
                  <a:pt x="970622" y="153238"/>
                </a:lnTo>
                <a:lnTo>
                  <a:pt x="1000201" y="167640"/>
                </a:lnTo>
                <a:lnTo>
                  <a:pt x="1021029" y="133604"/>
                </a:lnTo>
                <a:close/>
              </a:path>
              <a:path w="1766570" h="310515">
                <a:moveTo>
                  <a:pt x="1085291" y="2667"/>
                </a:moveTo>
                <a:lnTo>
                  <a:pt x="1042746" y="2667"/>
                </a:lnTo>
                <a:lnTo>
                  <a:pt x="1042746" y="71755"/>
                </a:lnTo>
                <a:lnTo>
                  <a:pt x="1001725" y="71755"/>
                </a:lnTo>
                <a:lnTo>
                  <a:pt x="1001725" y="106299"/>
                </a:lnTo>
                <a:lnTo>
                  <a:pt x="1042746" y="106299"/>
                </a:lnTo>
                <a:lnTo>
                  <a:pt x="1042746" y="201803"/>
                </a:lnTo>
                <a:lnTo>
                  <a:pt x="1085291" y="201803"/>
                </a:lnTo>
                <a:lnTo>
                  <a:pt x="1085291" y="2667"/>
                </a:lnTo>
                <a:close/>
              </a:path>
              <a:path w="1766570" h="310515">
                <a:moveTo>
                  <a:pt x="1091641" y="236982"/>
                </a:moveTo>
                <a:lnTo>
                  <a:pt x="945210" y="236982"/>
                </a:lnTo>
                <a:lnTo>
                  <a:pt x="945210" y="184531"/>
                </a:lnTo>
                <a:lnTo>
                  <a:pt x="902284" y="184531"/>
                </a:lnTo>
                <a:lnTo>
                  <a:pt x="902284" y="271145"/>
                </a:lnTo>
                <a:lnTo>
                  <a:pt x="1091641" y="271145"/>
                </a:lnTo>
                <a:lnTo>
                  <a:pt x="1091641" y="236982"/>
                </a:lnTo>
                <a:close/>
              </a:path>
              <a:path w="1766570" h="310515">
                <a:moveTo>
                  <a:pt x="1294968" y="247015"/>
                </a:moveTo>
                <a:lnTo>
                  <a:pt x="1254582" y="172974"/>
                </a:lnTo>
                <a:lnTo>
                  <a:pt x="1250010" y="164592"/>
                </a:lnTo>
                <a:lnTo>
                  <a:pt x="1258430" y="160096"/>
                </a:lnTo>
                <a:lnTo>
                  <a:pt x="1281823" y="132461"/>
                </a:lnTo>
                <a:lnTo>
                  <a:pt x="1284770" y="123647"/>
                </a:lnTo>
                <a:lnTo>
                  <a:pt x="1286598" y="113741"/>
                </a:lnTo>
                <a:lnTo>
                  <a:pt x="1287221" y="102997"/>
                </a:lnTo>
                <a:lnTo>
                  <a:pt x="1285760" y="87236"/>
                </a:lnTo>
                <a:lnTo>
                  <a:pt x="1266266" y="50800"/>
                </a:lnTo>
                <a:lnTo>
                  <a:pt x="1234897" y="34950"/>
                </a:lnTo>
                <a:lnTo>
                  <a:pt x="1234897" y="102997"/>
                </a:lnTo>
                <a:lnTo>
                  <a:pt x="1234770" y="113030"/>
                </a:lnTo>
                <a:lnTo>
                  <a:pt x="1198194" y="132461"/>
                </a:lnTo>
                <a:lnTo>
                  <a:pt x="1171397" y="132461"/>
                </a:lnTo>
                <a:lnTo>
                  <a:pt x="1171397" y="72644"/>
                </a:lnTo>
                <a:lnTo>
                  <a:pt x="1198194" y="72644"/>
                </a:lnTo>
                <a:lnTo>
                  <a:pt x="1234770" y="92837"/>
                </a:lnTo>
                <a:lnTo>
                  <a:pt x="1234897" y="102997"/>
                </a:lnTo>
                <a:lnTo>
                  <a:pt x="1234897" y="34950"/>
                </a:lnTo>
                <a:lnTo>
                  <a:pt x="1226350" y="32905"/>
                </a:lnTo>
                <a:lnTo>
                  <a:pt x="1208989" y="31623"/>
                </a:lnTo>
                <a:lnTo>
                  <a:pt x="1120851" y="31623"/>
                </a:lnTo>
                <a:lnTo>
                  <a:pt x="1120851" y="247015"/>
                </a:lnTo>
                <a:lnTo>
                  <a:pt x="1171397" y="247015"/>
                </a:lnTo>
                <a:lnTo>
                  <a:pt x="1171397" y="172974"/>
                </a:lnTo>
                <a:lnTo>
                  <a:pt x="1199718" y="172974"/>
                </a:lnTo>
                <a:lnTo>
                  <a:pt x="1239342" y="247015"/>
                </a:lnTo>
                <a:lnTo>
                  <a:pt x="1294968" y="247015"/>
                </a:lnTo>
                <a:close/>
              </a:path>
              <a:path w="1766570" h="310515">
                <a:moveTo>
                  <a:pt x="1495501" y="247015"/>
                </a:moveTo>
                <a:lnTo>
                  <a:pt x="1483741" y="233680"/>
                </a:lnTo>
                <a:lnTo>
                  <a:pt x="1463255" y="210439"/>
                </a:lnTo>
                <a:lnTo>
                  <a:pt x="1462481" y="209550"/>
                </a:lnTo>
                <a:lnTo>
                  <a:pt x="1467142" y="202692"/>
                </a:lnTo>
                <a:lnTo>
                  <a:pt x="1471218" y="195249"/>
                </a:lnTo>
                <a:lnTo>
                  <a:pt x="1474711" y="187210"/>
                </a:lnTo>
                <a:lnTo>
                  <a:pt x="1477594" y="178562"/>
                </a:lnTo>
                <a:lnTo>
                  <a:pt x="1478241" y="175895"/>
                </a:lnTo>
                <a:lnTo>
                  <a:pt x="1479842" y="169379"/>
                </a:lnTo>
                <a:lnTo>
                  <a:pt x="1481480" y="159727"/>
                </a:lnTo>
                <a:lnTo>
                  <a:pt x="1482458" y="149618"/>
                </a:lnTo>
                <a:lnTo>
                  <a:pt x="1482801" y="139065"/>
                </a:lnTo>
                <a:lnTo>
                  <a:pt x="1442034" y="139065"/>
                </a:lnTo>
                <a:lnTo>
                  <a:pt x="1441907" y="145923"/>
                </a:lnTo>
                <a:lnTo>
                  <a:pt x="1441145" y="152527"/>
                </a:lnTo>
                <a:lnTo>
                  <a:pt x="1439494" y="158750"/>
                </a:lnTo>
                <a:lnTo>
                  <a:pt x="1437843" y="164846"/>
                </a:lnTo>
                <a:lnTo>
                  <a:pt x="1435557" y="170688"/>
                </a:lnTo>
                <a:lnTo>
                  <a:pt x="1432763" y="175895"/>
                </a:lnTo>
                <a:lnTo>
                  <a:pt x="1421472" y="163195"/>
                </a:lnTo>
                <a:lnTo>
                  <a:pt x="1404823" y="144475"/>
                </a:lnTo>
                <a:lnTo>
                  <a:pt x="1404823" y="203962"/>
                </a:lnTo>
                <a:lnTo>
                  <a:pt x="1400759" y="205994"/>
                </a:lnTo>
                <a:lnTo>
                  <a:pt x="1396695" y="207645"/>
                </a:lnTo>
                <a:lnTo>
                  <a:pt x="1388440" y="209931"/>
                </a:lnTo>
                <a:lnTo>
                  <a:pt x="1384249" y="210439"/>
                </a:lnTo>
                <a:lnTo>
                  <a:pt x="1380058" y="210439"/>
                </a:lnTo>
                <a:lnTo>
                  <a:pt x="1352372" y="182245"/>
                </a:lnTo>
                <a:lnTo>
                  <a:pt x="1353769" y="178181"/>
                </a:lnTo>
                <a:lnTo>
                  <a:pt x="1404823" y="203962"/>
                </a:lnTo>
                <a:lnTo>
                  <a:pt x="1404823" y="144475"/>
                </a:lnTo>
                <a:lnTo>
                  <a:pt x="1400251" y="139319"/>
                </a:lnTo>
                <a:lnTo>
                  <a:pt x="1411935" y="130937"/>
                </a:lnTo>
                <a:lnTo>
                  <a:pt x="1418475" y="125895"/>
                </a:lnTo>
                <a:lnTo>
                  <a:pt x="1424216" y="120497"/>
                </a:lnTo>
                <a:lnTo>
                  <a:pt x="1429143" y="114757"/>
                </a:lnTo>
                <a:lnTo>
                  <a:pt x="1431099" y="111887"/>
                </a:lnTo>
                <a:lnTo>
                  <a:pt x="1433271" y="108712"/>
                </a:lnTo>
                <a:lnTo>
                  <a:pt x="1436522" y="102273"/>
                </a:lnTo>
                <a:lnTo>
                  <a:pt x="1438871" y="95491"/>
                </a:lnTo>
                <a:lnTo>
                  <a:pt x="1440281" y="88417"/>
                </a:lnTo>
                <a:lnTo>
                  <a:pt x="1440751" y="81153"/>
                </a:lnTo>
                <a:lnTo>
                  <a:pt x="1440332" y="73964"/>
                </a:lnTo>
                <a:lnTo>
                  <a:pt x="1439278" y="68453"/>
                </a:lnTo>
                <a:lnTo>
                  <a:pt x="1439049" y="67221"/>
                </a:lnTo>
                <a:lnTo>
                  <a:pt x="1414221" y="35814"/>
                </a:lnTo>
                <a:lnTo>
                  <a:pt x="1402156" y="31089"/>
                </a:lnTo>
                <a:lnTo>
                  <a:pt x="1402156" y="87884"/>
                </a:lnTo>
                <a:lnTo>
                  <a:pt x="1401013" y="91567"/>
                </a:lnTo>
                <a:lnTo>
                  <a:pt x="1396441" y="98679"/>
                </a:lnTo>
                <a:lnTo>
                  <a:pt x="1392631" y="102108"/>
                </a:lnTo>
                <a:lnTo>
                  <a:pt x="1387551" y="105410"/>
                </a:lnTo>
                <a:lnTo>
                  <a:pt x="1377137" y="111887"/>
                </a:lnTo>
                <a:lnTo>
                  <a:pt x="1373454" y="107315"/>
                </a:lnTo>
                <a:lnTo>
                  <a:pt x="1370406" y="102997"/>
                </a:lnTo>
                <a:lnTo>
                  <a:pt x="1368183" y="98679"/>
                </a:lnTo>
                <a:lnTo>
                  <a:pt x="1366088" y="94488"/>
                </a:lnTo>
                <a:lnTo>
                  <a:pt x="1364945" y="90424"/>
                </a:lnTo>
                <a:lnTo>
                  <a:pt x="1364996" y="81026"/>
                </a:lnTo>
                <a:lnTo>
                  <a:pt x="1383995" y="68453"/>
                </a:lnTo>
                <a:lnTo>
                  <a:pt x="1389837" y="68580"/>
                </a:lnTo>
                <a:lnTo>
                  <a:pt x="1394282" y="70231"/>
                </a:lnTo>
                <a:lnTo>
                  <a:pt x="1397330" y="73279"/>
                </a:lnTo>
                <a:lnTo>
                  <a:pt x="1400505" y="76327"/>
                </a:lnTo>
                <a:lnTo>
                  <a:pt x="1402029" y="79883"/>
                </a:lnTo>
                <a:lnTo>
                  <a:pt x="1402156" y="87884"/>
                </a:lnTo>
                <a:lnTo>
                  <a:pt x="1402156" y="31089"/>
                </a:lnTo>
                <a:lnTo>
                  <a:pt x="1400200" y="30480"/>
                </a:lnTo>
                <a:lnTo>
                  <a:pt x="1392224" y="29108"/>
                </a:lnTo>
                <a:lnTo>
                  <a:pt x="1383614" y="28575"/>
                </a:lnTo>
                <a:lnTo>
                  <a:pt x="1374775" y="29133"/>
                </a:lnTo>
                <a:lnTo>
                  <a:pt x="1339837" y="45110"/>
                </a:lnTo>
                <a:lnTo>
                  <a:pt x="1323162" y="85725"/>
                </a:lnTo>
                <a:lnTo>
                  <a:pt x="1323657" y="92735"/>
                </a:lnTo>
                <a:lnTo>
                  <a:pt x="1338656" y="129362"/>
                </a:lnTo>
                <a:lnTo>
                  <a:pt x="1342593" y="134620"/>
                </a:lnTo>
                <a:lnTo>
                  <a:pt x="1334249" y="140360"/>
                </a:lnTo>
                <a:lnTo>
                  <a:pt x="1306664" y="172974"/>
                </a:lnTo>
                <a:lnTo>
                  <a:pt x="1303858" y="189865"/>
                </a:lnTo>
                <a:lnTo>
                  <a:pt x="1304467" y="198208"/>
                </a:lnTo>
                <a:lnTo>
                  <a:pt x="1323416" y="232778"/>
                </a:lnTo>
                <a:lnTo>
                  <a:pt x="1366100" y="249745"/>
                </a:lnTo>
                <a:lnTo>
                  <a:pt x="1377137" y="250317"/>
                </a:lnTo>
                <a:lnTo>
                  <a:pt x="1384185" y="250139"/>
                </a:lnTo>
                <a:lnTo>
                  <a:pt x="1425816" y="237756"/>
                </a:lnTo>
                <a:lnTo>
                  <a:pt x="1432128" y="233680"/>
                </a:lnTo>
                <a:lnTo>
                  <a:pt x="1444320" y="247015"/>
                </a:lnTo>
                <a:lnTo>
                  <a:pt x="1495501" y="247015"/>
                </a:lnTo>
                <a:close/>
              </a:path>
              <a:path w="1766570" h="310515">
                <a:moveTo>
                  <a:pt x="1690065" y="139319"/>
                </a:moveTo>
                <a:lnTo>
                  <a:pt x="1682699" y="94157"/>
                </a:lnTo>
                <a:lnTo>
                  <a:pt x="1672844" y="74676"/>
                </a:lnTo>
                <a:lnTo>
                  <a:pt x="1670037" y="70154"/>
                </a:lnTo>
                <a:lnTo>
                  <a:pt x="1661579" y="60198"/>
                </a:lnTo>
                <a:lnTo>
                  <a:pt x="1651749" y="51676"/>
                </a:lnTo>
                <a:lnTo>
                  <a:pt x="1640535" y="44577"/>
                </a:lnTo>
                <a:lnTo>
                  <a:pt x="1639138" y="43942"/>
                </a:lnTo>
                <a:lnTo>
                  <a:pt x="1639138" y="139319"/>
                </a:lnTo>
                <a:lnTo>
                  <a:pt x="1638147" y="155422"/>
                </a:lnTo>
                <a:lnTo>
                  <a:pt x="1616252" y="195529"/>
                </a:lnTo>
                <a:lnTo>
                  <a:pt x="1581988" y="203581"/>
                </a:lnTo>
                <a:lnTo>
                  <a:pt x="1555445" y="203581"/>
                </a:lnTo>
                <a:lnTo>
                  <a:pt x="1555445" y="74676"/>
                </a:lnTo>
                <a:lnTo>
                  <a:pt x="1581353" y="74676"/>
                </a:lnTo>
                <a:lnTo>
                  <a:pt x="1624279" y="89535"/>
                </a:lnTo>
                <a:lnTo>
                  <a:pt x="1639138" y="139319"/>
                </a:lnTo>
                <a:lnTo>
                  <a:pt x="1639138" y="43942"/>
                </a:lnTo>
                <a:lnTo>
                  <a:pt x="1628101" y="38912"/>
                </a:lnTo>
                <a:lnTo>
                  <a:pt x="1614474" y="34861"/>
                </a:lnTo>
                <a:lnTo>
                  <a:pt x="1599679" y="32435"/>
                </a:lnTo>
                <a:lnTo>
                  <a:pt x="1583766" y="31623"/>
                </a:lnTo>
                <a:lnTo>
                  <a:pt x="1504899" y="31623"/>
                </a:lnTo>
                <a:lnTo>
                  <a:pt x="1504899" y="247015"/>
                </a:lnTo>
                <a:lnTo>
                  <a:pt x="1583766" y="247015"/>
                </a:lnTo>
                <a:lnTo>
                  <a:pt x="1628101" y="239737"/>
                </a:lnTo>
                <a:lnTo>
                  <a:pt x="1661579" y="218440"/>
                </a:lnTo>
                <a:lnTo>
                  <a:pt x="1673085" y="203581"/>
                </a:lnTo>
                <a:lnTo>
                  <a:pt x="1677111" y="197104"/>
                </a:lnTo>
                <a:lnTo>
                  <a:pt x="1682699" y="184492"/>
                </a:lnTo>
                <a:lnTo>
                  <a:pt x="1686725" y="170649"/>
                </a:lnTo>
                <a:lnTo>
                  <a:pt x="1689176" y="155587"/>
                </a:lnTo>
                <a:lnTo>
                  <a:pt x="1690065" y="139319"/>
                </a:lnTo>
                <a:close/>
              </a:path>
              <a:path w="1766570" h="310515">
                <a:moveTo>
                  <a:pt x="1766011" y="224409"/>
                </a:moveTo>
                <a:lnTo>
                  <a:pt x="1719021" y="224409"/>
                </a:lnTo>
                <a:lnTo>
                  <a:pt x="1704797" y="310515"/>
                </a:lnTo>
                <a:lnTo>
                  <a:pt x="1739595" y="310515"/>
                </a:lnTo>
                <a:lnTo>
                  <a:pt x="1766011" y="2244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50820" y="885189"/>
            <a:ext cx="761365" cy="273685"/>
          </a:xfrm>
          <a:custGeom>
            <a:avLst/>
            <a:gdLst/>
            <a:ahLst/>
            <a:cxnLst/>
            <a:rect l="l" t="t" r="r" b="b"/>
            <a:pathLst>
              <a:path w="761364" h="273684">
                <a:moveTo>
                  <a:pt x="84328" y="175895"/>
                </a:moveTo>
                <a:lnTo>
                  <a:pt x="40893" y="175895"/>
                </a:lnTo>
                <a:lnTo>
                  <a:pt x="40893" y="268732"/>
                </a:lnTo>
                <a:lnTo>
                  <a:pt x="232791" y="268732"/>
                </a:lnTo>
                <a:lnTo>
                  <a:pt x="232791" y="234569"/>
                </a:lnTo>
                <a:lnTo>
                  <a:pt x="84328" y="234569"/>
                </a:lnTo>
                <a:lnTo>
                  <a:pt x="84328" y="175895"/>
                </a:lnTo>
                <a:close/>
              </a:path>
              <a:path w="761364" h="273684">
                <a:moveTo>
                  <a:pt x="225932" y="254"/>
                </a:moveTo>
                <a:lnTo>
                  <a:pt x="183134" y="254"/>
                </a:lnTo>
                <a:lnTo>
                  <a:pt x="183134" y="195580"/>
                </a:lnTo>
                <a:lnTo>
                  <a:pt x="225932" y="195580"/>
                </a:lnTo>
                <a:lnTo>
                  <a:pt x="225932" y="254"/>
                </a:lnTo>
                <a:close/>
              </a:path>
              <a:path w="761364" h="273684">
                <a:moveTo>
                  <a:pt x="75692" y="17272"/>
                </a:moveTo>
                <a:lnTo>
                  <a:pt x="37211" y="26288"/>
                </a:lnTo>
                <a:lnTo>
                  <a:pt x="5750" y="58896"/>
                </a:lnTo>
                <a:lnTo>
                  <a:pt x="0" y="86613"/>
                </a:lnTo>
                <a:lnTo>
                  <a:pt x="694" y="96664"/>
                </a:lnTo>
                <a:lnTo>
                  <a:pt x="21875" y="136969"/>
                </a:lnTo>
                <a:lnTo>
                  <a:pt x="65285" y="155950"/>
                </a:lnTo>
                <a:lnTo>
                  <a:pt x="75692" y="156590"/>
                </a:lnTo>
                <a:lnTo>
                  <a:pt x="86096" y="155950"/>
                </a:lnTo>
                <a:lnTo>
                  <a:pt x="122094" y="142688"/>
                </a:lnTo>
                <a:lnTo>
                  <a:pt x="143004" y="119380"/>
                </a:lnTo>
                <a:lnTo>
                  <a:pt x="75692" y="119380"/>
                </a:lnTo>
                <a:lnTo>
                  <a:pt x="68597" y="118856"/>
                </a:lnTo>
                <a:lnTo>
                  <a:pt x="41782" y="86613"/>
                </a:lnTo>
                <a:lnTo>
                  <a:pt x="42469" y="79275"/>
                </a:lnTo>
                <a:lnTo>
                  <a:pt x="75692" y="54483"/>
                </a:lnTo>
                <a:lnTo>
                  <a:pt x="85090" y="54356"/>
                </a:lnTo>
                <a:lnTo>
                  <a:pt x="143010" y="54356"/>
                </a:lnTo>
                <a:lnTo>
                  <a:pt x="141097" y="50800"/>
                </a:lnTo>
                <a:lnTo>
                  <a:pt x="105284" y="22379"/>
                </a:lnTo>
                <a:lnTo>
                  <a:pt x="86096" y="17895"/>
                </a:lnTo>
                <a:lnTo>
                  <a:pt x="75692" y="17272"/>
                </a:lnTo>
                <a:close/>
              </a:path>
              <a:path w="761364" h="273684">
                <a:moveTo>
                  <a:pt x="143010" y="54356"/>
                </a:moveTo>
                <a:lnTo>
                  <a:pt x="85090" y="54356"/>
                </a:lnTo>
                <a:lnTo>
                  <a:pt x="92963" y="57150"/>
                </a:lnTo>
                <a:lnTo>
                  <a:pt x="99060" y="62737"/>
                </a:lnTo>
                <a:lnTo>
                  <a:pt x="103157" y="67361"/>
                </a:lnTo>
                <a:lnTo>
                  <a:pt x="106124" y="72866"/>
                </a:lnTo>
                <a:lnTo>
                  <a:pt x="107971" y="79275"/>
                </a:lnTo>
                <a:lnTo>
                  <a:pt x="108712" y="86613"/>
                </a:lnTo>
                <a:lnTo>
                  <a:pt x="107971" y="94210"/>
                </a:lnTo>
                <a:lnTo>
                  <a:pt x="85090" y="119380"/>
                </a:lnTo>
                <a:lnTo>
                  <a:pt x="143004" y="119380"/>
                </a:lnTo>
                <a:lnTo>
                  <a:pt x="145452" y="114813"/>
                </a:lnTo>
                <a:lnTo>
                  <a:pt x="148605" y="106060"/>
                </a:lnTo>
                <a:lnTo>
                  <a:pt x="150544" y="96664"/>
                </a:lnTo>
                <a:lnTo>
                  <a:pt x="151256" y="86613"/>
                </a:lnTo>
                <a:lnTo>
                  <a:pt x="150544" y="76803"/>
                </a:lnTo>
                <a:lnTo>
                  <a:pt x="148605" y="67563"/>
                </a:lnTo>
                <a:lnTo>
                  <a:pt x="145452" y="58896"/>
                </a:lnTo>
                <a:lnTo>
                  <a:pt x="143010" y="54356"/>
                </a:lnTo>
                <a:close/>
              </a:path>
              <a:path w="761364" h="273684">
                <a:moveTo>
                  <a:pt x="731519" y="163449"/>
                </a:moveTo>
                <a:lnTo>
                  <a:pt x="539242" y="163449"/>
                </a:lnTo>
                <a:lnTo>
                  <a:pt x="539242" y="192532"/>
                </a:lnTo>
                <a:lnTo>
                  <a:pt x="688975" y="192532"/>
                </a:lnTo>
                <a:lnTo>
                  <a:pt x="688975" y="203326"/>
                </a:lnTo>
                <a:lnTo>
                  <a:pt x="539622" y="203326"/>
                </a:lnTo>
                <a:lnTo>
                  <a:pt x="539622" y="271145"/>
                </a:lnTo>
                <a:lnTo>
                  <a:pt x="739267" y="271145"/>
                </a:lnTo>
                <a:lnTo>
                  <a:pt x="739267" y="242315"/>
                </a:lnTo>
                <a:lnTo>
                  <a:pt x="582168" y="242315"/>
                </a:lnTo>
                <a:lnTo>
                  <a:pt x="582168" y="230124"/>
                </a:lnTo>
                <a:lnTo>
                  <a:pt x="731519" y="230124"/>
                </a:lnTo>
                <a:lnTo>
                  <a:pt x="731519" y="163449"/>
                </a:lnTo>
                <a:close/>
              </a:path>
              <a:path w="761364" h="273684">
                <a:moveTo>
                  <a:pt x="760983" y="121158"/>
                </a:moveTo>
                <a:lnTo>
                  <a:pt x="511302" y="121158"/>
                </a:lnTo>
                <a:lnTo>
                  <a:pt x="511302" y="152400"/>
                </a:lnTo>
                <a:lnTo>
                  <a:pt x="760983" y="152400"/>
                </a:lnTo>
                <a:lnTo>
                  <a:pt x="760983" y="121158"/>
                </a:lnTo>
                <a:close/>
              </a:path>
              <a:path w="761364" h="273684">
                <a:moveTo>
                  <a:pt x="731519" y="4190"/>
                </a:moveTo>
                <a:lnTo>
                  <a:pt x="541655" y="4190"/>
                </a:lnTo>
                <a:lnTo>
                  <a:pt x="541655" y="32765"/>
                </a:lnTo>
                <a:lnTo>
                  <a:pt x="688467" y="32765"/>
                </a:lnTo>
                <a:lnTo>
                  <a:pt x="688467" y="43687"/>
                </a:lnTo>
                <a:lnTo>
                  <a:pt x="541908" y="43687"/>
                </a:lnTo>
                <a:lnTo>
                  <a:pt x="541908" y="110744"/>
                </a:lnTo>
                <a:lnTo>
                  <a:pt x="736092" y="110744"/>
                </a:lnTo>
                <a:lnTo>
                  <a:pt x="736092" y="82169"/>
                </a:lnTo>
                <a:lnTo>
                  <a:pt x="584581" y="82169"/>
                </a:lnTo>
                <a:lnTo>
                  <a:pt x="584581" y="70485"/>
                </a:lnTo>
                <a:lnTo>
                  <a:pt x="731519" y="70485"/>
                </a:lnTo>
                <a:lnTo>
                  <a:pt x="731519" y="4190"/>
                </a:lnTo>
                <a:close/>
              </a:path>
              <a:path w="761364" h="273684">
                <a:moveTo>
                  <a:pt x="493649" y="138049"/>
                </a:moveTo>
                <a:lnTo>
                  <a:pt x="452628" y="138049"/>
                </a:lnTo>
                <a:lnTo>
                  <a:pt x="452628" y="273176"/>
                </a:lnTo>
                <a:lnTo>
                  <a:pt x="493649" y="273176"/>
                </a:lnTo>
                <a:lnTo>
                  <a:pt x="493649" y="138049"/>
                </a:lnTo>
                <a:close/>
              </a:path>
              <a:path w="761364" h="273684">
                <a:moveTo>
                  <a:pt x="433831" y="184785"/>
                </a:moveTo>
                <a:lnTo>
                  <a:pt x="393319" y="184785"/>
                </a:lnTo>
                <a:lnTo>
                  <a:pt x="393319" y="260985"/>
                </a:lnTo>
                <a:lnTo>
                  <a:pt x="433831" y="260985"/>
                </a:lnTo>
                <a:lnTo>
                  <a:pt x="433831" y="184785"/>
                </a:lnTo>
                <a:close/>
              </a:path>
              <a:path w="761364" h="273684">
                <a:moveTo>
                  <a:pt x="343027" y="60960"/>
                </a:moveTo>
                <a:lnTo>
                  <a:pt x="301117" y="60960"/>
                </a:lnTo>
                <a:lnTo>
                  <a:pt x="301117" y="65532"/>
                </a:lnTo>
                <a:lnTo>
                  <a:pt x="300902" y="78198"/>
                </a:lnTo>
                <a:lnTo>
                  <a:pt x="293733" y="126535"/>
                </a:lnTo>
                <a:lnTo>
                  <a:pt x="273579" y="167104"/>
                </a:lnTo>
                <a:lnTo>
                  <a:pt x="247523" y="189357"/>
                </a:lnTo>
                <a:lnTo>
                  <a:pt x="273685" y="222376"/>
                </a:lnTo>
                <a:lnTo>
                  <a:pt x="304546" y="192912"/>
                </a:lnTo>
                <a:lnTo>
                  <a:pt x="323088" y="152146"/>
                </a:lnTo>
                <a:lnTo>
                  <a:pt x="365410" y="152146"/>
                </a:lnTo>
                <a:lnTo>
                  <a:pt x="347344" y="109855"/>
                </a:lnTo>
                <a:lnTo>
                  <a:pt x="343027" y="65532"/>
                </a:lnTo>
                <a:lnTo>
                  <a:pt x="343027" y="60960"/>
                </a:lnTo>
                <a:close/>
              </a:path>
              <a:path w="761364" h="273684">
                <a:moveTo>
                  <a:pt x="365410" y="152146"/>
                </a:moveTo>
                <a:lnTo>
                  <a:pt x="323088" y="152146"/>
                </a:lnTo>
                <a:lnTo>
                  <a:pt x="326997" y="161694"/>
                </a:lnTo>
                <a:lnTo>
                  <a:pt x="348867" y="194482"/>
                </a:lnTo>
                <a:lnTo>
                  <a:pt x="372744" y="212217"/>
                </a:lnTo>
                <a:lnTo>
                  <a:pt x="393319" y="184785"/>
                </a:lnTo>
                <a:lnTo>
                  <a:pt x="433831" y="184785"/>
                </a:lnTo>
                <a:lnTo>
                  <a:pt x="433831" y="177673"/>
                </a:lnTo>
                <a:lnTo>
                  <a:pt x="393319" y="177673"/>
                </a:lnTo>
                <a:lnTo>
                  <a:pt x="384129" y="171576"/>
                </a:lnTo>
                <a:lnTo>
                  <a:pt x="375999" y="164718"/>
                </a:lnTo>
                <a:lnTo>
                  <a:pt x="368940" y="157099"/>
                </a:lnTo>
                <a:lnTo>
                  <a:pt x="365410" y="152146"/>
                </a:lnTo>
                <a:close/>
              </a:path>
              <a:path w="761364" h="273684">
                <a:moveTo>
                  <a:pt x="433831" y="3556"/>
                </a:moveTo>
                <a:lnTo>
                  <a:pt x="393319" y="3556"/>
                </a:lnTo>
                <a:lnTo>
                  <a:pt x="393319" y="177673"/>
                </a:lnTo>
                <a:lnTo>
                  <a:pt x="433831" y="177673"/>
                </a:lnTo>
                <a:lnTo>
                  <a:pt x="433831" y="138049"/>
                </a:lnTo>
                <a:lnTo>
                  <a:pt x="493649" y="138049"/>
                </a:lnTo>
                <a:lnTo>
                  <a:pt x="493649" y="103632"/>
                </a:lnTo>
                <a:lnTo>
                  <a:pt x="433831" y="103632"/>
                </a:lnTo>
                <a:lnTo>
                  <a:pt x="433831" y="3556"/>
                </a:lnTo>
                <a:close/>
              </a:path>
              <a:path w="761364" h="273684">
                <a:moveTo>
                  <a:pt x="493649" y="0"/>
                </a:moveTo>
                <a:lnTo>
                  <a:pt x="452628" y="0"/>
                </a:lnTo>
                <a:lnTo>
                  <a:pt x="452628" y="103632"/>
                </a:lnTo>
                <a:lnTo>
                  <a:pt x="493649" y="103632"/>
                </a:lnTo>
                <a:lnTo>
                  <a:pt x="493649" y="0"/>
                </a:lnTo>
                <a:close/>
              </a:path>
              <a:path w="761364" h="273684">
                <a:moveTo>
                  <a:pt x="382016" y="27050"/>
                </a:moveTo>
                <a:lnTo>
                  <a:pt x="257556" y="27050"/>
                </a:lnTo>
                <a:lnTo>
                  <a:pt x="257556" y="60960"/>
                </a:lnTo>
                <a:lnTo>
                  <a:pt x="382016" y="60960"/>
                </a:lnTo>
                <a:lnTo>
                  <a:pt x="382016" y="27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80891" y="885189"/>
            <a:ext cx="763270" cy="273685"/>
          </a:xfrm>
          <a:custGeom>
            <a:avLst/>
            <a:gdLst/>
            <a:ahLst/>
            <a:cxnLst/>
            <a:rect l="l" t="t" r="r" b="b"/>
            <a:pathLst>
              <a:path w="763270" h="273684">
                <a:moveTo>
                  <a:pt x="583819" y="186055"/>
                </a:moveTo>
                <a:lnTo>
                  <a:pt x="541020" y="186055"/>
                </a:lnTo>
                <a:lnTo>
                  <a:pt x="541020" y="267335"/>
                </a:lnTo>
                <a:lnTo>
                  <a:pt x="737488" y="267335"/>
                </a:lnTo>
                <a:lnTo>
                  <a:pt x="737488" y="233045"/>
                </a:lnTo>
                <a:lnTo>
                  <a:pt x="583819" y="233045"/>
                </a:lnTo>
                <a:lnTo>
                  <a:pt x="583819" y="186055"/>
                </a:lnTo>
                <a:close/>
              </a:path>
              <a:path w="763270" h="273684">
                <a:moveTo>
                  <a:pt x="401066" y="186309"/>
                </a:moveTo>
                <a:lnTo>
                  <a:pt x="358521" y="186309"/>
                </a:lnTo>
                <a:lnTo>
                  <a:pt x="358521" y="273558"/>
                </a:lnTo>
                <a:lnTo>
                  <a:pt x="401066" y="273558"/>
                </a:lnTo>
                <a:lnTo>
                  <a:pt x="401066" y="186309"/>
                </a:lnTo>
                <a:close/>
              </a:path>
              <a:path w="763270" h="273684">
                <a:moveTo>
                  <a:pt x="505460" y="151511"/>
                </a:moveTo>
                <a:lnTo>
                  <a:pt x="255778" y="151511"/>
                </a:lnTo>
                <a:lnTo>
                  <a:pt x="255778" y="186309"/>
                </a:lnTo>
                <a:lnTo>
                  <a:pt x="505460" y="186309"/>
                </a:lnTo>
                <a:lnTo>
                  <a:pt x="505460" y="151511"/>
                </a:lnTo>
                <a:close/>
              </a:path>
              <a:path w="763270" h="273684">
                <a:moveTo>
                  <a:pt x="763016" y="131825"/>
                </a:moveTo>
                <a:lnTo>
                  <a:pt x="513334" y="131825"/>
                </a:lnTo>
                <a:lnTo>
                  <a:pt x="513334" y="165481"/>
                </a:lnTo>
                <a:lnTo>
                  <a:pt x="763016" y="165481"/>
                </a:lnTo>
                <a:lnTo>
                  <a:pt x="763016" y="131825"/>
                </a:lnTo>
                <a:close/>
              </a:path>
              <a:path w="763270" h="273684">
                <a:moveTo>
                  <a:pt x="379857" y="8636"/>
                </a:moveTo>
                <a:lnTo>
                  <a:pt x="339351" y="13029"/>
                </a:lnTo>
                <a:lnTo>
                  <a:pt x="299513" y="31402"/>
                </a:lnTo>
                <a:lnTo>
                  <a:pt x="279908" y="71120"/>
                </a:lnTo>
                <a:lnTo>
                  <a:pt x="280713" y="80218"/>
                </a:lnTo>
                <a:lnTo>
                  <a:pt x="307657" y="115855"/>
                </a:lnTo>
                <a:lnTo>
                  <a:pt x="351948" y="130508"/>
                </a:lnTo>
                <a:lnTo>
                  <a:pt x="379857" y="132461"/>
                </a:lnTo>
                <a:lnTo>
                  <a:pt x="394265" y="131931"/>
                </a:lnTo>
                <a:lnTo>
                  <a:pt x="432181" y="124840"/>
                </a:lnTo>
                <a:lnTo>
                  <a:pt x="467487" y="103632"/>
                </a:lnTo>
                <a:lnTo>
                  <a:pt x="471255" y="98806"/>
                </a:lnTo>
                <a:lnTo>
                  <a:pt x="379857" y="98806"/>
                </a:lnTo>
                <a:lnTo>
                  <a:pt x="367428" y="98357"/>
                </a:lnTo>
                <a:lnTo>
                  <a:pt x="327787" y="83137"/>
                </a:lnTo>
                <a:lnTo>
                  <a:pt x="323977" y="71120"/>
                </a:lnTo>
                <a:lnTo>
                  <a:pt x="324977" y="64519"/>
                </a:lnTo>
                <a:lnTo>
                  <a:pt x="367428" y="43088"/>
                </a:lnTo>
                <a:lnTo>
                  <a:pt x="379857" y="42545"/>
                </a:lnTo>
                <a:lnTo>
                  <a:pt x="470965" y="42545"/>
                </a:lnTo>
                <a:lnTo>
                  <a:pt x="467487" y="37973"/>
                </a:lnTo>
                <a:lnTo>
                  <a:pt x="432181" y="16383"/>
                </a:lnTo>
                <a:lnTo>
                  <a:pt x="394265" y="9132"/>
                </a:lnTo>
                <a:lnTo>
                  <a:pt x="379857" y="8636"/>
                </a:lnTo>
                <a:close/>
              </a:path>
              <a:path w="763270" h="273684">
                <a:moveTo>
                  <a:pt x="470965" y="42545"/>
                </a:moveTo>
                <a:lnTo>
                  <a:pt x="379857" y="42545"/>
                </a:lnTo>
                <a:lnTo>
                  <a:pt x="392433" y="43088"/>
                </a:lnTo>
                <a:lnTo>
                  <a:pt x="403510" y="44513"/>
                </a:lnTo>
                <a:lnTo>
                  <a:pt x="436118" y="71120"/>
                </a:lnTo>
                <a:lnTo>
                  <a:pt x="435117" y="77551"/>
                </a:lnTo>
                <a:lnTo>
                  <a:pt x="392433" y="98357"/>
                </a:lnTo>
                <a:lnTo>
                  <a:pt x="379857" y="98806"/>
                </a:lnTo>
                <a:lnTo>
                  <a:pt x="471255" y="98806"/>
                </a:lnTo>
                <a:lnTo>
                  <a:pt x="473084" y="96462"/>
                </a:lnTo>
                <a:lnTo>
                  <a:pt x="477123" y="88661"/>
                </a:lnTo>
                <a:lnTo>
                  <a:pt x="479613" y="80218"/>
                </a:lnTo>
                <a:lnTo>
                  <a:pt x="480568" y="71120"/>
                </a:lnTo>
                <a:lnTo>
                  <a:pt x="479613" y="61904"/>
                </a:lnTo>
                <a:lnTo>
                  <a:pt x="477123" y="53308"/>
                </a:lnTo>
                <a:lnTo>
                  <a:pt x="473084" y="45331"/>
                </a:lnTo>
                <a:lnTo>
                  <a:pt x="470965" y="42545"/>
                </a:lnTo>
                <a:close/>
              </a:path>
              <a:path w="763270" h="273684">
                <a:moveTo>
                  <a:pt x="131231" y="127381"/>
                </a:moveTo>
                <a:lnTo>
                  <a:pt x="85979" y="127381"/>
                </a:lnTo>
                <a:lnTo>
                  <a:pt x="79482" y="137836"/>
                </a:lnTo>
                <a:lnTo>
                  <a:pt x="71818" y="147875"/>
                </a:lnTo>
                <a:lnTo>
                  <a:pt x="41844" y="175678"/>
                </a:lnTo>
                <a:lnTo>
                  <a:pt x="0" y="200913"/>
                </a:lnTo>
                <a:lnTo>
                  <a:pt x="22352" y="233680"/>
                </a:lnTo>
                <a:lnTo>
                  <a:pt x="57689" y="213391"/>
                </a:lnTo>
                <a:lnTo>
                  <a:pt x="97722" y="179746"/>
                </a:lnTo>
                <a:lnTo>
                  <a:pt x="124333" y="142367"/>
                </a:lnTo>
                <a:lnTo>
                  <a:pt x="130591" y="129051"/>
                </a:lnTo>
                <a:lnTo>
                  <a:pt x="131231" y="127381"/>
                </a:lnTo>
                <a:close/>
              </a:path>
              <a:path w="763270" h="273684">
                <a:moveTo>
                  <a:pt x="148209" y="25526"/>
                </a:moveTo>
                <a:lnTo>
                  <a:pt x="16637" y="25526"/>
                </a:lnTo>
                <a:lnTo>
                  <a:pt x="16637" y="59562"/>
                </a:lnTo>
                <a:lnTo>
                  <a:pt x="105663" y="59562"/>
                </a:lnTo>
                <a:lnTo>
                  <a:pt x="105156" y="65405"/>
                </a:lnTo>
                <a:lnTo>
                  <a:pt x="2412" y="97917"/>
                </a:lnTo>
                <a:lnTo>
                  <a:pt x="7493" y="134238"/>
                </a:lnTo>
                <a:lnTo>
                  <a:pt x="85979" y="127381"/>
                </a:lnTo>
                <a:lnTo>
                  <a:pt x="131231" y="127381"/>
                </a:lnTo>
                <a:lnTo>
                  <a:pt x="135826" y="115379"/>
                </a:lnTo>
                <a:lnTo>
                  <a:pt x="145440" y="72104"/>
                </a:lnTo>
                <a:lnTo>
                  <a:pt x="147968" y="41433"/>
                </a:lnTo>
                <a:lnTo>
                  <a:pt x="148209" y="25526"/>
                </a:lnTo>
                <a:close/>
              </a:path>
              <a:path w="763270" h="273684">
                <a:moveTo>
                  <a:pt x="586232" y="9779"/>
                </a:moveTo>
                <a:lnTo>
                  <a:pt x="543687" y="9779"/>
                </a:lnTo>
                <a:lnTo>
                  <a:pt x="543687" y="105410"/>
                </a:lnTo>
                <a:lnTo>
                  <a:pt x="735711" y="105410"/>
                </a:lnTo>
                <a:lnTo>
                  <a:pt x="735711" y="72009"/>
                </a:lnTo>
                <a:lnTo>
                  <a:pt x="586232" y="72009"/>
                </a:lnTo>
                <a:lnTo>
                  <a:pt x="586232" y="9779"/>
                </a:lnTo>
                <a:close/>
              </a:path>
              <a:path w="763270" h="273684">
                <a:moveTo>
                  <a:pt x="229235" y="0"/>
                </a:moveTo>
                <a:lnTo>
                  <a:pt x="185800" y="0"/>
                </a:lnTo>
                <a:lnTo>
                  <a:pt x="185800" y="273176"/>
                </a:lnTo>
                <a:lnTo>
                  <a:pt x="229235" y="273176"/>
                </a:lnTo>
                <a:lnTo>
                  <a:pt x="2292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22266" y="911352"/>
            <a:ext cx="569595" cy="222250"/>
          </a:xfrm>
          <a:custGeom>
            <a:avLst/>
            <a:gdLst/>
            <a:ahLst/>
            <a:cxnLst/>
            <a:rect l="l" t="t" r="r" b="b"/>
            <a:pathLst>
              <a:path w="569595" h="222250">
                <a:moveTo>
                  <a:pt x="262763" y="0"/>
                </a:moveTo>
                <a:lnTo>
                  <a:pt x="224629" y="11797"/>
                </a:lnTo>
                <a:lnTo>
                  <a:pt x="202858" y="49266"/>
                </a:lnTo>
                <a:lnTo>
                  <a:pt x="202311" y="57150"/>
                </a:lnTo>
                <a:lnTo>
                  <a:pt x="202811" y="64152"/>
                </a:lnTo>
                <a:lnTo>
                  <a:pt x="217812" y="100782"/>
                </a:lnTo>
                <a:lnTo>
                  <a:pt x="221742" y="106045"/>
                </a:lnTo>
                <a:lnTo>
                  <a:pt x="213409" y="111779"/>
                </a:lnTo>
                <a:lnTo>
                  <a:pt x="185816" y="144399"/>
                </a:lnTo>
                <a:lnTo>
                  <a:pt x="183007" y="161289"/>
                </a:lnTo>
                <a:lnTo>
                  <a:pt x="183628" y="169628"/>
                </a:lnTo>
                <a:lnTo>
                  <a:pt x="202564" y="204200"/>
                </a:lnTo>
                <a:lnTo>
                  <a:pt x="245260" y="221168"/>
                </a:lnTo>
                <a:lnTo>
                  <a:pt x="256286" y="221742"/>
                </a:lnTo>
                <a:lnTo>
                  <a:pt x="263336" y="221555"/>
                </a:lnTo>
                <a:lnTo>
                  <a:pt x="304966" y="209178"/>
                </a:lnTo>
                <a:lnTo>
                  <a:pt x="311277" y="205105"/>
                </a:lnTo>
                <a:lnTo>
                  <a:pt x="362897" y="205105"/>
                </a:lnTo>
                <a:lnTo>
                  <a:pt x="342413" y="181863"/>
                </a:lnTo>
                <a:lnTo>
                  <a:pt x="259207" y="181863"/>
                </a:lnTo>
                <a:lnTo>
                  <a:pt x="250698" y="181737"/>
                </a:lnTo>
                <a:lnTo>
                  <a:pt x="231521" y="153670"/>
                </a:lnTo>
                <a:lnTo>
                  <a:pt x="232918" y="149606"/>
                </a:lnTo>
                <a:lnTo>
                  <a:pt x="235458" y="145669"/>
                </a:lnTo>
                <a:lnTo>
                  <a:pt x="238125" y="141732"/>
                </a:lnTo>
                <a:lnTo>
                  <a:pt x="241808" y="138049"/>
                </a:lnTo>
                <a:lnTo>
                  <a:pt x="246761" y="134620"/>
                </a:lnTo>
                <a:lnTo>
                  <a:pt x="300623" y="134620"/>
                </a:lnTo>
                <a:lnTo>
                  <a:pt x="279400" y="110744"/>
                </a:lnTo>
                <a:lnTo>
                  <a:pt x="310256" y="83312"/>
                </a:lnTo>
                <a:lnTo>
                  <a:pt x="256286" y="83312"/>
                </a:lnTo>
                <a:lnTo>
                  <a:pt x="252603" y="78739"/>
                </a:lnTo>
                <a:lnTo>
                  <a:pt x="249555" y="74422"/>
                </a:lnTo>
                <a:lnTo>
                  <a:pt x="247332" y="70103"/>
                </a:lnTo>
                <a:lnTo>
                  <a:pt x="245237" y="65912"/>
                </a:lnTo>
                <a:lnTo>
                  <a:pt x="244094" y="61849"/>
                </a:lnTo>
                <a:lnTo>
                  <a:pt x="244147" y="52450"/>
                </a:lnTo>
                <a:lnTo>
                  <a:pt x="263144" y="39877"/>
                </a:lnTo>
                <a:lnTo>
                  <a:pt x="318434" y="39877"/>
                </a:lnTo>
                <a:lnTo>
                  <a:pt x="318198" y="38639"/>
                </a:lnTo>
                <a:lnTo>
                  <a:pt x="293370" y="7238"/>
                </a:lnTo>
                <a:lnTo>
                  <a:pt x="271385" y="523"/>
                </a:lnTo>
                <a:lnTo>
                  <a:pt x="262763" y="0"/>
                </a:lnTo>
                <a:close/>
              </a:path>
              <a:path w="569595" h="222250">
                <a:moveTo>
                  <a:pt x="362897" y="205105"/>
                </a:moveTo>
                <a:lnTo>
                  <a:pt x="311277" y="205105"/>
                </a:lnTo>
                <a:lnTo>
                  <a:pt x="323469" y="218439"/>
                </a:lnTo>
                <a:lnTo>
                  <a:pt x="374650" y="218439"/>
                </a:lnTo>
                <a:lnTo>
                  <a:pt x="362897" y="205105"/>
                </a:lnTo>
                <a:close/>
              </a:path>
              <a:path w="569595" h="222250">
                <a:moveTo>
                  <a:pt x="300623" y="134620"/>
                </a:moveTo>
                <a:lnTo>
                  <a:pt x="246761" y="134620"/>
                </a:lnTo>
                <a:lnTo>
                  <a:pt x="283972" y="175387"/>
                </a:lnTo>
                <a:lnTo>
                  <a:pt x="279908" y="177419"/>
                </a:lnTo>
                <a:lnTo>
                  <a:pt x="275844" y="179070"/>
                </a:lnTo>
                <a:lnTo>
                  <a:pt x="267588" y="181356"/>
                </a:lnTo>
                <a:lnTo>
                  <a:pt x="263398" y="181863"/>
                </a:lnTo>
                <a:lnTo>
                  <a:pt x="342413" y="181863"/>
                </a:lnTo>
                <a:lnTo>
                  <a:pt x="341630" y="180975"/>
                </a:lnTo>
                <a:lnTo>
                  <a:pt x="346295" y="174115"/>
                </a:lnTo>
                <a:lnTo>
                  <a:pt x="350377" y="166671"/>
                </a:lnTo>
                <a:lnTo>
                  <a:pt x="353863" y="158632"/>
                </a:lnTo>
                <a:lnTo>
                  <a:pt x="356743" y="149987"/>
                </a:lnTo>
                <a:lnTo>
                  <a:pt x="357398" y="147320"/>
                </a:lnTo>
                <a:lnTo>
                  <a:pt x="311912" y="147320"/>
                </a:lnTo>
                <a:lnTo>
                  <a:pt x="300623" y="134620"/>
                </a:lnTo>
                <a:close/>
              </a:path>
              <a:path w="569595" h="222250">
                <a:moveTo>
                  <a:pt x="361950" y="110489"/>
                </a:moveTo>
                <a:lnTo>
                  <a:pt x="321183" y="110489"/>
                </a:lnTo>
                <a:lnTo>
                  <a:pt x="321056" y="117348"/>
                </a:lnTo>
                <a:lnTo>
                  <a:pt x="320294" y="123951"/>
                </a:lnTo>
                <a:lnTo>
                  <a:pt x="318643" y="130175"/>
                </a:lnTo>
                <a:lnTo>
                  <a:pt x="316992" y="136271"/>
                </a:lnTo>
                <a:lnTo>
                  <a:pt x="314706" y="142112"/>
                </a:lnTo>
                <a:lnTo>
                  <a:pt x="311912" y="147320"/>
                </a:lnTo>
                <a:lnTo>
                  <a:pt x="357398" y="147320"/>
                </a:lnTo>
                <a:lnTo>
                  <a:pt x="359003" y="140797"/>
                </a:lnTo>
                <a:lnTo>
                  <a:pt x="360632" y="131143"/>
                </a:lnTo>
                <a:lnTo>
                  <a:pt x="361618" y="121036"/>
                </a:lnTo>
                <a:lnTo>
                  <a:pt x="361950" y="110489"/>
                </a:lnTo>
                <a:close/>
              </a:path>
              <a:path w="569595" h="222250">
                <a:moveTo>
                  <a:pt x="318434" y="39877"/>
                </a:moveTo>
                <a:lnTo>
                  <a:pt x="263144" y="39877"/>
                </a:lnTo>
                <a:lnTo>
                  <a:pt x="268986" y="40005"/>
                </a:lnTo>
                <a:lnTo>
                  <a:pt x="273431" y="41656"/>
                </a:lnTo>
                <a:lnTo>
                  <a:pt x="276479" y="44703"/>
                </a:lnTo>
                <a:lnTo>
                  <a:pt x="279654" y="47751"/>
                </a:lnTo>
                <a:lnTo>
                  <a:pt x="281178" y="51308"/>
                </a:lnTo>
                <a:lnTo>
                  <a:pt x="256286" y="83312"/>
                </a:lnTo>
                <a:lnTo>
                  <a:pt x="310256" y="83312"/>
                </a:lnTo>
                <a:lnTo>
                  <a:pt x="319904" y="52577"/>
                </a:lnTo>
                <a:lnTo>
                  <a:pt x="319484" y="45378"/>
                </a:lnTo>
                <a:lnTo>
                  <a:pt x="318434" y="39877"/>
                </a:lnTo>
                <a:close/>
              </a:path>
              <a:path w="569595" h="222250">
                <a:moveTo>
                  <a:pt x="462915" y="3048"/>
                </a:moveTo>
                <a:lnTo>
                  <a:pt x="384048" y="3048"/>
                </a:lnTo>
                <a:lnTo>
                  <a:pt x="384048" y="218439"/>
                </a:lnTo>
                <a:lnTo>
                  <a:pt x="462915" y="218439"/>
                </a:lnTo>
                <a:lnTo>
                  <a:pt x="478839" y="217630"/>
                </a:lnTo>
                <a:lnTo>
                  <a:pt x="519684" y="205486"/>
                </a:lnTo>
                <a:lnTo>
                  <a:pt x="549187" y="179911"/>
                </a:lnTo>
                <a:lnTo>
                  <a:pt x="552235" y="175006"/>
                </a:lnTo>
                <a:lnTo>
                  <a:pt x="434594" y="175006"/>
                </a:lnTo>
                <a:lnTo>
                  <a:pt x="434594" y="46100"/>
                </a:lnTo>
                <a:lnTo>
                  <a:pt x="551998" y="46100"/>
                </a:lnTo>
                <a:lnTo>
                  <a:pt x="549187" y="41576"/>
                </a:lnTo>
                <a:lnTo>
                  <a:pt x="519684" y="16001"/>
                </a:lnTo>
                <a:lnTo>
                  <a:pt x="478839" y="3857"/>
                </a:lnTo>
                <a:lnTo>
                  <a:pt x="462915" y="3048"/>
                </a:lnTo>
                <a:close/>
              </a:path>
              <a:path w="569595" h="222250">
                <a:moveTo>
                  <a:pt x="551998" y="46100"/>
                </a:moveTo>
                <a:lnTo>
                  <a:pt x="460502" y="46100"/>
                </a:lnTo>
                <a:lnTo>
                  <a:pt x="473763" y="46940"/>
                </a:lnTo>
                <a:lnTo>
                  <a:pt x="485346" y="49672"/>
                </a:lnTo>
                <a:lnTo>
                  <a:pt x="514572" y="80946"/>
                </a:lnTo>
                <a:lnTo>
                  <a:pt x="518287" y="110744"/>
                </a:lnTo>
                <a:lnTo>
                  <a:pt x="517306" y="126843"/>
                </a:lnTo>
                <a:lnTo>
                  <a:pt x="495409" y="166951"/>
                </a:lnTo>
                <a:lnTo>
                  <a:pt x="461137" y="175006"/>
                </a:lnTo>
                <a:lnTo>
                  <a:pt x="552235" y="175006"/>
                </a:lnTo>
                <a:lnTo>
                  <a:pt x="568332" y="127005"/>
                </a:lnTo>
                <a:lnTo>
                  <a:pt x="569213" y="110744"/>
                </a:lnTo>
                <a:lnTo>
                  <a:pt x="568332" y="94482"/>
                </a:lnTo>
                <a:lnTo>
                  <a:pt x="565880" y="79422"/>
                </a:lnTo>
                <a:lnTo>
                  <a:pt x="561855" y="65577"/>
                </a:lnTo>
                <a:lnTo>
                  <a:pt x="556260" y="52959"/>
                </a:lnTo>
                <a:lnTo>
                  <a:pt x="551998" y="46100"/>
                </a:lnTo>
                <a:close/>
              </a:path>
              <a:path w="569595" h="222250">
                <a:moveTo>
                  <a:pt x="88137" y="3048"/>
                </a:moveTo>
                <a:lnTo>
                  <a:pt x="0" y="3048"/>
                </a:lnTo>
                <a:lnTo>
                  <a:pt x="0" y="218439"/>
                </a:lnTo>
                <a:lnTo>
                  <a:pt x="50546" y="218439"/>
                </a:lnTo>
                <a:lnTo>
                  <a:pt x="50546" y="144399"/>
                </a:lnTo>
                <a:lnTo>
                  <a:pt x="133731" y="144399"/>
                </a:lnTo>
                <a:lnTo>
                  <a:pt x="129159" y="136017"/>
                </a:lnTo>
                <a:lnTo>
                  <a:pt x="137590" y="131520"/>
                </a:lnTo>
                <a:lnTo>
                  <a:pt x="144986" y="126047"/>
                </a:lnTo>
                <a:lnTo>
                  <a:pt x="151358" y="119622"/>
                </a:lnTo>
                <a:lnTo>
                  <a:pt x="156718" y="112268"/>
                </a:lnTo>
                <a:lnTo>
                  <a:pt x="160905" y="104104"/>
                </a:lnTo>
                <a:lnTo>
                  <a:pt x="160977" y="103886"/>
                </a:lnTo>
                <a:lnTo>
                  <a:pt x="50546" y="103886"/>
                </a:lnTo>
                <a:lnTo>
                  <a:pt x="50546" y="44069"/>
                </a:lnTo>
                <a:lnTo>
                  <a:pt x="160600" y="44069"/>
                </a:lnTo>
                <a:lnTo>
                  <a:pt x="154439" y="32559"/>
                </a:lnTo>
                <a:lnTo>
                  <a:pt x="145415" y="22225"/>
                </a:lnTo>
                <a:lnTo>
                  <a:pt x="134125" y="13942"/>
                </a:lnTo>
                <a:lnTo>
                  <a:pt x="120824" y="7969"/>
                </a:lnTo>
                <a:lnTo>
                  <a:pt x="105499" y="4329"/>
                </a:lnTo>
                <a:lnTo>
                  <a:pt x="88137" y="3048"/>
                </a:lnTo>
                <a:close/>
              </a:path>
              <a:path w="569595" h="222250">
                <a:moveTo>
                  <a:pt x="133731" y="144399"/>
                </a:moveTo>
                <a:lnTo>
                  <a:pt x="78867" y="144399"/>
                </a:lnTo>
                <a:lnTo>
                  <a:pt x="118491" y="218439"/>
                </a:lnTo>
                <a:lnTo>
                  <a:pt x="174117" y="218439"/>
                </a:lnTo>
                <a:lnTo>
                  <a:pt x="133731" y="144399"/>
                </a:lnTo>
                <a:close/>
              </a:path>
              <a:path w="569595" h="222250">
                <a:moveTo>
                  <a:pt x="160600" y="44069"/>
                </a:moveTo>
                <a:lnTo>
                  <a:pt x="77343" y="44069"/>
                </a:lnTo>
                <a:lnTo>
                  <a:pt x="85770" y="44545"/>
                </a:lnTo>
                <a:lnTo>
                  <a:pt x="93138" y="45974"/>
                </a:lnTo>
                <a:lnTo>
                  <a:pt x="99435" y="48355"/>
                </a:lnTo>
                <a:lnTo>
                  <a:pt x="104648" y="51688"/>
                </a:lnTo>
                <a:lnTo>
                  <a:pt x="110871" y="56769"/>
                </a:lnTo>
                <a:lnTo>
                  <a:pt x="113919" y="64262"/>
                </a:lnTo>
                <a:lnTo>
                  <a:pt x="113919" y="84455"/>
                </a:lnTo>
                <a:lnTo>
                  <a:pt x="77343" y="103886"/>
                </a:lnTo>
                <a:lnTo>
                  <a:pt x="160977" y="103886"/>
                </a:lnTo>
                <a:lnTo>
                  <a:pt x="163925" y="95059"/>
                </a:lnTo>
                <a:lnTo>
                  <a:pt x="165754" y="85157"/>
                </a:lnTo>
                <a:lnTo>
                  <a:pt x="166370" y="74422"/>
                </a:lnTo>
                <a:lnTo>
                  <a:pt x="164917" y="58658"/>
                </a:lnTo>
                <a:lnTo>
                  <a:pt x="160940" y="44704"/>
                </a:lnTo>
                <a:lnTo>
                  <a:pt x="160600" y="440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2274" y="914908"/>
            <a:ext cx="195961" cy="244982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783932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28900" y="1578863"/>
            <a:ext cx="6943344" cy="533400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5A8DC9C-6592-C104-0C74-EC4E2FFF83DC}"/>
              </a:ext>
            </a:extLst>
          </p:cNvPr>
          <p:cNvGrpSpPr/>
          <p:nvPr/>
        </p:nvGrpSpPr>
        <p:grpSpPr>
          <a:xfrm>
            <a:off x="4550664" y="4044822"/>
            <a:ext cx="2052955" cy="899288"/>
            <a:chOff x="4550664" y="4044822"/>
            <a:chExt cx="2052955" cy="899288"/>
          </a:xfrm>
        </p:grpSpPr>
        <p:sp>
          <p:nvSpPr>
            <p:cNvPr id="88" name="object 88"/>
            <p:cNvSpPr/>
            <p:nvPr/>
          </p:nvSpPr>
          <p:spPr>
            <a:xfrm>
              <a:off x="4716779" y="4648200"/>
              <a:ext cx="550545" cy="295910"/>
            </a:xfrm>
            <a:custGeom>
              <a:avLst/>
              <a:gdLst/>
              <a:ahLst/>
              <a:cxnLst/>
              <a:rect l="l" t="t" r="r" b="b"/>
              <a:pathLst>
                <a:path w="550545" h="295910">
                  <a:moveTo>
                    <a:pt x="550163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50163" y="295656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82056" y="4238243"/>
              <a:ext cx="658368" cy="70561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550664" y="4943855"/>
              <a:ext cx="2052955" cy="0"/>
            </a:xfrm>
            <a:custGeom>
              <a:avLst/>
              <a:gdLst/>
              <a:ahLst/>
              <a:cxnLst/>
              <a:rect l="l" t="t" r="r" b="b"/>
              <a:pathLst>
                <a:path w="2052954">
                  <a:moveTo>
                    <a:pt x="0" y="0"/>
                  </a:moveTo>
                  <a:lnTo>
                    <a:pt x="2052574" y="0"/>
                  </a:lnTo>
                </a:path>
              </a:pathLst>
            </a:custGeom>
            <a:ln w="12192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69738" y="4198365"/>
              <a:ext cx="433070" cy="269240"/>
            </a:xfrm>
            <a:custGeom>
              <a:avLst/>
              <a:gdLst/>
              <a:ahLst/>
              <a:cxnLst/>
              <a:rect l="l" t="t" r="r" b="b"/>
              <a:pathLst>
                <a:path w="433070" h="269239">
                  <a:moveTo>
                    <a:pt x="316357" y="0"/>
                  </a:moveTo>
                  <a:lnTo>
                    <a:pt x="334772" y="32130"/>
                  </a:lnTo>
                  <a:lnTo>
                    <a:pt x="0" y="268985"/>
                  </a:lnTo>
                  <a:lnTo>
                    <a:pt x="373634" y="99948"/>
                  </a:lnTo>
                  <a:lnTo>
                    <a:pt x="392049" y="132079"/>
                  </a:lnTo>
                  <a:lnTo>
                    <a:pt x="432688" y="21081"/>
                  </a:lnTo>
                  <a:lnTo>
                    <a:pt x="316357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765802" y="4477511"/>
              <a:ext cx="336550" cy="111125"/>
            </a:xfrm>
            <a:custGeom>
              <a:avLst/>
              <a:gdLst/>
              <a:ahLst/>
              <a:cxnLst/>
              <a:rect l="l" t="t" r="r" b="b"/>
              <a:pathLst>
                <a:path w="336550" h="111125">
                  <a:moveTo>
                    <a:pt x="321563" y="88264"/>
                  </a:moveTo>
                  <a:lnTo>
                    <a:pt x="306070" y="88264"/>
                  </a:lnTo>
                  <a:lnTo>
                    <a:pt x="306070" y="109219"/>
                  </a:lnTo>
                  <a:lnTo>
                    <a:pt x="321563" y="109219"/>
                  </a:lnTo>
                  <a:lnTo>
                    <a:pt x="321563" y="88264"/>
                  </a:lnTo>
                  <a:close/>
                </a:path>
                <a:path w="336550" h="111125">
                  <a:moveTo>
                    <a:pt x="321563" y="1524"/>
                  </a:moveTo>
                  <a:lnTo>
                    <a:pt x="301244" y="1524"/>
                  </a:lnTo>
                  <a:lnTo>
                    <a:pt x="253619" y="75056"/>
                  </a:lnTo>
                  <a:lnTo>
                    <a:pt x="253619" y="88264"/>
                  </a:lnTo>
                  <a:lnTo>
                    <a:pt x="336296" y="88264"/>
                  </a:lnTo>
                  <a:lnTo>
                    <a:pt x="336296" y="74421"/>
                  </a:lnTo>
                  <a:lnTo>
                    <a:pt x="270890" y="74421"/>
                  </a:lnTo>
                  <a:lnTo>
                    <a:pt x="270890" y="73532"/>
                  </a:lnTo>
                  <a:lnTo>
                    <a:pt x="304800" y="20955"/>
                  </a:lnTo>
                  <a:lnTo>
                    <a:pt x="321563" y="20955"/>
                  </a:lnTo>
                  <a:lnTo>
                    <a:pt x="321563" y="1524"/>
                  </a:lnTo>
                  <a:close/>
                </a:path>
                <a:path w="336550" h="111125">
                  <a:moveTo>
                    <a:pt x="321563" y="20955"/>
                  </a:moveTo>
                  <a:lnTo>
                    <a:pt x="306070" y="20955"/>
                  </a:lnTo>
                  <a:lnTo>
                    <a:pt x="306070" y="74421"/>
                  </a:lnTo>
                  <a:lnTo>
                    <a:pt x="321563" y="74421"/>
                  </a:lnTo>
                  <a:lnTo>
                    <a:pt x="321563" y="20955"/>
                  </a:lnTo>
                  <a:close/>
                </a:path>
                <a:path w="336550" h="111125">
                  <a:moveTo>
                    <a:pt x="121285" y="0"/>
                  </a:moveTo>
                  <a:lnTo>
                    <a:pt x="87681" y="22510"/>
                  </a:lnTo>
                  <a:lnTo>
                    <a:pt x="81787" y="55371"/>
                  </a:lnTo>
                  <a:lnTo>
                    <a:pt x="82450" y="67923"/>
                  </a:lnTo>
                  <a:lnTo>
                    <a:pt x="104600" y="107029"/>
                  </a:lnTo>
                  <a:lnTo>
                    <a:pt x="121285" y="110743"/>
                  </a:lnTo>
                  <a:lnTo>
                    <a:pt x="130169" y="109767"/>
                  </a:lnTo>
                  <a:lnTo>
                    <a:pt x="137969" y="107029"/>
                  </a:lnTo>
                  <a:lnTo>
                    <a:pt x="144698" y="102528"/>
                  </a:lnTo>
                  <a:lnTo>
                    <a:pt x="150023" y="96646"/>
                  </a:lnTo>
                  <a:lnTo>
                    <a:pt x="121285" y="96646"/>
                  </a:lnTo>
                  <a:lnTo>
                    <a:pt x="113919" y="96519"/>
                  </a:lnTo>
                  <a:lnTo>
                    <a:pt x="98044" y="55371"/>
                  </a:lnTo>
                  <a:lnTo>
                    <a:pt x="98498" y="45870"/>
                  </a:lnTo>
                  <a:lnTo>
                    <a:pt x="121285" y="13843"/>
                  </a:lnTo>
                  <a:lnTo>
                    <a:pt x="149684" y="13843"/>
                  </a:lnTo>
                  <a:lnTo>
                    <a:pt x="144680" y="8268"/>
                  </a:lnTo>
                  <a:lnTo>
                    <a:pt x="137922" y="3730"/>
                  </a:lnTo>
                  <a:lnTo>
                    <a:pt x="130115" y="978"/>
                  </a:lnTo>
                  <a:lnTo>
                    <a:pt x="121285" y="0"/>
                  </a:lnTo>
                  <a:close/>
                </a:path>
                <a:path w="336550" h="111125">
                  <a:moveTo>
                    <a:pt x="149684" y="13843"/>
                  </a:moveTo>
                  <a:lnTo>
                    <a:pt x="121285" y="13843"/>
                  </a:lnTo>
                  <a:lnTo>
                    <a:pt x="128650" y="13969"/>
                  </a:lnTo>
                  <a:lnTo>
                    <a:pt x="134238" y="17525"/>
                  </a:lnTo>
                  <a:lnTo>
                    <a:pt x="144525" y="55371"/>
                  </a:lnTo>
                  <a:lnTo>
                    <a:pt x="144127" y="64871"/>
                  </a:lnTo>
                  <a:lnTo>
                    <a:pt x="121285" y="96646"/>
                  </a:lnTo>
                  <a:lnTo>
                    <a:pt x="150023" y="96646"/>
                  </a:lnTo>
                  <a:lnTo>
                    <a:pt x="160909" y="55371"/>
                  </a:lnTo>
                  <a:lnTo>
                    <a:pt x="160172" y="42894"/>
                  </a:lnTo>
                  <a:lnTo>
                    <a:pt x="158162" y="31940"/>
                  </a:lnTo>
                  <a:lnTo>
                    <a:pt x="154890" y="22510"/>
                  </a:lnTo>
                  <a:lnTo>
                    <a:pt x="150368" y="14605"/>
                  </a:lnTo>
                  <a:lnTo>
                    <a:pt x="149684" y="13843"/>
                  </a:lnTo>
                  <a:close/>
                </a:path>
                <a:path w="336550" h="111125">
                  <a:moveTo>
                    <a:pt x="237521" y="13715"/>
                  </a:moveTo>
                  <a:lnTo>
                    <a:pt x="213106" y="13715"/>
                  </a:lnTo>
                  <a:lnTo>
                    <a:pt x="217805" y="15367"/>
                  </a:lnTo>
                  <a:lnTo>
                    <a:pt x="221487" y="18414"/>
                  </a:lnTo>
                  <a:lnTo>
                    <a:pt x="225171" y="21589"/>
                  </a:lnTo>
                  <a:lnTo>
                    <a:pt x="227202" y="25781"/>
                  </a:lnTo>
                  <a:lnTo>
                    <a:pt x="227261" y="32765"/>
                  </a:lnTo>
                  <a:lnTo>
                    <a:pt x="227202" y="34162"/>
                  </a:lnTo>
                  <a:lnTo>
                    <a:pt x="219328" y="48894"/>
                  </a:lnTo>
                  <a:lnTo>
                    <a:pt x="216788" y="52069"/>
                  </a:lnTo>
                  <a:lnTo>
                    <a:pt x="213487" y="55625"/>
                  </a:lnTo>
                  <a:lnTo>
                    <a:pt x="209550" y="59689"/>
                  </a:lnTo>
                  <a:lnTo>
                    <a:pt x="172212" y="97408"/>
                  </a:lnTo>
                  <a:lnTo>
                    <a:pt x="172212" y="109219"/>
                  </a:lnTo>
                  <a:lnTo>
                    <a:pt x="244728" y="109219"/>
                  </a:lnTo>
                  <a:lnTo>
                    <a:pt x="244728" y="95250"/>
                  </a:lnTo>
                  <a:lnTo>
                    <a:pt x="194945" y="95250"/>
                  </a:lnTo>
                  <a:lnTo>
                    <a:pt x="194945" y="94361"/>
                  </a:lnTo>
                  <a:lnTo>
                    <a:pt x="216788" y="72136"/>
                  </a:lnTo>
                  <a:lnTo>
                    <a:pt x="223520" y="65658"/>
                  </a:lnTo>
                  <a:lnTo>
                    <a:pt x="228726" y="59943"/>
                  </a:lnTo>
                  <a:lnTo>
                    <a:pt x="236347" y="50545"/>
                  </a:lnTo>
                  <a:lnTo>
                    <a:pt x="239013" y="46227"/>
                  </a:lnTo>
                  <a:lnTo>
                    <a:pt x="240537" y="42418"/>
                  </a:lnTo>
                  <a:lnTo>
                    <a:pt x="242188" y="38481"/>
                  </a:lnTo>
                  <a:lnTo>
                    <a:pt x="242950" y="34670"/>
                  </a:lnTo>
                  <a:lnTo>
                    <a:pt x="242824" y="24764"/>
                  </a:lnTo>
                  <a:lnTo>
                    <a:pt x="241300" y="19557"/>
                  </a:lnTo>
                  <a:lnTo>
                    <a:pt x="237521" y="13715"/>
                  </a:lnTo>
                  <a:close/>
                </a:path>
                <a:path w="336550" h="111125">
                  <a:moveTo>
                    <a:pt x="207645" y="0"/>
                  </a:moveTo>
                  <a:lnTo>
                    <a:pt x="200660" y="0"/>
                  </a:lnTo>
                  <a:lnTo>
                    <a:pt x="194563" y="1396"/>
                  </a:lnTo>
                  <a:lnTo>
                    <a:pt x="189230" y="4190"/>
                  </a:lnTo>
                  <a:lnTo>
                    <a:pt x="183896" y="6857"/>
                  </a:lnTo>
                  <a:lnTo>
                    <a:pt x="172212" y="32765"/>
                  </a:lnTo>
                  <a:lnTo>
                    <a:pt x="187706" y="32765"/>
                  </a:lnTo>
                  <a:lnTo>
                    <a:pt x="187706" y="26924"/>
                  </a:lnTo>
                  <a:lnTo>
                    <a:pt x="189484" y="22351"/>
                  </a:lnTo>
                  <a:lnTo>
                    <a:pt x="196596" y="15493"/>
                  </a:lnTo>
                  <a:lnTo>
                    <a:pt x="201295" y="13843"/>
                  </a:lnTo>
                  <a:lnTo>
                    <a:pt x="207263" y="13715"/>
                  </a:lnTo>
                  <a:lnTo>
                    <a:pt x="237521" y="13715"/>
                  </a:lnTo>
                  <a:lnTo>
                    <a:pt x="235331" y="10287"/>
                  </a:lnTo>
                  <a:lnTo>
                    <a:pt x="231267" y="6731"/>
                  </a:lnTo>
                  <a:lnTo>
                    <a:pt x="225933" y="4063"/>
                  </a:lnTo>
                  <a:lnTo>
                    <a:pt x="220725" y="1396"/>
                  </a:lnTo>
                  <a:lnTo>
                    <a:pt x="214630" y="126"/>
                  </a:lnTo>
                  <a:lnTo>
                    <a:pt x="207645" y="0"/>
                  </a:lnTo>
                  <a:close/>
                </a:path>
                <a:path w="336550" h="111125">
                  <a:moveTo>
                    <a:pt x="65309" y="13715"/>
                  </a:moveTo>
                  <a:lnTo>
                    <a:pt x="40894" y="13715"/>
                  </a:lnTo>
                  <a:lnTo>
                    <a:pt x="45593" y="15367"/>
                  </a:lnTo>
                  <a:lnTo>
                    <a:pt x="49275" y="18414"/>
                  </a:lnTo>
                  <a:lnTo>
                    <a:pt x="52959" y="21589"/>
                  </a:lnTo>
                  <a:lnTo>
                    <a:pt x="54990" y="25781"/>
                  </a:lnTo>
                  <a:lnTo>
                    <a:pt x="55049" y="32765"/>
                  </a:lnTo>
                  <a:lnTo>
                    <a:pt x="54990" y="34162"/>
                  </a:lnTo>
                  <a:lnTo>
                    <a:pt x="47117" y="48894"/>
                  </a:lnTo>
                  <a:lnTo>
                    <a:pt x="44576" y="52069"/>
                  </a:lnTo>
                  <a:lnTo>
                    <a:pt x="41275" y="55625"/>
                  </a:lnTo>
                  <a:lnTo>
                    <a:pt x="37337" y="59689"/>
                  </a:lnTo>
                  <a:lnTo>
                    <a:pt x="0" y="97408"/>
                  </a:lnTo>
                  <a:lnTo>
                    <a:pt x="0" y="109219"/>
                  </a:lnTo>
                  <a:lnTo>
                    <a:pt x="72517" y="109219"/>
                  </a:lnTo>
                  <a:lnTo>
                    <a:pt x="72517" y="95250"/>
                  </a:lnTo>
                  <a:lnTo>
                    <a:pt x="22733" y="95250"/>
                  </a:lnTo>
                  <a:lnTo>
                    <a:pt x="22733" y="94361"/>
                  </a:lnTo>
                  <a:lnTo>
                    <a:pt x="44576" y="72136"/>
                  </a:lnTo>
                  <a:lnTo>
                    <a:pt x="51308" y="65658"/>
                  </a:lnTo>
                  <a:lnTo>
                    <a:pt x="56514" y="59943"/>
                  </a:lnTo>
                  <a:lnTo>
                    <a:pt x="64135" y="50545"/>
                  </a:lnTo>
                  <a:lnTo>
                    <a:pt x="66801" y="46227"/>
                  </a:lnTo>
                  <a:lnTo>
                    <a:pt x="68325" y="42418"/>
                  </a:lnTo>
                  <a:lnTo>
                    <a:pt x="69976" y="38481"/>
                  </a:lnTo>
                  <a:lnTo>
                    <a:pt x="70738" y="34670"/>
                  </a:lnTo>
                  <a:lnTo>
                    <a:pt x="70612" y="24764"/>
                  </a:lnTo>
                  <a:lnTo>
                    <a:pt x="69087" y="19557"/>
                  </a:lnTo>
                  <a:lnTo>
                    <a:pt x="65309" y="13715"/>
                  </a:lnTo>
                  <a:close/>
                </a:path>
                <a:path w="336550" h="111125">
                  <a:moveTo>
                    <a:pt x="35433" y="0"/>
                  </a:moveTo>
                  <a:lnTo>
                    <a:pt x="28448" y="0"/>
                  </a:lnTo>
                  <a:lnTo>
                    <a:pt x="22351" y="1396"/>
                  </a:lnTo>
                  <a:lnTo>
                    <a:pt x="17018" y="4190"/>
                  </a:lnTo>
                  <a:lnTo>
                    <a:pt x="11684" y="6857"/>
                  </a:lnTo>
                  <a:lnTo>
                    <a:pt x="0" y="32765"/>
                  </a:lnTo>
                  <a:lnTo>
                    <a:pt x="15494" y="32765"/>
                  </a:lnTo>
                  <a:lnTo>
                    <a:pt x="15494" y="26924"/>
                  </a:lnTo>
                  <a:lnTo>
                    <a:pt x="17272" y="22351"/>
                  </a:lnTo>
                  <a:lnTo>
                    <a:pt x="24384" y="15493"/>
                  </a:lnTo>
                  <a:lnTo>
                    <a:pt x="29083" y="13843"/>
                  </a:lnTo>
                  <a:lnTo>
                    <a:pt x="35051" y="13715"/>
                  </a:lnTo>
                  <a:lnTo>
                    <a:pt x="65309" y="13715"/>
                  </a:lnTo>
                  <a:lnTo>
                    <a:pt x="63119" y="10287"/>
                  </a:lnTo>
                  <a:lnTo>
                    <a:pt x="59055" y="6731"/>
                  </a:lnTo>
                  <a:lnTo>
                    <a:pt x="53721" y="4063"/>
                  </a:lnTo>
                  <a:lnTo>
                    <a:pt x="48513" y="1396"/>
                  </a:lnTo>
                  <a:lnTo>
                    <a:pt x="42418" y="126"/>
                  </a:lnTo>
                  <a:lnTo>
                    <a:pt x="3543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5052" y="4466208"/>
              <a:ext cx="106680" cy="13042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886577" y="4056125"/>
              <a:ext cx="331470" cy="111125"/>
            </a:xfrm>
            <a:custGeom>
              <a:avLst/>
              <a:gdLst/>
              <a:ahLst/>
              <a:cxnLst/>
              <a:rect l="l" t="t" r="r" b="b"/>
              <a:pathLst>
                <a:path w="331470" h="111125">
                  <a:moveTo>
                    <a:pt x="121285" y="0"/>
                  </a:moveTo>
                  <a:lnTo>
                    <a:pt x="87679" y="22528"/>
                  </a:lnTo>
                  <a:lnTo>
                    <a:pt x="81661" y="55372"/>
                  </a:lnTo>
                  <a:lnTo>
                    <a:pt x="82377" y="67923"/>
                  </a:lnTo>
                  <a:lnTo>
                    <a:pt x="104536" y="107029"/>
                  </a:lnTo>
                  <a:lnTo>
                    <a:pt x="121285" y="110743"/>
                  </a:lnTo>
                  <a:lnTo>
                    <a:pt x="130169" y="109767"/>
                  </a:lnTo>
                  <a:lnTo>
                    <a:pt x="137969" y="107029"/>
                  </a:lnTo>
                  <a:lnTo>
                    <a:pt x="144698" y="102528"/>
                  </a:lnTo>
                  <a:lnTo>
                    <a:pt x="150023" y="96647"/>
                  </a:lnTo>
                  <a:lnTo>
                    <a:pt x="113919" y="96647"/>
                  </a:lnTo>
                  <a:lnTo>
                    <a:pt x="108203" y="93091"/>
                  </a:lnTo>
                  <a:lnTo>
                    <a:pt x="98044" y="55372"/>
                  </a:lnTo>
                  <a:lnTo>
                    <a:pt x="98498" y="45872"/>
                  </a:lnTo>
                  <a:lnTo>
                    <a:pt x="121285" y="13843"/>
                  </a:lnTo>
                  <a:lnTo>
                    <a:pt x="149677" y="13843"/>
                  </a:lnTo>
                  <a:lnTo>
                    <a:pt x="144627" y="8268"/>
                  </a:lnTo>
                  <a:lnTo>
                    <a:pt x="137874" y="3730"/>
                  </a:lnTo>
                  <a:lnTo>
                    <a:pt x="130097" y="978"/>
                  </a:lnTo>
                  <a:lnTo>
                    <a:pt x="121285" y="0"/>
                  </a:lnTo>
                  <a:close/>
                </a:path>
                <a:path w="331470" h="111125">
                  <a:moveTo>
                    <a:pt x="149677" y="13843"/>
                  </a:moveTo>
                  <a:lnTo>
                    <a:pt x="121285" y="13843"/>
                  </a:lnTo>
                  <a:lnTo>
                    <a:pt x="128524" y="13969"/>
                  </a:lnTo>
                  <a:lnTo>
                    <a:pt x="134238" y="17525"/>
                  </a:lnTo>
                  <a:lnTo>
                    <a:pt x="144525" y="55372"/>
                  </a:lnTo>
                  <a:lnTo>
                    <a:pt x="144073" y="64924"/>
                  </a:lnTo>
                  <a:lnTo>
                    <a:pt x="128650" y="96647"/>
                  </a:lnTo>
                  <a:lnTo>
                    <a:pt x="150023" y="96647"/>
                  </a:lnTo>
                  <a:lnTo>
                    <a:pt x="160909" y="55372"/>
                  </a:lnTo>
                  <a:lnTo>
                    <a:pt x="160172" y="42947"/>
                  </a:lnTo>
                  <a:lnTo>
                    <a:pt x="158162" y="31988"/>
                  </a:lnTo>
                  <a:lnTo>
                    <a:pt x="154890" y="22528"/>
                  </a:lnTo>
                  <a:lnTo>
                    <a:pt x="150368" y="14605"/>
                  </a:lnTo>
                  <a:lnTo>
                    <a:pt x="149677" y="13843"/>
                  </a:lnTo>
                  <a:close/>
                </a:path>
                <a:path w="331470" h="111125">
                  <a:moveTo>
                    <a:pt x="272034" y="81153"/>
                  </a:moveTo>
                  <a:lnTo>
                    <a:pt x="256159" y="81153"/>
                  </a:lnTo>
                  <a:lnTo>
                    <a:pt x="256412" y="86868"/>
                  </a:lnTo>
                  <a:lnTo>
                    <a:pt x="258190" y="91948"/>
                  </a:lnTo>
                  <a:lnTo>
                    <a:pt x="264540" y="100837"/>
                  </a:lnTo>
                  <a:lnTo>
                    <a:pt x="268859" y="104393"/>
                  </a:lnTo>
                  <a:lnTo>
                    <a:pt x="274320" y="106934"/>
                  </a:lnTo>
                  <a:lnTo>
                    <a:pt x="279653" y="109474"/>
                  </a:lnTo>
                  <a:lnTo>
                    <a:pt x="285750" y="110743"/>
                  </a:lnTo>
                  <a:lnTo>
                    <a:pt x="300227" y="110743"/>
                  </a:lnTo>
                  <a:lnTo>
                    <a:pt x="306832" y="109093"/>
                  </a:lnTo>
                  <a:lnTo>
                    <a:pt x="318262" y="102997"/>
                  </a:lnTo>
                  <a:lnTo>
                    <a:pt x="322834" y="98679"/>
                  </a:lnTo>
                  <a:lnTo>
                    <a:pt x="323793" y="97028"/>
                  </a:lnTo>
                  <a:lnTo>
                    <a:pt x="287020" y="97028"/>
                  </a:lnTo>
                  <a:lnTo>
                    <a:pt x="282448" y="95504"/>
                  </a:lnTo>
                  <a:lnTo>
                    <a:pt x="274827" y="89662"/>
                  </a:lnTo>
                  <a:lnTo>
                    <a:pt x="272669" y="85851"/>
                  </a:lnTo>
                  <a:lnTo>
                    <a:pt x="272034" y="81153"/>
                  </a:lnTo>
                  <a:close/>
                </a:path>
                <a:path w="331470" h="111125">
                  <a:moveTo>
                    <a:pt x="324212" y="51943"/>
                  </a:moveTo>
                  <a:lnTo>
                    <a:pt x="291846" y="51943"/>
                  </a:lnTo>
                  <a:lnTo>
                    <a:pt x="298703" y="52197"/>
                  </a:lnTo>
                  <a:lnTo>
                    <a:pt x="304292" y="54356"/>
                  </a:lnTo>
                  <a:lnTo>
                    <a:pt x="312800" y="62611"/>
                  </a:lnTo>
                  <a:lnTo>
                    <a:pt x="314960" y="68072"/>
                  </a:lnTo>
                  <a:lnTo>
                    <a:pt x="315087" y="78993"/>
                  </a:lnTo>
                  <a:lnTo>
                    <a:pt x="314071" y="82931"/>
                  </a:lnTo>
                  <a:lnTo>
                    <a:pt x="297052" y="97028"/>
                  </a:lnTo>
                  <a:lnTo>
                    <a:pt x="323793" y="97028"/>
                  </a:lnTo>
                  <a:lnTo>
                    <a:pt x="326009" y="93218"/>
                  </a:lnTo>
                  <a:lnTo>
                    <a:pt x="329311" y="87756"/>
                  </a:lnTo>
                  <a:lnTo>
                    <a:pt x="330962" y="81406"/>
                  </a:lnTo>
                  <a:lnTo>
                    <a:pt x="330962" y="67310"/>
                  </a:lnTo>
                  <a:lnTo>
                    <a:pt x="329438" y="61087"/>
                  </a:lnTo>
                  <a:lnTo>
                    <a:pt x="324212" y="51943"/>
                  </a:lnTo>
                  <a:close/>
                </a:path>
                <a:path w="331470" h="111125">
                  <a:moveTo>
                    <a:pt x="325500" y="1524"/>
                  </a:moveTo>
                  <a:lnTo>
                    <a:pt x="264540" y="1524"/>
                  </a:lnTo>
                  <a:lnTo>
                    <a:pt x="257556" y="61468"/>
                  </a:lnTo>
                  <a:lnTo>
                    <a:pt x="272923" y="61468"/>
                  </a:lnTo>
                  <a:lnTo>
                    <a:pt x="274827" y="58166"/>
                  </a:lnTo>
                  <a:lnTo>
                    <a:pt x="277368" y="55753"/>
                  </a:lnTo>
                  <a:lnTo>
                    <a:pt x="283718" y="52705"/>
                  </a:lnTo>
                  <a:lnTo>
                    <a:pt x="287527" y="51943"/>
                  </a:lnTo>
                  <a:lnTo>
                    <a:pt x="324212" y="51943"/>
                  </a:lnTo>
                  <a:lnTo>
                    <a:pt x="323342" y="50418"/>
                  </a:lnTo>
                  <a:lnTo>
                    <a:pt x="319150" y="46100"/>
                  </a:lnTo>
                  <a:lnTo>
                    <a:pt x="318500" y="45719"/>
                  </a:lnTo>
                  <a:lnTo>
                    <a:pt x="274447" y="45719"/>
                  </a:lnTo>
                  <a:lnTo>
                    <a:pt x="278002" y="15493"/>
                  </a:lnTo>
                  <a:lnTo>
                    <a:pt x="325500" y="15493"/>
                  </a:lnTo>
                  <a:lnTo>
                    <a:pt x="325500" y="1524"/>
                  </a:lnTo>
                  <a:close/>
                </a:path>
                <a:path w="331470" h="111125">
                  <a:moveTo>
                    <a:pt x="302513" y="38481"/>
                  </a:moveTo>
                  <a:lnTo>
                    <a:pt x="291592" y="38481"/>
                  </a:lnTo>
                  <a:lnTo>
                    <a:pt x="287782" y="39116"/>
                  </a:lnTo>
                  <a:lnTo>
                    <a:pt x="284225" y="40512"/>
                  </a:lnTo>
                  <a:lnTo>
                    <a:pt x="280670" y="41782"/>
                  </a:lnTo>
                  <a:lnTo>
                    <a:pt x="277749" y="43561"/>
                  </a:lnTo>
                  <a:lnTo>
                    <a:pt x="275463" y="45719"/>
                  </a:lnTo>
                  <a:lnTo>
                    <a:pt x="318500" y="45719"/>
                  </a:lnTo>
                  <a:lnTo>
                    <a:pt x="313944" y="43053"/>
                  </a:lnTo>
                  <a:lnTo>
                    <a:pt x="308610" y="40005"/>
                  </a:lnTo>
                  <a:lnTo>
                    <a:pt x="302513" y="38481"/>
                  </a:lnTo>
                  <a:close/>
                </a:path>
                <a:path w="331470" h="111125">
                  <a:moveTo>
                    <a:pt x="237462" y="13716"/>
                  </a:moveTo>
                  <a:lnTo>
                    <a:pt x="207263" y="13716"/>
                  </a:lnTo>
                  <a:lnTo>
                    <a:pt x="213106" y="13843"/>
                  </a:lnTo>
                  <a:lnTo>
                    <a:pt x="217805" y="15367"/>
                  </a:lnTo>
                  <a:lnTo>
                    <a:pt x="221487" y="18415"/>
                  </a:lnTo>
                  <a:lnTo>
                    <a:pt x="225171" y="21590"/>
                  </a:lnTo>
                  <a:lnTo>
                    <a:pt x="227075" y="25781"/>
                  </a:lnTo>
                  <a:lnTo>
                    <a:pt x="227097" y="34671"/>
                  </a:lnTo>
                  <a:lnTo>
                    <a:pt x="226568" y="37211"/>
                  </a:lnTo>
                  <a:lnTo>
                    <a:pt x="225298" y="40005"/>
                  </a:lnTo>
                  <a:lnTo>
                    <a:pt x="223900" y="42799"/>
                  </a:lnTo>
                  <a:lnTo>
                    <a:pt x="221996" y="45719"/>
                  </a:lnTo>
                  <a:lnTo>
                    <a:pt x="219328" y="48894"/>
                  </a:lnTo>
                  <a:lnTo>
                    <a:pt x="216788" y="52069"/>
                  </a:lnTo>
                  <a:lnTo>
                    <a:pt x="213487" y="55625"/>
                  </a:lnTo>
                  <a:lnTo>
                    <a:pt x="209550" y="59690"/>
                  </a:lnTo>
                  <a:lnTo>
                    <a:pt x="172212" y="97409"/>
                  </a:lnTo>
                  <a:lnTo>
                    <a:pt x="172212" y="109219"/>
                  </a:lnTo>
                  <a:lnTo>
                    <a:pt x="244728" y="109219"/>
                  </a:lnTo>
                  <a:lnTo>
                    <a:pt x="244728" y="95250"/>
                  </a:lnTo>
                  <a:lnTo>
                    <a:pt x="194945" y="95250"/>
                  </a:lnTo>
                  <a:lnTo>
                    <a:pt x="194945" y="94361"/>
                  </a:lnTo>
                  <a:lnTo>
                    <a:pt x="216788" y="72262"/>
                  </a:lnTo>
                  <a:lnTo>
                    <a:pt x="223520" y="65659"/>
                  </a:lnTo>
                  <a:lnTo>
                    <a:pt x="228726" y="59943"/>
                  </a:lnTo>
                  <a:lnTo>
                    <a:pt x="242824" y="34671"/>
                  </a:lnTo>
                  <a:lnTo>
                    <a:pt x="242824" y="24765"/>
                  </a:lnTo>
                  <a:lnTo>
                    <a:pt x="241300" y="19557"/>
                  </a:lnTo>
                  <a:lnTo>
                    <a:pt x="238251" y="14986"/>
                  </a:lnTo>
                  <a:lnTo>
                    <a:pt x="237462" y="13716"/>
                  </a:lnTo>
                  <a:close/>
                </a:path>
                <a:path w="331470" h="111125">
                  <a:moveTo>
                    <a:pt x="207645" y="0"/>
                  </a:moveTo>
                  <a:lnTo>
                    <a:pt x="200660" y="126"/>
                  </a:lnTo>
                  <a:lnTo>
                    <a:pt x="194563" y="1397"/>
                  </a:lnTo>
                  <a:lnTo>
                    <a:pt x="189230" y="4191"/>
                  </a:lnTo>
                  <a:lnTo>
                    <a:pt x="183896" y="6857"/>
                  </a:lnTo>
                  <a:lnTo>
                    <a:pt x="179705" y="10668"/>
                  </a:lnTo>
                  <a:lnTo>
                    <a:pt x="176784" y="15493"/>
                  </a:lnTo>
                  <a:lnTo>
                    <a:pt x="173736" y="20447"/>
                  </a:lnTo>
                  <a:lnTo>
                    <a:pt x="172313" y="25781"/>
                  </a:lnTo>
                  <a:lnTo>
                    <a:pt x="172212" y="32766"/>
                  </a:lnTo>
                  <a:lnTo>
                    <a:pt x="187706" y="32766"/>
                  </a:lnTo>
                  <a:lnTo>
                    <a:pt x="187706" y="26924"/>
                  </a:lnTo>
                  <a:lnTo>
                    <a:pt x="189484" y="22351"/>
                  </a:lnTo>
                  <a:lnTo>
                    <a:pt x="193039" y="18923"/>
                  </a:lnTo>
                  <a:lnTo>
                    <a:pt x="196469" y="15493"/>
                  </a:lnTo>
                  <a:lnTo>
                    <a:pt x="201295" y="13843"/>
                  </a:lnTo>
                  <a:lnTo>
                    <a:pt x="207263" y="13716"/>
                  </a:lnTo>
                  <a:lnTo>
                    <a:pt x="237462" y="13716"/>
                  </a:lnTo>
                  <a:lnTo>
                    <a:pt x="235331" y="10287"/>
                  </a:lnTo>
                  <a:lnTo>
                    <a:pt x="231267" y="6731"/>
                  </a:lnTo>
                  <a:lnTo>
                    <a:pt x="225933" y="4063"/>
                  </a:lnTo>
                  <a:lnTo>
                    <a:pt x="220725" y="1397"/>
                  </a:lnTo>
                  <a:lnTo>
                    <a:pt x="214630" y="126"/>
                  </a:lnTo>
                  <a:lnTo>
                    <a:pt x="207645" y="0"/>
                  </a:lnTo>
                  <a:close/>
                </a:path>
                <a:path w="331470" h="111125">
                  <a:moveTo>
                    <a:pt x="65250" y="13716"/>
                  </a:moveTo>
                  <a:lnTo>
                    <a:pt x="35051" y="13716"/>
                  </a:lnTo>
                  <a:lnTo>
                    <a:pt x="40894" y="13843"/>
                  </a:lnTo>
                  <a:lnTo>
                    <a:pt x="45593" y="15367"/>
                  </a:lnTo>
                  <a:lnTo>
                    <a:pt x="49275" y="18415"/>
                  </a:lnTo>
                  <a:lnTo>
                    <a:pt x="52959" y="21590"/>
                  </a:lnTo>
                  <a:lnTo>
                    <a:pt x="54863" y="25781"/>
                  </a:lnTo>
                  <a:lnTo>
                    <a:pt x="54885" y="34671"/>
                  </a:lnTo>
                  <a:lnTo>
                    <a:pt x="54356" y="37211"/>
                  </a:lnTo>
                  <a:lnTo>
                    <a:pt x="53086" y="40005"/>
                  </a:lnTo>
                  <a:lnTo>
                    <a:pt x="51688" y="42799"/>
                  </a:lnTo>
                  <a:lnTo>
                    <a:pt x="49784" y="45719"/>
                  </a:lnTo>
                  <a:lnTo>
                    <a:pt x="47117" y="48894"/>
                  </a:lnTo>
                  <a:lnTo>
                    <a:pt x="44576" y="52069"/>
                  </a:lnTo>
                  <a:lnTo>
                    <a:pt x="41275" y="55625"/>
                  </a:lnTo>
                  <a:lnTo>
                    <a:pt x="37337" y="59690"/>
                  </a:lnTo>
                  <a:lnTo>
                    <a:pt x="0" y="97409"/>
                  </a:lnTo>
                  <a:lnTo>
                    <a:pt x="0" y="109219"/>
                  </a:lnTo>
                  <a:lnTo>
                    <a:pt x="72517" y="109219"/>
                  </a:lnTo>
                  <a:lnTo>
                    <a:pt x="72517" y="95250"/>
                  </a:lnTo>
                  <a:lnTo>
                    <a:pt x="22733" y="95250"/>
                  </a:lnTo>
                  <a:lnTo>
                    <a:pt x="22733" y="94361"/>
                  </a:lnTo>
                  <a:lnTo>
                    <a:pt x="44576" y="72262"/>
                  </a:lnTo>
                  <a:lnTo>
                    <a:pt x="51308" y="65659"/>
                  </a:lnTo>
                  <a:lnTo>
                    <a:pt x="56514" y="59943"/>
                  </a:lnTo>
                  <a:lnTo>
                    <a:pt x="70612" y="34671"/>
                  </a:lnTo>
                  <a:lnTo>
                    <a:pt x="70612" y="24765"/>
                  </a:lnTo>
                  <a:lnTo>
                    <a:pt x="69087" y="19557"/>
                  </a:lnTo>
                  <a:lnTo>
                    <a:pt x="66039" y="14986"/>
                  </a:lnTo>
                  <a:lnTo>
                    <a:pt x="65250" y="13716"/>
                  </a:lnTo>
                  <a:close/>
                </a:path>
                <a:path w="331470" h="111125">
                  <a:moveTo>
                    <a:pt x="35433" y="0"/>
                  </a:moveTo>
                  <a:lnTo>
                    <a:pt x="28448" y="126"/>
                  </a:lnTo>
                  <a:lnTo>
                    <a:pt x="22351" y="1397"/>
                  </a:lnTo>
                  <a:lnTo>
                    <a:pt x="17018" y="4191"/>
                  </a:lnTo>
                  <a:lnTo>
                    <a:pt x="11684" y="6857"/>
                  </a:lnTo>
                  <a:lnTo>
                    <a:pt x="7493" y="10668"/>
                  </a:lnTo>
                  <a:lnTo>
                    <a:pt x="4572" y="15493"/>
                  </a:lnTo>
                  <a:lnTo>
                    <a:pt x="1524" y="20447"/>
                  </a:lnTo>
                  <a:lnTo>
                    <a:pt x="101" y="25781"/>
                  </a:lnTo>
                  <a:lnTo>
                    <a:pt x="0" y="32766"/>
                  </a:lnTo>
                  <a:lnTo>
                    <a:pt x="15494" y="32766"/>
                  </a:lnTo>
                  <a:lnTo>
                    <a:pt x="15494" y="26924"/>
                  </a:lnTo>
                  <a:lnTo>
                    <a:pt x="17272" y="22351"/>
                  </a:lnTo>
                  <a:lnTo>
                    <a:pt x="20827" y="18923"/>
                  </a:lnTo>
                  <a:lnTo>
                    <a:pt x="24257" y="15493"/>
                  </a:lnTo>
                  <a:lnTo>
                    <a:pt x="29083" y="13843"/>
                  </a:lnTo>
                  <a:lnTo>
                    <a:pt x="35051" y="13716"/>
                  </a:lnTo>
                  <a:lnTo>
                    <a:pt x="65250" y="13716"/>
                  </a:lnTo>
                  <a:lnTo>
                    <a:pt x="63119" y="10287"/>
                  </a:lnTo>
                  <a:lnTo>
                    <a:pt x="59055" y="6731"/>
                  </a:lnTo>
                  <a:lnTo>
                    <a:pt x="53721" y="4063"/>
                  </a:lnTo>
                  <a:lnTo>
                    <a:pt x="48513" y="1397"/>
                  </a:lnTo>
                  <a:lnTo>
                    <a:pt x="42418" y="126"/>
                  </a:lnTo>
                  <a:lnTo>
                    <a:pt x="3543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2779" y="4044822"/>
              <a:ext cx="106680" cy="13042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985002" y="4396612"/>
              <a:ext cx="57150" cy="143510"/>
            </a:xfrm>
            <a:custGeom>
              <a:avLst/>
              <a:gdLst/>
              <a:ahLst/>
              <a:cxnLst/>
              <a:rect l="l" t="t" r="r" b="b"/>
              <a:pathLst>
                <a:path w="57150" h="143510">
                  <a:moveTo>
                    <a:pt x="57023" y="0"/>
                  </a:moveTo>
                  <a:lnTo>
                    <a:pt x="35560" y="0"/>
                  </a:lnTo>
                  <a:lnTo>
                    <a:pt x="0" y="23368"/>
                  </a:lnTo>
                  <a:lnTo>
                    <a:pt x="0" y="44195"/>
                  </a:lnTo>
                  <a:lnTo>
                    <a:pt x="34162" y="21717"/>
                  </a:lnTo>
                  <a:lnTo>
                    <a:pt x="35051" y="21717"/>
                  </a:lnTo>
                  <a:lnTo>
                    <a:pt x="35051" y="143256"/>
                  </a:lnTo>
                  <a:lnTo>
                    <a:pt x="57023" y="143256"/>
                  </a:lnTo>
                  <a:lnTo>
                    <a:pt x="570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74410" y="4394580"/>
              <a:ext cx="162305" cy="13995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44870" y="4623180"/>
              <a:ext cx="337820" cy="177800"/>
            </a:xfrm>
            <a:custGeom>
              <a:avLst/>
              <a:gdLst/>
              <a:ahLst/>
              <a:cxnLst/>
              <a:rect l="l" t="t" r="r" b="b"/>
              <a:pathLst>
                <a:path w="337820" h="177800">
                  <a:moveTo>
                    <a:pt x="254380" y="111252"/>
                  </a:moveTo>
                  <a:lnTo>
                    <a:pt x="213613" y="117729"/>
                  </a:lnTo>
                  <a:lnTo>
                    <a:pt x="194817" y="137160"/>
                  </a:lnTo>
                  <a:lnTo>
                    <a:pt x="194817" y="151130"/>
                  </a:lnTo>
                  <a:lnTo>
                    <a:pt x="197230" y="157099"/>
                  </a:lnTo>
                  <a:lnTo>
                    <a:pt x="202056" y="162052"/>
                  </a:lnTo>
                  <a:lnTo>
                    <a:pt x="206755" y="167005"/>
                  </a:lnTo>
                  <a:lnTo>
                    <a:pt x="245399" y="176799"/>
                  </a:lnTo>
                  <a:lnTo>
                    <a:pt x="254380" y="177038"/>
                  </a:lnTo>
                  <a:lnTo>
                    <a:pt x="263193" y="176799"/>
                  </a:lnTo>
                  <a:lnTo>
                    <a:pt x="301243" y="167005"/>
                  </a:lnTo>
                  <a:lnTo>
                    <a:pt x="305702" y="162306"/>
                  </a:lnTo>
                  <a:lnTo>
                    <a:pt x="254380" y="162306"/>
                  </a:lnTo>
                  <a:lnTo>
                    <a:pt x="245139" y="162000"/>
                  </a:lnTo>
                  <a:lnTo>
                    <a:pt x="213613" y="149987"/>
                  </a:lnTo>
                  <a:lnTo>
                    <a:pt x="213613" y="138430"/>
                  </a:lnTo>
                  <a:lnTo>
                    <a:pt x="254380" y="126111"/>
                  </a:lnTo>
                  <a:lnTo>
                    <a:pt x="305695" y="126111"/>
                  </a:lnTo>
                  <a:lnTo>
                    <a:pt x="301243" y="121539"/>
                  </a:lnTo>
                  <a:lnTo>
                    <a:pt x="263193" y="111563"/>
                  </a:lnTo>
                  <a:lnTo>
                    <a:pt x="254380" y="111252"/>
                  </a:lnTo>
                  <a:close/>
                </a:path>
                <a:path w="337820" h="177800">
                  <a:moveTo>
                    <a:pt x="305695" y="126111"/>
                  </a:moveTo>
                  <a:lnTo>
                    <a:pt x="254380" y="126111"/>
                  </a:lnTo>
                  <a:lnTo>
                    <a:pt x="263453" y="126472"/>
                  </a:lnTo>
                  <a:lnTo>
                    <a:pt x="271430" y="127381"/>
                  </a:lnTo>
                  <a:lnTo>
                    <a:pt x="278312" y="128861"/>
                  </a:lnTo>
                  <a:lnTo>
                    <a:pt x="284099" y="130937"/>
                  </a:lnTo>
                  <a:lnTo>
                    <a:pt x="291083" y="134112"/>
                  </a:lnTo>
                  <a:lnTo>
                    <a:pt x="294639" y="138430"/>
                  </a:lnTo>
                  <a:lnTo>
                    <a:pt x="294639" y="149987"/>
                  </a:lnTo>
                  <a:lnTo>
                    <a:pt x="254380" y="162306"/>
                  </a:lnTo>
                  <a:lnTo>
                    <a:pt x="305702" y="162306"/>
                  </a:lnTo>
                  <a:lnTo>
                    <a:pt x="310641" y="157099"/>
                  </a:lnTo>
                  <a:lnTo>
                    <a:pt x="313054" y="151130"/>
                  </a:lnTo>
                  <a:lnTo>
                    <a:pt x="313054" y="137160"/>
                  </a:lnTo>
                  <a:lnTo>
                    <a:pt x="310641" y="131318"/>
                  </a:lnTo>
                  <a:lnTo>
                    <a:pt x="305695" y="126111"/>
                  </a:lnTo>
                  <a:close/>
                </a:path>
                <a:path w="337820" h="177800">
                  <a:moveTo>
                    <a:pt x="54737" y="13335"/>
                  </a:moveTo>
                  <a:lnTo>
                    <a:pt x="36956" y="13335"/>
                  </a:lnTo>
                  <a:lnTo>
                    <a:pt x="29082" y="15875"/>
                  </a:lnTo>
                  <a:lnTo>
                    <a:pt x="3393" y="49702"/>
                  </a:lnTo>
                  <a:lnTo>
                    <a:pt x="0" y="75438"/>
                  </a:lnTo>
                  <a:lnTo>
                    <a:pt x="432" y="84724"/>
                  </a:lnTo>
                  <a:lnTo>
                    <a:pt x="12907" y="120904"/>
                  </a:lnTo>
                  <a:lnTo>
                    <a:pt x="36956" y="137795"/>
                  </a:lnTo>
                  <a:lnTo>
                    <a:pt x="54737" y="137795"/>
                  </a:lnTo>
                  <a:lnTo>
                    <a:pt x="62610" y="135255"/>
                  </a:lnTo>
                  <a:lnTo>
                    <a:pt x="69468" y="130175"/>
                  </a:lnTo>
                  <a:lnTo>
                    <a:pt x="74328" y="125962"/>
                  </a:lnTo>
                  <a:lnTo>
                    <a:pt x="78560" y="121031"/>
                  </a:lnTo>
                  <a:lnTo>
                    <a:pt x="45974" y="121031"/>
                  </a:lnTo>
                  <a:lnTo>
                    <a:pt x="37591" y="120904"/>
                  </a:lnTo>
                  <a:lnTo>
                    <a:pt x="18728" y="85512"/>
                  </a:lnTo>
                  <a:lnTo>
                    <a:pt x="18160" y="75438"/>
                  </a:lnTo>
                  <a:lnTo>
                    <a:pt x="18728" y="65436"/>
                  </a:lnTo>
                  <a:lnTo>
                    <a:pt x="37591" y="30226"/>
                  </a:lnTo>
                  <a:lnTo>
                    <a:pt x="45974" y="30099"/>
                  </a:lnTo>
                  <a:lnTo>
                    <a:pt x="78615" y="30099"/>
                  </a:lnTo>
                  <a:lnTo>
                    <a:pt x="74328" y="25147"/>
                  </a:lnTo>
                  <a:lnTo>
                    <a:pt x="69468" y="20955"/>
                  </a:lnTo>
                  <a:lnTo>
                    <a:pt x="62610" y="15875"/>
                  </a:lnTo>
                  <a:lnTo>
                    <a:pt x="54737" y="13335"/>
                  </a:lnTo>
                  <a:close/>
                </a:path>
                <a:path w="337820" h="177800">
                  <a:moveTo>
                    <a:pt x="78615" y="30099"/>
                  </a:moveTo>
                  <a:lnTo>
                    <a:pt x="45974" y="30099"/>
                  </a:lnTo>
                  <a:lnTo>
                    <a:pt x="54228" y="30226"/>
                  </a:lnTo>
                  <a:lnTo>
                    <a:pt x="60832" y="34290"/>
                  </a:lnTo>
                  <a:lnTo>
                    <a:pt x="73405" y="75438"/>
                  </a:lnTo>
                  <a:lnTo>
                    <a:pt x="72858" y="85512"/>
                  </a:lnTo>
                  <a:lnTo>
                    <a:pt x="54228" y="120904"/>
                  </a:lnTo>
                  <a:lnTo>
                    <a:pt x="45974" y="121031"/>
                  </a:lnTo>
                  <a:lnTo>
                    <a:pt x="78560" y="121031"/>
                  </a:lnTo>
                  <a:lnTo>
                    <a:pt x="91241" y="84724"/>
                  </a:lnTo>
                  <a:lnTo>
                    <a:pt x="91693" y="75438"/>
                  </a:lnTo>
                  <a:lnTo>
                    <a:pt x="91241" y="66224"/>
                  </a:lnTo>
                  <a:lnTo>
                    <a:pt x="90074" y="57642"/>
                  </a:lnTo>
                  <a:lnTo>
                    <a:pt x="88193" y="49702"/>
                  </a:lnTo>
                  <a:lnTo>
                    <a:pt x="85597" y="42418"/>
                  </a:lnTo>
                  <a:lnTo>
                    <a:pt x="82381" y="35867"/>
                  </a:lnTo>
                  <a:lnTo>
                    <a:pt x="78615" y="30099"/>
                  </a:lnTo>
                  <a:close/>
                </a:path>
                <a:path w="337820" h="177800">
                  <a:moveTo>
                    <a:pt x="233299" y="9398"/>
                  </a:moveTo>
                  <a:lnTo>
                    <a:pt x="214756" y="9398"/>
                  </a:lnTo>
                  <a:lnTo>
                    <a:pt x="214663" y="28321"/>
                  </a:lnTo>
                  <a:lnTo>
                    <a:pt x="214352" y="33369"/>
                  </a:lnTo>
                  <a:lnTo>
                    <a:pt x="194361" y="72707"/>
                  </a:lnTo>
                  <a:lnTo>
                    <a:pt x="170814" y="86741"/>
                  </a:lnTo>
                  <a:lnTo>
                    <a:pt x="180847" y="101854"/>
                  </a:lnTo>
                  <a:lnTo>
                    <a:pt x="212711" y="78997"/>
                  </a:lnTo>
                  <a:lnTo>
                    <a:pt x="224408" y="58674"/>
                  </a:lnTo>
                  <a:lnTo>
                    <a:pt x="242642" y="58674"/>
                  </a:lnTo>
                  <a:lnTo>
                    <a:pt x="241934" y="57785"/>
                  </a:lnTo>
                  <a:lnTo>
                    <a:pt x="238505" y="50673"/>
                  </a:lnTo>
                  <a:lnTo>
                    <a:pt x="235076" y="43688"/>
                  </a:lnTo>
                  <a:lnTo>
                    <a:pt x="233425" y="36195"/>
                  </a:lnTo>
                  <a:lnTo>
                    <a:pt x="233299" y="9398"/>
                  </a:lnTo>
                  <a:close/>
                </a:path>
                <a:path w="337820" h="177800">
                  <a:moveTo>
                    <a:pt x="242642" y="58674"/>
                  </a:moveTo>
                  <a:lnTo>
                    <a:pt x="224408" y="58674"/>
                  </a:lnTo>
                  <a:lnTo>
                    <a:pt x="227647" y="65053"/>
                  </a:lnTo>
                  <a:lnTo>
                    <a:pt x="258990" y="93968"/>
                  </a:lnTo>
                  <a:lnTo>
                    <a:pt x="266064" y="96901"/>
                  </a:lnTo>
                  <a:lnTo>
                    <a:pt x="276097" y="82042"/>
                  </a:lnTo>
                  <a:lnTo>
                    <a:pt x="269668" y="79541"/>
                  </a:lnTo>
                  <a:lnTo>
                    <a:pt x="263715" y="76612"/>
                  </a:lnTo>
                  <a:lnTo>
                    <a:pt x="258238" y="73255"/>
                  </a:lnTo>
                  <a:lnTo>
                    <a:pt x="253237" y="69469"/>
                  </a:lnTo>
                  <a:lnTo>
                    <a:pt x="246887" y="64008"/>
                  </a:lnTo>
                  <a:lnTo>
                    <a:pt x="242642" y="58674"/>
                  </a:lnTo>
                  <a:close/>
                </a:path>
                <a:path w="337820" h="177800">
                  <a:moveTo>
                    <a:pt x="311530" y="0"/>
                  </a:moveTo>
                  <a:lnTo>
                    <a:pt x="292734" y="0"/>
                  </a:lnTo>
                  <a:lnTo>
                    <a:pt x="292734" y="107188"/>
                  </a:lnTo>
                  <a:lnTo>
                    <a:pt x="311530" y="107188"/>
                  </a:lnTo>
                  <a:lnTo>
                    <a:pt x="311530" y="60452"/>
                  </a:lnTo>
                  <a:lnTo>
                    <a:pt x="337312" y="60452"/>
                  </a:lnTo>
                  <a:lnTo>
                    <a:pt x="337312" y="44577"/>
                  </a:lnTo>
                  <a:lnTo>
                    <a:pt x="311530" y="44577"/>
                  </a:lnTo>
                  <a:lnTo>
                    <a:pt x="311530" y="0"/>
                  </a:lnTo>
                  <a:close/>
                </a:path>
                <a:path w="337820" h="177800">
                  <a:moveTo>
                    <a:pt x="140715" y="0"/>
                  </a:moveTo>
                  <a:lnTo>
                    <a:pt x="121919" y="0"/>
                  </a:lnTo>
                  <a:lnTo>
                    <a:pt x="121919" y="177800"/>
                  </a:lnTo>
                  <a:lnTo>
                    <a:pt x="140715" y="177800"/>
                  </a:lnTo>
                  <a:lnTo>
                    <a:pt x="140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25746" y="4749799"/>
              <a:ext cx="337438" cy="110743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6647942" y="4187063"/>
            <a:ext cx="724535" cy="422275"/>
          </a:xfrm>
          <a:custGeom>
            <a:avLst/>
            <a:gdLst/>
            <a:ahLst/>
            <a:cxnLst/>
            <a:rect l="l" t="t" r="r" b="b"/>
            <a:pathLst>
              <a:path w="724534" h="422275">
                <a:moveTo>
                  <a:pt x="97790" y="76200"/>
                </a:moveTo>
                <a:lnTo>
                  <a:pt x="88582" y="36639"/>
                </a:lnTo>
                <a:lnTo>
                  <a:pt x="79629" y="25222"/>
                </a:lnTo>
                <a:lnTo>
                  <a:pt x="79629" y="76200"/>
                </a:lnTo>
                <a:lnTo>
                  <a:pt x="79006" y="86283"/>
                </a:lnTo>
                <a:lnTo>
                  <a:pt x="60325" y="121539"/>
                </a:lnTo>
                <a:lnTo>
                  <a:pt x="52070" y="121666"/>
                </a:lnTo>
                <a:lnTo>
                  <a:pt x="43688" y="121539"/>
                </a:lnTo>
                <a:lnTo>
                  <a:pt x="24930" y="86283"/>
                </a:lnTo>
                <a:lnTo>
                  <a:pt x="24384" y="76200"/>
                </a:lnTo>
                <a:lnTo>
                  <a:pt x="24930" y="66205"/>
                </a:lnTo>
                <a:lnTo>
                  <a:pt x="43688" y="30988"/>
                </a:lnTo>
                <a:lnTo>
                  <a:pt x="52070" y="30861"/>
                </a:lnTo>
                <a:lnTo>
                  <a:pt x="60325" y="30988"/>
                </a:lnTo>
                <a:lnTo>
                  <a:pt x="79006" y="66205"/>
                </a:lnTo>
                <a:lnTo>
                  <a:pt x="79629" y="76200"/>
                </a:lnTo>
                <a:lnTo>
                  <a:pt x="79629" y="25222"/>
                </a:lnTo>
                <a:lnTo>
                  <a:pt x="75565" y="21717"/>
                </a:lnTo>
                <a:lnTo>
                  <a:pt x="68707" y="16637"/>
                </a:lnTo>
                <a:lnTo>
                  <a:pt x="60960" y="14097"/>
                </a:lnTo>
                <a:lnTo>
                  <a:pt x="43053" y="14097"/>
                </a:lnTo>
                <a:lnTo>
                  <a:pt x="12065" y="43180"/>
                </a:lnTo>
                <a:lnTo>
                  <a:pt x="6096" y="76200"/>
                </a:lnTo>
                <a:lnTo>
                  <a:pt x="6540" y="85496"/>
                </a:lnTo>
                <a:lnTo>
                  <a:pt x="19050" y="121704"/>
                </a:lnTo>
                <a:lnTo>
                  <a:pt x="52070" y="138557"/>
                </a:lnTo>
                <a:lnTo>
                  <a:pt x="60960" y="138430"/>
                </a:lnTo>
                <a:lnTo>
                  <a:pt x="91821" y="109347"/>
                </a:lnTo>
                <a:lnTo>
                  <a:pt x="97345" y="85496"/>
                </a:lnTo>
                <a:lnTo>
                  <a:pt x="97790" y="76200"/>
                </a:lnTo>
                <a:close/>
              </a:path>
              <a:path w="724534" h="422275">
                <a:moveTo>
                  <a:pt x="106299" y="329311"/>
                </a:moveTo>
                <a:lnTo>
                  <a:pt x="72821" y="305562"/>
                </a:lnTo>
                <a:lnTo>
                  <a:pt x="68707" y="297688"/>
                </a:lnTo>
                <a:lnTo>
                  <a:pt x="65278" y="290830"/>
                </a:lnTo>
                <a:lnTo>
                  <a:pt x="63627" y="283464"/>
                </a:lnTo>
                <a:lnTo>
                  <a:pt x="63500" y="272161"/>
                </a:lnTo>
                <a:lnTo>
                  <a:pt x="101600" y="272161"/>
                </a:lnTo>
                <a:lnTo>
                  <a:pt x="101600" y="256921"/>
                </a:lnTo>
                <a:lnTo>
                  <a:pt x="5956" y="256921"/>
                </a:lnTo>
                <a:lnTo>
                  <a:pt x="5956" y="272161"/>
                </a:lnTo>
                <a:lnTo>
                  <a:pt x="44323" y="272161"/>
                </a:lnTo>
                <a:lnTo>
                  <a:pt x="44323" y="284353"/>
                </a:lnTo>
                <a:lnTo>
                  <a:pt x="23660" y="320370"/>
                </a:lnTo>
                <a:lnTo>
                  <a:pt x="0" y="334137"/>
                </a:lnTo>
                <a:lnTo>
                  <a:pt x="9906" y="349123"/>
                </a:lnTo>
                <a:lnTo>
                  <a:pt x="42494" y="326047"/>
                </a:lnTo>
                <a:lnTo>
                  <a:pt x="54483" y="305562"/>
                </a:lnTo>
                <a:lnTo>
                  <a:pt x="57645" y="312026"/>
                </a:lnTo>
                <a:lnTo>
                  <a:pt x="89395" y="341223"/>
                </a:lnTo>
                <a:lnTo>
                  <a:pt x="96647" y="344170"/>
                </a:lnTo>
                <a:lnTo>
                  <a:pt x="106299" y="329311"/>
                </a:lnTo>
                <a:close/>
              </a:path>
              <a:path w="724534" h="422275">
                <a:moveTo>
                  <a:pt x="146812" y="762"/>
                </a:moveTo>
                <a:lnTo>
                  <a:pt x="128016" y="762"/>
                </a:lnTo>
                <a:lnTo>
                  <a:pt x="128016" y="178562"/>
                </a:lnTo>
                <a:lnTo>
                  <a:pt x="146812" y="178562"/>
                </a:lnTo>
                <a:lnTo>
                  <a:pt x="146812" y="762"/>
                </a:lnTo>
                <a:close/>
              </a:path>
              <a:path w="724534" h="422275">
                <a:moveTo>
                  <a:pt x="147828" y="244602"/>
                </a:moveTo>
                <a:lnTo>
                  <a:pt x="129032" y="244602"/>
                </a:lnTo>
                <a:lnTo>
                  <a:pt x="129032" y="289687"/>
                </a:lnTo>
                <a:lnTo>
                  <a:pt x="96012" y="289687"/>
                </a:lnTo>
                <a:lnTo>
                  <a:pt x="96012" y="305181"/>
                </a:lnTo>
                <a:lnTo>
                  <a:pt x="129032" y="305181"/>
                </a:lnTo>
                <a:lnTo>
                  <a:pt x="129032" y="350139"/>
                </a:lnTo>
                <a:lnTo>
                  <a:pt x="147828" y="350139"/>
                </a:lnTo>
                <a:lnTo>
                  <a:pt x="147828" y="244602"/>
                </a:lnTo>
                <a:close/>
              </a:path>
              <a:path w="724534" h="422275">
                <a:moveTo>
                  <a:pt x="148463" y="381381"/>
                </a:moveTo>
                <a:lnTo>
                  <a:pt x="145923" y="375412"/>
                </a:lnTo>
                <a:lnTo>
                  <a:pt x="140474" y="369697"/>
                </a:lnTo>
                <a:lnTo>
                  <a:pt x="136398" y="365506"/>
                </a:lnTo>
                <a:lnTo>
                  <a:pt x="129794" y="361848"/>
                </a:lnTo>
                <a:lnTo>
                  <a:pt x="129794" y="382397"/>
                </a:lnTo>
                <a:lnTo>
                  <a:pt x="129794" y="394462"/>
                </a:lnTo>
                <a:lnTo>
                  <a:pt x="88519" y="407162"/>
                </a:lnTo>
                <a:lnTo>
                  <a:pt x="79248" y="406882"/>
                </a:lnTo>
                <a:lnTo>
                  <a:pt x="47244" y="394462"/>
                </a:lnTo>
                <a:lnTo>
                  <a:pt x="47244" y="382397"/>
                </a:lnTo>
                <a:lnTo>
                  <a:pt x="88519" y="369697"/>
                </a:lnTo>
                <a:lnTo>
                  <a:pt x="97751" y="370014"/>
                </a:lnTo>
                <a:lnTo>
                  <a:pt x="129794" y="382397"/>
                </a:lnTo>
                <a:lnTo>
                  <a:pt x="129794" y="361848"/>
                </a:lnTo>
                <a:lnTo>
                  <a:pt x="88519" y="355092"/>
                </a:lnTo>
                <a:lnTo>
                  <a:pt x="79489" y="355333"/>
                </a:lnTo>
                <a:lnTo>
                  <a:pt x="40513" y="365506"/>
                </a:lnTo>
                <a:lnTo>
                  <a:pt x="28448" y="381381"/>
                </a:lnTo>
                <a:lnTo>
                  <a:pt x="28448" y="395605"/>
                </a:lnTo>
                <a:lnTo>
                  <a:pt x="63398" y="419646"/>
                </a:lnTo>
                <a:lnTo>
                  <a:pt x="88519" y="422021"/>
                </a:lnTo>
                <a:lnTo>
                  <a:pt x="97510" y="421690"/>
                </a:lnTo>
                <a:lnTo>
                  <a:pt x="136398" y="411480"/>
                </a:lnTo>
                <a:lnTo>
                  <a:pt x="148463" y="395605"/>
                </a:lnTo>
                <a:lnTo>
                  <a:pt x="148463" y="381381"/>
                </a:lnTo>
                <a:close/>
              </a:path>
              <a:path w="724534" h="422275">
                <a:moveTo>
                  <a:pt x="314960" y="74803"/>
                </a:moveTo>
                <a:lnTo>
                  <a:pt x="295656" y="51142"/>
                </a:lnTo>
                <a:lnTo>
                  <a:pt x="295656" y="74803"/>
                </a:lnTo>
                <a:lnTo>
                  <a:pt x="295402" y="79756"/>
                </a:lnTo>
                <a:lnTo>
                  <a:pt x="256032" y="90297"/>
                </a:lnTo>
                <a:lnTo>
                  <a:pt x="246976" y="89992"/>
                </a:lnTo>
                <a:lnTo>
                  <a:pt x="216535" y="79756"/>
                </a:lnTo>
                <a:lnTo>
                  <a:pt x="216535" y="69596"/>
                </a:lnTo>
                <a:lnTo>
                  <a:pt x="256032" y="58928"/>
                </a:lnTo>
                <a:lnTo>
                  <a:pt x="264998" y="59194"/>
                </a:lnTo>
                <a:lnTo>
                  <a:pt x="295656" y="74803"/>
                </a:lnTo>
                <a:lnTo>
                  <a:pt x="295656" y="51142"/>
                </a:lnTo>
                <a:lnTo>
                  <a:pt x="290830" y="49250"/>
                </a:lnTo>
                <a:lnTo>
                  <a:pt x="280771" y="46863"/>
                </a:lnTo>
                <a:lnTo>
                  <a:pt x="269163" y="45440"/>
                </a:lnTo>
                <a:lnTo>
                  <a:pt x="256032" y="44958"/>
                </a:lnTo>
                <a:lnTo>
                  <a:pt x="242811" y="45440"/>
                </a:lnTo>
                <a:lnTo>
                  <a:pt x="205828" y="56819"/>
                </a:lnTo>
                <a:lnTo>
                  <a:pt x="196977" y="74803"/>
                </a:lnTo>
                <a:lnTo>
                  <a:pt x="198018" y="81546"/>
                </a:lnTo>
                <a:lnTo>
                  <a:pt x="231165" y="102450"/>
                </a:lnTo>
                <a:lnTo>
                  <a:pt x="256032" y="104521"/>
                </a:lnTo>
                <a:lnTo>
                  <a:pt x="269163" y="103962"/>
                </a:lnTo>
                <a:lnTo>
                  <a:pt x="306095" y="92494"/>
                </a:lnTo>
                <a:lnTo>
                  <a:pt x="308203" y="90297"/>
                </a:lnTo>
                <a:lnTo>
                  <a:pt x="310959" y="87452"/>
                </a:lnTo>
                <a:lnTo>
                  <a:pt x="313905" y="81546"/>
                </a:lnTo>
                <a:lnTo>
                  <a:pt x="314960" y="74803"/>
                </a:lnTo>
                <a:close/>
              </a:path>
              <a:path w="724534" h="422275">
                <a:moveTo>
                  <a:pt x="316992" y="251714"/>
                </a:moveTo>
                <a:lnTo>
                  <a:pt x="298196" y="251714"/>
                </a:lnTo>
                <a:lnTo>
                  <a:pt x="298196" y="274955"/>
                </a:lnTo>
                <a:lnTo>
                  <a:pt x="298196" y="289941"/>
                </a:lnTo>
                <a:lnTo>
                  <a:pt x="298196" y="313690"/>
                </a:lnTo>
                <a:lnTo>
                  <a:pt x="213868" y="313690"/>
                </a:lnTo>
                <a:lnTo>
                  <a:pt x="213868" y="289941"/>
                </a:lnTo>
                <a:lnTo>
                  <a:pt x="298196" y="289941"/>
                </a:lnTo>
                <a:lnTo>
                  <a:pt x="298196" y="274955"/>
                </a:lnTo>
                <a:lnTo>
                  <a:pt x="213868" y="274955"/>
                </a:lnTo>
                <a:lnTo>
                  <a:pt x="213868" y="251714"/>
                </a:lnTo>
                <a:lnTo>
                  <a:pt x="195199" y="251714"/>
                </a:lnTo>
                <a:lnTo>
                  <a:pt x="195199" y="328676"/>
                </a:lnTo>
                <a:lnTo>
                  <a:pt x="316992" y="328676"/>
                </a:lnTo>
                <a:lnTo>
                  <a:pt x="316992" y="313690"/>
                </a:lnTo>
                <a:lnTo>
                  <a:pt x="316992" y="289941"/>
                </a:lnTo>
                <a:lnTo>
                  <a:pt x="316992" y="274955"/>
                </a:lnTo>
                <a:lnTo>
                  <a:pt x="316992" y="251714"/>
                </a:lnTo>
                <a:close/>
              </a:path>
              <a:path w="724534" h="422275">
                <a:moveTo>
                  <a:pt x="327914" y="20320"/>
                </a:moveTo>
                <a:lnTo>
                  <a:pt x="265303" y="20320"/>
                </a:lnTo>
                <a:lnTo>
                  <a:pt x="265303" y="0"/>
                </a:lnTo>
                <a:lnTo>
                  <a:pt x="246761" y="0"/>
                </a:lnTo>
                <a:lnTo>
                  <a:pt x="246761" y="20320"/>
                </a:lnTo>
                <a:lnTo>
                  <a:pt x="183515" y="20320"/>
                </a:lnTo>
                <a:lnTo>
                  <a:pt x="183515" y="35814"/>
                </a:lnTo>
                <a:lnTo>
                  <a:pt x="327914" y="35814"/>
                </a:lnTo>
                <a:lnTo>
                  <a:pt x="327914" y="20320"/>
                </a:lnTo>
                <a:close/>
              </a:path>
              <a:path w="724534" h="422275">
                <a:moveTo>
                  <a:pt x="337312" y="348869"/>
                </a:moveTo>
                <a:lnTo>
                  <a:pt x="175006" y="348869"/>
                </a:lnTo>
                <a:lnTo>
                  <a:pt x="175006" y="363728"/>
                </a:lnTo>
                <a:lnTo>
                  <a:pt x="246507" y="363728"/>
                </a:lnTo>
                <a:lnTo>
                  <a:pt x="246507" y="422021"/>
                </a:lnTo>
                <a:lnTo>
                  <a:pt x="264922" y="422021"/>
                </a:lnTo>
                <a:lnTo>
                  <a:pt x="264922" y="363728"/>
                </a:lnTo>
                <a:lnTo>
                  <a:pt x="337312" y="363728"/>
                </a:lnTo>
                <a:lnTo>
                  <a:pt x="337312" y="348869"/>
                </a:lnTo>
                <a:close/>
              </a:path>
              <a:path w="724534" h="422275">
                <a:moveTo>
                  <a:pt x="337566" y="115570"/>
                </a:moveTo>
                <a:lnTo>
                  <a:pt x="175260" y="115570"/>
                </a:lnTo>
                <a:lnTo>
                  <a:pt x="175260" y="131064"/>
                </a:lnTo>
                <a:lnTo>
                  <a:pt x="246761" y="131064"/>
                </a:lnTo>
                <a:lnTo>
                  <a:pt x="246761" y="178308"/>
                </a:lnTo>
                <a:lnTo>
                  <a:pt x="265303" y="178308"/>
                </a:lnTo>
                <a:lnTo>
                  <a:pt x="265303" y="131064"/>
                </a:lnTo>
                <a:lnTo>
                  <a:pt x="337566" y="131064"/>
                </a:lnTo>
                <a:lnTo>
                  <a:pt x="337566" y="115570"/>
                </a:lnTo>
                <a:close/>
              </a:path>
              <a:path w="724534" h="422275">
                <a:moveTo>
                  <a:pt x="382397" y="147701"/>
                </a:moveTo>
                <a:lnTo>
                  <a:pt x="360172" y="147701"/>
                </a:lnTo>
                <a:lnTo>
                  <a:pt x="349758" y="202311"/>
                </a:lnTo>
                <a:lnTo>
                  <a:pt x="366522" y="202311"/>
                </a:lnTo>
                <a:lnTo>
                  <a:pt x="382397" y="147701"/>
                </a:lnTo>
                <a:close/>
              </a:path>
              <a:path w="724534" h="422275">
                <a:moveTo>
                  <a:pt x="464947" y="405130"/>
                </a:moveTo>
                <a:lnTo>
                  <a:pt x="435419" y="351155"/>
                </a:lnTo>
                <a:lnTo>
                  <a:pt x="433197" y="347091"/>
                </a:lnTo>
                <a:lnTo>
                  <a:pt x="441960" y="343916"/>
                </a:lnTo>
                <a:lnTo>
                  <a:pt x="448437" y="338709"/>
                </a:lnTo>
                <a:lnTo>
                  <a:pt x="452475" y="332359"/>
                </a:lnTo>
                <a:lnTo>
                  <a:pt x="452882" y="331724"/>
                </a:lnTo>
                <a:lnTo>
                  <a:pt x="455714" y="326301"/>
                </a:lnTo>
                <a:lnTo>
                  <a:pt x="457733" y="320319"/>
                </a:lnTo>
                <a:lnTo>
                  <a:pt x="458952" y="313778"/>
                </a:lnTo>
                <a:lnTo>
                  <a:pt x="459359" y="306705"/>
                </a:lnTo>
                <a:lnTo>
                  <a:pt x="459359" y="297942"/>
                </a:lnTo>
                <a:lnTo>
                  <a:pt x="457581" y="290195"/>
                </a:lnTo>
                <a:lnTo>
                  <a:pt x="452221" y="280416"/>
                </a:lnTo>
                <a:lnTo>
                  <a:pt x="450215" y="276733"/>
                </a:lnTo>
                <a:lnTo>
                  <a:pt x="444754" y="271399"/>
                </a:lnTo>
                <a:lnTo>
                  <a:pt x="437515" y="267665"/>
                </a:lnTo>
                <a:lnTo>
                  <a:pt x="437515" y="298577"/>
                </a:lnTo>
                <a:lnTo>
                  <a:pt x="437515" y="314960"/>
                </a:lnTo>
                <a:lnTo>
                  <a:pt x="435102" y="321183"/>
                </a:lnTo>
                <a:lnTo>
                  <a:pt x="425704" y="330073"/>
                </a:lnTo>
                <a:lnTo>
                  <a:pt x="418084" y="332232"/>
                </a:lnTo>
                <a:lnTo>
                  <a:pt x="407543" y="332359"/>
                </a:lnTo>
                <a:lnTo>
                  <a:pt x="380365" y="332359"/>
                </a:lnTo>
                <a:lnTo>
                  <a:pt x="380365" y="280416"/>
                </a:lnTo>
                <a:lnTo>
                  <a:pt x="407543" y="280416"/>
                </a:lnTo>
                <a:lnTo>
                  <a:pt x="418084" y="280543"/>
                </a:lnTo>
                <a:lnTo>
                  <a:pt x="425704" y="282829"/>
                </a:lnTo>
                <a:lnTo>
                  <a:pt x="430403" y="287528"/>
                </a:lnTo>
                <a:lnTo>
                  <a:pt x="435102" y="292100"/>
                </a:lnTo>
                <a:lnTo>
                  <a:pt x="437515" y="298577"/>
                </a:lnTo>
                <a:lnTo>
                  <a:pt x="437515" y="267665"/>
                </a:lnTo>
                <a:lnTo>
                  <a:pt x="409702" y="261874"/>
                </a:lnTo>
                <a:lnTo>
                  <a:pt x="358648" y="261874"/>
                </a:lnTo>
                <a:lnTo>
                  <a:pt x="358648" y="405130"/>
                </a:lnTo>
                <a:lnTo>
                  <a:pt x="380365" y="405130"/>
                </a:lnTo>
                <a:lnTo>
                  <a:pt x="380365" y="351155"/>
                </a:lnTo>
                <a:lnTo>
                  <a:pt x="411099" y="351155"/>
                </a:lnTo>
                <a:lnTo>
                  <a:pt x="440182" y="405130"/>
                </a:lnTo>
                <a:lnTo>
                  <a:pt x="464947" y="405130"/>
                </a:lnTo>
                <a:close/>
              </a:path>
              <a:path w="724534" h="422275">
                <a:moveTo>
                  <a:pt x="594106" y="405130"/>
                </a:moveTo>
                <a:lnTo>
                  <a:pt x="584568" y="393700"/>
                </a:lnTo>
                <a:lnTo>
                  <a:pt x="580859" y="389255"/>
                </a:lnTo>
                <a:lnTo>
                  <a:pt x="573659" y="380619"/>
                </a:lnTo>
                <a:lnTo>
                  <a:pt x="576834" y="376682"/>
                </a:lnTo>
                <a:lnTo>
                  <a:pt x="579628" y="371348"/>
                </a:lnTo>
                <a:lnTo>
                  <a:pt x="581774" y="365125"/>
                </a:lnTo>
                <a:lnTo>
                  <a:pt x="584200" y="358140"/>
                </a:lnTo>
                <a:lnTo>
                  <a:pt x="585470" y="349885"/>
                </a:lnTo>
                <a:lnTo>
                  <a:pt x="585597" y="339979"/>
                </a:lnTo>
                <a:lnTo>
                  <a:pt x="566547" y="339979"/>
                </a:lnTo>
                <a:lnTo>
                  <a:pt x="566470" y="345440"/>
                </a:lnTo>
                <a:lnTo>
                  <a:pt x="566039" y="349377"/>
                </a:lnTo>
                <a:lnTo>
                  <a:pt x="564896" y="353568"/>
                </a:lnTo>
                <a:lnTo>
                  <a:pt x="563880" y="357759"/>
                </a:lnTo>
                <a:lnTo>
                  <a:pt x="562483" y="361696"/>
                </a:lnTo>
                <a:lnTo>
                  <a:pt x="560578" y="365125"/>
                </a:lnTo>
                <a:lnTo>
                  <a:pt x="548767" y="351078"/>
                </a:lnTo>
                <a:lnTo>
                  <a:pt x="548767" y="379857"/>
                </a:lnTo>
                <a:lnTo>
                  <a:pt x="528193" y="389255"/>
                </a:lnTo>
                <a:lnTo>
                  <a:pt x="518668" y="389255"/>
                </a:lnTo>
                <a:lnTo>
                  <a:pt x="514096" y="388239"/>
                </a:lnTo>
                <a:lnTo>
                  <a:pt x="510286" y="386080"/>
                </a:lnTo>
                <a:lnTo>
                  <a:pt x="506476" y="384048"/>
                </a:lnTo>
                <a:lnTo>
                  <a:pt x="503555" y="381381"/>
                </a:lnTo>
                <a:lnTo>
                  <a:pt x="501396" y="377952"/>
                </a:lnTo>
                <a:lnTo>
                  <a:pt x="499364" y="374523"/>
                </a:lnTo>
                <a:lnTo>
                  <a:pt x="498221" y="370713"/>
                </a:lnTo>
                <a:lnTo>
                  <a:pt x="498221" y="364236"/>
                </a:lnTo>
                <a:lnTo>
                  <a:pt x="513080" y="344932"/>
                </a:lnTo>
                <a:lnTo>
                  <a:pt x="516636" y="342138"/>
                </a:lnTo>
                <a:lnTo>
                  <a:pt x="548767" y="379857"/>
                </a:lnTo>
                <a:lnTo>
                  <a:pt x="548767" y="351078"/>
                </a:lnTo>
                <a:lnTo>
                  <a:pt x="541261" y="342138"/>
                </a:lnTo>
                <a:lnTo>
                  <a:pt x="531876" y="330962"/>
                </a:lnTo>
                <a:lnTo>
                  <a:pt x="547751" y="319532"/>
                </a:lnTo>
                <a:lnTo>
                  <a:pt x="550100" y="317119"/>
                </a:lnTo>
                <a:lnTo>
                  <a:pt x="552450" y="314706"/>
                </a:lnTo>
                <a:lnTo>
                  <a:pt x="559054" y="304292"/>
                </a:lnTo>
                <a:lnTo>
                  <a:pt x="560705" y="298323"/>
                </a:lnTo>
                <a:lnTo>
                  <a:pt x="560705" y="285877"/>
                </a:lnTo>
                <a:lnTo>
                  <a:pt x="559308" y="280670"/>
                </a:lnTo>
                <a:lnTo>
                  <a:pt x="557644" y="277876"/>
                </a:lnTo>
                <a:lnTo>
                  <a:pt x="556514" y="275971"/>
                </a:lnTo>
                <a:lnTo>
                  <a:pt x="553593" y="271272"/>
                </a:lnTo>
                <a:lnTo>
                  <a:pt x="549529" y="267462"/>
                </a:lnTo>
                <a:lnTo>
                  <a:pt x="544195" y="264668"/>
                </a:lnTo>
                <a:lnTo>
                  <a:pt x="541528" y="263182"/>
                </a:lnTo>
                <a:lnTo>
                  <a:pt x="541528" y="289814"/>
                </a:lnTo>
                <a:lnTo>
                  <a:pt x="541528" y="296291"/>
                </a:lnTo>
                <a:lnTo>
                  <a:pt x="540385" y="299847"/>
                </a:lnTo>
                <a:lnTo>
                  <a:pt x="536067" y="305689"/>
                </a:lnTo>
                <a:lnTo>
                  <a:pt x="533019" y="308483"/>
                </a:lnTo>
                <a:lnTo>
                  <a:pt x="529082" y="310896"/>
                </a:lnTo>
                <a:lnTo>
                  <a:pt x="520446" y="317119"/>
                </a:lnTo>
                <a:lnTo>
                  <a:pt x="508825" y="291465"/>
                </a:lnTo>
                <a:lnTo>
                  <a:pt x="509524" y="289052"/>
                </a:lnTo>
                <a:lnTo>
                  <a:pt x="522224" y="277876"/>
                </a:lnTo>
                <a:lnTo>
                  <a:pt x="528828" y="277876"/>
                </a:lnTo>
                <a:lnTo>
                  <a:pt x="541528" y="289814"/>
                </a:lnTo>
                <a:lnTo>
                  <a:pt x="541528" y="263182"/>
                </a:lnTo>
                <a:lnTo>
                  <a:pt x="538988" y="261747"/>
                </a:lnTo>
                <a:lnTo>
                  <a:pt x="532638" y="260350"/>
                </a:lnTo>
                <a:lnTo>
                  <a:pt x="525145" y="260223"/>
                </a:lnTo>
                <a:lnTo>
                  <a:pt x="517906" y="260350"/>
                </a:lnTo>
                <a:lnTo>
                  <a:pt x="511556" y="261747"/>
                </a:lnTo>
                <a:lnTo>
                  <a:pt x="500634" y="267589"/>
                </a:lnTo>
                <a:lnTo>
                  <a:pt x="496443" y="271526"/>
                </a:lnTo>
                <a:lnTo>
                  <a:pt x="493522" y="276733"/>
                </a:lnTo>
                <a:lnTo>
                  <a:pt x="490474" y="281813"/>
                </a:lnTo>
                <a:lnTo>
                  <a:pt x="488950" y="287655"/>
                </a:lnTo>
                <a:lnTo>
                  <a:pt x="489077" y="300609"/>
                </a:lnTo>
                <a:lnTo>
                  <a:pt x="490474" y="306578"/>
                </a:lnTo>
                <a:lnTo>
                  <a:pt x="493395" y="311912"/>
                </a:lnTo>
                <a:lnTo>
                  <a:pt x="496316" y="317373"/>
                </a:lnTo>
                <a:lnTo>
                  <a:pt x="500126" y="322834"/>
                </a:lnTo>
                <a:lnTo>
                  <a:pt x="504825" y="328168"/>
                </a:lnTo>
                <a:lnTo>
                  <a:pt x="498843" y="332320"/>
                </a:lnTo>
                <a:lnTo>
                  <a:pt x="477139" y="358648"/>
                </a:lnTo>
                <a:lnTo>
                  <a:pt x="477139" y="374904"/>
                </a:lnTo>
                <a:lnTo>
                  <a:pt x="504202" y="404101"/>
                </a:lnTo>
                <a:lnTo>
                  <a:pt x="523621" y="407162"/>
                </a:lnTo>
                <a:lnTo>
                  <a:pt x="530225" y="407162"/>
                </a:lnTo>
                <a:lnTo>
                  <a:pt x="536829" y="406019"/>
                </a:lnTo>
                <a:lnTo>
                  <a:pt x="549910" y="401701"/>
                </a:lnTo>
                <a:lnTo>
                  <a:pt x="555625" y="398272"/>
                </a:lnTo>
                <a:lnTo>
                  <a:pt x="560578" y="393700"/>
                </a:lnTo>
                <a:lnTo>
                  <a:pt x="570357" y="405130"/>
                </a:lnTo>
                <a:lnTo>
                  <a:pt x="594106" y="405130"/>
                </a:lnTo>
                <a:close/>
              </a:path>
              <a:path w="724534" h="422275">
                <a:moveTo>
                  <a:pt x="724027" y="333248"/>
                </a:moveTo>
                <a:lnTo>
                  <a:pt x="715899" y="295021"/>
                </a:lnTo>
                <a:lnTo>
                  <a:pt x="702437" y="277609"/>
                </a:lnTo>
                <a:lnTo>
                  <a:pt x="702437" y="333248"/>
                </a:lnTo>
                <a:lnTo>
                  <a:pt x="701675" y="345274"/>
                </a:lnTo>
                <a:lnTo>
                  <a:pt x="675195" y="382651"/>
                </a:lnTo>
                <a:lnTo>
                  <a:pt x="653923" y="386080"/>
                </a:lnTo>
                <a:lnTo>
                  <a:pt x="630301" y="386080"/>
                </a:lnTo>
                <a:lnTo>
                  <a:pt x="630301" y="280797"/>
                </a:lnTo>
                <a:lnTo>
                  <a:pt x="655066" y="280797"/>
                </a:lnTo>
                <a:lnTo>
                  <a:pt x="695680" y="301891"/>
                </a:lnTo>
                <a:lnTo>
                  <a:pt x="702437" y="333248"/>
                </a:lnTo>
                <a:lnTo>
                  <a:pt x="702437" y="277609"/>
                </a:lnTo>
                <a:lnTo>
                  <a:pt x="666648" y="262420"/>
                </a:lnTo>
                <a:lnTo>
                  <a:pt x="656463" y="261874"/>
                </a:lnTo>
                <a:lnTo>
                  <a:pt x="608584" y="261874"/>
                </a:lnTo>
                <a:lnTo>
                  <a:pt x="608584" y="405130"/>
                </a:lnTo>
                <a:lnTo>
                  <a:pt x="655066" y="405130"/>
                </a:lnTo>
                <a:lnTo>
                  <a:pt x="692277" y="396494"/>
                </a:lnTo>
                <a:lnTo>
                  <a:pt x="719340" y="363385"/>
                </a:lnTo>
                <a:lnTo>
                  <a:pt x="723442" y="344093"/>
                </a:lnTo>
                <a:lnTo>
                  <a:pt x="724027" y="333248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53656" y="4692269"/>
            <a:ext cx="336550" cy="174625"/>
          </a:xfrm>
          <a:custGeom>
            <a:avLst/>
            <a:gdLst/>
            <a:ahLst/>
            <a:cxnLst/>
            <a:rect l="l" t="t" r="r" b="b"/>
            <a:pathLst>
              <a:path w="336550" h="174625">
                <a:moveTo>
                  <a:pt x="306070" y="85343"/>
                </a:moveTo>
                <a:lnTo>
                  <a:pt x="289433" y="85343"/>
                </a:lnTo>
                <a:lnTo>
                  <a:pt x="282448" y="87248"/>
                </a:lnTo>
                <a:lnTo>
                  <a:pt x="258952" y="121157"/>
                </a:lnTo>
                <a:lnTo>
                  <a:pt x="258952" y="138810"/>
                </a:lnTo>
                <a:lnTo>
                  <a:pt x="260350" y="146557"/>
                </a:lnTo>
                <a:lnTo>
                  <a:pt x="263271" y="153161"/>
                </a:lnTo>
                <a:lnTo>
                  <a:pt x="266192" y="159892"/>
                </a:lnTo>
                <a:lnTo>
                  <a:pt x="270637" y="165099"/>
                </a:lnTo>
                <a:lnTo>
                  <a:pt x="276351" y="168782"/>
                </a:lnTo>
                <a:lnTo>
                  <a:pt x="282067" y="172592"/>
                </a:lnTo>
                <a:lnTo>
                  <a:pt x="289178" y="174497"/>
                </a:lnTo>
                <a:lnTo>
                  <a:pt x="297561" y="174624"/>
                </a:lnTo>
                <a:lnTo>
                  <a:pt x="306441" y="173698"/>
                </a:lnTo>
                <a:lnTo>
                  <a:pt x="332110" y="152526"/>
                </a:lnTo>
                <a:lnTo>
                  <a:pt x="297561" y="152526"/>
                </a:lnTo>
                <a:lnTo>
                  <a:pt x="293243" y="152399"/>
                </a:lnTo>
                <a:lnTo>
                  <a:pt x="289814" y="150367"/>
                </a:lnTo>
                <a:lnTo>
                  <a:pt x="287400" y="146303"/>
                </a:lnTo>
                <a:lnTo>
                  <a:pt x="284988" y="142366"/>
                </a:lnTo>
                <a:lnTo>
                  <a:pt x="283845" y="136905"/>
                </a:lnTo>
                <a:lnTo>
                  <a:pt x="283898" y="123062"/>
                </a:lnTo>
                <a:lnTo>
                  <a:pt x="284988" y="117855"/>
                </a:lnTo>
                <a:lnTo>
                  <a:pt x="289560" y="109473"/>
                </a:lnTo>
                <a:lnTo>
                  <a:pt x="292989" y="107314"/>
                </a:lnTo>
                <a:lnTo>
                  <a:pt x="297561" y="107187"/>
                </a:lnTo>
                <a:lnTo>
                  <a:pt x="332325" y="107187"/>
                </a:lnTo>
                <a:lnTo>
                  <a:pt x="329057" y="100075"/>
                </a:lnTo>
                <a:lnTo>
                  <a:pt x="324739" y="94868"/>
                </a:lnTo>
                <a:lnTo>
                  <a:pt x="319024" y="91058"/>
                </a:lnTo>
                <a:lnTo>
                  <a:pt x="313182" y="87248"/>
                </a:lnTo>
                <a:lnTo>
                  <a:pt x="306070" y="85343"/>
                </a:lnTo>
                <a:close/>
              </a:path>
              <a:path w="336550" h="174625">
                <a:moveTo>
                  <a:pt x="310134" y="6476"/>
                </a:moveTo>
                <a:lnTo>
                  <a:pt x="282828" y="6476"/>
                </a:lnTo>
                <a:lnTo>
                  <a:pt x="171703" y="168147"/>
                </a:lnTo>
                <a:lnTo>
                  <a:pt x="199009" y="168147"/>
                </a:lnTo>
                <a:lnTo>
                  <a:pt x="310134" y="6476"/>
                </a:lnTo>
                <a:close/>
              </a:path>
              <a:path w="336550" h="174625">
                <a:moveTo>
                  <a:pt x="332325" y="107187"/>
                </a:moveTo>
                <a:lnTo>
                  <a:pt x="297561" y="107187"/>
                </a:lnTo>
                <a:lnTo>
                  <a:pt x="302387" y="107314"/>
                </a:lnTo>
                <a:lnTo>
                  <a:pt x="305943" y="109346"/>
                </a:lnTo>
                <a:lnTo>
                  <a:pt x="308228" y="113537"/>
                </a:lnTo>
                <a:lnTo>
                  <a:pt x="310388" y="117601"/>
                </a:lnTo>
                <a:lnTo>
                  <a:pt x="311658" y="123062"/>
                </a:lnTo>
                <a:lnTo>
                  <a:pt x="311531" y="136905"/>
                </a:lnTo>
                <a:lnTo>
                  <a:pt x="310388" y="142366"/>
                </a:lnTo>
                <a:lnTo>
                  <a:pt x="308101" y="146303"/>
                </a:lnTo>
                <a:lnTo>
                  <a:pt x="305816" y="150367"/>
                </a:lnTo>
                <a:lnTo>
                  <a:pt x="302260" y="152399"/>
                </a:lnTo>
                <a:lnTo>
                  <a:pt x="297561" y="152526"/>
                </a:lnTo>
                <a:lnTo>
                  <a:pt x="332110" y="152526"/>
                </a:lnTo>
                <a:lnTo>
                  <a:pt x="333930" y="148161"/>
                </a:lnTo>
                <a:lnTo>
                  <a:pt x="335801" y="139622"/>
                </a:lnTo>
                <a:lnTo>
                  <a:pt x="336423" y="130047"/>
                </a:lnTo>
                <a:lnTo>
                  <a:pt x="336423" y="121157"/>
                </a:lnTo>
                <a:lnTo>
                  <a:pt x="335025" y="113410"/>
                </a:lnTo>
                <a:lnTo>
                  <a:pt x="332325" y="107187"/>
                </a:lnTo>
                <a:close/>
              </a:path>
              <a:path w="336550" h="174625">
                <a:moveTo>
                  <a:pt x="184912" y="0"/>
                </a:moveTo>
                <a:lnTo>
                  <a:pt x="150875" y="21335"/>
                </a:lnTo>
                <a:lnTo>
                  <a:pt x="147827" y="27939"/>
                </a:lnTo>
                <a:lnTo>
                  <a:pt x="146303" y="35813"/>
                </a:lnTo>
                <a:lnTo>
                  <a:pt x="146326" y="53593"/>
                </a:lnTo>
                <a:lnTo>
                  <a:pt x="147678" y="61086"/>
                </a:lnTo>
                <a:lnTo>
                  <a:pt x="147759" y="61340"/>
                </a:lnTo>
                <a:lnTo>
                  <a:pt x="150861" y="68071"/>
                </a:lnTo>
                <a:lnTo>
                  <a:pt x="153670" y="74421"/>
                </a:lnTo>
                <a:lnTo>
                  <a:pt x="184912" y="89153"/>
                </a:lnTo>
                <a:lnTo>
                  <a:pt x="193294" y="89026"/>
                </a:lnTo>
                <a:lnTo>
                  <a:pt x="219659" y="67309"/>
                </a:lnTo>
                <a:lnTo>
                  <a:pt x="184912" y="67309"/>
                </a:lnTo>
                <a:lnTo>
                  <a:pt x="180467" y="67182"/>
                </a:lnTo>
                <a:lnTo>
                  <a:pt x="177165" y="65150"/>
                </a:lnTo>
                <a:lnTo>
                  <a:pt x="174751" y="61086"/>
                </a:lnTo>
                <a:lnTo>
                  <a:pt x="172466" y="57022"/>
                </a:lnTo>
                <a:lnTo>
                  <a:pt x="171323" y="51561"/>
                </a:lnTo>
                <a:lnTo>
                  <a:pt x="171349" y="37845"/>
                </a:lnTo>
                <a:lnTo>
                  <a:pt x="184912" y="21970"/>
                </a:lnTo>
                <a:lnTo>
                  <a:pt x="219622" y="21970"/>
                </a:lnTo>
                <a:lnTo>
                  <a:pt x="219328" y="21335"/>
                </a:lnTo>
                <a:lnTo>
                  <a:pt x="216408" y="14604"/>
                </a:lnTo>
                <a:lnTo>
                  <a:pt x="212090" y="9397"/>
                </a:lnTo>
                <a:lnTo>
                  <a:pt x="206248" y="5714"/>
                </a:lnTo>
                <a:lnTo>
                  <a:pt x="200533" y="2031"/>
                </a:lnTo>
                <a:lnTo>
                  <a:pt x="193421" y="126"/>
                </a:lnTo>
                <a:lnTo>
                  <a:pt x="184912" y="0"/>
                </a:lnTo>
                <a:close/>
              </a:path>
              <a:path w="336550" h="174625">
                <a:moveTo>
                  <a:pt x="219622" y="21970"/>
                </a:moveTo>
                <a:lnTo>
                  <a:pt x="189738" y="21970"/>
                </a:lnTo>
                <a:lnTo>
                  <a:pt x="193294" y="24002"/>
                </a:lnTo>
                <a:lnTo>
                  <a:pt x="195651" y="28320"/>
                </a:lnTo>
                <a:lnTo>
                  <a:pt x="197866" y="32257"/>
                </a:lnTo>
                <a:lnTo>
                  <a:pt x="199009" y="37845"/>
                </a:lnTo>
                <a:lnTo>
                  <a:pt x="199009" y="51561"/>
                </a:lnTo>
                <a:lnTo>
                  <a:pt x="184912" y="67309"/>
                </a:lnTo>
                <a:lnTo>
                  <a:pt x="219659" y="67309"/>
                </a:lnTo>
                <a:lnTo>
                  <a:pt x="222250" y="61340"/>
                </a:lnTo>
                <a:lnTo>
                  <a:pt x="223900" y="53593"/>
                </a:lnTo>
                <a:lnTo>
                  <a:pt x="223900" y="35813"/>
                </a:lnTo>
                <a:lnTo>
                  <a:pt x="222376" y="27939"/>
                </a:lnTo>
                <a:lnTo>
                  <a:pt x="219622" y="21970"/>
                </a:lnTo>
                <a:close/>
              </a:path>
              <a:path w="336550" h="174625">
                <a:moveTo>
                  <a:pt x="37084" y="121030"/>
                </a:moveTo>
                <a:lnTo>
                  <a:pt x="0" y="121030"/>
                </a:lnTo>
                <a:lnTo>
                  <a:pt x="664" y="128075"/>
                </a:lnTo>
                <a:lnTo>
                  <a:pt x="23471" y="160526"/>
                </a:lnTo>
                <a:lnTo>
                  <a:pt x="61468" y="170433"/>
                </a:lnTo>
                <a:lnTo>
                  <a:pt x="70590" y="169908"/>
                </a:lnTo>
                <a:lnTo>
                  <a:pt x="106854" y="154416"/>
                </a:lnTo>
                <a:lnTo>
                  <a:pt x="117254" y="140969"/>
                </a:lnTo>
                <a:lnTo>
                  <a:pt x="61468" y="140969"/>
                </a:lnTo>
                <a:lnTo>
                  <a:pt x="54610" y="140842"/>
                </a:lnTo>
                <a:lnTo>
                  <a:pt x="49022" y="139064"/>
                </a:lnTo>
                <a:lnTo>
                  <a:pt x="39877" y="131952"/>
                </a:lnTo>
                <a:lnTo>
                  <a:pt x="37465" y="127126"/>
                </a:lnTo>
                <a:lnTo>
                  <a:pt x="37084" y="121030"/>
                </a:lnTo>
                <a:close/>
              </a:path>
              <a:path w="336550" h="174625">
                <a:moveTo>
                  <a:pt x="118360" y="88010"/>
                </a:moveTo>
                <a:lnTo>
                  <a:pt x="60960" y="88010"/>
                </a:lnTo>
                <a:lnTo>
                  <a:pt x="68834" y="88137"/>
                </a:lnTo>
                <a:lnTo>
                  <a:pt x="75184" y="90550"/>
                </a:lnTo>
                <a:lnTo>
                  <a:pt x="80010" y="95376"/>
                </a:lnTo>
                <a:lnTo>
                  <a:pt x="84836" y="100075"/>
                </a:lnTo>
                <a:lnTo>
                  <a:pt x="87249" y="106552"/>
                </a:lnTo>
                <a:lnTo>
                  <a:pt x="87249" y="122554"/>
                </a:lnTo>
                <a:lnTo>
                  <a:pt x="84836" y="128904"/>
                </a:lnTo>
                <a:lnTo>
                  <a:pt x="80137" y="133603"/>
                </a:lnTo>
                <a:lnTo>
                  <a:pt x="75438" y="138429"/>
                </a:lnTo>
                <a:lnTo>
                  <a:pt x="69215" y="140842"/>
                </a:lnTo>
                <a:lnTo>
                  <a:pt x="61468" y="140969"/>
                </a:lnTo>
                <a:lnTo>
                  <a:pt x="117254" y="140969"/>
                </a:lnTo>
                <a:lnTo>
                  <a:pt x="119633" y="136360"/>
                </a:lnTo>
                <a:lnTo>
                  <a:pt x="122110" y="129206"/>
                </a:lnTo>
                <a:lnTo>
                  <a:pt x="123634" y="121552"/>
                </a:lnTo>
                <a:lnTo>
                  <a:pt x="124206" y="113410"/>
                </a:lnTo>
                <a:lnTo>
                  <a:pt x="123707" y="105912"/>
                </a:lnTo>
                <a:lnTo>
                  <a:pt x="122412" y="98853"/>
                </a:lnTo>
                <a:lnTo>
                  <a:pt x="120330" y="92247"/>
                </a:lnTo>
                <a:lnTo>
                  <a:pt x="118360" y="88010"/>
                </a:lnTo>
                <a:close/>
              </a:path>
              <a:path w="336550" h="174625">
                <a:moveTo>
                  <a:pt x="114553" y="6476"/>
                </a:moveTo>
                <a:lnTo>
                  <a:pt x="11175" y="6476"/>
                </a:lnTo>
                <a:lnTo>
                  <a:pt x="3175" y="101218"/>
                </a:lnTo>
                <a:lnTo>
                  <a:pt x="37338" y="101218"/>
                </a:lnTo>
                <a:lnTo>
                  <a:pt x="39497" y="96773"/>
                </a:lnTo>
                <a:lnTo>
                  <a:pt x="42545" y="93598"/>
                </a:lnTo>
                <a:lnTo>
                  <a:pt x="46482" y="91312"/>
                </a:lnTo>
                <a:lnTo>
                  <a:pt x="50292" y="89153"/>
                </a:lnTo>
                <a:lnTo>
                  <a:pt x="55245" y="88010"/>
                </a:lnTo>
                <a:lnTo>
                  <a:pt x="118360" y="88010"/>
                </a:lnTo>
                <a:lnTo>
                  <a:pt x="117475" y="86105"/>
                </a:lnTo>
                <a:lnTo>
                  <a:pt x="113853" y="80512"/>
                </a:lnTo>
                <a:lnTo>
                  <a:pt x="109984" y="75945"/>
                </a:lnTo>
                <a:lnTo>
                  <a:pt x="38608" y="75945"/>
                </a:lnTo>
                <a:lnTo>
                  <a:pt x="42418" y="37337"/>
                </a:lnTo>
                <a:lnTo>
                  <a:pt x="114553" y="37337"/>
                </a:lnTo>
                <a:lnTo>
                  <a:pt x="114553" y="6476"/>
                </a:lnTo>
                <a:close/>
              </a:path>
              <a:path w="336550" h="174625">
                <a:moveTo>
                  <a:pt x="73025" y="60832"/>
                </a:moveTo>
                <a:lnTo>
                  <a:pt x="65404" y="60832"/>
                </a:lnTo>
                <a:lnTo>
                  <a:pt x="58547" y="62229"/>
                </a:lnTo>
                <a:lnTo>
                  <a:pt x="52832" y="65023"/>
                </a:lnTo>
                <a:lnTo>
                  <a:pt x="46990" y="67817"/>
                </a:lnTo>
                <a:lnTo>
                  <a:pt x="42672" y="71373"/>
                </a:lnTo>
                <a:lnTo>
                  <a:pt x="39750" y="75945"/>
                </a:lnTo>
                <a:lnTo>
                  <a:pt x="109984" y="75945"/>
                </a:lnTo>
                <a:lnTo>
                  <a:pt x="80242" y="61259"/>
                </a:lnTo>
                <a:lnTo>
                  <a:pt x="73025" y="60832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053326" y="4705858"/>
            <a:ext cx="337820" cy="171450"/>
          </a:xfrm>
          <a:custGeom>
            <a:avLst/>
            <a:gdLst/>
            <a:ahLst/>
            <a:cxnLst/>
            <a:rect l="l" t="t" r="r" b="b"/>
            <a:pathLst>
              <a:path w="337820" h="171450">
                <a:moveTo>
                  <a:pt x="213995" y="116967"/>
                </a:moveTo>
                <a:lnTo>
                  <a:pt x="195199" y="116967"/>
                </a:lnTo>
                <a:lnTo>
                  <a:pt x="195199" y="167640"/>
                </a:lnTo>
                <a:lnTo>
                  <a:pt x="319404" y="167640"/>
                </a:lnTo>
                <a:lnTo>
                  <a:pt x="319404" y="152400"/>
                </a:lnTo>
                <a:lnTo>
                  <a:pt x="213995" y="152400"/>
                </a:lnTo>
                <a:lnTo>
                  <a:pt x="213995" y="116967"/>
                </a:lnTo>
                <a:close/>
              </a:path>
              <a:path w="337820" h="171450">
                <a:moveTo>
                  <a:pt x="266953" y="99568"/>
                </a:moveTo>
                <a:lnTo>
                  <a:pt x="248284" y="99568"/>
                </a:lnTo>
                <a:lnTo>
                  <a:pt x="248284" y="133985"/>
                </a:lnTo>
                <a:lnTo>
                  <a:pt x="266953" y="133985"/>
                </a:lnTo>
                <a:lnTo>
                  <a:pt x="266953" y="99568"/>
                </a:lnTo>
                <a:close/>
              </a:path>
              <a:path w="337820" h="171450">
                <a:moveTo>
                  <a:pt x="337312" y="84328"/>
                </a:moveTo>
                <a:lnTo>
                  <a:pt x="175005" y="84328"/>
                </a:lnTo>
                <a:lnTo>
                  <a:pt x="175005" y="99568"/>
                </a:lnTo>
                <a:lnTo>
                  <a:pt x="337312" y="99568"/>
                </a:lnTo>
                <a:lnTo>
                  <a:pt x="337312" y="84328"/>
                </a:lnTo>
                <a:close/>
              </a:path>
              <a:path w="337820" h="171450">
                <a:moveTo>
                  <a:pt x="89662" y="108204"/>
                </a:moveTo>
                <a:lnTo>
                  <a:pt x="71247" y="108204"/>
                </a:lnTo>
                <a:lnTo>
                  <a:pt x="71247" y="171450"/>
                </a:lnTo>
                <a:lnTo>
                  <a:pt x="89662" y="171450"/>
                </a:lnTo>
                <a:lnTo>
                  <a:pt x="89662" y="108204"/>
                </a:lnTo>
                <a:close/>
              </a:path>
              <a:path w="337820" h="171450">
                <a:moveTo>
                  <a:pt x="161671" y="92837"/>
                </a:moveTo>
                <a:lnTo>
                  <a:pt x="0" y="92837"/>
                </a:lnTo>
                <a:lnTo>
                  <a:pt x="0" y="108204"/>
                </a:lnTo>
                <a:lnTo>
                  <a:pt x="161671" y="108204"/>
                </a:lnTo>
                <a:lnTo>
                  <a:pt x="161671" y="92837"/>
                </a:lnTo>
                <a:close/>
              </a:path>
              <a:path w="337820" h="171450">
                <a:moveTo>
                  <a:pt x="268477" y="17653"/>
                </a:moveTo>
                <a:lnTo>
                  <a:pt x="243585" y="17653"/>
                </a:lnTo>
                <a:lnTo>
                  <a:pt x="243077" y="24130"/>
                </a:lnTo>
                <a:lnTo>
                  <a:pt x="240283" y="30099"/>
                </a:lnTo>
                <a:lnTo>
                  <a:pt x="207260" y="52681"/>
                </a:lnTo>
                <a:lnTo>
                  <a:pt x="184150" y="58039"/>
                </a:lnTo>
                <a:lnTo>
                  <a:pt x="191262" y="72771"/>
                </a:lnTo>
                <a:lnTo>
                  <a:pt x="231425" y="59737"/>
                </a:lnTo>
                <a:lnTo>
                  <a:pt x="256031" y="34798"/>
                </a:lnTo>
                <a:lnTo>
                  <a:pt x="276265" y="34798"/>
                </a:lnTo>
                <a:lnTo>
                  <a:pt x="271779" y="30099"/>
                </a:lnTo>
                <a:lnTo>
                  <a:pt x="268985" y="24130"/>
                </a:lnTo>
                <a:lnTo>
                  <a:pt x="268477" y="17653"/>
                </a:lnTo>
                <a:close/>
              </a:path>
              <a:path w="337820" h="171450">
                <a:moveTo>
                  <a:pt x="276265" y="34798"/>
                </a:moveTo>
                <a:lnTo>
                  <a:pt x="256031" y="34798"/>
                </a:lnTo>
                <a:lnTo>
                  <a:pt x="259333" y="41529"/>
                </a:lnTo>
                <a:lnTo>
                  <a:pt x="292734" y="65659"/>
                </a:lnTo>
                <a:lnTo>
                  <a:pt x="320928" y="72771"/>
                </a:lnTo>
                <a:lnTo>
                  <a:pt x="328041" y="58039"/>
                </a:lnTo>
                <a:lnTo>
                  <a:pt x="319966" y="56681"/>
                </a:lnTo>
                <a:lnTo>
                  <a:pt x="312308" y="54895"/>
                </a:lnTo>
                <a:lnTo>
                  <a:pt x="277114" y="35687"/>
                </a:lnTo>
                <a:lnTo>
                  <a:pt x="276265" y="34798"/>
                </a:lnTo>
                <a:close/>
              </a:path>
              <a:path w="337820" h="171450">
                <a:moveTo>
                  <a:pt x="322579" y="2540"/>
                </a:moveTo>
                <a:lnTo>
                  <a:pt x="190119" y="2540"/>
                </a:lnTo>
                <a:lnTo>
                  <a:pt x="190119" y="17653"/>
                </a:lnTo>
                <a:lnTo>
                  <a:pt x="322579" y="17653"/>
                </a:lnTo>
                <a:lnTo>
                  <a:pt x="322579" y="2540"/>
                </a:lnTo>
                <a:close/>
              </a:path>
              <a:path w="337820" h="171450">
                <a:moveTo>
                  <a:pt x="90804" y="0"/>
                </a:moveTo>
                <a:lnTo>
                  <a:pt x="71247" y="0"/>
                </a:lnTo>
                <a:lnTo>
                  <a:pt x="71247" y="9652"/>
                </a:lnTo>
                <a:lnTo>
                  <a:pt x="70993" y="17653"/>
                </a:lnTo>
                <a:lnTo>
                  <a:pt x="39624" y="50165"/>
                </a:lnTo>
                <a:lnTo>
                  <a:pt x="7747" y="59944"/>
                </a:lnTo>
                <a:lnTo>
                  <a:pt x="15240" y="75438"/>
                </a:lnTo>
                <a:lnTo>
                  <a:pt x="54698" y="61182"/>
                </a:lnTo>
                <a:lnTo>
                  <a:pt x="81152" y="34798"/>
                </a:lnTo>
                <a:lnTo>
                  <a:pt x="101860" y="34798"/>
                </a:lnTo>
                <a:lnTo>
                  <a:pt x="99441" y="32131"/>
                </a:lnTo>
                <a:lnTo>
                  <a:pt x="93852" y="25146"/>
                </a:lnTo>
                <a:lnTo>
                  <a:pt x="90931" y="17653"/>
                </a:lnTo>
                <a:lnTo>
                  <a:pt x="90804" y="0"/>
                </a:lnTo>
                <a:close/>
              </a:path>
              <a:path w="337820" h="171450">
                <a:moveTo>
                  <a:pt x="101860" y="34798"/>
                </a:moveTo>
                <a:lnTo>
                  <a:pt x="81152" y="34798"/>
                </a:lnTo>
                <a:lnTo>
                  <a:pt x="84963" y="41783"/>
                </a:lnTo>
                <a:lnTo>
                  <a:pt x="119633" y="67437"/>
                </a:lnTo>
                <a:lnTo>
                  <a:pt x="147066" y="75438"/>
                </a:lnTo>
                <a:lnTo>
                  <a:pt x="154431" y="59944"/>
                </a:lnTo>
                <a:lnTo>
                  <a:pt x="145788" y="58416"/>
                </a:lnTo>
                <a:lnTo>
                  <a:pt x="137572" y="56292"/>
                </a:lnTo>
                <a:lnTo>
                  <a:pt x="104086" y="37252"/>
                </a:lnTo>
                <a:lnTo>
                  <a:pt x="101860" y="34798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48422" y="4698491"/>
            <a:ext cx="328930" cy="179070"/>
          </a:xfrm>
          <a:custGeom>
            <a:avLst/>
            <a:gdLst/>
            <a:ahLst/>
            <a:cxnLst/>
            <a:rect l="l" t="t" r="r" b="b"/>
            <a:pathLst>
              <a:path w="328929" h="179070">
                <a:moveTo>
                  <a:pt x="140716" y="129285"/>
                </a:moveTo>
                <a:lnTo>
                  <a:pt x="22098" y="129285"/>
                </a:lnTo>
                <a:lnTo>
                  <a:pt x="22098" y="143890"/>
                </a:lnTo>
                <a:lnTo>
                  <a:pt x="121920" y="143890"/>
                </a:lnTo>
                <a:lnTo>
                  <a:pt x="121920" y="178815"/>
                </a:lnTo>
                <a:lnTo>
                  <a:pt x="140716" y="178815"/>
                </a:lnTo>
                <a:lnTo>
                  <a:pt x="140716" y="129285"/>
                </a:lnTo>
                <a:close/>
              </a:path>
              <a:path w="328929" h="179070">
                <a:moveTo>
                  <a:pt x="46990" y="36575"/>
                </a:moveTo>
                <a:lnTo>
                  <a:pt x="39624" y="37591"/>
                </a:lnTo>
                <a:lnTo>
                  <a:pt x="33274" y="39750"/>
                </a:lnTo>
                <a:lnTo>
                  <a:pt x="26924" y="41782"/>
                </a:lnTo>
                <a:lnTo>
                  <a:pt x="22098" y="44830"/>
                </a:lnTo>
                <a:lnTo>
                  <a:pt x="18542" y="48767"/>
                </a:lnTo>
                <a:lnTo>
                  <a:pt x="15112" y="52704"/>
                </a:lnTo>
                <a:lnTo>
                  <a:pt x="13334" y="57276"/>
                </a:lnTo>
                <a:lnTo>
                  <a:pt x="13461" y="62737"/>
                </a:lnTo>
                <a:lnTo>
                  <a:pt x="13588" y="70230"/>
                </a:lnTo>
                <a:lnTo>
                  <a:pt x="46227" y="88645"/>
                </a:lnTo>
                <a:lnTo>
                  <a:pt x="46227" y="100583"/>
                </a:lnTo>
                <a:lnTo>
                  <a:pt x="29845" y="101091"/>
                </a:lnTo>
                <a:lnTo>
                  <a:pt x="21971" y="101091"/>
                </a:lnTo>
                <a:lnTo>
                  <a:pt x="14224" y="101218"/>
                </a:lnTo>
                <a:lnTo>
                  <a:pt x="0" y="101218"/>
                </a:lnTo>
                <a:lnTo>
                  <a:pt x="1904" y="116204"/>
                </a:lnTo>
                <a:lnTo>
                  <a:pt x="27122" y="116097"/>
                </a:lnTo>
                <a:lnTo>
                  <a:pt x="74422" y="114045"/>
                </a:lnTo>
                <a:lnTo>
                  <a:pt x="113410" y="109346"/>
                </a:lnTo>
                <a:lnTo>
                  <a:pt x="112258" y="99948"/>
                </a:lnTo>
                <a:lnTo>
                  <a:pt x="65024" y="99948"/>
                </a:lnTo>
                <a:lnTo>
                  <a:pt x="65024" y="88645"/>
                </a:lnTo>
                <a:lnTo>
                  <a:pt x="75183" y="87502"/>
                </a:lnTo>
                <a:lnTo>
                  <a:pt x="83184" y="84708"/>
                </a:lnTo>
                <a:lnTo>
                  <a:pt x="93798" y="76453"/>
                </a:lnTo>
                <a:lnTo>
                  <a:pt x="55625" y="76453"/>
                </a:lnTo>
                <a:lnTo>
                  <a:pt x="47878" y="76326"/>
                </a:lnTo>
                <a:lnTo>
                  <a:pt x="41909" y="75183"/>
                </a:lnTo>
                <a:lnTo>
                  <a:pt x="37719" y="72770"/>
                </a:lnTo>
                <a:lnTo>
                  <a:pt x="33400" y="70230"/>
                </a:lnTo>
                <a:lnTo>
                  <a:pt x="31242" y="66928"/>
                </a:lnTo>
                <a:lnTo>
                  <a:pt x="31242" y="58419"/>
                </a:lnTo>
                <a:lnTo>
                  <a:pt x="33400" y="55117"/>
                </a:lnTo>
                <a:lnTo>
                  <a:pt x="37719" y="52831"/>
                </a:lnTo>
                <a:lnTo>
                  <a:pt x="41909" y="50545"/>
                </a:lnTo>
                <a:lnTo>
                  <a:pt x="47878" y="49402"/>
                </a:lnTo>
                <a:lnTo>
                  <a:pt x="93009" y="49402"/>
                </a:lnTo>
                <a:lnTo>
                  <a:pt x="92455" y="48767"/>
                </a:lnTo>
                <a:lnTo>
                  <a:pt x="88900" y="44830"/>
                </a:lnTo>
                <a:lnTo>
                  <a:pt x="84074" y="41782"/>
                </a:lnTo>
                <a:lnTo>
                  <a:pt x="77724" y="39750"/>
                </a:lnTo>
                <a:lnTo>
                  <a:pt x="71500" y="37591"/>
                </a:lnTo>
                <a:lnTo>
                  <a:pt x="64944" y="36702"/>
                </a:lnTo>
                <a:lnTo>
                  <a:pt x="55625" y="36702"/>
                </a:lnTo>
                <a:lnTo>
                  <a:pt x="46990" y="36575"/>
                </a:lnTo>
                <a:close/>
              </a:path>
              <a:path w="328929" h="179070">
                <a:moveTo>
                  <a:pt x="111759" y="95884"/>
                </a:moveTo>
                <a:lnTo>
                  <a:pt x="73025" y="99567"/>
                </a:lnTo>
                <a:lnTo>
                  <a:pt x="65024" y="99948"/>
                </a:lnTo>
                <a:lnTo>
                  <a:pt x="112258" y="99948"/>
                </a:lnTo>
                <a:lnTo>
                  <a:pt x="111759" y="95884"/>
                </a:lnTo>
                <a:close/>
              </a:path>
              <a:path w="328929" h="179070">
                <a:moveTo>
                  <a:pt x="93009" y="49402"/>
                </a:moveTo>
                <a:lnTo>
                  <a:pt x="63119" y="49402"/>
                </a:lnTo>
                <a:lnTo>
                  <a:pt x="69087" y="50545"/>
                </a:lnTo>
                <a:lnTo>
                  <a:pt x="77470" y="55117"/>
                </a:lnTo>
                <a:lnTo>
                  <a:pt x="79628" y="58419"/>
                </a:lnTo>
                <a:lnTo>
                  <a:pt x="79628" y="66928"/>
                </a:lnTo>
                <a:lnTo>
                  <a:pt x="55625" y="76453"/>
                </a:lnTo>
                <a:lnTo>
                  <a:pt x="93798" y="76453"/>
                </a:lnTo>
                <a:lnTo>
                  <a:pt x="94615" y="75818"/>
                </a:lnTo>
                <a:lnTo>
                  <a:pt x="97662" y="69976"/>
                </a:lnTo>
                <a:lnTo>
                  <a:pt x="97716" y="66928"/>
                </a:lnTo>
                <a:lnTo>
                  <a:pt x="97662" y="57276"/>
                </a:lnTo>
                <a:lnTo>
                  <a:pt x="95884" y="52704"/>
                </a:lnTo>
                <a:lnTo>
                  <a:pt x="93009" y="49402"/>
                </a:lnTo>
                <a:close/>
              </a:path>
              <a:path w="328929" h="179070">
                <a:moveTo>
                  <a:pt x="63119" y="49402"/>
                </a:moveTo>
                <a:lnTo>
                  <a:pt x="47878" y="49402"/>
                </a:lnTo>
                <a:lnTo>
                  <a:pt x="55625" y="49529"/>
                </a:lnTo>
                <a:lnTo>
                  <a:pt x="63119" y="49402"/>
                </a:lnTo>
                <a:close/>
              </a:path>
              <a:path w="328929" h="179070">
                <a:moveTo>
                  <a:pt x="64007" y="36575"/>
                </a:moveTo>
                <a:lnTo>
                  <a:pt x="55625" y="36702"/>
                </a:lnTo>
                <a:lnTo>
                  <a:pt x="64944" y="36702"/>
                </a:lnTo>
                <a:lnTo>
                  <a:pt x="64007" y="36575"/>
                </a:lnTo>
                <a:close/>
              </a:path>
              <a:path w="328929" h="179070">
                <a:moveTo>
                  <a:pt x="248793" y="22732"/>
                </a:moveTo>
                <a:lnTo>
                  <a:pt x="182372" y="22732"/>
                </a:lnTo>
                <a:lnTo>
                  <a:pt x="182372" y="136143"/>
                </a:lnTo>
                <a:lnTo>
                  <a:pt x="202819" y="136143"/>
                </a:lnTo>
                <a:lnTo>
                  <a:pt x="210693" y="136016"/>
                </a:lnTo>
                <a:lnTo>
                  <a:pt x="217931" y="135635"/>
                </a:lnTo>
                <a:lnTo>
                  <a:pt x="225298" y="135381"/>
                </a:lnTo>
                <a:lnTo>
                  <a:pt x="232282" y="134873"/>
                </a:lnTo>
                <a:lnTo>
                  <a:pt x="245745" y="133349"/>
                </a:lnTo>
                <a:lnTo>
                  <a:pt x="252729" y="132333"/>
                </a:lnTo>
                <a:lnTo>
                  <a:pt x="259715" y="130809"/>
                </a:lnTo>
                <a:lnTo>
                  <a:pt x="258745" y="120141"/>
                </a:lnTo>
                <a:lnTo>
                  <a:pt x="201168" y="120141"/>
                </a:lnTo>
                <a:lnTo>
                  <a:pt x="201168" y="37972"/>
                </a:lnTo>
                <a:lnTo>
                  <a:pt x="248793" y="37972"/>
                </a:lnTo>
                <a:lnTo>
                  <a:pt x="248793" y="22732"/>
                </a:lnTo>
                <a:close/>
              </a:path>
              <a:path w="328929" h="179070">
                <a:moveTo>
                  <a:pt x="258318" y="115442"/>
                </a:moveTo>
                <a:lnTo>
                  <a:pt x="216582" y="119856"/>
                </a:lnTo>
                <a:lnTo>
                  <a:pt x="201168" y="120141"/>
                </a:lnTo>
                <a:lnTo>
                  <a:pt x="258745" y="120141"/>
                </a:lnTo>
                <a:lnTo>
                  <a:pt x="258318" y="115442"/>
                </a:lnTo>
                <a:close/>
              </a:path>
              <a:path w="328929" h="179070">
                <a:moveTo>
                  <a:pt x="140716" y="1650"/>
                </a:moveTo>
                <a:lnTo>
                  <a:pt x="121920" y="1650"/>
                </a:lnTo>
                <a:lnTo>
                  <a:pt x="121920" y="120903"/>
                </a:lnTo>
                <a:lnTo>
                  <a:pt x="140716" y="120903"/>
                </a:lnTo>
                <a:lnTo>
                  <a:pt x="140716" y="69722"/>
                </a:lnTo>
                <a:lnTo>
                  <a:pt x="165988" y="69722"/>
                </a:lnTo>
                <a:lnTo>
                  <a:pt x="165988" y="54228"/>
                </a:lnTo>
                <a:lnTo>
                  <a:pt x="140716" y="54228"/>
                </a:lnTo>
                <a:lnTo>
                  <a:pt x="140716" y="1650"/>
                </a:lnTo>
                <a:close/>
              </a:path>
              <a:path w="328929" h="179070">
                <a:moveTo>
                  <a:pt x="328675" y="87121"/>
                </a:moveTo>
                <a:lnTo>
                  <a:pt x="310642" y="87121"/>
                </a:lnTo>
                <a:lnTo>
                  <a:pt x="310642" y="178815"/>
                </a:lnTo>
                <a:lnTo>
                  <a:pt x="328675" y="178815"/>
                </a:lnTo>
                <a:lnTo>
                  <a:pt x="328675" y="87121"/>
                </a:lnTo>
                <a:close/>
              </a:path>
              <a:path w="328929" h="179070">
                <a:moveTo>
                  <a:pt x="287654" y="4952"/>
                </a:moveTo>
                <a:lnTo>
                  <a:pt x="270382" y="4952"/>
                </a:lnTo>
                <a:lnTo>
                  <a:pt x="270382" y="169671"/>
                </a:lnTo>
                <a:lnTo>
                  <a:pt x="287654" y="169671"/>
                </a:lnTo>
                <a:lnTo>
                  <a:pt x="287654" y="87121"/>
                </a:lnTo>
                <a:lnTo>
                  <a:pt x="328675" y="87121"/>
                </a:lnTo>
                <a:lnTo>
                  <a:pt x="328675" y="71627"/>
                </a:lnTo>
                <a:lnTo>
                  <a:pt x="287654" y="71627"/>
                </a:lnTo>
                <a:lnTo>
                  <a:pt x="287654" y="4952"/>
                </a:lnTo>
                <a:close/>
              </a:path>
              <a:path w="328929" h="179070">
                <a:moveTo>
                  <a:pt x="328675" y="1396"/>
                </a:moveTo>
                <a:lnTo>
                  <a:pt x="310642" y="1396"/>
                </a:lnTo>
                <a:lnTo>
                  <a:pt x="310642" y="71627"/>
                </a:lnTo>
                <a:lnTo>
                  <a:pt x="328675" y="71627"/>
                </a:lnTo>
                <a:lnTo>
                  <a:pt x="328675" y="1396"/>
                </a:lnTo>
                <a:close/>
              </a:path>
              <a:path w="328929" h="179070">
                <a:moveTo>
                  <a:pt x="106806" y="16636"/>
                </a:moveTo>
                <a:lnTo>
                  <a:pt x="4445" y="16636"/>
                </a:lnTo>
                <a:lnTo>
                  <a:pt x="4445" y="30733"/>
                </a:lnTo>
                <a:lnTo>
                  <a:pt x="106806" y="30733"/>
                </a:lnTo>
                <a:lnTo>
                  <a:pt x="106806" y="16636"/>
                </a:lnTo>
                <a:close/>
              </a:path>
              <a:path w="328929" h="179070">
                <a:moveTo>
                  <a:pt x="65024" y="0"/>
                </a:moveTo>
                <a:lnTo>
                  <a:pt x="46227" y="0"/>
                </a:lnTo>
                <a:lnTo>
                  <a:pt x="46227" y="16636"/>
                </a:lnTo>
                <a:lnTo>
                  <a:pt x="65024" y="16636"/>
                </a:lnTo>
                <a:lnTo>
                  <a:pt x="65024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411207" y="4056507"/>
            <a:ext cx="1301750" cy="155956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782427" y="4056507"/>
            <a:ext cx="130175" cy="155448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10963147" y="4056507"/>
            <a:ext cx="280035" cy="156210"/>
          </a:xfrm>
          <a:custGeom>
            <a:avLst/>
            <a:gdLst/>
            <a:ahLst/>
            <a:cxnLst/>
            <a:rect l="l" t="t" r="r" b="b"/>
            <a:pathLst>
              <a:path w="280034" h="156210">
                <a:moveTo>
                  <a:pt x="77850" y="97155"/>
                </a:moveTo>
                <a:lnTo>
                  <a:pt x="35686" y="106299"/>
                </a:lnTo>
                <a:lnTo>
                  <a:pt x="25146" y="120269"/>
                </a:lnTo>
                <a:lnTo>
                  <a:pt x="25146" y="132715"/>
                </a:lnTo>
                <a:lnTo>
                  <a:pt x="62610" y="154987"/>
                </a:lnTo>
                <a:lnTo>
                  <a:pt x="77850" y="155956"/>
                </a:lnTo>
                <a:lnTo>
                  <a:pt x="85756" y="155668"/>
                </a:lnTo>
                <a:lnTo>
                  <a:pt x="123727" y="142875"/>
                </a:lnTo>
                <a:lnTo>
                  <a:pt x="77850" y="142875"/>
                </a:lnTo>
                <a:lnTo>
                  <a:pt x="69734" y="142684"/>
                </a:lnTo>
                <a:lnTo>
                  <a:pt x="41528" y="131826"/>
                </a:lnTo>
                <a:lnTo>
                  <a:pt x="41528" y="121158"/>
                </a:lnTo>
                <a:lnTo>
                  <a:pt x="77850" y="109982"/>
                </a:lnTo>
                <a:lnTo>
                  <a:pt x="123589" y="109982"/>
                </a:lnTo>
                <a:lnTo>
                  <a:pt x="120015" y="106299"/>
                </a:lnTo>
                <a:lnTo>
                  <a:pt x="85756" y="97369"/>
                </a:lnTo>
                <a:lnTo>
                  <a:pt x="77850" y="97155"/>
                </a:lnTo>
                <a:close/>
              </a:path>
              <a:path w="280034" h="156210">
                <a:moveTo>
                  <a:pt x="123589" y="109982"/>
                </a:moveTo>
                <a:lnTo>
                  <a:pt x="77850" y="109982"/>
                </a:lnTo>
                <a:lnTo>
                  <a:pt x="86020" y="110263"/>
                </a:lnTo>
                <a:lnTo>
                  <a:pt x="93202" y="111093"/>
                </a:lnTo>
                <a:lnTo>
                  <a:pt x="99407" y="112446"/>
                </a:lnTo>
                <a:lnTo>
                  <a:pt x="104648" y="114300"/>
                </a:lnTo>
                <a:lnTo>
                  <a:pt x="110998" y="117094"/>
                </a:lnTo>
                <a:lnTo>
                  <a:pt x="114173" y="121158"/>
                </a:lnTo>
                <a:lnTo>
                  <a:pt x="114173" y="131826"/>
                </a:lnTo>
                <a:lnTo>
                  <a:pt x="77850" y="142875"/>
                </a:lnTo>
                <a:lnTo>
                  <a:pt x="123727" y="142875"/>
                </a:lnTo>
                <a:lnTo>
                  <a:pt x="128397" y="138049"/>
                </a:lnTo>
                <a:lnTo>
                  <a:pt x="130555" y="132715"/>
                </a:lnTo>
                <a:lnTo>
                  <a:pt x="130555" y="120269"/>
                </a:lnTo>
                <a:lnTo>
                  <a:pt x="128397" y="115062"/>
                </a:lnTo>
                <a:lnTo>
                  <a:pt x="123589" y="109982"/>
                </a:lnTo>
                <a:close/>
              </a:path>
              <a:path w="280034" h="156210">
                <a:moveTo>
                  <a:pt x="227202" y="96393"/>
                </a:moveTo>
                <a:lnTo>
                  <a:pt x="185038" y="105664"/>
                </a:lnTo>
                <a:lnTo>
                  <a:pt x="174498" y="119888"/>
                </a:lnTo>
                <a:lnTo>
                  <a:pt x="174498" y="132461"/>
                </a:lnTo>
                <a:lnTo>
                  <a:pt x="211962" y="154828"/>
                </a:lnTo>
                <a:lnTo>
                  <a:pt x="227202" y="155575"/>
                </a:lnTo>
                <a:lnTo>
                  <a:pt x="235108" y="155434"/>
                </a:lnTo>
                <a:lnTo>
                  <a:pt x="273188" y="142621"/>
                </a:lnTo>
                <a:lnTo>
                  <a:pt x="227202" y="142621"/>
                </a:lnTo>
                <a:lnTo>
                  <a:pt x="219086" y="142285"/>
                </a:lnTo>
                <a:lnTo>
                  <a:pt x="190880" y="131445"/>
                </a:lnTo>
                <a:lnTo>
                  <a:pt x="190880" y="120777"/>
                </a:lnTo>
                <a:lnTo>
                  <a:pt x="227202" y="109347"/>
                </a:lnTo>
                <a:lnTo>
                  <a:pt x="272941" y="109347"/>
                </a:lnTo>
                <a:lnTo>
                  <a:pt x="269367" y="105664"/>
                </a:lnTo>
                <a:lnTo>
                  <a:pt x="235108" y="96609"/>
                </a:lnTo>
                <a:lnTo>
                  <a:pt x="227202" y="96393"/>
                </a:lnTo>
                <a:close/>
              </a:path>
              <a:path w="280034" h="156210">
                <a:moveTo>
                  <a:pt x="272941" y="109347"/>
                </a:moveTo>
                <a:lnTo>
                  <a:pt x="227202" y="109347"/>
                </a:lnTo>
                <a:lnTo>
                  <a:pt x="235372" y="109610"/>
                </a:lnTo>
                <a:lnTo>
                  <a:pt x="242554" y="110410"/>
                </a:lnTo>
                <a:lnTo>
                  <a:pt x="248759" y="111758"/>
                </a:lnTo>
                <a:lnTo>
                  <a:pt x="254000" y="113665"/>
                </a:lnTo>
                <a:lnTo>
                  <a:pt x="260350" y="116586"/>
                </a:lnTo>
                <a:lnTo>
                  <a:pt x="263525" y="120777"/>
                </a:lnTo>
                <a:lnTo>
                  <a:pt x="263525" y="131445"/>
                </a:lnTo>
                <a:lnTo>
                  <a:pt x="227202" y="142621"/>
                </a:lnTo>
                <a:lnTo>
                  <a:pt x="273188" y="142621"/>
                </a:lnTo>
                <a:lnTo>
                  <a:pt x="277749" y="137795"/>
                </a:lnTo>
                <a:lnTo>
                  <a:pt x="279907" y="132461"/>
                </a:lnTo>
                <a:lnTo>
                  <a:pt x="279907" y="119888"/>
                </a:lnTo>
                <a:lnTo>
                  <a:pt x="277749" y="114427"/>
                </a:lnTo>
                <a:lnTo>
                  <a:pt x="272941" y="109347"/>
                </a:lnTo>
                <a:close/>
              </a:path>
              <a:path w="280034" h="156210">
                <a:moveTo>
                  <a:pt x="130048" y="0"/>
                </a:moveTo>
                <a:lnTo>
                  <a:pt x="113537" y="0"/>
                </a:lnTo>
                <a:lnTo>
                  <a:pt x="113537" y="39624"/>
                </a:lnTo>
                <a:lnTo>
                  <a:pt x="84454" y="39624"/>
                </a:lnTo>
                <a:lnTo>
                  <a:pt x="84454" y="53213"/>
                </a:lnTo>
                <a:lnTo>
                  <a:pt x="113537" y="53213"/>
                </a:lnTo>
                <a:lnTo>
                  <a:pt x="113537" y="92710"/>
                </a:lnTo>
                <a:lnTo>
                  <a:pt x="130048" y="92710"/>
                </a:lnTo>
                <a:lnTo>
                  <a:pt x="130048" y="0"/>
                </a:lnTo>
                <a:close/>
              </a:path>
              <a:path w="280034" h="156210">
                <a:moveTo>
                  <a:pt x="55879" y="24130"/>
                </a:moveTo>
                <a:lnTo>
                  <a:pt x="38988" y="24130"/>
                </a:lnTo>
                <a:lnTo>
                  <a:pt x="38988" y="34925"/>
                </a:lnTo>
                <a:lnTo>
                  <a:pt x="37465" y="41910"/>
                </a:lnTo>
                <a:lnTo>
                  <a:pt x="8127" y="75819"/>
                </a:lnTo>
                <a:lnTo>
                  <a:pt x="0" y="78613"/>
                </a:lnTo>
                <a:lnTo>
                  <a:pt x="8762" y="91948"/>
                </a:lnTo>
                <a:lnTo>
                  <a:pt x="41513" y="65960"/>
                </a:lnTo>
                <a:lnTo>
                  <a:pt x="47878" y="53594"/>
                </a:lnTo>
                <a:lnTo>
                  <a:pt x="64084" y="53594"/>
                </a:lnTo>
                <a:lnTo>
                  <a:pt x="63500" y="52832"/>
                </a:lnTo>
                <a:lnTo>
                  <a:pt x="60451" y="46736"/>
                </a:lnTo>
                <a:lnTo>
                  <a:pt x="57403" y="40513"/>
                </a:lnTo>
                <a:lnTo>
                  <a:pt x="56006" y="34163"/>
                </a:lnTo>
                <a:lnTo>
                  <a:pt x="55879" y="24130"/>
                </a:lnTo>
                <a:close/>
              </a:path>
              <a:path w="280034" h="156210">
                <a:moveTo>
                  <a:pt x="64084" y="53594"/>
                </a:moveTo>
                <a:lnTo>
                  <a:pt x="47878" y="53594"/>
                </a:lnTo>
                <a:lnTo>
                  <a:pt x="51307" y="61341"/>
                </a:lnTo>
                <a:lnTo>
                  <a:pt x="84962" y="87503"/>
                </a:lnTo>
                <a:lnTo>
                  <a:pt x="93472" y="74422"/>
                </a:lnTo>
                <a:lnTo>
                  <a:pt x="85725" y="71755"/>
                </a:lnTo>
                <a:lnTo>
                  <a:pt x="78994" y="67945"/>
                </a:lnTo>
                <a:lnTo>
                  <a:pt x="73278" y="63119"/>
                </a:lnTo>
                <a:lnTo>
                  <a:pt x="67691" y="58293"/>
                </a:lnTo>
                <a:lnTo>
                  <a:pt x="64084" y="53594"/>
                </a:lnTo>
                <a:close/>
              </a:path>
              <a:path w="280034" h="156210">
                <a:moveTo>
                  <a:pt x="89407" y="10795"/>
                </a:moveTo>
                <a:lnTo>
                  <a:pt x="5206" y="10795"/>
                </a:lnTo>
                <a:lnTo>
                  <a:pt x="5206" y="24130"/>
                </a:lnTo>
                <a:lnTo>
                  <a:pt x="89407" y="24130"/>
                </a:lnTo>
                <a:lnTo>
                  <a:pt x="89407" y="10795"/>
                </a:lnTo>
                <a:close/>
              </a:path>
              <a:path w="280034" h="156210">
                <a:moveTo>
                  <a:pt x="279400" y="0"/>
                </a:moveTo>
                <a:lnTo>
                  <a:pt x="262890" y="0"/>
                </a:lnTo>
                <a:lnTo>
                  <a:pt x="262890" y="31623"/>
                </a:lnTo>
                <a:lnTo>
                  <a:pt x="229997" y="31623"/>
                </a:lnTo>
                <a:lnTo>
                  <a:pt x="229997" y="45212"/>
                </a:lnTo>
                <a:lnTo>
                  <a:pt x="262890" y="45212"/>
                </a:lnTo>
                <a:lnTo>
                  <a:pt x="262890" y="92075"/>
                </a:lnTo>
                <a:lnTo>
                  <a:pt x="279400" y="92075"/>
                </a:lnTo>
                <a:lnTo>
                  <a:pt x="279400" y="0"/>
                </a:lnTo>
                <a:close/>
              </a:path>
              <a:path w="280034" h="156210">
                <a:moveTo>
                  <a:pt x="204724" y="8636"/>
                </a:moveTo>
                <a:lnTo>
                  <a:pt x="188341" y="8636"/>
                </a:lnTo>
                <a:lnTo>
                  <a:pt x="188341" y="31877"/>
                </a:lnTo>
                <a:lnTo>
                  <a:pt x="186690" y="39243"/>
                </a:lnTo>
                <a:lnTo>
                  <a:pt x="157225" y="73787"/>
                </a:lnTo>
                <a:lnTo>
                  <a:pt x="148844" y="76708"/>
                </a:lnTo>
                <a:lnTo>
                  <a:pt x="157733" y="89916"/>
                </a:lnTo>
                <a:lnTo>
                  <a:pt x="190611" y="64087"/>
                </a:lnTo>
                <a:lnTo>
                  <a:pt x="196976" y="51435"/>
                </a:lnTo>
                <a:lnTo>
                  <a:pt x="212995" y="51435"/>
                </a:lnTo>
                <a:lnTo>
                  <a:pt x="212344" y="50546"/>
                </a:lnTo>
                <a:lnTo>
                  <a:pt x="206248" y="37592"/>
                </a:lnTo>
                <a:lnTo>
                  <a:pt x="204724" y="30607"/>
                </a:lnTo>
                <a:lnTo>
                  <a:pt x="204724" y="8636"/>
                </a:lnTo>
                <a:close/>
              </a:path>
              <a:path w="280034" h="156210">
                <a:moveTo>
                  <a:pt x="212995" y="51435"/>
                </a:moveTo>
                <a:lnTo>
                  <a:pt x="196976" y="51435"/>
                </a:lnTo>
                <a:lnTo>
                  <a:pt x="200278" y="59309"/>
                </a:lnTo>
                <a:lnTo>
                  <a:pt x="233425" y="85217"/>
                </a:lnTo>
                <a:lnTo>
                  <a:pt x="242570" y="72390"/>
                </a:lnTo>
                <a:lnTo>
                  <a:pt x="234569" y="69723"/>
                </a:lnTo>
                <a:lnTo>
                  <a:pt x="227837" y="66040"/>
                </a:lnTo>
                <a:lnTo>
                  <a:pt x="222250" y="61087"/>
                </a:lnTo>
                <a:lnTo>
                  <a:pt x="216534" y="56261"/>
                </a:lnTo>
                <a:lnTo>
                  <a:pt x="212995" y="514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304396" y="4056634"/>
            <a:ext cx="290830" cy="154305"/>
          </a:xfrm>
          <a:custGeom>
            <a:avLst/>
            <a:gdLst/>
            <a:ahLst/>
            <a:cxnLst/>
            <a:rect l="l" t="t" r="r" b="b"/>
            <a:pathLst>
              <a:path w="290829" h="154304">
                <a:moveTo>
                  <a:pt x="128650" y="94742"/>
                </a:moveTo>
                <a:lnTo>
                  <a:pt x="26670" y="94742"/>
                </a:lnTo>
                <a:lnTo>
                  <a:pt x="26670" y="153797"/>
                </a:lnTo>
                <a:lnTo>
                  <a:pt x="128650" y="153797"/>
                </a:lnTo>
                <a:lnTo>
                  <a:pt x="128650" y="140462"/>
                </a:lnTo>
                <a:lnTo>
                  <a:pt x="42799" y="140462"/>
                </a:lnTo>
                <a:lnTo>
                  <a:pt x="42799" y="107950"/>
                </a:lnTo>
                <a:lnTo>
                  <a:pt x="128650" y="107950"/>
                </a:lnTo>
                <a:lnTo>
                  <a:pt x="128650" y="94742"/>
                </a:lnTo>
                <a:close/>
              </a:path>
              <a:path w="290829" h="154304">
                <a:moveTo>
                  <a:pt x="128650" y="107950"/>
                </a:moveTo>
                <a:lnTo>
                  <a:pt x="112395" y="107950"/>
                </a:lnTo>
                <a:lnTo>
                  <a:pt x="112395" y="140462"/>
                </a:lnTo>
                <a:lnTo>
                  <a:pt x="128650" y="140462"/>
                </a:lnTo>
                <a:lnTo>
                  <a:pt x="128650" y="107950"/>
                </a:lnTo>
                <a:close/>
              </a:path>
              <a:path w="290829" h="154304">
                <a:moveTo>
                  <a:pt x="290829" y="123444"/>
                </a:moveTo>
                <a:lnTo>
                  <a:pt x="147954" y="123444"/>
                </a:lnTo>
                <a:lnTo>
                  <a:pt x="147954" y="137033"/>
                </a:lnTo>
                <a:lnTo>
                  <a:pt x="290829" y="137033"/>
                </a:lnTo>
                <a:lnTo>
                  <a:pt x="290829" y="123444"/>
                </a:lnTo>
                <a:close/>
              </a:path>
              <a:path w="290829" h="154304">
                <a:moveTo>
                  <a:pt x="227329" y="92964"/>
                </a:moveTo>
                <a:lnTo>
                  <a:pt x="210820" y="92964"/>
                </a:lnTo>
                <a:lnTo>
                  <a:pt x="210820" y="123444"/>
                </a:lnTo>
                <a:lnTo>
                  <a:pt x="227329" y="123444"/>
                </a:lnTo>
                <a:lnTo>
                  <a:pt x="227329" y="92964"/>
                </a:lnTo>
                <a:close/>
              </a:path>
              <a:path w="290829" h="154304">
                <a:moveTo>
                  <a:pt x="273050" y="11811"/>
                </a:moveTo>
                <a:lnTo>
                  <a:pt x="165861" y="11811"/>
                </a:lnTo>
                <a:lnTo>
                  <a:pt x="165861" y="92964"/>
                </a:lnTo>
                <a:lnTo>
                  <a:pt x="274574" y="92964"/>
                </a:lnTo>
                <a:lnTo>
                  <a:pt x="274574" y="79756"/>
                </a:lnTo>
                <a:lnTo>
                  <a:pt x="182625" y="79756"/>
                </a:lnTo>
                <a:lnTo>
                  <a:pt x="182625" y="58547"/>
                </a:lnTo>
                <a:lnTo>
                  <a:pt x="269748" y="58547"/>
                </a:lnTo>
                <a:lnTo>
                  <a:pt x="269748" y="45466"/>
                </a:lnTo>
                <a:lnTo>
                  <a:pt x="182625" y="45466"/>
                </a:lnTo>
                <a:lnTo>
                  <a:pt x="182625" y="25400"/>
                </a:lnTo>
                <a:lnTo>
                  <a:pt x="273050" y="25400"/>
                </a:lnTo>
                <a:lnTo>
                  <a:pt x="273050" y="11811"/>
                </a:lnTo>
                <a:close/>
              </a:path>
              <a:path w="290829" h="154304">
                <a:moveTo>
                  <a:pt x="79248" y="9525"/>
                </a:moveTo>
                <a:lnTo>
                  <a:pt x="8254" y="9525"/>
                </a:lnTo>
                <a:lnTo>
                  <a:pt x="8254" y="23114"/>
                </a:lnTo>
                <a:lnTo>
                  <a:pt x="61722" y="23114"/>
                </a:lnTo>
                <a:lnTo>
                  <a:pt x="59555" y="32140"/>
                </a:lnTo>
                <a:lnTo>
                  <a:pt x="34432" y="62198"/>
                </a:lnTo>
                <a:lnTo>
                  <a:pt x="0" y="77343"/>
                </a:lnTo>
                <a:lnTo>
                  <a:pt x="6857" y="90170"/>
                </a:lnTo>
                <a:lnTo>
                  <a:pt x="45720" y="72517"/>
                </a:lnTo>
                <a:lnTo>
                  <a:pt x="74318" y="37171"/>
                </a:lnTo>
                <a:lnTo>
                  <a:pt x="78700" y="19264"/>
                </a:lnTo>
                <a:lnTo>
                  <a:pt x="79248" y="9525"/>
                </a:lnTo>
                <a:close/>
              </a:path>
              <a:path w="290829" h="154304">
                <a:moveTo>
                  <a:pt x="128650" y="0"/>
                </a:moveTo>
                <a:lnTo>
                  <a:pt x="112141" y="0"/>
                </a:lnTo>
                <a:lnTo>
                  <a:pt x="112141" y="38989"/>
                </a:lnTo>
                <a:lnTo>
                  <a:pt x="80009" y="38989"/>
                </a:lnTo>
                <a:lnTo>
                  <a:pt x="80009" y="52705"/>
                </a:lnTo>
                <a:lnTo>
                  <a:pt x="112141" y="52705"/>
                </a:lnTo>
                <a:lnTo>
                  <a:pt x="112141" y="88265"/>
                </a:lnTo>
                <a:lnTo>
                  <a:pt x="128650" y="88265"/>
                </a:lnTo>
                <a:lnTo>
                  <a:pt x="1286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13367" y="4340605"/>
            <a:ext cx="1218056" cy="157733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10693751" y="4342003"/>
            <a:ext cx="580390" cy="156210"/>
          </a:xfrm>
          <a:custGeom>
            <a:avLst/>
            <a:gdLst/>
            <a:ahLst/>
            <a:cxnLst/>
            <a:rect l="l" t="t" r="r" b="b"/>
            <a:pathLst>
              <a:path w="580390" h="156210">
                <a:moveTo>
                  <a:pt x="341787" y="103378"/>
                </a:moveTo>
                <a:lnTo>
                  <a:pt x="325023" y="103378"/>
                </a:lnTo>
                <a:lnTo>
                  <a:pt x="325023" y="152654"/>
                </a:lnTo>
                <a:lnTo>
                  <a:pt x="430433" y="152654"/>
                </a:lnTo>
                <a:lnTo>
                  <a:pt x="430433" y="139319"/>
                </a:lnTo>
                <a:lnTo>
                  <a:pt x="341787" y="139319"/>
                </a:lnTo>
                <a:lnTo>
                  <a:pt x="341787" y="103378"/>
                </a:lnTo>
                <a:close/>
              </a:path>
              <a:path w="580390" h="156210">
                <a:moveTo>
                  <a:pt x="426877" y="73406"/>
                </a:moveTo>
                <a:lnTo>
                  <a:pt x="410367" y="73406"/>
                </a:lnTo>
                <a:lnTo>
                  <a:pt x="410367" y="113792"/>
                </a:lnTo>
                <a:lnTo>
                  <a:pt x="426877" y="113792"/>
                </a:lnTo>
                <a:lnTo>
                  <a:pt x="426877" y="73406"/>
                </a:lnTo>
                <a:close/>
              </a:path>
              <a:path w="580390" h="156210">
                <a:moveTo>
                  <a:pt x="376458" y="13208"/>
                </a:moveTo>
                <a:lnTo>
                  <a:pt x="303941" y="13208"/>
                </a:lnTo>
                <a:lnTo>
                  <a:pt x="303941" y="86995"/>
                </a:lnTo>
                <a:lnTo>
                  <a:pt x="376458" y="86995"/>
                </a:lnTo>
                <a:lnTo>
                  <a:pt x="376458" y="74041"/>
                </a:lnTo>
                <a:lnTo>
                  <a:pt x="320324" y="74041"/>
                </a:lnTo>
                <a:lnTo>
                  <a:pt x="320324" y="26670"/>
                </a:lnTo>
                <a:lnTo>
                  <a:pt x="426877" y="26670"/>
                </a:lnTo>
                <a:lnTo>
                  <a:pt x="426877" y="26416"/>
                </a:lnTo>
                <a:lnTo>
                  <a:pt x="376458" y="26416"/>
                </a:lnTo>
                <a:lnTo>
                  <a:pt x="376458" y="13208"/>
                </a:lnTo>
                <a:close/>
              </a:path>
              <a:path w="580390" h="156210">
                <a:moveTo>
                  <a:pt x="426877" y="26670"/>
                </a:moveTo>
                <a:lnTo>
                  <a:pt x="360202" y="26670"/>
                </a:lnTo>
                <a:lnTo>
                  <a:pt x="360202" y="74041"/>
                </a:lnTo>
                <a:lnTo>
                  <a:pt x="376458" y="74041"/>
                </a:lnTo>
                <a:lnTo>
                  <a:pt x="376458" y="73406"/>
                </a:lnTo>
                <a:lnTo>
                  <a:pt x="426877" y="73406"/>
                </a:lnTo>
                <a:lnTo>
                  <a:pt x="426877" y="59817"/>
                </a:lnTo>
                <a:lnTo>
                  <a:pt x="376458" y="59817"/>
                </a:lnTo>
                <a:lnTo>
                  <a:pt x="376458" y="40005"/>
                </a:lnTo>
                <a:lnTo>
                  <a:pt x="426877" y="40005"/>
                </a:lnTo>
                <a:lnTo>
                  <a:pt x="426877" y="26670"/>
                </a:lnTo>
                <a:close/>
              </a:path>
              <a:path w="580390" h="156210">
                <a:moveTo>
                  <a:pt x="426877" y="40005"/>
                </a:moveTo>
                <a:lnTo>
                  <a:pt x="410367" y="40005"/>
                </a:lnTo>
                <a:lnTo>
                  <a:pt x="410367" y="59817"/>
                </a:lnTo>
                <a:lnTo>
                  <a:pt x="426877" y="59817"/>
                </a:lnTo>
                <a:lnTo>
                  <a:pt x="426877" y="40005"/>
                </a:lnTo>
                <a:close/>
              </a:path>
              <a:path w="580390" h="156210">
                <a:moveTo>
                  <a:pt x="426877" y="127"/>
                </a:moveTo>
                <a:lnTo>
                  <a:pt x="410367" y="127"/>
                </a:lnTo>
                <a:lnTo>
                  <a:pt x="410367" y="26416"/>
                </a:lnTo>
                <a:lnTo>
                  <a:pt x="426877" y="26416"/>
                </a:lnTo>
                <a:lnTo>
                  <a:pt x="426877" y="127"/>
                </a:lnTo>
                <a:close/>
              </a:path>
              <a:path w="580390" h="156210">
                <a:moveTo>
                  <a:pt x="101122" y="98044"/>
                </a:moveTo>
                <a:lnTo>
                  <a:pt x="85374" y="98044"/>
                </a:lnTo>
                <a:lnTo>
                  <a:pt x="85374" y="148336"/>
                </a:lnTo>
                <a:lnTo>
                  <a:pt x="101122" y="148336"/>
                </a:lnTo>
                <a:lnTo>
                  <a:pt x="101122" y="98044"/>
                </a:lnTo>
                <a:close/>
              </a:path>
              <a:path w="580390" h="156210">
                <a:moveTo>
                  <a:pt x="26700" y="12446"/>
                </a:moveTo>
                <a:lnTo>
                  <a:pt x="20731" y="14732"/>
                </a:lnTo>
                <a:lnTo>
                  <a:pt x="15778" y="19177"/>
                </a:lnTo>
                <a:lnTo>
                  <a:pt x="10698" y="23622"/>
                </a:lnTo>
                <a:lnTo>
                  <a:pt x="98" y="61214"/>
                </a:lnTo>
                <a:lnTo>
                  <a:pt x="0" y="70358"/>
                </a:lnTo>
                <a:lnTo>
                  <a:pt x="165" y="75555"/>
                </a:lnTo>
                <a:lnTo>
                  <a:pt x="15778" y="115697"/>
                </a:lnTo>
                <a:lnTo>
                  <a:pt x="20731" y="120142"/>
                </a:lnTo>
                <a:lnTo>
                  <a:pt x="26700" y="122428"/>
                </a:lnTo>
                <a:lnTo>
                  <a:pt x="40162" y="122428"/>
                </a:lnTo>
                <a:lnTo>
                  <a:pt x="46004" y="120269"/>
                </a:lnTo>
                <a:lnTo>
                  <a:pt x="51084" y="116078"/>
                </a:lnTo>
                <a:lnTo>
                  <a:pt x="56037" y="111760"/>
                </a:lnTo>
                <a:lnTo>
                  <a:pt x="59387" y="106680"/>
                </a:lnTo>
                <a:lnTo>
                  <a:pt x="27716" y="106680"/>
                </a:lnTo>
                <a:lnTo>
                  <a:pt x="23144" y="103124"/>
                </a:lnTo>
                <a:lnTo>
                  <a:pt x="15016" y="67310"/>
                </a:lnTo>
                <a:lnTo>
                  <a:pt x="15397" y="58499"/>
                </a:lnTo>
                <a:lnTo>
                  <a:pt x="27716" y="28067"/>
                </a:lnTo>
                <a:lnTo>
                  <a:pt x="59279" y="28067"/>
                </a:lnTo>
                <a:lnTo>
                  <a:pt x="56037" y="22987"/>
                </a:lnTo>
                <a:lnTo>
                  <a:pt x="50957" y="18796"/>
                </a:lnTo>
                <a:lnTo>
                  <a:pt x="46004" y="14605"/>
                </a:lnTo>
                <a:lnTo>
                  <a:pt x="40162" y="12573"/>
                </a:lnTo>
                <a:lnTo>
                  <a:pt x="33558" y="12573"/>
                </a:lnTo>
                <a:lnTo>
                  <a:pt x="26700" y="12446"/>
                </a:lnTo>
                <a:close/>
              </a:path>
              <a:path w="580390" h="156210">
                <a:moveTo>
                  <a:pt x="59279" y="28067"/>
                </a:moveTo>
                <a:lnTo>
                  <a:pt x="39273" y="28067"/>
                </a:lnTo>
                <a:lnTo>
                  <a:pt x="43845" y="31496"/>
                </a:lnTo>
                <a:lnTo>
                  <a:pt x="47274" y="38354"/>
                </a:lnTo>
                <a:lnTo>
                  <a:pt x="49443" y="44021"/>
                </a:lnTo>
                <a:lnTo>
                  <a:pt x="51004" y="50736"/>
                </a:lnTo>
                <a:lnTo>
                  <a:pt x="51971" y="58499"/>
                </a:lnTo>
                <a:lnTo>
                  <a:pt x="52354" y="67310"/>
                </a:lnTo>
                <a:lnTo>
                  <a:pt x="51970" y="76200"/>
                </a:lnTo>
                <a:lnTo>
                  <a:pt x="39273" y="106680"/>
                </a:lnTo>
                <a:lnTo>
                  <a:pt x="59387" y="106680"/>
                </a:lnTo>
                <a:lnTo>
                  <a:pt x="59974" y="105791"/>
                </a:lnTo>
                <a:lnTo>
                  <a:pt x="62768" y="98044"/>
                </a:lnTo>
                <a:lnTo>
                  <a:pt x="101122" y="98044"/>
                </a:lnTo>
                <a:lnTo>
                  <a:pt x="101122" y="84455"/>
                </a:lnTo>
                <a:lnTo>
                  <a:pt x="66197" y="84455"/>
                </a:lnTo>
                <a:lnTo>
                  <a:pt x="66959" y="79121"/>
                </a:lnTo>
                <a:lnTo>
                  <a:pt x="67086" y="76200"/>
                </a:lnTo>
                <a:lnTo>
                  <a:pt x="67340" y="73406"/>
                </a:lnTo>
                <a:lnTo>
                  <a:pt x="67467" y="61214"/>
                </a:lnTo>
                <a:lnTo>
                  <a:pt x="67086" y="55372"/>
                </a:lnTo>
                <a:lnTo>
                  <a:pt x="66197" y="50165"/>
                </a:lnTo>
                <a:lnTo>
                  <a:pt x="101122" y="50165"/>
                </a:lnTo>
                <a:lnTo>
                  <a:pt x="101122" y="36703"/>
                </a:lnTo>
                <a:lnTo>
                  <a:pt x="62768" y="36703"/>
                </a:lnTo>
                <a:lnTo>
                  <a:pt x="59847" y="28956"/>
                </a:lnTo>
                <a:lnTo>
                  <a:pt x="59279" y="28067"/>
                </a:lnTo>
                <a:close/>
              </a:path>
              <a:path w="580390" h="156210">
                <a:moveTo>
                  <a:pt x="101122" y="50165"/>
                </a:moveTo>
                <a:lnTo>
                  <a:pt x="85374" y="50165"/>
                </a:lnTo>
                <a:lnTo>
                  <a:pt x="85374" y="84455"/>
                </a:lnTo>
                <a:lnTo>
                  <a:pt x="101122" y="84455"/>
                </a:lnTo>
                <a:lnTo>
                  <a:pt x="101122" y="50165"/>
                </a:lnTo>
                <a:close/>
              </a:path>
              <a:path w="580390" h="156210">
                <a:moveTo>
                  <a:pt x="101122" y="2921"/>
                </a:moveTo>
                <a:lnTo>
                  <a:pt x="85374" y="2921"/>
                </a:lnTo>
                <a:lnTo>
                  <a:pt x="85374" y="36703"/>
                </a:lnTo>
                <a:lnTo>
                  <a:pt x="101122" y="36703"/>
                </a:lnTo>
                <a:lnTo>
                  <a:pt x="101122" y="2921"/>
                </a:lnTo>
                <a:close/>
              </a:path>
              <a:path w="580390" h="156210">
                <a:moveTo>
                  <a:pt x="548416" y="3302"/>
                </a:moveTo>
                <a:lnTo>
                  <a:pt x="532795" y="3302"/>
                </a:lnTo>
                <a:lnTo>
                  <a:pt x="532795" y="55118"/>
                </a:lnTo>
                <a:lnTo>
                  <a:pt x="508538" y="55118"/>
                </a:lnTo>
                <a:lnTo>
                  <a:pt x="508538" y="68707"/>
                </a:lnTo>
                <a:lnTo>
                  <a:pt x="532795" y="68707"/>
                </a:lnTo>
                <a:lnTo>
                  <a:pt x="532795" y="148209"/>
                </a:lnTo>
                <a:lnTo>
                  <a:pt x="548416" y="148209"/>
                </a:lnTo>
                <a:lnTo>
                  <a:pt x="548416" y="3302"/>
                </a:lnTo>
                <a:close/>
              </a:path>
              <a:path w="580390" h="156210">
                <a:moveTo>
                  <a:pt x="493171" y="30988"/>
                </a:moveTo>
                <a:lnTo>
                  <a:pt x="477423" y="30988"/>
                </a:lnTo>
                <a:lnTo>
                  <a:pt x="477423" y="43561"/>
                </a:lnTo>
                <a:lnTo>
                  <a:pt x="477185" y="50488"/>
                </a:lnTo>
                <a:lnTo>
                  <a:pt x="465915" y="89529"/>
                </a:lnTo>
                <a:lnTo>
                  <a:pt x="443895" y="113030"/>
                </a:lnTo>
                <a:lnTo>
                  <a:pt x="454055" y="125349"/>
                </a:lnTo>
                <a:lnTo>
                  <a:pt x="480426" y="92710"/>
                </a:lnTo>
                <a:lnTo>
                  <a:pt x="485551" y="78105"/>
                </a:lnTo>
                <a:lnTo>
                  <a:pt x="499843" y="78105"/>
                </a:lnTo>
                <a:lnTo>
                  <a:pt x="493171" y="43561"/>
                </a:lnTo>
                <a:lnTo>
                  <a:pt x="493171" y="30988"/>
                </a:lnTo>
                <a:close/>
              </a:path>
              <a:path w="580390" h="156210">
                <a:moveTo>
                  <a:pt x="499843" y="78105"/>
                </a:moveTo>
                <a:lnTo>
                  <a:pt x="485551" y="78105"/>
                </a:lnTo>
                <a:lnTo>
                  <a:pt x="487787" y="85058"/>
                </a:lnTo>
                <a:lnTo>
                  <a:pt x="510647" y="118026"/>
                </a:lnTo>
                <a:lnTo>
                  <a:pt x="516031" y="121666"/>
                </a:lnTo>
                <a:lnTo>
                  <a:pt x="525937" y="109474"/>
                </a:lnTo>
                <a:lnTo>
                  <a:pt x="518663" y="105124"/>
                </a:lnTo>
                <a:lnTo>
                  <a:pt x="512602" y="99568"/>
                </a:lnTo>
                <a:lnTo>
                  <a:pt x="507776" y="92710"/>
                </a:lnTo>
                <a:lnTo>
                  <a:pt x="504319" y="87348"/>
                </a:lnTo>
                <a:lnTo>
                  <a:pt x="501362" y="81724"/>
                </a:lnTo>
                <a:lnTo>
                  <a:pt x="499843" y="78105"/>
                </a:lnTo>
                <a:close/>
              </a:path>
              <a:path w="580390" h="156210">
                <a:moveTo>
                  <a:pt x="520095" y="17526"/>
                </a:moveTo>
                <a:lnTo>
                  <a:pt x="448594" y="17526"/>
                </a:lnTo>
                <a:lnTo>
                  <a:pt x="448594" y="30988"/>
                </a:lnTo>
                <a:lnTo>
                  <a:pt x="520095" y="30988"/>
                </a:lnTo>
                <a:lnTo>
                  <a:pt x="520095" y="17526"/>
                </a:lnTo>
                <a:close/>
              </a:path>
              <a:path w="580390" h="156210">
                <a:moveTo>
                  <a:pt x="227614" y="13716"/>
                </a:moveTo>
                <a:lnTo>
                  <a:pt x="154081" y="13716"/>
                </a:lnTo>
                <a:lnTo>
                  <a:pt x="154081" y="119126"/>
                </a:lnTo>
                <a:lnTo>
                  <a:pt x="166654" y="119126"/>
                </a:lnTo>
                <a:lnTo>
                  <a:pt x="180449" y="119030"/>
                </a:lnTo>
                <a:lnTo>
                  <a:pt x="201325" y="118491"/>
                </a:lnTo>
                <a:lnTo>
                  <a:pt x="209326" y="117983"/>
                </a:lnTo>
                <a:lnTo>
                  <a:pt x="216946" y="117221"/>
                </a:lnTo>
                <a:lnTo>
                  <a:pt x="224566" y="116586"/>
                </a:lnTo>
                <a:lnTo>
                  <a:pt x="232313" y="115570"/>
                </a:lnTo>
                <a:lnTo>
                  <a:pt x="240314" y="114173"/>
                </a:lnTo>
                <a:lnTo>
                  <a:pt x="239341" y="105664"/>
                </a:lnTo>
                <a:lnTo>
                  <a:pt x="170845" y="105664"/>
                </a:lnTo>
                <a:lnTo>
                  <a:pt x="170845" y="70612"/>
                </a:lnTo>
                <a:lnTo>
                  <a:pt x="224439" y="70612"/>
                </a:lnTo>
                <a:lnTo>
                  <a:pt x="224439" y="57404"/>
                </a:lnTo>
                <a:lnTo>
                  <a:pt x="170845" y="57404"/>
                </a:lnTo>
                <a:lnTo>
                  <a:pt x="170845" y="27305"/>
                </a:lnTo>
                <a:lnTo>
                  <a:pt x="227614" y="27305"/>
                </a:lnTo>
                <a:lnTo>
                  <a:pt x="227614" y="13716"/>
                </a:lnTo>
                <a:close/>
              </a:path>
              <a:path w="580390" h="156210">
                <a:moveTo>
                  <a:pt x="238790" y="100838"/>
                </a:moveTo>
                <a:lnTo>
                  <a:pt x="231297" y="101981"/>
                </a:lnTo>
                <a:lnTo>
                  <a:pt x="223931" y="102997"/>
                </a:lnTo>
                <a:lnTo>
                  <a:pt x="216819" y="103632"/>
                </a:lnTo>
                <a:lnTo>
                  <a:pt x="209707" y="104394"/>
                </a:lnTo>
                <a:lnTo>
                  <a:pt x="202468" y="104902"/>
                </a:lnTo>
                <a:lnTo>
                  <a:pt x="194975" y="105156"/>
                </a:lnTo>
                <a:lnTo>
                  <a:pt x="187482" y="105537"/>
                </a:lnTo>
                <a:lnTo>
                  <a:pt x="179481" y="105664"/>
                </a:lnTo>
                <a:lnTo>
                  <a:pt x="239341" y="105664"/>
                </a:lnTo>
                <a:lnTo>
                  <a:pt x="238790" y="100838"/>
                </a:lnTo>
                <a:close/>
              </a:path>
              <a:path w="580390" h="156210">
                <a:moveTo>
                  <a:pt x="580166" y="0"/>
                </a:moveTo>
                <a:lnTo>
                  <a:pt x="564291" y="0"/>
                </a:lnTo>
                <a:lnTo>
                  <a:pt x="564291" y="155956"/>
                </a:lnTo>
                <a:lnTo>
                  <a:pt x="580166" y="155956"/>
                </a:lnTo>
                <a:lnTo>
                  <a:pt x="580166" y="0"/>
                </a:lnTo>
                <a:close/>
              </a:path>
              <a:path w="580390" h="156210">
                <a:moveTo>
                  <a:pt x="269016" y="0"/>
                </a:moveTo>
                <a:lnTo>
                  <a:pt x="252506" y="0"/>
                </a:lnTo>
                <a:lnTo>
                  <a:pt x="252506" y="155956"/>
                </a:lnTo>
                <a:lnTo>
                  <a:pt x="269016" y="155956"/>
                </a:lnTo>
                <a:lnTo>
                  <a:pt x="269016" y="75311"/>
                </a:lnTo>
                <a:lnTo>
                  <a:pt x="294162" y="75311"/>
                </a:lnTo>
                <a:lnTo>
                  <a:pt x="294162" y="61468"/>
                </a:lnTo>
                <a:lnTo>
                  <a:pt x="269016" y="61468"/>
                </a:lnTo>
                <a:lnTo>
                  <a:pt x="269016" y="0"/>
                </a:lnTo>
                <a:close/>
              </a:path>
              <a:path w="580390" h="156210">
                <a:moveTo>
                  <a:pt x="132364" y="0"/>
                </a:moveTo>
                <a:lnTo>
                  <a:pt x="116616" y="0"/>
                </a:lnTo>
                <a:lnTo>
                  <a:pt x="116616" y="155956"/>
                </a:lnTo>
                <a:lnTo>
                  <a:pt x="132364" y="155956"/>
                </a:lnTo>
                <a:lnTo>
                  <a:pt x="1323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333733" y="4342003"/>
            <a:ext cx="276860" cy="156210"/>
          </a:xfrm>
          <a:custGeom>
            <a:avLst/>
            <a:gdLst/>
            <a:ahLst/>
            <a:cxnLst/>
            <a:rect l="l" t="t" r="r" b="b"/>
            <a:pathLst>
              <a:path w="276859" h="156210">
                <a:moveTo>
                  <a:pt x="223900" y="97155"/>
                </a:moveTo>
                <a:lnTo>
                  <a:pt x="181737" y="106299"/>
                </a:lnTo>
                <a:lnTo>
                  <a:pt x="171196" y="120396"/>
                </a:lnTo>
                <a:lnTo>
                  <a:pt x="171196" y="132842"/>
                </a:lnTo>
                <a:lnTo>
                  <a:pt x="208661" y="155035"/>
                </a:lnTo>
                <a:lnTo>
                  <a:pt x="223900" y="155956"/>
                </a:lnTo>
                <a:lnTo>
                  <a:pt x="231806" y="155721"/>
                </a:lnTo>
                <a:lnTo>
                  <a:pt x="269886" y="142875"/>
                </a:lnTo>
                <a:lnTo>
                  <a:pt x="223900" y="142875"/>
                </a:lnTo>
                <a:lnTo>
                  <a:pt x="215784" y="142684"/>
                </a:lnTo>
                <a:lnTo>
                  <a:pt x="187579" y="131826"/>
                </a:lnTo>
                <a:lnTo>
                  <a:pt x="187579" y="121285"/>
                </a:lnTo>
                <a:lnTo>
                  <a:pt x="223900" y="109982"/>
                </a:lnTo>
                <a:lnTo>
                  <a:pt x="269639" y="109982"/>
                </a:lnTo>
                <a:lnTo>
                  <a:pt x="266065" y="106299"/>
                </a:lnTo>
                <a:lnTo>
                  <a:pt x="231806" y="97369"/>
                </a:lnTo>
                <a:lnTo>
                  <a:pt x="223900" y="97155"/>
                </a:lnTo>
                <a:close/>
              </a:path>
              <a:path w="276859" h="156210">
                <a:moveTo>
                  <a:pt x="269639" y="109982"/>
                </a:moveTo>
                <a:lnTo>
                  <a:pt x="223900" y="109982"/>
                </a:lnTo>
                <a:lnTo>
                  <a:pt x="232070" y="110317"/>
                </a:lnTo>
                <a:lnTo>
                  <a:pt x="239252" y="111140"/>
                </a:lnTo>
                <a:lnTo>
                  <a:pt x="245457" y="112464"/>
                </a:lnTo>
                <a:lnTo>
                  <a:pt x="250698" y="114300"/>
                </a:lnTo>
                <a:lnTo>
                  <a:pt x="257048" y="117094"/>
                </a:lnTo>
                <a:lnTo>
                  <a:pt x="260223" y="121285"/>
                </a:lnTo>
                <a:lnTo>
                  <a:pt x="260223" y="131826"/>
                </a:lnTo>
                <a:lnTo>
                  <a:pt x="223900" y="142875"/>
                </a:lnTo>
                <a:lnTo>
                  <a:pt x="269886" y="142875"/>
                </a:lnTo>
                <a:lnTo>
                  <a:pt x="274447" y="138049"/>
                </a:lnTo>
                <a:lnTo>
                  <a:pt x="276606" y="132842"/>
                </a:lnTo>
                <a:lnTo>
                  <a:pt x="276606" y="120396"/>
                </a:lnTo>
                <a:lnTo>
                  <a:pt x="274447" y="115062"/>
                </a:lnTo>
                <a:lnTo>
                  <a:pt x="269639" y="109982"/>
                </a:lnTo>
                <a:close/>
              </a:path>
              <a:path w="276859" h="156210">
                <a:moveTo>
                  <a:pt x="40767" y="101981"/>
                </a:moveTo>
                <a:lnTo>
                  <a:pt x="24002" y="101981"/>
                </a:lnTo>
                <a:lnTo>
                  <a:pt x="24002" y="152654"/>
                </a:lnTo>
                <a:lnTo>
                  <a:pt x="130810" y="152654"/>
                </a:lnTo>
                <a:lnTo>
                  <a:pt x="130810" y="139319"/>
                </a:lnTo>
                <a:lnTo>
                  <a:pt x="40767" y="139319"/>
                </a:lnTo>
                <a:lnTo>
                  <a:pt x="40767" y="101981"/>
                </a:lnTo>
                <a:close/>
              </a:path>
              <a:path w="276859" h="156210">
                <a:moveTo>
                  <a:pt x="126111" y="127"/>
                </a:moveTo>
                <a:lnTo>
                  <a:pt x="109600" y="127"/>
                </a:lnTo>
                <a:lnTo>
                  <a:pt x="109600" y="113538"/>
                </a:lnTo>
                <a:lnTo>
                  <a:pt x="126111" y="113538"/>
                </a:lnTo>
                <a:lnTo>
                  <a:pt x="126111" y="127"/>
                </a:lnTo>
                <a:close/>
              </a:path>
              <a:path w="276859" h="156210">
                <a:moveTo>
                  <a:pt x="41529" y="10541"/>
                </a:moveTo>
                <a:lnTo>
                  <a:pt x="5461" y="29210"/>
                </a:lnTo>
                <a:lnTo>
                  <a:pt x="1777" y="34925"/>
                </a:lnTo>
                <a:lnTo>
                  <a:pt x="0" y="41656"/>
                </a:lnTo>
                <a:lnTo>
                  <a:pt x="0" y="57023"/>
                </a:lnTo>
                <a:lnTo>
                  <a:pt x="1777" y="63754"/>
                </a:lnTo>
                <a:lnTo>
                  <a:pt x="5461" y="69596"/>
                </a:lnTo>
                <a:lnTo>
                  <a:pt x="9017" y="75311"/>
                </a:lnTo>
                <a:lnTo>
                  <a:pt x="41529" y="88138"/>
                </a:lnTo>
                <a:lnTo>
                  <a:pt x="49402" y="88011"/>
                </a:lnTo>
                <a:lnTo>
                  <a:pt x="56515" y="86360"/>
                </a:lnTo>
                <a:lnTo>
                  <a:pt x="68834" y="79883"/>
                </a:lnTo>
                <a:lnTo>
                  <a:pt x="73787" y="75311"/>
                </a:lnTo>
                <a:lnTo>
                  <a:pt x="74814" y="73660"/>
                </a:lnTo>
                <a:lnTo>
                  <a:pt x="41529" y="73660"/>
                </a:lnTo>
                <a:lnTo>
                  <a:pt x="34036" y="73533"/>
                </a:lnTo>
                <a:lnTo>
                  <a:pt x="16001" y="49276"/>
                </a:lnTo>
                <a:lnTo>
                  <a:pt x="16256" y="42037"/>
                </a:lnTo>
                <a:lnTo>
                  <a:pt x="41529" y="25019"/>
                </a:lnTo>
                <a:lnTo>
                  <a:pt x="74791" y="25019"/>
                </a:lnTo>
                <a:lnTo>
                  <a:pt x="73787" y="23368"/>
                </a:lnTo>
                <a:lnTo>
                  <a:pt x="68834" y="18796"/>
                </a:lnTo>
                <a:lnTo>
                  <a:pt x="62611" y="15621"/>
                </a:lnTo>
                <a:lnTo>
                  <a:pt x="56515" y="12319"/>
                </a:lnTo>
                <a:lnTo>
                  <a:pt x="49402" y="10668"/>
                </a:lnTo>
                <a:lnTo>
                  <a:pt x="41529" y="10541"/>
                </a:lnTo>
                <a:close/>
              </a:path>
              <a:path w="276859" h="156210">
                <a:moveTo>
                  <a:pt x="74791" y="25019"/>
                </a:moveTo>
                <a:lnTo>
                  <a:pt x="41529" y="25019"/>
                </a:lnTo>
                <a:lnTo>
                  <a:pt x="46227" y="25146"/>
                </a:lnTo>
                <a:lnTo>
                  <a:pt x="50546" y="26162"/>
                </a:lnTo>
                <a:lnTo>
                  <a:pt x="66675" y="44450"/>
                </a:lnTo>
                <a:lnTo>
                  <a:pt x="66675" y="54102"/>
                </a:lnTo>
                <a:lnTo>
                  <a:pt x="46227" y="73660"/>
                </a:lnTo>
                <a:lnTo>
                  <a:pt x="74814" y="73660"/>
                </a:lnTo>
                <a:lnTo>
                  <a:pt x="77343" y="69596"/>
                </a:lnTo>
                <a:lnTo>
                  <a:pt x="81025" y="63754"/>
                </a:lnTo>
                <a:lnTo>
                  <a:pt x="82804" y="57023"/>
                </a:lnTo>
                <a:lnTo>
                  <a:pt x="82804" y="41656"/>
                </a:lnTo>
                <a:lnTo>
                  <a:pt x="81025" y="34925"/>
                </a:lnTo>
                <a:lnTo>
                  <a:pt x="77343" y="29210"/>
                </a:lnTo>
                <a:lnTo>
                  <a:pt x="74791" y="25019"/>
                </a:lnTo>
                <a:close/>
              </a:path>
              <a:path w="276859" h="156210">
                <a:moveTo>
                  <a:pt x="276098" y="0"/>
                </a:moveTo>
                <a:lnTo>
                  <a:pt x="259588" y="0"/>
                </a:lnTo>
                <a:lnTo>
                  <a:pt x="259588" y="39624"/>
                </a:lnTo>
                <a:lnTo>
                  <a:pt x="230505" y="39624"/>
                </a:lnTo>
                <a:lnTo>
                  <a:pt x="230505" y="53213"/>
                </a:lnTo>
                <a:lnTo>
                  <a:pt x="259588" y="53213"/>
                </a:lnTo>
                <a:lnTo>
                  <a:pt x="259588" y="92837"/>
                </a:lnTo>
                <a:lnTo>
                  <a:pt x="276098" y="92837"/>
                </a:lnTo>
                <a:lnTo>
                  <a:pt x="276098" y="0"/>
                </a:lnTo>
                <a:close/>
              </a:path>
              <a:path w="276859" h="156210">
                <a:moveTo>
                  <a:pt x="201930" y="24130"/>
                </a:moveTo>
                <a:lnTo>
                  <a:pt x="185039" y="24130"/>
                </a:lnTo>
                <a:lnTo>
                  <a:pt x="185039" y="34925"/>
                </a:lnTo>
                <a:lnTo>
                  <a:pt x="183515" y="41910"/>
                </a:lnTo>
                <a:lnTo>
                  <a:pt x="154177" y="75819"/>
                </a:lnTo>
                <a:lnTo>
                  <a:pt x="146050" y="78740"/>
                </a:lnTo>
                <a:lnTo>
                  <a:pt x="154813" y="91948"/>
                </a:lnTo>
                <a:lnTo>
                  <a:pt x="187563" y="66024"/>
                </a:lnTo>
                <a:lnTo>
                  <a:pt x="193929" y="53594"/>
                </a:lnTo>
                <a:lnTo>
                  <a:pt x="210134" y="53594"/>
                </a:lnTo>
                <a:lnTo>
                  <a:pt x="209550" y="52832"/>
                </a:lnTo>
                <a:lnTo>
                  <a:pt x="203454" y="40640"/>
                </a:lnTo>
                <a:lnTo>
                  <a:pt x="202057" y="34163"/>
                </a:lnTo>
                <a:lnTo>
                  <a:pt x="201930" y="24130"/>
                </a:lnTo>
                <a:close/>
              </a:path>
              <a:path w="276859" h="156210">
                <a:moveTo>
                  <a:pt x="210134" y="53594"/>
                </a:moveTo>
                <a:lnTo>
                  <a:pt x="193929" y="53594"/>
                </a:lnTo>
                <a:lnTo>
                  <a:pt x="197358" y="61341"/>
                </a:lnTo>
                <a:lnTo>
                  <a:pt x="231013" y="87503"/>
                </a:lnTo>
                <a:lnTo>
                  <a:pt x="239649" y="74549"/>
                </a:lnTo>
                <a:lnTo>
                  <a:pt x="231775" y="71755"/>
                </a:lnTo>
                <a:lnTo>
                  <a:pt x="225044" y="67945"/>
                </a:lnTo>
                <a:lnTo>
                  <a:pt x="219329" y="63119"/>
                </a:lnTo>
                <a:lnTo>
                  <a:pt x="213741" y="58293"/>
                </a:lnTo>
                <a:lnTo>
                  <a:pt x="210134" y="53594"/>
                </a:lnTo>
                <a:close/>
              </a:path>
              <a:path w="276859" h="156210">
                <a:moveTo>
                  <a:pt x="235458" y="10795"/>
                </a:moveTo>
                <a:lnTo>
                  <a:pt x="151257" y="10795"/>
                </a:lnTo>
                <a:lnTo>
                  <a:pt x="151257" y="24130"/>
                </a:lnTo>
                <a:lnTo>
                  <a:pt x="235458" y="24130"/>
                </a:lnTo>
                <a:lnTo>
                  <a:pt x="235458" y="1079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8391143" y="4018788"/>
            <a:ext cx="937260" cy="238125"/>
            <a:chOff x="8391143" y="4018788"/>
            <a:chExt cx="937260" cy="238125"/>
          </a:xfrm>
        </p:grpSpPr>
        <p:sp>
          <p:nvSpPr>
            <p:cNvPr id="113" name="object 113"/>
            <p:cNvSpPr/>
            <p:nvPr/>
          </p:nvSpPr>
          <p:spPr>
            <a:xfrm>
              <a:off x="8391143" y="4018788"/>
              <a:ext cx="937260" cy="238125"/>
            </a:xfrm>
            <a:custGeom>
              <a:avLst/>
              <a:gdLst/>
              <a:ahLst/>
              <a:cxnLst/>
              <a:rect l="l" t="t" r="r" b="b"/>
              <a:pathLst>
                <a:path w="937259" h="238125">
                  <a:moveTo>
                    <a:pt x="897635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19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4" y="237744"/>
                  </a:lnTo>
                  <a:lnTo>
                    <a:pt x="897635" y="237744"/>
                  </a:lnTo>
                  <a:lnTo>
                    <a:pt x="913042" y="234624"/>
                  </a:lnTo>
                  <a:lnTo>
                    <a:pt x="925639" y="226123"/>
                  </a:lnTo>
                  <a:lnTo>
                    <a:pt x="934140" y="213526"/>
                  </a:lnTo>
                  <a:lnTo>
                    <a:pt x="937259" y="198119"/>
                  </a:lnTo>
                  <a:lnTo>
                    <a:pt x="937259" y="39624"/>
                  </a:lnTo>
                  <a:lnTo>
                    <a:pt x="934140" y="24217"/>
                  </a:lnTo>
                  <a:lnTo>
                    <a:pt x="925639" y="11620"/>
                  </a:lnTo>
                  <a:lnTo>
                    <a:pt x="913042" y="3119"/>
                  </a:lnTo>
                  <a:lnTo>
                    <a:pt x="897635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58275" y="4059936"/>
              <a:ext cx="604520" cy="156210"/>
            </a:xfrm>
            <a:custGeom>
              <a:avLst/>
              <a:gdLst/>
              <a:ahLst/>
              <a:cxnLst/>
              <a:rect l="l" t="t" r="r" b="b"/>
              <a:pathLst>
                <a:path w="604520" h="156210">
                  <a:moveTo>
                    <a:pt x="384175" y="98932"/>
                  </a:moveTo>
                  <a:lnTo>
                    <a:pt x="342010" y="107695"/>
                  </a:lnTo>
                  <a:lnTo>
                    <a:pt x="337703" y="112127"/>
                  </a:lnTo>
                  <a:lnTo>
                    <a:pt x="333501" y="116205"/>
                  </a:lnTo>
                  <a:lnTo>
                    <a:pt x="331470" y="121412"/>
                  </a:lnTo>
                  <a:lnTo>
                    <a:pt x="331470" y="133476"/>
                  </a:lnTo>
                  <a:lnTo>
                    <a:pt x="333501" y="138556"/>
                  </a:lnTo>
                  <a:lnTo>
                    <a:pt x="337820" y="142747"/>
                  </a:lnTo>
                  <a:lnTo>
                    <a:pt x="342010" y="146938"/>
                  </a:lnTo>
                  <a:lnTo>
                    <a:pt x="384175" y="155701"/>
                  </a:lnTo>
                  <a:lnTo>
                    <a:pt x="395960" y="155247"/>
                  </a:lnTo>
                  <a:lnTo>
                    <a:pt x="432180" y="143382"/>
                  </a:lnTo>
                  <a:lnTo>
                    <a:pt x="432437" y="143001"/>
                  </a:lnTo>
                  <a:lnTo>
                    <a:pt x="384175" y="143001"/>
                  </a:lnTo>
                  <a:lnTo>
                    <a:pt x="376005" y="142742"/>
                  </a:lnTo>
                  <a:lnTo>
                    <a:pt x="347979" y="132461"/>
                  </a:lnTo>
                  <a:lnTo>
                    <a:pt x="347979" y="122427"/>
                  </a:lnTo>
                  <a:lnTo>
                    <a:pt x="384175" y="111887"/>
                  </a:lnTo>
                  <a:lnTo>
                    <a:pt x="430316" y="111887"/>
                  </a:lnTo>
                  <a:lnTo>
                    <a:pt x="429005" y="110416"/>
                  </a:lnTo>
                  <a:lnTo>
                    <a:pt x="422909" y="106299"/>
                  </a:lnTo>
                  <a:lnTo>
                    <a:pt x="415339" y="103112"/>
                  </a:lnTo>
                  <a:lnTo>
                    <a:pt x="406352" y="100806"/>
                  </a:lnTo>
                  <a:lnTo>
                    <a:pt x="395960" y="99405"/>
                  </a:lnTo>
                  <a:lnTo>
                    <a:pt x="384175" y="98932"/>
                  </a:lnTo>
                  <a:close/>
                </a:path>
                <a:path w="604520" h="156210">
                  <a:moveTo>
                    <a:pt x="430316" y="111887"/>
                  </a:moveTo>
                  <a:lnTo>
                    <a:pt x="384175" y="111887"/>
                  </a:lnTo>
                  <a:lnTo>
                    <a:pt x="392344" y="112127"/>
                  </a:lnTo>
                  <a:lnTo>
                    <a:pt x="399526" y="112855"/>
                  </a:lnTo>
                  <a:lnTo>
                    <a:pt x="405731" y="114083"/>
                  </a:lnTo>
                  <a:lnTo>
                    <a:pt x="410972" y="115824"/>
                  </a:lnTo>
                  <a:lnTo>
                    <a:pt x="417322" y="118490"/>
                  </a:lnTo>
                  <a:lnTo>
                    <a:pt x="420497" y="122427"/>
                  </a:lnTo>
                  <a:lnTo>
                    <a:pt x="420497" y="132461"/>
                  </a:lnTo>
                  <a:lnTo>
                    <a:pt x="384175" y="143001"/>
                  </a:lnTo>
                  <a:lnTo>
                    <a:pt x="432437" y="143001"/>
                  </a:lnTo>
                  <a:lnTo>
                    <a:pt x="436879" y="136397"/>
                  </a:lnTo>
                  <a:lnTo>
                    <a:pt x="437006" y="127507"/>
                  </a:lnTo>
                  <a:lnTo>
                    <a:pt x="436054" y="121032"/>
                  </a:lnTo>
                  <a:lnTo>
                    <a:pt x="433387" y="115331"/>
                  </a:lnTo>
                  <a:lnTo>
                    <a:pt x="430316" y="111887"/>
                  </a:lnTo>
                  <a:close/>
                </a:path>
                <a:path w="604520" h="156210">
                  <a:moveTo>
                    <a:pt x="48387" y="61340"/>
                  </a:moveTo>
                  <a:lnTo>
                    <a:pt x="32130" y="61340"/>
                  </a:lnTo>
                  <a:lnTo>
                    <a:pt x="32130" y="108457"/>
                  </a:lnTo>
                  <a:lnTo>
                    <a:pt x="26416" y="108712"/>
                  </a:lnTo>
                  <a:lnTo>
                    <a:pt x="20827" y="108838"/>
                  </a:lnTo>
                  <a:lnTo>
                    <a:pt x="15494" y="108838"/>
                  </a:lnTo>
                  <a:lnTo>
                    <a:pt x="10032" y="108965"/>
                  </a:lnTo>
                  <a:lnTo>
                    <a:pt x="4952" y="108965"/>
                  </a:lnTo>
                  <a:lnTo>
                    <a:pt x="0" y="109093"/>
                  </a:lnTo>
                  <a:lnTo>
                    <a:pt x="1904" y="122427"/>
                  </a:lnTo>
                  <a:lnTo>
                    <a:pt x="9072" y="122477"/>
                  </a:lnTo>
                  <a:lnTo>
                    <a:pt x="24122" y="122338"/>
                  </a:lnTo>
                  <a:lnTo>
                    <a:pt x="73475" y="119838"/>
                  </a:lnTo>
                  <a:lnTo>
                    <a:pt x="98425" y="116712"/>
                  </a:lnTo>
                  <a:lnTo>
                    <a:pt x="97792" y="107950"/>
                  </a:lnTo>
                  <a:lnTo>
                    <a:pt x="48387" y="107950"/>
                  </a:lnTo>
                  <a:lnTo>
                    <a:pt x="48387" y="61340"/>
                  </a:lnTo>
                  <a:close/>
                </a:path>
                <a:path w="604520" h="156210">
                  <a:moveTo>
                    <a:pt x="97535" y="104393"/>
                  </a:moveTo>
                  <a:lnTo>
                    <a:pt x="81660" y="106171"/>
                  </a:lnTo>
                  <a:lnTo>
                    <a:pt x="73405" y="106680"/>
                  </a:lnTo>
                  <a:lnTo>
                    <a:pt x="65150" y="107314"/>
                  </a:lnTo>
                  <a:lnTo>
                    <a:pt x="56769" y="107695"/>
                  </a:lnTo>
                  <a:lnTo>
                    <a:pt x="48387" y="107950"/>
                  </a:lnTo>
                  <a:lnTo>
                    <a:pt x="97792" y="107950"/>
                  </a:lnTo>
                  <a:lnTo>
                    <a:pt x="97535" y="104393"/>
                  </a:lnTo>
                  <a:close/>
                </a:path>
                <a:path w="604520" h="156210">
                  <a:moveTo>
                    <a:pt x="88519" y="16763"/>
                  </a:moveTo>
                  <a:lnTo>
                    <a:pt x="8763" y="16763"/>
                  </a:lnTo>
                  <a:lnTo>
                    <a:pt x="8763" y="30099"/>
                  </a:lnTo>
                  <a:lnTo>
                    <a:pt x="72135" y="30099"/>
                  </a:lnTo>
                  <a:lnTo>
                    <a:pt x="72135" y="36702"/>
                  </a:lnTo>
                  <a:lnTo>
                    <a:pt x="68846" y="77382"/>
                  </a:lnTo>
                  <a:lnTo>
                    <a:pt x="67564" y="86232"/>
                  </a:lnTo>
                  <a:lnTo>
                    <a:pt x="83947" y="87502"/>
                  </a:lnTo>
                  <a:lnTo>
                    <a:pt x="88392" y="41147"/>
                  </a:lnTo>
                  <a:lnTo>
                    <a:pt x="88528" y="36702"/>
                  </a:lnTo>
                  <a:lnTo>
                    <a:pt x="88519" y="16763"/>
                  </a:lnTo>
                  <a:close/>
                </a:path>
                <a:path w="604520" h="156210">
                  <a:moveTo>
                    <a:pt x="436499" y="0"/>
                  </a:moveTo>
                  <a:lnTo>
                    <a:pt x="419989" y="0"/>
                  </a:lnTo>
                  <a:lnTo>
                    <a:pt x="419989" y="27177"/>
                  </a:lnTo>
                  <a:lnTo>
                    <a:pt x="396113" y="27177"/>
                  </a:lnTo>
                  <a:lnTo>
                    <a:pt x="396113" y="40386"/>
                  </a:lnTo>
                  <a:lnTo>
                    <a:pt x="419989" y="40386"/>
                  </a:lnTo>
                  <a:lnTo>
                    <a:pt x="419989" y="55625"/>
                  </a:lnTo>
                  <a:lnTo>
                    <a:pt x="396113" y="55625"/>
                  </a:lnTo>
                  <a:lnTo>
                    <a:pt x="396113" y="68833"/>
                  </a:lnTo>
                  <a:lnTo>
                    <a:pt x="419989" y="68833"/>
                  </a:lnTo>
                  <a:lnTo>
                    <a:pt x="419989" y="96012"/>
                  </a:lnTo>
                  <a:lnTo>
                    <a:pt x="436499" y="96012"/>
                  </a:lnTo>
                  <a:lnTo>
                    <a:pt x="436499" y="0"/>
                  </a:lnTo>
                  <a:close/>
                </a:path>
                <a:path w="604520" h="156210">
                  <a:moveTo>
                    <a:pt x="341629" y="24764"/>
                  </a:moveTo>
                  <a:lnTo>
                    <a:pt x="325500" y="24764"/>
                  </a:lnTo>
                  <a:lnTo>
                    <a:pt x="325500" y="73913"/>
                  </a:lnTo>
                  <a:lnTo>
                    <a:pt x="306577" y="74040"/>
                  </a:lnTo>
                  <a:lnTo>
                    <a:pt x="308609" y="87756"/>
                  </a:lnTo>
                  <a:lnTo>
                    <a:pt x="329094" y="87649"/>
                  </a:lnTo>
                  <a:lnTo>
                    <a:pt x="336550" y="87502"/>
                  </a:lnTo>
                  <a:lnTo>
                    <a:pt x="375542" y="85336"/>
                  </a:lnTo>
                  <a:lnTo>
                    <a:pt x="398652" y="82550"/>
                  </a:lnTo>
                  <a:lnTo>
                    <a:pt x="398204" y="73659"/>
                  </a:lnTo>
                  <a:lnTo>
                    <a:pt x="341629" y="73659"/>
                  </a:lnTo>
                  <a:lnTo>
                    <a:pt x="341629" y="24764"/>
                  </a:lnTo>
                  <a:close/>
                </a:path>
                <a:path w="604520" h="156210">
                  <a:moveTo>
                    <a:pt x="378841" y="24764"/>
                  </a:moveTo>
                  <a:lnTo>
                    <a:pt x="362966" y="24764"/>
                  </a:lnTo>
                  <a:lnTo>
                    <a:pt x="362966" y="72770"/>
                  </a:lnTo>
                  <a:lnTo>
                    <a:pt x="355726" y="73278"/>
                  </a:lnTo>
                  <a:lnTo>
                    <a:pt x="348615" y="73532"/>
                  </a:lnTo>
                  <a:lnTo>
                    <a:pt x="341629" y="73659"/>
                  </a:lnTo>
                  <a:lnTo>
                    <a:pt x="398204" y="73659"/>
                  </a:lnTo>
                  <a:lnTo>
                    <a:pt x="398120" y="72008"/>
                  </a:lnTo>
                  <a:lnTo>
                    <a:pt x="378841" y="72008"/>
                  </a:lnTo>
                  <a:lnTo>
                    <a:pt x="378841" y="24764"/>
                  </a:lnTo>
                  <a:close/>
                </a:path>
                <a:path w="604520" h="156210">
                  <a:moveTo>
                    <a:pt x="398018" y="69976"/>
                  </a:moveTo>
                  <a:lnTo>
                    <a:pt x="391795" y="70865"/>
                  </a:lnTo>
                  <a:lnTo>
                    <a:pt x="385445" y="71500"/>
                  </a:lnTo>
                  <a:lnTo>
                    <a:pt x="378841" y="72008"/>
                  </a:lnTo>
                  <a:lnTo>
                    <a:pt x="398120" y="72008"/>
                  </a:lnTo>
                  <a:lnTo>
                    <a:pt x="398018" y="69976"/>
                  </a:lnTo>
                  <a:close/>
                </a:path>
                <a:path w="604520" h="156210">
                  <a:moveTo>
                    <a:pt x="393826" y="11302"/>
                  </a:moveTo>
                  <a:lnTo>
                    <a:pt x="310896" y="11302"/>
                  </a:lnTo>
                  <a:lnTo>
                    <a:pt x="310896" y="24764"/>
                  </a:lnTo>
                  <a:lnTo>
                    <a:pt x="393826" y="24764"/>
                  </a:lnTo>
                  <a:lnTo>
                    <a:pt x="393826" y="11302"/>
                  </a:lnTo>
                  <a:close/>
                </a:path>
                <a:path w="604520" h="156210">
                  <a:moveTo>
                    <a:pt x="256158" y="3301"/>
                  </a:moveTo>
                  <a:lnTo>
                    <a:pt x="240538" y="3301"/>
                  </a:lnTo>
                  <a:lnTo>
                    <a:pt x="240538" y="55244"/>
                  </a:lnTo>
                  <a:lnTo>
                    <a:pt x="216280" y="55244"/>
                  </a:lnTo>
                  <a:lnTo>
                    <a:pt x="216280" y="68833"/>
                  </a:lnTo>
                  <a:lnTo>
                    <a:pt x="240538" y="68833"/>
                  </a:lnTo>
                  <a:lnTo>
                    <a:pt x="240538" y="148208"/>
                  </a:lnTo>
                  <a:lnTo>
                    <a:pt x="256158" y="148208"/>
                  </a:lnTo>
                  <a:lnTo>
                    <a:pt x="256158" y="3301"/>
                  </a:lnTo>
                  <a:close/>
                </a:path>
                <a:path w="604520" h="156210">
                  <a:moveTo>
                    <a:pt x="201041" y="30987"/>
                  </a:moveTo>
                  <a:lnTo>
                    <a:pt x="185166" y="30987"/>
                  </a:lnTo>
                  <a:lnTo>
                    <a:pt x="185166" y="43561"/>
                  </a:lnTo>
                  <a:lnTo>
                    <a:pt x="184927" y="50488"/>
                  </a:lnTo>
                  <a:lnTo>
                    <a:pt x="173676" y="89582"/>
                  </a:lnTo>
                  <a:lnTo>
                    <a:pt x="151765" y="113030"/>
                  </a:lnTo>
                  <a:lnTo>
                    <a:pt x="161798" y="125349"/>
                  </a:lnTo>
                  <a:lnTo>
                    <a:pt x="188166" y="92884"/>
                  </a:lnTo>
                  <a:lnTo>
                    <a:pt x="193294" y="78231"/>
                  </a:lnTo>
                  <a:lnTo>
                    <a:pt x="207640" y="78231"/>
                  </a:lnTo>
                  <a:lnTo>
                    <a:pt x="201041" y="43561"/>
                  </a:lnTo>
                  <a:lnTo>
                    <a:pt x="201041" y="30987"/>
                  </a:lnTo>
                  <a:close/>
                </a:path>
                <a:path w="604520" h="156210">
                  <a:moveTo>
                    <a:pt x="207640" y="78231"/>
                  </a:moveTo>
                  <a:lnTo>
                    <a:pt x="193294" y="78231"/>
                  </a:lnTo>
                  <a:lnTo>
                    <a:pt x="195530" y="85185"/>
                  </a:lnTo>
                  <a:lnTo>
                    <a:pt x="218443" y="118100"/>
                  </a:lnTo>
                  <a:lnTo>
                    <a:pt x="223774" y="121793"/>
                  </a:lnTo>
                  <a:lnTo>
                    <a:pt x="233806" y="109600"/>
                  </a:lnTo>
                  <a:lnTo>
                    <a:pt x="226441" y="105282"/>
                  </a:lnTo>
                  <a:lnTo>
                    <a:pt x="220345" y="99568"/>
                  </a:lnTo>
                  <a:lnTo>
                    <a:pt x="215519" y="92709"/>
                  </a:lnTo>
                  <a:lnTo>
                    <a:pt x="212115" y="87403"/>
                  </a:lnTo>
                  <a:lnTo>
                    <a:pt x="209153" y="81787"/>
                  </a:lnTo>
                  <a:lnTo>
                    <a:pt x="207640" y="78231"/>
                  </a:lnTo>
                  <a:close/>
                </a:path>
                <a:path w="604520" h="156210">
                  <a:moveTo>
                    <a:pt x="227838" y="17652"/>
                  </a:moveTo>
                  <a:lnTo>
                    <a:pt x="156464" y="17652"/>
                  </a:lnTo>
                  <a:lnTo>
                    <a:pt x="156464" y="30987"/>
                  </a:lnTo>
                  <a:lnTo>
                    <a:pt x="227838" y="30987"/>
                  </a:lnTo>
                  <a:lnTo>
                    <a:pt x="227838" y="17652"/>
                  </a:lnTo>
                  <a:close/>
                </a:path>
                <a:path w="604520" h="156210">
                  <a:moveTo>
                    <a:pt x="539623" y="16382"/>
                  </a:moveTo>
                  <a:lnTo>
                    <a:pt x="466851" y="16382"/>
                  </a:lnTo>
                  <a:lnTo>
                    <a:pt x="466851" y="30099"/>
                  </a:lnTo>
                  <a:lnTo>
                    <a:pt x="522731" y="30099"/>
                  </a:lnTo>
                  <a:lnTo>
                    <a:pt x="520584" y="43410"/>
                  </a:lnTo>
                  <a:lnTo>
                    <a:pt x="504190" y="78486"/>
                  </a:lnTo>
                  <a:lnTo>
                    <a:pt x="472811" y="106560"/>
                  </a:lnTo>
                  <a:lnTo>
                    <a:pt x="458977" y="114300"/>
                  </a:lnTo>
                  <a:lnTo>
                    <a:pt x="468249" y="127126"/>
                  </a:lnTo>
                  <a:lnTo>
                    <a:pt x="501020" y="105463"/>
                  </a:lnTo>
                  <a:lnTo>
                    <a:pt x="528294" y="69562"/>
                  </a:lnTo>
                  <a:lnTo>
                    <a:pt x="539170" y="27576"/>
                  </a:lnTo>
                  <a:lnTo>
                    <a:pt x="539623" y="16382"/>
                  </a:lnTo>
                  <a:close/>
                </a:path>
                <a:path w="604520" h="156210">
                  <a:moveTo>
                    <a:pt x="580390" y="0"/>
                  </a:moveTo>
                  <a:lnTo>
                    <a:pt x="563752" y="0"/>
                  </a:lnTo>
                  <a:lnTo>
                    <a:pt x="563752" y="155828"/>
                  </a:lnTo>
                  <a:lnTo>
                    <a:pt x="580390" y="155828"/>
                  </a:lnTo>
                  <a:lnTo>
                    <a:pt x="580390" y="75945"/>
                  </a:lnTo>
                  <a:lnTo>
                    <a:pt x="604520" y="75945"/>
                  </a:lnTo>
                  <a:lnTo>
                    <a:pt x="604520" y="62230"/>
                  </a:lnTo>
                  <a:lnTo>
                    <a:pt x="580390" y="62230"/>
                  </a:lnTo>
                  <a:lnTo>
                    <a:pt x="580390" y="0"/>
                  </a:lnTo>
                  <a:close/>
                </a:path>
                <a:path w="604520" h="156210">
                  <a:moveTo>
                    <a:pt x="287908" y="0"/>
                  </a:moveTo>
                  <a:lnTo>
                    <a:pt x="272033" y="0"/>
                  </a:lnTo>
                  <a:lnTo>
                    <a:pt x="272033" y="156082"/>
                  </a:lnTo>
                  <a:lnTo>
                    <a:pt x="287908" y="156082"/>
                  </a:lnTo>
                  <a:lnTo>
                    <a:pt x="287908" y="0"/>
                  </a:lnTo>
                  <a:close/>
                </a:path>
                <a:path w="604520" h="156210">
                  <a:moveTo>
                    <a:pt x="123190" y="0"/>
                  </a:moveTo>
                  <a:lnTo>
                    <a:pt x="106425" y="0"/>
                  </a:lnTo>
                  <a:lnTo>
                    <a:pt x="106425" y="156082"/>
                  </a:lnTo>
                  <a:lnTo>
                    <a:pt x="123190" y="156082"/>
                  </a:lnTo>
                  <a:lnTo>
                    <a:pt x="123190" y="78612"/>
                  </a:lnTo>
                  <a:lnTo>
                    <a:pt x="146939" y="78612"/>
                  </a:lnTo>
                  <a:lnTo>
                    <a:pt x="146939" y="64515"/>
                  </a:lnTo>
                  <a:lnTo>
                    <a:pt x="123190" y="64515"/>
                  </a:lnTo>
                  <a:lnTo>
                    <a:pt x="123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8391143" y="4303776"/>
            <a:ext cx="937260" cy="238125"/>
            <a:chOff x="8391143" y="4303776"/>
            <a:chExt cx="937260" cy="238125"/>
          </a:xfrm>
        </p:grpSpPr>
        <p:sp>
          <p:nvSpPr>
            <p:cNvPr id="116" name="object 116"/>
            <p:cNvSpPr/>
            <p:nvPr/>
          </p:nvSpPr>
          <p:spPr>
            <a:xfrm>
              <a:off x="8391143" y="4303776"/>
              <a:ext cx="937260" cy="238125"/>
            </a:xfrm>
            <a:custGeom>
              <a:avLst/>
              <a:gdLst/>
              <a:ahLst/>
              <a:cxnLst/>
              <a:rect l="l" t="t" r="r" b="b"/>
              <a:pathLst>
                <a:path w="937259" h="238125">
                  <a:moveTo>
                    <a:pt x="897635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19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4" y="237744"/>
                  </a:lnTo>
                  <a:lnTo>
                    <a:pt x="897635" y="237744"/>
                  </a:lnTo>
                  <a:lnTo>
                    <a:pt x="913042" y="234624"/>
                  </a:lnTo>
                  <a:lnTo>
                    <a:pt x="925639" y="226123"/>
                  </a:lnTo>
                  <a:lnTo>
                    <a:pt x="934140" y="213526"/>
                  </a:lnTo>
                  <a:lnTo>
                    <a:pt x="937259" y="198119"/>
                  </a:lnTo>
                  <a:lnTo>
                    <a:pt x="937259" y="39624"/>
                  </a:lnTo>
                  <a:lnTo>
                    <a:pt x="934140" y="24217"/>
                  </a:lnTo>
                  <a:lnTo>
                    <a:pt x="925639" y="11620"/>
                  </a:lnTo>
                  <a:lnTo>
                    <a:pt x="913042" y="3119"/>
                  </a:lnTo>
                  <a:lnTo>
                    <a:pt x="897635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13977" y="4345432"/>
              <a:ext cx="297815" cy="156210"/>
            </a:xfrm>
            <a:custGeom>
              <a:avLst/>
              <a:gdLst/>
              <a:ahLst/>
              <a:cxnLst/>
              <a:rect l="l" t="t" r="r" b="b"/>
              <a:pathLst>
                <a:path w="297815" h="156210">
                  <a:moveTo>
                    <a:pt x="101219" y="98044"/>
                  </a:moveTo>
                  <a:lnTo>
                    <a:pt x="85598" y="98044"/>
                  </a:lnTo>
                  <a:lnTo>
                    <a:pt x="85598" y="148463"/>
                  </a:lnTo>
                  <a:lnTo>
                    <a:pt x="101219" y="148463"/>
                  </a:lnTo>
                  <a:lnTo>
                    <a:pt x="101219" y="98044"/>
                  </a:lnTo>
                  <a:close/>
                </a:path>
                <a:path w="297815" h="156210">
                  <a:moveTo>
                    <a:pt x="40386" y="12573"/>
                  </a:moveTo>
                  <a:lnTo>
                    <a:pt x="26797" y="12573"/>
                  </a:lnTo>
                  <a:lnTo>
                    <a:pt x="20954" y="14859"/>
                  </a:lnTo>
                  <a:lnTo>
                    <a:pt x="1143" y="51641"/>
                  </a:lnTo>
                  <a:lnTo>
                    <a:pt x="0" y="67437"/>
                  </a:lnTo>
                  <a:lnTo>
                    <a:pt x="333" y="75628"/>
                  </a:lnTo>
                  <a:lnTo>
                    <a:pt x="15875" y="115824"/>
                  </a:lnTo>
                  <a:lnTo>
                    <a:pt x="26797" y="122428"/>
                  </a:lnTo>
                  <a:lnTo>
                    <a:pt x="40386" y="122428"/>
                  </a:lnTo>
                  <a:lnTo>
                    <a:pt x="46227" y="120396"/>
                  </a:lnTo>
                  <a:lnTo>
                    <a:pt x="51180" y="116078"/>
                  </a:lnTo>
                  <a:lnTo>
                    <a:pt x="56133" y="111887"/>
                  </a:lnTo>
                  <a:lnTo>
                    <a:pt x="59484" y="106807"/>
                  </a:lnTo>
                  <a:lnTo>
                    <a:pt x="33654" y="106807"/>
                  </a:lnTo>
                  <a:lnTo>
                    <a:pt x="27813" y="106680"/>
                  </a:lnTo>
                  <a:lnTo>
                    <a:pt x="15240" y="67437"/>
                  </a:lnTo>
                  <a:lnTo>
                    <a:pt x="15547" y="58554"/>
                  </a:lnTo>
                  <a:lnTo>
                    <a:pt x="33654" y="28067"/>
                  </a:lnTo>
                  <a:lnTo>
                    <a:pt x="59400" y="28067"/>
                  </a:lnTo>
                  <a:lnTo>
                    <a:pt x="56133" y="23114"/>
                  </a:lnTo>
                  <a:lnTo>
                    <a:pt x="46227" y="14732"/>
                  </a:lnTo>
                  <a:lnTo>
                    <a:pt x="40386" y="12573"/>
                  </a:lnTo>
                  <a:close/>
                </a:path>
                <a:path w="297815" h="156210">
                  <a:moveTo>
                    <a:pt x="59400" y="28067"/>
                  </a:moveTo>
                  <a:lnTo>
                    <a:pt x="33654" y="28067"/>
                  </a:lnTo>
                  <a:lnTo>
                    <a:pt x="39497" y="28194"/>
                  </a:lnTo>
                  <a:lnTo>
                    <a:pt x="44069" y="31623"/>
                  </a:lnTo>
                  <a:lnTo>
                    <a:pt x="52337" y="70485"/>
                  </a:lnTo>
                  <a:lnTo>
                    <a:pt x="52120" y="76327"/>
                  </a:lnTo>
                  <a:lnTo>
                    <a:pt x="33654" y="106807"/>
                  </a:lnTo>
                  <a:lnTo>
                    <a:pt x="59484" y="106807"/>
                  </a:lnTo>
                  <a:lnTo>
                    <a:pt x="60071" y="105918"/>
                  </a:lnTo>
                  <a:lnTo>
                    <a:pt x="62865" y="98044"/>
                  </a:lnTo>
                  <a:lnTo>
                    <a:pt x="101219" y="98044"/>
                  </a:lnTo>
                  <a:lnTo>
                    <a:pt x="101219" y="84455"/>
                  </a:lnTo>
                  <a:lnTo>
                    <a:pt x="66421" y="84455"/>
                  </a:lnTo>
                  <a:lnTo>
                    <a:pt x="66801" y="81915"/>
                  </a:lnTo>
                  <a:lnTo>
                    <a:pt x="67310" y="76327"/>
                  </a:lnTo>
                  <a:lnTo>
                    <a:pt x="67564" y="70485"/>
                  </a:lnTo>
                  <a:lnTo>
                    <a:pt x="67564" y="61214"/>
                  </a:lnTo>
                  <a:lnTo>
                    <a:pt x="67182" y="55499"/>
                  </a:lnTo>
                  <a:lnTo>
                    <a:pt x="66421" y="50165"/>
                  </a:lnTo>
                  <a:lnTo>
                    <a:pt x="101219" y="50165"/>
                  </a:lnTo>
                  <a:lnTo>
                    <a:pt x="101219" y="36830"/>
                  </a:lnTo>
                  <a:lnTo>
                    <a:pt x="62865" y="36830"/>
                  </a:lnTo>
                  <a:lnTo>
                    <a:pt x="60071" y="29083"/>
                  </a:lnTo>
                  <a:lnTo>
                    <a:pt x="59400" y="28067"/>
                  </a:lnTo>
                  <a:close/>
                </a:path>
                <a:path w="297815" h="156210">
                  <a:moveTo>
                    <a:pt x="101219" y="50165"/>
                  </a:moveTo>
                  <a:lnTo>
                    <a:pt x="85598" y="50165"/>
                  </a:lnTo>
                  <a:lnTo>
                    <a:pt x="85598" y="84455"/>
                  </a:lnTo>
                  <a:lnTo>
                    <a:pt x="101219" y="84455"/>
                  </a:lnTo>
                  <a:lnTo>
                    <a:pt x="101219" y="50165"/>
                  </a:lnTo>
                  <a:close/>
                </a:path>
                <a:path w="297815" h="156210">
                  <a:moveTo>
                    <a:pt x="101219" y="3048"/>
                  </a:moveTo>
                  <a:lnTo>
                    <a:pt x="85598" y="3048"/>
                  </a:lnTo>
                  <a:lnTo>
                    <a:pt x="85598" y="36830"/>
                  </a:lnTo>
                  <a:lnTo>
                    <a:pt x="101219" y="36830"/>
                  </a:lnTo>
                  <a:lnTo>
                    <a:pt x="101219" y="3048"/>
                  </a:lnTo>
                  <a:close/>
                </a:path>
                <a:path w="297815" h="156210">
                  <a:moveTo>
                    <a:pt x="230758" y="13843"/>
                  </a:moveTo>
                  <a:lnTo>
                    <a:pt x="157352" y="13843"/>
                  </a:lnTo>
                  <a:lnTo>
                    <a:pt x="157352" y="119126"/>
                  </a:lnTo>
                  <a:lnTo>
                    <a:pt x="169799" y="119126"/>
                  </a:lnTo>
                  <a:lnTo>
                    <a:pt x="183594" y="119030"/>
                  </a:lnTo>
                  <a:lnTo>
                    <a:pt x="227711" y="116586"/>
                  </a:lnTo>
                  <a:lnTo>
                    <a:pt x="243458" y="114300"/>
                  </a:lnTo>
                  <a:lnTo>
                    <a:pt x="242495" y="105791"/>
                  </a:lnTo>
                  <a:lnTo>
                    <a:pt x="173990" y="105791"/>
                  </a:lnTo>
                  <a:lnTo>
                    <a:pt x="173990" y="70739"/>
                  </a:lnTo>
                  <a:lnTo>
                    <a:pt x="227711" y="70739"/>
                  </a:lnTo>
                  <a:lnTo>
                    <a:pt x="227711" y="57531"/>
                  </a:lnTo>
                  <a:lnTo>
                    <a:pt x="173990" y="57531"/>
                  </a:lnTo>
                  <a:lnTo>
                    <a:pt x="173990" y="27432"/>
                  </a:lnTo>
                  <a:lnTo>
                    <a:pt x="230758" y="27432"/>
                  </a:lnTo>
                  <a:lnTo>
                    <a:pt x="230758" y="13843"/>
                  </a:lnTo>
                  <a:close/>
                </a:path>
                <a:path w="297815" h="156210">
                  <a:moveTo>
                    <a:pt x="241935" y="100838"/>
                  </a:moveTo>
                  <a:lnTo>
                    <a:pt x="198120" y="105283"/>
                  </a:lnTo>
                  <a:lnTo>
                    <a:pt x="182625" y="105791"/>
                  </a:lnTo>
                  <a:lnTo>
                    <a:pt x="242495" y="105791"/>
                  </a:lnTo>
                  <a:lnTo>
                    <a:pt x="241935" y="100838"/>
                  </a:lnTo>
                  <a:close/>
                </a:path>
                <a:path w="297815" h="156210">
                  <a:moveTo>
                    <a:pt x="272288" y="0"/>
                  </a:moveTo>
                  <a:lnTo>
                    <a:pt x="255650" y="0"/>
                  </a:lnTo>
                  <a:lnTo>
                    <a:pt x="255650" y="156083"/>
                  </a:lnTo>
                  <a:lnTo>
                    <a:pt x="272288" y="156083"/>
                  </a:lnTo>
                  <a:lnTo>
                    <a:pt x="272288" y="75438"/>
                  </a:lnTo>
                  <a:lnTo>
                    <a:pt x="297306" y="75438"/>
                  </a:lnTo>
                  <a:lnTo>
                    <a:pt x="297306" y="61468"/>
                  </a:lnTo>
                  <a:lnTo>
                    <a:pt x="272288" y="61468"/>
                  </a:lnTo>
                  <a:lnTo>
                    <a:pt x="272288" y="0"/>
                  </a:lnTo>
                  <a:close/>
                </a:path>
                <a:path w="297815" h="156210">
                  <a:moveTo>
                    <a:pt x="132588" y="0"/>
                  </a:moveTo>
                  <a:lnTo>
                    <a:pt x="116713" y="0"/>
                  </a:lnTo>
                  <a:lnTo>
                    <a:pt x="116713" y="156083"/>
                  </a:lnTo>
                  <a:lnTo>
                    <a:pt x="132588" y="156083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8391143" y="4588764"/>
            <a:ext cx="937260" cy="238125"/>
            <a:chOff x="8391143" y="4588764"/>
            <a:chExt cx="937260" cy="238125"/>
          </a:xfrm>
        </p:grpSpPr>
        <p:sp>
          <p:nvSpPr>
            <p:cNvPr id="119" name="object 119"/>
            <p:cNvSpPr/>
            <p:nvPr/>
          </p:nvSpPr>
          <p:spPr>
            <a:xfrm>
              <a:off x="8391143" y="4588764"/>
              <a:ext cx="937260" cy="238125"/>
            </a:xfrm>
            <a:custGeom>
              <a:avLst/>
              <a:gdLst/>
              <a:ahLst/>
              <a:cxnLst/>
              <a:rect l="l" t="t" r="r" b="b"/>
              <a:pathLst>
                <a:path w="937259" h="238125">
                  <a:moveTo>
                    <a:pt x="897635" y="0"/>
                  </a:moveTo>
                  <a:lnTo>
                    <a:pt x="39624" y="0"/>
                  </a:lnTo>
                  <a:lnTo>
                    <a:pt x="24217" y="3119"/>
                  </a:lnTo>
                  <a:lnTo>
                    <a:pt x="11620" y="11620"/>
                  </a:lnTo>
                  <a:lnTo>
                    <a:pt x="3119" y="24217"/>
                  </a:lnTo>
                  <a:lnTo>
                    <a:pt x="0" y="39624"/>
                  </a:lnTo>
                  <a:lnTo>
                    <a:pt x="0" y="198119"/>
                  </a:lnTo>
                  <a:lnTo>
                    <a:pt x="3119" y="213526"/>
                  </a:lnTo>
                  <a:lnTo>
                    <a:pt x="11620" y="226123"/>
                  </a:lnTo>
                  <a:lnTo>
                    <a:pt x="24217" y="234624"/>
                  </a:lnTo>
                  <a:lnTo>
                    <a:pt x="39624" y="237744"/>
                  </a:lnTo>
                  <a:lnTo>
                    <a:pt x="897635" y="237744"/>
                  </a:lnTo>
                  <a:lnTo>
                    <a:pt x="913042" y="234624"/>
                  </a:lnTo>
                  <a:lnTo>
                    <a:pt x="925639" y="226123"/>
                  </a:lnTo>
                  <a:lnTo>
                    <a:pt x="934140" y="213526"/>
                  </a:lnTo>
                  <a:lnTo>
                    <a:pt x="937259" y="198119"/>
                  </a:lnTo>
                  <a:lnTo>
                    <a:pt x="937259" y="39624"/>
                  </a:lnTo>
                  <a:lnTo>
                    <a:pt x="934140" y="24217"/>
                  </a:lnTo>
                  <a:lnTo>
                    <a:pt x="925639" y="11620"/>
                  </a:lnTo>
                  <a:lnTo>
                    <a:pt x="913042" y="3119"/>
                  </a:lnTo>
                  <a:lnTo>
                    <a:pt x="897635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37321" y="4631054"/>
              <a:ext cx="631825" cy="156845"/>
            </a:xfrm>
            <a:custGeom>
              <a:avLst/>
              <a:gdLst/>
              <a:ahLst/>
              <a:cxnLst/>
              <a:rect l="l" t="t" r="r" b="b"/>
              <a:pathLst>
                <a:path w="631825" h="156845">
                  <a:moveTo>
                    <a:pt x="99822" y="107569"/>
                  </a:moveTo>
                  <a:lnTo>
                    <a:pt x="70053" y="80340"/>
                  </a:lnTo>
                  <a:lnTo>
                    <a:pt x="66281" y="73279"/>
                  </a:lnTo>
                  <a:lnTo>
                    <a:pt x="63754" y="67564"/>
                  </a:lnTo>
                  <a:lnTo>
                    <a:pt x="61493" y="60756"/>
                  </a:lnTo>
                  <a:lnTo>
                    <a:pt x="59855" y="53835"/>
                  </a:lnTo>
                  <a:lnTo>
                    <a:pt x="58877" y="46799"/>
                  </a:lnTo>
                  <a:lnTo>
                    <a:pt x="58547" y="39624"/>
                  </a:lnTo>
                  <a:lnTo>
                    <a:pt x="58547" y="13081"/>
                  </a:lnTo>
                  <a:lnTo>
                    <a:pt x="41783" y="13081"/>
                  </a:lnTo>
                  <a:lnTo>
                    <a:pt x="41783" y="39624"/>
                  </a:lnTo>
                  <a:lnTo>
                    <a:pt x="41440" y="47104"/>
                  </a:lnTo>
                  <a:lnTo>
                    <a:pt x="26187" y="87985"/>
                  </a:lnTo>
                  <a:lnTo>
                    <a:pt x="0" y="110236"/>
                  </a:lnTo>
                  <a:lnTo>
                    <a:pt x="10160" y="124079"/>
                  </a:lnTo>
                  <a:lnTo>
                    <a:pt x="39522" y="96926"/>
                  </a:lnTo>
                  <a:lnTo>
                    <a:pt x="50546" y="73279"/>
                  </a:lnTo>
                  <a:lnTo>
                    <a:pt x="53594" y="81140"/>
                  </a:lnTo>
                  <a:lnTo>
                    <a:pt x="77177" y="112623"/>
                  </a:lnTo>
                  <a:lnTo>
                    <a:pt x="89916" y="120650"/>
                  </a:lnTo>
                  <a:lnTo>
                    <a:pt x="99822" y="107569"/>
                  </a:lnTo>
                  <a:close/>
                </a:path>
                <a:path w="631825" h="156845">
                  <a:moveTo>
                    <a:pt x="130429" y="0"/>
                  </a:moveTo>
                  <a:lnTo>
                    <a:pt x="113919" y="0"/>
                  </a:lnTo>
                  <a:lnTo>
                    <a:pt x="113919" y="156337"/>
                  </a:lnTo>
                  <a:lnTo>
                    <a:pt x="130429" y="156337"/>
                  </a:lnTo>
                  <a:lnTo>
                    <a:pt x="130429" y="0"/>
                  </a:lnTo>
                  <a:close/>
                </a:path>
                <a:path w="631825" h="156845">
                  <a:moveTo>
                    <a:pt x="246253" y="64389"/>
                  </a:moveTo>
                  <a:lnTo>
                    <a:pt x="238379" y="61849"/>
                  </a:lnTo>
                  <a:lnTo>
                    <a:pt x="231648" y="58293"/>
                  </a:lnTo>
                  <a:lnTo>
                    <a:pt x="226060" y="53594"/>
                  </a:lnTo>
                  <a:lnTo>
                    <a:pt x="220472" y="49022"/>
                  </a:lnTo>
                  <a:lnTo>
                    <a:pt x="216966" y="44704"/>
                  </a:lnTo>
                  <a:lnTo>
                    <a:pt x="216154" y="43688"/>
                  </a:lnTo>
                  <a:lnTo>
                    <a:pt x="213106" y="37592"/>
                  </a:lnTo>
                  <a:lnTo>
                    <a:pt x="210058" y="31623"/>
                  </a:lnTo>
                  <a:lnTo>
                    <a:pt x="208534" y="25273"/>
                  </a:lnTo>
                  <a:lnTo>
                    <a:pt x="208534" y="4953"/>
                  </a:lnTo>
                  <a:lnTo>
                    <a:pt x="192151" y="4953"/>
                  </a:lnTo>
                  <a:lnTo>
                    <a:pt x="192024" y="25908"/>
                  </a:lnTo>
                  <a:lnTo>
                    <a:pt x="190500" y="32893"/>
                  </a:lnTo>
                  <a:lnTo>
                    <a:pt x="187325" y="39370"/>
                  </a:lnTo>
                  <a:lnTo>
                    <a:pt x="184277" y="45847"/>
                  </a:lnTo>
                  <a:lnTo>
                    <a:pt x="179832" y="51435"/>
                  </a:lnTo>
                  <a:lnTo>
                    <a:pt x="168275" y="61214"/>
                  </a:lnTo>
                  <a:lnTo>
                    <a:pt x="161290" y="65024"/>
                  </a:lnTo>
                  <a:lnTo>
                    <a:pt x="153162" y="67691"/>
                  </a:lnTo>
                  <a:lnTo>
                    <a:pt x="162052" y="80899"/>
                  </a:lnTo>
                  <a:lnTo>
                    <a:pt x="194310" y="56502"/>
                  </a:lnTo>
                  <a:lnTo>
                    <a:pt x="200660" y="44704"/>
                  </a:lnTo>
                  <a:lnTo>
                    <a:pt x="204089" y="52197"/>
                  </a:lnTo>
                  <a:lnTo>
                    <a:pt x="237617" y="77216"/>
                  </a:lnTo>
                  <a:lnTo>
                    <a:pt x="246253" y="64389"/>
                  </a:lnTo>
                  <a:close/>
                </a:path>
                <a:path w="631825" h="156845">
                  <a:moveTo>
                    <a:pt x="283718" y="0"/>
                  </a:moveTo>
                  <a:lnTo>
                    <a:pt x="267208" y="0"/>
                  </a:lnTo>
                  <a:lnTo>
                    <a:pt x="267208" y="26797"/>
                  </a:lnTo>
                  <a:lnTo>
                    <a:pt x="234315" y="26797"/>
                  </a:lnTo>
                  <a:lnTo>
                    <a:pt x="234315" y="40132"/>
                  </a:lnTo>
                  <a:lnTo>
                    <a:pt x="267208" y="40132"/>
                  </a:lnTo>
                  <a:lnTo>
                    <a:pt x="267208" y="80264"/>
                  </a:lnTo>
                  <a:lnTo>
                    <a:pt x="283718" y="80264"/>
                  </a:lnTo>
                  <a:lnTo>
                    <a:pt x="283718" y="0"/>
                  </a:lnTo>
                  <a:close/>
                </a:path>
                <a:path w="631825" h="156845">
                  <a:moveTo>
                    <a:pt x="289179" y="140843"/>
                  </a:moveTo>
                  <a:lnTo>
                    <a:pt x="198247" y="140843"/>
                  </a:lnTo>
                  <a:lnTo>
                    <a:pt x="198247" y="126365"/>
                  </a:lnTo>
                  <a:lnTo>
                    <a:pt x="283718" y="126365"/>
                  </a:lnTo>
                  <a:lnTo>
                    <a:pt x="283718" y="87503"/>
                  </a:lnTo>
                  <a:lnTo>
                    <a:pt x="181737" y="87503"/>
                  </a:lnTo>
                  <a:lnTo>
                    <a:pt x="181737" y="100584"/>
                  </a:lnTo>
                  <a:lnTo>
                    <a:pt x="267335" y="100584"/>
                  </a:lnTo>
                  <a:lnTo>
                    <a:pt x="267335" y="113792"/>
                  </a:lnTo>
                  <a:lnTo>
                    <a:pt x="181991" y="113792"/>
                  </a:lnTo>
                  <a:lnTo>
                    <a:pt x="181991" y="154051"/>
                  </a:lnTo>
                  <a:lnTo>
                    <a:pt x="289179" y="154051"/>
                  </a:lnTo>
                  <a:lnTo>
                    <a:pt x="289179" y="140843"/>
                  </a:lnTo>
                  <a:close/>
                </a:path>
                <a:path w="631825" h="156845">
                  <a:moveTo>
                    <a:pt x="336169" y="85979"/>
                  </a:moveTo>
                  <a:lnTo>
                    <a:pt x="327279" y="73660"/>
                  </a:lnTo>
                  <a:lnTo>
                    <a:pt x="323850" y="73660"/>
                  </a:lnTo>
                  <a:lnTo>
                    <a:pt x="320294" y="73660"/>
                  </a:lnTo>
                  <a:lnTo>
                    <a:pt x="317373" y="74930"/>
                  </a:lnTo>
                  <a:lnTo>
                    <a:pt x="314960" y="77216"/>
                  </a:lnTo>
                  <a:lnTo>
                    <a:pt x="312674" y="79629"/>
                  </a:lnTo>
                  <a:lnTo>
                    <a:pt x="311404" y="82550"/>
                  </a:lnTo>
                  <a:lnTo>
                    <a:pt x="311404" y="89408"/>
                  </a:lnTo>
                  <a:lnTo>
                    <a:pt x="312674" y="92329"/>
                  </a:lnTo>
                  <a:lnTo>
                    <a:pt x="314960" y="94742"/>
                  </a:lnTo>
                  <a:lnTo>
                    <a:pt x="317373" y="97028"/>
                  </a:lnTo>
                  <a:lnTo>
                    <a:pt x="320294" y="98298"/>
                  </a:lnTo>
                  <a:lnTo>
                    <a:pt x="327279" y="98298"/>
                  </a:lnTo>
                  <a:lnTo>
                    <a:pt x="330073" y="97028"/>
                  </a:lnTo>
                  <a:lnTo>
                    <a:pt x="332486" y="94742"/>
                  </a:lnTo>
                  <a:lnTo>
                    <a:pt x="334899" y="92329"/>
                  </a:lnTo>
                  <a:lnTo>
                    <a:pt x="336042" y="89408"/>
                  </a:lnTo>
                  <a:lnTo>
                    <a:pt x="336169" y="85979"/>
                  </a:lnTo>
                  <a:close/>
                </a:path>
                <a:path w="631825" h="156845">
                  <a:moveTo>
                    <a:pt x="442214" y="74168"/>
                  </a:moveTo>
                  <a:lnTo>
                    <a:pt x="406273" y="41656"/>
                  </a:lnTo>
                  <a:lnTo>
                    <a:pt x="404749" y="35306"/>
                  </a:lnTo>
                  <a:lnTo>
                    <a:pt x="404749" y="24511"/>
                  </a:lnTo>
                  <a:lnTo>
                    <a:pt x="438404" y="24511"/>
                  </a:lnTo>
                  <a:lnTo>
                    <a:pt x="438404" y="11049"/>
                  </a:lnTo>
                  <a:lnTo>
                    <a:pt x="353949" y="11049"/>
                  </a:lnTo>
                  <a:lnTo>
                    <a:pt x="353949" y="24511"/>
                  </a:lnTo>
                  <a:lnTo>
                    <a:pt x="388239" y="24511"/>
                  </a:lnTo>
                  <a:lnTo>
                    <a:pt x="388112" y="36195"/>
                  </a:lnTo>
                  <a:lnTo>
                    <a:pt x="364109" y="72009"/>
                  </a:lnTo>
                  <a:lnTo>
                    <a:pt x="348996" y="78613"/>
                  </a:lnTo>
                  <a:lnTo>
                    <a:pt x="357505" y="91948"/>
                  </a:lnTo>
                  <a:lnTo>
                    <a:pt x="390372" y="66865"/>
                  </a:lnTo>
                  <a:lnTo>
                    <a:pt x="396748" y="54864"/>
                  </a:lnTo>
                  <a:lnTo>
                    <a:pt x="400177" y="62230"/>
                  </a:lnTo>
                  <a:lnTo>
                    <a:pt x="434340" y="86995"/>
                  </a:lnTo>
                  <a:lnTo>
                    <a:pt x="442214" y="74168"/>
                  </a:lnTo>
                  <a:close/>
                </a:path>
                <a:path w="631825" h="156845">
                  <a:moveTo>
                    <a:pt x="474218" y="126365"/>
                  </a:moveTo>
                  <a:lnTo>
                    <a:pt x="474091" y="117221"/>
                  </a:lnTo>
                  <a:lnTo>
                    <a:pt x="469760" y="110490"/>
                  </a:lnTo>
                  <a:lnTo>
                    <a:pt x="469519" y="110109"/>
                  </a:lnTo>
                  <a:lnTo>
                    <a:pt x="460502" y="105029"/>
                  </a:lnTo>
                  <a:lnTo>
                    <a:pt x="457962" y="103936"/>
                  </a:lnTo>
                  <a:lnTo>
                    <a:pt x="457962" y="121285"/>
                  </a:lnTo>
                  <a:lnTo>
                    <a:pt x="457962" y="131572"/>
                  </a:lnTo>
                  <a:lnTo>
                    <a:pt x="422529" y="142621"/>
                  </a:lnTo>
                  <a:lnTo>
                    <a:pt x="414426" y="142290"/>
                  </a:lnTo>
                  <a:lnTo>
                    <a:pt x="386588" y="131572"/>
                  </a:lnTo>
                  <a:lnTo>
                    <a:pt x="386588" y="121285"/>
                  </a:lnTo>
                  <a:lnTo>
                    <a:pt x="422529" y="110490"/>
                  </a:lnTo>
                  <a:lnTo>
                    <a:pt x="430517" y="110807"/>
                  </a:lnTo>
                  <a:lnTo>
                    <a:pt x="457962" y="121285"/>
                  </a:lnTo>
                  <a:lnTo>
                    <a:pt x="457962" y="103936"/>
                  </a:lnTo>
                  <a:lnTo>
                    <a:pt x="452996" y="101777"/>
                  </a:lnTo>
                  <a:lnTo>
                    <a:pt x="444169" y="99428"/>
                  </a:lnTo>
                  <a:lnTo>
                    <a:pt x="434022" y="98018"/>
                  </a:lnTo>
                  <a:lnTo>
                    <a:pt x="422529" y="97536"/>
                  </a:lnTo>
                  <a:lnTo>
                    <a:pt x="414616" y="97751"/>
                  </a:lnTo>
                  <a:lnTo>
                    <a:pt x="372237" y="115062"/>
                  </a:lnTo>
                  <a:lnTo>
                    <a:pt x="370205" y="120269"/>
                  </a:lnTo>
                  <a:lnTo>
                    <a:pt x="370205" y="132588"/>
                  </a:lnTo>
                  <a:lnTo>
                    <a:pt x="407301" y="154838"/>
                  </a:lnTo>
                  <a:lnTo>
                    <a:pt x="422529" y="155575"/>
                  </a:lnTo>
                  <a:lnTo>
                    <a:pt x="434022" y="155181"/>
                  </a:lnTo>
                  <a:lnTo>
                    <a:pt x="467372" y="142621"/>
                  </a:lnTo>
                  <a:lnTo>
                    <a:pt x="470687" y="138734"/>
                  </a:lnTo>
                  <a:lnTo>
                    <a:pt x="473278" y="132943"/>
                  </a:lnTo>
                  <a:lnTo>
                    <a:pt x="474218" y="126365"/>
                  </a:lnTo>
                  <a:close/>
                </a:path>
                <a:path w="631825" h="156845">
                  <a:moveTo>
                    <a:pt x="495427" y="38608"/>
                  </a:moveTo>
                  <a:lnTo>
                    <a:pt x="472821" y="38608"/>
                  </a:lnTo>
                  <a:lnTo>
                    <a:pt x="472821" y="0"/>
                  </a:lnTo>
                  <a:lnTo>
                    <a:pt x="456311" y="0"/>
                  </a:lnTo>
                  <a:lnTo>
                    <a:pt x="456311" y="93599"/>
                  </a:lnTo>
                  <a:lnTo>
                    <a:pt x="472821" y="93599"/>
                  </a:lnTo>
                  <a:lnTo>
                    <a:pt x="472821" y="52197"/>
                  </a:lnTo>
                  <a:lnTo>
                    <a:pt x="495427" y="52197"/>
                  </a:lnTo>
                  <a:lnTo>
                    <a:pt x="495427" y="38608"/>
                  </a:lnTo>
                  <a:close/>
                </a:path>
                <a:path w="631825" h="156845">
                  <a:moveTo>
                    <a:pt x="586232" y="13081"/>
                  </a:moveTo>
                  <a:lnTo>
                    <a:pt x="569849" y="13081"/>
                  </a:lnTo>
                  <a:lnTo>
                    <a:pt x="569849" y="53086"/>
                  </a:lnTo>
                  <a:lnTo>
                    <a:pt x="569849" y="66167"/>
                  </a:lnTo>
                  <a:lnTo>
                    <a:pt x="569849" y="105283"/>
                  </a:lnTo>
                  <a:lnTo>
                    <a:pt x="527939" y="105283"/>
                  </a:lnTo>
                  <a:lnTo>
                    <a:pt x="527939" y="66167"/>
                  </a:lnTo>
                  <a:lnTo>
                    <a:pt x="569849" y="66167"/>
                  </a:lnTo>
                  <a:lnTo>
                    <a:pt x="569849" y="53086"/>
                  </a:lnTo>
                  <a:lnTo>
                    <a:pt x="527939" y="53086"/>
                  </a:lnTo>
                  <a:lnTo>
                    <a:pt x="527939" y="13081"/>
                  </a:lnTo>
                  <a:lnTo>
                    <a:pt x="511302" y="13081"/>
                  </a:lnTo>
                  <a:lnTo>
                    <a:pt x="511302" y="118872"/>
                  </a:lnTo>
                  <a:lnTo>
                    <a:pt x="586232" y="118872"/>
                  </a:lnTo>
                  <a:lnTo>
                    <a:pt x="586232" y="105283"/>
                  </a:lnTo>
                  <a:lnTo>
                    <a:pt x="586232" y="66167"/>
                  </a:lnTo>
                  <a:lnTo>
                    <a:pt x="586232" y="53086"/>
                  </a:lnTo>
                  <a:lnTo>
                    <a:pt x="586232" y="13081"/>
                  </a:lnTo>
                  <a:close/>
                </a:path>
                <a:path w="631825" h="156845">
                  <a:moveTo>
                    <a:pt x="631825" y="0"/>
                  </a:moveTo>
                  <a:lnTo>
                    <a:pt x="615315" y="0"/>
                  </a:lnTo>
                  <a:lnTo>
                    <a:pt x="615315" y="156337"/>
                  </a:lnTo>
                  <a:lnTo>
                    <a:pt x="631825" y="156337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/>
          <p:nvPr/>
        </p:nvSpPr>
        <p:spPr>
          <a:xfrm>
            <a:off x="9412605" y="4627626"/>
            <a:ext cx="291465" cy="156210"/>
          </a:xfrm>
          <a:custGeom>
            <a:avLst/>
            <a:gdLst/>
            <a:ahLst/>
            <a:cxnLst/>
            <a:rect l="l" t="t" r="r" b="b"/>
            <a:pathLst>
              <a:path w="291465" h="156210">
                <a:moveTo>
                  <a:pt x="273303" y="104648"/>
                </a:moveTo>
                <a:lnTo>
                  <a:pt x="164338" y="104648"/>
                </a:lnTo>
                <a:lnTo>
                  <a:pt x="164338" y="117729"/>
                </a:lnTo>
                <a:lnTo>
                  <a:pt x="256667" y="117729"/>
                </a:lnTo>
                <a:lnTo>
                  <a:pt x="256667" y="155956"/>
                </a:lnTo>
                <a:lnTo>
                  <a:pt x="273303" y="155956"/>
                </a:lnTo>
                <a:lnTo>
                  <a:pt x="273303" y="104648"/>
                </a:lnTo>
                <a:close/>
              </a:path>
              <a:path w="291465" h="156210">
                <a:moveTo>
                  <a:pt x="43179" y="103505"/>
                </a:moveTo>
                <a:lnTo>
                  <a:pt x="26416" y="103505"/>
                </a:lnTo>
                <a:lnTo>
                  <a:pt x="26416" y="152526"/>
                </a:lnTo>
                <a:lnTo>
                  <a:pt x="133223" y="152526"/>
                </a:lnTo>
                <a:lnTo>
                  <a:pt x="133223" y="139192"/>
                </a:lnTo>
                <a:lnTo>
                  <a:pt x="43179" y="139192"/>
                </a:lnTo>
                <a:lnTo>
                  <a:pt x="43179" y="103505"/>
                </a:lnTo>
                <a:close/>
              </a:path>
              <a:path w="291465" h="156210">
                <a:moveTo>
                  <a:pt x="128524" y="0"/>
                </a:moveTo>
                <a:lnTo>
                  <a:pt x="112014" y="0"/>
                </a:lnTo>
                <a:lnTo>
                  <a:pt x="112014" y="114300"/>
                </a:lnTo>
                <a:lnTo>
                  <a:pt x="128524" y="114300"/>
                </a:lnTo>
                <a:lnTo>
                  <a:pt x="128524" y="0"/>
                </a:lnTo>
                <a:close/>
              </a:path>
              <a:path w="291465" h="156210">
                <a:moveTo>
                  <a:pt x="55879" y="8636"/>
                </a:moveTo>
                <a:lnTo>
                  <a:pt x="38989" y="8636"/>
                </a:lnTo>
                <a:lnTo>
                  <a:pt x="38989" y="32004"/>
                </a:lnTo>
                <a:lnTo>
                  <a:pt x="37465" y="39497"/>
                </a:lnTo>
                <a:lnTo>
                  <a:pt x="15240" y="71628"/>
                </a:lnTo>
                <a:lnTo>
                  <a:pt x="0" y="79121"/>
                </a:lnTo>
                <a:lnTo>
                  <a:pt x="8890" y="92201"/>
                </a:lnTo>
                <a:lnTo>
                  <a:pt x="41148" y="65309"/>
                </a:lnTo>
                <a:lnTo>
                  <a:pt x="47498" y="52450"/>
                </a:lnTo>
                <a:lnTo>
                  <a:pt x="63387" y="52450"/>
                </a:lnTo>
                <a:lnTo>
                  <a:pt x="57403" y="38988"/>
                </a:lnTo>
                <a:lnTo>
                  <a:pt x="55933" y="32004"/>
                </a:lnTo>
                <a:lnTo>
                  <a:pt x="55879" y="8636"/>
                </a:lnTo>
                <a:close/>
              </a:path>
              <a:path w="291465" h="156210">
                <a:moveTo>
                  <a:pt x="63387" y="52450"/>
                </a:moveTo>
                <a:lnTo>
                  <a:pt x="47498" y="52450"/>
                </a:lnTo>
                <a:lnTo>
                  <a:pt x="50430" y="58640"/>
                </a:lnTo>
                <a:lnTo>
                  <a:pt x="79327" y="86572"/>
                </a:lnTo>
                <a:lnTo>
                  <a:pt x="85851" y="89407"/>
                </a:lnTo>
                <a:lnTo>
                  <a:pt x="94361" y="76200"/>
                </a:lnTo>
                <a:lnTo>
                  <a:pt x="86360" y="73279"/>
                </a:lnTo>
                <a:lnTo>
                  <a:pt x="79501" y="69215"/>
                </a:lnTo>
                <a:lnTo>
                  <a:pt x="73660" y="64007"/>
                </a:lnTo>
                <a:lnTo>
                  <a:pt x="67945" y="58800"/>
                </a:lnTo>
                <a:lnTo>
                  <a:pt x="63500" y="52705"/>
                </a:lnTo>
                <a:lnTo>
                  <a:pt x="63387" y="52450"/>
                </a:lnTo>
                <a:close/>
              </a:path>
              <a:path w="291465" h="156210">
                <a:moveTo>
                  <a:pt x="291084" y="77343"/>
                </a:moveTo>
                <a:lnTo>
                  <a:pt x="148463" y="77343"/>
                </a:lnTo>
                <a:lnTo>
                  <a:pt x="148463" y="90931"/>
                </a:lnTo>
                <a:lnTo>
                  <a:pt x="291084" y="90931"/>
                </a:lnTo>
                <a:lnTo>
                  <a:pt x="291084" y="77343"/>
                </a:lnTo>
                <a:close/>
              </a:path>
              <a:path w="291465" h="156210">
                <a:moveTo>
                  <a:pt x="227711" y="54610"/>
                </a:moveTo>
                <a:lnTo>
                  <a:pt x="211327" y="54610"/>
                </a:lnTo>
                <a:lnTo>
                  <a:pt x="211327" y="77343"/>
                </a:lnTo>
                <a:lnTo>
                  <a:pt x="227711" y="77343"/>
                </a:lnTo>
                <a:lnTo>
                  <a:pt x="227711" y="54610"/>
                </a:lnTo>
                <a:close/>
              </a:path>
              <a:path w="291465" h="156210">
                <a:moveTo>
                  <a:pt x="227838" y="2286"/>
                </a:moveTo>
                <a:lnTo>
                  <a:pt x="211200" y="2286"/>
                </a:lnTo>
                <a:lnTo>
                  <a:pt x="211200" y="8890"/>
                </a:lnTo>
                <a:lnTo>
                  <a:pt x="210947" y="15621"/>
                </a:lnTo>
                <a:lnTo>
                  <a:pt x="208534" y="21717"/>
                </a:lnTo>
                <a:lnTo>
                  <a:pt x="203580" y="27431"/>
                </a:lnTo>
                <a:lnTo>
                  <a:pt x="198754" y="33274"/>
                </a:lnTo>
                <a:lnTo>
                  <a:pt x="156718" y="50037"/>
                </a:lnTo>
                <a:lnTo>
                  <a:pt x="162814" y="63118"/>
                </a:lnTo>
                <a:lnTo>
                  <a:pt x="200151" y="49784"/>
                </a:lnTo>
                <a:lnTo>
                  <a:pt x="205867" y="45212"/>
                </a:lnTo>
                <a:lnTo>
                  <a:pt x="211581" y="40767"/>
                </a:lnTo>
                <a:lnTo>
                  <a:pt x="216153" y="35560"/>
                </a:lnTo>
                <a:lnTo>
                  <a:pt x="219583" y="29844"/>
                </a:lnTo>
                <a:lnTo>
                  <a:pt x="237261" y="29844"/>
                </a:lnTo>
                <a:lnTo>
                  <a:pt x="230504" y="21843"/>
                </a:lnTo>
                <a:lnTo>
                  <a:pt x="227965" y="15621"/>
                </a:lnTo>
                <a:lnTo>
                  <a:pt x="227838" y="2286"/>
                </a:lnTo>
                <a:close/>
              </a:path>
              <a:path w="291465" h="156210">
                <a:moveTo>
                  <a:pt x="237261" y="29844"/>
                </a:moveTo>
                <a:lnTo>
                  <a:pt x="219583" y="29844"/>
                </a:lnTo>
                <a:lnTo>
                  <a:pt x="222885" y="35560"/>
                </a:lnTo>
                <a:lnTo>
                  <a:pt x="227329" y="40767"/>
                </a:lnTo>
                <a:lnTo>
                  <a:pt x="233045" y="45212"/>
                </a:lnTo>
                <a:lnTo>
                  <a:pt x="238633" y="49784"/>
                </a:lnTo>
                <a:lnTo>
                  <a:pt x="245110" y="53467"/>
                </a:lnTo>
                <a:lnTo>
                  <a:pt x="259842" y="59562"/>
                </a:lnTo>
                <a:lnTo>
                  <a:pt x="267589" y="61722"/>
                </a:lnTo>
                <a:lnTo>
                  <a:pt x="275971" y="63118"/>
                </a:lnTo>
                <a:lnTo>
                  <a:pt x="282448" y="50037"/>
                </a:lnTo>
                <a:lnTo>
                  <a:pt x="274998" y="48752"/>
                </a:lnTo>
                <a:lnTo>
                  <a:pt x="267906" y="46990"/>
                </a:lnTo>
                <a:lnTo>
                  <a:pt x="261195" y="44751"/>
                </a:lnTo>
                <a:lnTo>
                  <a:pt x="254889" y="42037"/>
                </a:lnTo>
                <a:lnTo>
                  <a:pt x="246634" y="38100"/>
                </a:lnTo>
                <a:lnTo>
                  <a:pt x="240156" y="33274"/>
                </a:lnTo>
                <a:lnTo>
                  <a:pt x="237261" y="298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751568" y="4627498"/>
            <a:ext cx="441325" cy="156210"/>
          </a:xfrm>
          <a:custGeom>
            <a:avLst/>
            <a:gdLst/>
            <a:ahLst/>
            <a:cxnLst/>
            <a:rect l="l" t="t" r="r" b="b"/>
            <a:pathLst>
              <a:path w="441325" h="156210">
                <a:moveTo>
                  <a:pt x="193421" y="103250"/>
                </a:moveTo>
                <a:lnTo>
                  <a:pt x="176656" y="103250"/>
                </a:lnTo>
                <a:lnTo>
                  <a:pt x="176656" y="152653"/>
                </a:lnTo>
                <a:lnTo>
                  <a:pt x="283463" y="152653"/>
                </a:lnTo>
                <a:lnTo>
                  <a:pt x="283463" y="139319"/>
                </a:lnTo>
                <a:lnTo>
                  <a:pt x="193421" y="139319"/>
                </a:lnTo>
                <a:lnTo>
                  <a:pt x="193421" y="103250"/>
                </a:lnTo>
                <a:close/>
              </a:path>
              <a:path w="441325" h="156210">
                <a:moveTo>
                  <a:pt x="278764" y="126"/>
                </a:moveTo>
                <a:lnTo>
                  <a:pt x="262254" y="126"/>
                </a:lnTo>
                <a:lnTo>
                  <a:pt x="262254" y="114045"/>
                </a:lnTo>
                <a:lnTo>
                  <a:pt x="278764" y="114045"/>
                </a:lnTo>
                <a:lnTo>
                  <a:pt x="278764" y="126"/>
                </a:lnTo>
                <a:close/>
              </a:path>
              <a:path w="441325" h="156210">
                <a:moveTo>
                  <a:pt x="207136" y="25781"/>
                </a:moveTo>
                <a:lnTo>
                  <a:pt x="190500" y="25781"/>
                </a:lnTo>
                <a:lnTo>
                  <a:pt x="190373" y="39750"/>
                </a:lnTo>
                <a:lnTo>
                  <a:pt x="188722" y="46608"/>
                </a:lnTo>
                <a:lnTo>
                  <a:pt x="159257" y="79628"/>
                </a:lnTo>
                <a:lnTo>
                  <a:pt x="151129" y="82423"/>
                </a:lnTo>
                <a:lnTo>
                  <a:pt x="159638" y="95376"/>
                </a:lnTo>
                <a:lnTo>
                  <a:pt x="192643" y="70532"/>
                </a:lnTo>
                <a:lnTo>
                  <a:pt x="199135" y="58546"/>
                </a:lnTo>
                <a:lnTo>
                  <a:pt x="215448" y="58546"/>
                </a:lnTo>
                <a:lnTo>
                  <a:pt x="215137" y="58165"/>
                </a:lnTo>
                <a:lnTo>
                  <a:pt x="211962" y="51943"/>
                </a:lnTo>
                <a:lnTo>
                  <a:pt x="208787" y="45846"/>
                </a:lnTo>
                <a:lnTo>
                  <a:pt x="207263" y="39369"/>
                </a:lnTo>
                <a:lnTo>
                  <a:pt x="207136" y="25781"/>
                </a:lnTo>
                <a:close/>
              </a:path>
              <a:path w="441325" h="156210">
                <a:moveTo>
                  <a:pt x="215448" y="58546"/>
                </a:moveTo>
                <a:lnTo>
                  <a:pt x="199135" y="58546"/>
                </a:lnTo>
                <a:lnTo>
                  <a:pt x="202086" y="64242"/>
                </a:lnTo>
                <a:lnTo>
                  <a:pt x="231090" y="89781"/>
                </a:lnTo>
                <a:lnTo>
                  <a:pt x="237616" y="92328"/>
                </a:lnTo>
                <a:lnTo>
                  <a:pt x="246252" y="79375"/>
                </a:lnTo>
                <a:lnTo>
                  <a:pt x="238125" y="76834"/>
                </a:lnTo>
                <a:lnTo>
                  <a:pt x="231266" y="73151"/>
                </a:lnTo>
                <a:lnTo>
                  <a:pt x="225425" y="68325"/>
                </a:lnTo>
                <a:lnTo>
                  <a:pt x="219582" y="63626"/>
                </a:lnTo>
                <a:lnTo>
                  <a:pt x="215448" y="58546"/>
                </a:lnTo>
                <a:close/>
              </a:path>
              <a:path w="441325" h="156210">
                <a:moveTo>
                  <a:pt x="241553" y="12318"/>
                </a:moveTo>
                <a:lnTo>
                  <a:pt x="155448" y="12318"/>
                </a:lnTo>
                <a:lnTo>
                  <a:pt x="155448" y="25781"/>
                </a:lnTo>
                <a:lnTo>
                  <a:pt x="241553" y="25781"/>
                </a:lnTo>
                <a:lnTo>
                  <a:pt x="241553" y="12318"/>
                </a:lnTo>
                <a:close/>
              </a:path>
              <a:path w="441325" h="156210">
                <a:moveTo>
                  <a:pt x="79248" y="107568"/>
                </a:moveTo>
                <a:lnTo>
                  <a:pt x="62864" y="107568"/>
                </a:lnTo>
                <a:lnTo>
                  <a:pt x="62864" y="156209"/>
                </a:lnTo>
                <a:lnTo>
                  <a:pt x="79248" y="156209"/>
                </a:lnTo>
                <a:lnTo>
                  <a:pt x="79248" y="107568"/>
                </a:lnTo>
                <a:close/>
              </a:path>
              <a:path w="441325" h="156210">
                <a:moveTo>
                  <a:pt x="142239" y="93980"/>
                </a:moveTo>
                <a:lnTo>
                  <a:pt x="0" y="93980"/>
                </a:lnTo>
                <a:lnTo>
                  <a:pt x="0" y="107568"/>
                </a:lnTo>
                <a:lnTo>
                  <a:pt x="142239" y="107568"/>
                </a:lnTo>
                <a:lnTo>
                  <a:pt x="142239" y="93980"/>
                </a:lnTo>
                <a:close/>
              </a:path>
              <a:path w="441325" h="156210">
                <a:moveTo>
                  <a:pt x="423036" y="91186"/>
                </a:moveTo>
                <a:lnTo>
                  <a:pt x="315849" y="91186"/>
                </a:lnTo>
                <a:lnTo>
                  <a:pt x="315849" y="103631"/>
                </a:lnTo>
                <a:lnTo>
                  <a:pt x="406653" y="103631"/>
                </a:lnTo>
                <a:lnTo>
                  <a:pt x="406653" y="115824"/>
                </a:lnTo>
                <a:lnTo>
                  <a:pt x="315975" y="115824"/>
                </a:lnTo>
                <a:lnTo>
                  <a:pt x="315975" y="154431"/>
                </a:lnTo>
                <a:lnTo>
                  <a:pt x="427354" y="154431"/>
                </a:lnTo>
                <a:lnTo>
                  <a:pt x="427354" y="141731"/>
                </a:lnTo>
                <a:lnTo>
                  <a:pt x="332104" y="141731"/>
                </a:lnTo>
                <a:lnTo>
                  <a:pt x="332104" y="127762"/>
                </a:lnTo>
                <a:lnTo>
                  <a:pt x="423036" y="127762"/>
                </a:lnTo>
                <a:lnTo>
                  <a:pt x="423036" y="91186"/>
                </a:lnTo>
                <a:close/>
              </a:path>
              <a:path w="441325" h="156210">
                <a:moveTo>
                  <a:pt x="440943" y="66039"/>
                </a:moveTo>
                <a:lnTo>
                  <a:pt x="298703" y="66039"/>
                </a:lnTo>
                <a:lnTo>
                  <a:pt x="298703" y="79248"/>
                </a:lnTo>
                <a:lnTo>
                  <a:pt x="440943" y="79248"/>
                </a:lnTo>
                <a:lnTo>
                  <a:pt x="440943" y="66039"/>
                </a:lnTo>
                <a:close/>
              </a:path>
              <a:path w="441325" h="156210">
                <a:moveTo>
                  <a:pt x="369824" y="2667"/>
                </a:moveTo>
                <a:lnTo>
                  <a:pt x="328675" y="9525"/>
                </a:lnTo>
                <a:lnTo>
                  <a:pt x="314198" y="20700"/>
                </a:lnTo>
                <a:lnTo>
                  <a:pt x="314198" y="38226"/>
                </a:lnTo>
                <a:lnTo>
                  <a:pt x="357250" y="55957"/>
                </a:lnTo>
                <a:lnTo>
                  <a:pt x="369824" y="56387"/>
                </a:lnTo>
                <a:lnTo>
                  <a:pt x="382323" y="55957"/>
                </a:lnTo>
                <a:lnTo>
                  <a:pt x="420497" y="44831"/>
                </a:lnTo>
                <a:lnTo>
                  <a:pt x="421053" y="44068"/>
                </a:lnTo>
                <a:lnTo>
                  <a:pt x="369824" y="44068"/>
                </a:lnTo>
                <a:lnTo>
                  <a:pt x="360963" y="43832"/>
                </a:lnTo>
                <a:lnTo>
                  <a:pt x="331215" y="34289"/>
                </a:lnTo>
                <a:lnTo>
                  <a:pt x="331215" y="24764"/>
                </a:lnTo>
                <a:lnTo>
                  <a:pt x="369824" y="14858"/>
                </a:lnTo>
                <a:lnTo>
                  <a:pt x="421053" y="14858"/>
                </a:lnTo>
                <a:lnTo>
                  <a:pt x="420497" y="14096"/>
                </a:lnTo>
                <a:lnTo>
                  <a:pt x="410845" y="9525"/>
                </a:lnTo>
                <a:lnTo>
                  <a:pt x="402845" y="6524"/>
                </a:lnTo>
                <a:lnTo>
                  <a:pt x="393334" y="4381"/>
                </a:lnTo>
                <a:lnTo>
                  <a:pt x="382323" y="3095"/>
                </a:lnTo>
                <a:lnTo>
                  <a:pt x="369824" y="2667"/>
                </a:lnTo>
                <a:close/>
              </a:path>
              <a:path w="441325" h="156210">
                <a:moveTo>
                  <a:pt x="421053" y="14858"/>
                </a:moveTo>
                <a:lnTo>
                  <a:pt x="369824" y="14858"/>
                </a:lnTo>
                <a:lnTo>
                  <a:pt x="378610" y="15097"/>
                </a:lnTo>
                <a:lnTo>
                  <a:pt x="386302" y="15811"/>
                </a:lnTo>
                <a:lnTo>
                  <a:pt x="392898" y="17002"/>
                </a:lnTo>
                <a:lnTo>
                  <a:pt x="398399" y="18668"/>
                </a:lnTo>
                <a:lnTo>
                  <a:pt x="405002" y="21208"/>
                </a:lnTo>
                <a:lnTo>
                  <a:pt x="408431" y="24764"/>
                </a:lnTo>
                <a:lnTo>
                  <a:pt x="408431" y="34289"/>
                </a:lnTo>
                <a:lnTo>
                  <a:pt x="369824" y="44068"/>
                </a:lnTo>
                <a:lnTo>
                  <a:pt x="421053" y="44068"/>
                </a:lnTo>
                <a:lnTo>
                  <a:pt x="425323" y="38226"/>
                </a:lnTo>
                <a:lnTo>
                  <a:pt x="425323" y="20700"/>
                </a:lnTo>
                <a:lnTo>
                  <a:pt x="421053" y="14858"/>
                </a:lnTo>
                <a:close/>
              </a:path>
              <a:path w="441325" h="156210">
                <a:moveTo>
                  <a:pt x="79375" y="32257"/>
                </a:moveTo>
                <a:lnTo>
                  <a:pt x="62864" y="32257"/>
                </a:lnTo>
                <a:lnTo>
                  <a:pt x="62356" y="38100"/>
                </a:lnTo>
                <a:lnTo>
                  <a:pt x="59689" y="43687"/>
                </a:lnTo>
                <a:lnTo>
                  <a:pt x="22669" y="67135"/>
                </a:lnTo>
                <a:lnTo>
                  <a:pt x="8381" y="69976"/>
                </a:lnTo>
                <a:lnTo>
                  <a:pt x="14477" y="83184"/>
                </a:lnTo>
                <a:lnTo>
                  <a:pt x="51942" y="70738"/>
                </a:lnTo>
                <a:lnTo>
                  <a:pt x="71247" y="52069"/>
                </a:lnTo>
                <a:lnTo>
                  <a:pt x="90191" y="52069"/>
                </a:lnTo>
                <a:lnTo>
                  <a:pt x="87249" y="48894"/>
                </a:lnTo>
                <a:lnTo>
                  <a:pt x="82423" y="43561"/>
                </a:lnTo>
                <a:lnTo>
                  <a:pt x="79882" y="38100"/>
                </a:lnTo>
                <a:lnTo>
                  <a:pt x="79375" y="32257"/>
                </a:lnTo>
                <a:close/>
              </a:path>
              <a:path w="441325" h="156210">
                <a:moveTo>
                  <a:pt x="90191" y="52069"/>
                </a:moveTo>
                <a:lnTo>
                  <a:pt x="71247" y="52069"/>
                </a:lnTo>
                <a:lnTo>
                  <a:pt x="74675" y="57403"/>
                </a:lnTo>
                <a:lnTo>
                  <a:pt x="79121" y="62230"/>
                </a:lnTo>
                <a:lnTo>
                  <a:pt x="90424" y="70738"/>
                </a:lnTo>
                <a:lnTo>
                  <a:pt x="96774" y="74294"/>
                </a:lnTo>
                <a:lnTo>
                  <a:pt x="104139" y="77088"/>
                </a:lnTo>
                <a:lnTo>
                  <a:pt x="111378" y="80009"/>
                </a:lnTo>
                <a:lnTo>
                  <a:pt x="119252" y="82042"/>
                </a:lnTo>
                <a:lnTo>
                  <a:pt x="127634" y="83184"/>
                </a:lnTo>
                <a:lnTo>
                  <a:pt x="133603" y="69976"/>
                </a:lnTo>
                <a:lnTo>
                  <a:pt x="126269" y="68786"/>
                </a:lnTo>
                <a:lnTo>
                  <a:pt x="119316" y="67119"/>
                </a:lnTo>
                <a:lnTo>
                  <a:pt x="112744" y="64976"/>
                </a:lnTo>
                <a:lnTo>
                  <a:pt x="106552" y="62356"/>
                </a:lnTo>
                <a:lnTo>
                  <a:pt x="98551" y="58674"/>
                </a:lnTo>
                <a:lnTo>
                  <a:pt x="92075" y="54101"/>
                </a:lnTo>
                <a:lnTo>
                  <a:pt x="90191" y="52069"/>
                </a:lnTo>
                <a:close/>
              </a:path>
              <a:path w="441325" h="156210">
                <a:moveTo>
                  <a:pt x="128650" y="18795"/>
                </a:moveTo>
                <a:lnTo>
                  <a:pt x="13461" y="18795"/>
                </a:lnTo>
                <a:lnTo>
                  <a:pt x="13461" y="32257"/>
                </a:lnTo>
                <a:lnTo>
                  <a:pt x="128650" y="32257"/>
                </a:lnTo>
                <a:lnTo>
                  <a:pt x="128650" y="18795"/>
                </a:lnTo>
                <a:close/>
              </a:path>
              <a:path w="441325" h="156210">
                <a:moveTo>
                  <a:pt x="79248" y="0"/>
                </a:moveTo>
                <a:lnTo>
                  <a:pt x="62864" y="0"/>
                </a:lnTo>
                <a:lnTo>
                  <a:pt x="62864" y="18795"/>
                </a:lnTo>
                <a:lnTo>
                  <a:pt x="79248" y="18795"/>
                </a:lnTo>
                <a:lnTo>
                  <a:pt x="7924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240644" y="4627498"/>
            <a:ext cx="283210" cy="156210"/>
          </a:xfrm>
          <a:custGeom>
            <a:avLst/>
            <a:gdLst/>
            <a:ahLst/>
            <a:cxnLst/>
            <a:rect l="l" t="t" r="r" b="b"/>
            <a:pathLst>
              <a:path w="283209" h="156210">
                <a:moveTo>
                  <a:pt x="60578" y="96774"/>
                </a:moveTo>
                <a:lnTo>
                  <a:pt x="44069" y="96774"/>
                </a:lnTo>
                <a:lnTo>
                  <a:pt x="44069" y="151130"/>
                </a:lnTo>
                <a:lnTo>
                  <a:pt x="60578" y="151130"/>
                </a:lnTo>
                <a:lnTo>
                  <a:pt x="60578" y="96774"/>
                </a:lnTo>
                <a:close/>
              </a:path>
              <a:path w="283209" h="156210">
                <a:moveTo>
                  <a:pt x="102743" y="78231"/>
                </a:moveTo>
                <a:lnTo>
                  <a:pt x="58235" y="82512"/>
                </a:lnTo>
                <a:lnTo>
                  <a:pt x="0" y="83946"/>
                </a:lnTo>
                <a:lnTo>
                  <a:pt x="2285" y="97662"/>
                </a:lnTo>
                <a:lnTo>
                  <a:pt x="8508" y="97662"/>
                </a:lnTo>
                <a:lnTo>
                  <a:pt x="15112" y="97536"/>
                </a:lnTo>
                <a:lnTo>
                  <a:pt x="22098" y="97536"/>
                </a:lnTo>
                <a:lnTo>
                  <a:pt x="29082" y="97408"/>
                </a:lnTo>
                <a:lnTo>
                  <a:pt x="36449" y="97155"/>
                </a:lnTo>
                <a:lnTo>
                  <a:pt x="44069" y="96774"/>
                </a:lnTo>
                <a:lnTo>
                  <a:pt x="60578" y="96774"/>
                </a:lnTo>
                <a:lnTo>
                  <a:pt x="60578" y="95884"/>
                </a:lnTo>
                <a:lnTo>
                  <a:pt x="67818" y="95376"/>
                </a:lnTo>
                <a:lnTo>
                  <a:pt x="75056" y="94742"/>
                </a:lnTo>
                <a:lnTo>
                  <a:pt x="89661" y="92963"/>
                </a:lnTo>
                <a:lnTo>
                  <a:pt x="96774" y="91948"/>
                </a:lnTo>
                <a:lnTo>
                  <a:pt x="103885" y="90550"/>
                </a:lnTo>
                <a:lnTo>
                  <a:pt x="102743" y="78231"/>
                </a:lnTo>
                <a:close/>
              </a:path>
              <a:path w="283209" h="156210">
                <a:moveTo>
                  <a:pt x="194690" y="48640"/>
                </a:moveTo>
                <a:lnTo>
                  <a:pt x="181482" y="48640"/>
                </a:lnTo>
                <a:lnTo>
                  <a:pt x="175640" y="50164"/>
                </a:lnTo>
                <a:lnTo>
                  <a:pt x="154177" y="77343"/>
                </a:lnTo>
                <a:lnTo>
                  <a:pt x="154177" y="91567"/>
                </a:lnTo>
                <a:lnTo>
                  <a:pt x="170560" y="115950"/>
                </a:lnTo>
                <a:lnTo>
                  <a:pt x="175640" y="119125"/>
                </a:lnTo>
                <a:lnTo>
                  <a:pt x="181482" y="120650"/>
                </a:lnTo>
                <a:lnTo>
                  <a:pt x="194690" y="120650"/>
                </a:lnTo>
                <a:lnTo>
                  <a:pt x="200532" y="119125"/>
                </a:lnTo>
                <a:lnTo>
                  <a:pt x="205612" y="115950"/>
                </a:lnTo>
                <a:lnTo>
                  <a:pt x="210693" y="112902"/>
                </a:lnTo>
                <a:lnTo>
                  <a:pt x="214629" y="108712"/>
                </a:lnTo>
                <a:lnTo>
                  <a:pt x="215734" y="106552"/>
                </a:lnTo>
                <a:lnTo>
                  <a:pt x="187959" y="106552"/>
                </a:lnTo>
                <a:lnTo>
                  <a:pt x="182245" y="106425"/>
                </a:lnTo>
                <a:lnTo>
                  <a:pt x="177673" y="104393"/>
                </a:lnTo>
                <a:lnTo>
                  <a:pt x="174116" y="100456"/>
                </a:lnTo>
                <a:lnTo>
                  <a:pt x="170687" y="96519"/>
                </a:lnTo>
                <a:lnTo>
                  <a:pt x="168909" y="91186"/>
                </a:lnTo>
                <a:lnTo>
                  <a:pt x="168909" y="77850"/>
                </a:lnTo>
                <a:lnTo>
                  <a:pt x="187959" y="62356"/>
                </a:lnTo>
                <a:lnTo>
                  <a:pt x="215627" y="62356"/>
                </a:lnTo>
                <a:lnTo>
                  <a:pt x="214629" y="60451"/>
                </a:lnTo>
                <a:lnTo>
                  <a:pt x="210693" y="56261"/>
                </a:lnTo>
                <a:lnTo>
                  <a:pt x="200532" y="50164"/>
                </a:lnTo>
                <a:lnTo>
                  <a:pt x="194690" y="48640"/>
                </a:lnTo>
                <a:close/>
              </a:path>
              <a:path w="283209" h="156210">
                <a:moveTo>
                  <a:pt x="215627" y="62356"/>
                </a:moveTo>
                <a:lnTo>
                  <a:pt x="187959" y="62356"/>
                </a:lnTo>
                <a:lnTo>
                  <a:pt x="193675" y="62483"/>
                </a:lnTo>
                <a:lnTo>
                  <a:pt x="198247" y="64515"/>
                </a:lnTo>
                <a:lnTo>
                  <a:pt x="205358" y="72643"/>
                </a:lnTo>
                <a:lnTo>
                  <a:pt x="207263" y="77850"/>
                </a:lnTo>
                <a:lnTo>
                  <a:pt x="207263" y="91186"/>
                </a:lnTo>
                <a:lnTo>
                  <a:pt x="205358" y="96519"/>
                </a:lnTo>
                <a:lnTo>
                  <a:pt x="198247" y="104393"/>
                </a:lnTo>
                <a:lnTo>
                  <a:pt x="193675" y="106425"/>
                </a:lnTo>
                <a:lnTo>
                  <a:pt x="187959" y="106552"/>
                </a:lnTo>
                <a:lnTo>
                  <a:pt x="215734" y="106552"/>
                </a:lnTo>
                <a:lnTo>
                  <a:pt x="217424" y="103250"/>
                </a:lnTo>
                <a:lnTo>
                  <a:pt x="220345" y="97917"/>
                </a:lnTo>
                <a:lnTo>
                  <a:pt x="221869" y="91567"/>
                </a:lnTo>
                <a:lnTo>
                  <a:pt x="221869" y="77343"/>
                </a:lnTo>
                <a:lnTo>
                  <a:pt x="220345" y="71119"/>
                </a:lnTo>
                <a:lnTo>
                  <a:pt x="217424" y="65786"/>
                </a:lnTo>
                <a:lnTo>
                  <a:pt x="215627" y="62356"/>
                </a:lnTo>
                <a:close/>
              </a:path>
              <a:path w="283209" h="156210">
                <a:moveTo>
                  <a:pt x="51307" y="7112"/>
                </a:moveTo>
                <a:lnTo>
                  <a:pt x="43433" y="7238"/>
                </a:lnTo>
                <a:lnTo>
                  <a:pt x="36449" y="8508"/>
                </a:lnTo>
                <a:lnTo>
                  <a:pt x="30479" y="11302"/>
                </a:lnTo>
                <a:lnTo>
                  <a:pt x="24510" y="13969"/>
                </a:lnTo>
                <a:lnTo>
                  <a:pt x="19684" y="17652"/>
                </a:lnTo>
                <a:lnTo>
                  <a:pt x="16382" y="22478"/>
                </a:lnTo>
                <a:lnTo>
                  <a:pt x="12953" y="27431"/>
                </a:lnTo>
                <a:lnTo>
                  <a:pt x="11175" y="33019"/>
                </a:lnTo>
                <a:lnTo>
                  <a:pt x="11175" y="45974"/>
                </a:lnTo>
                <a:lnTo>
                  <a:pt x="12953" y="51562"/>
                </a:lnTo>
                <a:lnTo>
                  <a:pt x="16469" y="56514"/>
                </a:lnTo>
                <a:lnTo>
                  <a:pt x="19684" y="61213"/>
                </a:lnTo>
                <a:lnTo>
                  <a:pt x="24510" y="65024"/>
                </a:lnTo>
                <a:lnTo>
                  <a:pt x="36449" y="70357"/>
                </a:lnTo>
                <a:lnTo>
                  <a:pt x="43433" y="71755"/>
                </a:lnTo>
                <a:lnTo>
                  <a:pt x="59308" y="71755"/>
                </a:lnTo>
                <a:lnTo>
                  <a:pt x="66294" y="70357"/>
                </a:lnTo>
                <a:lnTo>
                  <a:pt x="78358" y="65024"/>
                </a:lnTo>
                <a:lnTo>
                  <a:pt x="83184" y="61213"/>
                </a:lnTo>
                <a:lnTo>
                  <a:pt x="85350" y="58165"/>
                </a:lnTo>
                <a:lnTo>
                  <a:pt x="44196" y="58165"/>
                </a:lnTo>
                <a:lnTo>
                  <a:pt x="38353" y="56514"/>
                </a:lnTo>
                <a:lnTo>
                  <a:pt x="33908" y="53212"/>
                </a:lnTo>
                <a:lnTo>
                  <a:pt x="29463" y="49783"/>
                </a:lnTo>
                <a:lnTo>
                  <a:pt x="27177" y="45212"/>
                </a:lnTo>
                <a:lnTo>
                  <a:pt x="27177" y="33655"/>
                </a:lnTo>
                <a:lnTo>
                  <a:pt x="29463" y="29082"/>
                </a:lnTo>
                <a:lnTo>
                  <a:pt x="33908" y="25781"/>
                </a:lnTo>
                <a:lnTo>
                  <a:pt x="38353" y="22351"/>
                </a:lnTo>
                <a:lnTo>
                  <a:pt x="44196" y="20574"/>
                </a:lnTo>
                <a:lnTo>
                  <a:pt x="85260" y="20574"/>
                </a:lnTo>
                <a:lnTo>
                  <a:pt x="83184" y="17652"/>
                </a:lnTo>
                <a:lnTo>
                  <a:pt x="78358" y="13969"/>
                </a:lnTo>
                <a:lnTo>
                  <a:pt x="72262" y="11302"/>
                </a:lnTo>
                <a:lnTo>
                  <a:pt x="66294" y="8508"/>
                </a:lnTo>
                <a:lnTo>
                  <a:pt x="59308" y="7238"/>
                </a:lnTo>
                <a:lnTo>
                  <a:pt x="51307" y="7112"/>
                </a:lnTo>
                <a:close/>
              </a:path>
              <a:path w="283209" h="156210">
                <a:moveTo>
                  <a:pt x="85260" y="20574"/>
                </a:moveTo>
                <a:lnTo>
                  <a:pt x="58674" y="20574"/>
                </a:lnTo>
                <a:lnTo>
                  <a:pt x="64643" y="22351"/>
                </a:lnTo>
                <a:lnTo>
                  <a:pt x="69087" y="25781"/>
                </a:lnTo>
                <a:lnTo>
                  <a:pt x="73659" y="29082"/>
                </a:lnTo>
                <a:lnTo>
                  <a:pt x="75946" y="33655"/>
                </a:lnTo>
                <a:lnTo>
                  <a:pt x="75946" y="45212"/>
                </a:lnTo>
                <a:lnTo>
                  <a:pt x="73659" y="49783"/>
                </a:lnTo>
                <a:lnTo>
                  <a:pt x="64643" y="56514"/>
                </a:lnTo>
                <a:lnTo>
                  <a:pt x="58674" y="58165"/>
                </a:lnTo>
                <a:lnTo>
                  <a:pt x="85350" y="58165"/>
                </a:lnTo>
                <a:lnTo>
                  <a:pt x="90043" y="51562"/>
                </a:lnTo>
                <a:lnTo>
                  <a:pt x="91821" y="45974"/>
                </a:lnTo>
                <a:lnTo>
                  <a:pt x="91821" y="33019"/>
                </a:lnTo>
                <a:lnTo>
                  <a:pt x="90043" y="27431"/>
                </a:lnTo>
                <a:lnTo>
                  <a:pt x="86523" y="22351"/>
                </a:lnTo>
                <a:lnTo>
                  <a:pt x="85260" y="20574"/>
                </a:lnTo>
                <a:close/>
              </a:path>
              <a:path w="283209" h="156210">
                <a:moveTo>
                  <a:pt x="226695" y="25781"/>
                </a:moveTo>
                <a:lnTo>
                  <a:pt x="149098" y="25781"/>
                </a:lnTo>
                <a:lnTo>
                  <a:pt x="149098" y="39243"/>
                </a:lnTo>
                <a:lnTo>
                  <a:pt x="226695" y="39243"/>
                </a:lnTo>
                <a:lnTo>
                  <a:pt x="226695" y="25781"/>
                </a:lnTo>
                <a:close/>
              </a:path>
              <a:path w="283209" h="156210">
                <a:moveTo>
                  <a:pt x="196214" y="4571"/>
                </a:moveTo>
                <a:lnTo>
                  <a:pt x="179831" y="4571"/>
                </a:lnTo>
                <a:lnTo>
                  <a:pt x="179831" y="25781"/>
                </a:lnTo>
                <a:lnTo>
                  <a:pt x="196214" y="25781"/>
                </a:lnTo>
                <a:lnTo>
                  <a:pt x="196214" y="4571"/>
                </a:lnTo>
                <a:close/>
              </a:path>
              <a:path w="283209" h="156210">
                <a:moveTo>
                  <a:pt x="129921" y="126"/>
                </a:moveTo>
                <a:lnTo>
                  <a:pt x="113537" y="126"/>
                </a:lnTo>
                <a:lnTo>
                  <a:pt x="113537" y="156082"/>
                </a:lnTo>
                <a:lnTo>
                  <a:pt x="129921" y="156082"/>
                </a:lnTo>
                <a:lnTo>
                  <a:pt x="129921" y="126"/>
                </a:lnTo>
                <a:close/>
              </a:path>
              <a:path w="283209" h="156210">
                <a:moveTo>
                  <a:pt x="283082" y="78486"/>
                </a:moveTo>
                <a:lnTo>
                  <a:pt x="267334" y="78486"/>
                </a:lnTo>
                <a:lnTo>
                  <a:pt x="267334" y="156082"/>
                </a:lnTo>
                <a:lnTo>
                  <a:pt x="283082" y="156082"/>
                </a:lnTo>
                <a:lnTo>
                  <a:pt x="283082" y="78486"/>
                </a:lnTo>
                <a:close/>
              </a:path>
              <a:path w="283209" h="156210">
                <a:moveTo>
                  <a:pt x="249427" y="3428"/>
                </a:moveTo>
                <a:lnTo>
                  <a:pt x="233806" y="3428"/>
                </a:lnTo>
                <a:lnTo>
                  <a:pt x="233806" y="148717"/>
                </a:lnTo>
                <a:lnTo>
                  <a:pt x="249427" y="148717"/>
                </a:lnTo>
                <a:lnTo>
                  <a:pt x="249427" y="78486"/>
                </a:lnTo>
                <a:lnTo>
                  <a:pt x="283082" y="78486"/>
                </a:lnTo>
                <a:lnTo>
                  <a:pt x="283082" y="64896"/>
                </a:lnTo>
                <a:lnTo>
                  <a:pt x="249427" y="64896"/>
                </a:lnTo>
                <a:lnTo>
                  <a:pt x="249427" y="3428"/>
                </a:lnTo>
                <a:close/>
              </a:path>
              <a:path w="283209" h="156210">
                <a:moveTo>
                  <a:pt x="283082" y="0"/>
                </a:moveTo>
                <a:lnTo>
                  <a:pt x="267334" y="0"/>
                </a:lnTo>
                <a:lnTo>
                  <a:pt x="267334" y="64896"/>
                </a:lnTo>
                <a:lnTo>
                  <a:pt x="283082" y="64896"/>
                </a:lnTo>
                <a:lnTo>
                  <a:pt x="28308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580623" y="4627498"/>
            <a:ext cx="930148" cy="156337"/>
          </a:xfrm>
          <a:prstGeom prst="rect">
            <a:avLst/>
          </a:prstGeom>
        </p:spPr>
      </p:pic>
      <p:sp>
        <p:nvSpPr>
          <p:cNvPr id="125" name="object 125"/>
          <p:cNvSpPr/>
          <p:nvPr/>
        </p:nvSpPr>
        <p:spPr>
          <a:xfrm>
            <a:off x="1926335" y="2718816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12835" y="3304"/>
                </a:lnTo>
                <a:lnTo>
                  <a:pt x="265729" y="12929"/>
                </a:lnTo>
                <a:lnTo>
                  <a:pt x="221063" y="28444"/>
                </a:lnTo>
                <a:lnTo>
                  <a:pt x="179267" y="49417"/>
                </a:lnTo>
                <a:lnTo>
                  <a:pt x="140773" y="75417"/>
                </a:lnTo>
                <a:lnTo>
                  <a:pt x="106013" y="106013"/>
                </a:lnTo>
                <a:lnTo>
                  <a:pt x="75417" y="140773"/>
                </a:lnTo>
                <a:lnTo>
                  <a:pt x="49417" y="179267"/>
                </a:lnTo>
                <a:lnTo>
                  <a:pt x="28444" y="221063"/>
                </a:lnTo>
                <a:lnTo>
                  <a:pt x="12929" y="265729"/>
                </a:lnTo>
                <a:lnTo>
                  <a:pt x="3304" y="312835"/>
                </a:lnTo>
                <a:lnTo>
                  <a:pt x="0" y="361950"/>
                </a:lnTo>
                <a:lnTo>
                  <a:pt x="3304" y="411064"/>
                </a:lnTo>
                <a:lnTo>
                  <a:pt x="12929" y="458170"/>
                </a:lnTo>
                <a:lnTo>
                  <a:pt x="28444" y="502836"/>
                </a:lnTo>
                <a:lnTo>
                  <a:pt x="49417" y="544632"/>
                </a:lnTo>
                <a:lnTo>
                  <a:pt x="75417" y="583126"/>
                </a:lnTo>
                <a:lnTo>
                  <a:pt x="106013" y="617886"/>
                </a:lnTo>
                <a:lnTo>
                  <a:pt x="140773" y="648482"/>
                </a:lnTo>
                <a:lnTo>
                  <a:pt x="179267" y="674482"/>
                </a:lnTo>
                <a:lnTo>
                  <a:pt x="221063" y="695455"/>
                </a:lnTo>
                <a:lnTo>
                  <a:pt x="265729" y="710970"/>
                </a:lnTo>
                <a:lnTo>
                  <a:pt x="312835" y="720595"/>
                </a:lnTo>
                <a:lnTo>
                  <a:pt x="361950" y="723900"/>
                </a:lnTo>
                <a:lnTo>
                  <a:pt x="411064" y="720595"/>
                </a:lnTo>
                <a:lnTo>
                  <a:pt x="458170" y="710970"/>
                </a:lnTo>
                <a:lnTo>
                  <a:pt x="502836" y="695455"/>
                </a:lnTo>
                <a:lnTo>
                  <a:pt x="544632" y="674482"/>
                </a:lnTo>
                <a:lnTo>
                  <a:pt x="583126" y="648482"/>
                </a:lnTo>
                <a:lnTo>
                  <a:pt x="617886" y="617886"/>
                </a:lnTo>
                <a:lnTo>
                  <a:pt x="648482" y="583126"/>
                </a:lnTo>
                <a:lnTo>
                  <a:pt x="674482" y="544632"/>
                </a:lnTo>
                <a:lnTo>
                  <a:pt x="695455" y="502836"/>
                </a:lnTo>
                <a:lnTo>
                  <a:pt x="710970" y="458170"/>
                </a:lnTo>
                <a:lnTo>
                  <a:pt x="720595" y="411064"/>
                </a:lnTo>
                <a:lnTo>
                  <a:pt x="723900" y="361950"/>
                </a:lnTo>
                <a:lnTo>
                  <a:pt x="720595" y="312835"/>
                </a:lnTo>
                <a:lnTo>
                  <a:pt x="710970" y="265729"/>
                </a:lnTo>
                <a:lnTo>
                  <a:pt x="695455" y="221063"/>
                </a:lnTo>
                <a:lnTo>
                  <a:pt x="674482" y="179267"/>
                </a:lnTo>
                <a:lnTo>
                  <a:pt x="648482" y="140773"/>
                </a:lnTo>
                <a:lnTo>
                  <a:pt x="617886" y="106013"/>
                </a:lnTo>
                <a:lnTo>
                  <a:pt x="583126" y="75417"/>
                </a:lnTo>
                <a:lnTo>
                  <a:pt x="544632" y="49417"/>
                </a:lnTo>
                <a:lnTo>
                  <a:pt x="502836" y="28444"/>
                </a:lnTo>
                <a:lnTo>
                  <a:pt x="458170" y="12929"/>
                </a:lnTo>
                <a:lnTo>
                  <a:pt x="411064" y="3304"/>
                </a:lnTo>
                <a:lnTo>
                  <a:pt x="3619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34811" y="2718816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12835" y="3304"/>
                </a:lnTo>
                <a:lnTo>
                  <a:pt x="265729" y="12929"/>
                </a:lnTo>
                <a:lnTo>
                  <a:pt x="221063" y="28444"/>
                </a:lnTo>
                <a:lnTo>
                  <a:pt x="179267" y="49417"/>
                </a:lnTo>
                <a:lnTo>
                  <a:pt x="140773" y="75417"/>
                </a:lnTo>
                <a:lnTo>
                  <a:pt x="106013" y="106013"/>
                </a:lnTo>
                <a:lnTo>
                  <a:pt x="75417" y="140773"/>
                </a:lnTo>
                <a:lnTo>
                  <a:pt x="49417" y="179267"/>
                </a:lnTo>
                <a:lnTo>
                  <a:pt x="28444" y="221063"/>
                </a:lnTo>
                <a:lnTo>
                  <a:pt x="12929" y="265729"/>
                </a:lnTo>
                <a:lnTo>
                  <a:pt x="3304" y="312835"/>
                </a:lnTo>
                <a:lnTo>
                  <a:pt x="0" y="361950"/>
                </a:lnTo>
                <a:lnTo>
                  <a:pt x="3304" y="411064"/>
                </a:lnTo>
                <a:lnTo>
                  <a:pt x="12929" y="458170"/>
                </a:lnTo>
                <a:lnTo>
                  <a:pt x="28444" y="502836"/>
                </a:lnTo>
                <a:lnTo>
                  <a:pt x="49417" y="544632"/>
                </a:lnTo>
                <a:lnTo>
                  <a:pt x="75417" y="583126"/>
                </a:lnTo>
                <a:lnTo>
                  <a:pt x="106013" y="617886"/>
                </a:lnTo>
                <a:lnTo>
                  <a:pt x="140773" y="648482"/>
                </a:lnTo>
                <a:lnTo>
                  <a:pt x="179267" y="674482"/>
                </a:lnTo>
                <a:lnTo>
                  <a:pt x="221063" y="695455"/>
                </a:lnTo>
                <a:lnTo>
                  <a:pt x="265729" y="710970"/>
                </a:lnTo>
                <a:lnTo>
                  <a:pt x="312835" y="720595"/>
                </a:lnTo>
                <a:lnTo>
                  <a:pt x="361950" y="723900"/>
                </a:lnTo>
                <a:lnTo>
                  <a:pt x="411064" y="720595"/>
                </a:lnTo>
                <a:lnTo>
                  <a:pt x="458170" y="710970"/>
                </a:lnTo>
                <a:lnTo>
                  <a:pt x="502836" y="695455"/>
                </a:lnTo>
                <a:lnTo>
                  <a:pt x="544632" y="674482"/>
                </a:lnTo>
                <a:lnTo>
                  <a:pt x="583126" y="648482"/>
                </a:lnTo>
                <a:lnTo>
                  <a:pt x="617886" y="617886"/>
                </a:lnTo>
                <a:lnTo>
                  <a:pt x="648482" y="583126"/>
                </a:lnTo>
                <a:lnTo>
                  <a:pt x="674482" y="544632"/>
                </a:lnTo>
                <a:lnTo>
                  <a:pt x="695455" y="502836"/>
                </a:lnTo>
                <a:lnTo>
                  <a:pt x="710970" y="458170"/>
                </a:lnTo>
                <a:lnTo>
                  <a:pt x="720595" y="411064"/>
                </a:lnTo>
                <a:lnTo>
                  <a:pt x="723900" y="361950"/>
                </a:lnTo>
                <a:lnTo>
                  <a:pt x="720595" y="312835"/>
                </a:lnTo>
                <a:lnTo>
                  <a:pt x="710970" y="265729"/>
                </a:lnTo>
                <a:lnTo>
                  <a:pt x="695455" y="221063"/>
                </a:lnTo>
                <a:lnTo>
                  <a:pt x="674482" y="179267"/>
                </a:lnTo>
                <a:lnTo>
                  <a:pt x="648482" y="140773"/>
                </a:lnTo>
                <a:lnTo>
                  <a:pt x="617886" y="106013"/>
                </a:lnTo>
                <a:lnTo>
                  <a:pt x="583126" y="75417"/>
                </a:lnTo>
                <a:lnTo>
                  <a:pt x="544632" y="49417"/>
                </a:lnTo>
                <a:lnTo>
                  <a:pt x="502836" y="28444"/>
                </a:lnTo>
                <a:lnTo>
                  <a:pt x="458170" y="12929"/>
                </a:lnTo>
                <a:lnTo>
                  <a:pt x="411064" y="3304"/>
                </a:lnTo>
                <a:lnTo>
                  <a:pt x="3619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547859" y="2718816"/>
            <a:ext cx="723900" cy="723900"/>
          </a:xfrm>
          <a:custGeom>
            <a:avLst/>
            <a:gdLst/>
            <a:ahLst/>
            <a:cxnLst/>
            <a:rect l="l" t="t" r="r" b="b"/>
            <a:pathLst>
              <a:path w="723900" h="723900">
                <a:moveTo>
                  <a:pt x="361950" y="0"/>
                </a:moveTo>
                <a:lnTo>
                  <a:pt x="312835" y="3304"/>
                </a:lnTo>
                <a:lnTo>
                  <a:pt x="265729" y="12929"/>
                </a:lnTo>
                <a:lnTo>
                  <a:pt x="221063" y="28444"/>
                </a:lnTo>
                <a:lnTo>
                  <a:pt x="179267" y="49417"/>
                </a:lnTo>
                <a:lnTo>
                  <a:pt x="140773" y="75417"/>
                </a:lnTo>
                <a:lnTo>
                  <a:pt x="106013" y="106013"/>
                </a:lnTo>
                <a:lnTo>
                  <a:pt x="75417" y="140773"/>
                </a:lnTo>
                <a:lnTo>
                  <a:pt x="49417" y="179267"/>
                </a:lnTo>
                <a:lnTo>
                  <a:pt x="28444" y="221063"/>
                </a:lnTo>
                <a:lnTo>
                  <a:pt x="12929" y="265729"/>
                </a:lnTo>
                <a:lnTo>
                  <a:pt x="3304" y="312835"/>
                </a:lnTo>
                <a:lnTo>
                  <a:pt x="0" y="361950"/>
                </a:lnTo>
                <a:lnTo>
                  <a:pt x="3304" y="411064"/>
                </a:lnTo>
                <a:lnTo>
                  <a:pt x="12929" y="458170"/>
                </a:lnTo>
                <a:lnTo>
                  <a:pt x="28444" y="502836"/>
                </a:lnTo>
                <a:lnTo>
                  <a:pt x="49417" y="544632"/>
                </a:lnTo>
                <a:lnTo>
                  <a:pt x="75417" y="583126"/>
                </a:lnTo>
                <a:lnTo>
                  <a:pt x="106013" y="617886"/>
                </a:lnTo>
                <a:lnTo>
                  <a:pt x="140773" y="648482"/>
                </a:lnTo>
                <a:lnTo>
                  <a:pt x="179267" y="674482"/>
                </a:lnTo>
                <a:lnTo>
                  <a:pt x="221063" y="695455"/>
                </a:lnTo>
                <a:lnTo>
                  <a:pt x="265729" y="710970"/>
                </a:lnTo>
                <a:lnTo>
                  <a:pt x="312835" y="720595"/>
                </a:lnTo>
                <a:lnTo>
                  <a:pt x="361950" y="723900"/>
                </a:lnTo>
                <a:lnTo>
                  <a:pt x="411064" y="720595"/>
                </a:lnTo>
                <a:lnTo>
                  <a:pt x="458170" y="710970"/>
                </a:lnTo>
                <a:lnTo>
                  <a:pt x="502836" y="695455"/>
                </a:lnTo>
                <a:lnTo>
                  <a:pt x="544632" y="674482"/>
                </a:lnTo>
                <a:lnTo>
                  <a:pt x="583126" y="648482"/>
                </a:lnTo>
                <a:lnTo>
                  <a:pt x="617886" y="617886"/>
                </a:lnTo>
                <a:lnTo>
                  <a:pt x="648482" y="583126"/>
                </a:lnTo>
                <a:lnTo>
                  <a:pt x="674482" y="544632"/>
                </a:lnTo>
                <a:lnTo>
                  <a:pt x="695455" y="502836"/>
                </a:lnTo>
                <a:lnTo>
                  <a:pt x="710970" y="458170"/>
                </a:lnTo>
                <a:lnTo>
                  <a:pt x="720595" y="411064"/>
                </a:lnTo>
                <a:lnTo>
                  <a:pt x="723900" y="361950"/>
                </a:lnTo>
                <a:lnTo>
                  <a:pt x="720595" y="312835"/>
                </a:lnTo>
                <a:lnTo>
                  <a:pt x="710970" y="265729"/>
                </a:lnTo>
                <a:lnTo>
                  <a:pt x="695455" y="221063"/>
                </a:lnTo>
                <a:lnTo>
                  <a:pt x="674482" y="179267"/>
                </a:lnTo>
                <a:lnTo>
                  <a:pt x="648482" y="140773"/>
                </a:lnTo>
                <a:lnTo>
                  <a:pt x="617886" y="106013"/>
                </a:lnTo>
                <a:lnTo>
                  <a:pt x="583126" y="75417"/>
                </a:lnTo>
                <a:lnTo>
                  <a:pt x="544632" y="49417"/>
                </a:lnTo>
                <a:lnTo>
                  <a:pt x="502836" y="28444"/>
                </a:lnTo>
                <a:lnTo>
                  <a:pt x="458170" y="12929"/>
                </a:lnTo>
                <a:lnTo>
                  <a:pt x="411064" y="3304"/>
                </a:lnTo>
                <a:lnTo>
                  <a:pt x="3619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109216" y="2901695"/>
            <a:ext cx="359663" cy="359663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926835" y="2912364"/>
            <a:ext cx="338327" cy="338327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689592" y="2860548"/>
            <a:ext cx="440435" cy="44043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132" name="object 13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/>
          <p:nvPr/>
        </p:nvSpPr>
        <p:spPr>
          <a:xfrm>
            <a:off x="733386" y="529254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66139" y="5200141"/>
            <a:ext cx="849630" cy="179070"/>
          </a:xfrm>
          <a:custGeom>
            <a:avLst/>
            <a:gdLst/>
            <a:ahLst/>
            <a:cxnLst/>
            <a:rect l="l" t="t" r="r" b="b"/>
            <a:pathLst>
              <a:path w="849630" h="179070">
                <a:moveTo>
                  <a:pt x="789685" y="117601"/>
                </a:moveTo>
                <a:lnTo>
                  <a:pt x="748538" y="123570"/>
                </a:lnTo>
                <a:lnTo>
                  <a:pt x="736854" y="131571"/>
                </a:lnTo>
                <a:lnTo>
                  <a:pt x="732028" y="136016"/>
                </a:lnTo>
                <a:lnTo>
                  <a:pt x="729615" y="141604"/>
                </a:lnTo>
                <a:lnTo>
                  <a:pt x="729592" y="153288"/>
                </a:lnTo>
                <a:lnTo>
                  <a:pt x="729615" y="154431"/>
                </a:lnTo>
                <a:lnTo>
                  <a:pt x="764522" y="176579"/>
                </a:lnTo>
                <a:lnTo>
                  <a:pt x="789685" y="178561"/>
                </a:lnTo>
                <a:lnTo>
                  <a:pt x="798706" y="178345"/>
                </a:lnTo>
                <a:lnTo>
                  <a:pt x="837565" y="169163"/>
                </a:lnTo>
                <a:lnTo>
                  <a:pt x="842927" y="164083"/>
                </a:lnTo>
                <a:lnTo>
                  <a:pt x="789685" y="164083"/>
                </a:lnTo>
                <a:lnTo>
                  <a:pt x="780611" y="163895"/>
                </a:lnTo>
                <a:lnTo>
                  <a:pt x="749172" y="153288"/>
                </a:lnTo>
                <a:lnTo>
                  <a:pt x="749172" y="142747"/>
                </a:lnTo>
                <a:lnTo>
                  <a:pt x="789685" y="132079"/>
                </a:lnTo>
                <a:lnTo>
                  <a:pt x="842942" y="132079"/>
                </a:lnTo>
                <a:lnTo>
                  <a:pt x="837565" y="126999"/>
                </a:lnTo>
                <a:lnTo>
                  <a:pt x="798706" y="117818"/>
                </a:lnTo>
                <a:lnTo>
                  <a:pt x="789685" y="117601"/>
                </a:lnTo>
                <a:close/>
              </a:path>
              <a:path w="849630" h="179070">
                <a:moveTo>
                  <a:pt x="842942" y="132079"/>
                </a:moveTo>
                <a:lnTo>
                  <a:pt x="789685" y="132079"/>
                </a:lnTo>
                <a:lnTo>
                  <a:pt x="798591" y="132322"/>
                </a:lnTo>
                <a:lnTo>
                  <a:pt x="806449" y="133064"/>
                </a:lnTo>
                <a:lnTo>
                  <a:pt x="813260" y="134330"/>
                </a:lnTo>
                <a:lnTo>
                  <a:pt x="819022" y="136143"/>
                </a:lnTo>
                <a:lnTo>
                  <a:pt x="826008" y="138810"/>
                </a:lnTo>
                <a:lnTo>
                  <a:pt x="829564" y="142747"/>
                </a:lnTo>
                <a:lnTo>
                  <a:pt x="829564" y="153288"/>
                </a:lnTo>
                <a:lnTo>
                  <a:pt x="789685" y="164083"/>
                </a:lnTo>
                <a:lnTo>
                  <a:pt x="842927" y="164083"/>
                </a:lnTo>
                <a:lnTo>
                  <a:pt x="847216" y="160019"/>
                </a:lnTo>
                <a:lnTo>
                  <a:pt x="849629" y="154431"/>
                </a:lnTo>
                <a:lnTo>
                  <a:pt x="849629" y="141604"/>
                </a:lnTo>
                <a:lnTo>
                  <a:pt x="847216" y="136016"/>
                </a:lnTo>
                <a:lnTo>
                  <a:pt x="842942" y="132079"/>
                </a:lnTo>
                <a:close/>
              </a:path>
              <a:path w="849630" h="179070">
                <a:moveTo>
                  <a:pt x="147662" y="123697"/>
                </a:moveTo>
                <a:lnTo>
                  <a:pt x="27508" y="123697"/>
                </a:lnTo>
                <a:lnTo>
                  <a:pt x="27508" y="138937"/>
                </a:lnTo>
                <a:lnTo>
                  <a:pt x="128854" y="138937"/>
                </a:lnTo>
                <a:lnTo>
                  <a:pt x="128854" y="178942"/>
                </a:lnTo>
                <a:lnTo>
                  <a:pt x="147662" y="178942"/>
                </a:lnTo>
                <a:lnTo>
                  <a:pt x="147662" y="123697"/>
                </a:lnTo>
                <a:close/>
              </a:path>
              <a:path w="849630" h="179070">
                <a:moveTo>
                  <a:pt x="577088" y="120014"/>
                </a:moveTo>
                <a:lnTo>
                  <a:pt x="558291" y="120014"/>
                </a:lnTo>
                <a:lnTo>
                  <a:pt x="558291" y="175132"/>
                </a:lnTo>
                <a:lnTo>
                  <a:pt x="678179" y="175132"/>
                </a:lnTo>
                <a:lnTo>
                  <a:pt x="678179" y="159892"/>
                </a:lnTo>
                <a:lnTo>
                  <a:pt x="577088" y="159892"/>
                </a:lnTo>
                <a:lnTo>
                  <a:pt x="577088" y="120014"/>
                </a:lnTo>
                <a:close/>
              </a:path>
              <a:path w="849630" h="179070">
                <a:moveTo>
                  <a:pt x="673481" y="1777"/>
                </a:moveTo>
                <a:lnTo>
                  <a:pt x="654685" y="1777"/>
                </a:lnTo>
                <a:lnTo>
                  <a:pt x="654685" y="49656"/>
                </a:lnTo>
                <a:lnTo>
                  <a:pt x="620776" y="49656"/>
                </a:lnTo>
                <a:lnTo>
                  <a:pt x="620776" y="64896"/>
                </a:lnTo>
                <a:lnTo>
                  <a:pt x="654685" y="64896"/>
                </a:lnTo>
                <a:lnTo>
                  <a:pt x="654685" y="131698"/>
                </a:lnTo>
                <a:lnTo>
                  <a:pt x="673481" y="131698"/>
                </a:lnTo>
                <a:lnTo>
                  <a:pt x="673481" y="1777"/>
                </a:lnTo>
                <a:close/>
              </a:path>
              <a:path w="849630" h="179070">
                <a:moveTo>
                  <a:pt x="589153" y="30733"/>
                </a:moveTo>
                <a:lnTo>
                  <a:pt x="569976" y="30733"/>
                </a:lnTo>
                <a:lnTo>
                  <a:pt x="569848" y="45846"/>
                </a:lnTo>
                <a:lnTo>
                  <a:pt x="568071" y="53593"/>
                </a:lnTo>
                <a:lnTo>
                  <a:pt x="544210" y="85274"/>
                </a:lnTo>
                <a:lnTo>
                  <a:pt x="525779" y="94614"/>
                </a:lnTo>
                <a:lnTo>
                  <a:pt x="535432" y="109854"/>
                </a:lnTo>
                <a:lnTo>
                  <a:pt x="567967" y="87201"/>
                </a:lnTo>
                <a:lnTo>
                  <a:pt x="579754" y="67055"/>
                </a:lnTo>
                <a:lnTo>
                  <a:pt x="598252" y="67055"/>
                </a:lnTo>
                <a:lnTo>
                  <a:pt x="597662" y="66293"/>
                </a:lnTo>
                <a:lnTo>
                  <a:pt x="594232" y="59308"/>
                </a:lnTo>
                <a:lnTo>
                  <a:pt x="590931" y="52323"/>
                </a:lnTo>
                <a:lnTo>
                  <a:pt x="589153" y="45084"/>
                </a:lnTo>
                <a:lnTo>
                  <a:pt x="589153" y="30733"/>
                </a:lnTo>
                <a:close/>
              </a:path>
              <a:path w="849630" h="179070">
                <a:moveTo>
                  <a:pt x="598252" y="67055"/>
                </a:moveTo>
                <a:lnTo>
                  <a:pt x="579754" y="67055"/>
                </a:lnTo>
                <a:lnTo>
                  <a:pt x="583015" y="73511"/>
                </a:lnTo>
                <a:lnTo>
                  <a:pt x="614930" y="102943"/>
                </a:lnTo>
                <a:lnTo>
                  <a:pt x="622172" y="105917"/>
                </a:lnTo>
                <a:lnTo>
                  <a:pt x="631825" y="90804"/>
                </a:lnTo>
                <a:lnTo>
                  <a:pt x="625395" y="88300"/>
                </a:lnTo>
                <a:lnTo>
                  <a:pt x="619331" y="85274"/>
                </a:lnTo>
                <a:lnTo>
                  <a:pt x="613965" y="81911"/>
                </a:lnTo>
                <a:lnTo>
                  <a:pt x="608965" y="77977"/>
                </a:lnTo>
                <a:lnTo>
                  <a:pt x="602488" y="72516"/>
                </a:lnTo>
                <a:lnTo>
                  <a:pt x="598252" y="67055"/>
                </a:lnTo>
                <a:close/>
              </a:path>
              <a:path w="849630" h="179070">
                <a:moveTo>
                  <a:pt x="627126" y="15239"/>
                </a:moveTo>
                <a:lnTo>
                  <a:pt x="531494" y="15239"/>
                </a:lnTo>
                <a:lnTo>
                  <a:pt x="531494" y="30733"/>
                </a:lnTo>
                <a:lnTo>
                  <a:pt x="627126" y="30733"/>
                </a:lnTo>
                <a:lnTo>
                  <a:pt x="627126" y="15239"/>
                </a:lnTo>
                <a:close/>
              </a:path>
              <a:path w="849630" h="179070">
                <a:moveTo>
                  <a:pt x="225132" y="119379"/>
                </a:moveTo>
                <a:lnTo>
                  <a:pt x="206133" y="119379"/>
                </a:lnTo>
                <a:lnTo>
                  <a:pt x="206133" y="175132"/>
                </a:lnTo>
                <a:lnTo>
                  <a:pt x="327469" y="175132"/>
                </a:lnTo>
                <a:lnTo>
                  <a:pt x="327469" y="159892"/>
                </a:lnTo>
                <a:lnTo>
                  <a:pt x="225132" y="159892"/>
                </a:lnTo>
                <a:lnTo>
                  <a:pt x="225132" y="119379"/>
                </a:lnTo>
                <a:close/>
              </a:path>
              <a:path w="849630" h="179070">
                <a:moveTo>
                  <a:pt x="322135" y="1777"/>
                </a:moveTo>
                <a:lnTo>
                  <a:pt x="303326" y="1777"/>
                </a:lnTo>
                <a:lnTo>
                  <a:pt x="303326" y="131698"/>
                </a:lnTo>
                <a:lnTo>
                  <a:pt x="322135" y="131698"/>
                </a:lnTo>
                <a:lnTo>
                  <a:pt x="322135" y="1777"/>
                </a:lnTo>
                <a:close/>
              </a:path>
              <a:path w="849630" h="179070">
                <a:moveTo>
                  <a:pt x="239585" y="11429"/>
                </a:moveTo>
                <a:lnTo>
                  <a:pt x="220383" y="11429"/>
                </a:lnTo>
                <a:lnTo>
                  <a:pt x="220383" y="29082"/>
                </a:lnTo>
                <a:lnTo>
                  <a:pt x="220038" y="35772"/>
                </a:lnTo>
                <a:lnTo>
                  <a:pt x="204609" y="71830"/>
                </a:lnTo>
                <a:lnTo>
                  <a:pt x="176047" y="91693"/>
                </a:lnTo>
                <a:lnTo>
                  <a:pt x="186143" y="106552"/>
                </a:lnTo>
                <a:lnTo>
                  <a:pt x="218241" y="82575"/>
                </a:lnTo>
                <a:lnTo>
                  <a:pt x="230085" y="61340"/>
                </a:lnTo>
                <a:lnTo>
                  <a:pt x="248861" y="61340"/>
                </a:lnTo>
                <a:lnTo>
                  <a:pt x="247670" y="59509"/>
                </a:lnTo>
                <a:lnTo>
                  <a:pt x="244767" y="53847"/>
                </a:lnTo>
                <a:lnTo>
                  <a:pt x="241287" y="46100"/>
                </a:lnTo>
                <a:lnTo>
                  <a:pt x="239560" y="37845"/>
                </a:lnTo>
                <a:lnTo>
                  <a:pt x="239585" y="11429"/>
                </a:lnTo>
                <a:close/>
              </a:path>
              <a:path w="849630" h="179070">
                <a:moveTo>
                  <a:pt x="248861" y="61340"/>
                </a:moveTo>
                <a:lnTo>
                  <a:pt x="230085" y="61340"/>
                </a:lnTo>
                <a:lnTo>
                  <a:pt x="233402" y="68417"/>
                </a:lnTo>
                <a:lnTo>
                  <a:pt x="266192" y="100135"/>
                </a:lnTo>
                <a:lnTo>
                  <a:pt x="273634" y="103377"/>
                </a:lnTo>
                <a:lnTo>
                  <a:pt x="283337" y="88264"/>
                </a:lnTo>
                <a:lnTo>
                  <a:pt x="276722" y="85601"/>
                </a:lnTo>
                <a:lnTo>
                  <a:pt x="270594" y="82391"/>
                </a:lnTo>
                <a:lnTo>
                  <a:pt x="264954" y="78656"/>
                </a:lnTo>
                <a:lnTo>
                  <a:pt x="259803" y="74421"/>
                </a:lnTo>
                <a:lnTo>
                  <a:pt x="255186" y="69832"/>
                </a:lnTo>
                <a:lnTo>
                  <a:pt x="251142" y="64849"/>
                </a:lnTo>
                <a:lnTo>
                  <a:pt x="248861" y="61340"/>
                </a:lnTo>
                <a:close/>
              </a:path>
              <a:path w="849630" h="179070">
                <a:moveTo>
                  <a:pt x="751713" y="43306"/>
                </a:moveTo>
                <a:lnTo>
                  <a:pt x="712723" y="64007"/>
                </a:lnTo>
                <a:lnTo>
                  <a:pt x="710946" y="69722"/>
                </a:lnTo>
                <a:lnTo>
                  <a:pt x="710946" y="83057"/>
                </a:lnTo>
                <a:lnTo>
                  <a:pt x="743585" y="109219"/>
                </a:lnTo>
                <a:lnTo>
                  <a:pt x="759714" y="109219"/>
                </a:lnTo>
                <a:lnTo>
                  <a:pt x="766826" y="107822"/>
                </a:lnTo>
                <a:lnTo>
                  <a:pt x="779017" y="102488"/>
                </a:lnTo>
                <a:lnTo>
                  <a:pt x="783843" y="98678"/>
                </a:lnTo>
                <a:lnTo>
                  <a:pt x="786393" y="94995"/>
                </a:lnTo>
                <a:lnTo>
                  <a:pt x="744601" y="94995"/>
                </a:lnTo>
                <a:lnTo>
                  <a:pt x="739013" y="93344"/>
                </a:lnTo>
                <a:lnTo>
                  <a:pt x="734822" y="90042"/>
                </a:lnTo>
                <a:lnTo>
                  <a:pt x="730757" y="86740"/>
                </a:lnTo>
                <a:lnTo>
                  <a:pt x="728598" y="82168"/>
                </a:lnTo>
                <a:lnTo>
                  <a:pt x="728598" y="70611"/>
                </a:lnTo>
                <a:lnTo>
                  <a:pt x="730757" y="66039"/>
                </a:lnTo>
                <a:lnTo>
                  <a:pt x="734822" y="62737"/>
                </a:lnTo>
                <a:lnTo>
                  <a:pt x="739013" y="59435"/>
                </a:lnTo>
                <a:lnTo>
                  <a:pt x="744601" y="57657"/>
                </a:lnTo>
                <a:lnTo>
                  <a:pt x="786305" y="57657"/>
                </a:lnTo>
                <a:lnTo>
                  <a:pt x="783843" y="54101"/>
                </a:lnTo>
                <a:lnTo>
                  <a:pt x="779017" y="50291"/>
                </a:lnTo>
                <a:lnTo>
                  <a:pt x="772922" y="47497"/>
                </a:lnTo>
                <a:lnTo>
                  <a:pt x="766826" y="44830"/>
                </a:lnTo>
                <a:lnTo>
                  <a:pt x="759714" y="43433"/>
                </a:lnTo>
                <a:lnTo>
                  <a:pt x="751713" y="43306"/>
                </a:lnTo>
                <a:close/>
              </a:path>
              <a:path w="849630" h="179070">
                <a:moveTo>
                  <a:pt x="786305" y="57657"/>
                </a:moveTo>
                <a:lnTo>
                  <a:pt x="758697" y="57657"/>
                </a:lnTo>
                <a:lnTo>
                  <a:pt x="764412" y="59435"/>
                </a:lnTo>
                <a:lnTo>
                  <a:pt x="772795" y="66039"/>
                </a:lnTo>
                <a:lnTo>
                  <a:pt x="775080" y="70611"/>
                </a:lnTo>
                <a:lnTo>
                  <a:pt x="775208" y="76453"/>
                </a:lnTo>
                <a:lnTo>
                  <a:pt x="775080" y="82168"/>
                </a:lnTo>
                <a:lnTo>
                  <a:pt x="772795" y="86740"/>
                </a:lnTo>
                <a:lnTo>
                  <a:pt x="764412" y="93344"/>
                </a:lnTo>
                <a:lnTo>
                  <a:pt x="758697" y="94995"/>
                </a:lnTo>
                <a:lnTo>
                  <a:pt x="786393" y="94995"/>
                </a:lnTo>
                <a:lnTo>
                  <a:pt x="790702" y="88772"/>
                </a:lnTo>
                <a:lnTo>
                  <a:pt x="792607" y="83057"/>
                </a:lnTo>
                <a:lnTo>
                  <a:pt x="792607" y="69722"/>
                </a:lnTo>
                <a:lnTo>
                  <a:pt x="790702" y="64007"/>
                </a:lnTo>
                <a:lnTo>
                  <a:pt x="786305" y="57657"/>
                </a:lnTo>
                <a:close/>
              </a:path>
              <a:path w="849630" h="179070">
                <a:moveTo>
                  <a:pt x="50672" y="42544"/>
                </a:moveTo>
                <a:lnTo>
                  <a:pt x="15189" y="58546"/>
                </a:lnTo>
                <a:lnTo>
                  <a:pt x="9956" y="69341"/>
                </a:lnTo>
                <a:lnTo>
                  <a:pt x="9956" y="82549"/>
                </a:lnTo>
                <a:lnTo>
                  <a:pt x="11722" y="88391"/>
                </a:lnTo>
                <a:lnTo>
                  <a:pt x="15189" y="93344"/>
                </a:lnTo>
                <a:lnTo>
                  <a:pt x="18656" y="98424"/>
                </a:lnTo>
                <a:lnTo>
                  <a:pt x="23444" y="102361"/>
                </a:lnTo>
                <a:lnTo>
                  <a:pt x="35648" y="107949"/>
                </a:lnTo>
                <a:lnTo>
                  <a:pt x="42684" y="109473"/>
                </a:lnTo>
                <a:lnTo>
                  <a:pt x="58648" y="109473"/>
                </a:lnTo>
                <a:lnTo>
                  <a:pt x="65697" y="107949"/>
                </a:lnTo>
                <a:lnTo>
                  <a:pt x="77914" y="102361"/>
                </a:lnTo>
                <a:lnTo>
                  <a:pt x="82715" y="98424"/>
                </a:lnTo>
                <a:lnTo>
                  <a:pt x="85159" y="94868"/>
                </a:lnTo>
                <a:lnTo>
                  <a:pt x="50672" y="94868"/>
                </a:lnTo>
                <a:lnTo>
                  <a:pt x="43649" y="94741"/>
                </a:lnTo>
                <a:lnTo>
                  <a:pt x="38049" y="92963"/>
                </a:lnTo>
                <a:lnTo>
                  <a:pt x="33896" y="89661"/>
                </a:lnTo>
                <a:lnTo>
                  <a:pt x="29743" y="86232"/>
                </a:lnTo>
                <a:lnTo>
                  <a:pt x="27609" y="81787"/>
                </a:lnTo>
                <a:lnTo>
                  <a:pt x="27609" y="70230"/>
                </a:lnTo>
                <a:lnTo>
                  <a:pt x="29743" y="65658"/>
                </a:lnTo>
                <a:lnTo>
                  <a:pt x="38049" y="58800"/>
                </a:lnTo>
                <a:lnTo>
                  <a:pt x="43649" y="57149"/>
                </a:lnTo>
                <a:lnTo>
                  <a:pt x="50672" y="57022"/>
                </a:lnTo>
                <a:lnTo>
                  <a:pt x="85132" y="57022"/>
                </a:lnTo>
                <a:lnTo>
                  <a:pt x="82715" y="53593"/>
                </a:lnTo>
                <a:lnTo>
                  <a:pt x="77914" y="49783"/>
                </a:lnTo>
                <a:lnTo>
                  <a:pt x="71805" y="46862"/>
                </a:lnTo>
                <a:lnTo>
                  <a:pt x="65697" y="44068"/>
                </a:lnTo>
                <a:lnTo>
                  <a:pt x="58648" y="42671"/>
                </a:lnTo>
                <a:lnTo>
                  <a:pt x="50672" y="42544"/>
                </a:lnTo>
                <a:close/>
              </a:path>
              <a:path w="849630" h="179070">
                <a:moveTo>
                  <a:pt x="85132" y="57022"/>
                </a:moveTo>
                <a:lnTo>
                  <a:pt x="50672" y="57022"/>
                </a:lnTo>
                <a:lnTo>
                  <a:pt x="57619" y="57149"/>
                </a:lnTo>
                <a:lnTo>
                  <a:pt x="63220" y="58800"/>
                </a:lnTo>
                <a:lnTo>
                  <a:pt x="71767" y="65658"/>
                </a:lnTo>
                <a:lnTo>
                  <a:pt x="74015" y="70230"/>
                </a:lnTo>
                <a:lnTo>
                  <a:pt x="74231" y="76072"/>
                </a:lnTo>
                <a:lnTo>
                  <a:pt x="74015" y="81787"/>
                </a:lnTo>
                <a:lnTo>
                  <a:pt x="50672" y="94868"/>
                </a:lnTo>
                <a:lnTo>
                  <a:pt x="85159" y="94868"/>
                </a:lnTo>
                <a:lnTo>
                  <a:pt x="86207" y="93344"/>
                </a:lnTo>
                <a:lnTo>
                  <a:pt x="89700" y="88391"/>
                </a:lnTo>
                <a:lnTo>
                  <a:pt x="91516" y="82549"/>
                </a:lnTo>
                <a:lnTo>
                  <a:pt x="91516" y="69341"/>
                </a:lnTo>
                <a:lnTo>
                  <a:pt x="89700" y="63626"/>
                </a:lnTo>
                <a:lnTo>
                  <a:pt x="86207" y="58546"/>
                </a:lnTo>
                <a:lnTo>
                  <a:pt x="85132" y="57022"/>
                </a:lnTo>
                <a:close/>
              </a:path>
              <a:path w="849630" h="179070">
                <a:moveTo>
                  <a:pt x="512572" y="141731"/>
                </a:moveTo>
                <a:lnTo>
                  <a:pt x="350316" y="141731"/>
                </a:lnTo>
                <a:lnTo>
                  <a:pt x="350316" y="157225"/>
                </a:lnTo>
                <a:lnTo>
                  <a:pt x="512572" y="157225"/>
                </a:lnTo>
                <a:lnTo>
                  <a:pt x="512572" y="141731"/>
                </a:lnTo>
                <a:close/>
              </a:path>
              <a:path w="849630" h="179070">
                <a:moveTo>
                  <a:pt x="440435" y="98424"/>
                </a:moveTo>
                <a:lnTo>
                  <a:pt x="421766" y="98424"/>
                </a:lnTo>
                <a:lnTo>
                  <a:pt x="421766" y="141731"/>
                </a:lnTo>
                <a:lnTo>
                  <a:pt x="440435" y="141731"/>
                </a:lnTo>
                <a:lnTo>
                  <a:pt x="440435" y="98424"/>
                </a:lnTo>
                <a:close/>
              </a:path>
              <a:path w="849630" h="179070">
                <a:moveTo>
                  <a:pt x="492378" y="15239"/>
                </a:moveTo>
                <a:lnTo>
                  <a:pt x="370509" y="15239"/>
                </a:lnTo>
                <a:lnTo>
                  <a:pt x="370509" y="98424"/>
                </a:lnTo>
                <a:lnTo>
                  <a:pt x="494029" y="98424"/>
                </a:lnTo>
                <a:lnTo>
                  <a:pt x="494029" y="83311"/>
                </a:lnTo>
                <a:lnTo>
                  <a:pt x="389318" y="83311"/>
                </a:lnTo>
                <a:lnTo>
                  <a:pt x="389318" y="30479"/>
                </a:lnTo>
                <a:lnTo>
                  <a:pt x="492378" y="30479"/>
                </a:lnTo>
                <a:lnTo>
                  <a:pt x="492378" y="15239"/>
                </a:lnTo>
                <a:close/>
              </a:path>
              <a:path w="849630" h="179070">
                <a:moveTo>
                  <a:pt x="848741" y="1650"/>
                </a:moveTo>
                <a:lnTo>
                  <a:pt x="829945" y="1650"/>
                </a:lnTo>
                <a:lnTo>
                  <a:pt x="829945" y="42925"/>
                </a:lnTo>
                <a:lnTo>
                  <a:pt x="801370" y="42925"/>
                </a:lnTo>
                <a:lnTo>
                  <a:pt x="801370" y="58165"/>
                </a:lnTo>
                <a:lnTo>
                  <a:pt x="829945" y="58165"/>
                </a:lnTo>
                <a:lnTo>
                  <a:pt x="829945" y="77850"/>
                </a:lnTo>
                <a:lnTo>
                  <a:pt x="801242" y="77850"/>
                </a:lnTo>
                <a:lnTo>
                  <a:pt x="801242" y="93090"/>
                </a:lnTo>
                <a:lnTo>
                  <a:pt x="829945" y="93090"/>
                </a:lnTo>
                <a:lnTo>
                  <a:pt x="829945" y="115823"/>
                </a:lnTo>
                <a:lnTo>
                  <a:pt x="848741" y="115823"/>
                </a:lnTo>
                <a:lnTo>
                  <a:pt x="848741" y="1650"/>
                </a:lnTo>
                <a:close/>
              </a:path>
              <a:path w="849630" h="179070">
                <a:moveTo>
                  <a:pt x="147662" y="1650"/>
                </a:moveTo>
                <a:lnTo>
                  <a:pt x="128854" y="1650"/>
                </a:lnTo>
                <a:lnTo>
                  <a:pt x="128854" y="43941"/>
                </a:lnTo>
                <a:lnTo>
                  <a:pt x="100355" y="43941"/>
                </a:lnTo>
                <a:lnTo>
                  <a:pt x="100355" y="59054"/>
                </a:lnTo>
                <a:lnTo>
                  <a:pt x="128854" y="59054"/>
                </a:lnTo>
                <a:lnTo>
                  <a:pt x="128854" y="77342"/>
                </a:lnTo>
                <a:lnTo>
                  <a:pt x="100152" y="77342"/>
                </a:lnTo>
                <a:lnTo>
                  <a:pt x="100152" y="92836"/>
                </a:lnTo>
                <a:lnTo>
                  <a:pt x="128854" y="92836"/>
                </a:lnTo>
                <a:lnTo>
                  <a:pt x="128854" y="114045"/>
                </a:lnTo>
                <a:lnTo>
                  <a:pt x="147662" y="114045"/>
                </a:lnTo>
                <a:lnTo>
                  <a:pt x="147662" y="1650"/>
                </a:lnTo>
                <a:close/>
              </a:path>
              <a:path w="849630" h="179070">
                <a:moveTo>
                  <a:pt x="800861" y="20192"/>
                </a:moveTo>
                <a:lnTo>
                  <a:pt x="701040" y="20192"/>
                </a:lnTo>
                <a:lnTo>
                  <a:pt x="701040" y="35178"/>
                </a:lnTo>
                <a:lnTo>
                  <a:pt x="800861" y="35178"/>
                </a:lnTo>
                <a:lnTo>
                  <a:pt x="800861" y="20192"/>
                </a:lnTo>
                <a:close/>
              </a:path>
              <a:path w="849630" h="179070">
                <a:moveTo>
                  <a:pt x="761237" y="0"/>
                </a:moveTo>
                <a:lnTo>
                  <a:pt x="742569" y="0"/>
                </a:lnTo>
                <a:lnTo>
                  <a:pt x="742569" y="20192"/>
                </a:lnTo>
                <a:lnTo>
                  <a:pt x="761237" y="20192"/>
                </a:lnTo>
                <a:lnTo>
                  <a:pt x="761237" y="0"/>
                </a:lnTo>
                <a:close/>
              </a:path>
              <a:path w="849630" h="179070">
                <a:moveTo>
                  <a:pt x="99758" y="18795"/>
                </a:moveTo>
                <a:lnTo>
                  <a:pt x="0" y="18795"/>
                </a:lnTo>
                <a:lnTo>
                  <a:pt x="0" y="34035"/>
                </a:lnTo>
                <a:lnTo>
                  <a:pt x="99758" y="34035"/>
                </a:lnTo>
                <a:lnTo>
                  <a:pt x="99758" y="18795"/>
                </a:lnTo>
                <a:close/>
              </a:path>
              <a:path w="849630" h="179070">
                <a:moveTo>
                  <a:pt x="60172" y="0"/>
                </a:moveTo>
                <a:lnTo>
                  <a:pt x="41567" y="0"/>
                </a:lnTo>
                <a:lnTo>
                  <a:pt x="41567" y="18795"/>
                </a:lnTo>
                <a:lnTo>
                  <a:pt x="60172" y="18795"/>
                </a:lnTo>
                <a:lnTo>
                  <a:pt x="601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803654" y="5217414"/>
            <a:ext cx="367030" cy="147320"/>
          </a:xfrm>
          <a:custGeom>
            <a:avLst/>
            <a:gdLst/>
            <a:ahLst/>
            <a:cxnLst/>
            <a:rect l="l" t="t" r="r" b="b"/>
            <a:pathLst>
              <a:path w="367030" h="147320">
                <a:moveTo>
                  <a:pt x="173989" y="0"/>
                </a:moveTo>
                <a:lnTo>
                  <a:pt x="159257" y="0"/>
                </a:lnTo>
                <a:lnTo>
                  <a:pt x="152907" y="1524"/>
                </a:lnTo>
                <a:lnTo>
                  <a:pt x="147446" y="4444"/>
                </a:lnTo>
                <a:lnTo>
                  <a:pt x="142112" y="7238"/>
                </a:lnTo>
                <a:lnTo>
                  <a:pt x="137921" y="11303"/>
                </a:lnTo>
                <a:lnTo>
                  <a:pt x="134873" y="16383"/>
                </a:lnTo>
                <a:lnTo>
                  <a:pt x="131952" y="21463"/>
                </a:lnTo>
                <a:lnTo>
                  <a:pt x="130428" y="27305"/>
                </a:lnTo>
                <a:lnTo>
                  <a:pt x="130428" y="40386"/>
                </a:lnTo>
                <a:lnTo>
                  <a:pt x="131952" y="46228"/>
                </a:lnTo>
                <a:lnTo>
                  <a:pt x="137794" y="57150"/>
                </a:lnTo>
                <a:lnTo>
                  <a:pt x="141604" y="62484"/>
                </a:lnTo>
                <a:lnTo>
                  <a:pt x="146176" y="67818"/>
                </a:lnTo>
                <a:lnTo>
                  <a:pt x="140219" y="71963"/>
                </a:lnTo>
                <a:lnTo>
                  <a:pt x="118490" y="114554"/>
                </a:lnTo>
                <a:lnTo>
                  <a:pt x="120395" y="121412"/>
                </a:lnTo>
                <a:lnTo>
                  <a:pt x="124206" y="127381"/>
                </a:lnTo>
                <a:lnTo>
                  <a:pt x="127888" y="133350"/>
                </a:lnTo>
                <a:lnTo>
                  <a:pt x="133222" y="138176"/>
                </a:lnTo>
                <a:lnTo>
                  <a:pt x="147065" y="145034"/>
                </a:lnTo>
                <a:lnTo>
                  <a:pt x="155320" y="146812"/>
                </a:lnTo>
                <a:lnTo>
                  <a:pt x="171703" y="146812"/>
                </a:lnTo>
                <a:lnTo>
                  <a:pt x="178181" y="145796"/>
                </a:lnTo>
                <a:lnTo>
                  <a:pt x="184784" y="143510"/>
                </a:lnTo>
                <a:lnTo>
                  <a:pt x="191262" y="141351"/>
                </a:lnTo>
                <a:lnTo>
                  <a:pt x="196976" y="137922"/>
                </a:lnTo>
                <a:lnTo>
                  <a:pt x="202056" y="133350"/>
                </a:lnTo>
                <a:lnTo>
                  <a:pt x="225866" y="133350"/>
                </a:lnTo>
                <a:lnTo>
                  <a:pt x="222283" y="129032"/>
                </a:lnTo>
                <a:lnTo>
                  <a:pt x="165226" y="129032"/>
                </a:lnTo>
                <a:lnTo>
                  <a:pt x="160019" y="128905"/>
                </a:lnTo>
                <a:lnTo>
                  <a:pt x="155575" y="127889"/>
                </a:lnTo>
                <a:lnTo>
                  <a:pt x="147954" y="123825"/>
                </a:lnTo>
                <a:lnTo>
                  <a:pt x="144906" y="121031"/>
                </a:lnTo>
                <a:lnTo>
                  <a:pt x="142875" y="117602"/>
                </a:lnTo>
                <a:lnTo>
                  <a:pt x="140715" y="114173"/>
                </a:lnTo>
                <a:lnTo>
                  <a:pt x="139700" y="110363"/>
                </a:lnTo>
                <a:lnTo>
                  <a:pt x="139606" y="104521"/>
                </a:lnTo>
                <a:lnTo>
                  <a:pt x="139572" y="103886"/>
                </a:lnTo>
                <a:lnTo>
                  <a:pt x="140588" y="100711"/>
                </a:lnTo>
                <a:lnTo>
                  <a:pt x="142875" y="96901"/>
                </a:lnTo>
                <a:lnTo>
                  <a:pt x="145033" y="92964"/>
                </a:lnTo>
                <a:lnTo>
                  <a:pt x="148970" y="88900"/>
                </a:lnTo>
                <a:lnTo>
                  <a:pt x="154558" y="84709"/>
                </a:lnTo>
                <a:lnTo>
                  <a:pt x="158114" y="81915"/>
                </a:lnTo>
                <a:lnTo>
                  <a:pt x="182816" y="81915"/>
                </a:lnTo>
                <a:lnTo>
                  <a:pt x="173354" y="70612"/>
                </a:lnTo>
                <a:lnTo>
                  <a:pt x="189229" y="59182"/>
                </a:lnTo>
                <a:lnTo>
                  <a:pt x="191577" y="56769"/>
                </a:lnTo>
                <a:lnTo>
                  <a:pt x="161797" y="56769"/>
                </a:lnTo>
                <a:lnTo>
                  <a:pt x="158495" y="52832"/>
                </a:lnTo>
                <a:lnTo>
                  <a:pt x="150113" y="31369"/>
                </a:lnTo>
                <a:lnTo>
                  <a:pt x="150875" y="28702"/>
                </a:lnTo>
                <a:lnTo>
                  <a:pt x="153669" y="23622"/>
                </a:lnTo>
                <a:lnTo>
                  <a:pt x="155701" y="21590"/>
                </a:lnTo>
                <a:lnTo>
                  <a:pt x="158241" y="20066"/>
                </a:lnTo>
                <a:lnTo>
                  <a:pt x="160781" y="18415"/>
                </a:lnTo>
                <a:lnTo>
                  <a:pt x="163702" y="17653"/>
                </a:lnTo>
                <a:lnTo>
                  <a:pt x="167004" y="17526"/>
                </a:lnTo>
                <a:lnTo>
                  <a:pt x="199050" y="17526"/>
                </a:lnTo>
                <a:lnTo>
                  <a:pt x="197865" y="15621"/>
                </a:lnTo>
                <a:lnTo>
                  <a:pt x="195071" y="10922"/>
                </a:lnTo>
                <a:lnTo>
                  <a:pt x="191007" y="7112"/>
                </a:lnTo>
                <a:lnTo>
                  <a:pt x="180339" y="1524"/>
                </a:lnTo>
                <a:lnTo>
                  <a:pt x="173989" y="0"/>
                </a:lnTo>
                <a:close/>
              </a:path>
              <a:path w="367030" h="147320">
                <a:moveTo>
                  <a:pt x="225866" y="133350"/>
                </a:moveTo>
                <a:lnTo>
                  <a:pt x="202056" y="133350"/>
                </a:lnTo>
                <a:lnTo>
                  <a:pt x="211708" y="144907"/>
                </a:lnTo>
                <a:lnTo>
                  <a:pt x="235457" y="144907"/>
                </a:lnTo>
                <a:lnTo>
                  <a:pt x="225866" y="133350"/>
                </a:lnTo>
                <a:close/>
              </a:path>
              <a:path w="367030" h="147320">
                <a:moveTo>
                  <a:pt x="182816" y="81915"/>
                </a:moveTo>
                <a:lnTo>
                  <a:pt x="158114" y="81915"/>
                </a:lnTo>
                <a:lnTo>
                  <a:pt x="190119" y="119507"/>
                </a:lnTo>
                <a:lnTo>
                  <a:pt x="186435" y="122555"/>
                </a:lnTo>
                <a:lnTo>
                  <a:pt x="182498" y="124968"/>
                </a:lnTo>
                <a:lnTo>
                  <a:pt x="178181" y="126619"/>
                </a:lnTo>
                <a:lnTo>
                  <a:pt x="173862" y="128143"/>
                </a:lnTo>
                <a:lnTo>
                  <a:pt x="169544" y="129032"/>
                </a:lnTo>
                <a:lnTo>
                  <a:pt x="222283" y="129032"/>
                </a:lnTo>
                <a:lnTo>
                  <a:pt x="215010" y="120269"/>
                </a:lnTo>
                <a:lnTo>
                  <a:pt x="218312" y="116332"/>
                </a:lnTo>
                <a:lnTo>
                  <a:pt x="220979" y="111125"/>
                </a:lnTo>
                <a:lnTo>
                  <a:pt x="223134" y="104902"/>
                </a:lnTo>
                <a:lnTo>
                  <a:pt x="202056" y="104902"/>
                </a:lnTo>
                <a:lnTo>
                  <a:pt x="182816" y="81915"/>
                </a:lnTo>
                <a:close/>
              </a:path>
              <a:path w="367030" h="147320">
                <a:moveTo>
                  <a:pt x="226948" y="79756"/>
                </a:moveTo>
                <a:lnTo>
                  <a:pt x="207898" y="79756"/>
                </a:lnTo>
                <a:lnTo>
                  <a:pt x="207840" y="85090"/>
                </a:lnTo>
                <a:lnTo>
                  <a:pt x="207390" y="89027"/>
                </a:lnTo>
                <a:lnTo>
                  <a:pt x="206375" y="93218"/>
                </a:lnTo>
                <a:lnTo>
                  <a:pt x="205358" y="97536"/>
                </a:lnTo>
                <a:lnTo>
                  <a:pt x="203834" y="101346"/>
                </a:lnTo>
                <a:lnTo>
                  <a:pt x="202056" y="104902"/>
                </a:lnTo>
                <a:lnTo>
                  <a:pt x="223134" y="104902"/>
                </a:lnTo>
                <a:lnTo>
                  <a:pt x="225678" y="97790"/>
                </a:lnTo>
                <a:lnTo>
                  <a:pt x="226821" y="89535"/>
                </a:lnTo>
                <a:lnTo>
                  <a:pt x="226948" y="79756"/>
                </a:lnTo>
                <a:close/>
              </a:path>
              <a:path w="367030" h="147320">
                <a:moveTo>
                  <a:pt x="199050" y="17526"/>
                </a:moveTo>
                <a:lnTo>
                  <a:pt x="167004" y="17526"/>
                </a:lnTo>
                <a:lnTo>
                  <a:pt x="170179" y="17653"/>
                </a:lnTo>
                <a:lnTo>
                  <a:pt x="173100" y="18415"/>
                </a:lnTo>
                <a:lnTo>
                  <a:pt x="175387" y="19812"/>
                </a:lnTo>
                <a:lnTo>
                  <a:pt x="177800" y="21209"/>
                </a:lnTo>
                <a:lnTo>
                  <a:pt x="179704" y="22987"/>
                </a:lnTo>
                <a:lnTo>
                  <a:pt x="180975" y="25146"/>
                </a:lnTo>
                <a:lnTo>
                  <a:pt x="182371" y="27305"/>
                </a:lnTo>
                <a:lnTo>
                  <a:pt x="183006" y="29591"/>
                </a:lnTo>
                <a:lnTo>
                  <a:pt x="183006" y="36068"/>
                </a:lnTo>
                <a:lnTo>
                  <a:pt x="181863" y="39624"/>
                </a:lnTo>
                <a:lnTo>
                  <a:pt x="179704" y="42545"/>
                </a:lnTo>
                <a:lnTo>
                  <a:pt x="177419" y="45466"/>
                </a:lnTo>
                <a:lnTo>
                  <a:pt x="174370" y="48133"/>
                </a:lnTo>
                <a:lnTo>
                  <a:pt x="170560" y="50673"/>
                </a:lnTo>
                <a:lnTo>
                  <a:pt x="161797" y="56769"/>
                </a:lnTo>
                <a:lnTo>
                  <a:pt x="191577" y="56769"/>
                </a:lnTo>
                <a:lnTo>
                  <a:pt x="193801" y="54483"/>
                </a:lnTo>
                <a:lnTo>
                  <a:pt x="197103" y="49276"/>
                </a:lnTo>
                <a:lnTo>
                  <a:pt x="200532" y="43942"/>
                </a:lnTo>
                <a:lnTo>
                  <a:pt x="202183" y="37973"/>
                </a:lnTo>
                <a:lnTo>
                  <a:pt x="202081" y="25146"/>
                </a:lnTo>
                <a:lnTo>
                  <a:pt x="200787" y="20320"/>
                </a:lnTo>
                <a:lnTo>
                  <a:pt x="199050" y="17526"/>
                </a:lnTo>
                <a:close/>
              </a:path>
              <a:path w="367030" h="147320">
                <a:moveTo>
                  <a:pt x="299465" y="1524"/>
                </a:moveTo>
                <a:lnTo>
                  <a:pt x="251459" y="1524"/>
                </a:lnTo>
                <a:lnTo>
                  <a:pt x="251459" y="144907"/>
                </a:lnTo>
                <a:lnTo>
                  <a:pt x="298069" y="144907"/>
                </a:lnTo>
                <a:lnTo>
                  <a:pt x="308544" y="144287"/>
                </a:lnTo>
                <a:lnTo>
                  <a:pt x="348596" y="125857"/>
                </a:lnTo>
                <a:lnTo>
                  <a:pt x="273303" y="125857"/>
                </a:lnTo>
                <a:lnTo>
                  <a:pt x="273303" y="20574"/>
                </a:lnTo>
                <a:lnTo>
                  <a:pt x="348993" y="20574"/>
                </a:lnTo>
                <a:lnTo>
                  <a:pt x="342755" y="14900"/>
                </a:lnTo>
                <a:lnTo>
                  <a:pt x="335660" y="10160"/>
                </a:lnTo>
                <a:lnTo>
                  <a:pt x="327755" y="6417"/>
                </a:lnTo>
                <a:lnTo>
                  <a:pt x="319087" y="3746"/>
                </a:lnTo>
                <a:lnTo>
                  <a:pt x="309657" y="2123"/>
                </a:lnTo>
                <a:lnTo>
                  <a:pt x="299465" y="1524"/>
                </a:lnTo>
                <a:close/>
              </a:path>
              <a:path w="367030" h="147320">
                <a:moveTo>
                  <a:pt x="348993" y="20574"/>
                </a:moveTo>
                <a:lnTo>
                  <a:pt x="298069" y="20574"/>
                </a:lnTo>
                <a:lnTo>
                  <a:pt x="309068" y="21429"/>
                </a:lnTo>
                <a:lnTo>
                  <a:pt x="318627" y="23987"/>
                </a:lnTo>
                <a:lnTo>
                  <a:pt x="344572" y="61094"/>
                </a:lnTo>
                <a:lnTo>
                  <a:pt x="345313" y="73025"/>
                </a:lnTo>
                <a:lnTo>
                  <a:pt x="344552" y="85030"/>
                </a:lnTo>
                <a:lnTo>
                  <a:pt x="318119" y="122332"/>
                </a:lnTo>
                <a:lnTo>
                  <a:pt x="296798" y="125857"/>
                </a:lnTo>
                <a:lnTo>
                  <a:pt x="348596" y="125857"/>
                </a:lnTo>
                <a:lnTo>
                  <a:pt x="366383" y="83859"/>
                </a:lnTo>
                <a:lnTo>
                  <a:pt x="366902" y="73025"/>
                </a:lnTo>
                <a:lnTo>
                  <a:pt x="366383" y="62210"/>
                </a:lnTo>
                <a:lnTo>
                  <a:pt x="364839" y="52228"/>
                </a:lnTo>
                <a:lnTo>
                  <a:pt x="362295" y="43056"/>
                </a:lnTo>
                <a:lnTo>
                  <a:pt x="358775" y="34671"/>
                </a:lnTo>
                <a:lnTo>
                  <a:pt x="354324" y="27144"/>
                </a:lnTo>
                <a:lnTo>
                  <a:pt x="348993" y="20574"/>
                </a:lnTo>
                <a:close/>
              </a:path>
              <a:path w="367030" h="147320">
                <a:moveTo>
                  <a:pt x="51053" y="1524"/>
                </a:moveTo>
                <a:lnTo>
                  <a:pt x="0" y="1524"/>
                </a:lnTo>
                <a:lnTo>
                  <a:pt x="0" y="144907"/>
                </a:lnTo>
                <a:lnTo>
                  <a:pt x="21843" y="144907"/>
                </a:lnTo>
                <a:lnTo>
                  <a:pt x="21843" y="90805"/>
                </a:lnTo>
                <a:lnTo>
                  <a:pt x="76821" y="90805"/>
                </a:lnTo>
                <a:lnTo>
                  <a:pt x="74675" y="86868"/>
                </a:lnTo>
                <a:lnTo>
                  <a:pt x="83312" y="83566"/>
                </a:lnTo>
                <a:lnTo>
                  <a:pt x="89915" y="78486"/>
                </a:lnTo>
                <a:lnTo>
                  <a:pt x="93919" y="72009"/>
                </a:lnTo>
                <a:lnTo>
                  <a:pt x="21843" y="72009"/>
                </a:lnTo>
                <a:lnTo>
                  <a:pt x="21843" y="20193"/>
                </a:lnTo>
                <a:lnTo>
                  <a:pt x="93706" y="20193"/>
                </a:lnTo>
                <a:lnTo>
                  <a:pt x="91693" y="16383"/>
                </a:lnTo>
                <a:lnTo>
                  <a:pt x="59058" y="1954"/>
                </a:lnTo>
                <a:lnTo>
                  <a:pt x="51053" y="1524"/>
                </a:lnTo>
                <a:close/>
              </a:path>
              <a:path w="367030" h="147320">
                <a:moveTo>
                  <a:pt x="76821" y="90805"/>
                </a:moveTo>
                <a:lnTo>
                  <a:pt x="52450" y="90805"/>
                </a:lnTo>
                <a:lnTo>
                  <a:pt x="81533" y="144907"/>
                </a:lnTo>
                <a:lnTo>
                  <a:pt x="106298" y="144907"/>
                </a:lnTo>
                <a:lnTo>
                  <a:pt x="76821" y="90805"/>
                </a:lnTo>
                <a:close/>
              </a:path>
              <a:path w="367030" h="147320">
                <a:moveTo>
                  <a:pt x="93706" y="20193"/>
                </a:moveTo>
                <a:lnTo>
                  <a:pt x="59435" y="20193"/>
                </a:lnTo>
                <a:lnTo>
                  <a:pt x="67056" y="22606"/>
                </a:lnTo>
                <a:lnTo>
                  <a:pt x="71881" y="27178"/>
                </a:lnTo>
                <a:lnTo>
                  <a:pt x="76581" y="31877"/>
                </a:lnTo>
                <a:lnTo>
                  <a:pt x="78866" y="38227"/>
                </a:lnTo>
                <a:lnTo>
                  <a:pt x="78866" y="54610"/>
                </a:lnTo>
                <a:lnTo>
                  <a:pt x="76581" y="60960"/>
                </a:lnTo>
                <a:lnTo>
                  <a:pt x="67056" y="69723"/>
                </a:lnTo>
                <a:lnTo>
                  <a:pt x="59435" y="72009"/>
                </a:lnTo>
                <a:lnTo>
                  <a:pt x="93919" y="72009"/>
                </a:lnTo>
                <a:lnTo>
                  <a:pt x="100837" y="46482"/>
                </a:lnTo>
                <a:lnTo>
                  <a:pt x="100837" y="37592"/>
                </a:lnTo>
                <a:lnTo>
                  <a:pt x="98932" y="29845"/>
                </a:lnTo>
                <a:lnTo>
                  <a:pt x="95250" y="23114"/>
                </a:lnTo>
                <a:lnTo>
                  <a:pt x="93706" y="201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234564" y="5201792"/>
            <a:ext cx="516255" cy="177800"/>
          </a:xfrm>
          <a:custGeom>
            <a:avLst/>
            <a:gdLst/>
            <a:ahLst/>
            <a:cxnLst/>
            <a:rect l="l" t="t" r="r" b="b"/>
            <a:pathLst>
              <a:path w="516255" h="177800">
                <a:moveTo>
                  <a:pt x="229108" y="103631"/>
                </a:moveTo>
                <a:lnTo>
                  <a:pt x="210439" y="103631"/>
                </a:lnTo>
                <a:lnTo>
                  <a:pt x="210439" y="175132"/>
                </a:lnTo>
                <a:lnTo>
                  <a:pt x="326136" y="175132"/>
                </a:lnTo>
                <a:lnTo>
                  <a:pt x="326136" y="159638"/>
                </a:lnTo>
                <a:lnTo>
                  <a:pt x="229108" y="159638"/>
                </a:lnTo>
                <a:lnTo>
                  <a:pt x="229108" y="139064"/>
                </a:lnTo>
                <a:lnTo>
                  <a:pt x="326136" y="139064"/>
                </a:lnTo>
                <a:lnTo>
                  <a:pt x="326136" y="124205"/>
                </a:lnTo>
                <a:lnTo>
                  <a:pt x="229108" y="124205"/>
                </a:lnTo>
                <a:lnTo>
                  <a:pt x="229108" y="103631"/>
                </a:lnTo>
                <a:close/>
              </a:path>
              <a:path w="516255" h="177800">
                <a:moveTo>
                  <a:pt x="326136" y="139064"/>
                </a:moveTo>
                <a:lnTo>
                  <a:pt x="307340" y="139064"/>
                </a:lnTo>
                <a:lnTo>
                  <a:pt x="307340" y="159638"/>
                </a:lnTo>
                <a:lnTo>
                  <a:pt x="326136" y="159638"/>
                </a:lnTo>
                <a:lnTo>
                  <a:pt x="326136" y="139064"/>
                </a:lnTo>
                <a:close/>
              </a:path>
              <a:path w="516255" h="177800">
                <a:moveTo>
                  <a:pt x="326136" y="103631"/>
                </a:moveTo>
                <a:lnTo>
                  <a:pt x="307340" y="103631"/>
                </a:lnTo>
                <a:lnTo>
                  <a:pt x="307340" y="124205"/>
                </a:lnTo>
                <a:lnTo>
                  <a:pt x="326136" y="124205"/>
                </a:lnTo>
                <a:lnTo>
                  <a:pt x="326136" y="103631"/>
                </a:lnTo>
                <a:close/>
              </a:path>
              <a:path w="516255" h="177800">
                <a:moveTo>
                  <a:pt x="392303" y="117474"/>
                </a:moveTo>
                <a:lnTo>
                  <a:pt x="373507" y="117474"/>
                </a:lnTo>
                <a:lnTo>
                  <a:pt x="373507" y="173481"/>
                </a:lnTo>
                <a:lnTo>
                  <a:pt x="498729" y="173481"/>
                </a:lnTo>
                <a:lnTo>
                  <a:pt x="498729" y="158241"/>
                </a:lnTo>
                <a:lnTo>
                  <a:pt x="392303" y="158241"/>
                </a:lnTo>
                <a:lnTo>
                  <a:pt x="392303" y="117474"/>
                </a:lnTo>
                <a:close/>
              </a:path>
              <a:path w="516255" h="177800">
                <a:moveTo>
                  <a:pt x="444754" y="92328"/>
                </a:moveTo>
                <a:lnTo>
                  <a:pt x="425958" y="92328"/>
                </a:lnTo>
                <a:lnTo>
                  <a:pt x="425958" y="133603"/>
                </a:lnTo>
                <a:lnTo>
                  <a:pt x="444754" y="133603"/>
                </a:lnTo>
                <a:lnTo>
                  <a:pt x="444754" y="92328"/>
                </a:lnTo>
                <a:close/>
              </a:path>
              <a:path w="516255" h="177800">
                <a:moveTo>
                  <a:pt x="515747" y="77342"/>
                </a:moveTo>
                <a:lnTo>
                  <a:pt x="353441" y="77342"/>
                </a:lnTo>
                <a:lnTo>
                  <a:pt x="353441" y="92328"/>
                </a:lnTo>
                <a:lnTo>
                  <a:pt x="515747" y="92328"/>
                </a:lnTo>
                <a:lnTo>
                  <a:pt x="515747" y="77342"/>
                </a:lnTo>
                <a:close/>
              </a:path>
              <a:path w="516255" h="177800">
                <a:moveTo>
                  <a:pt x="495173" y="9016"/>
                </a:moveTo>
                <a:lnTo>
                  <a:pt x="373888" y="9016"/>
                </a:lnTo>
                <a:lnTo>
                  <a:pt x="373888" y="24256"/>
                </a:lnTo>
                <a:lnTo>
                  <a:pt x="476631" y="24256"/>
                </a:lnTo>
                <a:lnTo>
                  <a:pt x="476758" y="31495"/>
                </a:lnTo>
                <a:lnTo>
                  <a:pt x="471805" y="77342"/>
                </a:lnTo>
                <a:lnTo>
                  <a:pt x="491109" y="77342"/>
                </a:lnTo>
                <a:lnTo>
                  <a:pt x="495173" y="38861"/>
                </a:lnTo>
                <a:lnTo>
                  <a:pt x="495173" y="9016"/>
                </a:lnTo>
                <a:close/>
              </a:path>
              <a:path w="516255" h="177800">
                <a:moveTo>
                  <a:pt x="326136" y="56768"/>
                </a:moveTo>
                <a:lnTo>
                  <a:pt x="307340" y="56768"/>
                </a:lnTo>
                <a:lnTo>
                  <a:pt x="307340" y="95122"/>
                </a:lnTo>
                <a:lnTo>
                  <a:pt x="326136" y="95122"/>
                </a:lnTo>
                <a:lnTo>
                  <a:pt x="326136" y="56768"/>
                </a:lnTo>
                <a:close/>
              </a:path>
              <a:path w="516255" h="177800">
                <a:moveTo>
                  <a:pt x="235204" y="8000"/>
                </a:moveTo>
                <a:lnTo>
                  <a:pt x="218186" y="8000"/>
                </a:lnTo>
                <a:lnTo>
                  <a:pt x="210185" y="9778"/>
                </a:lnTo>
                <a:lnTo>
                  <a:pt x="203200" y="13334"/>
                </a:lnTo>
                <a:lnTo>
                  <a:pt x="196215" y="16763"/>
                </a:lnTo>
                <a:lnTo>
                  <a:pt x="190754" y="21589"/>
                </a:lnTo>
                <a:lnTo>
                  <a:pt x="186817" y="27812"/>
                </a:lnTo>
                <a:lnTo>
                  <a:pt x="182880" y="33908"/>
                </a:lnTo>
                <a:lnTo>
                  <a:pt x="180848" y="41147"/>
                </a:lnTo>
                <a:lnTo>
                  <a:pt x="180848" y="57403"/>
                </a:lnTo>
                <a:lnTo>
                  <a:pt x="210185" y="88899"/>
                </a:lnTo>
                <a:lnTo>
                  <a:pt x="227330" y="90804"/>
                </a:lnTo>
                <a:lnTo>
                  <a:pt x="235204" y="90804"/>
                </a:lnTo>
                <a:lnTo>
                  <a:pt x="242316" y="89280"/>
                </a:lnTo>
                <a:lnTo>
                  <a:pt x="255143" y="83692"/>
                </a:lnTo>
                <a:lnTo>
                  <a:pt x="260350" y="79755"/>
                </a:lnTo>
                <a:lnTo>
                  <a:pt x="264331" y="74929"/>
                </a:lnTo>
                <a:lnTo>
                  <a:pt x="227330" y="74929"/>
                </a:lnTo>
                <a:lnTo>
                  <a:pt x="218821" y="74802"/>
                </a:lnTo>
                <a:lnTo>
                  <a:pt x="211962" y="72516"/>
                </a:lnTo>
                <a:lnTo>
                  <a:pt x="201549" y="63118"/>
                </a:lnTo>
                <a:lnTo>
                  <a:pt x="199009" y="57022"/>
                </a:lnTo>
                <a:lnTo>
                  <a:pt x="199112" y="41274"/>
                </a:lnTo>
                <a:lnTo>
                  <a:pt x="201549" y="35305"/>
                </a:lnTo>
                <a:lnTo>
                  <a:pt x="211962" y="26161"/>
                </a:lnTo>
                <a:lnTo>
                  <a:pt x="218821" y="23748"/>
                </a:lnTo>
                <a:lnTo>
                  <a:pt x="264287" y="23748"/>
                </a:lnTo>
                <a:lnTo>
                  <a:pt x="260096" y="18795"/>
                </a:lnTo>
                <a:lnTo>
                  <a:pt x="254889" y="14985"/>
                </a:lnTo>
                <a:lnTo>
                  <a:pt x="242189" y="9397"/>
                </a:lnTo>
                <a:lnTo>
                  <a:pt x="235204" y="8000"/>
                </a:lnTo>
                <a:close/>
              </a:path>
              <a:path w="516255" h="177800">
                <a:moveTo>
                  <a:pt x="264287" y="23748"/>
                </a:moveTo>
                <a:lnTo>
                  <a:pt x="235712" y="23748"/>
                </a:lnTo>
                <a:lnTo>
                  <a:pt x="242443" y="26161"/>
                </a:lnTo>
                <a:lnTo>
                  <a:pt x="252603" y="35305"/>
                </a:lnTo>
                <a:lnTo>
                  <a:pt x="255161" y="41274"/>
                </a:lnTo>
                <a:lnTo>
                  <a:pt x="255270" y="57022"/>
                </a:lnTo>
                <a:lnTo>
                  <a:pt x="252603" y="63118"/>
                </a:lnTo>
                <a:lnTo>
                  <a:pt x="242443" y="72516"/>
                </a:lnTo>
                <a:lnTo>
                  <a:pt x="235712" y="74802"/>
                </a:lnTo>
                <a:lnTo>
                  <a:pt x="227330" y="74929"/>
                </a:lnTo>
                <a:lnTo>
                  <a:pt x="264331" y="74929"/>
                </a:lnTo>
                <a:lnTo>
                  <a:pt x="268732" y="69595"/>
                </a:lnTo>
                <a:lnTo>
                  <a:pt x="271526" y="63626"/>
                </a:lnTo>
                <a:lnTo>
                  <a:pt x="272796" y="56768"/>
                </a:lnTo>
                <a:lnTo>
                  <a:pt x="326136" y="56768"/>
                </a:lnTo>
                <a:lnTo>
                  <a:pt x="326136" y="41274"/>
                </a:lnTo>
                <a:lnTo>
                  <a:pt x="272669" y="41274"/>
                </a:lnTo>
                <a:lnTo>
                  <a:pt x="271272" y="34670"/>
                </a:lnTo>
                <a:lnTo>
                  <a:pt x="268478" y="28828"/>
                </a:lnTo>
                <a:lnTo>
                  <a:pt x="264287" y="23748"/>
                </a:lnTo>
                <a:close/>
              </a:path>
              <a:path w="516255" h="177800">
                <a:moveTo>
                  <a:pt x="326136" y="0"/>
                </a:moveTo>
                <a:lnTo>
                  <a:pt x="307340" y="0"/>
                </a:lnTo>
                <a:lnTo>
                  <a:pt x="307340" y="41274"/>
                </a:lnTo>
                <a:lnTo>
                  <a:pt x="326136" y="41274"/>
                </a:lnTo>
                <a:lnTo>
                  <a:pt x="326136" y="0"/>
                </a:lnTo>
                <a:close/>
              </a:path>
              <a:path w="516255" h="177800">
                <a:moveTo>
                  <a:pt x="64516" y="14731"/>
                </a:moveTo>
                <a:lnTo>
                  <a:pt x="45720" y="14731"/>
                </a:lnTo>
                <a:lnTo>
                  <a:pt x="45720" y="45084"/>
                </a:lnTo>
                <a:lnTo>
                  <a:pt x="45344" y="53248"/>
                </a:lnTo>
                <a:lnTo>
                  <a:pt x="33119" y="92213"/>
                </a:lnTo>
                <a:lnTo>
                  <a:pt x="6643" y="120894"/>
                </a:lnTo>
                <a:lnTo>
                  <a:pt x="0" y="124586"/>
                </a:lnTo>
                <a:lnTo>
                  <a:pt x="11684" y="139826"/>
                </a:lnTo>
                <a:lnTo>
                  <a:pt x="43388" y="109255"/>
                </a:lnTo>
                <a:lnTo>
                  <a:pt x="55372" y="82930"/>
                </a:lnTo>
                <a:lnTo>
                  <a:pt x="73006" y="82930"/>
                </a:lnTo>
                <a:lnTo>
                  <a:pt x="64516" y="45084"/>
                </a:lnTo>
                <a:lnTo>
                  <a:pt x="64516" y="14731"/>
                </a:lnTo>
                <a:close/>
              </a:path>
              <a:path w="516255" h="177800">
                <a:moveTo>
                  <a:pt x="73006" y="82930"/>
                </a:moveTo>
                <a:lnTo>
                  <a:pt x="55372" y="82930"/>
                </a:lnTo>
                <a:lnTo>
                  <a:pt x="58632" y="91644"/>
                </a:lnTo>
                <a:lnTo>
                  <a:pt x="83756" y="127285"/>
                </a:lnTo>
                <a:lnTo>
                  <a:pt x="97409" y="136524"/>
                </a:lnTo>
                <a:lnTo>
                  <a:pt x="109093" y="121411"/>
                </a:lnTo>
                <a:lnTo>
                  <a:pt x="102619" y="117820"/>
                </a:lnTo>
                <a:lnTo>
                  <a:pt x="96551" y="113537"/>
                </a:lnTo>
                <a:lnTo>
                  <a:pt x="73151" y="83280"/>
                </a:lnTo>
                <a:lnTo>
                  <a:pt x="73006" y="82930"/>
                </a:lnTo>
                <a:close/>
              </a:path>
              <a:path w="516255" h="177800">
                <a:moveTo>
                  <a:pt x="141097" y="0"/>
                </a:moveTo>
                <a:lnTo>
                  <a:pt x="122301" y="0"/>
                </a:lnTo>
                <a:lnTo>
                  <a:pt x="122301" y="177291"/>
                </a:lnTo>
                <a:lnTo>
                  <a:pt x="141097" y="177291"/>
                </a:lnTo>
                <a:lnTo>
                  <a:pt x="141097" y="86613"/>
                </a:lnTo>
                <a:lnTo>
                  <a:pt x="169672" y="86613"/>
                </a:lnTo>
                <a:lnTo>
                  <a:pt x="169672" y="70611"/>
                </a:lnTo>
                <a:lnTo>
                  <a:pt x="141097" y="70611"/>
                </a:lnTo>
                <a:lnTo>
                  <a:pt x="1410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14701" y="5201792"/>
            <a:ext cx="878205" cy="196215"/>
          </a:xfrm>
          <a:custGeom>
            <a:avLst/>
            <a:gdLst/>
            <a:ahLst/>
            <a:cxnLst/>
            <a:rect l="l" t="t" r="r" b="b"/>
            <a:pathLst>
              <a:path w="878204" h="196214">
                <a:moveTo>
                  <a:pt x="112522" y="124206"/>
                </a:moveTo>
                <a:lnTo>
                  <a:pt x="78867" y="94957"/>
                </a:lnTo>
                <a:lnTo>
                  <a:pt x="65786" y="52197"/>
                </a:lnTo>
                <a:lnTo>
                  <a:pt x="65786" y="33401"/>
                </a:lnTo>
                <a:lnTo>
                  <a:pt x="106172" y="33401"/>
                </a:lnTo>
                <a:lnTo>
                  <a:pt x="106172" y="17792"/>
                </a:lnTo>
                <a:lnTo>
                  <a:pt x="6223" y="17792"/>
                </a:lnTo>
                <a:lnTo>
                  <a:pt x="6223" y="33401"/>
                </a:lnTo>
                <a:lnTo>
                  <a:pt x="46736" y="33401"/>
                </a:lnTo>
                <a:lnTo>
                  <a:pt x="46736" y="52197"/>
                </a:lnTo>
                <a:lnTo>
                  <a:pt x="37198" y="90170"/>
                </a:lnTo>
                <a:lnTo>
                  <a:pt x="12763" y="120751"/>
                </a:lnTo>
                <a:lnTo>
                  <a:pt x="0" y="128651"/>
                </a:lnTo>
                <a:lnTo>
                  <a:pt x="10922" y="143510"/>
                </a:lnTo>
                <a:lnTo>
                  <a:pt x="43903" y="112890"/>
                </a:lnTo>
                <a:lnTo>
                  <a:pt x="56515" y="86487"/>
                </a:lnTo>
                <a:lnTo>
                  <a:pt x="59982" y="95186"/>
                </a:lnTo>
                <a:lnTo>
                  <a:pt x="87388" y="130149"/>
                </a:lnTo>
                <a:lnTo>
                  <a:pt x="102235" y="138938"/>
                </a:lnTo>
                <a:lnTo>
                  <a:pt x="112522" y="124206"/>
                </a:lnTo>
                <a:close/>
              </a:path>
              <a:path w="878204" h="196214">
                <a:moveTo>
                  <a:pt x="147320" y="0"/>
                </a:moveTo>
                <a:lnTo>
                  <a:pt x="128524" y="0"/>
                </a:lnTo>
                <a:lnTo>
                  <a:pt x="128524" y="177292"/>
                </a:lnTo>
                <a:lnTo>
                  <a:pt x="147320" y="177292"/>
                </a:lnTo>
                <a:lnTo>
                  <a:pt x="147320" y="0"/>
                </a:lnTo>
                <a:close/>
              </a:path>
              <a:path w="878204" h="196214">
                <a:moveTo>
                  <a:pt x="281940" y="84709"/>
                </a:moveTo>
                <a:lnTo>
                  <a:pt x="248462" y="60960"/>
                </a:lnTo>
                <a:lnTo>
                  <a:pt x="239268" y="38862"/>
                </a:lnTo>
                <a:lnTo>
                  <a:pt x="239268" y="27432"/>
                </a:lnTo>
                <a:lnTo>
                  <a:pt x="277241" y="27432"/>
                </a:lnTo>
                <a:lnTo>
                  <a:pt x="277241" y="12204"/>
                </a:lnTo>
                <a:lnTo>
                  <a:pt x="181610" y="12204"/>
                </a:lnTo>
                <a:lnTo>
                  <a:pt x="181610" y="27432"/>
                </a:lnTo>
                <a:lnTo>
                  <a:pt x="220091" y="27432"/>
                </a:lnTo>
                <a:lnTo>
                  <a:pt x="219964" y="39624"/>
                </a:lnTo>
                <a:lnTo>
                  <a:pt x="199301" y="75641"/>
                </a:lnTo>
                <a:lnTo>
                  <a:pt x="175641" y="89408"/>
                </a:lnTo>
                <a:lnTo>
                  <a:pt x="185547" y="104394"/>
                </a:lnTo>
                <a:lnTo>
                  <a:pt x="218211" y="81394"/>
                </a:lnTo>
                <a:lnTo>
                  <a:pt x="230124" y="60960"/>
                </a:lnTo>
                <a:lnTo>
                  <a:pt x="233299" y="67348"/>
                </a:lnTo>
                <a:lnTo>
                  <a:pt x="265036" y="96545"/>
                </a:lnTo>
                <a:lnTo>
                  <a:pt x="272288" y="99441"/>
                </a:lnTo>
                <a:lnTo>
                  <a:pt x="281940" y="84709"/>
                </a:lnTo>
                <a:close/>
              </a:path>
              <a:path w="878204" h="196214">
                <a:moveTo>
                  <a:pt x="323596" y="0"/>
                </a:moveTo>
                <a:lnTo>
                  <a:pt x="304800" y="0"/>
                </a:lnTo>
                <a:lnTo>
                  <a:pt x="304800" y="45085"/>
                </a:lnTo>
                <a:lnTo>
                  <a:pt x="271653" y="45085"/>
                </a:lnTo>
                <a:lnTo>
                  <a:pt x="271653" y="60452"/>
                </a:lnTo>
                <a:lnTo>
                  <a:pt x="304800" y="60452"/>
                </a:lnTo>
                <a:lnTo>
                  <a:pt x="304800" y="105410"/>
                </a:lnTo>
                <a:lnTo>
                  <a:pt x="323596" y="105410"/>
                </a:lnTo>
                <a:lnTo>
                  <a:pt x="323596" y="0"/>
                </a:lnTo>
                <a:close/>
              </a:path>
              <a:path w="878204" h="196214">
                <a:moveTo>
                  <a:pt x="324104" y="136779"/>
                </a:moveTo>
                <a:lnTo>
                  <a:pt x="321691" y="130683"/>
                </a:lnTo>
                <a:lnTo>
                  <a:pt x="316242" y="125095"/>
                </a:lnTo>
                <a:lnTo>
                  <a:pt x="312039" y="120777"/>
                </a:lnTo>
                <a:lnTo>
                  <a:pt x="305435" y="117119"/>
                </a:lnTo>
                <a:lnTo>
                  <a:pt x="305435" y="137795"/>
                </a:lnTo>
                <a:lnTo>
                  <a:pt x="305435" y="149860"/>
                </a:lnTo>
                <a:lnTo>
                  <a:pt x="264160" y="162433"/>
                </a:lnTo>
                <a:lnTo>
                  <a:pt x="254889" y="162204"/>
                </a:lnTo>
                <a:lnTo>
                  <a:pt x="222758" y="143891"/>
                </a:lnTo>
                <a:lnTo>
                  <a:pt x="222885" y="137795"/>
                </a:lnTo>
                <a:lnTo>
                  <a:pt x="264160" y="125095"/>
                </a:lnTo>
                <a:lnTo>
                  <a:pt x="273418" y="125412"/>
                </a:lnTo>
                <a:lnTo>
                  <a:pt x="305435" y="137795"/>
                </a:lnTo>
                <a:lnTo>
                  <a:pt x="305435" y="117119"/>
                </a:lnTo>
                <a:lnTo>
                  <a:pt x="264160" y="110363"/>
                </a:lnTo>
                <a:lnTo>
                  <a:pt x="255155" y="110629"/>
                </a:lnTo>
                <a:lnTo>
                  <a:pt x="216154" y="120777"/>
                </a:lnTo>
                <a:lnTo>
                  <a:pt x="204216" y="136779"/>
                </a:lnTo>
                <a:lnTo>
                  <a:pt x="204216" y="150876"/>
                </a:lnTo>
                <a:lnTo>
                  <a:pt x="239102" y="174980"/>
                </a:lnTo>
                <a:lnTo>
                  <a:pt x="264160" y="177292"/>
                </a:lnTo>
                <a:lnTo>
                  <a:pt x="273151" y="176987"/>
                </a:lnTo>
                <a:lnTo>
                  <a:pt x="312039" y="166878"/>
                </a:lnTo>
                <a:lnTo>
                  <a:pt x="316369" y="162433"/>
                </a:lnTo>
                <a:lnTo>
                  <a:pt x="321691" y="156972"/>
                </a:lnTo>
                <a:lnTo>
                  <a:pt x="324104" y="150876"/>
                </a:lnTo>
                <a:lnTo>
                  <a:pt x="324104" y="136779"/>
                </a:lnTo>
                <a:close/>
              </a:path>
              <a:path w="878204" h="196214">
                <a:moveTo>
                  <a:pt x="402463" y="28956"/>
                </a:moveTo>
                <a:lnTo>
                  <a:pt x="385318" y="28956"/>
                </a:lnTo>
                <a:lnTo>
                  <a:pt x="379501" y="37922"/>
                </a:lnTo>
                <a:lnTo>
                  <a:pt x="363461" y="77787"/>
                </a:lnTo>
                <a:lnTo>
                  <a:pt x="359537" y="112395"/>
                </a:lnTo>
                <a:lnTo>
                  <a:pt x="360032" y="124472"/>
                </a:lnTo>
                <a:lnTo>
                  <a:pt x="370065" y="167932"/>
                </a:lnTo>
                <a:lnTo>
                  <a:pt x="385318" y="195961"/>
                </a:lnTo>
                <a:lnTo>
                  <a:pt x="402463" y="195961"/>
                </a:lnTo>
                <a:lnTo>
                  <a:pt x="398272" y="189992"/>
                </a:lnTo>
                <a:lnTo>
                  <a:pt x="394462" y="182499"/>
                </a:lnTo>
                <a:lnTo>
                  <a:pt x="382270" y="144018"/>
                </a:lnTo>
                <a:lnTo>
                  <a:pt x="378841" y="112395"/>
                </a:lnTo>
                <a:lnTo>
                  <a:pt x="379120" y="104571"/>
                </a:lnTo>
                <a:lnTo>
                  <a:pt x="386168" y="65557"/>
                </a:lnTo>
                <a:lnTo>
                  <a:pt x="398272" y="34925"/>
                </a:lnTo>
                <a:lnTo>
                  <a:pt x="402463" y="28956"/>
                </a:lnTo>
                <a:close/>
              </a:path>
              <a:path w="878204" h="196214">
                <a:moveTo>
                  <a:pt x="443738" y="34417"/>
                </a:moveTo>
                <a:lnTo>
                  <a:pt x="429006" y="34417"/>
                </a:lnTo>
                <a:lnTo>
                  <a:pt x="415036" y="82423"/>
                </a:lnTo>
                <a:lnTo>
                  <a:pt x="434594" y="82423"/>
                </a:lnTo>
                <a:lnTo>
                  <a:pt x="443738" y="34417"/>
                </a:lnTo>
                <a:close/>
              </a:path>
              <a:path w="878204" h="196214">
                <a:moveTo>
                  <a:pt x="546989" y="144145"/>
                </a:moveTo>
                <a:lnTo>
                  <a:pt x="488950" y="144145"/>
                </a:lnTo>
                <a:lnTo>
                  <a:pt x="488950" y="143002"/>
                </a:lnTo>
                <a:lnTo>
                  <a:pt x="514477" y="117094"/>
                </a:lnTo>
                <a:lnTo>
                  <a:pt x="520039" y="111569"/>
                </a:lnTo>
                <a:lnTo>
                  <a:pt x="524967" y="106426"/>
                </a:lnTo>
                <a:lnTo>
                  <a:pt x="544957" y="73152"/>
                </a:lnTo>
                <a:lnTo>
                  <a:pt x="544830" y="61595"/>
                </a:lnTo>
                <a:lnTo>
                  <a:pt x="543052" y="55499"/>
                </a:lnTo>
                <a:lnTo>
                  <a:pt x="539623" y="50038"/>
                </a:lnTo>
                <a:lnTo>
                  <a:pt x="538721" y="48641"/>
                </a:lnTo>
                <a:lnTo>
                  <a:pt x="536194" y="44704"/>
                </a:lnTo>
                <a:lnTo>
                  <a:pt x="503682" y="32639"/>
                </a:lnTo>
                <a:lnTo>
                  <a:pt x="495541" y="32766"/>
                </a:lnTo>
                <a:lnTo>
                  <a:pt x="464058" y="56515"/>
                </a:lnTo>
                <a:lnTo>
                  <a:pt x="462267" y="63246"/>
                </a:lnTo>
                <a:lnTo>
                  <a:pt x="462267" y="70993"/>
                </a:lnTo>
                <a:lnTo>
                  <a:pt x="480314" y="70993"/>
                </a:lnTo>
                <a:lnTo>
                  <a:pt x="480428" y="64135"/>
                </a:lnTo>
                <a:lnTo>
                  <a:pt x="482473" y="58801"/>
                </a:lnTo>
                <a:lnTo>
                  <a:pt x="490715" y="50800"/>
                </a:lnTo>
                <a:lnTo>
                  <a:pt x="496303" y="48768"/>
                </a:lnTo>
                <a:lnTo>
                  <a:pt x="503301" y="48641"/>
                </a:lnTo>
                <a:lnTo>
                  <a:pt x="510159" y="48768"/>
                </a:lnTo>
                <a:lnTo>
                  <a:pt x="515620" y="50546"/>
                </a:lnTo>
                <a:lnTo>
                  <a:pt x="524256" y="57912"/>
                </a:lnTo>
                <a:lnTo>
                  <a:pt x="526542" y="62738"/>
                </a:lnTo>
                <a:lnTo>
                  <a:pt x="526554" y="73152"/>
                </a:lnTo>
                <a:lnTo>
                  <a:pt x="525907" y="76073"/>
                </a:lnTo>
                <a:lnTo>
                  <a:pt x="522859" y="82677"/>
                </a:lnTo>
                <a:lnTo>
                  <a:pt x="520573" y="86106"/>
                </a:lnTo>
                <a:lnTo>
                  <a:pt x="517398" y="89789"/>
                </a:lnTo>
                <a:lnTo>
                  <a:pt x="514350" y="93472"/>
                </a:lnTo>
                <a:lnTo>
                  <a:pt x="510527" y="97663"/>
                </a:lnTo>
                <a:lnTo>
                  <a:pt x="505968" y="102489"/>
                </a:lnTo>
                <a:lnTo>
                  <a:pt x="462267" y="146558"/>
                </a:lnTo>
                <a:lnTo>
                  <a:pt x="462267" y="160528"/>
                </a:lnTo>
                <a:lnTo>
                  <a:pt x="546989" y="160528"/>
                </a:lnTo>
                <a:lnTo>
                  <a:pt x="546989" y="144145"/>
                </a:lnTo>
                <a:close/>
              </a:path>
              <a:path w="878204" h="196214">
                <a:moveTo>
                  <a:pt x="662813" y="119761"/>
                </a:moveTo>
                <a:lnTo>
                  <a:pt x="645541" y="119761"/>
                </a:lnTo>
                <a:lnTo>
                  <a:pt x="645541" y="57150"/>
                </a:lnTo>
                <a:lnTo>
                  <a:pt x="645541" y="34417"/>
                </a:lnTo>
                <a:lnTo>
                  <a:pt x="627380" y="34417"/>
                </a:lnTo>
                <a:lnTo>
                  <a:pt x="627380" y="57150"/>
                </a:lnTo>
                <a:lnTo>
                  <a:pt x="627380" y="119761"/>
                </a:lnTo>
                <a:lnTo>
                  <a:pt x="586359" y="119761"/>
                </a:lnTo>
                <a:lnTo>
                  <a:pt x="586359" y="118618"/>
                </a:lnTo>
                <a:lnTo>
                  <a:pt x="625983" y="57150"/>
                </a:lnTo>
                <a:lnTo>
                  <a:pt x="627380" y="57150"/>
                </a:lnTo>
                <a:lnTo>
                  <a:pt x="627380" y="34417"/>
                </a:lnTo>
                <a:lnTo>
                  <a:pt x="621919" y="34417"/>
                </a:lnTo>
                <a:lnTo>
                  <a:pt x="566166" y="120396"/>
                </a:lnTo>
                <a:lnTo>
                  <a:pt x="566166" y="135890"/>
                </a:lnTo>
                <a:lnTo>
                  <a:pt x="627380" y="135890"/>
                </a:lnTo>
                <a:lnTo>
                  <a:pt x="627380" y="160528"/>
                </a:lnTo>
                <a:lnTo>
                  <a:pt x="645541" y="160528"/>
                </a:lnTo>
                <a:lnTo>
                  <a:pt x="645541" y="135890"/>
                </a:lnTo>
                <a:lnTo>
                  <a:pt x="662813" y="135890"/>
                </a:lnTo>
                <a:lnTo>
                  <a:pt x="662813" y="119761"/>
                </a:lnTo>
                <a:close/>
              </a:path>
              <a:path w="878204" h="196214">
                <a:moveTo>
                  <a:pt x="706374" y="145796"/>
                </a:moveTo>
                <a:lnTo>
                  <a:pt x="705104" y="142875"/>
                </a:lnTo>
                <a:lnTo>
                  <a:pt x="702691" y="140589"/>
                </a:lnTo>
                <a:lnTo>
                  <a:pt x="700405" y="138303"/>
                </a:lnTo>
                <a:lnTo>
                  <a:pt x="697484" y="137033"/>
                </a:lnTo>
                <a:lnTo>
                  <a:pt x="694055" y="136906"/>
                </a:lnTo>
                <a:lnTo>
                  <a:pt x="690626" y="137033"/>
                </a:lnTo>
                <a:lnTo>
                  <a:pt x="687578" y="138303"/>
                </a:lnTo>
                <a:lnTo>
                  <a:pt x="685292" y="140589"/>
                </a:lnTo>
                <a:lnTo>
                  <a:pt x="682879" y="142875"/>
                </a:lnTo>
                <a:lnTo>
                  <a:pt x="681736" y="145796"/>
                </a:lnTo>
                <a:lnTo>
                  <a:pt x="681736" y="152781"/>
                </a:lnTo>
                <a:lnTo>
                  <a:pt x="682879" y="155702"/>
                </a:lnTo>
                <a:lnTo>
                  <a:pt x="687578" y="160401"/>
                </a:lnTo>
                <a:lnTo>
                  <a:pt x="690626" y="161544"/>
                </a:lnTo>
                <a:lnTo>
                  <a:pt x="694055" y="161671"/>
                </a:lnTo>
                <a:lnTo>
                  <a:pt x="697484" y="161544"/>
                </a:lnTo>
                <a:lnTo>
                  <a:pt x="700405" y="160401"/>
                </a:lnTo>
                <a:lnTo>
                  <a:pt x="705104" y="155702"/>
                </a:lnTo>
                <a:lnTo>
                  <a:pt x="706374" y="152781"/>
                </a:lnTo>
                <a:lnTo>
                  <a:pt x="706374" y="145796"/>
                </a:lnTo>
                <a:close/>
              </a:path>
              <a:path w="878204" h="196214">
                <a:moveTo>
                  <a:pt x="819658" y="127381"/>
                </a:moveTo>
                <a:lnTo>
                  <a:pt x="819531" y="111125"/>
                </a:lnTo>
                <a:lnTo>
                  <a:pt x="817753" y="103886"/>
                </a:lnTo>
                <a:lnTo>
                  <a:pt x="813816" y="97028"/>
                </a:lnTo>
                <a:lnTo>
                  <a:pt x="811707" y="93472"/>
                </a:lnTo>
                <a:lnTo>
                  <a:pt x="810514" y="91440"/>
                </a:lnTo>
                <a:lnTo>
                  <a:pt x="805688" y="86614"/>
                </a:lnTo>
                <a:lnTo>
                  <a:pt x="800989" y="83972"/>
                </a:lnTo>
                <a:lnTo>
                  <a:pt x="800989" y="114681"/>
                </a:lnTo>
                <a:lnTo>
                  <a:pt x="800989" y="124587"/>
                </a:lnTo>
                <a:lnTo>
                  <a:pt x="779526" y="146177"/>
                </a:lnTo>
                <a:lnTo>
                  <a:pt x="769239" y="146177"/>
                </a:lnTo>
                <a:lnTo>
                  <a:pt x="764540" y="144907"/>
                </a:lnTo>
                <a:lnTo>
                  <a:pt x="760603" y="142367"/>
                </a:lnTo>
                <a:lnTo>
                  <a:pt x="756539" y="139954"/>
                </a:lnTo>
                <a:lnTo>
                  <a:pt x="753491" y="136779"/>
                </a:lnTo>
                <a:lnTo>
                  <a:pt x="751205" y="132715"/>
                </a:lnTo>
                <a:lnTo>
                  <a:pt x="748919" y="128778"/>
                </a:lnTo>
                <a:lnTo>
                  <a:pt x="747649" y="124460"/>
                </a:lnTo>
                <a:lnTo>
                  <a:pt x="747712" y="114681"/>
                </a:lnTo>
                <a:lnTo>
                  <a:pt x="748919" y="110617"/>
                </a:lnTo>
                <a:lnTo>
                  <a:pt x="751332" y="106680"/>
                </a:lnTo>
                <a:lnTo>
                  <a:pt x="753618" y="102616"/>
                </a:lnTo>
                <a:lnTo>
                  <a:pt x="756920" y="99441"/>
                </a:lnTo>
                <a:lnTo>
                  <a:pt x="760984" y="97155"/>
                </a:lnTo>
                <a:lnTo>
                  <a:pt x="764832" y="94869"/>
                </a:lnTo>
                <a:lnTo>
                  <a:pt x="765048" y="94742"/>
                </a:lnTo>
                <a:lnTo>
                  <a:pt x="769747" y="93472"/>
                </a:lnTo>
                <a:lnTo>
                  <a:pt x="780034" y="93472"/>
                </a:lnTo>
                <a:lnTo>
                  <a:pt x="784479" y="94615"/>
                </a:lnTo>
                <a:lnTo>
                  <a:pt x="788416" y="97028"/>
                </a:lnTo>
                <a:lnTo>
                  <a:pt x="792353" y="99314"/>
                </a:lnTo>
                <a:lnTo>
                  <a:pt x="795401" y="102489"/>
                </a:lnTo>
                <a:lnTo>
                  <a:pt x="797687" y="106299"/>
                </a:lnTo>
                <a:lnTo>
                  <a:pt x="799846" y="110236"/>
                </a:lnTo>
                <a:lnTo>
                  <a:pt x="800989" y="114681"/>
                </a:lnTo>
                <a:lnTo>
                  <a:pt x="800989" y="83972"/>
                </a:lnTo>
                <a:lnTo>
                  <a:pt x="799592" y="83185"/>
                </a:lnTo>
                <a:lnTo>
                  <a:pt x="793496" y="79629"/>
                </a:lnTo>
                <a:lnTo>
                  <a:pt x="786638" y="77851"/>
                </a:lnTo>
                <a:lnTo>
                  <a:pt x="779145" y="77724"/>
                </a:lnTo>
                <a:lnTo>
                  <a:pt x="772160" y="77851"/>
                </a:lnTo>
                <a:lnTo>
                  <a:pt x="765937" y="79375"/>
                </a:lnTo>
                <a:lnTo>
                  <a:pt x="760349" y="82296"/>
                </a:lnTo>
                <a:lnTo>
                  <a:pt x="754634" y="85344"/>
                </a:lnTo>
                <a:lnTo>
                  <a:pt x="750189" y="89408"/>
                </a:lnTo>
                <a:lnTo>
                  <a:pt x="746760" y="94869"/>
                </a:lnTo>
                <a:lnTo>
                  <a:pt x="745363" y="94869"/>
                </a:lnTo>
                <a:lnTo>
                  <a:pt x="757783" y="56235"/>
                </a:lnTo>
                <a:lnTo>
                  <a:pt x="776097" y="49403"/>
                </a:lnTo>
                <a:lnTo>
                  <a:pt x="782574" y="49530"/>
                </a:lnTo>
                <a:lnTo>
                  <a:pt x="799465" y="67183"/>
                </a:lnTo>
                <a:lnTo>
                  <a:pt x="818388" y="67183"/>
                </a:lnTo>
                <a:lnTo>
                  <a:pt x="817372" y="60452"/>
                </a:lnTo>
                <a:lnTo>
                  <a:pt x="815086" y="54483"/>
                </a:lnTo>
                <a:lnTo>
                  <a:pt x="811364" y="49403"/>
                </a:lnTo>
                <a:lnTo>
                  <a:pt x="807593" y="44196"/>
                </a:lnTo>
                <a:lnTo>
                  <a:pt x="802767" y="40132"/>
                </a:lnTo>
                <a:lnTo>
                  <a:pt x="796798" y="37211"/>
                </a:lnTo>
                <a:lnTo>
                  <a:pt x="790702" y="34163"/>
                </a:lnTo>
                <a:lnTo>
                  <a:pt x="783844" y="32766"/>
                </a:lnTo>
                <a:lnTo>
                  <a:pt x="776097" y="32639"/>
                </a:lnTo>
                <a:lnTo>
                  <a:pt x="768756" y="33159"/>
                </a:lnTo>
                <a:lnTo>
                  <a:pt x="736193" y="57010"/>
                </a:lnTo>
                <a:lnTo>
                  <a:pt x="727011" y="97028"/>
                </a:lnTo>
                <a:lnTo>
                  <a:pt x="726909" y="103886"/>
                </a:lnTo>
                <a:lnTo>
                  <a:pt x="727151" y="109994"/>
                </a:lnTo>
                <a:lnTo>
                  <a:pt x="746506" y="153924"/>
                </a:lnTo>
                <a:lnTo>
                  <a:pt x="768731" y="162179"/>
                </a:lnTo>
                <a:lnTo>
                  <a:pt x="783717" y="162179"/>
                </a:lnTo>
                <a:lnTo>
                  <a:pt x="811149" y="146177"/>
                </a:lnTo>
                <a:lnTo>
                  <a:pt x="814070" y="141224"/>
                </a:lnTo>
                <a:lnTo>
                  <a:pt x="817753" y="134747"/>
                </a:lnTo>
                <a:lnTo>
                  <a:pt x="819658" y="127381"/>
                </a:lnTo>
                <a:close/>
              </a:path>
              <a:path w="878204" h="196214">
                <a:moveTo>
                  <a:pt x="877697" y="112395"/>
                </a:moveTo>
                <a:lnTo>
                  <a:pt x="870839" y="67183"/>
                </a:lnTo>
                <a:lnTo>
                  <a:pt x="851916" y="28956"/>
                </a:lnTo>
                <a:lnTo>
                  <a:pt x="834771" y="28956"/>
                </a:lnTo>
                <a:lnTo>
                  <a:pt x="838835" y="34925"/>
                </a:lnTo>
                <a:lnTo>
                  <a:pt x="842645" y="42291"/>
                </a:lnTo>
                <a:lnTo>
                  <a:pt x="854837" y="80899"/>
                </a:lnTo>
                <a:lnTo>
                  <a:pt x="858266" y="112395"/>
                </a:lnTo>
                <a:lnTo>
                  <a:pt x="858050" y="120307"/>
                </a:lnTo>
                <a:lnTo>
                  <a:pt x="851039" y="159372"/>
                </a:lnTo>
                <a:lnTo>
                  <a:pt x="834771" y="195961"/>
                </a:lnTo>
                <a:lnTo>
                  <a:pt x="851916" y="195961"/>
                </a:lnTo>
                <a:lnTo>
                  <a:pt x="870839" y="157734"/>
                </a:lnTo>
                <a:lnTo>
                  <a:pt x="877189" y="124472"/>
                </a:lnTo>
                <a:lnTo>
                  <a:pt x="877697" y="11239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9" name="object 13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08367" y="5516626"/>
            <a:ext cx="68262" cy="70865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927811" y="5500115"/>
            <a:ext cx="984885" cy="157480"/>
          </a:xfrm>
          <a:custGeom>
            <a:avLst/>
            <a:gdLst/>
            <a:ahLst/>
            <a:cxnLst/>
            <a:rect l="l" t="t" r="r" b="b"/>
            <a:pathLst>
              <a:path w="984885" h="157479">
                <a:moveTo>
                  <a:pt x="84226" y="64008"/>
                </a:moveTo>
                <a:lnTo>
                  <a:pt x="82626" y="58801"/>
                </a:lnTo>
                <a:lnTo>
                  <a:pt x="79476" y="54483"/>
                </a:lnTo>
                <a:lnTo>
                  <a:pt x="78574" y="53213"/>
                </a:lnTo>
                <a:lnTo>
                  <a:pt x="76327" y="50038"/>
                </a:lnTo>
                <a:lnTo>
                  <a:pt x="71920" y="46609"/>
                </a:lnTo>
                <a:lnTo>
                  <a:pt x="68783" y="45275"/>
                </a:lnTo>
                <a:lnTo>
                  <a:pt x="68783" y="69977"/>
                </a:lnTo>
                <a:lnTo>
                  <a:pt x="68605" y="75057"/>
                </a:lnTo>
                <a:lnTo>
                  <a:pt x="66522" y="78994"/>
                </a:lnTo>
                <a:lnTo>
                  <a:pt x="58547" y="84836"/>
                </a:lnTo>
                <a:lnTo>
                  <a:pt x="53200" y="86233"/>
                </a:lnTo>
                <a:lnTo>
                  <a:pt x="46494" y="86360"/>
                </a:lnTo>
                <a:lnTo>
                  <a:pt x="39776" y="86233"/>
                </a:lnTo>
                <a:lnTo>
                  <a:pt x="34442" y="84836"/>
                </a:lnTo>
                <a:lnTo>
                  <a:pt x="26543" y="78994"/>
                </a:lnTo>
                <a:lnTo>
                  <a:pt x="24561" y="75057"/>
                </a:lnTo>
                <a:lnTo>
                  <a:pt x="24561" y="64770"/>
                </a:lnTo>
                <a:lnTo>
                  <a:pt x="26543" y="60706"/>
                </a:lnTo>
                <a:lnTo>
                  <a:pt x="30492" y="57785"/>
                </a:lnTo>
                <a:lnTo>
                  <a:pt x="34442" y="54737"/>
                </a:lnTo>
                <a:lnTo>
                  <a:pt x="39776" y="53340"/>
                </a:lnTo>
                <a:lnTo>
                  <a:pt x="46494" y="53213"/>
                </a:lnTo>
                <a:lnTo>
                  <a:pt x="53200" y="53340"/>
                </a:lnTo>
                <a:lnTo>
                  <a:pt x="58547" y="54737"/>
                </a:lnTo>
                <a:lnTo>
                  <a:pt x="62534" y="57785"/>
                </a:lnTo>
                <a:lnTo>
                  <a:pt x="66522" y="60706"/>
                </a:lnTo>
                <a:lnTo>
                  <a:pt x="68605" y="64770"/>
                </a:lnTo>
                <a:lnTo>
                  <a:pt x="68783" y="69977"/>
                </a:lnTo>
                <a:lnTo>
                  <a:pt x="68783" y="45275"/>
                </a:lnTo>
                <a:lnTo>
                  <a:pt x="60629" y="41783"/>
                </a:lnTo>
                <a:lnTo>
                  <a:pt x="54025" y="40513"/>
                </a:lnTo>
                <a:lnTo>
                  <a:pt x="38900" y="40513"/>
                </a:lnTo>
                <a:lnTo>
                  <a:pt x="32270" y="41783"/>
                </a:lnTo>
                <a:lnTo>
                  <a:pt x="20916" y="46609"/>
                </a:lnTo>
                <a:lnTo>
                  <a:pt x="16497" y="50038"/>
                </a:lnTo>
                <a:lnTo>
                  <a:pt x="13347" y="54483"/>
                </a:lnTo>
                <a:lnTo>
                  <a:pt x="10185" y="58801"/>
                </a:lnTo>
                <a:lnTo>
                  <a:pt x="8585" y="64008"/>
                </a:lnTo>
                <a:lnTo>
                  <a:pt x="8585" y="75946"/>
                </a:lnTo>
                <a:lnTo>
                  <a:pt x="38900" y="99174"/>
                </a:lnTo>
                <a:lnTo>
                  <a:pt x="46494" y="99199"/>
                </a:lnTo>
                <a:lnTo>
                  <a:pt x="54025" y="99174"/>
                </a:lnTo>
                <a:lnTo>
                  <a:pt x="84226" y="75946"/>
                </a:lnTo>
                <a:lnTo>
                  <a:pt x="84226" y="64008"/>
                </a:lnTo>
                <a:close/>
              </a:path>
              <a:path w="984885" h="157479">
                <a:moveTo>
                  <a:pt x="92989" y="19685"/>
                </a:moveTo>
                <a:lnTo>
                  <a:pt x="54851" y="19685"/>
                </a:lnTo>
                <a:lnTo>
                  <a:pt x="54851" y="1397"/>
                </a:lnTo>
                <a:lnTo>
                  <a:pt x="38315" y="1397"/>
                </a:lnTo>
                <a:lnTo>
                  <a:pt x="38315" y="19685"/>
                </a:lnTo>
                <a:lnTo>
                  <a:pt x="0" y="19685"/>
                </a:lnTo>
                <a:lnTo>
                  <a:pt x="0" y="33020"/>
                </a:lnTo>
                <a:lnTo>
                  <a:pt x="92989" y="33020"/>
                </a:lnTo>
                <a:lnTo>
                  <a:pt x="92989" y="19685"/>
                </a:lnTo>
                <a:close/>
              </a:path>
              <a:path w="984885" h="157479">
                <a:moveTo>
                  <a:pt x="129032" y="140652"/>
                </a:moveTo>
                <a:lnTo>
                  <a:pt x="40055" y="140652"/>
                </a:lnTo>
                <a:lnTo>
                  <a:pt x="40055" y="108953"/>
                </a:lnTo>
                <a:lnTo>
                  <a:pt x="23507" y="108953"/>
                </a:lnTo>
                <a:lnTo>
                  <a:pt x="23507" y="154051"/>
                </a:lnTo>
                <a:lnTo>
                  <a:pt x="129032" y="154051"/>
                </a:lnTo>
                <a:lnTo>
                  <a:pt x="129032" y="140652"/>
                </a:lnTo>
                <a:close/>
              </a:path>
              <a:path w="984885" h="157479">
                <a:moveTo>
                  <a:pt x="145046" y="51689"/>
                </a:moveTo>
                <a:lnTo>
                  <a:pt x="122415" y="51689"/>
                </a:lnTo>
                <a:lnTo>
                  <a:pt x="122415" y="1524"/>
                </a:lnTo>
                <a:lnTo>
                  <a:pt x="105867" y="1524"/>
                </a:lnTo>
                <a:lnTo>
                  <a:pt x="105867" y="118186"/>
                </a:lnTo>
                <a:lnTo>
                  <a:pt x="122415" y="118186"/>
                </a:lnTo>
                <a:lnTo>
                  <a:pt x="122415" y="65405"/>
                </a:lnTo>
                <a:lnTo>
                  <a:pt x="145046" y="65405"/>
                </a:lnTo>
                <a:lnTo>
                  <a:pt x="145046" y="51689"/>
                </a:lnTo>
                <a:close/>
              </a:path>
              <a:path w="984885" h="157479">
                <a:moveTo>
                  <a:pt x="291960" y="63627"/>
                </a:moveTo>
                <a:lnTo>
                  <a:pt x="270370" y="63627"/>
                </a:lnTo>
                <a:lnTo>
                  <a:pt x="272046" y="54610"/>
                </a:lnTo>
                <a:lnTo>
                  <a:pt x="273062" y="46609"/>
                </a:lnTo>
                <a:lnTo>
                  <a:pt x="273786" y="32385"/>
                </a:lnTo>
                <a:lnTo>
                  <a:pt x="273888" y="27559"/>
                </a:lnTo>
                <a:lnTo>
                  <a:pt x="273850" y="8636"/>
                </a:lnTo>
                <a:lnTo>
                  <a:pt x="167119" y="8636"/>
                </a:lnTo>
                <a:lnTo>
                  <a:pt x="167119" y="22098"/>
                </a:lnTo>
                <a:lnTo>
                  <a:pt x="257492" y="22098"/>
                </a:lnTo>
                <a:lnTo>
                  <a:pt x="257556" y="27559"/>
                </a:lnTo>
                <a:lnTo>
                  <a:pt x="257378" y="33782"/>
                </a:lnTo>
                <a:lnTo>
                  <a:pt x="256514" y="47244"/>
                </a:lnTo>
                <a:lnTo>
                  <a:pt x="255409" y="54991"/>
                </a:lnTo>
                <a:lnTo>
                  <a:pt x="253657" y="63627"/>
                </a:lnTo>
                <a:lnTo>
                  <a:pt x="149174" y="63627"/>
                </a:lnTo>
                <a:lnTo>
                  <a:pt x="149174" y="77089"/>
                </a:lnTo>
                <a:lnTo>
                  <a:pt x="212039" y="77089"/>
                </a:lnTo>
                <a:lnTo>
                  <a:pt x="212039" y="103733"/>
                </a:lnTo>
                <a:lnTo>
                  <a:pt x="163804" y="103733"/>
                </a:lnTo>
                <a:lnTo>
                  <a:pt x="163804" y="116967"/>
                </a:lnTo>
                <a:lnTo>
                  <a:pt x="258013" y="116967"/>
                </a:lnTo>
                <a:lnTo>
                  <a:pt x="258013" y="157365"/>
                </a:lnTo>
                <a:lnTo>
                  <a:pt x="274548" y="157365"/>
                </a:lnTo>
                <a:lnTo>
                  <a:pt x="274548" y="103733"/>
                </a:lnTo>
                <a:lnTo>
                  <a:pt x="228587" y="103733"/>
                </a:lnTo>
                <a:lnTo>
                  <a:pt x="228587" y="77089"/>
                </a:lnTo>
                <a:lnTo>
                  <a:pt x="291960" y="77089"/>
                </a:lnTo>
                <a:lnTo>
                  <a:pt x="291960" y="63627"/>
                </a:lnTo>
                <a:close/>
              </a:path>
              <a:path w="984885" h="157479">
                <a:moveTo>
                  <a:pt x="379272" y="61341"/>
                </a:moveTo>
                <a:lnTo>
                  <a:pt x="377621" y="56261"/>
                </a:lnTo>
                <a:lnTo>
                  <a:pt x="374573" y="51943"/>
                </a:lnTo>
                <a:lnTo>
                  <a:pt x="373697" y="50673"/>
                </a:lnTo>
                <a:lnTo>
                  <a:pt x="371525" y="47498"/>
                </a:lnTo>
                <a:lnTo>
                  <a:pt x="367334" y="44196"/>
                </a:lnTo>
                <a:lnTo>
                  <a:pt x="364032" y="42710"/>
                </a:lnTo>
                <a:lnTo>
                  <a:pt x="364032" y="67183"/>
                </a:lnTo>
                <a:lnTo>
                  <a:pt x="363778" y="72263"/>
                </a:lnTo>
                <a:lnTo>
                  <a:pt x="343331" y="83566"/>
                </a:lnTo>
                <a:lnTo>
                  <a:pt x="337019" y="83439"/>
                </a:lnTo>
                <a:lnTo>
                  <a:pt x="332079" y="82042"/>
                </a:lnTo>
                <a:lnTo>
                  <a:pt x="324840" y="76200"/>
                </a:lnTo>
                <a:lnTo>
                  <a:pt x="322986" y="72263"/>
                </a:lnTo>
                <a:lnTo>
                  <a:pt x="322986" y="62103"/>
                </a:lnTo>
                <a:lnTo>
                  <a:pt x="324840" y="58039"/>
                </a:lnTo>
                <a:lnTo>
                  <a:pt x="332079" y="52197"/>
                </a:lnTo>
                <a:lnTo>
                  <a:pt x="337019" y="50673"/>
                </a:lnTo>
                <a:lnTo>
                  <a:pt x="349427" y="50673"/>
                </a:lnTo>
                <a:lnTo>
                  <a:pt x="364032" y="67183"/>
                </a:lnTo>
                <a:lnTo>
                  <a:pt x="364032" y="42710"/>
                </a:lnTo>
                <a:lnTo>
                  <a:pt x="362000" y="41783"/>
                </a:lnTo>
                <a:lnTo>
                  <a:pt x="356539" y="39370"/>
                </a:lnTo>
                <a:lnTo>
                  <a:pt x="350316" y="38100"/>
                </a:lnTo>
                <a:lnTo>
                  <a:pt x="336156" y="38100"/>
                </a:lnTo>
                <a:lnTo>
                  <a:pt x="329907" y="39370"/>
                </a:lnTo>
                <a:lnTo>
                  <a:pt x="319176" y="44196"/>
                </a:lnTo>
                <a:lnTo>
                  <a:pt x="314998" y="47498"/>
                </a:lnTo>
                <a:lnTo>
                  <a:pt x="311988" y="51943"/>
                </a:lnTo>
                <a:lnTo>
                  <a:pt x="308991" y="56261"/>
                </a:lnTo>
                <a:lnTo>
                  <a:pt x="307467" y="61341"/>
                </a:lnTo>
                <a:lnTo>
                  <a:pt x="307467" y="73025"/>
                </a:lnTo>
                <a:lnTo>
                  <a:pt x="343331" y="96075"/>
                </a:lnTo>
                <a:lnTo>
                  <a:pt x="350316" y="96037"/>
                </a:lnTo>
                <a:lnTo>
                  <a:pt x="356539" y="94830"/>
                </a:lnTo>
                <a:lnTo>
                  <a:pt x="367334" y="90068"/>
                </a:lnTo>
                <a:lnTo>
                  <a:pt x="371525" y="86741"/>
                </a:lnTo>
                <a:lnTo>
                  <a:pt x="373761" y="83566"/>
                </a:lnTo>
                <a:lnTo>
                  <a:pt x="377621" y="78105"/>
                </a:lnTo>
                <a:lnTo>
                  <a:pt x="379272" y="73025"/>
                </a:lnTo>
                <a:lnTo>
                  <a:pt x="379272" y="61341"/>
                </a:lnTo>
                <a:close/>
              </a:path>
              <a:path w="984885" h="157479">
                <a:moveTo>
                  <a:pt x="386511" y="17653"/>
                </a:moveTo>
                <a:lnTo>
                  <a:pt x="351586" y="17653"/>
                </a:lnTo>
                <a:lnTo>
                  <a:pt x="351586" y="0"/>
                </a:lnTo>
                <a:lnTo>
                  <a:pt x="335267" y="0"/>
                </a:lnTo>
                <a:lnTo>
                  <a:pt x="335267" y="17653"/>
                </a:lnTo>
                <a:lnTo>
                  <a:pt x="298704" y="17653"/>
                </a:lnTo>
                <a:lnTo>
                  <a:pt x="298704" y="30988"/>
                </a:lnTo>
                <a:lnTo>
                  <a:pt x="386511" y="30988"/>
                </a:lnTo>
                <a:lnTo>
                  <a:pt x="386511" y="17653"/>
                </a:lnTo>
                <a:close/>
              </a:path>
              <a:path w="984885" h="157479">
                <a:moveTo>
                  <a:pt x="428548" y="1397"/>
                </a:moveTo>
                <a:lnTo>
                  <a:pt x="412038" y="1397"/>
                </a:lnTo>
                <a:lnTo>
                  <a:pt x="412038" y="37719"/>
                </a:lnTo>
                <a:lnTo>
                  <a:pt x="387019" y="37719"/>
                </a:lnTo>
                <a:lnTo>
                  <a:pt x="387019" y="51181"/>
                </a:lnTo>
                <a:lnTo>
                  <a:pt x="412038" y="51181"/>
                </a:lnTo>
                <a:lnTo>
                  <a:pt x="412038" y="68326"/>
                </a:lnTo>
                <a:lnTo>
                  <a:pt x="386765" y="68326"/>
                </a:lnTo>
                <a:lnTo>
                  <a:pt x="386765" y="81788"/>
                </a:lnTo>
                <a:lnTo>
                  <a:pt x="412038" y="81788"/>
                </a:lnTo>
                <a:lnTo>
                  <a:pt x="412038" y="101815"/>
                </a:lnTo>
                <a:lnTo>
                  <a:pt x="428548" y="101815"/>
                </a:lnTo>
                <a:lnTo>
                  <a:pt x="428548" y="1397"/>
                </a:lnTo>
                <a:close/>
              </a:path>
              <a:path w="984885" h="157479">
                <a:moveTo>
                  <a:pt x="429437" y="124498"/>
                </a:moveTo>
                <a:lnTo>
                  <a:pt x="427278" y="119646"/>
                </a:lnTo>
                <a:lnTo>
                  <a:pt x="423532" y="116090"/>
                </a:lnTo>
                <a:lnTo>
                  <a:pt x="418896" y="111671"/>
                </a:lnTo>
                <a:lnTo>
                  <a:pt x="412800" y="108635"/>
                </a:lnTo>
                <a:lnTo>
                  <a:pt x="411784" y="108369"/>
                </a:lnTo>
                <a:lnTo>
                  <a:pt x="411784" y="125577"/>
                </a:lnTo>
                <a:lnTo>
                  <a:pt x="411784" y="134759"/>
                </a:lnTo>
                <a:lnTo>
                  <a:pt x="376732" y="144310"/>
                </a:lnTo>
                <a:lnTo>
                  <a:pt x="368731" y="144119"/>
                </a:lnTo>
                <a:lnTo>
                  <a:pt x="341096" y="134759"/>
                </a:lnTo>
                <a:lnTo>
                  <a:pt x="341096" y="125577"/>
                </a:lnTo>
                <a:lnTo>
                  <a:pt x="376732" y="116090"/>
                </a:lnTo>
                <a:lnTo>
                  <a:pt x="384556" y="116332"/>
                </a:lnTo>
                <a:lnTo>
                  <a:pt x="411784" y="125577"/>
                </a:lnTo>
                <a:lnTo>
                  <a:pt x="411784" y="108369"/>
                </a:lnTo>
                <a:lnTo>
                  <a:pt x="376732" y="103378"/>
                </a:lnTo>
                <a:lnTo>
                  <a:pt x="368744" y="103593"/>
                </a:lnTo>
                <a:lnTo>
                  <a:pt x="325958" y="119646"/>
                </a:lnTo>
                <a:lnTo>
                  <a:pt x="323824" y="124498"/>
                </a:lnTo>
                <a:lnTo>
                  <a:pt x="323824" y="135851"/>
                </a:lnTo>
                <a:lnTo>
                  <a:pt x="361378" y="156260"/>
                </a:lnTo>
                <a:lnTo>
                  <a:pt x="376732" y="157010"/>
                </a:lnTo>
                <a:lnTo>
                  <a:pt x="384632" y="156845"/>
                </a:lnTo>
                <a:lnTo>
                  <a:pt x="423481" y="144310"/>
                </a:lnTo>
                <a:lnTo>
                  <a:pt x="427278" y="140677"/>
                </a:lnTo>
                <a:lnTo>
                  <a:pt x="429437" y="135851"/>
                </a:lnTo>
                <a:lnTo>
                  <a:pt x="429437" y="124498"/>
                </a:lnTo>
                <a:close/>
              </a:path>
              <a:path w="984885" h="157479">
                <a:moveTo>
                  <a:pt x="558342" y="142557"/>
                </a:moveTo>
                <a:lnTo>
                  <a:pt x="546341" y="109308"/>
                </a:lnTo>
                <a:lnTo>
                  <a:pt x="540562" y="93281"/>
                </a:lnTo>
                <a:lnTo>
                  <a:pt x="521157" y="39497"/>
                </a:lnTo>
                <a:lnTo>
                  <a:pt x="520877" y="38722"/>
                </a:lnTo>
                <a:lnTo>
                  <a:pt x="520877" y="93281"/>
                </a:lnTo>
                <a:lnTo>
                  <a:pt x="482904" y="93281"/>
                </a:lnTo>
                <a:lnTo>
                  <a:pt x="501319" y="39497"/>
                </a:lnTo>
                <a:lnTo>
                  <a:pt x="502208" y="39497"/>
                </a:lnTo>
                <a:lnTo>
                  <a:pt x="520877" y="93281"/>
                </a:lnTo>
                <a:lnTo>
                  <a:pt x="520877" y="38722"/>
                </a:lnTo>
                <a:lnTo>
                  <a:pt x="512876" y="16510"/>
                </a:lnTo>
                <a:lnTo>
                  <a:pt x="490778" y="16510"/>
                </a:lnTo>
                <a:lnTo>
                  <a:pt x="445439" y="142557"/>
                </a:lnTo>
                <a:lnTo>
                  <a:pt x="465759" y="142557"/>
                </a:lnTo>
                <a:lnTo>
                  <a:pt x="477316" y="109308"/>
                </a:lnTo>
                <a:lnTo>
                  <a:pt x="526465" y="109308"/>
                </a:lnTo>
                <a:lnTo>
                  <a:pt x="537895" y="142557"/>
                </a:lnTo>
                <a:lnTo>
                  <a:pt x="558342" y="142557"/>
                </a:lnTo>
                <a:close/>
              </a:path>
              <a:path w="984885" h="157479">
                <a:moveTo>
                  <a:pt x="662863" y="142557"/>
                </a:moveTo>
                <a:lnTo>
                  <a:pt x="636828" y="95021"/>
                </a:lnTo>
                <a:lnTo>
                  <a:pt x="634923" y="91541"/>
                </a:lnTo>
                <a:lnTo>
                  <a:pt x="642670" y="88646"/>
                </a:lnTo>
                <a:lnTo>
                  <a:pt x="648385" y="84201"/>
                </a:lnTo>
                <a:lnTo>
                  <a:pt x="651878" y="78486"/>
                </a:lnTo>
                <a:lnTo>
                  <a:pt x="656005" y="71882"/>
                </a:lnTo>
                <a:lnTo>
                  <a:pt x="657910" y="64516"/>
                </a:lnTo>
                <a:lnTo>
                  <a:pt x="657910" y="48260"/>
                </a:lnTo>
                <a:lnTo>
                  <a:pt x="656386" y="41402"/>
                </a:lnTo>
                <a:lnTo>
                  <a:pt x="653084" y="35433"/>
                </a:lnTo>
                <a:lnTo>
                  <a:pt x="651700" y="32893"/>
                </a:lnTo>
                <a:lnTo>
                  <a:pt x="649909" y="29591"/>
                </a:lnTo>
                <a:lnTo>
                  <a:pt x="645083" y="24892"/>
                </a:lnTo>
                <a:lnTo>
                  <a:pt x="638733" y="21666"/>
                </a:lnTo>
                <a:lnTo>
                  <a:pt x="638733" y="48768"/>
                </a:lnTo>
                <a:lnTo>
                  <a:pt x="638733" y="63246"/>
                </a:lnTo>
                <a:lnTo>
                  <a:pt x="636701" y="68707"/>
                </a:lnTo>
                <a:lnTo>
                  <a:pt x="632510" y="72644"/>
                </a:lnTo>
                <a:lnTo>
                  <a:pt x="628319" y="76454"/>
                </a:lnTo>
                <a:lnTo>
                  <a:pt x="621588" y="78486"/>
                </a:lnTo>
                <a:lnTo>
                  <a:pt x="588441" y="78486"/>
                </a:lnTo>
                <a:lnTo>
                  <a:pt x="588441" y="32893"/>
                </a:lnTo>
                <a:lnTo>
                  <a:pt x="621588" y="32893"/>
                </a:lnTo>
                <a:lnTo>
                  <a:pt x="628319" y="35052"/>
                </a:lnTo>
                <a:lnTo>
                  <a:pt x="636701" y="43180"/>
                </a:lnTo>
                <a:lnTo>
                  <a:pt x="638733" y="48768"/>
                </a:lnTo>
                <a:lnTo>
                  <a:pt x="638733" y="21666"/>
                </a:lnTo>
                <a:lnTo>
                  <a:pt x="632129" y="18288"/>
                </a:lnTo>
                <a:lnTo>
                  <a:pt x="624001" y="16510"/>
                </a:lnTo>
                <a:lnTo>
                  <a:pt x="569264" y="16510"/>
                </a:lnTo>
                <a:lnTo>
                  <a:pt x="569264" y="142557"/>
                </a:lnTo>
                <a:lnTo>
                  <a:pt x="588441" y="142557"/>
                </a:lnTo>
                <a:lnTo>
                  <a:pt x="588441" y="95021"/>
                </a:lnTo>
                <a:lnTo>
                  <a:pt x="615492" y="95021"/>
                </a:lnTo>
                <a:lnTo>
                  <a:pt x="641019" y="142557"/>
                </a:lnTo>
                <a:lnTo>
                  <a:pt x="662863" y="142557"/>
                </a:lnTo>
                <a:close/>
              </a:path>
              <a:path w="984885" h="157479">
                <a:moveTo>
                  <a:pt x="763066" y="49530"/>
                </a:moveTo>
                <a:lnTo>
                  <a:pt x="761542" y="42545"/>
                </a:lnTo>
                <a:lnTo>
                  <a:pt x="758240" y="36449"/>
                </a:lnTo>
                <a:lnTo>
                  <a:pt x="756386" y="32893"/>
                </a:lnTo>
                <a:lnTo>
                  <a:pt x="755065" y="30353"/>
                </a:lnTo>
                <a:lnTo>
                  <a:pt x="750239" y="25400"/>
                </a:lnTo>
                <a:lnTo>
                  <a:pt x="743889" y="22047"/>
                </a:lnTo>
                <a:lnTo>
                  <a:pt x="743889" y="50165"/>
                </a:lnTo>
                <a:lnTo>
                  <a:pt x="743889" y="64643"/>
                </a:lnTo>
                <a:lnTo>
                  <a:pt x="741857" y="70485"/>
                </a:lnTo>
                <a:lnTo>
                  <a:pt x="737666" y="74930"/>
                </a:lnTo>
                <a:lnTo>
                  <a:pt x="733475" y="79502"/>
                </a:lnTo>
                <a:lnTo>
                  <a:pt x="726744" y="81788"/>
                </a:lnTo>
                <a:lnTo>
                  <a:pt x="717473" y="81915"/>
                </a:lnTo>
                <a:lnTo>
                  <a:pt x="693597" y="81915"/>
                </a:lnTo>
                <a:lnTo>
                  <a:pt x="693597" y="32893"/>
                </a:lnTo>
                <a:lnTo>
                  <a:pt x="717473" y="32893"/>
                </a:lnTo>
                <a:lnTo>
                  <a:pt x="743889" y="50165"/>
                </a:lnTo>
                <a:lnTo>
                  <a:pt x="743889" y="22047"/>
                </a:lnTo>
                <a:lnTo>
                  <a:pt x="743762" y="21971"/>
                </a:lnTo>
                <a:lnTo>
                  <a:pt x="737285" y="18415"/>
                </a:lnTo>
                <a:lnTo>
                  <a:pt x="729157" y="16510"/>
                </a:lnTo>
                <a:lnTo>
                  <a:pt x="674420" y="16510"/>
                </a:lnTo>
                <a:lnTo>
                  <a:pt x="674420" y="142557"/>
                </a:lnTo>
                <a:lnTo>
                  <a:pt x="693597" y="142557"/>
                </a:lnTo>
                <a:lnTo>
                  <a:pt x="693597" y="98336"/>
                </a:lnTo>
                <a:lnTo>
                  <a:pt x="719366" y="98336"/>
                </a:lnTo>
                <a:lnTo>
                  <a:pt x="755065" y="84455"/>
                </a:lnTo>
                <a:lnTo>
                  <a:pt x="756386" y="81915"/>
                </a:lnTo>
                <a:lnTo>
                  <a:pt x="758240" y="78359"/>
                </a:lnTo>
                <a:lnTo>
                  <a:pt x="761542" y="72136"/>
                </a:lnTo>
                <a:lnTo>
                  <a:pt x="763066" y="65151"/>
                </a:lnTo>
                <a:lnTo>
                  <a:pt x="763066" y="49530"/>
                </a:lnTo>
                <a:close/>
              </a:path>
              <a:path w="984885" h="157479">
                <a:moveTo>
                  <a:pt x="881430" y="142557"/>
                </a:moveTo>
                <a:lnTo>
                  <a:pt x="869429" y="109308"/>
                </a:lnTo>
                <a:lnTo>
                  <a:pt x="863650" y="93281"/>
                </a:lnTo>
                <a:lnTo>
                  <a:pt x="844245" y="39497"/>
                </a:lnTo>
                <a:lnTo>
                  <a:pt x="843965" y="38722"/>
                </a:lnTo>
                <a:lnTo>
                  <a:pt x="843965" y="93281"/>
                </a:lnTo>
                <a:lnTo>
                  <a:pt x="805992" y="93281"/>
                </a:lnTo>
                <a:lnTo>
                  <a:pt x="824407" y="39497"/>
                </a:lnTo>
                <a:lnTo>
                  <a:pt x="825296" y="39497"/>
                </a:lnTo>
                <a:lnTo>
                  <a:pt x="843965" y="93281"/>
                </a:lnTo>
                <a:lnTo>
                  <a:pt x="843965" y="38722"/>
                </a:lnTo>
                <a:lnTo>
                  <a:pt x="835964" y="16510"/>
                </a:lnTo>
                <a:lnTo>
                  <a:pt x="813866" y="16510"/>
                </a:lnTo>
                <a:lnTo>
                  <a:pt x="768527" y="142557"/>
                </a:lnTo>
                <a:lnTo>
                  <a:pt x="788847" y="142557"/>
                </a:lnTo>
                <a:lnTo>
                  <a:pt x="800404" y="109308"/>
                </a:lnTo>
                <a:lnTo>
                  <a:pt x="849553" y="109308"/>
                </a:lnTo>
                <a:lnTo>
                  <a:pt x="860983" y="142557"/>
                </a:lnTo>
                <a:lnTo>
                  <a:pt x="881430" y="142557"/>
                </a:lnTo>
                <a:close/>
              </a:path>
              <a:path w="984885" h="157479">
                <a:moveTo>
                  <a:pt x="946594" y="81280"/>
                </a:moveTo>
                <a:lnTo>
                  <a:pt x="890701" y="81280"/>
                </a:lnTo>
                <a:lnTo>
                  <a:pt x="890701" y="97294"/>
                </a:lnTo>
                <a:lnTo>
                  <a:pt x="946594" y="97294"/>
                </a:lnTo>
                <a:lnTo>
                  <a:pt x="946594" y="81280"/>
                </a:lnTo>
                <a:close/>
              </a:path>
              <a:path w="984885" h="157479">
                <a:moveTo>
                  <a:pt x="984681" y="87884"/>
                </a:moveTo>
                <a:lnTo>
                  <a:pt x="965504" y="87884"/>
                </a:lnTo>
                <a:lnTo>
                  <a:pt x="965504" y="142494"/>
                </a:lnTo>
                <a:lnTo>
                  <a:pt x="984681" y="142494"/>
                </a:lnTo>
                <a:lnTo>
                  <a:pt x="984681" y="878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893316" y="5516879"/>
            <a:ext cx="101600" cy="125730"/>
          </a:xfrm>
          <a:custGeom>
            <a:avLst/>
            <a:gdLst/>
            <a:ahLst/>
            <a:cxnLst/>
            <a:rect l="l" t="t" r="r" b="b"/>
            <a:pathLst>
              <a:path w="101600" h="125729">
                <a:moveTo>
                  <a:pt x="101092" y="0"/>
                </a:moveTo>
                <a:lnTo>
                  <a:pt x="81915" y="0"/>
                </a:lnTo>
                <a:lnTo>
                  <a:pt x="81915" y="54610"/>
                </a:lnTo>
                <a:lnTo>
                  <a:pt x="19177" y="54610"/>
                </a:lnTo>
                <a:lnTo>
                  <a:pt x="19177" y="0"/>
                </a:lnTo>
                <a:lnTo>
                  <a:pt x="0" y="0"/>
                </a:lnTo>
                <a:lnTo>
                  <a:pt x="0" y="54610"/>
                </a:lnTo>
                <a:lnTo>
                  <a:pt x="0" y="71120"/>
                </a:lnTo>
                <a:lnTo>
                  <a:pt x="81915" y="71120"/>
                </a:lnTo>
                <a:lnTo>
                  <a:pt x="81915" y="125730"/>
                </a:lnTo>
                <a:lnTo>
                  <a:pt x="101092" y="125730"/>
                </a:lnTo>
                <a:lnTo>
                  <a:pt x="101092" y="71120"/>
                </a:lnTo>
                <a:lnTo>
                  <a:pt x="101092" y="54610"/>
                </a:lnTo>
                <a:lnTo>
                  <a:pt x="10109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object 1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053844" y="5506973"/>
            <a:ext cx="142494" cy="150152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247519" y="5501513"/>
            <a:ext cx="343788" cy="155968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2645664" y="5501513"/>
            <a:ext cx="281940" cy="156210"/>
          </a:xfrm>
          <a:custGeom>
            <a:avLst/>
            <a:gdLst/>
            <a:ahLst/>
            <a:cxnLst/>
            <a:rect l="l" t="t" r="r" b="b"/>
            <a:pathLst>
              <a:path w="281939" h="156210">
                <a:moveTo>
                  <a:pt x="196723" y="91186"/>
                </a:moveTo>
                <a:lnTo>
                  <a:pt x="180340" y="91186"/>
                </a:lnTo>
                <a:lnTo>
                  <a:pt x="180340" y="154050"/>
                </a:lnTo>
                <a:lnTo>
                  <a:pt x="281940" y="154050"/>
                </a:lnTo>
                <a:lnTo>
                  <a:pt x="281940" y="140474"/>
                </a:lnTo>
                <a:lnTo>
                  <a:pt x="196723" y="140474"/>
                </a:lnTo>
                <a:lnTo>
                  <a:pt x="196723" y="122364"/>
                </a:lnTo>
                <a:lnTo>
                  <a:pt x="281940" y="122364"/>
                </a:lnTo>
                <a:lnTo>
                  <a:pt x="281940" y="109296"/>
                </a:lnTo>
                <a:lnTo>
                  <a:pt x="196723" y="109296"/>
                </a:lnTo>
                <a:lnTo>
                  <a:pt x="196723" y="91186"/>
                </a:lnTo>
                <a:close/>
              </a:path>
              <a:path w="281939" h="156210">
                <a:moveTo>
                  <a:pt x="281940" y="122364"/>
                </a:moveTo>
                <a:lnTo>
                  <a:pt x="265430" y="122364"/>
                </a:lnTo>
                <a:lnTo>
                  <a:pt x="265430" y="140474"/>
                </a:lnTo>
                <a:lnTo>
                  <a:pt x="281940" y="140474"/>
                </a:lnTo>
                <a:lnTo>
                  <a:pt x="281940" y="122364"/>
                </a:lnTo>
                <a:close/>
              </a:path>
              <a:path w="281939" h="156210">
                <a:moveTo>
                  <a:pt x="281940" y="91186"/>
                </a:moveTo>
                <a:lnTo>
                  <a:pt x="265430" y="91186"/>
                </a:lnTo>
                <a:lnTo>
                  <a:pt x="265430" y="109296"/>
                </a:lnTo>
                <a:lnTo>
                  <a:pt x="281940" y="109296"/>
                </a:lnTo>
                <a:lnTo>
                  <a:pt x="281940" y="91186"/>
                </a:lnTo>
                <a:close/>
              </a:path>
              <a:path w="281939" h="156210">
                <a:moveTo>
                  <a:pt x="281940" y="49911"/>
                </a:moveTo>
                <a:lnTo>
                  <a:pt x="265430" y="49911"/>
                </a:lnTo>
                <a:lnTo>
                  <a:pt x="265430" y="83693"/>
                </a:lnTo>
                <a:lnTo>
                  <a:pt x="281940" y="83693"/>
                </a:lnTo>
                <a:lnTo>
                  <a:pt x="281940" y="49911"/>
                </a:lnTo>
                <a:close/>
              </a:path>
              <a:path w="281939" h="156210">
                <a:moveTo>
                  <a:pt x="202056" y="7112"/>
                </a:moveTo>
                <a:lnTo>
                  <a:pt x="187071" y="7112"/>
                </a:lnTo>
                <a:lnTo>
                  <a:pt x="179959" y="8636"/>
                </a:lnTo>
                <a:lnTo>
                  <a:pt x="167767" y="14731"/>
                </a:lnTo>
                <a:lnTo>
                  <a:pt x="162941" y="19050"/>
                </a:lnTo>
                <a:lnTo>
                  <a:pt x="159512" y="24384"/>
                </a:lnTo>
                <a:lnTo>
                  <a:pt x="155956" y="29845"/>
                </a:lnTo>
                <a:lnTo>
                  <a:pt x="154305" y="36195"/>
                </a:lnTo>
                <a:lnTo>
                  <a:pt x="154305" y="50546"/>
                </a:lnTo>
                <a:lnTo>
                  <a:pt x="155956" y="56896"/>
                </a:lnTo>
                <a:lnTo>
                  <a:pt x="159512" y="62356"/>
                </a:lnTo>
                <a:lnTo>
                  <a:pt x="162941" y="67818"/>
                </a:lnTo>
                <a:lnTo>
                  <a:pt x="167767" y="72136"/>
                </a:lnTo>
                <a:lnTo>
                  <a:pt x="179959" y="78231"/>
                </a:lnTo>
                <a:lnTo>
                  <a:pt x="187071" y="79883"/>
                </a:lnTo>
                <a:lnTo>
                  <a:pt x="202056" y="79883"/>
                </a:lnTo>
                <a:lnTo>
                  <a:pt x="208280" y="78612"/>
                </a:lnTo>
                <a:lnTo>
                  <a:pt x="213994" y="76073"/>
                </a:lnTo>
                <a:lnTo>
                  <a:pt x="219583" y="73659"/>
                </a:lnTo>
                <a:lnTo>
                  <a:pt x="224155" y="70103"/>
                </a:lnTo>
                <a:lnTo>
                  <a:pt x="227627" y="65912"/>
                </a:lnTo>
                <a:lnTo>
                  <a:pt x="195072" y="65912"/>
                </a:lnTo>
                <a:lnTo>
                  <a:pt x="187579" y="65786"/>
                </a:lnTo>
                <a:lnTo>
                  <a:pt x="181610" y="63753"/>
                </a:lnTo>
                <a:lnTo>
                  <a:pt x="172466" y="55625"/>
                </a:lnTo>
                <a:lnTo>
                  <a:pt x="170180" y="50165"/>
                </a:lnTo>
                <a:lnTo>
                  <a:pt x="170288" y="36195"/>
                </a:lnTo>
                <a:lnTo>
                  <a:pt x="172466" y="31115"/>
                </a:lnTo>
                <a:lnTo>
                  <a:pt x="181610" y="22987"/>
                </a:lnTo>
                <a:lnTo>
                  <a:pt x="187579" y="20955"/>
                </a:lnTo>
                <a:lnTo>
                  <a:pt x="195072" y="20828"/>
                </a:lnTo>
                <a:lnTo>
                  <a:pt x="227605" y="20828"/>
                </a:lnTo>
                <a:lnTo>
                  <a:pt x="224028" y="16509"/>
                </a:lnTo>
                <a:lnTo>
                  <a:pt x="219329" y="13081"/>
                </a:lnTo>
                <a:lnTo>
                  <a:pt x="213741" y="10668"/>
                </a:lnTo>
                <a:lnTo>
                  <a:pt x="208280" y="8255"/>
                </a:lnTo>
                <a:lnTo>
                  <a:pt x="202056" y="7112"/>
                </a:lnTo>
                <a:close/>
              </a:path>
              <a:path w="281939" h="156210">
                <a:moveTo>
                  <a:pt x="227605" y="20828"/>
                </a:moveTo>
                <a:lnTo>
                  <a:pt x="195072" y="20828"/>
                </a:lnTo>
                <a:lnTo>
                  <a:pt x="202437" y="20955"/>
                </a:lnTo>
                <a:lnTo>
                  <a:pt x="208406" y="22987"/>
                </a:lnTo>
                <a:lnTo>
                  <a:pt x="212852" y="27050"/>
                </a:lnTo>
                <a:lnTo>
                  <a:pt x="217424" y="31115"/>
                </a:lnTo>
                <a:lnTo>
                  <a:pt x="219601" y="36195"/>
                </a:lnTo>
                <a:lnTo>
                  <a:pt x="219710" y="50165"/>
                </a:lnTo>
                <a:lnTo>
                  <a:pt x="217424" y="55625"/>
                </a:lnTo>
                <a:lnTo>
                  <a:pt x="212852" y="59690"/>
                </a:lnTo>
                <a:lnTo>
                  <a:pt x="208406" y="63753"/>
                </a:lnTo>
                <a:lnTo>
                  <a:pt x="202437" y="65786"/>
                </a:lnTo>
                <a:lnTo>
                  <a:pt x="195072" y="65912"/>
                </a:lnTo>
                <a:lnTo>
                  <a:pt x="227627" y="65912"/>
                </a:lnTo>
                <a:lnTo>
                  <a:pt x="231521" y="61214"/>
                </a:lnTo>
                <a:lnTo>
                  <a:pt x="233934" y="55880"/>
                </a:lnTo>
                <a:lnTo>
                  <a:pt x="235204" y="49911"/>
                </a:lnTo>
                <a:lnTo>
                  <a:pt x="281940" y="49911"/>
                </a:lnTo>
                <a:lnTo>
                  <a:pt x="281940" y="36321"/>
                </a:lnTo>
                <a:lnTo>
                  <a:pt x="234950" y="36321"/>
                </a:lnTo>
                <a:lnTo>
                  <a:pt x="233806" y="30480"/>
                </a:lnTo>
                <a:lnTo>
                  <a:pt x="231394" y="25273"/>
                </a:lnTo>
                <a:lnTo>
                  <a:pt x="227605" y="20828"/>
                </a:lnTo>
                <a:close/>
              </a:path>
              <a:path w="281939" h="156210">
                <a:moveTo>
                  <a:pt x="281940" y="0"/>
                </a:moveTo>
                <a:lnTo>
                  <a:pt x="265430" y="0"/>
                </a:lnTo>
                <a:lnTo>
                  <a:pt x="265430" y="36321"/>
                </a:lnTo>
                <a:lnTo>
                  <a:pt x="281940" y="36321"/>
                </a:lnTo>
                <a:lnTo>
                  <a:pt x="281940" y="0"/>
                </a:lnTo>
                <a:close/>
              </a:path>
              <a:path w="281939" h="156210">
                <a:moveTo>
                  <a:pt x="56768" y="12953"/>
                </a:moveTo>
                <a:lnTo>
                  <a:pt x="40131" y="12953"/>
                </a:lnTo>
                <a:lnTo>
                  <a:pt x="40131" y="39624"/>
                </a:lnTo>
                <a:lnTo>
                  <a:pt x="39820" y="46817"/>
                </a:lnTo>
                <a:lnTo>
                  <a:pt x="25318" y="87083"/>
                </a:lnTo>
                <a:lnTo>
                  <a:pt x="0" y="109651"/>
                </a:lnTo>
                <a:lnTo>
                  <a:pt x="10287" y="123050"/>
                </a:lnTo>
                <a:lnTo>
                  <a:pt x="38123" y="96106"/>
                </a:lnTo>
                <a:lnTo>
                  <a:pt x="48768" y="72898"/>
                </a:lnTo>
                <a:lnTo>
                  <a:pt x="64149" y="72898"/>
                </a:lnTo>
                <a:lnTo>
                  <a:pt x="56768" y="39624"/>
                </a:lnTo>
                <a:lnTo>
                  <a:pt x="56768" y="12953"/>
                </a:lnTo>
                <a:close/>
              </a:path>
              <a:path w="281939" h="156210">
                <a:moveTo>
                  <a:pt x="64149" y="72898"/>
                </a:moveTo>
                <a:lnTo>
                  <a:pt x="48768" y="72898"/>
                </a:lnTo>
                <a:lnTo>
                  <a:pt x="51603" y="80588"/>
                </a:lnTo>
                <a:lnTo>
                  <a:pt x="73675" y="111947"/>
                </a:lnTo>
                <a:lnTo>
                  <a:pt x="85598" y="120091"/>
                </a:lnTo>
                <a:lnTo>
                  <a:pt x="95885" y="106857"/>
                </a:lnTo>
                <a:lnTo>
                  <a:pt x="90169" y="103659"/>
                </a:lnTo>
                <a:lnTo>
                  <a:pt x="84836" y="99877"/>
                </a:lnTo>
                <a:lnTo>
                  <a:pt x="64309" y="73281"/>
                </a:lnTo>
                <a:lnTo>
                  <a:pt x="64149" y="72898"/>
                </a:lnTo>
                <a:close/>
              </a:path>
              <a:path w="281939" h="156210">
                <a:moveTo>
                  <a:pt x="124079" y="0"/>
                </a:moveTo>
                <a:lnTo>
                  <a:pt x="107568" y="0"/>
                </a:lnTo>
                <a:lnTo>
                  <a:pt x="107568" y="155968"/>
                </a:lnTo>
                <a:lnTo>
                  <a:pt x="124079" y="155968"/>
                </a:lnTo>
                <a:lnTo>
                  <a:pt x="124079" y="76200"/>
                </a:lnTo>
                <a:lnTo>
                  <a:pt x="149225" y="76200"/>
                </a:lnTo>
                <a:lnTo>
                  <a:pt x="149225" y="62103"/>
                </a:lnTo>
                <a:lnTo>
                  <a:pt x="124079" y="62103"/>
                </a:lnTo>
                <a:lnTo>
                  <a:pt x="1240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546853" y="5278451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4680330" y="5187822"/>
            <a:ext cx="442595" cy="173355"/>
            <a:chOff x="4680330" y="5187822"/>
            <a:chExt cx="442595" cy="173355"/>
          </a:xfrm>
        </p:grpSpPr>
        <p:sp>
          <p:nvSpPr>
            <p:cNvPr id="147" name="object 147"/>
            <p:cNvSpPr/>
            <p:nvPr/>
          </p:nvSpPr>
          <p:spPr>
            <a:xfrm>
              <a:off x="4680330" y="5205094"/>
              <a:ext cx="33020" cy="54610"/>
            </a:xfrm>
            <a:custGeom>
              <a:avLst/>
              <a:gdLst/>
              <a:ahLst/>
              <a:cxnLst/>
              <a:rect l="l" t="t" r="r" b="b"/>
              <a:pathLst>
                <a:path w="33020" h="54610">
                  <a:moveTo>
                    <a:pt x="32639" y="0"/>
                  </a:moveTo>
                  <a:lnTo>
                    <a:pt x="10541" y="0"/>
                  </a:lnTo>
                  <a:lnTo>
                    <a:pt x="0" y="54609"/>
                  </a:lnTo>
                  <a:lnTo>
                    <a:pt x="16891" y="54609"/>
                  </a:lnTo>
                  <a:lnTo>
                    <a:pt x="3263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32781" y="5202935"/>
              <a:ext cx="220090" cy="14719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0939" y="5187822"/>
              <a:ext cx="141859" cy="173354"/>
            </a:xfrm>
            <a:prstGeom prst="rect">
              <a:avLst/>
            </a:prstGeom>
          </p:spPr>
        </p:pic>
      </p:grpSp>
      <p:sp>
        <p:nvSpPr>
          <p:cNvPr id="150" name="object 150"/>
          <p:cNvSpPr/>
          <p:nvPr/>
        </p:nvSpPr>
        <p:spPr>
          <a:xfrm>
            <a:off x="5196204" y="5186045"/>
            <a:ext cx="849630" cy="179070"/>
          </a:xfrm>
          <a:custGeom>
            <a:avLst/>
            <a:gdLst/>
            <a:ahLst/>
            <a:cxnLst/>
            <a:rect l="l" t="t" r="r" b="b"/>
            <a:pathLst>
              <a:path w="849629" h="179070">
                <a:moveTo>
                  <a:pt x="789686" y="117601"/>
                </a:moveTo>
                <a:lnTo>
                  <a:pt x="748538" y="123570"/>
                </a:lnTo>
                <a:lnTo>
                  <a:pt x="736854" y="131571"/>
                </a:lnTo>
                <a:lnTo>
                  <a:pt x="732028" y="136016"/>
                </a:lnTo>
                <a:lnTo>
                  <a:pt x="729615" y="141604"/>
                </a:lnTo>
                <a:lnTo>
                  <a:pt x="729592" y="153288"/>
                </a:lnTo>
                <a:lnTo>
                  <a:pt x="729615" y="154431"/>
                </a:lnTo>
                <a:lnTo>
                  <a:pt x="764504" y="176579"/>
                </a:lnTo>
                <a:lnTo>
                  <a:pt x="789686" y="178561"/>
                </a:lnTo>
                <a:lnTo>
                  <a:pt x="798689" y="178345"/>
                </a:lnTo>
                <a:lnTo>
                  <a:pt x="837565" y="169163"/>
                </a:lnTo>
                <a:lnTo>
                  <a:pt x="842927" y="164083"/>
                </a:lnTo>
                <a:lnTo>
                  <a:pt x="789686" y="164083"/>
                </a:lnTo>
                <a:lnTo>
                  <a:pt x="780593" y="163895"/>
                </a:lnTo>
                <a:lnTo>
                  <a:pt x="749173" y="153288"/>
                </a:lnTo>
                <a:lnTo>
                  <a:pt x="749173" y="142747"/>
                </a:lnTo>
                <a:lnTo>
                  <a:pt x="789686" y="132079"/>
                </a:lnTo>
                <a:lnTo>
                  <a:pt x="842942" y="132079"/>
                </a:lnTo>
                <a:lnTo>
                  <a:pt x="837565" y="126999"/>
                </a:lnTo>
                <a:lnTo>
                  <a:pt x="798689" y="117818"/>
                </a:lnTo>
                <a:lnTo>
                  <a:pt x="789686" y="117601"/>
                </a:lnTo>
                <a:close/>
              </a:path>
              <a:path w="849629" h="179070">
                <a:moveTo>
                  <a:pt x="842942" y="132079"/>
                </a:moveTo>
                <a:lnTo>
                  <a:pt x="789686" y="132079"/>
                </a:lnTo>
                <a:lnTo>
                  <a:pt x="798591" y="132322"/>
                </a:lnTo>
                <a:lnTo>
                  <a:pt x="806450" y="133064"/>
                </a:lnTo>
                <a:lnTo>
                  <a:pt x="813260" y="134330"/>
                </a:lnTo>
                <a:lnTo>
                  <a:pt x="819023" y="136143"/>
                </a:lnTo>
                <a:lnTo>
                  <a:pt x="826008" y="138810"/>
                </a:lnTo>
                <a:lnTo>
                  <a:pt x="829564" y="142747"/>
                </a:lnTo>
                <a:lnTo>
                  <a:pt x="829564" y="153288"/>
                </a:lnTo>
                <a:lnTo>
                  <a:pt x="789686" y="164083"/>
                </a:lnTo>
                <a:lnTo>
                  <a:pt x="842927" y="164083"/>
                </a:lnTo>
                <a:lnTo>
                  <a:pt x="847217" y="160019"/>
                </a:lnTo>
                <a:lnTo>
                  <a:pt x="849630" y="154431"/>
                </a:lnTo>
                <a:lnTo>
                  <a:pt x="849630" y="141604"/>
                </a:lnTo>
                <a:lnTo>
                  <a:pt x="847217" y="136016"/>
                </a:lnTo>
                <a:lnTo>
                  <a:pt x="842942" y="132079"/>
                </a:lnTo>
                <a:close/>
              </a:path>
              <a:path w="849629" h="179070">
                <a:moveTo>
                  <a:pt x="147700" y="123697"/>
                </a:moveTo>
                <a:lnTo>
                  <a:pt x="27432" y="123697"/>
                </a:lnTo>
                <a:lnTo>
                  <a:pt x="27432" y="138937"/>
                </a:lnTo>
                <a:lnTo>
                  <a:pt x="128778" y="138937"/>
                </a:lnTo>
                <a:lnTo>
                  <a:pt x="128778" y="178942"/>
                </a:lnTo>
                <a:lnTo>
                  <a:pt x="147700" y="178942"/>
                </a:lnTo>
                <a:lnTo>
                  <a:pt x="147700" y="123697"/>
                </a:lnTo>
                <a:close/>
              </a:path>
              <a:path w="849629" h="179070">
                <a:moveTo>
                  <a:pt x="577088" y="120014"/>
                </a:moveTo>
                <a:lnTo>
                  <a:pt x="558165" y="120014"/>
                </a:lnTo>
                <a:lnTo>
                  <a:pt x="558165" y="175132"/>
                </a:lnTo>
                <a:lnTo>
                  <a:pt x="678180" y="175132"/>
                </a:lnTo>
                <a:lnTo>
                  <a:pt x="678180" y="159892"/>
                </a:lnTo>
                <a:lnTo>
                  <a:pt x="577088" y="159892"/>
                </a:lnTo>
                <a:lnTo>
                  <a:pt x="577088" y="120014"/>
                </a:lnTo>
                <a:close/>
              </a:path>
              <a:path w="849629" h="179070">
                <a:moveTo>
                  <a:pt x="673481" y="1777"/>
                </a:moveTo>
                <a:lnTo>
                  <a:pt x="654558" y="1777"/>
                </a:lnTo>
                <a:lnTo>
                  <a:pt x="654558" y="49656"/>
                </a:lnTo>
                <a:lnTo>
                  <a:pt x="620776" y="49656"/>
                </a:lnTo>
                <a:lnTo>
                  <a:pt x="620776" y="64896"/>
                </a:lnTo>
                <a:lnTo>
                  <a:pt x="654558" y="64896"/>
                </a:lnTo>
                <a:lnTo>
                  <a:pt x="654558" y="131698"/>
                </a:lnTo>
                <a:lnTo>
                  <a:pt x="673481" y="131698"/>
                </a:lnTo>
                <a:lnTo>
                  <a:pt x="673481" y="1777"/>
                </a:lnTo>
                <a:close/>
              </a:path>
              <a:path w="849629" h="179070">
                <a:moveTo>
                  <a:pt x="589153" y="30733"/>
                </a:moveTo>
                <a:lnTo>
                  <a:pt x="569849" y="30733"/>
                </a:lnTo>
                <a:lnTo>
                  <a:pt x="569849" y="45846"/>
                </a:lnTo>
                <a:lnTo>
                  <a:pt x="568071" y="53720"/>
                </a:lnTo>
                <a:lnTo>
                  <a:pt x="544210" y="85274"/>
                </a:lnTo>
                <a:lnTo>
                  <a:pt x="525780" y="94614"/>
                </a:lnTo>
                <a:lnTo>
                  <a:pt x="535432" y="109854"/>
                </a:lnTo>
                <a:lnTo>
                  <a:pt x="567967" y="87201"/>
                </a:lnTo>
                <a:lnTo>
                  <a:pt x="579755" y="67055"/>
                </a:lnTo>
                <a:lnTo>
                  <a:pt x="598252" y="67055"/>
                </a:lnTo>
                <a:lnTo>
                  <a:pt x="597662" y="66293"/>
                </a:lnTo>
                <a:lnTo>
                  <a:pt x="590804" y="52323"/>
                </a:lnTo>
                <a:lnTo>
                  <a:pt x="589153" y="45084"/>
                </a:lnTo>
                <a:lnTo>
                  <a:pt x="589153" y="30733"/>
                </a:lnTo>
                <a:close/>
              </a:path>
              <a:path w="849629" h="179070">
                <a:moveTo>
                  <a:pt x="598252" y="67055"/>
                </a:moveTo>
                <a:lnTo>
                  <a:pt x="579755" y="67055"/>
                </a:lnTo>
                <a:lnTo>
                  <a:pt x="583015" y="73511"/>
                </a:lnTo>
                <a:lnTo>
                  <a:pt x="614930" y="102943"/>
                </a:lnTo>
                <a:lnTo>
                  <a:pt x="622173" y="105917"/>
                </a:lnTo>
                <a:lnTo>
                  <a:pt x="631825" y="90804"/>
                </a:lnTo>
                <a:lnTo>
                  <a:pt x="625393" y="88300"/>
                </a:lnTo>
                <a:lnTo>
                  <a:pt x="619315" y="85274"/>
                </a:lnTo>
                <a:lnTo>
                  <a:pt x="613912" y="81911"/>
                </a:lnTo>
                <a:lnTo>
                  <a:pt x="608838" y="77977"/>
                </a:lnTo>
                <a:lnTo>
                  <a:pt x="602488" y="72516"/>
                </a:lnTo>
                <a:lnTo>
                  <a:pt x="598252" y="67055"/>
                </a:lnTo>
                <a:close/>
              </a:path>
              <a:path w="849629" h="179070">
                <a:moveTo>
                  <a:pt x="627126" y="15239"/>
                </a:moveTo>
                <a:lnTo>
                  <a:pt x="531495" y="15239"/>
                </a:lnTo>
                <a:lnTo>
                  <a:pt x="531495" y="30733"/>
                </a:lnTo>
                <a:lnTo>
                  <a:pt x="627126" y="30733"/>
                </a:lnTo>
                <a:lnTo>
                  <a:pt x="627126" y="15239"/>
                </a:lnTo>
                <a:close/>
              </a:path>
              <a:path w="849629" h="179070">
                <a:moveTo>
                  <a:pt x="225171" y="119379"/>
                </a:moveTo>
                <a:lnTo>
                  <a:pt x="206121" y="119379"/>
                </a:lnTo>
                <a:lnTo>
                  <a:pt x="206121" y="175132"/>
                </a:lnTo>
                <a:lnTo>
                  <a:pt x="327406" y="175132"/>
                </a:lnTo>
                <a:lnTo>
                  <a:pt x="327406" y="159892"/>
                </a:lnTo>
                <a:lnTo>
                  <a:pt x="225171" y="159892"/>
                </a:lnTo>
                <a:lnTo>
                  <a:pt x="225171" y="119379"/>
                </a:lnTo>
                <a:close/>
              </a:path>
              <a:path w="849629" h="179070">
                <a:moveTo>
                  <a:pt x="322072" y="1777"/>
                </a:moveTo>
                <a:lnTo>
                  <a:pt x="303275" y="1777"/>
                </a:lnTo>
                <a:lnTo>
                  <a:pt x="303275" y="131698"/>
                </a:lnTo>
                <a:lnTo>
                  <a:pt x="322072" y="131698"/>
                </a:lnTo>
                <a:lnTo>
                  <a:pt x="322072" y="1777"/>
                </a:lnTo>
                <a:close/>
              </a:path>
              <a:path w="849629" h="179070">
                <a:moveTo>
                  <a:pt x="239522" y="11429"/>
                </a:moveTo>
                <a:lnTo>
                  <a:pt x="220345" y="11429"/>
                </a:lnTo>
                <a:lnTo>
                  <a:pt x="220345" y="29082"/>
                </a:lnTo>
                <a:lnTo>
                  <a:pt x="220013" y="35772"/>
                </a:lnTo>
                <a:lnTo>
                  <a:pt x="204565" y="71830"/>
                </a:lnTo>
                <a:lnTo>
                  <a:pt x="176022" y="91693"/>
                </a:lnTo>
                <a:lnTo>
                  <a:pt x="186182" y="106552"/>
                </a:lnTo>
                <a:lnTo>
                  <a:pt x="218247" y="82575"/>
                </a:lnTo>
                <a:lnTo>
                  <a:pt x="230124" y="61340"/>
                </a:lnTo>
                <a:lnTo>
                  <a:pt x="248851" y="61340"/>
                </a:lnTo>
                <a:lnTo>
                  <a:pt x="247661" y="59511"/>
                </a:lnTo>
                <a:lnTo>
                  <a:pt x="244729" y="53847"/>
                </a:lnTo>
                <a:lnTo>
                  <a:pt x="241300" y="46100"/>
                </a:lnTo>
                <a:lnTo>
                  <a:pt x="239522" y="37845"/>
                </a:lnTo>
                <a:lnTo>
                  <a:pt x="239522" y="11429"/>
                </a:lnTo>
                <a:close/>
              </a:path>
              <a:path w="849629" h="179070">
                <a:moveTo>
                  <a:pt x="248851" y="61340"/>
                </a:moveTo>
                <a:lnTo>
                  <a:pt x="230124" y="61340"/>
                </a:lnTo>
                <a:lnTo>
                  <a:pt x="233408" y="68417"/>
                </a:lnTo>
                <a:lnTo>
                  <a:pt x="266126" y="100135"/>
                </a:lnTo>
                <a:lnTo>
                  <a:pt x="273558" y="103377"/>
                </a:lnTo>
                <a:lnTo>
                  <a:pt x="283337" y="88264"/>
                </a:lnTo>
                <a:lnTo>
                  <a:pt x="276719" y="85603"/>
                </a:lnTo>
                <a:lnTo>
                  <a:pt x="270589" y="82407"/>
                </a:lnTo>
                <a:lnTo>
                  <a:pt x="264959" y="78710"/>
                </a:lnTo>
                <a:lnTo>
                  <a:pt x="259842" y="74548"/>
                </a:lnTo>
                <a:lnTo>
                  <a:pt x="255194" y="69885"/>
                </a:lnTo>
                <a:lnTo>
                  <a:pt x="251142" y="64865"/>
                </a:lnTo>
                <a:lnTo>
                  <a:pt x="248851" y="61340"/>
                </a:lnTo>
                <a:close/>
              </a:path>
              <a:path w="849629" h="179070">
                <a:moveTo>
                  <a:pt x="751713" y="43306"/>
                </a:moveTo>
                <a:lnTo>
                  <a:pt x="712724" y="64007"/>
                </a:lnTo>
                <a:lnTo>
                  <a:pt x="710946" y="69722"/>
                </a:lnTo>
                <a:lnTo>
                  <a:pt x="710946" y="83057"/>
                </a:lnTo>
                <a:lnTo>
                  <a:pt x="743585" y="109219"/>
                </a:lnTo>
                <a:lnTo>
                  <a:pt x="759714" y="109219"/>
                </a:lnTo>
                <a:lnTo>
                  <a:pt x="766826" y="107822"/>
                </a:lnTo>
                <a:lnTo>
                  <a:pt x="779018" y="102488"/>
                </a:lnTo>
                <a:lnTo>
                  <a:pt x="783844" y="98678"/>
                </a:lnTo>
                <a:lnTo>
                  <a:pt x="786393" y="94995"/>
                </a:lnTo>
                <a:lnTo>
                  <a:pt x="744601" y="94995"/>
                </a:lnTo>
                <a:lnTo>
                  <a:pt x="739013" y="93344"/>
                </a:lnTo>
                <a:lnTo>
                  <a:pt x="734822" y="90042"/>
                </a:lnTo>
                <a:lnTo>
                  <a:pt x="730758" y="86740"/>
                </a:lnTo>
                <a:lnTo>
                  <a:pt x="728599" y="82168"/>
                </a:lnTo>
                <a:lnTo>
                  <a:pt x="728599" y="70611"/>
                </a:lnTo>
                <a:lnTo>
                  <a:pt x="730758" y="66039"/>
                </a:lnTo>
                <a:lnTo>
                  <a:pt x="734822" y="62737"/>
                </a:lnTo>
                <a:lnTo>
                  <a:pt x="739013" y="59435"/>
                </a:lnTo>
                <a:lnTo>
                  <a:pt x="744601" y="57657"/>
                </a:lnTo>
                <a:lnTo>
                  <a:pt x="786305" y="57657"/>
                </a:lnTo>
                <a:lnTo>
                  <a:pt x="783844" y="54101"/>
                </a:lnTo>
                <a:lnTo>
                  <a:pt x="779018" y="50291"/>
                </a:lnTo>
                <a:lnTo>
                  <a:pt x="772922" y="47497"/>
                </a:lnTo>
                <a:lnTo>
                  <a:pt x="766826" y="44830"/>
                </a:lnTo>
                <a:lnTo>
                  <a:pt x="759714" y="43433"/>
                </a:lnTo>
                <a:lnTo>
                  <a:pt x="751713" y="43306"/>
                </a:lnTo>
                <a:close/>
              </a:path>
              <a:path w="849629" h="179070">
                <a:moveTo>
                  <a:pt x="786305" y="57657"/>
                </a:moveTo>
                <a:lnTo>
                  <a:pt x="758698" y="57657"/>
                </a:lnTo>
                <a:lnTo>
                  <a:pt x="764413" y="59435"/>
                </a:lnTo>
                <a:lnTo>
                  <a:pt x="772795" y="66039"/>
                </a:lnTo>
                <a:lnTo>
                  <a:pt x="775081" y="70611"/>
                </a:lnTo>
                <a:lnTo>
                  <a:pt x="775081" y="82168"/>
                </a:lnTo>
                <a:lnTo>
                  <a:pt x="772795" y="86740"/>
                </a:lnTo>
                <a:lnTo>
                  <a:pt x="764413" y="93344"/>
                </a:lnTo>
                <a:lnTo>
                  <a:pt x="758698" y="94995"/>
                </a:lnTo>
                <a:lnTo>
                  <a:pt x="786393" y="94995"/>
                </a:lnTo>
                <a:lnTo>
                  <a:pt x="790702" y="88772"/>
                </a:lnTo>
                <a:lnTo>
                  <a:pt x="792480" y="83057"/>
                </a:lnTo>
                <a:lnTo>
                  <a:pt x="792480" y="69722"/>
                </a:lnTo>
                <a:lnTo>
                  <a:pt x="790702" y="64007"/>
                </a:lnTo>
                <a:lnTo>
                  <a:pt x="786305" y="57657"/>
                </a:lnTo>
                <a:close/>
              </a:path>
              <a:path w="849629" h="179070">
                <a:moveTo>
                  <a:pt x="50673" y="42544"/>
                </a:moveTo>
                <a:lnTo>
                  <a:pt x="42672" y="42671"/>
                </a:lnTo>
                <a:lnTo>
                  <a:pt x="35687" y="44068"/>
                </a:lnTo>
                <a:lnTo>
                  <a:pt x="29464" y="46989"/>
                </a:lnTo>
                <a:lnTo>
                  <a:pt x="23368" y="49783"/>
                </a:lnTo>
                <a:lnTo>
                  <a:pt x="18669" y="53593"/>
                </a:lnTo>
                <a:lnTo>
                  <a:pt x="15112" y="58546"/>
                </a:lnTo>
                <a:lnTo>
                  <a:pt x="11684" y="63626"/>
                </a:lnTo>
                <a:lnTo>
                  <a:pt x="9906" y="69341"/>
                </a:lnTo>
                <a:lnTo>
                  <a:pt x="9906" y="82549"/>
                </a:lnTo>
                <a:lnTo>
                  <a:pt x="42672" y="109473"/>
                </a:lnTo>
                <a:lnTo>
                  <a:pt x="58674" y="109473"/>
                </a:lnTo>
                <a:lnTo>
                  <a:pt x="65659" y="107949"/>
                </a:lnTo>
                <a:lnTo>
                  <a:pt x="77850" y="102361"/>
                </a:lnTo>
                <a:lnTo>
                  <a:pt x="82677" y="98424"/>
                </a:lnTo>
                <a:lnTo>
                  <a:pt x="85166" y="94868"/>
                </a:lnTo>
                <a:lnTo>
                  <a:pt x="50673" y="94868"/>
                </a:lnTo>
                <a:lnTo>
                  <a:pt x="43687" y="94741"/>
                </a:lnTo>
                <a:lnTo>
                  <a:pt x="37973" y="92963"/>
                </a:lnTo>
                <a:lnTo>
                  <a:pt x="29718" y="86232"/>
                </a:lnTo>
                <a:lnTo>
                  <a:pt x="27559" y="81787"/>
                </a:lnTo>
                <a:lnTo>
                  <a:pt x="27559" y="70230"/>
                </a:lnTo>
                <a:lnTo>
                  <a:pt x="29718" y="65658"/>
                </a:lnTo>
                <a:lnTo>
                  <a:pt x="33909" y="62229"/>
                </a:lnTo>
                <a:lnTo>
                  <a:pt x="37973" y="58800"/>
                </a:lnTo>
                <a:lnTo>
                  <a:pt x="43687" y="57149"/>
                </a:lnTo>
                <a:lnTo>
                  <a:pt x="50673" y="57022"/>
                </a:lnTo>
                <a:lnTo>
                  <a:pt x="85138" y="57022"/>
                </a:lnTo>
                <a:lnTo>
                  <a:pt x="82677" y="53593"/>
                </a:lnTo>
                <a:lnTo>
                  <a:pt x="77850" y="49783"/>
                </a:lnTo>
                <a:lnTo>
                  <a:pt x="71755" y="46989"/>
                </a:lnTo>
                <a:lnTo>
                  <a:pt x="65659" y="44068"/>
                </a:lnTo>
                <a:lnTo>
                  <a:pt x="58674" y="42671"/>
                </a:lnTo>
                <a:lnTo>
                  <a:pt x="50673" y="42544"/>
                </a:lnTo>
                <a:close/>
              </a:path>
              <a:path w="849629" h="179070">
                <a:moveTo>
                  <a:pt x="85138" y="57022"/>
                </a:moveTo>
                <a:lnTo>
                  <a:pt x="50673" y="57022"/>
                </a:lnTo>
                <a:lnTo>
                  <a:pt x="57658" y="57149"/>
                </a:lnTo>
                <a:lnTo>
                  <a:pt x="63246" y="58800"/>
                </a:lnTo>
                <a:lnTo>
                  <a:pt x="67437" y="62229"/>
                </a:lnTo>
                <a:lnTo>
                  <a:pt x="71755" y="65658"/>
                </a:lnTo>
                <a:lnTo>
                  <a:pt x="74041" y="70230"/>
                </a:lnTo>
                <a:lnTo>
                  <a:pt x="74041" y="81787"/>
                </a:lnTo>
                <a:lnTo>
                  <a:pt x="71755" y="86232"/>
                </a:lnTo>
                <a:lnTo>
                  <a:pt x="63246" y="92963"/>
                </a:lnTo>
                <a:lnTo>
                  <a:pt x="57658" y="94741"/>
                </a:lnTo>
                <a:lnTo>
                  <a:pt x="50673" y="94868"/>
                </a:lnTo>
                <a:lnTo>
                  <a:pt x="85166" y="94868"/>
                </a:lnTo>
                <a:lnTo>
                  <a:pt x="89662" y="88391"/>
                </a:lnTo>
                <a:lnTo>
                  <a:pt x="91440" y="82549"/>
                </a:lnTo>
                <a:lnTo>
                  <a:pt x="91440" y="69341"/>
                </a:lnTo>
                <a:lnTo>
                  <a:pt x="89662" y="63626"/>
                </a:lnTo>
                <a:lnTo>
                  <a:pt x="86233" y="58546"/>
                </a:lnTo>
                <a:lnTo>
                  <a:pt x="85138" y="57022"/>
                </a:lnTo>
                <a:close/>
              </a:path>
              <a:path w="849629" h="179070">
                <a:moveTo>
                  <a:pt x="512572" y="141731"/>
                </a:moveTo>
                <a:lnTo>
                  <a:pt x="350266" y="141731"/>
                </a:lnTo>
                <a:lnTo>
                  <a:pt x="350266" y="157225"/>
                </a:lnTo>
                <a:lnTo>
                  <a:pt x="512572" y="157225"/>
                </a:lnTo>
                <a:lnTo>
                  <a:pt x="512572" y="141731"/>
                </a:lnTo>
                <a:close/>
              </a:path>
              <a:path w="849629" h="179070">
                <a:moveTo>
                  <a:pt x="440309" y="98424"/>
                </a:moveTo>
                <a:lnTo>
                  <a:pt x="421767" y="98424"/>
                </a:lnTo>
                <a:lnTo>
                  <a:pt x="421767" y="141731"/>
                </a:lnTo>
                <a:lnTo>
                  <a:pt x="440309" y="141731"/>
                </a:lnTo>
                <a:lnTo>
                  <a:pt x="440309" y="98424"/>
                </a:lnTo>
                <a:close/>
              </a:path>
              <a:path w="849629" h="179070">
                <a:moveTo>
                  <a:pt x="492379" y="15239"/>
                </a:moveTo>
                <a:lnTo>
                  <a:pt x="370459" y="15239"/>
                </a:lnTo>
                <a:lnTo>
                  <a:pt x="370459" y="98424"/>
                </a:lnTo>
                <a:lnTo>
                  <a:pt x="494030" y="98424"/>
                </a:lnTo>
                <a:lnTo>
                  <a:pt x="494030" y="83311"/>
                </a:lnTo>
                <a:lnTo>
                  <a:pt x="389255" y="83311"/>
                </a:lnTo>
                <a:lnTo>
                  <a:pt x="389255" y="30479"/>
                </a:lnTo>
                <a:lnTo>
                  <a:pt x="492379" y="30479"/>
                </a:lnTo>
                <a:lnTo>
                  <a:pt x="492379" y="15239"/>
                </a:lnTo>
                <a:close/>
              </a:path>
              <a:path w="849629" h="179070">
                <a:moveTo>
                  <a:pt x="848741" y="1650"/>
                </a:moveTo>
                <a:lnTo>
                  <a:pt x="829818" y="1650"/>
                </a:lnTo>
                <a:lnTo>
                  <a:pt x="829818" y="42925"/>
                </a:lnTo>
                <a:lnTo>
                  <a:pt x="801370" y="42925"/>
                </a:lnTo>
                <a:lnTo>
                  <a:pt x="801370" y="58165"/>
                </a:lnTo>
                <a:lnTo>
                  <a:pt x="829818" y="58165"/>
                </a:lnTo>
                <a:lnTo>
                  <a:pt x="829818" y="77850"/>
                </a:lnTo>
                <a:lnTo>
                  <a:pt x="801116" y="77850"/>
                </a:lnTo>
                <a:lnTo>
                  <a:pt x="801116" y="93090"/>
                </a:lnTo>
                <a:lnTo>
                  <a:pt x="829818" y="93090"/>
                </a:lnTo>
                <a:lnTo>
                  <a:pt x="829818" y="115823"/>
                </a:lnTo>
                <a:lnTo>
                  <a:pt x="848741" y="115823"/>
                </a:lnTo>
                <a:lnTo>
                  <a:pt x="848741" y="1650"/>
                </a:lnTo>
                <a:close/>
              </a:path>
              <a:path w="849629" h="179070">
                <a:moveTo>
                  <a:pt x="147700" y="1650"/>
                </a:moveTo>
                <a:lnTo>
                  <a:pt x="128778" y="1650"/>
                </a:lnTo>
                <a:lnTo>
                  <a:pt x="128778" y="43941"/>
                </a:lnTo>
                <a:lnTo>
                  <a:pt x="100330" y="43941"/>
                </a:lnTo>
                <a:lnTo>
                  <a:pt x="100330" y="59054"/>
                </a:lnTo>
                <a:lnTo>
                  <a:pt x="128778" y="59054"/>
                </a:lnTo>
                <a:lnTo>
                  <a:pt x="128778" y="77342"/>
                </a:lnTo>
                <a:lnTo>
                  <a:pt x="100075" y="77342"/>
                </a:lnTo>
                <a:lnTo>
                  <a:pt x="100075" y="92836"/>
                </a:lnTo>
                <a:lnTo>
                  <a:pt x="128778" y="92836"/>
                </a:lnTo>
                <a:lnTo>
                  <a:pt x="128778" y="114045"/>
                </a:lnTo>
                <a:lnTo>
                  <a:pt x="147700" y="114045"/>
                </a:lnTo>
                <a:lnTo>
                  <a:pt x="147700" y="1650"/>
                </a:lnTo>
                <a:close/>
              </a:path>
              <a:path w="849629" h="179070">
                <a:moveTo>
                  <a:pt x="800735" y="20192"/>
                </a:moveTo>
                <a:lnTo>
                  <a:pt x="701040" y="20192"/>
                </a:lnTo>
                <a:lnTo>
                  <a:pt x="701040" y="35178"/>
                </a:lnTo>
                <a:lnTo>
                  <a:pt x="800735" y="35178"/>
                </a:lnTo>
                <a:lnTo>
                  <a:pt x="800735" y="20192"/>
                </a:lnTo>
                <a:close/>
              </a:path>
              <a:path w="849629" h="179070">
                <a:moveTo>
                  <a:pt x="761238" y="0"/>
                </a:moveTo>
                <a:lnTo>
                  <a:pt x="742569" y="0"/>
                </a:lnTo>
                <a:lnTo>
                  <a:pt x="742569" y="20192"/>
                </a:lnTo>
                <a:lnTo>
                  <a:pt x="761238" y="20192"/>
                </a:lnTo>
                <a:lnTo>
                  <a:pt x="761238" y="0"/>
                </a:lnTo>
                <a:close/>
              </a:path>
              <a:path w="849629" h="179070">
                <a:moveTo>
                  <a:pt x="99695" y="18795"/>
                </a:moveTo>
                <a:lnTo>
                  <a:pt x="0" y="18795"/>
                </a:lnTo>
                <a:lnTo>
                  <a:pt x="0" y="34035"/>
                </a:lnTo>
                <a:lnTo>
                  <a:pt x="99695" y="34035"/>
                </a:lnTo>
                <a:lnTo>
                  <a:pt x="99695" y="18795"/>
                </a:lnTo>
                <a:close/>
              </a:path>
              <a:path w="849629" h="179070">
                <a:moveTo>
                  <a:pt x="60198" y="0"/>
                </a:moveTo>
                <a:lnTo>
                  <a:pt x="41529" y="0"/>
                </a:lnTo>
                <a:lnTo>
                  <a:pt x="41529" y="18795"/>
                </a:lnTo>
                <a:lnTo>
                  <a:pt x="60198" y="18795"/>
                </a:lnTo>
                <a:lnTo>
                  <a:pt x="6019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135242" y="5203316"/>
            <a:ext cx="367030" cy="147320"/>
          </a:xfrm>
          <a:custGeom>
            <a:avLst/>
            <a:gdLst/>
            <a:ahLst/>
            <a:cxnLst/>
            <a:rect l="l" t="t" r="r" b="b"/>
            <a:pathLst>
              <a:path w="367029" h="147320">
                <a:moveTo>
                  <a:pt x="173990" y="0"/>
                </a:moveTo>
                <a:lnTo>
                  <a:pt x="159258" y="0"/>
                </a:lnTo>
                <a:lnTo>
                  <a:pt x="152908" y="1523"/>
                </a:lnTo>
                <a:lnTo>
                  <a:pt x="147447" y="4444"/>
                </a:lnTo>
                <a:lnTo>
                  <a:pt x="142112" y="7238"/>
                </a:lnTo>
                <a:lnTo>
                  <a:pt x="137922" y="11302"/>
                </a:lnTo>
                <a:lnTo>
                  <a:pt x="134874" y="16382"/>
                </a:lnTo>
                <a:lnTo>
                  <a:pt x="131953" y="21462"/>
                </a:lnTo>
                <a:lnTo>
                  <a:pt x="130429" y="27304"/>
                </a:lnTo>
                <a:lnTo>
                  <a:pt x="130429" y="40385"/>
                </a:lnTo>
                <a:lnTo>
                  <a:pt x="131953" y="46227"/>
                </a:lnTo>
                <a:lnTo>
                  <a:pt x="137795" y="57149"/>
                </a:lnTo>
                <a:lnTo>
                  <a:pt x="141478" y="62483"/>
                </a:lnTo>
                <a:lnTo>
                  <a:pt x="146177" y="67817"/>
                </a:lnTo>
                <a:lnTo>
                  <a:pt x="140219" y="71963"/>
                </a:lnTo>
                <a:lnTo>
                  <a:pt x="118491" y="114553"/>
                </a:lnTo>
                <a:lnTo>
                  <a:pt x="120396" y="121411"/>
                </a:lnTo>
                <a:lnTo>
                  <a:pt x="155321" y="146811"/>
                </a:lnTo>
                <a:lnTo>
                  <a:pt x="171577" y="146811"/>
                </a:lnTo>
                <a:lnTo>
                  <a:pt x="178181" y="145795"/>
                </a:lnTo>
                <a:lnTo>
                  <a:pt x="184785" y="143509"/>
                </a:lnTo>
                <a:lnTo>
                  <a:pt x="191262" y="141350"/>
                </a:lnTo>
                <a:lnTo>
                  <a:pt x="196977" y="137921"/>
                </a:lnTo>
                <a:lnTo>
                  <a:pt x="201930" y="133349"/>
                </a:lnTo>
                <a:lnTo>
                  <a:pt x="225866" y="133349"/>
                </a:lnTo>
                <a:lnTo>
                  <a:pt x="222283" y="129031"/>
                </a:lnTo>
                <a:lnTo>
                  <a:pt x="165227" y="129031"/>
                </a:lnTo>
                <a:lnTo>
                  <a:pt x="160020" y="128904"/>
                </a:lnTo>
                <a:lnTo>
                  <a:pt x="155448" y="127888"/>
                </a:lnTo>
                <a:lnTo>
                  <a:pt x="147828" y="123824"/>
                </a:lnTo>
                <a:lnTo>
                  <a:pt x="144907" y="121030"/>
                </a:lnTo>
                <a:lnTo>
                  <a:pt x="142875" y="117601"/>
                </a:lnTo>
                <a:lnTo>
                  <a:pt x="140716" y="114172"/>
                </a:lnTo>
                <a:lnTo>
                  <a:pt x="139700" y="110362"/>
                </a:lnTo>
                <a:lnTo>
                  <a:pt x="139573" y="103885"/>
                </a:lnTo>
                <a:lnTo>
                  <a:pt x="140589" y="100710"/>
                </a:lnTo>
                <a:lnTo>
                  <a:pt x="142875" y="96900"/>
                </a:lnTo>
                <a:lnTo>
                  <a:pt x="145034" y="92963"/>
                </a:lnTo>
                <a:lnTo>
                  <a:pt x="148971" y="88899"/>
                </a:lnTo>
                <a:lnTo>
                  <a:pt x="154432" y="84708"/>
                </a:lnTo>
                <a:lnTo>
                  <a:pt x="157987" y="81914"/>
                </a:lnTo>
                <a:lnTo>
                  <a:pt x="182689" y="81914"/>
                </a:lnTo>
                <a:lnTo>
                  <a:pt x="173228" y="70611"/>
                </a:lnTo>
                <a:lnTo>
                  <a:pt x="189230" y="59181"/>
                </a:lnTo>
                <a:lnTo>
                  <a:pt x="191577" y="56768"/>
                </a:lnTo>
                <a:lnTo>
                  <a:pt x="161798" y="56768"/>
                </a:lnTo>
                <a:lnTo>
                  <a:pt x="158496" y="52831"/>
                </a:lnTo>
                <a:lnTo>
                  <a:pt x="150114" y="31368"/>
                </a:lnTo>
                <a:lnTo>
                  <a:pt x="150876" y="28701"/>
                </a:lnTo>
                <a:lnTo>
                  <a:pt x="153670" y="23621"/>
                </a:lnTo>
                <a:lnTo>
                  <a:pt x="155702" y="21589"/>
                </a:lnTo>
                <a:lnTo>
                  <a:pt x="158242" y="20065"/>
                </a:lnTo>
                <a:lnTo>
                  <a:pt x="160655" y="18414"/>
                </a:lnTo>
                <a:lnTo>
                  <a:pt x="163576" y="17652"/>
                </a:lnTo>
                <a:lnTo>
                  <a:pt x="167005" y="17525"/>
                </a:lnTo>
                <a:lnTo>
                  <a:pt x="198998" y="17525"/>
                </a:lnTo>
                <a:lnTo>
                  <a:pt x="195072" y="10921"/>
                </a:lnTo>
                <a:lnTo>
                  <a:pt x="191008" y="7111"/>
                </a:lnTo>
                <a:lnTo>
                  <a:pt x="180340" y="1523"/>
                </a:lnTo>
                <a:lnTo>
                  <a:pt x="173990" y="0"/>
                </a:lnTo>
                <a:close/>
              </a:path>
              <a:path w="367029" h="147320">
                <a:moveTo>
                  <a:pt x="225866" y="133349"/>
                </a:moveTo>
                <a:lnTo>
                  <a:pt x="201930" y="133349"/>
                </a:lnTo>
                <a:lnTo>
                  <a:pt x="211709" y="144906"/>
                </a:lnTo>
                <a:lnTo>
                  <a:pt x="235458" y="144906"/>
                </a:lnTo>
                <a:lnTo>
                  <a:pt x="225866" y="133349"/>
                </a:lnTo>
                <a:close/>
              </a:path>
              <a:path w="367029" h="147320">
                <a:moveTo>
                  <a:pt x="182689" y="81914"/>
                </a:moveTo>
                <a:lnTo>
                  <a:pt x="157987" y="81914"/>
                </a:lnTo>
                <a:lnTo>
                  <a:pt x="190119" y="119506"/>
                </a:lnTo>
                <a:lnTo>
                  <a:pt x="186436" y="122554"/>
                </a:lnTo>
                <a:lnTo>
                  <a:pt x="182372" y="124967"/>
                </a:lnTo>
                <a:lnTo>
                  <a:pt x="178181" y="126618"/>
                </a:lnTo>
                <a:lnTo>
                  <a:pt x="173862" y="128142"/>
                </a:lnTo>
                <a:lnTo>
                  <a:pt x="169545" y="129031"/>
                </a:lnTo>
                <a:lnTo>
                  <a:pt x="222283" y="129031"/>
                </a:lnTo>
                <a:lnTo>
                  <a:pt x="215011" y="120268"/>
                </a:lnTo>
                <a:lnTo>
                  <a:pt x="218186" y="116331"/>
                </a:lnTo>
                <a:lnTo>
                  <a:pt x="220980" y="111124"/>
                </a:lnTo>
                <a:lnTo>
                  <a:pt x="223134" y="104901"/>
                </a:lnTo>
                <a:lnTo>
                  <a:pt x="201930" y="104901"/>
                </a:lnTo>
                <a:lnTo>
                  <a:pt x="182689" y="81914"/>
                </a:lnTo>
                <a:close/>
              </a:path>
              <a:path w="367029" h="147320">
                <a:moveTo>
                  <a:pt x="226949" y="79755"/>
                </a:moveTo>
                <a:lnTo>
                  <a:pt x="207899" y="79755"/>
                </a:lnTo>
                <a:lnTo>
                  <a:pt x="207840" y="85089"/>
                </a:lnTo>
                <a:lnTo>
                  <a:pt x="207391" y="89026"/>
                </a:lnTo>
                <a:lnTo>
                  <a:pt x="206375" y="93217"/>
                </a:lnTo>
                <a:lnTo>
                  <a:pt x="205232" y="97535"/>
                </a:lnTo>
                <a:lnTo>
                  <a:pt x="203835" y="101345"/>
                </a:lnTo>
                <a:lnTo>
                  <a:pt x="201930" y="104901"/>
                </a:lnTo>
                <a:lnTo>
                  <a:pt x="223134" y="104901"/>
                </a:lnTo>
                <a:lnTo>
                  <a:pt x="225552" y="97789"/>
                </a:lnTo>
                <a:lnTo>
                  <a:pt x="226822" y="89534"/>
                </a:lnTo>
                <a:lnTo>
                  <a:pt x="226949" y="79755"/>
                </a:lnTo>
                <a:close/>
              </a:path>
              <a:path w="367029" h="147320">
                <a:moveTo>
                  <a:pt x="198998" y="17525"/>
                </a:moveTo>
                <a:lnTo>
                  <a:pt x="167005" y="17525"/>
                </a:lnTo>
                <a:lnTo>
                  <a:pt x="170180" y="17652"/>
                </a:lnTo>
                <a:lnTo>
                  <a:pt x="172974" y="18414"/>
                </a:lnTo>
                <a:lnTo>
                  <a:pt x="177800" y="21208"/>
                </a:lnTo>
                <a:lnTo>
                  <a:pt x="179705" y="22986"/>
                </a:lnTo>
                <a:lnTo>
                  <a:pt x="182245" y="27304"/>
                </a:lnTo>
                <a:lnTo>
                  <a:pt x="183007" y="29590"/>
                </a:lnTo>
                <a:lnTo>
                  <a:pt x="183007" y="36067"/>
                </a:lnTo>
                <a:lnTo>
                  <a:pt x="170561" y="50672"/>
                </a:lnTo>
                <a:lnTo>
                  <a:pt x="161798" y="56768"/>
                </a:lnTo>
                <a:lnTo>
                  <a:pt x="191577" y="56768"/>
                </a:lnTo>
                <a:lnTo>
                  <a:pt x="193802" y="54482"/>
                </a:lnTo>
                <a:lnTo>
                  <a:pt x="197104" y="49275"/>
                </a:lnTo>
                <a:lnTo>
                  <a:pt x="200406" y="43941"/>
                </a:lnTo>
                <a:lnTo>
                  <a:pt x="202184" y="37972"/>
                </a:lnTo>
                <a:lnTo>
                  <a:pt x="202184" y="25526"/>
                </a:lnTo>
                <a:lnTo>
                  <a:pt x="200660" y="20319"/>
                </a:lnTo>
                <a:lnTo>
                  <a:pt x="198998" y="17525"/>
                </a:lnTo>
                <a:close/>
              </a:path>
              <a:path w="367029" h="147320">
                <a:moveTo>
                  <a:pt x="299339" y="1523"/>
                </a:moveTo>
                <a:lnTo>
                  <a:pt x="251460" y="1523"/>
                </a:lnTo>
                <a:lnTo>
                  <a:pt x="251460" y="144906"/>
                </a:lnTo>
                <a:lnTo>
                  <a:pt x="297942" y="144906"/>
                </a:lnTo>
                <a:lnTo>
                  <a:pt x="308488" y="144287"/>
                </a:lnTo>
                <a:lnTo>
                  <a:pt x="348563" y="125856"/>
                </a:lnTo>
                <a:lnTo>
                  <a:pt x="273304" y="125856"/>
                </a:lnTo>
                <a:lnTo>
                  <a:pt x="273304" y="20573"/>
                </a:lnTo>
                <a:lnTo>
                  <a:pt x="348993" y="20573"/>
                </a:lnTo>
                <a:lnTo>
                  <a:pt x="342755" y="14900"/>
                </a:lnTo>
                <a:lnTo>
                  <a:pt x="335661" y="10159"/>
                </a:lnTo>
                <a:lnTo>
                  <a:pt x="327735" y="6417"/>
                </a:lnTo>
                <a:lnTo>
                  <a:pt x="319024" y="3746"/>
                </a:lnTo>
                <a:lnTo>
                  <a:pt x="309550" y="2123"/>
                </a:lnTo>
                <a:lnTo>
                  <a:pt x="299339" y="1523"/>
                </a:lnTo>
                <a:close/>
              </a:path>
              <a:path w="367029" h="147320">
                <a:moveTo>
                  <a:pt x="348993" y="20573"/>
                </a:moveTo>
                <a:lnTo>
                  <a:pt x="297942" y="20573"/>
                </a:lnTo>
                <a:lnTo>
                  <a:pt x="309014" y="21429"/>
                </a:lnTo>
                <a:lnTo>
                  <a:pt x="318611" y="23987"/>
                </a:lnTo>
                <a:lnTo>
                  <a:pt x="344572" y="61094"/>
                </a:lnTo>
                <a:lnTo>
                  <a:pt x="345313" y="73024"/>
                </a:lnTo>
                <a:lnTo>
                  <a:pt x="344552" y="85030"/>
                </a:lnTo>
                <a:lnTo>
                  <a:pt x="318071" y="122332"/>
                </a:lnTo>
                <a:lnTo>
                  <a:pt x="296799" y="125856"/>
                </a:lnTo>
                <a:lnTo>
                  <a:pt x="348563" y="125856"/>
                </a:lnTo>
                <a:lnTo>
                  <a:pt x="366327" y="83859"/>
                </a:lnTo>
                <a:lnTo>
                  <a:pt x="366903" y="73024"/>
                </a:lnTo>
                <a:lnTo>
                  <a:pt x="366329" y="62210"/>
                </a:lnTo>
                <a:lnTo>
                  <a:pt x="364791" y="52228"/>
                </a:lnTo>
                <a:lnTo>
                  <a:pt x="362277" y="43056"/>
                </a:lnTo>
                <a:lnTo>
                  <a:pt x="358775" y="34670"/>
                </a:lnTo>
                <a:lnTo>
                  <a:pt x="354324" y="27144"/>
                </a:lnTo>
                <a:lnTo>
                  <a:pt x="348993" y="20573"/>
                </a:lnTo>
                <a:close/>
              </a:path>
              <a:path w="367029" h="147320">
                <a:moveTo>
                  <a:pt x="51054" y="1523"/>
                </a:moveTo>
                <a:lnTo>
                  <a:pt x="0" y="1523"/>
                </a:lnTo>
                <a:lnTo>
                  <a:pt x="0" y="144906"/>
                </a:lnTo>
                <a:lnTo>
                  <a:pt x="21844" y="144906"/>
                </a:lnTo>
                <a:lnTo>
                  <a:pt x="21844" y="90804"/>
                </a:lnTo>
                <a:lnTo>
                  <a:pt x="76821" y="90804"/>
                </a:lnTo>
                <a:lnTo>
                  <a:pt x="74676" y="86867"/>
                </a:lnTo>
                <a:lnTo>
                  <a:pt x="83312" y="83565"/>
                </a:lnTo>
                <a:lnTo>
                  <a:pt x="89916" y="78485"/>
                </a:lnTo>
                <a:lnTo>
                  <a:pt x="93919" y="72008"/>
                </a:lnTo>
                <a:lnTo>
                  <a:pt x="21844" y="72008"/>
                </a:lnTo>
                <a:lnTo>
                  <a:pt x="21844" y="20192"/>
                </a:lnTo>
                <a:lnTo>
                  <a:pt x="93651" y="20192"/>
                </a:lnTo>
                <a:lnTo>
                  <a:pt x="91567" y="16382"/>
                </a:lnTo>
                <a:lnTo>
                  <a:pt x="59058" y="1954"/>
                </a:lnTo>
                <a:lnTo>
                  <a:pt x="51054" y="1523"/>
                </a:lnTo>
                <a:close/>
              </a:path>
              <a:path w="367029" h="147320">
                <a:moveTo>
                  <a:pt x="76821" y="90804"/>
                </a:moveTo>
                <a:lnTo>
                  <a:pt x="52451" y="90804"/>
                </a:lnTo>
                <a:lnTo>
                  <a:pt x="81534" y="144906"/>
                </a:lnTo>
                <a:lnTo>
                  <a:pt x="106299" y="144906"/>
                </a:lnTo>
                <a:lnTo>
                  <a:pt x="76821" y="90804"/>
                </a:lnTo>
                <a:close/>
              </a:path>
              <a:path w="367029" h="147320">
                <a:moveTo>
                  <a:pt x="93651" y="20192"/>
                </a:moveTo>
                <a:lnTo>
                  <a:pt x="59436" y="20192"/>
                </a:lnTo>
                <a:lnTo>
                  <a:pt x="67056" y="22605"/>
                </a:lnTo>
                <a:lnTo>
                  <a:pt x="76581" y="31876"/>
                </a:lnTo>
                <a:lnTo>
                  <a:pt x="78867" y="38226"/>
                </a:lnTo>
                <a:lnTo>
                  <a:pt x="78867" y="54609"/>
                </a:lnTo>
                <a:lnTo>
                  <a:pt x="76581" y="60959"/>
                </a:lnTo>
                <a:lnTo>
                  <a:pt x="71755" y="65277"/>
                </a:lnTo>
                <a:lnTo>
                  <a:pt x="67056" y="69722"/>
                </a:lnTo>
                <a:lnTo>
                  <a:pt x="59436" y="72008"/>
                </a:lnTo>
                <a:lnTo>
                  <a:pt x="93919" y="72008"/>
                </a:lnTo>
                <a:lnTo>
                  <a:pt x="100837" y="46481"/>
                </a:lnTo>
                <a:lnTo>
                  <a:pt x="100837" y="37591"/>
                </a:lnTo>
                <a:lnTo>
                  <a:pt x="98933" y="29844"/>
                </a:lnTo>
                <a:lnTo>
                  <a:pt x="93651" y="201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64630" y="5187696"/>
            <a:ext cx="326390" cy="177800"/>
          </a:xfrm>
          <a:custGeom>
            <a:avLst/>
            <a:gdLst/>
            <a:ahLst/>
            <a:cxnLst/>
            <a:rect l="l" t="t" r="r" b="b"/>
            <a:pathLst>
              <a:path w="326390" h="177800">
                <a:moveTo>
                  <a:pt x="229108" y="103631"/>
                </a:moveTo>
                <a:lnTo>
                  <a:pt x="210439" y="103631"/>
                </a:lnTo>
                <a:lnTo>
                  <a:pt x="210439" y="175132"/>
                </a:lnTo>
                <a:lnTo>
                  <a:pt x="326136" y="175132"/>
                </a:lnTo>
                <a:lnTo>
                  <a:pt x="326136" y="159638"/>
                </a:lnTo>
                <a:lnTo>
                  <a:pt x="229108" y="159638"/>
                </a:lnTo>
                <a:lnTo>
                  <a:pt x="229108" y="139064"/>
                </a:lnTo>
                <a:lnTo>
                  <a:pt x="326136" y="139064"/>
                </a:lnTo>
                <a:lnTo>
                  <a:pt x="326136" y="124205"/>
                </a:lnTo>
                <a:lnTo>
                  <a:pt x="229108" y="124205"/>
                </a:lnTo>
                <a:lnTo>
                  <a:pt x="229108" y="103631"/>
                </a:lnTo>
                <a:close/>
              </a:path>
              <a:path w="326390" h="177800">
                <a:moveTo>
                  <a:pt x="326136" y="139064"/>
                </a:moveTo>
                <a:lnTo>
                  <a:pt x="307213" y="139064"/>
                </a:lnTo>
                <a:lnTo>
                  <a:pt x="307213" y="159638"/>
                </a:lnTo>
                <a:lnTo>
                  <a:pt x="326136" y="159638"/>
                </a:lnTo>
                <a:lnTo>
                  <a:pt x="326136" y="139064"/>
                </a:lnTo>
                <a:close/>
              </a:path>
              <a:path w="326390" h="177800">
                <a:moveTo>
                  <a:pt x="326136" y="103631"/>
                </a:moveTo>
                <a:lnTo>
                  <a:pt x="307213" y="103631"/>
                </a:lnTo>
                <a:lnTo>
                  <a:pt x="307213" y="124205"/>
                </a:lnTo>
                <a:lnTo>
                  <a:pt x="326136" y="124205"/>
                </a:lnTo>
                <a:lnTo>
                  <a:pt x="326136" y="103631"/>
                </a:lnTo>
                <a:close/>
              </a:path>
              <a:path w="326390" h="177800">
                <a:moveTo>
                  <a:pt x="326136" y="56768"/>
                </a:moveTo>
                <a:lnTo>
                  <a:pt x="307213" y="56768"/>
                </a:lnTo>
                <a:lnTo>
                  <a:pt x="307213" y="95122"/>
                </a:lnTo>
                <a:lnTo>
                  <a:pt x="326136" y="95122"/>
                </a:lnTo>
                <a:lnTo>
                  <a:pt x="326136" y="56768"/>
                </a:lnTo>
                <a:close/>
              </a:path>
              <a:path w="326390" h="177800">
                <a:moveTo>
                  <a:pt x="235203" y="8000"/>
                </a:moveTo>
                <a:lnTo>
                  <a:pt x="218186" y="8000"/>
                </a:lnTo>
                <a:lnTo>
                  <a:pt x="210185" y="9778"/>
                </a:lnTo>
                <a:lnTo>
                  <a:pt x="203200" y="13334"/>
                </a:lnTo>
                <a:lnTo>
                  <a:pt x="196215" y="16763"/>
                </a:lnTo>
                <a:lnTo>
                  <a:pt x="190753" y="21589"/>
                </a:lnTo>
                <a:lnTo>
                  <a:pt x="186817" y="27812"/>
                </a:lnTo>
                <a:lnTo>
                  <a:pt x="182879" y="33908"/>
                </a:lnTo>
                <a:lnTo>
                  <a:pt x="180848" y="41147"/>
                </a:lnTo>
                <a:lnTo>
                  <a:pt x="180848" y="57530"/>
                </a:lnTo>
                <a:lnTo>
                  <a:pt x="182879" y="64642"/>
                </a:lnTo>
                <a:lnTo>
                  <a:pt x="190753" y="77088"/>
                </a:lnTo>
                <a:lnTo>
                  <a:pt x="196215" y="82041"/>
                </a:lnTo>
                <a:lnTo>
                  <a:pt x="203200" y="85470"/>
                </a:lnTo>
                <a:lnTo>
                  <a:pt x="210185" y="89026"/>
                </a:lnTo>
                <a:lnTo>
                  <a:pt x="218186" y="90677"/>
                </a:lnTo>
                <a:lnTo>
                  <a:pt x="227329" y="90804"/>
                </a:lnTo>
                <a:lnTo>
                  <a:pt x="235203" y="90804"/>
                </a:lnTo>
                <a:lnTo>
                  <a:pt x="242316" y="89280"/>
                </a:lnTo>
                <a:lnTo>
                  <a:pt x="255143" y="83692"/>
                </a:lnTo>
                <a:lnTo>
                  <a:pt x="260350" y="79755"/>
                </a:lnTo>
                <a:lnTo>
                  <a:pt x="264331" y="74929"/>
                </a:lnTo>
                <a:lnTo>
                  <a:pt x="227329" y="74929"/>
                </a:lnTo>
                <a:lnTo>
                  <a:pt x="218694" y="74802"/>
                </a:lnTo>
                <a:lnTo>
                  <a:pt x="211963" y="72516"/>
                </a:lnTo>
                <a:lnTo>
                  <a:pt x="201549" y="63118"/>
                </a:lnTo>
                <a:lnTo>
                  <a:pt x="198881" y="57022"/>
                </a:lnTo>
                <a:lnTo>
                  <a:pt x="198990" y="41274"/>
                </a:lnTo>
                <a:lnTo>
                  <a:pt x="201549" y="35305"/>
                </a:lnTo>
                <a:lnTo>
                  <a:pt x="211963" y="26161"/>
                </a:lnTo>
                <a:lnTo>
                  <a:pt x="218694" y="23748"/>
                </a:lnTo>
                <a:lnTo>
                  <a:pt x="264287" y="23748"/>
                </a:lnTo>
                <a:lnTo>
                  <a:pt x="260096" y="18795"/>
                </a:lnTo>
                <a:lnTo>
                  <a:pt x="254889" y="14985"/>
                </a:lnTo>
                <a:lnTo>
                  <a:pt x="242189" y="9397"/>
                </a:lnTo>
                <a:lnTo>
                  <a:pt x="235203" y="8000"/>
                </a:lnTo>
                <a:close/>
              </a:path>
              <a:path w="326390" h="177800">
                <a:moveTo>
                  <a:pt x="264287" y="23748"/>
                </a:moveTo>
                <a:lnTo>
                  <a:pt x="235712" y="23748"/>
                </a:lnTo>
                <a:lnTo>
                  <a:pt x="242443" y="26161"/>
                </a:lnTo>
                <a:lnTo>
                  <a:pt x="252602" y="35305"/>
                </a:lnTo>
                <a:lnTo>
                  <a:pt x="255161" y="41274"/>
                </a:lnTo>
                <a:lnTo>
                  <a:pt x="255270" y="57022"/>
                </a:lnTo>
                <a:lnTo>
                  <a:pt x="252602" y="63118"/>
                </a:lnTo>
                <a:lnTo>
                  <a:pt x="242443" y="72516"/>
                </a:lnTo>
                <a:lnTo>
                  <a:pt x="235712" y="74802"/>
                </a:lnTo>
                <a:lnTo>
                  <a:pt x="227329" y="74929"/>
                </a:lnTo>
                <a:lnTo>
                  <a:pt x="264331" y="74929"/>
                </a:lnTo>
                <a:lnTo>
                  <a:pt x="268731" y="69595"/>
                </a:lnTo>
                <a:lnTo>
                  <a:pt x="271525" y="63626"/>
                </a:lnTo>
                <a:lnTo>
                  <a:pt x="272796" y="56768"/>
                </a:lnTo>
                <a:lnTo>
                  <a:pt x="326136" y="56768"/>
                </a:lnTo>
                <a:lnTo>
                  <a:pt x="326136" y="41274"/>
                </a:lnTo>
                <a:lnTo>
                  <a:pt x="272669" y="41274"/>
                </a:lnTo>
                <a:lnTo>
                  <a:pt x="271272" y="34670"/>
                </a:lnTo>
                <a:lnTo>
                  <a:pt x="268477" y="28828"/>
                </a:lnTo>
                <a:lnTo>
                  <a:pt x="264287" y="23748"/>
                </a:lnTo>
                <a:close/>
              </a:path>
              <a:path w="326390" h="177800">
                <a:moveTo>
                  <a:pt x="326136" y="0"/>
                </a:moveTo>
                <a:lnTo>
                  <a:pt x="307213" y="0"/>
                </a:lnTo>
                <a:lnTo>
                  <a:pt x="307213" y="41274"/>
                </a:lnTo>
                <a:lnTo>
                  <a:pt x="326136" y="41274"/>
                </a:lnTo>
                <a:lnTo>
                  <a:pt x="326136" y="0"/>
                </a:lnTo>
                <a:close/>
              </a:path>
              <a:path w="326390" h="177800">
                <a:moveTo>
                  <a:pt x="64516" y="14731"/>
                </a:moveTo>
                <a:lnTo>
                  <a:pt x="45720" y="14731"/>
                </a:lnTo>
                <a:lnTo>
                  <a:pt x="45720" y="45084"/>
                </a:lnTo>
                <a:lnTo>
                  <a:pt x="45289" y="53248"/>
                </a:lnTo>
                <a:lnTo>
                  <a:pt x="33056" y="92213"/>
                </a:lnTo>
                <a:lnTo>
                  <a:pt x="6643" y="120894"/>
                </a:lnTo>
                <a:lnTo>
                  <a:pt x="0" y="124586"/>
                </a:lnTo>
                <a:lnTo>
                  <a:pt x="11684" y="139826"/>
                </a:lnTo>
                <a:lnTo>
                  <a:pt x="43388" y="109255"/>
                </a:lnTo>
                <a:lnTo>
                  <a:pt x="55372" y="82930"/>
                </a:lnTo>
                <a:lnTo>
                  <a:pt x="73006" y="82930"/>
                </a:lnTo>
                <a:lnTo>
                  <a:pt x="64516" y="45084"/>
                </a:lnTo>
                <a:lnTo>
                  <a:pt x="64516" y="14731"/>
                </a:lnTo>
                <a:close/>
              </a:path>
              <a:path w="326390" h="177800">
                <a:moveTo>
                  <a:pt x="73006" y="82930"/>
                </a:moveTo>
                <a:lnTo>
                  <a:pt x="55372" y="82930"/>
                </a:lnTo>
                <a:lnTo>
                  <a:pt x="58632" y="91644"/>
                </a:lnTo>
                <a:lnTo>
                  <a:pt x="83756" y="127285"/>
                </a:lnTo>
                <a:lnTo>
                  <a:pt x="97409" y="136524"/>
                </a:lnTo>
                <a:lnTo>
                  <a:pt x="109093" y="121538"/>
                </a:lnTo>
                <a:lnTo>
                  <a:pt x="102619" y="117873"/>
                </a:lnTo>
                <a:lnTo>
                  <a:pt x="96551" y="113553"/>
                </a:lnTo>
                <a:lnTo>
                  <a:pt x="73151" y="83280"/>
                </a:lnTo>
                <a:lnTo>
                  <a:pt x="73006" y="82930"/>
                </a:lnTo>
                <a:close/>
              </a:path>
              <a:path w="326390" h="177800">
                <a:moveTo>
                  <a:pt x="141097" y="0"/>
                </a:moveTo>
                <a:lnTo>
                  <a:pt x="122300" y="0"/>
                </a:lnTo>
                <a:lnTo>
                  <a:pt x="122300" y="177291"/>
                </a:lnTo>
                <a:lnTo>
                  <a:pt x="141097" y="177291"/>
                </a:lnTo>
                <a:lnTo>
                  <a:pt x="141097" y="86613"/>
                </a:lnTo>
                <a:lnTo>
                  <a:pt x="169672" y="86613"/>
                </a:lnTo>
                <a:lnTo>
                  <a:pt x="169672" y="70611"/>
                </a:lnTo>
                <a:lnTo>
                  <a:pt x="141097" y="70611"/>
                </a:lnTo>
                <a:lnTo>
                  <a:pt x="1410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969759" y="5187696"/>
            <a:ext cx="688340" cy="177800"/>
          </a:xfrm>
          <a:custGeom>
            <a:avLst/>
            <a:gdLst/>
            <a:ahLst/>
            <a:cxnLst/>
            <a:rect l="l" t="t" r="r" b="b"/>
            <a:pathLst>
              <a:path w="688340" h="177800">
                <a:moveTo>
                  <a:pt x="90170" y="121919"/>
                </a:moveTo>
                <a:lnTo>
                  <a:pt x="71628" y="121919"/>
                </a:lnTo>
                <a:lnTo>
                  <a:pt x="71628" y="177291"/>
                </a:lnTo>
                <a:lnTo>
                  <a:pt x="90170" y="177291"/>
                </a:lnTo>
                <a:lnTo>
                  <a:pt x="90170" y="121919"/>
                </a:lnTo>
                <a:close/>
              </a:path>
              <a:path w="688340" h="177800">
                <a:moveTo>
                  <a:pt x="162306" y="106425"/>
                </a:moveTo>
                <a:lnTo>
                  <a:pt x="0" y="106425"/>
                </a:lnTo>
                <a:lnTo>
                  <a:pt x="0" y="121919"/>
                </a:lnTo>
                <a:lnTo>
                  <a:pt x="162306" y="121919"/>
                </a:lnTo>
                <a:lnTo>
                  <a:pt x="162306" y="106425"/>
                </a:lnTo>
                <a:close/>
              </a:path>
              <a:path w="688340" h="177800">
                <a:moveTo>
                  <a:pt x="688213" y="139445"/>
                </a:moveTo>
                <a:lnTo>
                  <a:pt x="525907" y="139445"/>
                </a:lnTo>
                <a:lnTo>
                  <a:pt x="525907" y="155066"/>
                </a:lnTo>
                <a:lnTo>
                  <a:pt x="688213" y="155066"/>
                </a:lnTo>
                <a:lnTo>
                  <a:pt x="688213" y="139445"/>
                </a:lnTo>
                <a:close/>
              </a:path>
              <a:path w="688340" h="177800">
                <a:moveTo>
                  <a:pt x="615950" y="98551"/>
                </a:moveTo>
                <a:lnTo>
                  <a:pt x="597408" y="98551"/>
                </a:lnTo>
                <a:lnTo>
                  <a:pt x="597408" y="139445"/>
                </a:lnTo>
                <a:lnTo>
                  <a:pt x="615950" y="139445"/>
                </a:lnTo>
                <a:lnTo>
                  <a:pt x="615950" y="98551"/>
                </a:lnTo>
                <a:close/>
              </a:path>
              <a:path w="688340" h="177800">
                <a:moveTo>
                  <a:pt x="668909" y="14223"/>
                </a:moveTo>
                <a:lnTo>
                  <a:pt x="544576" y="14223"/>
                </a:lnTo>
                <a:lnTo>
                  <a:pt x="544576" y="98551"/>
                </a:lnTo>
                <a:lnTo>
                  <a:pt x="668909" y="98551"/>
                </a:lnTo>
                <a:lnTo>
                  <a:pt x="668909" y="83692"/>
                </a:lnTo>
                <a:lnTo>
                  <a:pt x="562737" y="83692"/>
                </a:lnTo>
                <a:lnTo>
                  <a:pt x="562737" y="29209"/>
                </a:lnTo>
                <a:lnTo>
                  <a:pt x="668909" y="29209"/>
                </a:lnTo>
                <a:lnTo>
                  <a:pt x="668909" y="14223"/>
                </a:lnTo>
                <a:close/>
              </a:path>
              <a:path w="688340" h="177800">
                <a:moveTo>
                  <a:pt x="668909" y="29209"/>
                </a:moveTo>
                <a:lnTo>
                  <a:pt x="650494" y="29209"/>
                </a:lnTo>
                <a:lnTo>
                  <a:pt x="650494" y="83692"/>
                </a:lnTo>
                <a:lnTo>
                  <a:pt x="668909" y="83692"/>
                </a:lnTo>
                <a:lnTo>
                  <a:pt x="668909" y="29209"/>
                </a:lnTo>
                <a:close/>
              </a:path>
              <a:path w="688340" h="177800">
                <a:moveTo>
                  <a:pt x="237236" y="33400"/>
                </a:moveTo>
                <a:lnTo>
                  <a:pt x="218567" y="33400"/>
                </a:lnTo>
                <a:lnTo>
                  <a:pt x="218567" y="52196"/>
                </a:lnTo>
                <a:lnTo>
                  <a:pt x="218114" y="59815"/>
                </a:lnTo>
                <a:lnTo>
                  <a:pt x="205422" y="96853"/>
                </a:lnTo>
                <a:lnTo>
                  <a:pt x="178657" y="124962"/>
                </a:lnTo>
                <a:lnTo>
                  <a:pt x="172085" y="128650"/>
                </a:lnTo>
                <a:lnTo>
                  <a:pt x="183134" y="143509"/>
                </a:lnTo>
                <a:lnTo>
                  <a:pt x="212979" y="117474"/>
                </a:lnTo>
                <a:lnTo>
                  <a:pt x="228219" y="86105"/>
                </a:lnTo>
                <a:lnTo>
                  <a:pt x="245479" y="86105"/>
                </a:lnTo>
                <a:lnTo>
                  <a:pt x="237236" y="52196"/>
                </a:lnTo>
                <a:lnTo>
                  <a:pt x="237236" y="33400"/>
                </a:lnTo>
                <a:close/>
              </a:path>
              <a:path w="688340" h="177800">
                <a:moveTo>
                  <a:pt x="245479" y="86105"/>
                </a:moveTo>
                <a:lnTo>
                  <a:pt x="228219" y="86105"/>
                </a:lnTo>
                <a:lnTo>
                  <a:pt x="231596" y="94652"/>
                </a:lnTo>
                <a:lnTo>
                  <a:pt x="257683" y="129889"/>
                </a:lnTo>
                <a:lnTo>
                  <a:pt x="271780" y="138937"/>
                </a:lnTo>
                <a:lnTo>
                  <a:pt x="282448" y="124205"/>
                </a:lnTo>
                <a:lnTo>
                  <a:pt x="275899" y="120655"/>
                </a:lnTo>
                <a:lnTo>
                  <a:pt x="269779" y="116474"/>
                </a:lnTo>
                <a:lnTo>
                  <a:pt x="246074" y="87419"/>
                </a:lnTo>
                <a:lnTo>
                  <a:pt x="245479" y="86105"/>
                </a:lnTo>
                <a:close/>
              </a:path>
              <a:path w="688340" h="177800">
                <a:moveTo>
                  <a:pt x="275717" y="17779"/>
                </a:moveTo>
                <a:lnTo>
                  <a:pt x="178562" y="17779"/>
                </a:lnTo>
                <a:lnTo>
                  <a:pt x="178562" y="33400"/>
                </a:lnTo>
                <a:lnTo>
                  <a:pt x="275717" y="33400"/>
                </a:lnTo>
                <a:lnTo>
                  <a:pt x="275717" y="17779"/>
                </a:lnTo>
                <a:close/>
              </a:path>
              <a:path w="688340" h="177800">
                <a:moveTo>
                  <a:pt x="409829" y="103250"/>
                </a:moveTo>
                <a:lnTo>
                  <a:pt x="391033" y="103250"/>
                </a:lnTo>
                <a:lnTo>
                  <a:pt x="391033" y="177037"/>
                </a:lnTo>
                <a:lnTo>
                  <a:pt x="409829" y="177037"/>
                </a:lnTo>
                <a:lnTo>
                  <a:pt x="409829" y="103250"/>
                </a:lnTo>
                <a:close/>
              </a:path>
              <a:path w="688340" h="177800">
                <a:moveTo>
                  <a:pt x="471043" y="103250"/>
                </a:moveTo>
                <a:lnTo>
                  <a:pt x="452374" y="103250"/>
                </a:lnTo>
                <a:lnTo>
                  <a:pt x="452374" y="177037"/>
                </a:lnTo>
                <a:lnTo>
                  <a:pt x="471043" y="177037"/>
                </a:lnTo>
                <a:lnTo>
                  <a:pt x="471043" y="103250"/>
                </a:lnTo>
                <a:close/>
              </a:path>
              <a:path w="688340" h="177800">
                <a:moveTo>
                  <a:pt x="512445" y="87883"/>
                </a:moveTo>
                <a:lnTo>
                  <a:pt x="350647" y="87883"/>
                </a:lnTo>
                <a:lnTo>
                  <a:pt x="350647" y="103250"/>
                </a:lnTo>
                <a:lnTo>
                  <a:pt x="512445" y="103250"/>
                </a:lnTo>
                <a:lnTo>
                  <a:pt x="512445" y="87883"/>
                </a:lnTo>
                <a:close/>
              </a:path>
              <a:path w="688340" h="177800">
                <a:moveTo>
                  <a:pt x="490474" y="10794"/>
                </a:moveTo>
                <a:lnTo>
                  <a:pt x="370840" y="10794"/>
                </a:lnTo>
                <a:lnTo>
                  <a:pt x="370840" y="26288"/>
                </a:lnTo>
                <a:lnTo>
                  <a:pt x="472186" y="26288"/>
                </a:lnTo>
                <a:lnTo>
                  <a:pt x="472090" y="38496"/>
                </a:lnTo>
                <a:lnTo>
                  <a:pt x="468387" y="78190"/>
                </a:lnTo>
                <a:lnTo>
                  <a:pt x="466725" y="87883"/>
                </a:lnTo>
                <a:lnTo>
                  <a:pt x="485648" y="87883"/>
                </a:lnTo>
                <a:lnTo>
                  <a:pt x="490152" y="43483"/>
                </a:lnTo>
                <a:lnTo>
                  <a:pt x="490411" y="32148"/>
                </a:lnTo>
                <a:lnTo>
                  <a:pt x="490474" y="10794"/>
                </a:lnTo>
                <a:close/>
              </a:path>
              <a:path w="688340" h="177800">
                <a:moveTo>
                  <a:pt x="142240" y="7873"/>
                </a:moveTo>
                <a:lnTo>
                  <a:pt x="21336" y="7873"/>
                </a:lnTo>
                <a:lnTo>
                  <a:pt x="21336" y="90042"/>
                </a:lnTo>
                <a:lnTo>
                  <a:pt x="144272" y="90042"/>
                </a:lnTo>
                <a:lnTo>
                  <a:pt x="144272" y="74929"/>
                </a:lnTo>
                <a:lnTo>
                  <a:pt x="39750" y="74929"/>
                </a:lnTo>
                <a:lnTo>
                  <a:pt x="39750" y="55752"/>
                </a:lnTo>
                <a:lnTo>
                  <a:pt x="138303" y="55752"/>
                </a:lnTo>
                <a:lnTo>
                  <a:pt x="138303" y="41147"/>
                </a:lnTo>
                <a:lnTo>
                  <a:pt x="39750" y="41147"/>
                </a:lnTo>
                <a:lnTo>
                  <a:pt x="39750" y="22859"/>
                </a:lnTo>
                <a:lnTo>
                  <a:pt x="142240" y="22859"/>
                </a:lnTo>
                <a:lnTo>
                  <a:pt x="142240" y="7873"/>
                </a:lnTo>
                <a:close/>
              </a:path>
              <a:path w="688340" h="177800">
                <a:moveTo>
                  <a:pt x="313563" y="0"/>
                </a:moveTo>
                <a:lnTo>
                  <a:pt x="294767" y="0"/>
                </a:lnTo>
                <a:lnTo>
                  <a:pt x="294767" y="177291"/>
                </a:lnTo>
                <a:lnTo>
                  <a:pt x="313563" y="177291"/>
                </a:lnTo>
                <a:lnTo>
                  <a:pt x="313563" y="86105"/>
                </a:lnTo>
                <a:lnTo>
                  <a:pt x="342138" y="86105"/>
                </a:lnTo>
                <a:lnTo>
                  <a:pt x="342138" y="70230"/>
                </a:lnTo>
                <a:lnTo>
                  <a:pt x="313563" y="70230"/>
                </a:lnTo>
                <a:lnTo>
                  <a:pt x="3135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688459" y="5431282"/>
            <a:ext cx="515620" cy="177800"/>
          </a:xfrm>
          <a:custGeom>
            <a:avLst/>
            <a:gdLst/>
            <a:ahLst/>
            <a:cxnLst/>
            <a:rect l="l" t="t" r="r" b="b"/>
            <a:pathLst>
              <a:path w="515620" h="177800">
                <a:moveTo>
                  <a:pt x="88518" y="110617"/>
                </a:moveTo>
                <a:lnTo>
                  <a:pt x="47370" y="117221"/>
                </a:lnTo>
                <a:lnTo>
                  <a:pt x="28575" y="137033"/>
                </a:lnTo>
                <a:lnTo>
                  <a:pt x="28575" y="151130"/>
                </a:lnTo>
                <a:lnTo>
                  <a:pt x="63462" y="175220"/>
                </a:lnTo>
                <a:lnTo>
                  <a:pt x="88518" y="177546"/>
                </a:lnTo>
                <a:lnTo>
                  <a:pt x="97522" y="177248"/>
                </a:lnTo>
                <a:lnTo>
                  <a:pt x="136398" y="167093"/>
                </a:lnTo>
                <a:lnTo>
                  <a:pt x="140679" y="162699"/>
                </a:lnTo>
                <a:lnTo>
                  <a:pt x="88518" y="162699"/>
                </a:lnTo>
                <a:lnTo>
                  <a:pt x="79257" y="162435"/>
                </a:lnTo>
                <a:lnTo>
                  <a:pt x="47243" y="150114"/>
                </a:lnTo>
                <a:lnTo>
                  <a:pt x="47243" y="138049"/>
                </a:lnTo>
                <a:lnTo>
                  <a:pt x="88518" y="125349"/>
                </a:lnTo>
                <a:lnTo>
                  <a:pt x="140605" y="125349"/>
                </a:lnTo>
                <a:lnTo>
                  <a:pt x="136398" y="121031"/>
                </a:lnTo>
                <a:lnTo>
                  <a:pt x="97522" y="110874"/>
                </a:lnTo>
                <a:lnTo>
                  <a:pt x="88518" y="110617"/>
                </a:lnTo>
                <a:close/>
              </a:path>
              <a:path w="515620" h="177800">
                <a:moveTo>
                  <a:pt x="140605" y="125349"/>
                </a:moveTo>
                <a:lnTo>
                  <a:pt x="88518" y="125349"/>
                </a:lnTo>
                <a:lnTo>
                  <a:pt x="97780" y="125656"/>
                </a:lnTo>
                <a:lnTo>
                  <a:pt x="105933" y="126571"/>
                </a:lnTo>
                <a:lnTo>
                  <a:pt x="112968" y="128081"/>
                </a:lnTo>
                <a:lnTo>
                  <a:pt x="118871" y="130175"/>
                </a:lnTo>
                <a:lnTo>
                  <a:pt x="126111" y="133350"/>
                </a:lnTo>
                <a:lnTo>
                  <a:pt x="129793" y="138049"/>
                </a:lnTo>
                <a:lnTo>
                  <a:pt x="129793" y="150114"/>
                </a:lnTo>
                <a:lnTo>
                  <a:pt x="88518" y="162699"/>
                </a:lnTo>
                <a:lnTo>
                  <a:pt x="140679" y="162699"/>
                </a:lnTo>
                <a:lnTo>
                  <a:pt x="146050" y="157187"/>
                </a:lnTo>
                <a:lnTo>
                  <a:pt x="148462" y="151130"/>
                </a:lnTo>
                <a:lnTo>
                  <a:pt x="148462" y="137033"/>
                </a:lnTo>
                <a:lnTo>
                  <a:pt x="146050" y="130937"/>
                </a:lnTo>
                <a:lnTo>
                  <a:pt x="140605" y="125349"/>
                </a:lnTo>
                <a:close/>
              </a:path>
              <a:path w="515620" h="177800">
                <a:moveTo>
                  <a:pt x="396239" y="116840"/>
                </a:moveTo>
                <a:lnTo>
                  <a:pt x="377443" y="116840"/>
                </a:lnTo>
                <a:lnTo>
                  <a:pt x="377443" y="173786"/>
                </a:lnTo>
                <a:lnTo>
                  <a:pt x="497458" y="173786"/>
                </a:lnTo>
                <a:lnTo>
                  <a:pt x="497458" y="158546"/>
                </a:lnTo>
                <a:lnTo>
                  <a:pt x="396239" y="158546"/>
                </a:lnTo>
                <a:lnTo>
                  <a:pt x="396239" y="116840"/>
                </a:lnTo>
                <a:close/>
              </a:path>
              <a:path w="515620" h="177800">
                <a:moveTo>
                  <a:pt x="489965" y="0"/>
                </a:moveTo>
                <a:lnTo>
                  <a:pt x="471042" y="0"/>
                </a:lnTo>
                <a:lnTo>
                  <a:pt x="471042" y="130429"/>
                </a:lnTo>
                <a:lnTo>
                  <a:pt x="489965" y="130429"/>
                </a:lnTo>
                <a:lnTo>
                  <a:pt x="489965" y="68834"/>
                </a:lnTo>
                <a:lnTo>
                  <a:pt x="515619" y="68834"/>
                </a:lnTo>
                <a:lnTo>
                  <a:pt x="515619" y="53086"/>
                </a:lnTo>
                <a:lnTo>
                  <a:pt x="489965" y="53086"/>
                </a:lnTo>
                <a:lnTo>
                  <a:pt x="489965" y="0"/>
                </a:lnTo>
                <a:close/>
              </a:path>
              <a:path w="515620" h="177800">
                <a:moveTo>
                  <a:pt x="409448" y="12319"/>
                </a:moveTo>
                <a:lnTo>
                  <a:pt x="391413" y="12319"/>
                </a:lnTo>
                <a:lnTo>
                  <a:pt x="383413" y="14224"/>
                </a:lnTo>
                <a:lnTo>
                  <a:pt x="353313" y="47752"/>
                </a:lnTo>
                <a:lnTo>
                  <a:pt x="353313" y="65024"/>
                </a:lnTo>
                <a:lnTo>
                  <a:pt x="383413" y="98552"/>
                </a:lnTo>
                <a:lnTo>
                  <a:pt x="400430" y="100584"/>
                </a:lnTo>
                <a:lnTo>
                  <a:pt x="409448" y="100457"/>
                </a:lnTo>
                <a:lnTo>
                  <a:pt x="438355" y="84074"/>
                </a:lnTo>
                <a:lnTo>
                  <a:pt x="394969" y="84074"/>
                </a:lnTo>
                <a:lnTo>
                  <a:pt x="390016" y="82931"/>
                </a:lnTo>
                <a:lnTo>
                  <a:pt x="385699" y="80645"/>
                </a:lnTo>
                <a:lnTo>
                  <a:pt x="381380" y="78232"/>
                </a:lnTo>
                <a:lnTo>
                  <a:pt x="377951" y="75057"/>
                </a:lnTo>
                <a:lnTo>
                  <a:pt x="375538" y="70866"/>
                </a:lnTo>
                <a:lnTo>
                  <a:pt x="372999" y="66802"/>
                </a:lnTo>
                <a:lnTo>
                  <a:pt x="371728" y="61976"/>
                </a:lnTo>
                <a:lnTo>
                  <a:pt x="371728" y="50927"/>
                </a:lnTo>
                <a:lnTo>
                  <a:pt x="372999" y="46101"/>
                </a:lnTo>
                <a:lnTo>
                  <a:pt x="375538" y="41910"/>
                </a:lnTo>
                <a:lnTo>
                  <a:pt x="377951" y="37719"/>
                </a:lnTo>
                <a:lnTo>
                  <a:pt x="381380" y="34544"/>
                </a:lnTo>
                <a:lnTo>
                  <a:pt x="390016" y="29972"/>
                </a:lnTo>
                <a:lnTo>
                  <a:pt x="394969" y="28702"/>
                </a:lnTo>
                <a:lnTo>
                  <a:pt x="438433" y="28702"/>
                </a:lnTo>
                <a:lnTo>
                  <a:pt x="437261" y="26797"/>
                </a:lnTo>
                <a:lnTo>
                  <a:pt x="431545" y="21717"/>
                </a:lnTo>
                <a:lnTo>
                  <a:pt x="424561" y="17907"/>
                </a:lnTo>
                <a:lnTo>
                  <a:pt x="417449" y="14224"/>
                </a:lnTo>
                <a:lnTo>
                  <a:pt x="409448" y="12319"/>
                </a:lnTo>
                <a:close/>
              </a:path>
              <a:path w="515620" h="177800">
                <a:moveTo>
                  <a:pt x="438433" y="28702"/>
                </a:moveTo>
                <a:lnTo>
                  <a:pt x="406018" y="28702"/>
                </a:lnTo>
                <a:lnTo>
                  <a:pt x="410844" y="29972"/>
                </a:lnTo>
                <a:lnTo>
                  <a:pt x="415289" y="32258"/>
                </a:lnTo>
                <a:lnTo>
                  <a:pt x="419607" y="34544"/>
                </a:lnTo>
                <a:lnTo>
                  <a:pt x="423037" y="37719"/>
                </a:lnTo>
                <a:lnTo>
                  <a:pt x="425450" y="41910"/>
                </a:lnTo>
                <a:lnTo>
                  <a:pt x="427989" y="46101"/>
                </a:lnTo>
                <a:lnTo>
                  <a:pt x="429260" y="50927"/>
                </a:lnTo>
                <a:lnTo>
                  <a:pt x="429260" y="61976"/>
                </a:lnTo>
                <a:lnTo>
                  <a:pt x="427989" y="66802"/>
                </a:lnTo>
                <a:lnTo>
                  <a:pt x="425450" y="70866"/>
                </a:lnTo>
                <a:lnTo>
                  <a:pt x="423037" y="75057"/>
                </a:lnTo>
                <a:lnTo>
                  <a:pt x="419607" y="78232"/>
                </a:lnTo>
                <a:lnTo>
                  <a:pt x="415289" y="80645"/>
                </a:lnTo>
                <a:lnTo>
                  <a:pt x="410844" y="82931"/>
                </a:lnTo>
                <a:lnTo>
                  <a:pt x="406018" y="84074"/>
                </a:lnTo>
                <a:lnTo>
                  <a:pt x="438355" y="84074"/>
                </a:lnTo>
                <a:lnTo>
                  <a:pt x="441325" y="79248"/>
                </a:lnTo>
                <a:lnTo>
                  <a:pt x="445515" y="72644"/>
                </a:lnTo>
                <a:lnTo>
                  <a:pt x="447548" y="65024"/>
                </a:lnTo>
                <a:lnTo>
                  <a:pt x="447637" y="61976"/>
                </a:lnTo>
                <a:lnTo>
                  <a:pt x="447548" y="47752"/>
                </a:lnTo>
                <a:lnTo>
                  <a:pt x="445515" y="40005"/>
                </a:lnTo>
                <a:lnTo>
                  <a:pt x="441325" y="33401"/>
                </a:lnTo>
                <a:lnTo>
                  <a:pt x="438433" y="28702"/>
                </a:lnTo>
                <a:close/>
              </a:path>
              <a:path w="515620" h="177800">
                <a:moveTo>
                  <a:pt x="264921" y="119380"/>
                </a:moveTo>
                <a:lnTo>
                  <a:pt x="246506" y="119380"/>
                </a:lnTo>
                <a:lnTo>
                  <a:pt x="246506" y="177546"/>
                </a:lnTo>
                <a:lnTo>
                  <a:pt x="264921" y="177546"/>
                </a:lnTo>
                <a:lnTo>
                  <a:pt x="264921" y="119380"/>
                </a:lnTo>
                <a:close/>
              </a:path>
              <a:path w="515620" h="177800">
                <a:moveTo>
                  <a:pt x="337438" y="104521"/>
                </a:moveTo>
                <a:lnTo>
                  <a:pt x="175132" y="104521"/>
                </a:lnTo>
                <a:lnTo>
                  <a:pt x="175132" y="119380"/>
                </a:lnTo>
                <a:lnTo>
                  <a:pt x="337438" y="119380"/>
                </a:lnTo>
                <a:lnTo>
                  <a:pt x="337438" y="104521"/>
                </a:lnTo>
                <a:close/>
              </a:path>
              <a:path w="515620" h="177800">
                <a:moveTo>
                  <a:pt x="213867" y="7366"/>
                </a:moveTo>
                <a:lnTo>
                  <a:pt x="195325" y="7366"/>
                </a:lnTo>
                <a:lnTo>
                  <a:pt x="195325" y="84328"/>
                </a:lnTo>
                <a:lnTo>
                  <a:pt x="316991" y="84328"/>
                </a:lnTo>
                <a:lnTo>
                  <a:pt x="316991" y="69215"/>
                </a:lnTo>
                <a:lnTo>
                  <a:pt x="213867" y="69215"/>
                </a:lnTo>
                <a:lnTo>
                  <a:pt x="213867" y="45466"/>
                </a:lnTo>
                <a:lnTo>
                  <a:pt x="316991" y="45466"/>
                </a:lnTo>
                <a:lnTo>
                  <a:pt x="316991" y="30480"/>
                </a:lnTo>
                <a:lnTo>
                  <a:pt x="213867" y="30480"/>
                </a:lnTo>
                <a:lnTo>
                  <a:pt x="213867" y="7366"/>
                </a:lnTo>
                <a:close/>
              </a:path>
              <a:path w="515620" h="177800">
                <a:moveTo>
                  <a:pt x="316991" y="45466"/>
                </a:moveTo>
                <a:lnTo>
                  <a:pt x="298195" y="45466"/>
                </a:lnTo>
                <a:lnTo>
                  <a:pt x="298195" y="69215"/>
                </a:lnTo>
                <a:lnTo>
                  <a:pt x="316991" y="69215"/>
                </a:lnTo>
                <a:lnTo>
                  <a:pt x="316991" y="45466"/>
                </a:lnTo>
                <a:close/>
              </a:path>
              <a:path w="515620" h="177800">
                <a:moveTo>
                  <a:pt x="316991" y="7366"/>
                </a:moveTo>
                <a:lnTo>
                  <a:pt x="298195" y="7366"/>
                </a:lnTo>
                <a:lnTo>
                  <a:pt x="298195" y="30480"/>
                </a:lnTo>
                <a:lnTo>
                  <a:pt x="316991" y="30480"/>
                </a:lnTo>
                <a:lnTo>
                  <a:pt x="316991" y="7366"/>
                </a:lnTo>
                <a:close/>
              </a:path>
              <a:path w="515620" h="177800">
                <a:moveTo>
                  <a:pt x="147954" y="254"/>
                </a:moveTo>
                <a:lnTo>
                  <a:pt x="129031" y="254"/>
                </a:lnTo>
                <a:lnTo>
                  <a:pt x="129031" y="45339"/>
                </a:lnTo>
                <a:lnTo>
                  <a:pt x="96012" y="45339"/>
                </a:lnTo>
                <a:lnTo>
                  <a:pt x="96012" y="60706"/>
                </a:lnTo>
                <a:lnTo>
                  <a:pt x="129031" y="60706"/>
                </a:lnTo>
                <a:lnTo>
                  <a:pt x="129031" y="105664"/>
                </a:lnTo>
                <a:lnTo>
                  <a:pt x="147954" y="105664"/>
                </a:lnTo>
                <a:lnTo>
                  <a:pt x="147954" y="254"/>
                </a:lnTo>
                <a:close/>
              </a:path>
              <a:path w="515620" h="177800">
                <a:moveTo>
                  <a:pt x="63626" y="27686"/>
                </a:moveTo>
                <a:lnTo>
                  <a:pt x="44323" y="27686"/>
                </a:lnTo>
                <a:lnTo>
                  <a:pt x="44323" y="39878"/>
                </a:lnTo>
                <a:lnTo>
                  <a:pt x="42544" y="47879"/>
                </a:lnTo>
                <a:lnTo>
                  <a:pt x="18555" y="80035"/>
                </a:lnTo>
                <a:lnTo>
                  <a:pt x="0" y="89662"/>
                </a:lnTo>
                <a:lnTo>
                  <a:pt x="9905" y="104648"/>
                </a:lnTo>
                <a:lnTo>
                  <a:pt x="42517" y="81645"/>
                </a:lnTo>
                <a:lnTo>
                  <a:pt x="54482" y="61214"/>
                </a:lnTo>
                <a:lnTo>
                  <a:pt x="72825" y="61214"/>
                </a:lnTo>
                <a:lnTo>
                  <a:pt x="72136" y="60325"/>
                </a:lnTo>
                <a:lnTo>
                  <a:pt x="65277" y="46355"/>
                </a:lnTo>
                <a:lnTo>
                  <a:pt x="63626" y="39116"/>
                </a:lnTo>
                <a:lnTo>
                  <a:pt x="63626" y="27686"/>
                </a:lnTo>
                <a:close/>
              </a:path>
              <a:path w="515620" h="177800">
                <a:moveTo>
                  <a:pt x="72825" y="61214"/>
                </a:moveTo>
                <a:lnTo>
                  <a:pt x="54482" y="61214"/>
                </a:lnTo>
                <a:lnTo>
                  <a:pt x="57652" y="67595"/>
                </a:lnTo>
                <a:lnTo>
                  <a:pt x="89406" y="96849"/>
                </a:lnTo>
                <a:lnTo>
                  <a:pt x="96646" y="99822"/>
                </a:lnTo>
                <a:lnTo>
                  <a:pt x="106299" y="84963"/>
                </a:lnTo>
                <a:lnTo>
                  <a:pt x="99867" y="82367"/>
                </a:lnTo>
                <a:lnTo>
                  <a:pt x="93900" y="79343"/>
                </a:lnTo>
                <a:lnTo>
                  <a:pt x="88292" y="75819"/>
                </a:lnTo>
                <a:lnTo>
                  <a:pt x="83312" y="72009"/>
                </a:lnTo>
                <a:lnTo>
                  <a:pt x="76962" y="66548"/>
                </a:lnTo>
                <a:lnTo>
                  <a:pt x="72825" y="61214"/>
                </a:lnTo>
                <a:close/>
              </a:path>
              <a:path w="515620" h="177800">
                <a:moveTo>
                  <a:pt x="101600" y="12446"/>
                </a:moveTo>
                <a:lnTo>
                  <a:pt x="5968" y="12446"/>
                </a:lnTo>
                <a:lnTo>
                  <a:pt x="5968" y="27686"/>
                </a:lnTo>
                <a:lnTo>
                  <a:pt x="101600" y="27686"/>
                </a:lnTo>
                <a:lnTo>
                  <a:pt x="101600" y="1244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5" name="object 155"/>
          <p:cNvGrpSpPr/>
          <p:nvPr/>
        </p:nvGrpSpPr>
        <p:grpSpPr>
          <a:xfrm>
            <a:off x="5269610" y="5446776"/>
            <a:ext cx="250190" cy="145415"/>
            <a:chOff x="5269610" y="5446776"/>
            <a:chExt cx="250190" cy="145415"/>
          </a:xfrm>
        </p:grpSpPr>
        <p:sp>
          <p:nvSpPr>
            <p:cNvPr id="156" name="object 156"/>
            <p:cNvSpPr/>
            <p:nvPr/>
          </p:nvSpPr>
          <p:spPr>
            <a:xfrm>
              <a:off x="5269610" y="5448681"/>
              <a:ext cx="57150" cy="143510"/>
            </a:xfrm>
            <a:custGeom>
              <a:avLst/>
              <a:gdLst/>
              <a:ahLst/>
              <a:cxnLst/>
              <a:rect l="l" t="t" r="r" b="b"/>
              <a:pathLst>
                <a:path w="57150" h="143510">
                  <a:moveTo>
                    <a:pt x="57023" y="0"/>
                  </a:moveTo>
                  <a:lnTo>
                    <a:pt x="35687" y="0"/>
                  </a:lnTo>
                  <a:lnTo>
                    <a:pt x="0" y="23368"/>
                  </a:lnTo>
                  <a:lnTo>
                    <a:pt x="0" y="44196"/>
                  </a:lnTo>
                  <a:lnTo>
                    <a:pt x="34289" y="21844"/>
                  </a:lnTo>
                  <a:lnTo>
                    <a:pt x="35051" y="21844"/>
                  </a:lnTo>
                  <a:lnTo>
                    <a:pt x="35051" y="143332"/>
                  </a:lnTo>
                  <a:lnTo>
                    <a:pt x="57023" y="143332"/>
                  </a:lnTo>
                  <a:lnTo>
                    <a:pt x="5702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57494" y="5446776"/>
              <a:ext cx="162305" cy="139827"/>
            </a:xfrm>
            <a:prstGeom prst="rect">
              <a:avLst/>
            </a:prstGeom>
          </p:spPr>
        </p:pic>
      </p:grpSp>
      <p:sp>
        <p:nvSpPr>
          <p:cNvPr id="158" name="object 158"/>
          <p:cNvSpPr/>
          <p:nvPr/>
        </p:nvSpPr>
        <p:spPr>
          <a:xfrm>
            <a:off x="5584571" y="5431535"/>
            <a:ext cx="702310" cy="177800"/>
          </a:xfrm>
          <a:custGeom>
            <a:avLst/>
            <a:gdLst/>
            <a:ahLst/>
            <a:cxnLst/>
            <a:rect l="l" t="t" r="r" b="b"/>
            <a:pathLst>
              <a:path w="702310" h="177800">
                <a:moveTo>
                  <a:pt x="109855" y="114173"/>
                </a:moveTo>
                <a:lnTo>
                  <a:pt x="90170" y="114173"/>
                </a:lnTo>
                <a:lnTo>
                  <a:pt x="90170" y="43053"/>
                </a:lnTo>
                <a:lnTo>
                  <a:pt x="90170" y="17145"/>
                </a:lnTo>
                <a:lnTo>
                  <a:pt x="69596" y="17145"/>
                </a:lnTo>
                <a:lnTo>
                  <a:pt x="69596" y="43053"/>
                </a:lnTo>
                <a:lnTo>
                  <a:pt x="69596" y="114173"/>
                </a:lnTo>
                <a:lnTo>
                  <a:pt x="22860" y="114173"/>
                </a:lnTo>
                <a:lnTo>
                  <a:pt x="22860" y="112903"/>
                </a:lnTo>
                <a:lnTo>
                  <a:pt x="68072" y="43053"/>
                </a:lnTo>
                <a:lnTo>
                  <a:pt x="69596" y="43053"/>
                </a:lnTo>
                <a:lnTo>
                  <a:pt x="69596" y="17145"/>
                </a:lnTo>
                <a:lnTo>
                  <a:pt x="63246" y="17145"/>
                </a:lnTo>
                <a:lnTo>
                  <a:pt x="0" y="114935"/>
                </a:lnTo>
                <a:lnTo>
                  <a:pt x="0" y="132588"/>
                </a:lnTo>
                <a:lnTo>
                  <a:pt x="69596" y="132588"/>
                </a:lnTo>
                <a:lnTo>
                  <a:pt x="69596" y="160477"/>
                </a:lnTo>
                <a:lnTo>
                  <a:pt x="90170" y="160477"/>
                </a:lnTo>
                <a:lnTo>
                  <a:pt x="90170" y="132588"/>
                </a:lnTo>
                <a:lnTo>
                  <a:pt x="109855" y="132588"/>
                </a:lnTo>
                <a:lnTo>
                  <a:pt x="109855" y="114173"/>
                </a:lnTo>
                <a:close/>
              </a:path>
              <a:path w="702310" h="177800">
                <a:moveTo>
                  <a:pt x="233680" y="88773"/>
                </a:moveTo>
                <a:lnTo>
                  <a:pt x="225729" y="45148"/>
                </a:lnTo>
                <a:lnTo>
                  <a:pt x="211836" y="26047"/>
                </a:lnTo>
                <a:lnTo>
                  <a:pt x="211836" y="88773"/>
                </a:lnTo>
                <a:lnTo>
                  <a:pt x="211315" y="101473"/>
                </a:lnTo>
                <a:lnTo>
                  <a:pt x="194005" y="140131"/>
                </a:lnTo>
                <a:lnTo>
                  <a:pt x="180975" y="143637"/>
                </a:lnTo>
                <a:lnTo>
                  <a:pt x="174066" y="142760"/>
                </a:lnTo>
                <a:lnTo>
                  <a:pt x="150685" y="101473"/>
                </a:lnTo>
                <a:lnTo>
                  <a:pt x="150114" y="88773"/>
                </a:lnTo>
                <a:lnTo>
                  <a:pt x="150698" y="76161"/>
                </a:lnTo>
                <a:lnTo>
                  <a:pt x="168097" y="37198"/>
                </a:lnTo>
                <a:lnTo>
                  <a:pt x="180975" y="33655"/>
                </a:lnTo>
                <a:lnTo>
                  <a:pt x="187896" y="34544"/>
                </a:lnTo>
                <a:lnTo>
                  <a:pt x="211315" y="76161"/>
                </a:lnTo>
                <a:lnTo>
                  <a:pt x="211836" y="88773"/>
                </a:lnTo>
                <a:lnTo>
                  <a:pt x="211836" y="26047"/>
                </a:lnTo>
                <a:lnTo>
                  <a:pt x="203098" y="20180"/>
                </a:lnTo>
                <a:lnTo>
                  <a:pt x="192735" y="16535"/>
                </a:lnTo>
                <a:lnTo>
                  <a:pt x="180975" y="15240"/>
                </a:lnTo>
                <a:lnTo>
                  <a:pt x="169252" y="16535"/>
                </a:lnTo>
                <a:lnTo>
                  <a:pt x="136334" y="45148"/>
                </a:lnTo>
                <a:lnTo>
                  <a:pt x="128397" y="88773"/>
                </a:lnTo>
                <a:lnTo>
                  <a:pt x="129324" y="105473"/>
                </a:lnTo>
                <a:lnTo>
                  <a:pt x="142240" y="143256"/>
                </a:lnTo>
                <a:lnTo>
                  <a:pt x="180975" y="162445"/>
                </a:lnTo>
                <a:lnTo>
                  <a:pt x="192811" y="161188"/>
                </a:lnTo>
                <a:lnTo>
                  <a:pt x="203200" y="157568"/>
                </a:lnTo>
                <a:lnTo>
                  <a:pt x="212153" y="151599"/>
                </a:lnTo>
                <a:lnTo>
                  <a:pt x="219354" y="143637"/>
                </a:lnTo>
                <a:lnTo>
                  <a:pt x="219710" y="143256"/>
                </a:lnTo>
                <a:lnTo>
                  <a:pt x="225729" y="132715"/>
                </a:lnTo>
                <a:lnTo>
                  <a:pt x="230073" y="120116"/>
                </a:lnTo>
                <a:lnTo>
                  <a:pt x="232727" y="105473"/>
                </a:lnTo>
                <a:lnTo>
                  <a:pt x="233680" y="88773"/>
                </a:lnTo>
                <a:close/>
              </a:path>
              <a:path w="702310" h="177800">
                <a:moveTo>
                  <a:pt x="358648" y="88773"/>
                </a:moveTo>
                <a:lnTo>
                  <a:pt x="350697" y="45148"/>
                </a:lnTo>
                <a:lnTo>
                  <a:pt x="336804" y="26047"/>
                </a:lnTo>
                <a:lnTo>
                  <a:pt x="336804" y="88773"/>
                </a:lnTo>
                <a:lnTo>
                  <a:pt x="336283" y="101473"/>
                </a:lnTo>
                <a:lnTo>
                  <a:pt x="318973" y="140131"/>
                </a:lnTo>
                <a:lnTo>
                  <a:pt x="305943" y="143637"/>
                </a:lnTo>
                <a:lnTo>
                  <a:pt x="299034" y="142760"/>
                </a:lnTo>
                <a:lnTo>
                  <a:pt x="275653" y="101473"/>
                </a:lnTo>
                <a:lnTo>
                  <a:pt x="275082" y="88773"/>
                </a:lnTo>
                <a:lnTo>
                  <a:pt x="275666" y="76161"/>
                </a:lnTo>
                <a:lnTo>
                  <a:pt x="293065" y="37198"/>
                </a:lnTo>
                <a:lnTo>
                  <a:pt x="305943" y="33655"/>
                </a:lnTo>
                <a:lnTo>
                  <a:pt x="312864" y="34544"/>
                </a:lnTo>
                <a:lnTo>
                  <a:pt x="336283" y="76161"/>
                </a:lnTo>
                <a:lnTo>
                  <a:pt x="336804" y="88773"/>
                </a:lnTo>
                <a:lnTo>
                  <a:pt x="336804" y="26047"/>
                </a:lnTo>
                <a:lnTo>
                  <a:pt x="328066" y="20180"/>
                </a:lnTo>
                <a:lnTo>
                  <a:pt x="317703" y="16535"/>
                </a:lnTo>
                <a:lnTo>
                  <a:pt x="305943" y="15240"/>
                </a:lnTo>
                <a:lnTo>
                  <a:pt x="294220" y="16535"/>
                </a:lnTo>
                <a:lnTo>
                  <a:pt x="261302" y="45148"/>
                </a:lnTo>
                <a:lnTo>
                  <a:pt x="253365" y="88773"/>
                </a:lnTo>
                <a:lnTo>
                  <a:pt x="254292" y="105473"/>
                </a:lnTo>
                <a:lnTo>
                  <a:pt x="267208" y="143256"/>
                </a:lnTo>
                <a:lnTo>
                  <a:pt x="305943" y="162445"/>
                </a:lnTo>
                <a:lnTo>
                  <a:pt x="317779" y="161188"/>
                </a:lnTo>
                <a:lnTo>
                  <a:pt x="328168" y="157568"/>
                </a:lnTo>
                <a:lnTo>
                  <a:pt x="337121" y="151599"/>
                </a:lnTo>
                <a:lnTo>
                  <a:pt x="344322" y="143637"/>
                </a:lnTo>
                <a:lnTo>
                  <a:pt x="344678" y="143256"/>
                </a:lnTo>
                <a:lnTo>
                  <a:pt x="350697" y="132715"/>
                </a:lnTo>
                <a:lnTo>
                  <a:pt x="355041" y="120116"/>
                </a:lnTo>
                <a:lnTo>
                  <a:pt x="357695" y="105473"/>
                </a:lnTo>
                <a:lnTo>
                  <a:pt x="358648" y="88773"/>
                </a:lnTo>
                <a:close/>
              </a:path>
              <a:path w="702310" h="177800">
                <a:moveTo>
                  <a:pt x="522859" y="113919"/>
                </a:moveTo>
                <a:lnTo>
                  <a:pt x="402590" y="113919"/>
                </a:lnTo>
                <a:lnTo>
                  <a:pt x="402590" y="129032"/>
                </a:lnTo>
                <a:lnTo>
                  <a:pt x="503936" y="129032"/>
                </a:lnTo>
                <a:lnTo>
                  <a:pt x="503936" y="177495"/>
                </a:lnTo>
                <a:lnTo>
                  <a:pt x="522859" y="177495"/>
                </a:lnTo>
                <a:lnTo>
                  <a:pt x="522859" y="113919"/>
                </a:lnTo>
                <a:close/>
              </a:path>
              <a:path w="702310" h="177800">
                <a:moveTo>
                  <a:pt x="522859" y="0"/>
                </a:moveTo>
                <a:lnTo>
                  <a:pt x="503936" y="0"/>
                </a:lnTo>
                <a:lnTo>
                  <a:pt x="503936" y="44831"/>
                </a:lnTo>
                <a:lnTo>
                  <a:pt x="469519" y="44831"/>
                </a:lnTo>
                <a:lnTo>
                  <a:pt x="452120" y="17348"/>
                </a:lnTo>
                <a:lnTo>
                  <a:pt x="452120" y="47244"/>
                </a:lnTo>
                <a:lnTo>
                  <a:pt x="452120" y="58039"/>
                </a:lnTo>
                <a:lnTo>
                  <a:pt x="424053" y="79756"/>
                </a:lnTo>
                <a:lnTo>
                  <a:pt x="415671" y="79629"/>
                </a:lnTo>
                <a:lnTo>
                  <a:pt x="395478" y="52578"/>
                </a:lnTo>
                <a:lnTo>
                  <a:pt x="395732" y="44577"/>
                </a:lnTo>
                <a:lnTo>
                  <a:pt x="424053" y="25654"/>
                </a:lnTo>
                <a:lnTo>
                  <a:pt x="429387" y="25654"/>
                </a:lnTo>
                <a:lnTo>
                  <a:pt x="448437" y="38608"/>
                </a:lnTo>
                <a:lnTo>
                  <a:pt x="450850" y="42545"/>
                </a:lnTo>
                <a:lnTo>
                  <a:pt x="452120" y="47244"/>
                </a:lnTo>
                <a:lnTo>
                  <a:pt x="452120" y="17348"/>
                </a:lnTo>
                <a:lnTo>
                  <a:pt x="451866" y="17145"/>
                </a:lnTo>
                <a:lnTo>
                  <a:pt x="439039" y="11303"/>
                </a:lnTo>
                <a:lnTo>
                  <a:pt x="431927" y="9779"/>
                </a:lnTo>
                <a:lnTo>
                  <a:pt x="415036" y="9779"/>
                </a:lnTo>
                <a:lnTo>
                  <a:pt x="383667" y="30353"/>
                </a:lnTo>
                <a:lnTo>
                  <a:pt x="379603" y="36830"/>
                </a:lnTo>
                <a:lnTo>
                  <a:pt x="377571" y="44196"/>
                </a:lnTo>
                <a:lnTo>
                  <a:pt x="377571" y="61087"/>
                </a:lnTo>
                <a:lnTo>
                  <a:pt x="379603" y="68580"/>
                </a:lnTo>
                <a:lnTo>
                  <a:pt x="383667" y="75057"/>
                </a:lnTo>
                <a:lnTo>
                  <a:pt x="387604" y="81534"/>
                </a:lnTo>
                <a:lnTo>
                  <a:pt x="393065" y="86487"/>
                </a:lnTo>
                <a:lnTo>
                  <a:pt x="400050" y="90170"/>
                </a:lnTo>
                <a:lnTo>
                  <a:pt x="407035" y="93726"/>
                </a:lnTo>
                <a:lnTo>
                  <a:pt x="415036" y="95504"/>
                </a:lnTo>
                <a:lnTo>
                  <a:pt x="431927" y="95504"/>
                </a:lnTo>
                <a:lnTo>
                  <a:pt x="439039" y="94107"/>
                </a:lnTo>
                <a:lnTo>
                  <a:pt x="451866" y="88265"/>
                </a:lnTo>
                <a:lnTo>
                  <a:pt x="457073" y="84201"/>
                </a:lnTo>
                <a:lnTo>
                  <a:pt x="460565" y="79756"/>
                </a:lnTo>
                <a:lnTo>
                  <a:pt x="465455" y="73660"/>
                </a:lnTo>
                <a:lnTo>
                  <a:pt x="468249" y="67437"/>
                </a:lnTo>
                <a:lnTo>
                  <a:pt x="469519" y="60325"/>
                </a:lnTo>
                <a:lnTo>
                  <a:pt x="503936" y="60325"/>
                </a:lnTo>
                <a:lnTo>
                  <a:pt x="503936" y="104394"/>
                </a:lnTo>
                <a:lnTo>
                  <a:pt x="522859" y="104394"/>
                </a:lnTo>
                <a:lnTo>
                  <a:pt x="522859" y="60325"/>
                </a:lnTo>
                <a:lnTo>
                  <a:pt x="522859" y="44831"/>
                </a:lnTo>
                <a:lnTo>
                  <a:pt x="522859" y="0"/>
                </a:lnTo>
                <a:close/>
              </a:path>
              <a:path w="702310" h="177800">
                <a:moveTo>
                  <a:pt x="651256" y="31877"/>
                </a:moveTo>
                <a:lnTo>
                  <a:pt x="649351" y="26289"/>
                </a:lnTo>
                <a:lnTo>
                  <a:pt x="644969" y="20828"/>
                </a:lnTo>
                <a:lnTo>
                  <a:pt x="641985" y="17018"/>
                </a:lnTo>
                <a:lnTo>
                  <a:pt x="636905" y="13335"/>
                </a:lnTo>
                <a:lnTo>
                  <a:pt x="633349" y="11976"/>
                </a:lnTo>
                <a:lnTo>
                  <a:pt x="633349" y="32766"/>
                </a:lnTo>
                <a:lnTo>
                  <a:pt x="633349" y="43434"/>
                </a:lnTo>
                <a:lnTo>
                  <a:pt x="630809" y="47625"/>
                </a:lnTo>
                <a:lnTo>
                  <a:pt x="626110" y="50546"/>
                </a:lnTo>
                <a:lnTo>
                  <a:pt x="621411" y="53594"/>
                </a:lnTo>
                <a:lnTo>
                  <a:pt x="615188" y="55118"/>
                </a:lnTo>
                <a:lnTo>
                  <a:pt x="599313" y="55118"/>
                </a:lnTo>
                <a:lnTo>
                  <a:pt x="592963" y="53594"/>
                </a:lnTo>
                <a:lnTo>
                  <a:pt x="588264" y="50546"/>
                </a:lnTo>
                <a:lnTo>
                  <a:pt x="583438" y="47625"/>
                </a:lnTo>
                <a:lnTo>
                  <a:pt x="581152" y="43434"/>
                </a:lnTo>
                <a:lnTo>
                  <a:pt x="581152" y="32766"/>
                </a:lnTo>
                <a:lnTo>
                  <a:pt x="583438" y="28448"/>
                </a:lnTo>
                <a:lnTo>
                  <a:pt x="588264" y="25400"/>
                </a:lnTo>
                <a:lnTo>
                  <a:pt x="592963" y="22352"/>
                </a:lnTo>
                <a:lnTo>
                  <a:pt x="599313" y="20828"/>
                </a:lnTo>
                <a:lnTo>
                  <a:pt x="607441" y="20955"/>
                </a:lnTo>
                <a:lnTo>
                  <a:pt x="615188" y="20828"/>
                </a:lnTo>
                <a:lnTo>
                  <a:pt x="621411" y="22352"/>
                </a:lnTo>
                <a:lnTo>
                  <a:pt x="630809" y="28448"/>
                </a:lnTo>
                <a:lnTo>
                  <a:pt x="633349" y="32766"/>
                </a:lnTo>
                <a:lnTo>
                  <a:pt x="633349" y="11976"/>
                </a:lnTo>
                <a:lnTo>
                  <a:pt x="623697" y="8255"/>
                </a:lnTo>
                <a:lnTo>
                  <a:pt x="616077" y="6858"/>
                </a:lnTo>
                <a:lnTo>
                  <a:pt x="598551" y="6858"/>
                </a:lnTo>
                <a:lnTo>
                  <a:pt x="590804" y="8255"/>
                </a:lnTo>
                <a:lnTo>
                  <a:pt x="577723" y="13335"/>
                </a:lnTo>
                <a:lnTo>
                  <a:pt x="572516" y="17018"/>
                </a:lnTo>
                <a:lnTo>
                  <a:pt x="568833" y="21717"/>
                </a:lnTo>
                <a:lnTo>
                  <a:pt x="565150" y="26289"/>
                </a:lnTo>
                <a:lnTo>
                  <a:pt x="563372" y="31877"/>
                </a:lnTo>
                <a:lnTo>
                  <a:pt x="563372" y="44450"/>
                </a:lnTo>
                <a:lnTo>
                  <a:pt x="565150" y="49911"/>
                </a:lnTo>
                <a:lnTo>
                  <a:pt x="572516" y="59055"/>
                </a:lnTo>
                <a:lnTo>
                  <a:pt x="577723" y="62738"/>
                </a:lnTo>
                <a:lnTo>
                  <a:pt x="584200" y="65151"/>
                </a:lnTo>
                <a:lnTo>
                  <a:pt x="590804" y="67691"/>
                </a:lnTo>
                <a:lnTo>
                  <a:pt x="598551" y="68961"/>
                </a:lnTo>
                <a:lnTo>
                  <a:pt x="616077" y="68961"/>
                </a:lnTo>
                <a:lnTo>
                  <a:pt x="623697" y="67691"/>
                </a:lnTo>
                <a:lnTo>
                  <a:pt x="630301" y="65151"/>
                </a:lnTo>
                <a:lnTo>
                  <a:pt x="636905" y="62738"/>
                </a:lnTo>
                <a:lnTo>
                  <a:pt x="641985" y="59055"/>
                </a:lnTo>
                <a:lnTo>
                  <a:pt x="645147" y="55118"/>
                </a:lnTo>
                <a:lnTo>
                  <a:pt x="649351" y="49911"/>
                </a:lnTo>
                <a:lnTo>
                  <a:pt x="651256" y="44450"/>
                </a:lnTo>
                <a:lnTo>
                  <a:pt x="651256" y="31877"/>
                </a:lnTo>
                <a:close/>
              </a:path>
              <a:path w="702310" h="177800">
                <a:moveTo>
                  <a:pt x="665353" y="89154"/>
                </a:moveTo>
                <a:lnTo>
                  <a:pt x="664210" y="75692"/>
                </a:lnTo>
                <a:lnTo>
                  <a:pt x="654608" y="76847"/>
                </a:lnTo>
                <a:lnTo>
                  <a:pt x="644867" y="77812"/>
                </a:lnTo>
                <a:lnTo>
                  <a:pt x="595096" y="80429"/>
                </a:lnTo>
                <a:lnTo>
                  <a:pt x="549402" y="81153"/>
                </a:lnTo>
                <a:lnTo>
                  <a:pt x="551815" y="96139"/>
                </a:lnTo>
                <a:lnTo>
                  <a:pt x="574802" y="96139"/>
                </a:lnTo>
                <a:lnTo>
                  <a:pt x="582803" y="96012"/>
                </a:lnTo>
                <a:lnTo>
                  <a:pt x="591185" y="95758"/>
                </a:lnTo>
                <a:lnTo>
                  <a:pt x="599821" y="95377"/>
                </a:lnTo>
                <a:lnTo>
                  <a:pt x="599821" y="129032"/>
                </a:lnTo>
                <a:lnTo>
                  <a:pt x="618744" y="129032"/>
                </a:lnTo>
                <a:lnTo>
                  <a:pt x="618744" y="95377"/>
                </a:lnTo>
                <a:lnTo>
                  <a:pt x="618744" y="94361"/>
                </a:lnTo>
                <a:lnTo>
                  <a:pt x="626491" y="93853"/>
                </a:lnTo>
                <a:lnTo>
                  <a:pt x="634365" y="93218"/>
                </a:lnTo>
                <a:lnTo>
                  <a:pt x="650113" y="91440"/>
                </a:lnTo>
                <a:lnTo>
                  <a:pt x="657860" y="90424"/>
                </a:lnTo>
                <a:lnTo>
                  <a:pt x="665353" y="89154"/>
                </a:lnTo>
                <a:close/>
              </a:path>
              <a:path w="702310" h="177800">
                <a:moveTo>
                  <a:pt x="697611" y="127"/>
                </a:moveTo>
                <a:lnTo>
                  <a:pt x="678815" y="127"/>
                </a:lnTo>
                <a:lnTo>
                  <a:pt x="678815" y="104267"/>
                </a:lnTo>
                <a:lnTo>
                  <a:pt x="643255" y="104267"/>
                </a:lnTo>
                <a:lnTo>
                  <a:pt x="643255" y="117475"/>
                </a:lnTo>
                <a:lnTo>
                  <a:pt x="678815" y="117475"/>
                </a:lnTo>
                <a:lnTo>
                  <a:pt x="678815" y="134493"/>
                </a:lnTo>
                <a:lnTo>
                  <a:pt x="697611" y="134493"/>
                </a:lnTo>
                <a:lnTo>
                  <a:pt x="697611" y="127"/>
                </a:lnTo>
                <a:close/>
              </a:path>
              <a:path w="702310" h="177800">
                <a:moveTo>
                  <a:pt x="702056" y="158292"/>
                </a:moveTo>
                <a:lnTo>
                  <a:pt x="592582" y="158292"/>
                </a:lnTo>
                <a:lnTo>
                  <a:pt x="592582" y="121539"/>
                </a:lnTo>
                <a:lnTo>
                  <a:pt x="573913" y="121539"/>
                </a:lnTo>
                <a:lnTo>
                  <a:pt x="573913" y="173532"/>
                </a:lnTo>
                <a:lnTo>
                  <a:pt x="702056" y="173532"/>
                </a:lnTo>
                <a:lnTo>
                  <a:pt x="702056" y="1582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62192" y="5430139"/>
            <a:ext cx="953135" cy="197485"/>
          </a:xfrm>
          <a:custGeom>
            <a:avLst/>
            <a:gdLst/>
            <a:ahLst/>
            <a:cxnLst/>
            <a:rect l="l" t="t" r="r" b="b"/>
            <a:pathLst>
              <a:path w="953134" h="197485">
                <a:moveTo>
                  <a:pt x="106934" y="16637"/>
                </a:moveTo>
                <a:lnTo>
                  <a:pt x="65151" y="16637"/>
                </a:lnTo>
                <a:lnTo>
                  <a:pt x="65151" y="0"/>
                </a:lnTo>
                <a:lnTo>
                  <a:pt x="46355" y="0"/>
                </a:lnTo>
                <a:lnTo>
                  <a:pt x="46355" y="16637"/>
                </a:lnTo>
                <a:lnTo>
                  <a:pt x="4572" y="16637"/>
                </a:lnTo>
                <a:lnTo>
                  <a:pt x="4572" y="30607"/>
                </a:lnTo>
                <a:lnTo>
                  <a:pt x="106934" y="30607"/>
                </a:lnTo>
                <a:lnTo>
                  <a:pt x="106934" y="16637"/>
                </a:lnTo>
                <a:close/>
              </a:path>
              <a:path w="953134" h="197485">
                <a:moveTo>
                  <a:pt x="113411" y="109220"/>
                </a:moveTo>
                <a:lnTo>
                  <a:pt x="112356" y="99949"/>
                </a:lnTo>
                <a:lnTo>
                  <a:pt x="111887" y="95758"/>
                </a:lnTo>
                <a:lnTo>
                  <a:pt x="104394" y="96774"/>
                </a:lnTo>
                <a:lnTo>
                  <a:pt x="96774" y="97663"/>
                </a:lnTo>
                <a:lnTo>
                  <a:pt x="73025" y="99568"/>
                </a:lnTo>
                <a:lnTo>
                  <a:pt x="65151" y="99949"/>
                </a:lnTo>
                <a:lnTo>
                  <a:pt x="65151" y="88646"/>
                </a:lnTo>
                <a:lnTo>
                  <a:pt x="75184" y="87503"/>
                </a:lnTo>
                <a:lnTo>
                  <a:pt x="83185" y="84709"/>
                </a:lnTo>
                <a:lnTo>
                  <a:pt x="88900" y="80137"/>
                </a:lnTo>
                <a:lnTo>
                  <a:pt x="93903" y="76327"/>
                </a:lnTo>
                <a:lnTo>
                  <a:pt x="94742" y="75692"/>
                </a:lnTo>
                <a:lnTo>
                  <a:pt x="97599" y="69977"/>
                </a:lnTo>
                <a:lnTo>
                  <a:pt x="97713" y="66929"/>
                </a:lnTo>
                <a:lnTo>
                  <a:pt x="97663" y="57277"/>
                </a:lnTo>
                <a:lnTo>
                  <a:pt x="96012" y="52578"/>
                </a:lnTo>
                <a:lnTo>
                  <a:pt x="93141" y="49403"/>
                </a:lnTo>
                <a:lnTo>
                  <a:pt x="92456" y="48641"/>
                </a:lnTo>
                <a:lnTo>
                  <a:pt x="89027" y="44704"/>
                </a:lnTo>
                <a:lnTo>
                  <a:pt x="84074" y="41783"/>
                </a:lnTo>
                <a:lnTo>
                  <a:pt x="79756" y="40297"/>
                </a:lnTo>
                <a:lnTo>
                  <a:pt x="79756" y="58420"/>
                </a:lnTo>
                <a:lnTo>
                  <a:pt x="79756" y="66929"/>
                </a:lnTo>
                <a:lnTo>
                  <a:pt x="77597" y="70231"/>
                </a:lnTo>
                <a:lnTo>
                  <a:pt x="73279" y="72644"/>
                </a:lnTo>
                <a:lnTo>
                  <a:pt x="69088" y="75057"/>
                </a:lnTo>
                <a:lnTo>
                  <a:pt x="63246" y="76327"/>
                </a:lnTo>
                <a:lnTo>
                  <a:pt x="47879" y="76327"/>
                </a:lnTo>
                <a:lnTo>
                  <a:pt x="41910" y="75057"/>
                </a:lnTo>
                <a:lnTo>
                  <a:pt x="33528" y="70231"/>
                </a:lnTo>
                <a:lnTo>
                  <a:pt x="31369" y="66929"/>
                </a:lnTo>
                <a:lnTo>
                  <a:pt x="31369" y="58420"/>
                </a:lnTo>
                <a:lnTo>
                  <a:pt x="33528" y="55118"/>
                </a:lnTo>
                <a:lnTo>
                  <a:pt x="41910" y="50546"/>
                </a:lnTo>
                <a:lnTo>
                  <a:pt x="47879" y="49403"/>
                </a:lnTo>
                <a:lnTo>
                  <a:pt x="63246" y="49403"/>
                </a:lnTo>
                <a:lnTo>
                  <a:pt x="69088" y="50546"/>
                </a:lnTo>
                <a:lnTo>
                  <a:pt x="73279" y="52832"/>
                </a:lnTo>
                <a:lnTo>
                  <a:pt x="77597" y="55118"/>
                </a:lnTo>
                <a:lnTo>
                  <a:pt x="79756" y="58420"/>
                </a:lnTo>
                <a:lnTo>
                  <a:pt x="79756" y="40297"/>
                </a:lnTo>
                <a:lnTo>
                  <a:pt x="77851" y="39624"/>
                </a:lnTo>
                <a:lnTo>
                  <a:pt x="71501" y="37592"/>
                </a:lnTo>
                <a:lnTo>
                  <a:pt x="64135" y="36576"/>
                </a:lnTo>
                <a:lnTo>
                  <a:pt x="46990" y="36576"/>
                </a:lnTo>
                <a:lnTo>
                  <a:pt x="18669" y="48641"/>
                </a:lnTo>
                <a:lnTo>
                  <a:pt x="15113" y="52578"/>
                </a:lnTo>
                <a:lnTo>
                  <a:pt x="13462" y="57277"/>
                </a:lnTo>
                <a:lnTo>
                  <a:pt x="13589" y="70231"/>
                </a:lnTo>
                <a:lnTo>
                  <a:pt x="16383" y="75819"/>
                </a:lnTo>
                <a:lnTo>
                  <a:pt x="46355" y="88646"/>
                </a:lnTo>
                <a:lnTo>
                  <a:pt x="46355" y="100457"/>
                </a:lnTo>
                <a:lnTo>
                  <a:pt x="37973" y="100838"/>
                </a:lnTo>
                <a:lnTo>
                  <a:pt x="29845" y="100965"/>
                </a:lnTo>
                <a:lnTo>
                  <a:pt x="22098" y="100965"/>
                </a:lnTo>
                <a:lnTo>
                  <a:pt x="14224" y="101092"/>
                </a:lnTo>
                <a:lnTo>
                  <a:pt x="0" y="101092"/>
                </a:lnTo>
                <a:lnTo>
                  <a:pt x="2032" y="116205"/>
                </a:lnTo>
                <a:lnTo>
                  <a:pt x="45631" y="115570"/>
                </a:lnTo>
                <a:lnTo>
                  <a:pt x="84328" y="113169"/>
                </a:lnTo>
                <a:lnTo>
                  <a:pt x="103759" y="110744"/>
                </a:lnTo>
                <a:lnTo>
                  <a:pt x="113411" y="109220"/>
                </a:lnTo>
                <a:close/>
              </a:path>
              <a:path w="953134" h="197485">
                <a:moveTo>
                  <a:pt x="140703" y="129159"/>
                </a:moveTo>
                <a:lnTo>
                  <a:pt x="22098" y="129159"/>
                </a:lnTo>
                <a:lnTo>
                  <a:pt x="22098" y="143891"/>
                </a:lnTo>
                <a:lnTo>
                  <a:pt x="121920" y="143891"/>
                </a:lnTo>
                <a:lnTo>
                  <a:pt x="121920" y="178689"/>
                </a:lnTo>
                <a:lnTo>
                  <a:pt x="140703" y="178689"/>
                </a:lnTo>
                <a:lnTo>
                  <a:pt x="140703" y="129159"/>
                </a:lnTo>
                <a:close/>
              </a:path>
              <a:path w="953134" h="197485">
                <a:moveTo>
                  <a:pt x="166103" y="54229"/>
                </a:moveTo>
                <a:lnTo>
                  <a:pt x="140703" y="54229"/>
                </a:lnTo>
                <a:lnTo>
                  <a:pt x="140703" y="1524"/>
                </a:lnTo>
                <a:lnTo>
                  <a:pt x="121920" y="1524"/>
                </a:lnTo>
                <a:lnTo>
                  <a:pt x="121920" y="120904"/>
                </a:lnTo>
                <a:lnTo>
                  <a:pt x="140703" y="120904"/>
                </a:lnTo>
                <a:lnTo>
                  <a:pt x="140703" y="69596"/>
                </a:lnTo>
                <a:lnTo>
                  <a:pt x="166103" y="69596"/>
                </a:lnTo>
                <a:lnTo>
                  <a:pt x="166103" y="54229"/>
                </a:lnTo>
                <a:close/>
              </a:path>
              <a:path w="953134" h="197485">
                <a:moveTo>
                  <a:pt x="282702" y="86106"/>
                </a:moveTo>
                <a:lnTo>
                  <a:pt x="249224" y="62357"/>
                </a:lnTo>
                <a:lnTo>
                  <a:pt x="240030" y="40259"/>
                </a:lnTo>
                <a:lnTo>
                  <a:pt x="240030" y="28829"/>
                </a:lnTo>
                <a:lnTo>
                  <a:pt x="278003" y="28829"/>
                </a:lnTo>
                <a:lnTo>
                  <a:pt x="278003" y="13589"/>
                </a:lnTo>
                <a:lnTo>
                  <a:pt x="182372" y="13589"/>
                </a:lnTo>
                <a:lnTo>
                  <a:pt x="182372" y="28829"/>
                </a:lnTo>
                <a:lnTo>
                  <a:pt x="220726" y="28829"/>
                </a:lnTo>
                <a:lnTo>
                  <a:pt x="220726" y="41021"/>
                </a:lnTo>
                <a:lnTo>
                  <a:pt x="200063" y="77038"/>
                </a:lnTo>
                <a:lnTo>
                  <a:pt x="176403" y="90805"/>
                </a:lnTo>
                <a:lnTo>
                  <a:pt x="186309" y="105791"/>
                </a:lnTo>
                <a:lnTo>
                  <a:pt x="218909" y="82791"/>
                </a:lnTo>
                <a:lnTo>
                  <a:pt x="230886" y="62357"/>
                </a:lnTo>
                <a:lnTo>
                  <a:pt x="234048" y="68745"/>
                </a:lnTo>
                <a:lnTo>
                  <a:pt x="265798" y="97993"/>
                </a:lnTo>
                <a:lnTo>
                  <a:pt x="273050" y="100965"/>
                </a:lnTo>
                <a:lnTo>
                  <a:pt x="282702" y="86106"/>
                </a:lnTo>
                <a:close/>
              </a:path>
              <a:path w="953134" h="197485">
                <a:moveTo>
                  <a:pt x="324358" y="1397"/>
                </a:moveTo>
                <a:lnTo>
                  <a:pt x="305435" y="1397"/>
                </a:lnTo>
                <a:lnTo>
                  <a:pt x="305435" y="46482"/>
                </a:lnTo>
                <a:lnTo>
                  <a:pt x="272402" y="46482"/>
                </a:lnTo>
                <a:lnTo>
                  <a:pt x="272402" y="61849"/>
                </a:lnTo>
                <a:lnTo>
                  <a:pt x="305435" y="61849"/>
                </a:lnTo>
                <a:lnTo>
                  <a:pt x="305435" y="106807"/>
                </a:lnTo>
                <a:lnTo>
                  <a:pt x="324358" y="106807"/>
                </a:lnTo>
                <a:lnTo>
                  <a:pt x="324358" y="1397"/>
                </a:lnTo>
                <a:close/>
              </a:path>
              <a:path w="953134" h="197485">
                <a:moveTo>
                  <a:pt x="324866" y="138176"/>
                </a:moveTo>
                <a:lnTo>
                  <a:pt x="322453" y="132080"/>
                </a:lnTo>
                <a:lnTo>
                  <a:pt x="317004" y="126492"/>
                </a:lnTo>
                <a:lnTo>
                  <a:pt x="312801" y="122174"/>
                </a:lnTo>
                <a:lnTo>
                  <a:pt x="306197" y="118516"/>
                </a:lnTo>
                <a:lnTo>
                  <a:pt x="306197" y="139192"/>
                </a:lnTo>
                <a:lnTo>
                  <a:pt x="306197" y="151257"/>
                </a:lnTo>
                <a:lnTo>
                  <a:pt x="264922" y="163842"/>
                </a:lnTo>
                <a:lnTo>
                  <a:pt x="255651" y="163588"/>
                </a:lnTo>
                <a:lnTo>
                  <a:pt x="223507" y="145288"/>
                </a:lnTo>
                <a:lnTo>
                  <a:pt x="223647" y="139192"/>
                </a:lnTo>
                <a:lnTo>
                  <a:pt x="264922" y="126492"/>
                </a:lnTo>
                <a:lnTo>
                  <a:pt x="274180" y="126809"/>
                </a:lnTo>
                <a:lnTo>
                  <a:pt x="306197" y="139192"/>
                </a:lnTo>
                <a:lnTo>
                  <a:pt x="306197" y="118516"/>
                </a:lnTo>
                <a:lnTo>
                  <a:pt x="264922" y="111760"/>
                </a:lnTo>
                <a:lnTo>
                  <a:pt x="255917" y="112026"/>
                </a:lnTo>
                <a:lnTo>
                  <a:pt x="216903" y="122174"/>
                </a:lnTo>
                <a:lnTo>
                  <a:pt x="204978" y="138176"/>
                </a:lnTo>
                <a:lnTo>
                  <a:pt x="204978" y="152273"/>
                </a:lnTo>
                <a:lnTo>
                  <a:pt x="239864" y="176364"/>
                </a:lnTo>
                <a:lnTo>
                  <a:pt x="264922" y="178689"/>
                </a:lnTo>
                <a:lnTo>
                  <a:pt x="273913" y="178396"/>
                </a:lnTo>
                <a:lnTo>
                  <a:pt x="312801" y="168236"/>
                </a:lnTo>
                <a:lnTo>
                  <a:pt x="317080" y="163842"/>
                </a:lnTo>
                <a:lnTo>
                  <a:pt x="322453" y="158330"/>
                </a:lnTo>
                <a:lnTo>
                  <a:pt x="324866" y="152273"/>
                </a:lnTo>
                <a:lnTo>
                  <a:pt x="324866" y="138176"/>
                </a:lnTo>
                <a:close/>
              </a:path>
              <a:path w="953134" h="197485">
                <a:moveTo>
                  <a:pt x="403098" y="30353"/>
                </a:moveTo>
                <a:lnTo>
                  <a:pt x="386080" y="30353"/>
                </a:lnTo>
                <a:lnTo>
                  <a:pt x="380263" y="39319"/>
                </a:lnTo>
                <a:lnTo>
                  <a:pt x="364223" y="79184"/>
                </a:lnTo>
                <a:lnTo>
                  <a:pt x="360299" y="113792"/>
                </a:lnTo>
                <a:lnTo>
                  <a:pt x="360794" y="125869"/>
                </a:lnTo>
                <a:lnTo>
                  <a:pt x="370827" y="169367"/>
                </a:lnTo>
                <a:lnTo>
                  <a:pt x="386080" y="197396"/>
                </a:lnTo>
                <a:lnTo>
                  <a:pt x="403098" y="197396"/>
                </a:lnTo>
                <a:lnTo>
                  <a:pt x="399034" y="191452"/>
                </a:lnTo>
                <a:lnTo>
                  <a:pt x="395224" y="183959"/>
                </a:lnTo>
                <a:lnTo>
                  <a:pt x="383032" y="145415"/>
                </a:lnTo>
                <a:lnTo>
                  <a:pt x="379603" y="113792"/>
                </a:lnTo>
                <a:lnTo>
                  <a:pt x="379882" y="105968"/>
                </a:lnTo>
                <a:lnTo>
                  <a:pt x="386867" y="66954"/>
                </a:lnTo>
                <a:lnTo>
                  <a:pt x="399034" y="36322"/>
                </a:lnTo>
                <a:lnTo>
                  <a:pt x="403098" y="30353"/>
                </a:lnTo>
                <a:close/>
              </a:path>
              <a:path w="953134" h="197485">
                <a:moveTo>
                  <a:pt x="444500" y="35941"/>
                </a:moveTo>
                <a:lnTo>
                  <a:pt x="425069" y="35941"/>
                </a:lnTo>
                <a:lnTo>
                  <a:pt x="415798" y="84074"/>
                </a:lnTo>
                <a:lnTo>
                  <a:pt x="430530" y="84074"/>
                </a:lnTo>
                <a:lnTo>
                  <a:pt x="444500" y="35941"/>
                </a:lnTo>
                <a:close/>
              </a:path>
              <a:path w="953134" h="197485">
                <a:moveTo>
                  <a:pt x="547751" y="145542"/>
                </a:moveTo>
                <a:lnTo>
                  <a:pt x="489585" y="145542"/>
                </a:lnTo>
                <a:lnTo>
                  <a:pt x="489585" y="144399"/>
                </a:lnTo>
                <a:lnTo>
                  <a:pt x="515239" y="118491"/>
                </a:lnTo>
                <a:lnTo>
                  <a:pt x="520801" y="112966"/>
                </a:lnTo>
                <a:lnTo>
                  <a:pt x="525729" y="107823"/>
                </a:lnTo>
                <a:lnTo>
                  <a:pt x="542925" y="83566"/>
                </a:lnTo>
                <a:lnTo>
                  <a:pt x="544830" y="79121"/>
                </a:lnTo>
                <a:lnTo>
                  <a:pt x="545719" y="74549"/>
                </a:lnTo>
                <a:lnTo>
                  <a:pt x="545592" y="62992"/>
                </a:lnTo>
                <a:lnTo>
                  <a:pt x="543814" y="56896"/>
                </a:lnTo>
                <a:lnTo>
                  <a:pt x="540385" y="51435"/>
                </a:lnTo>
                <a:lnTo>
                  <a:pt x="539445" y="50038"/>
                </a:lnTo>
                <a:lnTo>
                  <a:pt x="536829" y="46101"/>
                </a:lnTo>
                <a:lnTo>
                  <a:pt x="504444" y="34036"/>
                </a:lnTo>
                <a:lnTo>
                  <a:pt x="496316" y="34163"/>
                </a:lnTo>
                <a:lnTo>
                  <a:pt x="489204" y="35687"/>
                </a:lnTo>
                <a:lnTo>
                  <a:pt x="476758" y="42037"/>
                </a:lnTo>
                <a:lnTo>
                  <a:pt x="471805" y="46482"/>
                </a:lnTo>
                <a:lnTo>
                  <a:pt x="468376" y="52197"/>
                </a:lnTo>
                <a:lnTo>
                  <a:pt x="464820" y="57912"/>
                </a:lnTo>
                <a:lnTo>
                  <a:pt x="463042" y="64643"/>
                </a:lnTo>
                <a:lnTo>
                  <a:pt x="463042" y="72390"/>
                </a:lnTo>
                <a:lnTo>
                  <a:pt x="481076" y="72390"/>
                </a:lnTo>
                <a:lnTo>
                  <a:pt x="481203" y="65532"/>
                </a:lnTo>
                <a:lnTo>
                  <a:pt x="483235" y="60198"/>
                </a:lnTo>
                <a:lnTo>
                  <a:pt x="491490" y="52197"/>
                </a:lnTo>
                <a:lnTo>
                  <a:pt x="497078" y="50165"/>
                </a:lnTo>
                <a:lnTo>
                  <a:pt x="504063" y="50038"/>
                </a:lnTo>
                <a:lnTo>
                  <a:pt x="510794" y="50165"/>
                </a:lnTo>
                <a:lnTo>
                  <a:pt x="516382" y="51943"/>
                </a:lnTo>
                <a:lnTo>
                  <a:pt x="525018" y="59309"/>
                </a:lnTo>
                <a:lnTo>
                  <a:pt x="527304" y="64135"/>
                </a:lnTo>
                <a:lnTo>
                  <a:pt x="527316" y="74549"/>
                </a:lnTo>
                <a:lnTo>
                  <a:pt x="526669" y="77470"/>
                </a:lnTo>
                <a:lnTo>
                  <a:pt x="463042" y="147955"/>
                </a:lnTo>
                <a:lnTo>
                  <a:pt x="463042" y="161874"/>
                </a:lnTo>
                <a:lnTo>
                  <a:pt x="547751" y="161874"/>
                </a:lnTo>
                <a:lnTo>
                  <a:pt x="547751" y="145542"/>
                </a:lnTo>
                <a:close/>
              </a:path>
              <a:path w="953134" h="197485">
                <a:moveTo>
                  <a:pt x="663575" y="121158"/>
                </a:moveTo>
                <a:lnTo>
                  <a:pt x="646303" y="121158"/>
                </a:lnTo>
                <a:lnTo>
                  <a:pt x="646303" y="58674"/>
                </a:lnTo>
                <a:lnTo>
                  <a:pt x="646303" y="35814"/>
                </a:lnTo>
                <a:lnTo>
                  <a:pt x="628142" y="35814"/>
                </a:lnTo>
                <a:lnTo>
                  <a:pt x="628142" y="58674"/>
                </a:lnTo>
                <a:lnTo>
                  <a:pt x="628142" y="121158"/>
                </a:lnTo>
                <a:lnTo>
                  <a:pt x="587121" y="121158"/>
                </a:lnTo>
                <a:lnTo>
                  <a:pt x="587121" y="120015"/>
                </a:lnTo>
                <a:lnTo>
                  <a:pt x="626745" y="58674"/>
                </a:lnTo>
                <a:lnTo>
                  <a:pt x="628142" y="58674"/>
                </a:lnTo>
                <a:lnTo>
                  <a:pt x="628142" y="35814"/>
                </a:lnTo>
                <a:lnTo>
                  <a:pt x="622554" y="35814"/>
                </a:lnTo>
                <a:lnTo>
                  <a:pt x="566928" y="121793"/>
                </a:lnTo>
                <a:lnTo>
                  <a:pt x="566928" y="137287"/>
                </a:lnTo>
                <a:lnTo>
                  <a:pt x="628142" y="137287"/>
                </a:lnTo>
                <a:lnTo>
                  <a:pt x="628142" y="161874"/>
                </a:lnTo>
                <a:lnTo>
                  <a:pt x="646303" y="161874"/>
                </a:lnTo>
                <a:lnTo>
                  <a:pt x="646303" y="137287"/>
                </a:lnTo>
                <a:lnTo>
                  <a:pt x="663575" y="137287"/>
                </a:lnTo>
                <a:lnTo>
                  <a:pt x="663575" y="121158"/>
                </a:lnTo>
                <a:close/>
              </a:path>
              <a:path w="953134" h="197485">
                <a:moveTo>
                  <a:pt x="707009" y="147193"/>
                </a:moveTo>
                <a:lnTo>
                  <a:pt x="705866" y="144272"/>
                </a:lnTo>
                <a:lnTo>
                  <a:pt x="703453" y="141986"/>
                </a:lnTo>
                <a:lnTo>
                  <a:pt x="701167" y="139700"/>
                </a:lnTo>
                <a:lnTo>
                  <a:pt x="698246" y="138430"/>
                </a:lnTo>
                <a:lnTo>
                  <a:pt x="694817" y="138303"/>
                </a:lnTo>
                <a:lnTo>
                  <a:pt x="691261" y="138430"/>
                </a:lnTo>
                <a:lnTo>
                  <a:pt x="688340" y="139700"/>
                </a:lnTo>
                <a:lnTo>
                  <a:pt x="686054" y="141986"/>
                </a:lnTo>
                <a:lnTo>
                  <a:pt x="683641" y="144272"/>
                </a:lnTo>
                <a:lnTo>
                  <a:pt x="682498" y="147193"/>
                </a:lnTo>
                <a:lnTo>
                  <a:pt x="682498" y="154178"/>
                </a:lnTo>
                <a:lnTo>
                  <a:pt x="683641" y="157099"/>
                </a:lnTo>
                <a:lnTo>
                  <a:pt x="686054" y="159448"/>
                </a:lnTo>
                <a:lnTo>
                  <a:pt x="688340" y="161785"/>
                </a:lnTo>
                <a:lnTo>
                  <a:pt x="691261" y="162991"/>
                </a:lnTo>
                <a:lnTo>
                  <a:pt x="694817" y="163093"/>
                </a:lnTo>
                <a:lnTo>
                  <a:pt x="698246" y="162991"/>
                </a:lnTo>
                <a:lnTo>
                  <a:pt x="701167" y="161785"/>
                </a:lnTo>
                <a:lnTo>
                  <a:pt x="703453" y="159448"/>
                </a:lnTo>
                <a:lnTo>
                  <a:pt x="705866" y="157099"/>
                </a:lnTo>
                <a:lnTo>
                  <a:pt x="707009" y="154178"/>
                </a:lnTo>
                <a:lnTo>
                  <a:pt x="707009" y="147193"/>
                </a:lnTo>
                <a:close/>
              </a:path>
              <a:path w="953134" h="197485">
                <a:moveTo>
                  <a:pt x="777621" y="35814"/>
                </a:moveTo>
                <a:lnTo>
                  <a:pt x="758825" y="35814"/>
                </a:lnTo>
                <a:lnTo>
                  <a:pt x="727456" y="56388"/>
                </a:lnTo>
                <a:lnTo>
                  <a:pt x="727456" y="74676"/>
                </a:lnTo>
                <a:lnTo>
                  <a:pt x="757555" y="54991"/>
                </a:lnTo>
                <a:lnTo>
                  <a:pt x="758190" y="54991"/>
                </a:lnTo>
                <a:lnTo>
                  <a:pt x="758190" y="161874"/>
                </a:lnTo>
                <a:lnTo>
                  <a:pt x="777621" y="161874"/>
                </a:lnTo>
                <a:lnTo>
                  <a:pt x="777621" y="54991"/>
                </a:lnTo>
                <a:lnTo>
                  <a:pt x="777621" y="35814"/>
                </a:lnTo>
                <a:close/>
              </a:path>
              <a:path w="953134" h="197485">
                <a:moveTo>
                  <a:pt x="893699" y="145542"/>
                </a:moveTo>
                <a:lnTo>
                  <a:pt x="835533" y="145542"/>
                </a:lnTo>
                <a:lnTo>
                  <a:pt x="835533" y="144399"/>
                </a:lnTo>
                <a:lnTo>
                  <a:pt x="861187" y="118491"/>
                </a:lnTo>
                <a:lnTo>
                  <a:pt x="866749" y="112966"/>
                </a:lnTo>
                <a:lnTo>
                  <a:pt x="871677" y="107823"/>
                </a:lnTo>
                <a:lnTo>
                  <a:pt x="888873" y="83566"/>
                </a:lnTo>
                <a:lnTo>
                  <a:pt x="890778" y="79121"/>
                </a:lnTo>
                <a:lnTo>
                  <a:pt x="891667" y="74549"/>
                </a:lnTo>
                <a:lnTo>
                  <a:pt x="891540" y="62992"/>
                </a:lnTo>
                <a:lnTo>
                  <a:pt x="889762" y="56896"/>
                </a:lnTo>
                <a:lnTo>
                  <a:pt x="886333" y="51435"/>
                </a:lnTo>
                <a:lnTo>
                  <a:pt x="885393" y="50038"/>
                </a:lnTo>
                <a:lnTo>
                  <a:pt x="882777" y="46101"/>
                </a:lnTo>
                <a:lnTo>
                  <a:pt x="850392" y="34036"/>
                </a:lnTo>
                <a:lnTo>
                  <a:pt x="842264" y="34163"/>
                </a:lnTo>
                <a:lnTo>
                  <a:pt x="835152" y="35687"/>
                </a:lnTo>
                <a:lnTo>
                  <a:pt x="822706" y="42037"/>
                </a:lnTo>
                <a:lnTo>
                  <a:pt x="817753" y="46482"/>
                </a:lnTo>
                <a:lnTo>
                  <a:pt x="814324" y="52197"/>
                </a:lnTo>
                <a:lnTo>
                  <a:pt x="810768" y="57912"/>
                </a:lnTo>
                <a:lnTo>
                  <a:pt x="808990" y="64643"/>
                </a:lnTo>
                <a:lnTo>
                  <a:pt x="808990" y="72390"/>
                </a:lnTo>
                <a:lnTo>
                  <a:pt x="827024" y="72390"/>
                </a:lnTo>
                <a:lnTo>
                  <a:pt x="827151" y="65532"/>
                </a:lnTo>
                <a:lnTo>
                  <a:pt x="829183" y="60198"/>
                </a:lnTo>
                <a:lnTo>
                  <a:pt x="837438" y="52197"/>
                </a:lnTo>
                <a:lnTo>
                  <a:pt x="843026" y="50165"/>
                </a:lnTo>
                <a:lnTo>
                  <a:pt x="850011" y="50038"/>
                </a:lnTo>
                <a:lnTo>
                  <a:pt x="856742" y="50165"/>
                </a:lnTo>
                <a:lnTo>
                  <a:pt x="862330" y="51943"/>
                </a:lnTo>
                <a:lnTo>
                  <a:pt x="870966" y="59309"/>
                </a:lnTo>
                <a:lnTo>
                  <a:pt x="873252" y="64135"/>
                </a:lnTo>
                <a:lnTo>
                  <a:pt x="873264" y="74549"/>
                </a:lnTo>
                <a:lnTo>
                  <a:pt x="872617" y="77470"/>
                </a:lnTo>
                <a:lnTo>
                  <a:pt x="808990" y="147955"/>
                </a:lnTo>
                <a:lnTo>
                  <a:pt x="808990" y="161874"/>
                </a:lnTo>
                <a:lnTo>
                  <a:pt x="893699" y="161874"/>
                </a:lnTo>
                <a:lnTo>
                  <a:pt x="893699" y="145542"/>
                </a:lnTo>
                <a:close/>
              </a:path>
              <a:path w="953134" h="197485">
                <a:moveTo>
                  <a:pt x="953008" y="113792"/>
                </a:moveTo>
                <a:lnTo>
                  <a:pt x="946277" y="68580"/>
                </a:lnTo>
                <a:lnTo>
                  <a:pt x="927227" y="30353"/>
                </a:lnTo>
                <a:lnTo>
                  <a:pt x="910209" y="30353"/>
                </a:lnTo>
                <a:lnTo>
                  <a:pt x="914273" y="36322"/>
                </a:lnTo>
                <a:lnTo>
                  <a:pt x="918083" y="43688"/>
                </a:lnTo>
                <a:lnTo>
                  <a:pt x="930275" y="82296"/>
                </a:lnTo>
                <a:lnTo>
                  <a:pt x="933704" y="113792"/>
                </a:lnTo>
                <a:lnTo>
                  <a:pt x="933488" y="121704"/>
                </a:lnTo>
                <a:lnTo>
                  <a:pt x="926477" y="160769"/>
                </a:lnTo>
                <a:lnTo>
                  <a:pt x="910209" y="197396"/>
                </a:lnTo>
                <a:lnTo>
                  <a:pt x="927227" y="197396"/>
                </a:lnTo>
                <a:lnTo>
                  <a:pt x="946277" y="159194"/>
                </a:lnTo>
                <a:lnTo>
                  <a:pt x="952500" y="125869"/>
                </a:lnTo>
                <a:lnTo>
                  <a:pt x="953008" y="1137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303641" y="5137862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440419" y="5047107"/>
            <a:ext cx="328930" cy="177800"/>
          </a:xfrm>
          <a:custGeom>
            <a:avLst/>
            <a:gdLst/>
            <a:ahLst/>
            <a:cxnLst/>
            <a:rect l="l" t="t" r="r" b="b"/>
            <a:pathLst>
              <a:path w="328929" h="177800">
                <a:moveTo>
                  <a:pt x="268604" y="110363"/>
                </a:moveTo>
                <a:lnTo>
                  <a:pt x="227456" y="116967"/>
                </a:lnTo>
                <a:lnTo>
                  <a:pt x="208660" y="136779"/>
                </a:lnTo>
                <a:lnTo>
                  <a:pt x="208660" y="150876"/>
                </a:lnTo>
                <a:lnTo>
                  <a:pt x="243494" y="174988"/>
                </a:lnTo>
                <a:lnTo>
                  <a:pt x="268604" y="177292"/>
                </a:lnTo>
                <a:lnTo>
                  <a:pt x="277608" y="177032"/>
                </a:lnTo>
                <a:lnTo>
                  <a:pt x="316483" y="166878"/>
                </a:lnTo>
                <a:lnTo>
                  <a:pt x="320815" y="162433"/>
                </a:lnTo>
                <a:lnTo>
                  <a:pt x="268604" y="162433"/>
                </a:lnTo>
                <a:lnTo>
                  <a:pt x="259341" y="162198"/>
                </a:lnTo>
                <a:lnTo>
                  <a:pt x="227329" y="149860"/>
                </a:lnTo>
                <a:lnTo>
                  <a:pt x="227329" y="137795"/>
                </a:lnTo>
                <a:lnTo>
                  <a:pt x="268604" y="125095"/>
                </a:lnTo>
                <a:lnTo>
                  <a:pt x="320691" y="125095"/>
                </a:lnTo>
                <a:lnTo>
                  <a:pt x="316483" y="120777"/>
                </a:lnTo>
                <a:lnTo>
                  <a:pt x="277608" y="110676"/>
                </a:lnTo>
                <a:lnTo>
                  <a:pt x="268604" y="110363"/>
                </a:lnTo>
                <a:close/>
              </a:path>
              <a:path w="328929" h="177800">
                <a:moveTo>
                  <a:pt x="320691" y="125095"/>
                </a:moveTo>
                <a:lnTo>
                  <a:pt x="268604" y="125095"/>
                </a:lnTo>
                <a:lnTo>
                  <a:pt x="277866" y="125402"/>
                </a:lnTo>
                <a:lnTo>
                  <a:pt x="286019" y="126317"/>
                </a:lnTo>
                <a:lnTo>
                  <a:pt x="293054" y="127827"/>
                </a:lnTo>
                <a:lnTo>
                  <a:pt x="298957" y="129921"/>
                </a:lnTo>
                <a:lnTo>
                  <a:pt x="306197" y="133096"/>
                </a:lnTo>
                <a:lnTo>
                  <a:pt x="309879" y="137795"/>
                </a:lnTo>
                <a:lnTo>
                  <a:pt x="309879" y="149860"/>
                </a:lnTo>
                <a:lnTo>
                  <a:pt x="268604" y="162433"/>
                </a:lnTo>
                <a:lnTo>
                  <a:pt x="320815" y="162433"/>
                </a:lnTo>
                <a:lnTo>
                  <a:pt x="326135" y="156972"/>
                </a:lnTo>
                <a:lnTo>
                  <a:pt x="328549" y="150876"/>
                </a:lnTo>
                <a:lnTo>
                  <a:pt x="328549" y="136779"/>
                </a:lnTo>
                <a:lnTo>
                  <a:pt x="326135" y="130810"/>
                </a:lnTo>
                <a:lnTo>
                  <a:pt x="320691" y="125095"/>
                </a:lnTo>
                <a:close/>
              </a:path>
              <a:path w="328929" h="177800">
                <a:moveTo>
                  <a:pt x="54990" y="69596"/>
                </a:moveTo>
                <a:lnTo>
                  <a:pt x="36449" y="69596"/>
                </a:lnTo>
                <a:lnTo>
                  <a:pt x="36449" y="123317"/>
                </a:lnTo>
                <a:lnTo>
                  <a:pt x="11429" y="123825"/>
                </a:lnTo>
                <a:lnTo>
                  <a:pt x="0" y="123825"/>
                </a:lnTo>
                <a:lnTo>
                  <a:pt x="2158" y="139065"/>
                </a:lnTo>
                <a:lnTo>
                  <a:pt x="10285" y="139114"/>
                </a:lnTo>
                <a:lnTo>
                  <a:pt x="54943" y="138144"/>
                </a:lnTo>
                <a:lnTo>
                  <a:pt x="93090" y="135128"/>
                </a:lnTo>
                <a:lnTo>
                  <a:pt x="111886" y="132588"/>
                </a:lnTo>
                <a:lnTo>
                  <a:pt x="111173" y="122682"/>
                </a:lnTo>
                <a:lnTo>
                  <a:pt x="54990" y="122682"/>
                </a:lnTo>
                <a:lnTo>
                  <a:pt x="54990" y="69596"/>
                </a:lnTo>
                <a:close/>
              </a:path>
              <a:path w="328929" h="177800">
                <a:moveTo>
                  <a:pt x="110871" y="118491"/>
                </a:moveTo>
                <a:lnTo>
                  <a:pt x="69262" y="122126"/>
                </a:lnTo>
                <a:lnTo>
                  <a:pt x="54990" y="122682"/>
                </a:lnTo>
                <a:lnTo>
                  <a:pt x="111173" y="122682"/>
                </a:lnTo>
                <a:lnTo>
                  <a:pt x="110871" y="118491"/>
                </a:lnTo>
                <a:close/>
              </a:path>
              <a:path w="328929" h="177800">
                <a:moveTo>
                  <a:pt x="100583" y="18923"/>
                </a:moveTo>
                <a:lnTo>
                  <a:pt x="9905" y="18923"/>
                </a:lnTo>
                <a:lnTo>
                  <a:pt x="9905" y="34163"/>
                </a:lnTo>
                <a:lnTo>
                  <a:pt x="81914" y="34163"/>
                </a:lnTo>
                <a:lnTo>
                  <a:pt x="81804" y="42497"/>
                </a:lnTo>
                <a:lnTo>
                  <a:pt x="78289" y="87832"/>
                </a:lnTo>
                <a:lnTo>
                  <a:pt x="76834" y="97917"/>
                </a:lnTo>
                <a:lnTo>
                  <a:pt x="95376" y="99314"/>
                </a:lnTo>
                <a:lnTo>
                  <a:pt x="99949" y="58293"/>
                </a:lnTo>
                <a:lnTo>
                  <a:pt x="100504" y="42497"/>
                </a:lnTo>
                <a:lnTo>
                  <a:pt x="100583" y="18923"/>
                </a:lnTo>
                <a:close/>
              </a:path>
              <a:path w="328929" h="177800">
                <a:moveTo>
                  <a:pt x="327913" y="0"/>
                </a:moveTo>
                <a:lnTo>
                  <a:pt x="309118" y="0"/>
                </a:lnTo>
                <a:lnTo>
                  <a:pt x="309118" y="45085"/>
                </a:lnTo>
                <a:lnTo>
                  <a:pt x="276098" y="45085"/>
                </a:lnTo>
                <a:lnTo>
                  <a:pt x="276098" y="60579"/>
                </a:lnTo>
                <a:lnTo>
                  <a:pt x="309118" y="60579"/>
                </a:lnTo>
                <a:lnTo>
                  <a:pt x="309118" y="105410"/>
                </a:lnTo>
                <a:lnTo>
                  <a:pt x="327913" y="105410"/>
                </a:lnTo>
                <a:lnTo>
                  <a:pt x="327913" y="0"/>
                </a:lnTo>
                <a:close/>
              </a:path>
              <a:path w="328929" h="177800">
                <a:moveTo>
                  <a:pt x="243712" y="27432"/>
                </a:moveTo>
                <a:lnTo>
                  <a:pt x="224408" y="27432"/>
                </a:lnTo>
                <a:lnTo>
                  <a:pt x="224408" y="39751"/>
                </a:lnTo>
                <a:lnTo>
                  <a:pt x="222630" y="47625"/>
                </a:lnTo>
                <a:lnTo>
                  <a:pt x="198641" y="79799"/>
                </a:lnTo>
                <a:lnTo>
                  <a:pt x="180085" y="89408"/>
                </a:lnTo>
                <a:lnTo>
                  <a:pt x="189991" y="104521"/>
                </a:lnTo>
                <a:lnTo>
                  <a:pt x="222603" y="81391"/>
                </a:lnTo>
                <a:lnTo>
                  <a:pt x="234569" y="60960"/>
                </a:lnTo>
                <a:lnTo>
                  <a:pt x="252911" y="60960"/>
                </a:lnTo>
                <a:lnTo>
                  <a:pt x="252222" y="60071"/>
                </a:lnTo>
                <a:lnTo>
                  <a:pt x="245363" y="46101"/>
                </a:lnTo>
                <a:lnTo>
                  <a:pt x="243712" y="38862"/>
                </a:lnTo>
                <a:lnTo>
                  <a:pt x="243712" y="27432"/>
                </a:lnTo>
                <a:close/>
              </a:path>
              <a:path w="328929" h="177800">
                <a:moveTo>
                  <a:pt x="252911" y="60960"/>
                </a:moveTo>
                <a:lnTo>
                  <a:pt x="234569" y="60960"/>
                </a:lnTo>
                <a:lnTo>
                  <a:pt x="237738" y="67341"/>
                </a:lnTo>
                <a:lnTo>
                  <a:pt x="269492" y="96613"/>
                </a:lnTo>
                <a:lnTo>
                  <a:pt x="276732" y="99568"/>
                </a:lnTo>
                <a:lnTo>
                  <a:pt x="286384" y="84709"/>
                </a:lnTo>
                <a:lnTo>
                  <a:pt x="279953" y="82113"/>
                </a:lnTo>
                <a:lnTo>
                  <a:pt x="273986" y="79089"/>
                </a:lnTo>
                <a:lnTo>
                  <a:pt x="268378" y="75565"/>
                </a:lnTo>
                <a:lnTo>
                  <a:pt x="263398" y="71755"/>
                </a:lnTo>
                <a:lnTo>
                  <a:pt x="257048" y="66294"/>
                </a:lnTo>
                <a:lnTo>
                  <a:pt x="252911" y="60960"/>
                </a:lnTo>
                <a:close/>
              </a:path>
              <a:path w="328929" h="177800">
                <a:moveTo>
                  <a:pt x="281685" y="12192"/>
                </a:moveTo>
                <a:lnTo>
                  <a:pt x="186054" y="12192"/>
                </a:lnTo>
                <a:lnTo>
                  <a:pt x="186054" y="27432"/>
                </a:lnTo>
                <a:lnTo>
                  <a:pt x="281685" y="27432"/>
                </a:lnTo>
                <a:lnTo>
                  <a:pt x="281685" y="12192"/>
                </a:lnTo>
                <a:close/>
              </a:path>
              <a:path w="328929" h="177800">
                <a:moveTo>
                  <a:pt x="139953" y="0"/>
                </a:moveTo>
                <a:lnTo>
                  <a:pt x="120903" y="0"/>
                </a:lnTo>
                <a:lnTo>
                  <a:pt x="120903" y="177292"/>
                </a:lnTo>
                <a:lnTo>
                  <a:pt x="139953" y="177292"/>
                </a:lnTo>
                <a:lnTo>
                  <a:pt x="139953" y="89281"/>
                </a:lnTo>
                <a:lnTo>
                  <a:pt x="167131" y="89281"/>
                </a:lnTo>
                <a:lnTo>
                  <a:pt x="167131" y="73152"/>
                </a:lnTo>
                <a:lnTo>
                  <a:pt x="139953" y="73152"/>
                </a:lnTo>
                <a:lnTo>
                  <a:pt x="1399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849106" y="5047107"/>
            <a:ext cx="503555" cy="177800"/>
          </a:xfrm>
          <a:custGeom>
            <a:avLst/>
            <a:gdLst/>
            <a:ahLst/>
            <a:cxnLst/>
            <a:rect l="l" t="t" r="r" b="b"/>
            <a:pathLst>
              <a:path w="503554" h="177800">
                <a:moveTo>
                  <a:pt x="90043" y="97282"/>
                </a:moveTo>
                <a:lnTo>
                  <a:pt x="71500" y="97282"/>
                </a:lnTo>
                <a:lnTo>
                  <a:pt x="71500" y="114427"/>
                </a:lnTo>
                <a:lnTo>
                  <a:pt x="59737" y="115500"/>
                </a:lnTo>
                <a:lnTo>
                  <a:pt x="22717" y="133207"/>
                </a:lnTo>
                <a:lnTo>
                  <a:pt x="19176" y="145669"/>
                </a:lnTo>
                <a:lnTo>
                  <a:pt x="20325" y="152836"/>
                </a:lnTo>
                <a:lnTo>
                  <a:pt x="54879" y="174910"/>
                </a:lnTo>
                <a:lnTo>
                  <a:pt x="80772" y="176911"/>
                </a:lnTo>
                <a:lnTo>
                  <a:pt x="94440" y="176410"/>
                </a:lnTo>
                <a:lnTo>
                  <a:pt x="132734" y="164457"/>
                </a:lnTo>
                <a:lnTo>
                  <a:pt x="134634" y="162433"/>
                </a:lnTo>
                <a:lnTo>
                  <a:pt x="80772" y="162433"/>
                </a:lnTo>
                <a:lnTo>
                  <a:pt x="71153" y="162222"/>
                </a:lnTo>
                <a:lnTo>
                  <a:pt x="38353" y="151003"/>
                </a:lnTo>
                <a:lnTo>
                  <a:pt x="38353" y="140208"/>
                </a:lnTo>
                <a:lnTo>
                  <a:pt x="80772" y="128651"/>
                </a:lnTo>
                <a:lnTo>
                  <a:pt x="134675" y="128651"/>
                </a:lnTo>
                <a:lnTo>
                  <a:pt x="134199" y="128077"/>
                </a:lnTo>
                <a:lnTo>
                  <a:pt x="90043" y="114427"/>
                </a:lnTo>
                <a:lnTo>
                  <a:pt x="90043" y="97282"/>
                </a:lnTo>
                <a:close/>
              </a:path>
              <a:path w="503554" h="177800">
                <a:moveTo>
                  <a:pt x="134675" y="128651"/>
                </a:moveTo>
                <a:lnTo>
                  <a:pt x="80772" y="128651"/>
                </a:lnTo>
                <a:lnTo>
                  <a:pt x="90297" y="128934"/>
                </a:lnTo>
                <a:lnTo>
                  <a:pt x="98678" y="129778"/>
                </a:lnTo>
                <a:lnTo>
                  <a:pt x="105918" y="131169"/>
                </a:lnTo>
                <a:lnTo>
                  <a:pt x="112014" y="133096"/>
                </a:lnTo>
                <a:lnTo>
                  <a:pt x="119379" y="136017"/>
                </a:lnTo>
                <a:lnTo>
                  <a:pt x="123063" y="140208"/>
                </a:lnTo>
                <a:lnTo>
                  <a:pt x="123063" y="151003"/>
                </a:lnTo>
                <a:lnTo>
                  <a:pt x="80772" y="162433"/>
                </a:lnTo>
                <a:lnTo>
                  <a:pt x="134634" y="162433"/>
                </a:lnTo>
                <a:lnTo>
                  <a:pt x="137763" y="159099"/>
                </a:lnTo>
                <a:lnTo>
                  <a:pt x="140839" y="152836"/>
                </a:lnTo>
                <a:lnTo>
                  <a:pt x="141986" y="145669"/>
                </a:lnTo>
                <a:lnTo>
                  <a:pt x="141057" y="139074"/>
                </a:lnTo>
                <a:lnTo>
                  <a:pt x="138461" y="133207"/>
                </a:lnTo>
                <a:lnTo>
                  <a:pt x="134675" y="128651"/>
                </a:lnTo>
                <a:close/>
              </a:path>
              <a:path w="503554" h="177800">
                <a:moveTo>
                  <a:pt x="161798" y="82042"/>
                </a:moveTo>
                <a:lnTo>
                  <a:pt x="0" y="82042"/>
                </a:lnTo>
                <a:lnTo>
                  <a:pt x="0" y="97282"/>
                </a:lnTo>
                <a:lnTo>
                  <a:pt x="161798" y="97282"/>
                </a:lnTo>
                <a:lnTo>
                  <a:pt x="161798" y="82042"/>
                </a:lnTo>
                <a:close/>
              </a:path>
              <a:path w="503554" h="177800">
                <a:moveTo>
                  <a:pt x="325374" y="109982"/>
                </a:moveTo>
                <a:lnTo>
                  <a:pt x="208788" y="109982"/>
                </a:lnTo>
                <a:lnTo>
                  <a:pt x="208788" y="175133"/>
                </a:lnTo>
                <a:lnTo>
                  <a:pt x="325374" y="175133"/>
                </a:lnTo>
                <a:lnTo>
                  <a:pt x="325374" y="159893"/>
                </a:lnTo>
                <a:lnTo>
                  <a:pt x="227457" y="159893"/>
                </a:lnTo>
                <a:lnTo>
                  <a:pt x="227457" y="125095"/>
                </a:lnTo>
                <a:lnTo>
                  <a:pt x="325374" y="125095"/>
                </a:lnTo>
                <a:lnTo>
                  <a:pt x="325374" y="109982"/>
                </a:lnTo>
                <a:close/>
              </a:path>
              <a:path w="503554" h="177800">
                <a:moveTo>
                  <a:pt x="325374" y="125095"/>
                </a:moveTo>
                <a:lnTo>
                  <a:pt x="306959" y="125095"/>
                </a:lnTo>
                <a:lnTo>
                  <a:pt x="306959" y="159893"/>
                </a:lnTo>
                <a:lnTo>
                  <a:pt x="325374" y="159893"/>
                </a:lnTo>
                <a:lnTo>
                  <a:pt x="325374" y="125095"/>
                </a:lnTo>
                <a:close/>
              </a:path>
              <a:path w="503554" h="177800">
                <a:moveTo>
                  <a:pt x="357632" y="123825"/>
                </a:moveTo>
                <a:lnTo>
                  <a:pt x="360045" y="139446"/>
                </a:lnTo>
                <a:lnTo>
                  <a:pt x="368216" y="139495"/>
                </a:lnTo>
                <a:lnTo>
                  <a:pt x="394970" y="139192"/>
                </a:lnTo>
                <a:lnTo>
                  <a:pt x="434213" y="137033"/>
                </a:lnTo>
                <a:lnTo>
                  <a:pt x="474852" y="131572"/>
                </a:lnTo>
                <a:lnTo>
                  <a:pt x="474061" y="123874"/>
                </a:lnTo>
                <a:lnTo>
                  <a:pt x="365994" y="123874"/>
                </a:lnTo>
                <a:lnTo>
                  <a:pt x="357632" y="123825"/>
                </a:lnTo>
                <a:close/>
              </a:path>
              <a:path w="503554" h="177800">
                <a:moveTo>
                  <a:pt x="473455" y="117983"/>
                </a:moveTo>
                <a:lnTo>
                  <a:pt x="433324" y="121920"/>
                </a:lnTo>
                <a:lnTo>
                  <a:pt x="393319" y="123571"/>
                </a:lnTo>
                <a:lnTo>
                  <a:pt x="365994" y="123874"/>
                </a:lnTo>
                <a:lnTo>
                  <a:pt x="474061" y="123874"/>
                </a:lnTo>
                <a:lnTo>
                  <a:pt x="473455" y="117983"/>
                </a:lnTo>
                <a:close/>
              </a:path>
              <a:path w="503554" h="177800">
                <a:moveTo>
                  <a:pt x="414400" y="12573"/>
                </a:moveTo>
                <a:lnTo>
                  <a:pt x="376554" y="26416"/>
                </a:lnTo>
                <a:lnTo>
                  <a:pt x="366141" y="46355"/>
                </a:lnTo>
                <a:lnTo>
                  <a:pt x="366141" y="63119"/>
                </a:lnTo>
                <a:lnTo>
                  <a:pt x="395130" y="94029"/>
                </a:lnTo>
                <a:lnTo>
                  <a:pt x="414400" y="97155"/>
                </a:lnTo>
                <a:lnTo>
                  <a:pt x="421310" y="96748"/>
                </a:lnTo>
                <a:lnTo>
                  <a:pt x="453791" y="80772"/>
                </a:lnTo>
                <a:lnTo>
                  <a:pt x="414400" y="80772"/>
                </a:lnTo>
                <a:lnTo>
                  <a:pt x="408686" y="80645"/>
                </a:lnTo>
                <a:lnTo>
                  <a:pt x="403478" y="79629"/>
                </a:lnTo>
                <a:lnTo>
                  <a:pt x="394589" y="75311"/>
                </a:lnTo>
                <a:lnTo>
                  <a:pt x="391033" y="72390"/>
                </a:lnTo>
                <a:lnTo>
                  <a:pt x="388493" y="68453"/>
                </a:lnTo>
                <a:lnTo>
                  <a:pt x="385952" y="64643"/>
                </a:lnTo>
                <a:lnTo>
                  <a:pt x="384683" y="60071"/>
                </a:lnTo>
                <a:lnTo>
                  <a:pt x="384683" y="49530"/>
                </a:lnTo>
                <a:lnTo>
                  <a:pt x="385952" y="44958"/>
                </a:lnTo>
                <a:lnTo>
                  <a:pt x="388493" y="41148"/>
                </a:lnTo>
                <a:lnTo>
                  <a:pt x="391033" y="37211"/>
                </a:lnTo>
                <a:lnTo>
                  <a:pt x="394589" y="34290"/>
                </a:lnTo>
                <a:lnTo>
                  <a:pt x="403478" y="29972"/>
                </a:lnTo>
                <a:lnTo>
                  <a:pt x="408686" y="28829"/>
                </a:lnTo>
                <a:lnTo>
                  <a:pt x="453791" y="28829"/>
                </a:lnTo>
                <a:lnTo>
                  <a:pt x="452247" y="26416"/>
                </a:lnTo>
                <a:lnTo>
                  <a:pt x="421310" y="12906"/>
                </a:lnTo>
                <a:lnTo>
                  <a:pt x="414400" y="12573"/>
                </a:lnTo>
                <a:close/>
              </a:path>
              <a:path w="503554" h="177800">
                <a:moveTo>
                  <a:pt x="453791" y="28829"/>
                </a:moveTo>
                <a:lnTo>
                  <a:pt x="420243" y="28829"/>
                </a:lnTo>
                <a:lnTo>
                  <a:pt x="425323" y="29972"/>
                </a:lnTo>
                <a:lnTo>
                  <a:pt x="429895" y="32131"/>
                </a:lnTo>
                <a:lnTo>
                  <a:pt x="434340" y="34290"/>
                </a:lnTo>
                <a:lnTo>
                  <a:pt x="437896" y="37211"/>
                </a:lnTo>
                <a:lnTo>
                  <a:pt x="440436" y="41148"/>
                </a:lnTo>
                <a:lnTo>
                  <a:pt x="442975" y="44958"/>
                </a:lnTo>
                <a:lnTo>
                  <a:pt x="444246" y="49530"/>
                </a:lnTo>
                <a:lnTo>
                  <a:pt x="444246" y="60071"/>
                </a:lnTo>
                <a:lnTo>
                  <a:pt x="442975" y="64643"/>
                </a:lnTo>
                <a:lnTo>
                  <a:pt x="440436" y="68453"/>
                </a:lnTo>
                <a:lnTo>
                  <a:pt x="437896" y="72390"/>
                </a:lnTo>
                <a:lnTo>
                  <a:pt x="414400" y="80772"/>
                </a:lnTo>
                <a:lnTo>
                  <a:pt x="453791" y="80772"/>
                </a:lnTo>
                <a:lnTo>
                  <a:pt x="456311" y="76835"/>
                </a:lnTo>
                <a:lnTo>
                  <a:pt x="460501" y="70485"/>
                </a:lnTo>
                <a:lnTo>
                  <a:pt x="462661" y="63119"/>
                </a:lnTo>
                <a:lnTo>
                  <a:pt x="462661" y="46355"/>
                </a:lnTo>
                <a:lnTo>
                  <a:pt x="460501" y="39116"/>
                </a:lnTo>
                <a:lnTo>
                  <a:pt x="456311" y="32766"/>
                </a:lnTo>
                <a:lnTo>
                  <a:pt x="453791" y="28829"/>
                </a:lnTo>
                <a:close/>
              </a:path>
              <a:path w="503554" h="177800">
                <a:moveTo>
                  <a:pt x="93472" y="23114"/>
                </a:moveTo>
                <a:lnTo>
                  <a:pt x="68072" y="23114"/>
                </a:lnTo>
                <a:lnTo>
                  <a:pt x="67183" y="28829"/>
                </a:lnTo>
                <a:lnTo>
                  <a:pt x="64008" y="34163"/>
                </a:lnTo>
                <a:lnTo>
                  <a:pt x="30922" y="53590"/>
                </a:lnTo>
                <a:lnTo>
                  <a:pt x="8509" y="57912"/>
                </a:lnTo>
                <a:lnTo>
                  <a:pt x="15113" y="72771"/>
                </a:lnTo>
                <a:lnTo>
                  <a:pt x="55832" y="60864"/>
                </a:lnTo>
                <a:lnTo>
                  <a:pt x="81025" y="37338"/>
                </a:lnTo>
                <a:lnTo>
                  <a:pt x="101082" y="37338"/>
                </a:lnTo>
                <a:lnTo>
                  <a:pt x="97663" y="34163"/>
                </a:lnTo>
                <a:lnTo>
                  <a:pt x="94488" y="28829"/>
                </a:lnTo>
                <a:lnTo>
                  <a:pt x="93472" y="23114"/>
                </a:lnTo>
                <a:close/>
              </a:path>
              <a:path w="503554" h="177800">
                <a:moveTo>
                  <a:pt x="101082" y="37338"/>
                </a:moveTo>
                <a:lnTo>
                  <a:pt x="81025" y="37338"/>
                </a:lnTo>
                <a:lnTo>
                  <a:pt x="84200" y="43688"/>
                </a:lnTo>
                <a:lnTo>
                  <a:pt x="118110" y="66294"/>
                </a:lnTo>
                <a:lnTo>
                  <a:pt x="146685" y="72771"/>
                </a:lnTo>
                <a:lnTo>
                  <a:pt x="153416" y="57912"/>
                </a:lnTo>
                <a:lnTo>
                  <a:pt x="145438" y="56915"/>
                </a:lnTo>
                <a:lnTo>
                  <a:pt x="137890" y="55467"/>
                </a:lnTo>
                <a:lnTo>
                  <a:pt x="102997" y="39116"/>
                </a:lnTo>
                <a:lnTo>
                  <a:pt x="101082" y="37338"/>
                </a:lnTo>
                <a:close/>
              </a:path>
              <a:path w="503554" h="177800">
                <a:moveTo>
                  <a:pt x="147320" y="8128"/>
                </a:moveTo>
                <a:lnTo>
                  <a:pt x="14859" y="8128"/>
                </a:lnTo>
                <a:lnTo>
                  <a:pt x="14859" y="23114"/>
                </a:lnTo>
                <a:lnTo>
                  <a:pt x="147320" y="23114"/>
                </a:lnTo>
                <a:lnTo>
                  <a:pt x="147320" y="8128"/>
                </a:lnTo>
                <a:close/>
              </a:path>
              <a:path w="503554" h="177800">
                <a:moveTo>
                  <a:pt x="242824" y="6858"/>
                </a:moveTo>
                <a:lnTo>
                  <a:pt x="223647" y="6858"/>
                </a:lnTo>
                <a:lnTo>
                  <a:pt x="223647" y="32385"/>
                </a:lnTo>
                <a:lnTo>
                  <a:pt x="221869" y="40386"/>
                </a:lnTo>
                <a:lnTo>
                  <a:pt x="197733" y="72320"/>
                </a:lnTo>
                <a:lnTo>
                  <a:pt x="179070" y="81661"/>
                </a:lnTo>
                <a:lnTo>
                  <a:pt x="188468" y="96520"/>
                </a:lnTo>
                <a:lnTo>
                  <a:pt x="221279" y="74013"/>
                </a:lnTo>
                <a:lnTo>
                  <a:pt x="233299" y="53975"/>
                </a:lnTo>
                <a:lnTo>
                  <a:pt x="251714" y="53975"/>
                </a:lnTo>
                <a:lnTo>
                  <a:pt x="244601" y="39751"/>
                </a:lnTo>
                <a:lnTo>
                  <a:pt x="242883" y="32385"/>
                </a:lnTo>
                <a:lnTo>
                  <a:pt x="242824" y="6858"/>
                </a:lnTo>
                <a:close/>
              </a:path>
              <a:path w="503554" h="177800">
                <a:moveTo>
                  <a:pt x="251714" y="53975"/>
                </a:moveTo>
                <a:lnTo>
                  <a:pt x="233299" y="53975"/>
                </a:lnTo>
                <a:lnTo>
                  <a:pt x="236731" y="60670"/>
                </a:lnTo>
                <a:lnTo>
                  <a:pt x="270021" y="90263"/>
                </a:lnTo>
                <a:lnTo>
                  <a:pt x="277495" y="93218"/>
                </a:lnTo>
                <a:lnTo>
                  <a:pt x="286766" y="78740"/>
                </a:lnTo>
                <a:lnTo>
                  <a:pt x="280239" y="76217"/>
                </a:lnTo>
                <a:lnTo>
                  <a:pt x="274177" y="73231"/>
                </a:lnTo>
                <a:lnTo>
                  <a:pt x="268567" y="69792"/>
                </a:lnTo>
                <a:lnTo>
                  <a:pt x="263398" y="65913"/>
                </a:lnTo>
                <a:lnTo>
                  <a:pt x="256794" y="60325"/>
                </a:lnTo>
                <a:lnTo>
                  <a:pt x="251714" y="53975"/>
                </a:lnTo>
                <a:close/>
              </a:path>
              <a:path w="503554" h="177800">
                <a:moveTo>
                  <a:pt x="325374" y="127"/>
                </a:moveTo>
                <a:lnTo>
                  <a:pt x="306577" y="127"/>
                </a:lnTo>
                <a:lnTo>
                  <a:pt x="306577" y="100457"/>
                </a:lnTo>
                <a:lnTo>
                  <a:pt x="325374" y="100457"/>
                </a:lnTo>
                <a:lnTo>
                  <a:pt x="325374" y="127"/>
                </a:lnTo>
                <a:close/>
              </a:path>
              <a:path w="503554" h="177800">
                <a:moveTo>
                  <a:pt x="503300" y="0"/>
                </a:moveTo>
                <a:lnTo>
                  <a:pt x="484504" y="0"/>
                </a:lnTo>
                <a:lnTo>
                  <a:pt x="484504" y="177673"/>
                </a:lnTo>
                <a:lnTo>
                  <a:pt x="503300" y="177673"/>
                </a:lnTo>
                <a:lnTo>
                  <a:pt x="5033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3" name="object 163"/>
          <p:cNvGrpSpPr/>
          <p:nvPr/>
        </p:nvGrpSpPr>
        <p:grpSpPr>
          <a:xfrm>
            <a:off x="9435845" y="5047107"/>
            <a:ext cx="1762760" cy="196215"/>
            <a:chOff x="9435845" y="5047107"/>
            <a:chExt cx="1762760" cy="196215"/>
          </a:xfrm>
        </p:grpSpPr>
        <p:pic>
          <p:nvPicPr>
            <p:cNvPr id="164" name="object 1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35845" y="5047107"/>
              <a:ext cx="1094104" cy="177673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564621" y="5076190"/>
              <a:ext cx="634365" cy="167005"/>
            </a:xfrm>
            <a:custGeom>
              <a:avLst/>
              <a:gdLst/>
              <a:ahLst/>
              <a:cxnLst/>
              <a:rect l="l" t="t" r="r" b="b"/>
              <a:pathLst>
                <a:path w="634365" h="167004">
                  <a:moveTo>
                    <a:pt x="345567" y="107950"/>
                  </a:moveTo>
                  <a:lnTo>
                    <a:pt x="338581" y="107950"/>
                  </a:lnTo>
                  <a:lnTo>
                    <a:pt x="335660" y="109220"/>
                  </a:lnTo>
                  <a:lnTo>
                    <a:pt x="330961" y="113918"/>
                  </a:lnTo>
                  <a:lnTo>
                    <a:pt x="329819" y="116712"/>
                  </a:lnTo>
                  <a:lnTo>
                    <a:pt x="329819" y="123698"/>
                  </a:lnTo>
                  <a:lnTo>
                    <a:pt x="330961" y="126618"/>
                  </a:lnTo>
                  <a:lnTo>
                    <a:pt x="335660" y="131318"/>
                  </a:lnTo>
                  <a:lnTo>
                    <a:pt x="338581" y="132587"/>
                  </a:lnTo>
                  <a:lnTo>
                    <a:pt x="345567" y="132587"/>
                  </a:lnTo>
                  <a:lnTo>
                    <a:pt x="348360" y="131318"/>
                  </a:lnTo>
                  <a:lnTo>
                    <a:pt x="350774" y="129032"/>
                  </a:lnTo>
                  <a:lnTo>
                    <a:pt x="353186" y="126618"/>
                  </a:lnTo>
                  <a:lnTo>
                    <a:pt x="354329" y="123698"/>
                  </a:lnTo>
                  <a:lnTo>
                    <a:pt x="354329" y="116712"/>
                  </a:lnTo>
                  <a:lnTo>
                    <a:pt x="353186" y="113918"/>
                  </a:lnTo>
                  <a:lnTo>
                    <a:pt x="350774" y="111506"/>
                  </a:lnTo>
                  <a:lnTo>
                    <a:pt x="348360" y="109220"/>
                  </a:lnTo>
                  <a:lnTo>
                    <a:pt x="345567" y="107950"/>
                  </a:lnTo>
                  <a:close/>
                </a:path>
                <a:path w="634365" h="167004">
                  <a:moveTo>
                    <a:pt x="506983" y="68580"/>
                  </a:moveTo>
                  <a:lnTo>
                    <a:pt x="503047" y="68580"/>
                  </a:lnTo>
                  <a:lnTo>
                    <a:pt x="499236" y="69342"/>
                  </a:lnTo>
                  <a:lnTo>
                    <a:pt x="495807" y="70993"/>
                  </a:lnTo>
                  <a:lnTo>
                    <a:pt x="492251" y="72643"/>
                  </a:lnTo>
                  <a:lnTo>
                    <a:pt x="489076" y="75057"/>
                  </a:lnTo>
                  <a:lnTo>
                    <a:pt x="486155" y="78359"/>
                  </a:lnTo>
                  <a:lnTo>
                    <a:pt x="486155" y="94996"/>
                  </a:lnTo>
                  <a:lnTo>
                    <a:pt x="488950" y="91567"/>
                  </a:lnTo>
                  <a:lnTo>
                    <a:pt x="492125" y="88900"/>
                  </a:lnTo>
                  <a:lnTo>
                    <a:pt x="495426" y="87122"/>
                  </a:lnTo>
                  <a:lnTo>
                    <a:pt x="498855" y="85471"/>
                  </a:lnTo>
                  <a:lnTo>
                    <a:pt x="502538" y="84582"/>
                  </a:lnTo>
                  <a:lnTo>
                    <a:pt x="566166" y="84582"/>
                  </a:lnTo>
                  <a:lnTo>
                    <a:pt x="566166" y="78486"/>
                  </a:lnTo>
                  <a:lnTo>
                    <a:pt x="545719" y="78486"/>
                  </a:lnTo>
                  <a:lnTo>
                    <a:pt x="541401" y="78359"/>
                  </a:lnTo>
                  <a:lnTo>
                    <a:pt x="537082" y="77470"/>
                  </a:lnTo>
                  <a:lnTo>
                    <a:pt x="532764" y="75946"/>
                  </a:lnTo>
                  <a:lnTo>
                    <a:pt x="528574" y="74295"/>
                  </a:lnTo>
                  <a:lnTo>
                    <a:pt x="524382" y="72771"/>
                  </a:lnTo>
                  <a:lnTo>
                    <a:pt x="520064" y="71120"/>
                  </a:lnTo>
                  <a:lnTo>
                    <a:pt x="515874" y="69468"/>
                  </a:lnTo>
                  <a:lnTo>
                    <a:pt x="511428" y="68707"/>
                  </a:lnTo>
                  <a:lnTo>
                    <a:pt x="506983" y="68580"/>
                  </a:lnTo>
                  <a:close/>
                </a:path>
                <a:path w="634365" h="167004">
                  <a:moveTo>
                    <a:pt x="566166" y="84582"/>
                  </a:moveTo>
                  <a:lnTo>
                    <a:pt x="506349" y="84582"/>
                  </a:lnTo>
                  <a:lnTo>
                    <a:pt x="510794" y="84709"/>
                  </a:lnTo>
                  <a:lnTo>
                    <a:pt x="515111" y="85598"/>
                  </a:lnTo>
                  <a:lnTo>
                    <a:pt x="519429" y="87122"/>
                  </a:lnTo>
                  <a:lnTo>
                    <a:pt x="523621" y="88773"/>
                  </a:lnTo>
                  <a:lnTo>
                    <a:pt x="527938" y="90297"/>
                  </a:lnTo>
                  <a:lnTo>
                    <a:pt x="532256" y="91948"/>
                  </a:lnTo>
                  <a:lnTo>
                    <a:pt x="536448" y="93472"/>
                  </a:lnTo>
                  <a:lnTo>
                    <a:pt x="540893" y="94361"/>
                  </a:lnTo>
                  <a:lnTo>
                    <a:pt x="545464" y="94487"/>
                  </a:lnTo>
                  <a:lnTo>
                    <a:pt x="549275" y="94487"/>
                  </a:lnTo>
                  <a:lnTo>
                    <a:pt x="553084" y="93726"/>
                  </a:lnTo>
                  <a:lnTo>
                    <a:pt x="559943" y="90424"/>
                  </a:lnTo>
                  <a:lnTo>
                    <a:pt x="563118" y="88011"/>
                  </a:lnTo>
                  <a:lnTo>
                    <a:pt x="566166" y="84709"/>
                  </a:lnTo>
                  <a:close/>
                </a:path>
                <a:path w="634365" h="167004">
                  <a:moveTo>
                    <a:pt x="566166" y="68072"/>
                  </a:moveTo>
                  <a:lnTo>
                    <a:pt x="563372" y="71501"/>
                  </a:lnTo>
                  <a:lnTo>
                    <a:pt x="560324" y="74168"/>
                  </a:lnTo>
                  <a:lnTo>
                    <a:pt x="556895" y="75818"/>
                  </a:lnTo>
                  <a:lnTo>
                    <a:pt x="553466" y="77597"/>
                  </a:lnTo>
                  <a:lnTo>
                    <a:pt x="549782" y="78486"/>
                  </a:lnTo>
                  <a:lnTo>
                    <a:pt x="566166" y="78486"/>
                  </a:lnTo>
                  <a:lnTo>
                    <a:pt x="566166" y="68072"/>
                  </a:lnTo>
                  <a:close/>
                </a:path>
                <a:path w="634365" h="167004">
                  <a:moveTo>
                    <a:pt x="290575" y="106807"/>
                  </a:moveTo>
                  <a:lnTo>
                    <a:pt x="272414" y="106807"/>
                  </a:lnTo>
                  <a:lnTo>
                    <a:pt x="272414" y="131445"/>
                  </a:lnTo>
                  <a:lnTo>
                    <a:pt x="290575" y="131445"/>
                  </a:lnTo>
                  <a:lnTo>
                    <a:pt x="290575" y="106807"/>
                  </a:lnTo>
                  <a:close/>
                </a:path>
                <a:path w="634365" h="167004">
                  <a:moveTo>
                    <a:pt x="290575" y="5334"/>
                  </a:moveTo>
                  <a:lnTo>
                    <a:pt x="266826" y="5334"/>
                  </a:lnTo>
                  <a:lnTo>
                    <a:pt x="211200" y="91312"/>
                  </a:lnTo>
                  <a:lnTo>
                    <a:pt x="211200" y="106807"/>
                  </a:lnTo>
                  <a:lnTo>
                    <a:pt x="307848" y="106807"/>
                  </a:lnTo>
                  <a:lnTo>
                    <a:pt x="307848" y="90678"/>
                  </a:lnTo>
                  <a:lnTo>
                    <a:pt x="231394" y="90678"/>
                  </a:lnTo>
                  <a:lnTo>
                    <a:pt x="231394" y="89662"/>
                  </a:lnTo>
                  <a:lnTo>
                    <a:pt x="271018" y="28193"/>
                  </a:lnTo>
                  <a:lnTo>
                    <a:pt x="290575" y="28193"/>
                  </a:lnTo>
                  <a:lnTo>
                    <a:pt x="290575" y="5334"/>
                  </a:lnTo>
                  <a:close/>
                </a:path>
                <a:path w="634365" h="167004">
                  <a:moveTo>
                    <a:pt x="290575" y="28193"/>
                  </a:moveTo>
                  <a:lnTo>
                    <a:pt x="272414" y="28193"/>
                  </a:lnTo>
                  <a:lnTo>
                    <a:pt x="272414" y="90678"/>
                  </a:lnTo>
                  <a:lnTo>
                    <a:pt x="290575" y="90678"/>
                  </a:lnTo>
                  <a:lnTo>
                    <a:pt x="290575" y="28193"/>
                  </a:lnTo>
                  <a:close/>
                </a:path>
                <a:path w="634365" h="167004">
                  <a:moveTo>
                    <a:pt x="85725" y="5461"/>
                  </a:moveTo>
                  <a:lnTo>
                    <a:pt x="66294" y="5461"/>
                  </a:lnTo>
                  <a:lnTo>
                    <a:pt x="57023" y="53593"/>
                  </a:lnTo>
                  <a:lnTo>
                    <a:pt x="71754" y="53593"/>
                  </a:lnTo>
                  <a:lnTo>
                    <a:pt x="85725" y="5461"/>
                  </a:lnTo>
                  <a:close/>
                </a:path>
                <a:path w="634365" h="167004">
                  <a:moveTo>
                    <a:pt x="458977" y="5334"/>
                  </a:moveTo>
                  <a:lnTo>
                    <a:pt x="374142" y="5334"/>
                  </a:lnTo>
                  <a:lnTo>
                    <a:pt x="374142" y="21717"/>
                  </a:lnTo>
                  <a:lnTo>
                    <a:pt x="439166" y="21717"/>
                  </a:lnTo>
                  <a:lnTo>
                    <a:pt x="439166" y="22733"/>
                  </a:lnTo>
                  <a:lnTo>
                    <a:pt x="382904" y="131445"/>
                  </a:lnTo>
                  <a:lnTo>
                    <a:pt x="402844" y="131445"/>
                  </a:lnTo>
                  <a:lnTo>
                    <a:pt x="458977" y="22352"/>
                  </a:lnTo>
                  <a:lnTo>
                    <a:pt x="458977" y="5334"/>
                  </a:lnTo>
                  <a:close/>
                </a:path>
                <a:path w="634365" h="167004">
                  <a:moveTo>
                    <a:pt x="182141" y="19558"/>
                  </a:moveTo>
                  <a:lnTo>
                    <a:pt x="146811" y="19558"/>
                  </a:lnTo>
                  <a:lnTo>
                    <a:pt x="153543" y="19685"/>
                  </a:lnTo>
                  <a:lnTo>
                    <a:pt x="159130" y="21590"/>
                  </a:lnTo>
                  <a:lnTo>
                    <a:pt x="163449" y="25146"/>
                  </a:lnTo>
                  <a:lnTo>
                    <a:pt x="167767" y="28829"/>
                  </a:lnTo>
                  <a:lnTo>
                    <a:pt x="170052" y="33782"/>
                  </a:lnTo>
                  <a:lnTo>
                    <a:pt x="170067" y="44068"/>
                  </a:lnTo>
                  <a:lnTo>
                    <a:pt x="169418" y="46990"/>
                  </a:lnTo>
                  <a:lnTo>
                    <a:pt x="167894" y="50292"/>
                  </a:lnTo>
                  <a:lnTo>
                    <a:pt x="166243" y="53593"/>
                  </a:lnTo>
                  <a:lnTo>
                    <a:pt x="163956" y="57150"/>
                  </a:lnTo>
                  <a:lnTo>
                    <a:pt x="160908" y="60706"/>
                  </a:lnTo>
                  <a:lnTo>
                    <a:pt x="157860" y="64389"/>
                  </a:lnTo>
                  <a:lnTo>
                    <a:pt x="154050" y="68707"/>
                  </a:lnTo>
                  <a:lnTo>
                    <a:pt x="149478" y="73406"/>
                  </a:lnTo>
                  <a:lnTo>
                    <a:pt x="105791" y="117475"/>
                  </a:lnTo>
                  <a:lnTo>
                    <a:pt x="105791" y="131445"/>
                  </a:lnTo>
                  <a:lnTo>
                    <a:pt x="190500" y="131445"/>
                  </a:lnTo>
                  <a:lnTo>
                    <a:pt x="190500" y="115062"/>
                  </a:lnTo>
                  <a:lnTo>
                    <a:pt x="132333" y="115062"/>
                  </a:lnTo>
                  <a:lnTo>
                    <a:pt x="132333" y="114046"/>
                  </a:lnTo>
                  <a:lnTo>
                    <a:pt x="157987" y="88011"/>
                  </a:lnTo>
                  <a:lnTo>
                    <a:pt x="163508" y="82486"/>
                  </a:lnTo>
                  <a:lnTo>
                    <a:pt x="168433" y="77343"/>
                  </a:lnTo>
                  <a:lnTo>
                    <a:pt x="185674" y="53086"/>
                  </a:lnTo>
                  <a:lnTo>
                    <a:pt x="187578" y="48641"/>
                  </a:lnTo>
                  <a:lnTo>
                    <a:pt x="188468" y="44068"/>
                  </a:lnTo>
                  <a:lnTo>
                    <a:pt x="188341" y="32512"/>
                  </a:lnTo>
                  <a:lnTo>
                    <a:pt x="186562" y="26416"/>
                  </a:lnTo>
                  <a:lnTo>
                    <a:pt x="182141" y="19558"/>
                  </a:lnTo>
                  <a:close/>
                </a:path>
                <a:path w="634365" h="167004">
                  <a:moveTo>
                    <a:pt x="147193" y="3556"/>
                  </a:moveTo>
                  <a:lnTo>
                    <a:pt x="110998" y="21717"/>
                  </a:lnTo>
                  <a:lnTo>
                    <a:pt x="105791" y="41910"/>
                  </a:lnTo>
                  <a:lnTo>
                    <a:pt x="123825" y="41910"/>
                  </a:lnTo>
                  <a:lnTo>
                    <a:pt x="123951" y="35052"/>
                  </a:lnTo>
                  <a:lnTo>
                    <a:pt x="125983" y="29718"/>
                  </a:lnTo>
                  <a:lnTo>
                    <a:pt x="134238" y="21717"/>
                  </a:lnTo>
                  <a:lnTo>
                    <a:pt x="139826" y="19685"/>
                  </a:lnTo>
                  <a:lnTo>
                    <a:pt x="146811" y="19558"/>
                  </a:lnTo>
                  <a:lnTo>
                    <a:pt x="182141" y="19558"/>
                  </a:lnTo>
                  <a:lnTo>
                    <a:pt x="179577" y="15621"/>
                  </a:lnTo>
                  <a:lnTo>
                    <a:pt x="174878" y="11430"/>
                  </a:lnTo>
                  <a:lnTo>
                    <a:pt x="168655" y="8382"/>
                  </a:lnTo>
                  <a:lnTo>
                    <a:pt x="162559" y="5207"/>
                  </a:lnTo>
                  <a:lnTo>
                    <a:pt x="155321" y="3683"/>
                  </a:lnTo>
                  <a:lnTo>
                    <a:pt x="147193" y="3556"/>
                  </a:lnTo>
                  <a:close/>
                </a:path>
                <a:path w="634365" h="167004">
                  <a:moveTo>
                    <a:pt x="608076" y="0"/>
                  </a:moveTo>
                  <a:lnTo>
                    <a:pt x="591057" y="0"/>
                  </a:lnTo>
                  <a:lnTo>
                    <a:pt x="595122" y="5842"/>
                  </a:lnTo>
                  <a:lnTo>
                    <a:pt x="598931" y="13335"/>
                  </a:lnTo>
                  <a:lnTo>
                    <a:pt x="611124" y="51816"/>
                  </a:lnTo>
                  <a:lnTo>
                    <a:pt x="614552" y="83312"/>
                  </a:lnTo>
                  <a:lnTo>
                    <a:pt x="614338" y="91219"/>
                  </a:lnTo>
                  <a:lnTo>
                    <a:pt x="607329" y="130302"/>
                  </a:lnTo>
                  <a:lnTo>
                    <a:pt x="591057" y="166878"/>
                  </a:lnTo>
                  <a:lnTo>
                    <a:pt x="608076" y="166878"/>
                  </a:lnTo>
                  <a:lnTo>
                    <a:pt x="627126" y="128778"/>
                  </a:lnTo>
                  <a:lnTo>
                    <a:pt x="633856" y="83312"/>
                  </a:lnTo>
                  <a:lnTo>
                    <a:pt x="633358" y="71336"/>
                  </a:lnTo>
                  <a:lnTo>
                    <a:pt x="623435" y="27932"/>
                  </a:lnTo>
                  <a:lnTo>
                    <a:pt x="613910" y="8882"/>
                  </a:lnTo>
                  <a:lnTo>
                    <a:pt x="608076" y="0"/>
                  </a:lnTo>
                  <a:close/>
                </a:path>
                <a:path w="634365" h="167004">
                  <a:moveTo>
                    <a:pt x="42799" y="0"/>
                  </a:moveTo>
                  <a:lnTo>
                    <a:pt x="25780" y="0"/>
                  </a:lnTo>
                  <a:lnTo>
                    <a:pt x="19948" y="8882"/>
                  </a:lnTo>
                  <a:lnTo>
                    <a:pt x="3929" y="48718"/>
                  </a:lnTo>
                  <a:lnTo>
                    <a:pt x="0" y="83312"/>
                  </a:lnTo>
                  <a:lnTo>
                    <a:pt x="500" y="95434"/>
                  </a:lnTo>
                  <a:lnTo>
                    <a:pt x="10475" y="138945"/>
                  </a:lnTo>
                  <a:lnTo>
                    <a:pt x="25780" y="166878"/>
                  </a:lnTo>
                  <a:lnTo>
                    <a:pt x="42799" y="166878"/>
                  </a:lnTo>
                  <a:lnTo>
                    <a:pt x="38734" y="161036"/>
                  </a:lnTo>
                  <a:lnTo>
                    <a:pt x="34925" y="153543"/>
                  </a:lnTo>
                  <a:lnTo>
                    <a:pt x="22732" y="115062"/>
                  </a:lnTo>
                  <a:lnTo>
                    <a:pt x="19303" y="83312"/>
                  </a:lnTo>
                  <a:lnTo>
                    <a:pt x="19589" y="75479"/>
                  </a:lnTo>
                  <a:lnTo>
                    <a:pt x="26574" y="36464"/>
                  </a:lnTo>
                  <a:lnTo>
                    <a:pt x="38734" y="5842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/>
          <p:nvPr/>
        </p:nvSpPr>
        <p:spPr>
          <a:xfrm>
            <a:off x="8302117" y="5466316"/>
            <a:ext cx="56515" cy="16510"/>
          </a:xfrm>
          <a:custGeom>
            <a:avLst/>
            <a:gdLst/>
            <a:ahLst/>
            <a:cxnLst/>
            <a:rect l="l" t="t" r="r" b="b"/>
            <a:pathLst>
              <a:path w="56515" h="16510">
                <a:moveTo>
                  <a:pt x="55895" y="0"/>
                </a:moveTo>
                <a:lnTo>
                  <a:pt x="0" y="0"/>
                </a:lnTo>
                <a:lnTo>
                  <a:pt x="0" y="16019"/>
                </a:lnTo>
                <a:lnTo>
                  <a:pt x="55895" y="16019"/>
                </a:lnTo>
                <a:lnTo>
                  <a:pt x="558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424164" y="5365496"/>
            <a:ext cx="862330" cy="179070"/>
          </a:xfrm>
          <a:custGeom>
            <a:avLst/>
            <a:gdLst/>
            <a:ahLst/>
            <a:cxnLst/>
            <a:rect l="l" t="t" r="r" b="b"/>
            <a:pathLst>
              <a:path w="862329" h="179070">
                <a:moveTo>
                  <a:pt x="801877" y="117601"/>
                </a:moveTo>
                <a:lnTo>
                  <a:pt x="760729" y="123570"/>
                </a:lnTo>
                <a:lnTo>
                  <a:pt x="749045" y="131571"/>
                </a:lnTo>
                <a:lnTo>
                  <a:pt x="744219" y="136143"/>
                </a:lnTo>
                <a:lnTo>
                  <a:pt x="741806" y="141604"/>
                </a:lnTo>
                <a:lnTo>
                  <a:pt x="741806" y="154558"/>
                </a:lnTo>
                <a:lnTo>
                  <a:pt x="744219" y="160019"/>
                </a:lnTo>
                <a:lnTo>
                  <a:pt x="749045" y="164591"/>
                </a:lnTo>
                <a:lnTo>
                  <a:pt x="753744" y="169163"/>
                </a:lnTo>
                <a:lnTo>
                  <a:pt x="792801" y="178345"/>
                </a:lnTo>
                <a:lnTo>
                  <a:pt x="801877" y="178561"/>
                </a:lnTo>
                <a:lnTo>
                  <a:pt x="810881" y="178345"/>
                </a:lnTo>
                <a:lnTo>
                  <a:pt x="849756" y="169163"/>
                </a:lnTo>
                <a:lnTo>
                  <a:pt x="855119" y="164083"/>
                </a:lnTo>
                <a:lnTo>
                  <a:pt x="801877" y="164083"/>
                </a:lnTo>
                <a:lnTo>
                  <a:pt x="792785" y="163895"/>
                </a:lnTo>
                <a:lnTo>
                  <a:pt x="761364" y="153288"/>
                </a:lnTo>
                <a:lnTo>
                  <a:pt x="761364" y="142874"/>
                </a:lnTo>
                <a:lnTo>
                  <a:pt x="801877" y="132079"/>
                </a:lnTo>
                <a:lnTo>
                  <a:pt x="855119" y="132079"/>
                </a:lnTo>
                <a:lnTo>
                  <a:pt x="849756" y="126999"/>
                </a:lnTo>
                <a:lnTo>
                  <a:pt x="810881" y="117836"/>
                </a:lnTo>
                <a:lnTo>
                  <a:pt x="801877" y="117601"/>
                </a:lnTo>
                <a:close/>
              </a:path>
              <a:path w="862329" h="179070">
                <a:moveTo>
                  <a:pt x="855119" y="132079"/>
                </a:moveTo>
                <a:lnTo>
                  <a:pt x="801877" y="132079"/>
                </a:lnTo>
                <a:lnTo>
                  <a:pt x="810783" y="132339"/>
                </a:lnTo>
                <a:lnTo>
                  <a:pt x="818641" y="133111"/>
                </a:lnTo>
                <a:lnTo>
                  <a:pt x="825452" y="134383"/>
                </a:lnTo>
                <a:lnTo>
                  <a:pt x="831214" y="136143"/>
                </a:lnTo>
                <a:lnTo>
                  <a:pt x="838200" y="138810"/>
                </a:lnTo>
                <a:lnTo>
                  <a:pt x="841755" y="142874"/>
                </a:lnTo>
                <a:lnTo>
                  <a:pt x="841755" y="153288"/>
                </a:lnTo>
                <a:lnTo>
                  <a:pt x="801877" y="164083"/>
                </a:lnTo>
                <a:lnTo>
                  <a:pt x="855119" y="164083"/>
                </a:lnTo>
                <a:lnTo>
                  <a:pt x="859408" y="160019"/>
                </a:lnTo>
                <a:lnTo>
                  <a:pt x="861821" y="154558"/>
                </a:lnTo>
                <a:lnTo>
                  <a:pt x="861821" y="141604"/>
                </a:lnTo>
                <a:lnTo>
                  <a:pt x="859408" y="136143"/>
                </a:lnTo>
                <a:lnTo>
                  <a:pt x="855119" y="132079"/>
                </a:lnTo>
                <a:close/>
              </a:path>
              <a:path w="862329" h="179070">
                <a:moveTo>
                  <a:pt x="147574" y="123697"/>
                </a:moveTo>
                <a:lnTo>
                  <a:pt x="27431" y="123697"/>
                </a:lnTo>
                <a:lnTo>
                  <a:pt x="27431" y="138937"/>
                </a:lnTo>
                <a:lnTo>
                  <a:pt x="128777" y="138937"/>
                </a:lnTo>
                <a:lnTo>
                  <a:pt x="128777" y="178942"/>
                </a:lnTo>
                <a:lnTo>
                  <a:pt x="147574" y="178942"/>
                </a:lnTo>
                <a:lnTo>
                  <a:pt x="147574" y="123697"/>
                </a:lnTo>
                <a:close/>
              </a:path>
              <a:path w="862329" h="179070">
                <a:moveTo>
                  <a:pt x="586104" y="120014"/>
                </a:moveTo>
                <a:lnTo>
                  <a:pt x="567308" y="120014"/>
                </a:lnTo>
                <a:lnTo>
                  <a:pt x="567308" y="175259"/>
                </a:lnTo>
                <a:lnTo>
                  <a:pt x="687324" y="175259"/>
                </a:lnTo>
                <a:lnTo>
                  <a:pt x="687324" y="160019"/>
                </a:lnTo>
                <a:lnTo>
                  <a:pt x="586104" y="160019"/>
                </a:lnTo>
                <a:lnTo>
                  <a:pt x="586104" y="120014"/>
                </a:lnTo>
                <a:close/>
              </a:path>
              <a:path w="862329" h="179070">
                <a:moveTo>
                  <a:pt x="682497" y="1777"/>
                </a:moveTo>
                <a:lnTo>
                  <a:pt x="663701" y="1777"/>
                </a:lnTo>
                <a:lnTo>
                  <a:pt x="663701" y="49656"/>
                </a:lnTo>
                <a:lnTo>
                  <a:pt x="629919" y="49656"/>
                </a:lnTo>
                <a:lnTo>
                  <a:pt x="629919" y="64896"/>
                </a:lnTo>
                <a:lnTo>
                  <a:pt x="663701" y="64896"/>
                </a:lnTo>
                <a:lnTo>
                  <a:pt x="663701" y="131698"/>
                </a:lnTo>
                <a:lnTo>
                  <a:pt x="682497" y="131698"/>
                </a:lnTo>
                <a:lnTo>
                  <a:pt x="682497" y="1777"/>
                </a:lnTo>
                <a:close/>
              </a:path>
              <a:path w="862329" h="179070">
                <a:moveTo>
                  <a:pt x="598296" y="30733"/>
                </a:moveTo>
                <a:lnTo>
                  <a:pt x="578992" y="30733"/>
                </a:lnTo>
                <a:lnTo>
                  <a:pt x="578992" y="45846"/>
                </a:lnTo>
                <a:lnTo>
                  <a:pt x="577214" y="53720"/>
                </a:lnTo>
                <a:lnTo>
                  <a:pt x="553301" y="85274"/>
                </a:lnTo>
                <a:lnTo>
                  <a:pt x="534924" y="94614"/>
                </a:lnTo>
                <a:lnTo>
                  <a:pt x="544576" y="109854"/>
                </a:lnTo>
                <a:lnTo>
                  <a:pt x="577040" y="87203"/>
                </a:lnTo>
                <a:lnTo>
                  <a:pt x="588899" y="67182"/>
                </a:lnTo>
                <a:lnTo>
                  <a:pt x="607495" y="67182"/>
                </a:lnTo>
                <a:lnTo>
                  <a:pt x="606805" y="66293"/>
                </a:lnTo>
                <a:lnTo>
                  <a:pt x="599947" y="52323"/>
                </a:lnTo>
                <a:lnTo>
                  <a:pt x="598296" y="45084"/>
                </a:lnTo>
                <a:lnTo>
                  <a:pt x="598296" y="30733"/>
                </a:lnTo>
                <a:close/>
              </a:path>
              <a:path w="862329" h="179070">
                <a:moveTo>
                  <a:pt x="607495" y="67182"/>
                </a:moveTo>
                <a:lnTo>
                  <a:pt x="588899" y="67182"/>
                </a:lnTo>
                <a:lnTo>
                  <a:pt x="592159" y="73564"/>
                </a:lnTo>
                <a:lnTo>
                  <a:pt x="624074" y="102943"/>
                </a:lnTo>
                <a:lnTo>
                  <a:pt x="631316" y="105917"/>
                </a:lnTo>
                <a:lnTo>
                  <a:pt x="640968" y="90931"/>
                </a:lnTo>
                <a:lnTo>
                  <a:pt x="634537" y="88409"/>
                </a:lnTo>
                <a:lnTo>
                  <a:pt x="628570" y="85423"/>
                </a:lnTo>
                <a:lnTo>
                  <a:pt x="623056" y="81984"/>
                </a:lnTo>
                <a:lnTo>
                  <a:pt x="617981" y="78104"/>
                </a:lnTo>
                <a:lnTo>
                  <a:pt x="611631" y="72516"/>
                </a:lnTo>
                <a:lnTo>
                  <a:pt x="607495" y="67182"/>
                </a:lnTo>
                <a:close/>
              </a:path>
              <a:path w="862329" h="179070">
                <a:moveTo>
                  <a:pt x="636269" y="15239"/>
                </a:moveTo>
                <a:lnTo>
                  <a:pt x="540638" y="15239"/>
                </a:lnTo>
                <a:lnTo>
                  <a:pt x="540638" y="30733"/>
                </a:lnTo>
                <a:lnTo>
                  <a:pt x="636269" y="30733"/>
                </a:lnTo>
                <a:lnTo>
                  <a:pt x="636269" y="15239"/>
                </a:lnTo>
                <a:close/>
              </a:path>
              <a:path w="862329" h="179070">
                <a:moveTo>
                  <a:pt x="228218" y="119379"/>
                </a:moveTo>
                <a:lnTo>
                  <a:pt x="209168" y="119379"/>
                </a:lnTo>
                <a:lnTo>
                  <a:pt x="209168" y="175259"/>
                </a:lnTo>
                <a:lnTo>
                  <a:pt x="330453" y="175259"/>
                </a:lnTo>
                <a:lnTo>
                  <a:pt x="330453" y="160019"/>
                </a:lnTo>
                <a:lnTo>
                  <a:pt x="228218" y="160019"/>
                </a:lnTo>
                <a:lnTo>
                  <a:pt x="228218" y="119379"/>
                </a:lnTo>
                <a:close/>
              </a:path>
              <a:path w="862329" h="179070">
                <a:moveTo>
                  <a:pt x="325119" y="1777"/>
                </a:moveTo>
                <a:lnTo>
                  <a:pt x="306324" y="1777"/>
                </a:lnTo>
                <a:lnTo>
                  <a:pt x="306324" y="131698"/>
                </a:lnTo>
                <a:lnTo>
                  <a:pt x="325119" y="131698"/>
                </a:lnTo>
                <a:lnTo>
                  <a:pt x="325119" y="1777"/>
                </a:lnTo>
                <a:close/>
              </a:path>
              <a:path w="862329" h="179070">
                <a:moveTo>
                  <a:pt x="242569" y="11556"/>
                </a:moveTo>
                <a:lnTo>
                  <a:pt x="223392" y="11556"/>
                </a:lnTo>
                <a:lnTo>
                  <a:pt x="223392" y="29082"/>
                </a:lnTo>
                <a:lnTo>
                  <a:pt x="223059" y="35774"/>
                </a:lnTo>
                <a:lnTo>
                  <a:pt x="207611" y="71885"/>
                </a:lnTo>
                <a:lnTo>
                  <a:pt x="179069" y="91693"/>
                </a:lnTo>
                <a:lnTo>
                  <a:pt x="189102" y="106552"/>
                </a:lnTo>
                <a:lnTo>
                  <a:pt x="221239" y="82575"/>
                </a:lnTo>
                <a:lnTo>
                  <a:pt x="233044" y="61340"/>
                </a:lnTo>
                <a:lnTo>
                  <a:pt x="251865" y="61340"/>
                </a:lnTo>
                <a:lnTo>
                  <a:pt x="250709" y="59564"/>
                </a:lnTo>
                <a:lnTo>
                  <a:pt x="247776" y="53847"/>
                </a:lnTo>
                <a:lnTo>
                  <a:pt x="244347" y="46100"/>
                </a:lnTo>
                <a:lnTo>
                  <a:pt x="242569" y="37845"/>
                </a:lnTo>
                <a:lnTo>
                  <a:pt x="242569" y="11556"/>
                </a:lnTo>
                <a:close/>
              </a:path>
              <a:path w="862329" h="179070">
                <a:moveTo>
                  <a:pt x="251865" y="61340"/>
                </a:moveTo>
                <a:lnTo>
                  <a:pt x="233044" y="61340"/>
                </a:lnTo>
                <a:lnTo>
                  <a:pt x="236402" y="68417"/>
                </a:lnTo>
                <a:lnTo>
                  <a:pt x="269174" y="100135"/>
                </a:lnTo>
                <a:lnTo>
                  <a:pt x="276605" y="103377"/>
                </a:lnTo>
                <a:lnTo>
                  <a:pt x="286384" y="88264"/>
                </a:lnTo>
                <a:lnTo>
                  <a:pt x="279767" y="85621"/>
                </a:lnTo>
                <a:lnTo>
                  <a:pt x="273637" y="82454"/>
                </a:lnTo>
                <a:lnTo>
                  <a:pt x="268007" y="78763"/>
                </a:lnTo>
                <a:lnTo>
                  <a:pt x="262889" y="74548"/>
                </a:lnTo>
                <a:lnTo>
                  <a:pt x="258242" y="69903"/>
                </a:lnTo>
                <a:lnTo>
                  <a:pt x="254190" y="64912"/>
                </a:lnTo>
                <a:lnTo>
                  <a:pt x="251865" y="61340"/>
                </a:lnTo>
                <a:close/>
              </a:path>
              <a:path w="862329" h="179070">
                <a:moveTo>
                  <a:pt x="771905" y="43433"/>
                </a:moveTo>
                <a:lnTo>
                  <a:pt x="755776" y="43433"/>
                </a:lnTo>
                <a:lnTo>
                  <a:pt x="748664" y="44830"/>
                </a:lnTo>
                <a:lnTo>
                  <a:pt x="723137" y="69849"/>
                </a:lnTo>
                <a:lnTo>
                  <a:pt x="723137" y="83057"/>
                </a:lnTo>
                <a:lnTo>
                  <a:pt x="724915" y="88899"/>
                </a:lnTo>
                <a:lnTo>
                  <a:pt x="728344" y="93725"/>
                </a:lnTo>
                <a:lnTo>
                  <a:pt x="731774" y="98678"/>
                </a:lnTo>
                <a:lnTo>
                  <a:pt x="736472" y="102488"/>
                </a:lnTo>
                <a:lnTo>
                  <a:pt x="748664" y="107822"/>
                </a:lnTo>
                <a:lnTo>
                  <a:pt x="755776" y="109219"/>
                </a:lnTo>
                <a:lnTo>
                  <a:pt x="763904" y="109346"/>
                </a:lnTo>
                <a:lnTo>
                  <a:pt x="771905" y="109219"/>
                </a:lnTo>
                <a:lnTo>
                  <a:pt x="779017" y="107822"/>
                </a:lnTo>
                <a:lnTo>
                  <a:pt x="791209" y="102488"/>
                </a:lnTo>
                <a:lnTo>
                  <a:pt x="796035" y="98678"/>
                </a:lnTo>
                <a:lnTo>
                  <a:pt x="798585" y="94995"/>
                </a:lnTo>
                <a:lnTo>
                  <a:pt x="756792" y="94995"/>
                </a:lnTo>
                <a:lnTo>
                  <a:pt x="751204" y="93344"/>
                </a:lnTo>
                <a:lnTo>
                  <a:pt x="747013" y="90042"/>
                </a:lnTo>
                <a:lnTo>
                  <a:pt x="742950" y="86740"/>
                </a:lnTo>
                <a:lnTo>
                  <a:pt x="740790" y="82168"/>
                </a:lnTo>
                <a:lnTo>
                  <a:pt x="740790" y="70611"/>
                </a:lnTo>
                <a:lnTo>
                  <a:pt x="742950" y="66039"/>
                </a:lnTo>
                <a:lnTo>
                  <a:pt x="747013" y="62737"/>
                </a:lnTo>
                <a:lnTo>
                  <a:pt x="751204" y="59435"/>
                </a:lnTo>
                <a:lnTo>
                  <a:pt x="756792" y="57657"/>
                </a:lnTo>
                <a:lnTo>
                  <a:pt x="798497" y="57657"/>
                </a:lnTo>
                <a:lnTo>
                  <a:pt x="796035" y="54101"/>
                </a:lnTo>
                <a:lnTo>
                  <a:pt x="791209" y="50291"/>
                </a:lnTo>
                <a:lnTo>
                  <a:pt x="785113" y="47497"/>
                </a:lnTo>
                <a:lnTo>
                  <a:pt x="779017" y="44830"/>
                </a:lnTo>
                <a:lnTo>
                  <a:pt x="771905" y="43433"/>
                </a:lnTo>
                <a:close/>
              </a:path>
              <a:path w="862329" h="179070">
                <a:moveTo>
                  <a:pt x="798497" y="57657"/>
                </a:moveTo>
                <a:lnTo>
                  <a:pt x="770889" y="57657"/>
                </a:lnTo>
                <a:lnTo>
                  <a:pt x="776477" y="59435"/>
                </a:lnTo>
                <a:lnTo>
                  <a:pt x="780795" y="62737"/>
                </a:lnTo>
                <a:lnTo>
                  <a:pt x="784986" y="66039"/>
                </a:lnTo>
                <a:lnTo>
                  <a:pt x="787272" y="70611"/>
                </a:lnTo>
                <a:lnTo>
                  <a:pt x="787400" y="76453"/>
                </a:lnTo>
                <a:lnTo>
                  <a:pt x="787272" y="82168"/>
                </a:lnTo>
                <a:lnTo>
                  <a:pt x="784986" y="86740"/>
                </a:lnTo>
                <a:lnTo>
                  <a:pt x="780795" y="90042"/>
                </a:lnTo>
                <a:lnTo>
                  <a:pt x="776477" y="93344"/>
                </a:lnTo>
                <a:lnTo>
                  <a:pt x="770889" y="94995"/>
                </a:lnTo>
                <a:lnTo>
                  <a:pt x="798585" y="94995"/>
                </a:lnTo>
                <a:lnTo>
                  <a:pt x="799464" y="93725"/>
                </a:lnTo>
                <a:lnTo>
                  <a:pt x="802893" y="88899"/>
                </a:lnTo>
                <a:lnTo>
                  <a:pt x="804671" y="83057"/>
                </a:lnTo>
                <a:lnTo>
                  <a:pt x="804689" y="82168"/>
                </a:lnTo>
                <a:lnTo>
                  <a:pt x="804671" y="69849"/>
                </a:lnTo>
                <a:lnTo>
                  <a:pt x="802893" y="64007"/>
                </a:lnTo>
                <a:lnTo>
                  <a:pt x="798497" y="57657"/>
                </a:lnTo>
                <a:close/>
              </a:path>
              <a:path w="862329" h="179070">
                <a:moveTo>
                  <a:pt x="50672" y="42544"/>
                </a:moveTo>
                <a:lnTo>
                  <a:pt x="15112" y="58546"/>
                </a:lnTo>
                <a:lnTo>
                  <a:pt x="9905" y="69341"/>
                </a:lnTo>
                <a:lnTo>
                  <a:pt x="9905" y="82676"/>
                </a:lnTo>
                <a:lnTo>
                  <a:pt x="42671" y="109473"/>
                </a:lnTo>
                <a:lnTo>
                  <a:pt x="58674" y="109473"/>
                </a:lnTo>
                <a:lnTo>
                  <a:pt x="65658" y="107949"/>
                </a:lnTo>
                <a:lnTo>
                  <a:pt x="77850" y="102361"/>
                </a:lnTo>
                <a:lnTo>
                  <a:pt x="82676" y="98424"/>
                </a:lnTo>
                <a:lnTo>
                  <a:pt x="85230" y="94868"/>
                </a:lnTo>
                <a:lnTo>
                  <a:pt x="50672" y="94868"/>
                </a:lnTo>
                <a:lnTo>
                  <a:pt x="43560" y="94741"/>
                </a:lnTo>
                <a:lnTo>
                  <a:pt x="37972" y="93090"/>
                </a:lnTo>
                <a:lnTo>
                  <a:pt x="33908" y="89661"/>
                </a:lnTo>
                <a:lnTo>
                  <a:pt x="29717" y="86359"/>
                </a:lnTo>
                <a:lnTo>
                  <a:pt x="27558" y="81787"/>
                </a:lnTo>
                <a:lnTo>
                  <a:pt x="27558" y="70357"/>
                </a:lnTo>
                <a:lnTo>
                  <a:pt x="29717" y="65785"/>
                </a:lnTo>
                <a:lnTo>
                  <a:pt x="33908" y="62356"/>
                </a:lnTo>
                <a:lnTo>
                  <a:pt x="37972" y="58927"/>
                </a:lnTo>
                <a:lnTo>
                  <a:pt x="43560" y="57149"/>
                </a:lnTo>
                <a:lnTo>
                  <a:pt x="50672" y="57022"/>
                </a:lnTo>
                <a:lnTo>
                  <a:pt x="85138" y="57022"/>
                </a:lnTo>
                <a:lnTo>
                  <a:pt x="82676" y="53593"/>
                </a:lnTo>
                <a:lnTo>
                  <a:pt x="77850" y="49783"/>
                </a:lnTo>
                <a:lnTo>
                  <a:pt x="65658" y="44195"/>
                </a:lnTo>
                <a:lnTo>
                  <a:pt x="58674" y="42671"/>
                </a:lnTo>
                <a:lnTo>
                  <a:pt x="50672" y="42544"/>
                </a:lnTo>
                <a:close/>
              </a:path>
              <a:path w="862329" h="179070">
                <a:moveTo>
                  <a:pt x="85138" y="57022"/>
                </a:moveTo>
                <a:lnTo>
                  <a:pt x="50672" y="57022"/>
                </a:lnTo>
                <a:lnTo>
                  <a:pt x="57530" y="57149"/>
                </a:lnTo>
                <a:lnTo>
                  <a:pt x="63245" y="58927"/>
                </a:lnTo>
                <a:lnTo>
                  <a:pt x="67436" y="62356"/>
                </a:lnTo>
                <a:lnTo>
                  <a:pt x="71754" y="65785"/>
                </a:lnTo>
                <a:lnTo>
                  <a:pt x="74040" y="70357"/>
                </a:lnTo>
                <a:lnTo>
                  <a:pt x="74040" y="81787"/>
                </a:lnTo>
                <a:lnTo>
                  <a:pt x="71754" y="86359"/>
                </a:lnTo>
                <a:lnTo>
                  <a:pt x="67436" y="89661"/>
                </a:lnTo>
                <a:lnTo>
                  <a:pt x="63245" y="93090"/>
                </a:lnTo>
                <a:lnTo>
                  <a:pt x="57530" y="94741"/>
                </a:lnTo>
                <a:lnTo>
                  <a:pt x="50672" y="94868"/>
                </a:lnTo>
                <a:lnTo>
                  <a:pt x="85230" y="94868"/>
                </a:lnTo>
                <a:lnTo>
                  <a:pt x="86232" y="93471"/>
                </a:lnTo>
                <a:lnTo>
                  <a:pt x="89661" y="88391"/>
                </a:lnTo>
                <a:lnTo>
                  <a:pt x="91439" y="82676"/>
                </a:lnTo>
                <a:lnTo>
                  <a:pt x="91439" y="69341"/>
                </a:lnTo>
                <a:lnTo>
                  <a:pt x="89661" y="63626"/>
                </a:lnTo>
                <a:lnTo>
                  <a:pt x="86232" y="58546"/>
                </a:lnTo>
                <a:lnTo>
                  <a:pt x="85138" y="57022"/>
                </a:lnTo>
                <a:close/>
              </a:path>
              <a:path w="862329" h="179070">
                <a:moveTo>
                  <a:pt x="518667" y="141731"/>
                </a:moveTo>
                <a:lnTo>
                  <a:pt x="356361" y="141731"/>
                </a:lnTo>
                <a:lnTo>
                  <a:pt x="356361" y="157225"/>
                </a:lnTo>
                <a:lnTo>
                  <a:pt x="518667" y="157225"/>
                </a:lnTo>
                <a:lnTo>
                  <a:pt x="518667" y="141731"/>
                </a:lnTo>
                <a:close/>
              </a:path>
              <a:path w="862329" h="179070">
                <a:moveTo>
                  <a:pt x="446404" y="98424"/>
                </a:moveTo>
                <a:lnTo>
                  <a:pt x="427862" y="98424"/>
                </a:lnTo>
                <a:lnTo>
                  <a:pt x="427862" y="141731"/>
                </a:lnTo>
                <a:lnTo>
                  <a:pt x="446404" y="141731"/>
                </a:lnTo>
                <a:lnTo>
                  <a:pt x="446404" y="98424"/>
                </a:lnTo>
                <a:close/>
              </a:path>
              <a:path w="862329" h="179070">
                <a:moveTo>
                  <a:pt x="498475" y="15239"/>
                </a:moveTo>
                <a:lnTo>
                  <a:pt x="376554" y="15239"/>
                </a:lnTo>
                <a:lnTo>
                  <a:pt x="376554" y="98424"/>
                </a:lnTo>
                <a:lnTo>
                  <a:pt x="500125" y="98424"/>
                </a:lnTo>
                <a:lnTo>
                  <a:pt x="500125" y="83311"/>
                </a:lnTo>
                <a:lnTo>
                  <a:pt x="395350" y="83311"/>
                </a:lnTo>
                <a:lnTo>
                  <a:pt x="395350" y="30479"/>
                </a:lnTo>
                <a:lnTo>
                  <a:pt x="498475" y="30479"/>
                </a:lnTo>
                <a:lnTo>
                  <a:pt x="498475" y="15239"/>
                </a:lnTo>
                <a:close/>
              </a:path>
              <a:path w="862329" h="179070">
                <a:moveTo>
                  <a:pt x="860805" y="1650"/>
                </a:moveTo>
                <a:lnTo>
                  <a:pt x="842009" y="1650"/>
                </a:lnTo>
                <a:lnTo>
                  <a:pt x="842009" y="42925"/>
                </a:lnTo>
                <a:lnTo>
                  <a:pt x="813561" y="42925"/>
                </a:lnTo>
                <a:lnTo>
                  <a:pt x="813561" y="58165"/>
                </a:lnTo>
                <a:lnTo>
                  <a:pt x="842009" y="58165"/>
                </a:lnTo>
                <a:lnTo>
                  <a:pt x="842009" y="77850"/>
                </a:lnTo>
                <a:lnTo>
                  <a:pt x="813307" y="77850"/>
                </a:lnTo>
                <a:lnTo>
                  <a:pt x="813307" y="93090"/>
                </a:lnTo>
                <a:lnTo>
                  <a:pt x="842009" y="93090"/>
                </a:lnTo>
                <a:lnTo>
                  <a:pt x="842009" y="115823"/>
                </a:lnTo>
                <a:lnTo>
                  <a:pt x="860805" y="115823"/>
                </a:lnTo>
                <a:lnTo>
                  <a:pt x="860805" y="1650"/>
                </a:lnTo>
                <a:close/>
              </a:path>
              <a:path w="862329" h="179070">
                <a:moveTo>
                  <a:pt x="147574" y="1650"/>
                </a:moveTo>
                <a:lnTo>
                  <a:pt x="128777" y="1650"/>
                </a:lnTo>
                <a:lnTo>
                  <a:pt x="128777" y="43941"/>
                </a:lnTo>
                <a:lnTo>
                  <a:pt x="100329" y="43941"/>
                </a:lnTo>
                <a:lnTo>
                  <a:pt x="100329" y="59054"/>
                </a:lnTo>
                <a:lnTo>
                  <a:pt x="128777" y="59054"/>
                </a:lnTo>
                <a:lnTo>
                  <a:pt x="128777" y="77469"/>
                </a:lnTo>
                <a:lnTo>
                  <a:pt x="100075" y="77469"/>
                </a:lnTo>
                <a:lnTo>
                  <a:pt x="100075" y="92836"/>
                </a:lnTo>
                <a:lnTo>
                  <a:pt x="128777" y="92836"/>
                </a:lnTo>
                <a:lnTo>
                  <a:pt x="128777" y="114045"/>
                </a:lnTo>
                <a:lnTo>
                  <a:pt x="147574" y="114045"/>
                </a:lnTo>
                <a:lnTo>
                  <a:pt x="147574" y="1650"/>
                </a:lnTo>
                <a:close/>
              </a:path>
              <a:path w="862329" h="179070">
                <a:moveTo>
                  <a:pt x="812926" y="20192"/>
                </a:moveTo>
                <a:lnTo>
                  <a:pt x="713231" y="20192"/>
                </a:lnTo>
                <a:lnTo>
                  <a:pt x="713231" y="35305"/>
                </a:lnTo>
                <a:lnTo>
                  <a:pt x="812926" y="35305"/>
                </a:lnTo>
                <a:lnTo>
                  <a:pt x="812926" y="20192"/>
                </a:lnTo>
                <a:close/>
              </a:path>
              <a:path w="862329" h="179070">
                <a:moveTo>
                  <a:pt x="773429" y="0"/>
                </a:moveTo>
                <a:lnTo>
                  <a:pt x="754760" y="0"/>
                </a:lnTo>
                <a:lnTo>
                  <a:pt x="754760" y="20192"/>
                </a:lnTo>
                <a:lnTo>
                  <a:pt x="773429" y="20192"/>
                </a:lnTo>
                <a:lnTo>
                  <a:pt x="773429" y="0"/>
                </a:lnTo>
                <a:close/>
              </a:path>
              <a:path w="862329" h="179070">
                <a:moveTo>
                  <a:pt x="99694" y="18795"/>
                </a:moveTo>
                <a:lnTo>
                  <a:pt x="0" y="18795"/>
                </a:lnTo>
                <a:lnTo>
                  <a:pt x="0" y="34035"/>
                </a:lnTo>
                <a:lnTo>
                  <a:pt x="99694" y="34035"/>
                </a:lnTo>
                <a:lnTo>
                  <a:pt x="99694" y="18795"/>
                </a:lnTo>
                <a:close/>
              </a:path>
              <a:path w="862329" h="179070">
                <a:moveTo>
                  <a:pt x="60197" y="0"/>
                </a:moveTo>
                <a:lnTo>
                  <a:pt x="41528" y="0"/>
                </a:lnTo>
                <a:lnTo>
                  <a:pt x="41528" y="18795"/>
                </a:lnTo>
                <a:lnTo>
                  <a:pt x="60197" y="18795"/>
                </a:lnTo>
                <a:lnTo>
                  <a:pt x="6019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362820" y="5367146"/>
            <a:ext cx="329565" cy="177800"/>
          </a:xfrm>
          <a:custGeom>
            <a:avLst/>
            <a:gdLst/>
            <a:ahLst/>
            <a:cxnLst/>
            <a:rect l="l" t="t" r="r" b="b"/>
            <a:pathLst>
              <a:path w="329565" h="177800">
                <a:moveTo>
                  <a:pt x="232155" y="103631"/>
                </a:moveTo>
                <a:lnTo>
                  <a:pt x="213486" y="103631"/>
                </a:lnTo>
                <a:lnTo>
                  <a:pt x="213486" y="175132"/>
                </a:lnTo>
                <a:lnTo>
                  <a:pt x="329056" y="175132"/>
                </a:lnTo>
                <a:lnTo>
                  <a:pt x="329056" y="159638"/>
                </a:lnTo>
                <a:lnTo>
                  <a:pt x="232155" y="159638"/>
                </a:lnTo>
                <a:lnTo>
                  <a:pt x="232155" y="139064"/>
                </a:lnTo>
                <a:lnTo>
                  <a:pt x="329056" y="139064"/>
                </a:lnTo>
                <a:lnTo>
                  <a:pt x="329056" y="124205"/>
                </a:lnTo>
                <a:lnTo>
                  <a:pt x="232155" y="124205"/>
                </a:lnTo>
                <a:lnTo>
                  <a:pt x="232155" y="103631"/>
                </a:lnTo>
                <a:close/>
              </a:path>
              <a:path w="329565" h="177800">
                <a:moveTo>
                  <a:pt x="329056" y="139064"/>
                </a:moveTo>
                <a:lnTo>
                  <a:pt x="310260" y="139064"/>
                </a:lnTo>
                <a:lnTo>
                  <a:pt x="310260" y="159638"/>
                </a:lnTo>
                <a:lnTo>
                  <a:pt x="329056" y="159638"/>
                </a:lnTo>
                <a:lnTo>
                  <a:pt x="329056" y="139064"/>
                </a:lnTo>
                <a:close/>
              </a:path>
              <a:path w="329565" h="177800">
                <a:moveTo>
                  <a:pt x="329056" y="103631"/>
                </a:moveTo>
                <a:lnTo>
                  <a:pt x="310260" y="103631"/>
                </a:lnTo>
                <a:lnTo>
                  <a:pt x="310260" y="124205"/>
                </a:lnTo>
                <a:lnTo>
                  <a:pt x="329056" y="124205"/>
                </a:lnTo>
                <a:lnTo>
                  <a:pt x="329056" y="103631"/>
                </a:lnTo>
                <a:close/>
              </a:path>
              <a:path w="329565" h="177800">
                <a:moveTo>
                  <a:pt x="329056" y="56768"/>
                </a:moveTo>
                <a:lnTo>
                  <a:pt x="310260" y="56768"/>
                </a:lnTo>
                <a:lnTo>
                  <a:pt x="310260" y="95122"/>
                </a:lnTo>
                <a:lnTo>
                  <a:pt x="329056" y="95122"/>
                </a:lnTo>
                <a:lnTo>
                  <a:pt x="329056" y="56768"/>
                </a:lnTo>
                <a:close/>
              </a:path>
              <a:path w="329565" h="177800">
                <a:moveTo>
                  <a:pt x="238125" y="8000"/>
                </a:moveTo>
                <a:lnTo>
                  <a:pt x="230377" y="8127"/>
                </a:lnTo>
                <a:lnTo>
                  <a:pt x="221233" y="8127"/>
                </a:lnTo>
                <a:lnTo>
                  <a:pt x="213232" y="9778"/>
                </a:lnTo>
                <a:lnTo>
                  <a:pt x="206248" y="13334"/>
                </a:lnTo>
                <a:lnTo>
                  <a:pt x="199262" y="16763"/>
                </a:lnTo>
                <a:lnTo>
                  <a:pt x="193801" y="21589"/>
                </a:lnTo>
                <a:lnTo>
                  <a:pt x="185927" y="34035"/>
                </a:lnTo>
                <a:lnTo>
                  <a:pt x="183896" y="41147"/>
                </a:lnTo>
                <a:lnTo>
                  <a:pt x="183896" y="57530"/>
                </a:lnTo>
                <a:lnTo>
                  <a:pt x="206248" y="85470"/>
                </a:lnTo>
                <a:lnTo>
                  <a:pt x="213232" y="89026"/>
                </a:lnTo>
                <a:lnTo>
                  <a:pt x="221233" y="90804"/>
                </a:lnTo>
                <a:lnTo>
                  <a:pt x="238251" y="90804"/>
                </a:lnTo>
                <a:lnTo>
                  <a:pt x="245363" y="89280"/>
                </a:lnTo>
                <a:lnTo>
                  <a:pt x="258190" y="83692"/>
                </a:lnTo>
                <a:lnTo>
                  <a:pt x="263398" y="79755"/>
                </a:lnTo>
                <a:lnTo>
                  <a:pt x="267379" y="74929"/>
                </a:lnTo>
                <a:lnTo>
                  <a:pt x="230377" y="74929"/>
                </a:lnTo>
                <a:lnTo>
                  <a:pt x="221742" y="74802"/>
                </a:lnTo>
                <a:lnTo>
                  <a:pt x="214883" y="72516"/>
                </a:lnTo>
                <a:lnTo>
                  <a:pt x="209803" y="67817"/>
                </a:lnTo>
                <a:lnTo>
                  <a:pt x="204597" y="63118"/>
                </a:lnTo>
                <a:lnTo>
                  <a:pt x="201929" y="57022"/>
                </a:lnTo>
                <a:lnTo>
                  <a:pt x="202038" y="41274"/>
                </a:lnTo>
                <a:lnTo>
                  <a:pt x="204597" y="35305"/>
                </a:lnTo>
                <a:lnTo>
                  <a:pt x="209803" y="30733"/>
                </a:lnTo>
                <a:lnTo>
                  <a:pt x="214883" y="26161"/>
                </a:lnTo>
                <a:lnTo>
                  <a:pt x="221742" y="23875"/>
                </a:lnTo>
                <a:lnTo>
                  <a:pt x="230377" y="23748"/>
                </a:lnTo>
                <a:lnTo>
                  <a:pt x="267230" y="23748"/>
                </a:lnTo>
                <a:lnTo>
                  <a:pt x="263144" y="18795"/>
                </a:lnTo>
                <a:lnTo>
                  <a:pt x="257936" y="14985"/>
                </a:lnTo>
                <a:lnTo>
                  <a:pt x="245236" y="9397"/>
                </a:lnTo>
                <a:lnTo>
                  <a:pt x="238125" y="8000"/>
                </a:lnTo>
                <a:close/>
              </a:path>
              <a:path w="329565" h="177800">
                <a:moveTo>
                  <a:pt x="267230" y="23748"/>
                </a:moveTo>
                <a:lnTo>
                  <a:pt x="230377" y="23748"/>
                </a:lnTo>
                <a:lnTo>
                  <a:pt x="238759" y="23875"/>
                </a:lnTo>
                <a:lnTo>
                  <a:pt x="245490" y="26161"/>
                </a:lnTo>
                <a:lnTo>
                  <a:pt x="255650" y="35305"/>
                </a:lnTo>
                <a:lnTo>
                  <a:pt x="258209" y="41274"/>
                </a:lnTo>
                <a:lnTo>
                  <a:pt x="258318" y="57022"/>
                </a:lnTo>
                <a:lnTo>
                  <a:pt x="255650" y="63118"/>
                </a:lnTo>
                <a:lnTo>
                  <a:pt x="245490" y="72516"/>
                </a:lnTo>
                <a:lnTo>
                  <a:pt x="238759" y="74802"/>
                </a:lnTo>
                <a:lnTo>
                  <a:pt x="230377" y="74929"/>
                </a:lnTo>
                <a:lnTo>
                  <a:pt x="267379" y="74929"/>
                </a:lnTo>
                <a:lnTo>
                  <a:pt x="271779" y="69595"/>
                </a:lnTo>
                <a:lnTo>
                  <a:pt x="274574" y="63626"/>
                </a:lnTo>
                <a:lnTo>
                  <a:pt x="275844" y="56768"/>
                </a:lnTo>
                <a:lnTo>
                  <a:pt x="329056" y="56768"/>
                </a:lnTo>
                <a:lnTo>
                  <a:pt x="329056" y="41274"/>
                </a:lnTo>
                <a:lnTo>
                  <a:pt x="275717" y="41274"/>
                </a:lnTo>
                <a:lnTo>
                  <a:pt x="274320" y="34670"/>
                </a:lnTo>
                <a:lnTo>
                  <a:pt x="271525" y="28828"/>
                </a:lnTo>
                <a:lnTo>
                  <a:pt x="267230" y="23748"/>
                </a:lnTo>
                <a:close/>
              </a:path>
              <a:path w="329565" h="177800">
                <a:moveTo>
                  <a:pt x="329056" y="0"/>
                </a:moveTo>
                <a:lnTo>
                  <a:pt x="310260" y="0"/>
                </a:lnTo>
                <a:lnTo>
                  <a:pt x="310260" y="41274"/>
                </a:lnTo>
                <a:lnTo>
                  <a:pt x="329056" y="41274"/>
                </a:lnTo>
                <a:lnTo>
                  <a:pt x="329056" y="0"/>
                </a:lnTo>
                <a:close/>
              </a:path>
              <a:path w="329565" h="177800">
                <a:moveTo>
                  <a:pt x="64515" y="14858"/>
                </a:moveTo>
                <a:lnTo>
                  <a:pt x="45720" y="14858"/>
                </a:lnTo>
                <a:lnTo>
                  <a:pt x="45720" y="45084"/>
                </a:lnTo>
                <a:lnTo>
                  <a:pt x="45289" y="53248"/>
                </a:lnTo>
                <a:lnTo>
                  <a:pt x="33023" y="92267"/>
                </a:lnTo>
                <a:lnTo>
                  <a:pt x="6643" y="120947"/>
                </a:lnTo>
                <a:lnTo>
                  <a:pt x="0" y="124713"/>
                </a:lnTo>
                <a:lnTo>
                  <a:pt x="11683" y="139953"/>
                </a:lnTo>
                <a:lnTo>
                  <a:pt x="43388" y="109273"/>
                </a:lnTo>
                <a:lnTo>
                  <a:pt x="55372" y="82930"/>
                </a:lnTo>
                <a:lnTo>
                  <a:pt x="72982" y="82930"/>
                </a:lnTo>
                <a:lnTo>
                  <a:pt x="64515" y="45084"/>
                </a:lnTo>
                <a:lnTo>
                  <a:pt x="64515" y="14858"/>
                </a:lnTo>
                <a:close/>
              </a:path>
              <a:path w="329565" h="177800">
                <a:moveTo>
                  <a:pt x="72982" y="82930"/>
                </a:moveTo>
                <a:lnTo>
                  <a:pt x="55372" y="82930"/>
                </a:lnTo>
                <a:lnTo>
                  <a:pt x="58632" y="91646"/>
                </a:lnTo>
                <a:lnTo>
                  <a:pt x="83756" y="127301"/>
                </a:lnTo>
                <a:lnTo>
                  <a:pt x="97408" y="136524"/>
                </a:lnTo>
                <a:lnTo>
                  <a:pt x="109093" y="121538"/>
                </a:lnTo>
                <a:lnTo>
                  <a:pt x="102566" y="117873"/>
                </a:lnTo>
                <a:lnTo>
                  <a:pt x="96504" y="113553"/>
                </a:lnTo>
                <a:lnTo>
                  <a:pt x="73151" y="83333"/>
                </a:lnTo>
                <a:lnTo>
                  <a:pt x="72982" y="82930"/>
                </a:lnTo>
                <a:close/>
              </a:path>
              <a:path w="329565" h="177800">
                <a:moveTo>
                  <a:pt x="141097" y="0"/>
                </a:moveTo>
                <a:lnTo>
                  <a:pt x="122300" y="0"/>
                </a:lnTo>
                <a:lnTo>
                  <a:pt x="122300" y="177291"/>
                </a:lnTo>
                <a:lnTo>
                  <a:pt x="141097" y="177291"/>
                </a:lnTo>
                <a:lnTo>
                  <a:pt x="141097" y="86613"/>
                </a:lnTo>
                <a:lnTo>
                  <a:pt x="169672" y="86613"/>
                </a:lnTo>
                <a:lnTo>
                  <a:pt x="169672" y="70611"/>
                </a:lnTo>
                <a:lnTo>
                  <a:pt x="141097" y="70611"/>
                </a:lnTo>
                <a:lnTo>
                  <a:pt x="14109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9779507" y="5367273"/>
            <a:ext cx="276860" cy="173990"/>
            <a:chOff x="9779507" y="5367273"/>
            <a:chExt cx="276860" cy="173990"/>
          </a:xfrm>
        </p:grpSpPr>
        <p:pic>
          <p:nvPicPr>
            <p:cNvPr id="170" name="object 1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79507" y="5382386"/>
              <a:ext cx="103250" cy="14719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906253" y="5367273"/>
              <a:ext cx="149860" cy="173481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10135982" y="5367146"/>
            <a:ext cx="343535" cy="177800"/>
          </a:xfrm>
          <a:custGeom>
            <a:avLst/>
            <a:gdLst/>
            <a:ahLst/>
            <a:cxnLst/>
            <a:rect l="l" t="t" r="r" b="b"/>
            <a:pathLst>
              <a:path w="343534" h="177800">
                <a:moveTo>
                  <a:pt x="114822" y="111378"/>
                </a:moveTo>
                <a:lnTo>
                  <a:pt x="97042" y="111378"/>
                </a:lnTo>
                <a:lnTo>
                  <a:pt x="97042" y="168655"/>
                </a:lnTo>
                <a:lnTo>
                  <a:pt x="114822" y="168655"/>
                </a:lnTo>
                <a:lnTo>
                  <a:pt x="114822" y="111378"/>
                </a:lnTo>
                <a:close/>
              </a:path>
              <a:path w="343534" h="177800">
                <a:moveTo>
                  <a:pt x="45734" y="14223"/>
                </a:moveTo>
                <a:lnTo>
                  <a:pt x="30240" y="14223"/>
                </a:lnTo>
                <a:lnTo>
                  <a:pt x="23509" y="16763"/>
                </a:lnTo>
                <a:lnTo>
                  <a:pt x="2566" y="50613"/>
                </a:lnTo>
                <a:lnTo>
                  <a:pt x="0" y="80009"/>
                </a:lnTo>
                <a:lnTo>
                  <a:pt x="192" y="85887"/>
                </a:lnTo>
                <a:lnTo>
                  <a:pt x="13873" y="127357"/>
                </a:lnTo>
                <a:lnTo>
                  <a:pt x="30240" y="139064"/>
                </a:lnTo>
                <a:lnTo>
                  <a:pt x="45734" y="139064"/>
                </a:lnTo>
                <a:lnTo>
                  <a:pt x="52338" y="136651"/>
                </a:lnTo>
                <a:lnTo>
                  <a:pt x="58053" y="131952"/>
                </a:lnTo>
                <a:lnTo>
                  <a:pt x="63641" y="127126"/>
                </a:lnTo>
                <a:lnTo>
                  <a:pt x="67427" y="121284"/>
                </a:lnTo>
                <a:lnTo>
                  <a:pt x="38114" y="121284"/>
                </a:lnTo>
                <a:lnTo>
                  <a:pt x="31510" y="121157"/>
                </a:lnTo>
                <a:lnTo>
                  <a:pt x="17032" y="76580"/>
                </a:lnTo>
                <a:lnTo>
                  <a:pt x="17459" y="66510"/>
                </a:lnTo>
                <a:lnTo>
                  <a:pt x="31510" y="31876"/>
                </a:lnTo>
                <a:lnTo>
                  <a:pt x="67415" y="31876"/>
                </a:lnTo>
                <a:lnTo>
                  <a:pt x="63641" y="26161"/>
                </a:lnTo>
                <a:lnTo>
                  <a:pt x="52338" y="16636"/>
                </a:lnTo>
                <a:lnTo>
                  <a:pt x="45734" y="14223"/>
                </a:lnTo>
                <a:close/>
              </a:path>
              <a:path w="343534" h="177800">
                <a:moveTo>
                  <a:pt x="67415" y="31876"/>
                </a:moveTo>
                <a:lnTo>
                  <a:pt x="44718" y="31876"/>
                </a:lnTo>
                <a:lnTo>
                  <a:pt x="49925" y="35813"/>
                </a:lnTo>
                <a:lnTo>
                  <a:pt x="53608" y="43560"/>
                </a:lnTo>
                <a:lnTo>
                  <a:pt x="56110" y="49988"/>
                </a:lnTo>
                <a:lnTo>
                  <a:pt x="57910" y="57642"/>
                </a:lnTo>
                <a:lnTo>
                  <a:pt x="59019" y="66510"/>
                </a:lnTo>
                <a:lnTo>
                  <a:pt x="59450" y="76580"/>
                </a:lnTo>
                <a:lnTo>
                  <a:pt x="59019" y="86651"/>
                </a:lnTo>
                <a:lnTo>
                  <a:pt x="38114" y="121284"/>
                </a:lnTo>
                <a:lnTo>
                  <a:pt x="67427" y="121284"/>
                </a:lnTo>
                <a:lnTo>
                  <a:pt x="68086" y="120268"/>
                </a:lnTo>
                <a:lnTo>
                  <a:pt x="71261" y="111378"/>
                </a:lnTo>
                <a:lnTo>
                  <a:pt x="114822" y="111378"/>
                </a:lnTo>
                <a:lnTo>
                  <a:pt x="114822" y="96011"/>
                </a:lnTo>
                <a:lnTo>
                  <a:pt x="75325" y="96011"/>
                </a:lnTo>
                <a:lnTo>
                  <a:pt x="76087" y="89915"/>
                </a:lnTo>
                <a:lnTo>
                  <a:pt x="76595" y="83438"/>
                </a:lnTo>
                <a:lnTo>
                  <a:pt x="76595" y="69595"/>
                </a:lnTo>
                <a:lnTo>
                  <a:pt x="76214" y="62991"/>
                </a:lnTo>
                <a:lnTo>
                  <a:pt x="75325" y="57022"/>
                </a:lnTo>
                <a:lnTo>
                  <a:pt x="114822" y="57022"/>
                </a:lnTo>
                <a:lnTo>
                  <a:pt x="114822" y="41782"/>
                </a:lnTo>
                <a:lnTo>
                  <a:pt x="71261" y="41782"/>
                </a:lnTo>
                <a:lnTo>
                  <a:pt x="68086" y="32892"/>
                </a:lnTo>
                <a:lnTo>
                  <a:pt x="67415" y="31876"/>
                </a:lnTo>
                <a:close/>
              </a:path>
              <a:path w="343534" h="177800">
                <a:moveTo>
                  <a:pt x="114822" y="57022"/>
                </a:moveTo>
                <a:lnTo>
                  <a:pt x="97042" y="57022"/>
                </a:lnTo>
                <a:lnTo>
                  <a:pt x="97042" y="96011"/>
                </a:lnTo>
                <a:lnTo>
                  <a:pt x="114822" y="96011"/>
                </a:lnTo>
                <a:lnTo>
                  <a:pt x="114822" y="57022"/>
                </a:lnTo>
                <a:close/>
              </a:path>
              <a:path w="343534" h="177800">
                <a:moveTo>
                  <a:pt x="114822" y="3301"/>
                </a:moveTo>
                <a:lnTo>
                  <a:pt x="97042" y="3301"/>
                </a:lnTo>
                <a:lnTo>
                  <a:pt x="97042" y="41782"/>
                </a:lnTo>
                <a:lnTo>
                  <a:pt x="114822" y="41782"/>
                </a:lnTo>
                <a:lnTo>
                  <a:pt x="114822" y="3301"/>
                </a:lnTo>
                <a:close/>
              </a:path>
              <a:path w="343534" h="177800">
                <a:moveTo>
                  <a:pt x="267222" y="15620"/>
                </a:moveTo>
                <a:lnTo>
                  <a:pt x="183656" y="15620"/>
                </a:lnTo>
                <a:lnTo>
                  <a:pt x="183656" y="135381"/>
                </a:lnTo>
                <a:lnTo>
                  <a:pt x="198007" y="135381"/>
                </a:lnTo>
                <a:lnTo>
                  <a:pt x="213628" y="135270"/>
                </a:lnTo>
                <a:lnTo>
                  <a:pt x="261680" y="132580"/>
                </a:lnTo>
                <a:lnTo>
                  <a:pt x="281700" y="129793"/>
                </a:lnTo>
                <a:lnTo>
                  <a:pt x="280574" y="120141"/>
                </a:lnTo>
                <a:lnTo>
                  <a:pt x="202706" y="120141"/>
                </a:lnTo>
                <a:lnTo>
                  <a:pt x="202706" y="80263"/>
                </a:lnTo>
                <a:lnTo>
                  <a:pt x="263666" y="80263"/>
                </a:lnTo>
                <a:lnTo>
                  <a:pt x="263666" y="65277"/>
                </a:lnTo>
                <a:lnTo>
                  <a:pt x="202706" y="65277"/>
                </a:lnTo>
                <a:lnTo>
                  <a:pt x="202706" y="30987"/>
                </a:lnTo>
                <a:lnTo>
                  <a:pt x="267222" y="30987"/>
                </a:lnTo>
                <a:lnTo>
                  <a:pt x="267222" y="15620"/>
                </a:lnTo>
                <a:close/>
              </a:path>
              <a:path w="343534" h="177800">
                <a:moveTo>
                  <a:pt x="279922" y="114553"/>
                </a:moveTo>
                <a:lnTo>
                  <a:pt x="238647" y="119252"/>
                </a:lnTo>
                <a:lnTo>
                  <a:pt x="230138" y="119506"/>
                </a:lnTo>
                <a:lnTo>
                  <a:pt x="223637" y="119766"/>
                </a:lnTo>
                <a:lnTo>
                  <a:pt x="216898" y="119967"/>
                </a:lnTo>
                <a:lnTo>
                  <a:pt x="209921" y="120096"/>
                </a:lnTo>
                <a:lnTo>
                  <a:pt x="202706" y="120141"/>
                </a:lnTo>
                <a:lnTo>
                  <a:pt x="280574" y="120141"/>
                </a:lnTo>
                <a:lnTo>
                  <a:pt x="279922" y="114553"/>
                </a:lnTo>
                <a:close/>
              </a:path>
              <a:path w="343534" h="177800">
                <a:moveTo>
                  <a:pt x="314339" y="0"/>
                </a:moveTo>
                <a:lnTo>
                  <a:pt x="295543" y="0"/>
                </a:lnTo>
                <a:lnTo>
                  <a:pt x="295543" y="177291"/>
                </a:lnTo>
                <a:lnTo>
                  <a:pt x="314339" y="177291"/>
                </a:lnTo>
                <a:lnTo>
                  <a:pt x="314339" y="85724"/>
                </a:lnTo>
                <a:lnTo>
                  <a:pt x="342914" y="85724"/>
                </a:lnTo>
                <a:lnTo>
                  <a:pt x="342914" y="69849"/>
                </a:lnTo>
                <a:lnTo>
                  <a:pt x="314339" y="69849"/>
                </a:lnTo>
                <a:lnTo>
                  <a:pt x="314339" y="0"/>
                </a:lnTo>
                <a:close/>
              </a:path>
              <a:path w="343534" h="177800">
                <a:moveTo>
                  <a:pt x="150509" y="0"/>
                </a:moveTo>
                <a:lnTo>
                  <a:pt x="132475" y="0"/>
                </a:lnTo>
                <a:lnTo>
                  <a:pt x="132475" y="177291"/>
                </a:lnTo>
                <a:lnTo>
                  <a:pt x="150509" y="177291"/>
                </a:lnTo>
                <a:lnTo>
                  <a:pt x="1505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550398" y="5367146"/>
            <a:ext cx="885825" cy="196215"/>
          </a:xfrm>
          <a:custGeom>
            <a:avLst/>
            <a:gdLst/>
            <a:ahLst/>
            <a:cxnLst/>
            <a:rect l="l" t="t" r="r" b="b"/>
            <a:pathLst>
              <a:path w="885825" h="196214">
                <a:moveTo>
                  <a:pt x="139700" y="127"/>
                </a:moveTo>
                <a:lnTo>
                  <a:pt x="120904" y="127"/>
                </a:lnTo>
                <a:lnTo>
                  <a:pt x="120904" y="30099"/>
                </a:lnTo>
                <a:lnTo>
                  <a:pt x="120904" y="45466"/>
                </a:lnTo>
                <a:lnTo>
                  <a:pt x="120904" y="68072"/>
                </a:lnTo>
                <a:lnTo>
                  <a:pt x="82296" y="68072"/>
                </a:lnTo>
                <a:lnTo>
                  <a:pt x="82296" y="45466"/>
                </a:lnTo>
                <a:lnTo>
                  <a:pt x="120904" y="45466"/>
                </a:lnTo>
                <a:lnTo>
                  <a:pt x="120904" y="30099"/>
                </a:lnTo>
                <a:lnTo>
                  <a:pt x="82296" y="30099"/>
                </a:lnTo>
                <a:lnTo>
                  <a:pt x="82296" y="14986"/>
                </a:lnTo>
                <a:lnTo>
                  <a:pt x="64008" y="14986"/>
                </a:lnTo>
                <a:lnTo>
                  <a:pt x="64008" y="30226"/>
                </a:lnTo>
                <a:lnTo>
                  <a:pt x="64008" y="84074"/>
                </a:lnTo>
                <a:lnTo>
                  <a:pt x="18669" y="84074"/>
                </a:lnTo>
                <a:lnTo>
                  <a:pt x="18669" y="30226"/>
                </a:lnTo>
                <a:lnTo>
                  <a:pt x="64008" y="30226"/>
                </a:lnTo>
                <a:lnTo>
                  <a:pt x="64008" y="14986"/>
                </a:lnTo>
                <a:lnTo>
                  <a:pt x="0" y="14986"/>
                </a:lnTo>
                <a:lnTo>
                  <a:pt x="0" y="98933"/>
                </a:lnTo>
                <a:lnTo>
                  <a:pt x="82296" y="98933"/>
                </a:lnTo>
                <a:lnTo>
                  <a:pt x="82296" y="84074"/>
                </a:lnTo>
                <a:lnTo>
                  <a:pt x="82296" y="83439"/>
                </a:lnTo>
                <a:lnTo>
                  <a:pt x="120904" y="83439"/>
                </a:lnTo>
                <a:lnTo>
                  <a:pt x="120904" y="129413"/>
                </a:lnTo>
                <a:lnTo>
                  <a:pt x="139700" y="129413"/>
                </a:lnTo>
                <a:lnTo>
                  <a:pt x="139700" y="30099"/>
                </a:lnTo>
                <a:lnTo>
                  <a:pt x="139700" y="127"/>
                </a:lnTo>
                <a:close/>
              </a:path>
              <a:path w="885825" h="196214">
                <a:moveTo>
                  <a:pt x="143764" y="158369"/>
                </a:moveTo>
                <a:lnTo>
                  <a:pt x="42926" y="158369"/>
                </a:lnTo>
                <a:lnTo>
                  <a:pt x="42926" y="117475"/>
                </a:lnTo>
                <a:lnTo>
                  <a:pt x="24003" y="117475"/>
                </a:lnTo>
                <a:lnTo>
                  <a:pt x="24003" y="173609"/>
                </a:lnTo>
                <a:lnTo>
                  <a:pt x="143764" y="173609"/>
                </a:lnTo>
                <a:lnTo>
                  <a:pt x="143764" y="158369"/>
                </a:lnTo>
                <a:close/>
              </a:path>
              <a:path w="885825" h="196214">
                <a:moveTo>
                  <a:pt x="260858" y="124460"/>
                </a:moveTo>
                <a:lnTo>
                  <a:pt x="232879" y="92925"/>
                </a:lnTo>
                <a:lnTo>
                  <a:pt x="223647" y="49403"/>
                </a:lnTo>
                <a:lnTo>
                  <a:pt x="223647" y="35179"/>
                </a:lnTo>
                <a:lnTo>
                  <a:pt x="254127" y="35179"/>
                </a:lnTo>
                <a:lnTo>
                  <a:pt x="254127" y="19939"/>
                </a:lnTo>
                <a:lnTo>
                  <a:pt x="172974" y="19939"/>
                </a:lnTo>
                <a:lnTo>
                  <a:pt x="172974" y="35179"/>
                </a:lnTo>
                <a:lnTo>
                  <a:pt x="205613" y="35179"/>
                </a:lnTo>
                <a:lnTo>
                  <a:pt x="205613" y="49403"/>
                </a:lnTo>
                <a:lnTo>
                  <a:pt x="198983" y="87960"/>
                </a:lnTo>
                <a:lnTo>
                  <a:pt x="173659" y="124206"/>
                </a:lnTo>
                <a:lnTo>
                  <a:pt x="167640" y="128397"/>
                </a:lnTo>
                <a:lnTo>
                  <a:pt x="179070" y="142494"/>
                </a:lnTo>
                <a:lnTo>
                  <a:pt x="205371" y="113106"/>
                </a:lnTo>
                <a:lnTo>
                  <a:pt x="214884" y="88773"/>
                </a:lnTo>
                <a:lnTo>
                  <a:pt x="217424" y="96735"/>
                </a:lnTo>
                <a:lnTo>
                  <a:pt x="237832" y="129374"/>
                </a:lnTo>
                <a:lnTo>
                  <a:pt x="249555" y="138303"/>
                </a:lnTo>
                <a:lnTo>
                  <a:pt x="260858" y="124460"/>
                </a:lnTo>
                <a:close/>
              </a:path>
              <a:path w="885825" h="196214">
                <a:moveTo>
                  <a:pt x="286385" y="3683"/>
                </a:moveTo>
                <a:lnTo>
                  <a:pt x="268605" y="3683"/>
                </a:lnTo>
                <a:lnTo>
                  <a:pt x="268605" y="62738"/>
                </a:lnTo>
                <a:lnTo>
                  <a:pt x="241046" y="62738"/>
                </a:lnTo>
                <a:lnTo>
                  <a:pt x="241046" y="78105"/>
                </a:lnTo>
                <a:lnTo>
                  <a:pt x="268605" y="78105"/>
                </a:lnTo>
                <a:lnTo>
                  <a:pt x="268605" y="168402"/>
                </a:lnTo>
                <a:lnTo>
                  <a:pt x="286385" y="168402"/>
                </a:lnTo>
                <a:lnTo>
                  <a:pt x="286385" y="3683"/>
                </a:lnTo>
                <a:close/>
              </a:path>
              <a:path w="885825" h="196214">
                <a:moveTo>
                  <a:pt x="322453" y="0"/>
                </a:moveTo>
                <a:lnTo>
                  <a:pt x="304419" y="0"/>
                </a:lnTo>
                <a:lnTo>
                  <a:pt x="304419" y="177292"/>
                </a:lnTo>
                <a:lnTo>
                  <a:pt x="322453" y="177292"/>
                </a:lnTo>
                <a:lnTo>
                  <a:pt x="322453" y="0"/>
                </a:lnTo>
                <a:close/>
              </a:path>
              <a:path w="885825" h="196214">
                <a:moveTo>
                  <a:pt x="399923" y="29083"/>
                </a:moveTo>
                <a:lnTo>
                  <a:pt x="382905" y="29083"/>
                </a:lnTo>
                <a:lnTo>
                  <a:pt x="377063" y="37973"/>
                </a:lnTo>
                <a:lnTo>
                  <a:pt x="361048" y="77812"/>
                </a:lnTo>
                <a:lnTo>
                  <a:pt x="357124" y="112395"/>
                </a:lnTo>
                <a:lnTo>
                  <a:pt x="357619" y="124523"/>
                </a:lnTo>
                <a:lnTo>
                  <a:pt x="367588" y="168033"/>
                </a:lnTo>
                <a:lnTo>
                  <a:pt x="382905" y="195961"/>
                </a:lnTo>
                <a:lnTo>
                  <a:pt x="399923" y="195961"/>
                </a:lnTo>
                <a:lnTo>
                  <a:pt x="395859" y="190119"/>
                </a:lnTo>
                <a:lnTo>
                  <a:pt x="392049" y="182626"/>
                </a:lnTo>
                <a:lnTo>
                  <a:pt x="379857" y="144145"/>
                </a:lnTo>
                <a:lnTo>
                  <a:pt x="376428" y="112395"/>
                </a:lnTo>
                <a:lnTo>
                  <a:pt x="376707" y="104571"/>
                </a:lnTo>
                <a:lnTo>
                  <a:pt x="383692" y="65557"/>
                </a:lnTo>
                <a:lnTo>
                  <a:pt x="395859" y="34925"/>
                </a:lnTo>
                <a:lnTo>
                  <a:pt x="399923" y="29083"/>
                </a:lnTo>
                <a:close/>
              </a:path>
              <a:path w="885825" h="196214">
                <a:moveTo>
                  <a:pt x="442849" y="34417"/>
                </a:moveTo>
                <a:lnTo>
                  <a:pt x="428117" y="34417"/>
                </a:lnTo>
                <a:lnTo>
                  <a:pt x="414147" y="82423"/>
                </a:lnTo>
                <a:lnTo>
                  <a:pt x="433578" y="82423"/>
                </a:lnTo>
                <a:lnTo>
                  <a:pt x="442849" y="34417"/>
                </a:lnTo>
                <a:close/>
              </a:path>
              <a:path w="885825" h="196214">
                <a:moveTo>
                  <a:pt x="547624" y="144145"/>
                </a:moveTo>
                <a:lnTo>
                  <a:pt x="489458" y="144145"/>
                </a:lnTo>
                <a:lnTo>
                  <a:pt x="489458" y="143129"/>
                </a:lnTo>
                <a:lnTo>
                  <a:pt x="515112" y="117094"/>
                </a:lnTo>
                <a:lnTo>
                  <a:pt x="520623" y="111569"/>
                </a:lnTo>
                <a:lnTo>
                  <a:pt x="525551" y="106426"/>
                </a:lnTo>
                <a:lnTo>
                  <a:pt x="542798" y="82169"/>
                </a:lnTo>
                <a:lnTo>
                  <a:pt x="544703" y="77724"/>
                </a:lnTo>
                <a:lnTo>
                  <a:pt x="545592" y="73152"/>
                </a:lnTo>
                <a:lnTo>
                  <a:pt x="545465" y="61595"/>
                </a:lnTo>
                <a:lnTo>
                  <a:pt x="543687" y="55499"/>
                </a:lnTo>
                <a:lnTo>
                  <a:pt x="539254" y="48641"/>
                </a:lnTo>
                <a:lnTo>
                  <a:pt x="536702" y="44704"/>
                </a:lnTo>
                <a:lnTo>
                  <a:pt x="532003" y="40513"/>
                </a:lnTo>
                <a:lnTo>
                  <a:pt x="525780" y="37465"/>
                </a:lnTo>
                <a:lnTo>
                  <a:pt x="519684" y="34290"/>
                </a:lnTo>
                <a:lnTo>
                  <a:pt x="512445" y="32766"/>
                </a:lnTo>
                <a:lnTo>
                  <a:pt x="504317" y="32639"/>
                </a:lnTo>
                <a:lnTo>
                  <a:pt x="496189" y="32766"/>
                </a:lnTo>
                <a:lnTo>
                  <a:pt x="464693" y="56515"/>
                </a:lnTo>
                <a:lnTo>
                  <a:pt x="462915" y="70993"/>
                </a:lnTo>
                <a:lnTo>
                  <a:pt x="480949" y="70993"/>
                </a:lnTo>
                <a:lnTo>
                  <a:pt x="481076" y="64135"/>
                </a:lnTo>
                <a:lnTo>
                  <a:pt x="483108" y="58801"/>
                </a:lnTo>
                <a:lnTo>
                  <a:pt x="491363" y="50800"/>
                </a:lnTo>
                <a:lnTo>
                  <a:pt x="496951" y="48768"/>
                </a:lnTo>
                <a:lnTo>
                  <a:pt x="503936" y="48641"/>
                </a:lnTo>
                <a:lnTo>
                  <a:pt x="510667" y="48768"/>
                </a:lnTo>
                <a:lnTo>
                  <a:pt x="527189" y="73152"/>
                </a:lnTo>
                <a:lnTo>
                  <a:pt x="526542" y="76073"/>
                </a:lnTo>
                <a:lnTo>
                  <a:pt x="525018" y="79375"/>
                </a:lnTo>
                <a:lnTo>
                  <a:pt x="523367" y="82677"/>
                </a:lnTo>
                <a:lnTo>
                  <a:pt x="521081" y="86233"/>
                </a:lnTo>
                <a:lnTo>
                  <a:pt x="518033" y="89789"/>
                </a:lnTo>
                <a:lnTo>
                  <a:pt x="514985" y="93472"/>
                </a:lnTo>
                <a:lnTo>
                  <a:pt x="511175" y="97790"/>
                </a:lnTo>
                <a:lnTo>
                  <a:pt x="506603" y="102489"/>
                </a:lnTo>
                <a:lnTo>
                  <a:pt x="462915" y="146558"/>
                </a:lnTo>
                <a:lnTo>
                  <a:pt x="462915" y="160528"/>
                </a:lnTo>
                <a:lnTo>
                  <a:pt x="547624" y="160528"/>
                </a:lnTo>
                <a:lnTo>
                  <a:pt x="547624" y="144145"/>
                </a:lnTo>
                <a:close/>
              </a:path>
              <a:path w="885825" h="196214">
                <a:moveTo>
                  <a:pt x="664972" y="119761"/>
                </a:moveTo>
                <a:lnTo>
                  <a:pt x="647700" y="119761"/>
                </a:lnTo>
                <a:lnTo>
                  <a:pt x="647700" y="57277"/>
                </a:lnTo>
                <a:lnTo>
                  <a:pt x="647700" y="34417"/>
                </a:lnTo>
                <a:lnTo>
                  <a:pt x="629539" y="34417"/>
                </a:lnTo>
                <a:lnTo>
                  <a:pt x="629539" y="57277"/>
                </a:lnTo>
                <a:lnTo>
                  <a:pt x="629539" y="119761"/>
                </a:lnTo>
                <a:lnTo>
                  <a:pt x="588518" y="119761"/>
                </a:lnTo>
                <a:lnTo>
                  <a:pt x="588518" y="118745"/>
                </a:lnTo>
                <a:lnTo>
                  <a:pt x="628142" y="57277"/>
                </a:lnTo>
                <a:lnTo>
                  <a:pt x="629539" y="57277"/>
                </a:lnTo>
                <a:lnTo>
                  <a:pt x="629539" y="34417"/>
                </a:lnTo>
                <a:lnTo>
                  <a:pt x="623951" y="34417"/>
                </a:lnTo>
                <a:lnTo>
                  <a:pt x="568325" y="120396"/>
                </a:lnTo>
                <a:lnTo>
                  <a:pt x="568325" y="135890"/>
                </a:lnTo>
                <a:lnTo>
                  <a:pt x="629539" y="135890"/>
                </a:lnTo>
                <a:lnTo>
                  <a:pt x="629539" y="160528"/>
                </a:lnTo>
                <a:lnTo>
                  <a:pt x="647700" y="160528"/>
                </a:lnTo>
                <a:lnTo>
                  <a:pt x="647700" y="135890"/>
                </a:lnTo>
                <a:lnTo>
                  <a:pt x="664972" y="135890"/>
                </a:lnTo>
                <a:lnTo>
                  <a:pt x="664972" y="119761"/>
                </a:lnTo>
                <a:close/>
              </a:path>
              <a:path w="885825" h="196214">
                <a:moveTo>
                  <a:pt x="711454" y="145796"/>
                </a:moveTo>
                <a:lnTo>
                  <a:pt x="710311" y="143002"/>
                </a:lnTo>
                <a:lnTo>
                  <a:pt x="707898" y="140589"/>
                </a:lnTo>
                <a:lnTo>
                  <a:pt x="705485" y="138303"/>
                </a:lnTo>
                <a:lnTo>
                  <a:pt x="702691" y="137033"/>
                </a:lnTo>
                <a:lnTo>
                  <a:pt x="695706" y="137033"/>
                </a:lnTo>
                <a:lnTo>
                  <a:pt x="692785" y="138303"/>
                </a:lnTo>
                <a:lnTo>
                  <a:pt x="688086" y="143002"/>
                </a:lnTo>
                <a:lnTo>
                  <a:pt x="686943" y="145796"/>
                </a:lnTo>
                <a:lnTo>
                  <a:pt x="686943" y="152781"/>
                </a:lnTo>
                <a:lnTo>
                  <a:pt x="688086" y="155702"/>
                </a:lnTo>
                <a:lnTo>
                  <a:pt x="692785" y="160401"/>
                </a:lnTo>
                <a:lnTo>
                  <a:pt x="695706" y="161671"/>
                </a:lnTo>
                <a:lnTo>
                  <a:pt x="702691" y="161671"/>
                </a:lnTo>
                <a:lnTo>
                  <a:pt x="705485" y="160401"/>
                </a:lnTo>
                <a:lnTo>
                  <a:pt x="707898" y="158115"/>
                </a:lnTo>
                <a:lnTo>
                  <a:pt x="710311" y="155702"/>
                </a:lnTo>
                <a:lnTo>
                  <a:pt x="711454" y="152781"/>
                </a:lnTo>
                <a:lnTo>
                  <a:pt x="711454" y="145796"/>
                </a:lnTo>
                <a:close/>
              </a:path>
              <a:path w="885825" h="196214">
                <a:moveTo>
                  <a:pt x="825881" y="133731"/>
                </a:moveTo>
                <a:lnTo>
                  <a:pt x="825817" y="121158"/>
                </a:lnTo>
                <a:lnTo>
                  <a:pt x="824738" y="116459"/>
                </a:lnTo>
                <a:lnTo>
                  <a:pt x="822325" y="112014"/>
                </a:lnTo>
                <a:lnTo>
                  <a:pt x="820039" y="107442"/>
                </a:lnTo>
                <a:lnTo>
                  <a:pt x="816864" y="103759"/>
                </a:lnTo>
                <a:lnTo>
                  <a:pt x="815835" y="102997"/>
                </a:lnTo>
                <a:lnTo>
                  <a:pt x="812927" y="100838"/>
                </a:lnTo>
                <a:lnTo>
                  <a:pt x="808863" y="97917"/>
                </a:lnTo>
                <a:lnTo>
                  <a:pt x="806450" y="96862"/>
                </a:lnTo>
                <a:lnTo>
                  <a:pt x="806450" y="121158"/>
                </a:lnTo>
                <a:lnTo>
                  <a:pt x="806450" y="131826"/>
                </a:lnTo>
                <a:lnTo>
                  <a:pt x="804037" y="136779"/>
                </a:lnTo>
                <a:lnTo>
                  <a:pt x="799211" y="140589"/>
                </a:lnTo>
                <a:lnTo>
                  <a:pt x="794512" y="144399"/>
                </a:lnTo>
                <a:lnTo>
                  <a:pt x="788035" y="146304"/>
                </a:lnTo>
                <a:lnTo>
                  <a:pt x="779653" y="146431"/>
                </a:lnTo>
                <a:lnTo>
                  <a:pt x="771271" y="146304"/>
                </a:lnTo>
                <a:lnTo>
                  <a:pt x="764667" y="144399"/>
                </a:lnTo>
                <a:lnTo>
                  <a:pt x="759841" y="140589"/>
                </a:lnTo>
                <a:lnTo>
                  <a:pt x="755142" y="136779"/>
                </a:lnTo>
                <a:lnTo>
                  <a:pt x="752856" y="131826"/>
                </a:lnTo>
                <a:lnTo>
                  <a:pt x="752856" y="121158"/>
                </a:lnTo>
                <a:lnTo>
                  <a:pt x="753872" y="117221"/>
                </a:lnTo>
                <a:lnTo>
                  <a:pt x="756158" y="113919"/>
                </a:lnTo>
                <a:lnTo>
                  <a:pt x="758444" y="110490"/>
                </a:lnTo>
                <a:lnTo>
                  <a:pt x="761619" y="107823"/>
                </a:lnTo>
                <a:lnTo>
                  <a:pt x="769747" y="104013"/>
                </a:lnTo>
                <a:lnTo>
                  <a:pt x="774446" y="103124"/>
                </a:lnTo>
                <a:lnTo>
                  <a:pt x="779653" y="102997"/>
                </a:lnTo>
                <a:lnTo>
                  <a:pt x="784860" y="103124"/>
                </a:lnTo>
                <a:lnTo>
                  <a:pt x="789559" y="104013"/>
                </a:lnTo>
                <a:lnTo>
                  <a:pt x="793496" y="105918"/>
                </a:lnTo>
                <a:lnTo>
                  <a:pt x="797560" y="107823"/>
                </a:lnTo>
                <a:lnTo>
                  <a:pt x="800735" y="110490"/>
                </a:lnTo>
                <a:lnTo>
                  <a:pt x="803021" y="113919"/>
                </a:lnTo>
                <a:lnTo>
                  <a:pt x="805307" y="117221"/>
                </a:lnTo>
                <a:lnTo>
                  <a:pt x="806450" y="121158"/>
                </a:lnTo>
                <a:lnTo>
                  <a:pt x="806450" y="96862"/>
                </a:lnTo>
                <a:lnTo>
                  <a:pt x="804545" y="96012"/>
                </a:lnTo>
                <a:lnTo>
                  <a:pt x="799592" y="95250"/>
                </a:lnTo>
                <a:lnTo>
                  <a:pt x="799592" y="94488"/>
                </a:lnTo>
                <a:lnTo>
                  <a:pt x="805942" y="92837"/>
                </a:lnTo>
                <a:lnTo>
                  <a:pt x="811149" y="89535"/>
                </a:lnTo>
                <a:lnTo>
                  <a:pt x="812419" y="87884"/>
                </a:lnTo>
                <a:lnTo>
                  <a:pt x="815086" y="84455"/>
                </a:lnTo>
                <a:lnTo>
                  <a:pt x="818896" y="79375"/>
                </a:lnTo>
                <a:lnTo>
                  <a:pt x="820928" y="73279"/>
                </a:lnTo>
                <a:lnTo>
                  <a:pt x="821105" y="68072"/>
                </a:lnTo>
                <a:lnTo>
                  <a:pt x="821055" y="59817"/>
                </a:lnTo>
                <a:lnTo>
                  <a:pt x="819150" y="53975"/>
                </a:lnTo>
                <a:lnTo>
                  <a:pt x="815149" y="48387"/>
                </a:lnTo>
                <a:lnTo>
                  <a:pt x="812038" y="43942"/>
                </a:lnTo>
                <a:lnTo>
                  <a:pt x="807212" y="40005"/>
                </a:lnTo>
                <a:lnTo>
                  <a:pt x="802259" y="37680"/>
                </a:lnTo>
                <a:lnTo>
                  <a:pt x="802259" y="74041"/>
                </a:lnTo>
                <a:lnTo>
                  <a:pt x="800100" y="78867"/>
                </a:lnTo>
                <a:lnTo>
                  <a:pt x="796036" y="82423"/>
                </a:lnTo>
                <a:lnTo>
                  <a:pt x="791845" y="85979"/>
                </a:lnTo>
                <a:lnTo>
                  <a:pt x="786384" y="87757"/>
                </a:lnTo>
                <a:lnTo>
                  <a:pt x="779653" y="87884"/>
                </a:lnTo>
                <a:lnTo>
                  <a:pt x="772922" y="87757"/>
                </a:lnTo>
                <a:lnTo>
                  <a:pt x="767334" y="85979"/>
                </a:lnTo>
                <a:lnTo>
                  <a:pt x="758952" y="78867"/>
                </a:lnTo>
                <a:lnTo>
                  <a:pt x="756793" y="74041"/>
                </a:lnTo>
                <a:lnTo>
                  <a:pt x="756793" y="61976"/>
                </a:lnTo>
                <a:lnTo>
                  <a:pt x="758952" y="57277"/>
                </a:lnTo>
                <a:lnTo>
                  <a:pt x="763016" y="53721"/>
                </a:lnTo>
                <a:lnTo>
                  <a:pt x="767080" y="50292"/>
                </a:lnTo>
                <a:lnTo>
                  <a:pt x="772668" y="48387"/>
                </a:lnTo>
                <a:lnTo>
                  <a:pt x="786511" y="48387"/>
                </a:lnTo>
                <a:lnTo>
                  <a:pt x="791972" y="50292"/>
                </a:lnTo>
                <a:lnTo>
                  <a:pt x="800100" y="57404"/>
                </a:lnTo>
                <a:lnTo>
                  <a:pt x="802195" y="61976"/>
                </a:lnTo>
                <a:lnTo>
                  <a:pt x="802259" y="74041"/>
                </a:lnTo>
                <a:lnTo>
                  <a:pt x="802259" y="37680"/>
                </a:lnTo>
                <a:lnTo>
                  <a:pt x="794766" y="34163"/>
                </a:lnTo>
                <a:lnTo>
                  <a:pt x="787781" y="32766"/>
                </a:lnTo>
                <a:lnTo>
                  <a:pt x="779653" y="32639"/>
                </a:lnTo>
                <a:lnTo>
                  <a:pt x="771652" y="32766"/>
                </a:lnTo>
                <a:lnTo>
                  <a:pt x="764413" y="34163"/>
                </a:lnTo>
                <a:lnTo>
                  <a:pt x="751967" y="40005"/>
                </a:lnTo>
                <a:lnTo>
                  <a:pt x="747141" y="43942"/>
                </a:lnTo>
                <a:lnTo>
                  <a:pt x="743585" y="49022"/>
                </a:lnTo>
                <a:lnTo>
                  <a:pt x="740029" y="53975"/>
                </a:lnTo>
                <a:lnTo>
                  <a:pt x="738124" y="59817"/>
                </a:lnTo>
                <a:lnTo>
                  <a:pt x="738124" y="73279"/>
                </a:lnTo>
                <a:lnTo>
                  <a:pt x="740156" y="79375"/>
                </a:lnTo>
                <a:lnTo>
                  <a:pt x="744093" y="84455"/>
                </a:lnTo>
                <a:lnTo>
                  <a:pt x="747903" y="89535"/>
                </a:lnTo>
                <a:lnTo>
                  <a:pt x="753110" y="92837"/>
                </a:lnTo>
                <a:lnTo>
                  <a:pt x="759714" y="94488"/>
                </a:lnTo>
                <a:lnTo>
                  <a:pt x="759714" y="95250"/>
                </a:lnTo>
                <a:lnTo>
                  <a:pt x="736854" y="112014"/>
                </a:lnTo>
                <a:lnTo>
                  <a:pt x="734568" y="116459"/>
                </a:lnTo>
                <a:lnTo>
                  <a:pt x="733475" y="121158"/>
                </a:lnTo>
                <a:lnTo>
                  <a:pt x="733425" y="133731"/>
                </a:lnTo>
                <a:lnTo>
                  <a:pt x="735330" y="139827"/>
                </a:lnTo>
                <a:lnTo>
                  <a:pt x="739267" y="145161"/>
                </a:lnTo>
                <a:lnTo>
                  <a:pt x="743077" y="150495"/>
                </a:lnTo>
                <a:lnTo>
                  <a:pt x="748538" y="154559"/>
                </a:lnTo>
                <a:lnTo>
                  <a:pt x="762508" y="160655"/>
                </a:lnTo>
                <a:lnTo>
                  <a:pt x="770509" y="162179"/>
                </a:lnTo>
                <a:lnTo>
                  <a:pt x="788797" y="162179"/>
                </a:lnTo>
                <a:lnTo>
                  <a:pt x="796798" y="160655"/>
                </a:lnTo>
                <a:lnTo>
                  <a:pt x="810641" y="154559"/>
                </a:lnTo>
                <a:lnTo>
                  <a:pt x="815975" y="150495"/>
                </a:lnTo>
                <a:lnTo>
                  <a:pt x="818972" y="146431"/>
                </a:lnTo>
                <a:lnTo>
                  <a:pt x="823849" y="139827"/>
                </a:lnTo>
                <a:lnTo>
                  <a:pt x="825881" y="133731"/>
                </a:lnTo>
                <a:close/>
              </a:path>
              <a:path w="885825" h="196214">
                <a:moveTo>
                  <a:pt x="885825" y="112395"/>
                </a:moveTo>
                <a:lnTo>
                  <a:pt x="879094" y="67183"/>
                </a:lnTo>
                <a:lnTo>
                  <a:pt x="860044" y="29083"/>
                </a:lnTo>
                <a:lnTo>
                  <a:pt x="843026" y="29083"/>
                </a:lnTo>
                <a:lnTo>
                  <a:pt x="847090" y="34925"/>
                </a:lnTo>
                <a:lnTo>
                  <a:pt x="850900" y="42418"/>
                </a:lnTo>
                <a:lnTo>
                  <a:pt x="863092" y="80899"/>
                </a:lnTo>
                <a:lnTo>
                  <a:pt x="866521" y="112395"/>
                </a:lnTo>
                <a:lnTo>
                  <a:pt x="866305" y="120307"/>
                </a:lnTo>
                <a:lnTo>
                  <a:pt x="859294" y="159385"/>
                </a:lnTo>
                <a:lnTo>
                  <a:pt x="843026" y="195961"/>
                </a:lnTo>
                <a:lnTo>
                  <a:pt x="860044" y="195961"/>
                </a:lnTo>
                <a:lnTo>
                  <a:pt x="879094" y="157861"/>
                </a:lnTo>
                <a:lnTo>
                  <a:pt x="885317" y="124523"/>
                </a:lnTo>
                <a:lnTo>
                  <a:pt x="885825" y="1123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3" name="object 3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12" name="object 12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0519" y="2286888"/>
              <a:ext cx="1539240" cy="250825"/>
            </a:xfrm>
            <a:custGeom>
              <a:avLst/>
              <a:gdLst/>
              <a:ahLst/>
              <a:cxnLst/>
              <a:rect l="l" t="t" r="r" b="b"/>
              <a:pathLst>
                <a:path w="1539239" h="250825">
                  <a:moveTo>
                    <a:pt x="133451" y="106680"/>
                  </a:moveTo>
                  <a:lnTo>
                    <a:pt x="124510" y="59182"/>
                  </a:lnTo>
                  <a:lnTo>
                    <a:pt x="121272" y="52705"/>
                  </a:lnTo>
                  <a:lnTo>
                    <a:pt x="119799" y="49758"/>
                  </a:lnTo>
                  <a:lnTo>
                    <a:pt x="114312" y="41478"/>
                  </a:lnTo>
                  <a:lnTo>
                    <a:pt x="108038" y="34328"/>
                  </a:lnTo>
                  <a:lnTo>
                    <a:pt x="100990" y="28321"/>
                  </a:lnTo>
                  <a:lnTo>
                    <a:pt x="95592" y="24993"/>
                  </a:lnTo>
                  <a:lnTo>
                    <a:pt x="95592" y="106680"/>
                  </a:lnTo>
                  <a:lnTo>
                    <a:pt x="95034" y="119392"/>
                  </a:lnTo>
                  <a:lnTo>
                    <a:pt x="82600" y="156591"/>
                  </a:lnTo>
                  <a:lnTo>
                    <a:pt x="75692" y="161163"/>
                  </a:lnTo>
                  <a:lnTo>
                    <a:pt x="58026" y="161163"/>
                  </a:lnTo>
                  <a:lnTo>
                    <a:pt x="38582" y="119392"/>
                  </a:lnTo>
                  <a:lnTo>
                    <a:pt x="38125" y="106680"/>
                  </a:lnTo>
                  <a:lnTo>
                    <a:pt x="38582" y="94094"/>
                  </a:lnTo>
                  <a:lnTo>
                    <a:pt x="50977" y="57277"/>
                  </a:lnTo>
                  <a:lnTo>
                    <a:pt x="58026" y="52705"/>
                  </a:lnTo>
                  <a:lnTo>
                    <a:pt x="75692" y="52705"/>
                  </a:lnTo>
                  <a:lnTo>
                    <a:pt x="95034" y="94094"/>
                  </a:lnTo>
                  <a:lnTo>
                    <a:pt x="95592" y="106680"/>
                  </a:lnTo>
                  <a:lnTo>
                    <a:pt x="95592" y="24993"/>
                  </a:lnTo>
                  <a:lnTo>
                    <a:pt x="93268" y="23558"/>
                  </a:lnTo>
                  <a:lnTo>
                    <a:pt x="85039" y="20142"/>
                  </a:lnTo>
                  <a:lnTo>
                    <a:pt x="76276" y="18034"/>
                  </a:lnTo>
                  <a:lnTo>
                    <a:pt x="66979" y="17272"/>
                  </a:lnTo>
                  <a:lnTo>
                    <a:pt x="57518" y="18034"/>
                  </a:lnTo>
                  <a:lnTo>
                    <a:pt x="18986" y="41478"/>
                  </a:lnTo>
                  <a:lnTo>
                    <a:pt x="2273" y="81026"/>
                  </a:lnTo>
                  <a:lnTo>
                    <a:pt x="0" y="106680"/>
                  </a:lnTo>
                  <a:lnTo>
                    <a:pt x="609" y="120116"/>
                  </a:lnTo>
                  <a:lnTo>
                    <a:pt x="13474" y="164211"/>
                  </a:lnTo>
                  <a:lnTo>
                    <a:pt x="48602" y="193992"/>
                  </a:lnTo>
                  <a:lnTo>
                    <a:pt x="66979" y="196850"/>
                  </a:lnTo>
                  <a:lnTo>
                    <a:pt x="76276" y="196088"/>
                  </a:lnTo>
                  <a:lnTo>
                    <a:pt x="114312" y="172580"/>
                  </a:lnTo>
                  <a:lnTo>
                    <a:pt x="121297" y="161163"/>
                  </a:lnTo>
                  <a:lnTo>
                    <a:pt x="124510" y="154686"/>
                  </a:lnTo>
                  <a:lnTo>
                    <a:pt x="128295" y="144119"/>
                  </a:lnTo>
                  <a:lnTo>
                    <a:pt x="131051" y="132600"/>
                  </a:lnTo>
                  <a:lnTo>
                    <a:pt x="132765" y="120116"/>
                  </a:lnTo>
                  <a:lnTo>
                    <a:pt x="133451" y="106680"/>
                  </a:lnTo>
                  <a:close/>
                </a:path>
                <a:path w="1539239" h="250825">
                  <a:moveTo>
                    <a:pt x="203441" y="127"/>
                  </a:moveTo>
                  <a:lnTo>
                    <a:pt x="163957" y="127"/>
                  </a:lnTo>
                  <a:lnTo>
                    <a:pt x="163957" y="250698"/>
                  </a:lnTo>
                  <a:lnTo>
                    <a:pt x="203441" y="250698"/>
                  </a:lnTo>
                  <a:lnTo>
                    <a:pt x="203441" y="127"/>
                  </a:lnTo>
                  <a:close/>
                </a:path>
                <a:path w="1539239" h="250825">
                  <a:moveTo>
                    <a:pt x="409346" y="11049"/>
                  </a:moveTo>
                  <a:lnTo>
                    <a:pt x="234213" y="11049"/>
                  </a:lnTo>
                  <a:lnTo>
                    <a:pt x="234213" y="41529"/>
                  </a:lnTo>
                  <a:lnTo>
                    <a:pt x="370128" y="41529"/>
                  </a:lnTo>
                  <a:lnTo>
                    <a:pt x="370065" y="49403"/>
                  </a:lnTo>
                  <a:lnTo>
                    <a:pt x="363588" y="94615"/>
                  </a:lnTo>
                  <a:lnTo>
                    <a:pt x="402259" y="98171"/>
                  </a:lnTo>
                  <a:lnTo>
                    <a:pt x="408914" y="54317"/>
                  </a:lnTo>
                  <a:lnTo>
                    <a:pt x="409308" y="41529"/>
                  </a:lnTo>
                  <a:lnTo>
                    <a:pt x="409346" y="11049"/>
                  </a:lnTo>
                  <a:close/>
                </a:path>
                <a:path w="1539239" h="250825">
                  <a:moveTo>
                    <a:pt x="410438" y="202819"/>
                  </a:moveTo>
                  <a:lnTo>
                    <a:pt x="409625" y="195516"/>
                  </a:lnTo>
                  <a:lnTo>
                    <a:pt x="407492" y="188785"/>
                  </a:lnTo>
                  <a:lnTo>
                    <a:pt x="404952" y="184277"/>
                  </a:lnTo>
                  <a:lnTo>
                    <a:pt x="404037" y="182638"/>
                  </a:lnTo>
                  <a:lnTo>
                    <a:pt x="371398" y="161798"/>
                  </a:lnTo>
                  <a:lnTo>
                    <a:pt x="371398" y="196469"/>
                  </a:lnTo>
                  <a:lnTo>
                    <a:pt x="371398" y="208915"/>
                  </a:lnTo>
                  <a:lnTo>
                    <a:pt x="332333" y="220446"/>
                  </a:lnTo>
                  <a:lnTo>
                    <a:pt x="320827" y="220726"/>
                  </a:lnTo>
                  <a:lnTo>
                    <a:pt x="309232" y="220446"/>
                  </a:lnTo>
                  <a:lnTo>
                    <a:pt x="270383" y="208915"/>
                  </a:lnTo>
                  <a:lnTo>
                    <a:pt x="270383" y="196469"/>
                  </a:lnTo>
                  <a:lnTo>
                    <a:pt x="309232" y="184492"/>
                  </a:lnTo>
                  <a:lnTo>
                    <a:pt x="320827" y="184277"/>
                  </a:lnTo>
                  <a:lnTo>
                    <a:pt x="332333" y="184492"/>
                  </a:lnTo>
                  <a:lnTo>
                    <a:pt x="371398" y="196469"/>
                  </a:lnTo>
                  <a:lnTo>
                    <a:pt x="371398" y="161798"/>
                  </a:lnTo>
                  <a:lnTo>
                    <a:pt x="320827" y="155194"/>
                  </a:lnTo>
                  <a:lnTo>
                    <a:pt x="307594" y="155549"/>
                  </a:lnTo>
                  <a:lnTo>
                    <a:pt x="263918" y="163880"/>
                  </a:lnTo>
                  <a:lnTo>
                    <a:pt x="234073" y="188785"/>
                  </a:lnTo>
                  <a:lnTo>
                    <a:pt x="231228" y="202819"/>
                  </a:lnTo>
                  <a:lnTo>
                    <a:pt x="231965" y="209994"/>
                  </a:lnTo>
                  <a:lnTo>
                    <a:pt x="263918" y="241515"/>
                  </a:lnTo>
                  <a:lnTo>
                    <a:pt x="307594" y="249859"/>
                  </a:lnTo>
                  <a:lnTo>
                    <a:pt x="320827" y="250190"/>
                  </a:lnTo>
                  <a:lnTo>
                    <a:pt x="334098" y="249859"/>
                  </a:lnTo>
                  <a:lnTo>
                    <a:pt x="377748" y="241515"/>
                  </a:lnTo>
                  <a:lnTo>
                    <a:pt x="405180" y="220726"/>
                  </a:lnTo>
                  <a:lnTo>
                    <a:pt x="407492" y="216636"/>
                  </a:lnTo>
                  <a:lnTo>
                    <a:pt x="409625" y="209994"/>
                  </a:lnTo>
                  <a:lnTo>
                    <a:pt x="410438" y="202819"/>
                  </a:lnTo>
                  <a:close/>
                </a:path>
                <a:path w="1539239" h="250825">
                  <a:moveTo>
                    <a:pt x="435762" y="110236"/>
                  </a:moveTo>
                  <a:lnTo>
                    <a:pt x="329819" y="110236"/>
                  </a:lnTo>
                  <a:lnTo>
                    <a:pt x="329819" y="67691"/>
                  </a:lnTo>
                  <a:lnTo>
                    <a:pt x="291134" y="67691"/>
                  </a:lnTo>
                  <a:lnTo>
                    <a:pt x="291134" y="110236"/>
                  </a:lnTo>
                  <a:lnTo>
                    <a:pt x="209156" y="110236"/>
                  </a:lnTo>
                  <a:lnTo>
                    <a:pt x="209156" y="141732"/>
                  </a:lnTo>
                  <a:lnTo>
                    <a:pt x="435762" y="141732"/>
                  </a:lnTo>
                  <a:lnTo>
                    <a:pt x="435762" y="110236"/>
                  </a:lnTo>
                  <a:close/>
                </a:path>
                <a:path w="1539239" h="250825">
                  <a:moveTo>
                    <a:pt x="588060" y="5588"/>
                  </a:moveTo>
                  <a:lnTo>
                    <a:pt x="550976" y="5588"/>
                  </a:lnTo>
                  <a:lnTo>
                    <a:pt x="550976" y="65024"/>
                  </a:lnTo>
                  <a:lnTo>
                    <a:pt x="530275" y="65024"/>
                  </a:lnTo>
                  <a:lnTo>
                    <a:pt x="531101" y="56362"/>
                  </a:lnTo>
                  <a:lnTo>
                    <a:pt x="531698" y="47523"/>
                  </a:lnTo>
                  <a:lnTo>
                    <a:pt x="532053" y="38506"/>
                  </a:lnTo>
                  <a:lnTo>
                    <a:pt x="532180" y="29337"/>
                  </a:lnTo>
                  <a:lnTo>
                    <a:pt x="433844" y="29337"/>
                  </a:lnTo>
                  <a:lnTo>
                    <a:pt x="433844" y="60579"/>
                  </a:lnTo>
                  <a:lnTo>
                    <a:pt x="493229" y="60579"/>
                  </a:lnTo>
                  <a:lnTo>
                    <a:pt x="491731" y="72237"/>
                  </a:lnTo>
                  <a:lnTo>
                    <a:pt x="478078" y="113766"/>
                  </a:lnTo>
                  <a:lnTo>
                    <a:pt x="450189" y="148361"/>
                  </a:lnTo>
                  <a:lnTo>
                    <a:pt x="418325" y="171196"/>
                  </a:lnTo>
                  <a:lnTo>
                    <a:pt x="441198" y="198755"/>
                  </a:lnTo>
                  <a:lnTo>
                    <a:pt x="484835" y="165036"/>
                  </a:lnTo>
                  <a:lnTo>
                    <a:pt x="512775" y="125882"/>
                  </a:lnTo>
                  <a:lnTo>
                    <a:pt x="524052" y="96520"/>
                  </a:lnTo>
                  <a:lnTo>
                    <a:pt x="550976" y="96520"/>
                  </a:lnTo>
                  <a:lnTo>
                    <a:pt x="550976" y="127127"/>
                  </a:lnTo>
                  <a:lnTo>
                    <a:pt x="519099" y="127127"/>
                  </a:lnTo>
                  <a:lnTo>
                    <a:pt x="519099" y="158623"/>
                  </a:lnTo>
                  <a:lnTo>
                    <a:pt x="550976" y="158623"/>
                  </a:lnTo>
                  <a:lnTo>
                    <a:pt x="550976" y="239522"/>
                  </a:lnTo>
                  <a:lnTo>
                    <a:pt x="588060" y="239522"/>
                  </a:lnTo>
                  <a:lnTo>
                    <a:pt x="588060" y="96520"/>
                  </a:lnTo>
                  <a:lnTo>
                    <a:pt x="588060" y="65024"/>
                  </a:lnTo>
                  <a:lnTo>
                    <a:pt x="588060" y="5588"/>
                  </a:lnTo>
                  <a:close/>
                </a:path>
                <a:path w="1539239" h="250825">
                  <a:moveTo>
                    <a:pt x="640511" y="127"/>
                  </a:moveTo>
                  <a:lnTo>
                    <a:pt x="603808" y="127"/>
                  </a:lnTo>
                  <a:lnTo>
                    <a:pt x="603808" y="250190"/>
                  </a:lnTo>
                  <a:lnTo>
                    <a:pt x="640511" y="250190"/>
                  </a:lnTo>
                  <a:lnTo>
                    <a:pt x="640511" y="127"/>
                  </a:lnTo>
                  <a:close/>
                </a:path>
                <a:path w="1539239" h="250825">
                  <a:moveTo>
                    <a:pt x="790752" y="188341"/>
                  </a:moveTo>
                  <a:lnTo>
                    <a:pt x="788543" y="162179"/>
                  </a:lnTo>
                  <a:lnTo>
                    <a:pt x="788085" y="156718"/>
                  </a:lnTo>
                  <a:lnTo>
                    <a:pt x="779678" y="158115"/>
                  </a:lnTo>
                  <a:lnTo>
                    <a:pt x="739419" y="161836"/>
                  </a:lnTo>
                  <a:lnTo>
                    <a:pt x="723442" y="162179"/>
                  </a:lnTo>
                  <a:lnTo>
                    <a:pt x="723442" y="60071"/>
                  </a:lnTo>
                  <a:lnTo>
                    <a:pt x="777163" y="60071"/>
                  </a:lnTo>
                  <a:lnTo>
                    <a:pt x="777163" y="28702"/>
                  </a:lnTo>
                  <a:lnTo>
                    <a:pt x="683945" y="28702"/>
                  </a:lnTo>
                  <a:lnTo>
                    <a:pt x="683945" y="195199"/>
                  </a:lnTo>
                  <a:lnTo>
                    <a:pt x="724623" y="194970"/>
                  </a:lnTo>
                  <a:lnTo>
                    <a:pt x="768248" y="191960"/>
                  </a:lnTo>
                  <a:lnTo>
                    <a:pt x="779411" y="190347"/>
                  </a:lnTo>
                  <a:lnTo>
                    <a:pt x="790752" y="188341"/>
                  </a:lnTo>
                  <a:close/>
                </a:path>
                <a:path w="1539239" h="250825">
                  <a:moveTo>
                    <a:pt x="1028395" y="106680"/>
                  </a:moveTo>
                  <a:lnTo>
                    <a:pt x="1011148" y="72390"/>
                  </a:lnTo>
                  <a:lnTo>
                    <a:pt x="991158" y="62179"/>
                  </a:lnTo>
                  <a:lnTo>
                    <a:pt x="991158" y="99060"/>
                  </a:lnTo>
                  <a:lnTo>
                    <a:pt x="991158" y="110490"/>
                  </a:lnTo>
                  <a:lnTo>
                    <a:pt x="988745" y="115570"/>
                  </a:lnTo>
                  <a:lnTo>
                    <a:pt x="979855" y="120650"/>
                  </a:lnTo>
                  <a:lnTo>
                    <a:pt x="973886" y="121920"/>
                  </a:lnTo>
                  <a:lnTo>
                    <a:pt x="959154" y="121920"/>
                  </a:lnTo>
                  <a:lnTo>
                    <a:pt x="953312" y="120650"/>
                  </a:lnTo>
                  <a:lnTo>
                    <a:pt x="948867" y="118110"/>
                  </a:lnTo>
                  <a:lnTo>
                    <a:pt x="944549" y="115570"/>
                  </a:lnTo>
                  <a:lnTo>
                    <a:pt x="942263" y="110490"/>
                  </a:lnTo>
                  <a:lnTo>
                    <a:pt x="942263" y="99060"/>
                  </a:lnTo>
                  <a:lnTo>
                    <a:pt x="944549" y="95250"/>
                  </a:lnTo>
                  <a:lnTo>
                    <a:pt x="948867" y="92710"/>
                  </a:lnTo>
                  <a:lnTo>
                    <a:pt x="953312" y="90170"/>
                  </a:lnTo>
                  <a:lnTo>
                    <a:pt x="959154" y="88900"/>
                  </a:lnTo>
                  <a:lnTo>
                    <a:pt x="973886" y="88900"/>
                  </a:lnTo>
                  <a:lnTo>
                    <a:pt x="979855" y="90170"/>
                  </a:lnTo>
                  <a:lnTo>
                    <a:pt x="988745" y="95250"/>
                  </a:lnTo>
                  <a:lnTo>
                    <a:pt x="991158" y="99060"/>
                  </a:lnTo>
                  <a:lnTo>
                    <a:pt x="991158" y="62179"/>
                  </a:lnTo>
                  <a:lnTo>
                    <a:pt x="983729" y="60960"/>
                  </a:lnTo>
                  <a:lnTo>
                    <a:pt x="966393" y="58420"/>
                  </a:lnTo>
                  <a:lnTo>
                    <a:pt x="949210" y="60960"/>
                  </a:lnTo>
                  <a:lnTo>
                    <a:pt x="912037" y="81280"/>
                  </a:lnTo>
                  <a:lnTo>
                    <a:pt x="904125" y="106680"/>
                  </a:lnTo>
                  <a:lnTo>
                    <a:pt x="904532" y="111760"/>
                  </a:lnTo>
                  <a:lnTo>
                    <a:pt x="927468" y="142240"/>
                  </a:lnTo>
                  <a:lnTo>
                    <a:pt x="957529" y="151130"/>
                  </a:lnTo>
                  <a:lnTo>
                    <a:pt x="975334" y="151130"/>
                  </a:lnTo>
                  <a:lnTo>
                    <a:pt x="1016203" y="134620"/>
                  </a:lnTo>
                  <a:lnTo>
                    <a:pt x="1027988" y="111760"/>
                  </a:lnTo>
                  <a:lnTo>
                    <a:pt x="1028395" y="106680"/>
                  </a:lnTo>
                  <a:close/>
                </a:path>
                <a:path w="1539239" h="250825">
                  <a:moveTo>
                    <a:pt x="1040561" y="21590"/>
                  </a:moveTo>
                  <a:lnTo>
                    <a:pt x="986078" y="21590"/>
                  </a:lnTo>
                  <a:lnTo>
                    <a:pt x="986078" y="0"/>
                  </a:lnTo>
                  <a:lnTo>
                    <a:pt x="946835" y="0"/>
                  </a:lnTo>
                  <a:lnTo>
                    <a:pt x="946835" y="21590"/>
                  </a:lnTo>
                  <a:lnTo>
                    <a:pt x="894511" y="21590"/>
                  </a:lnTo>
                  <a:lnTo>
                    <a:pt x="894511" y="1270"/>
                  </a:lnTo>
                  <a:lnTo>
                    <a:pt x="857554" y="1270"/>
                  </a:lnTo>
                  <a:lnTo>
                    <a:pt x="857554" y="96520"/>
                  </a:lnTo>
                  <a:lnTo>
                    <a:pt x="837361" y="96520"/>
                  </a:lnTo>
                  <a:lnTo>
                    <a:pt x="837361" y="5080"/>
                  </a:lnTo>
                  <a:lnTo>
                    <a:pt x="801674" y="5080"/>
                  </a:lnTo>
                  <a:lnTo>
                    <a:pt x="801674" y="238760"/>
                  </a:lnTo>
                  <a:lnTo>
                    <a:pt x="837361" y="238760"/>
                  </a:lnTo>
                  <a:lnTo>
                    <a:pt x="837361" y="127000"/>
                  </a:lnTo>
                  <a:lnTo>
                    <a:pt x="857554" y="127000"/>
                  </a:lnTo>
                  <a:lnTo>
                    <a:pt x="857554" y="250190"/>
                  </a:lnTo>
                  <a:lnTo>
                    <a:pt x="894511" y="250190"/>
                  </a:lnTo>
                  <a:lnTo>
                    <a:pt x="894511" y="127000"/>
                  </a:lnTo>
                  <a:lnTo>
                    <a:pt x="894511" y="96520"/>
                  </a:lnTo>
                  <a:lnTo>
                    <a:pt x="894511" y="52070"/>
                  </a:lnTo>
                  <a:lnTo>
                    <a:pt x="1040561" y="52070"/>
                  </a:lnTo>
                  <a:lnTo>
                    <a:pt x="1040561" y="21590"/>
                  </a:lnTo>
                  <a:close/>
                </a:path>
                <a:path w="1539239" h="250825">
                  <a:moveTo>
                    <a:pt x="1091742" y="167640"/>
                  </a:moveTo>
                  <a:lnTo>
                    <a:pt x="922070" y="167640"/>
                  </a:lnTo>
                  <a:lnTo>
                    <a:pt x="922070" y="198120"/>
                  </a:lnTo>
                  <a:lnTo>
                    <a:pt x="1052499" y="198120"/>
                  </a:lnTo>
                  <a:lnTo>
                    <a:pt x="1052499" y="250190"/>
                  </a:lnTo>
                  <a:lnTo>
                    <a:pt x="1091742" y="250190"/>
                  </a:lnTo>
                  <a:lnTo>
                    <a:pt x="1091742" y="167640"/>
                  </a:lnTo>
                  <a:close/>
                </a:path>
                <a:path w="1539239" h="250825">
                  <a:moveTo>
                    <a:pt x="1124127" y="64770"/>
                  </a:moveTo>
                  <a:lnTo>
                    <a:pt x="1091742" y="64770"/>
                  </a:lnTo>
                  <a:lnTo>
                    <a:pt x="1091742" y="1270"/>
                  </a:lnTo>
                  <a:lnTo>
                    <a:pt x="1052499" y="1270"/>
                  </a:lnTo>
                  <a:lnTo>
                    <a:pt x="1052499" y="157480"/>
                  </a:lnTo>
                  <a:lnTo>
                    <a:pt x="1091742" y="157480"/>
                  </a:lnTo>
                  <a:lnTo>
                    <a:pt x="1091742" y="96520"/>
                  </a:lnTo>
                  <a:lnTo>
                    <a:pt x="1124127" y="96520"/>
                  </a:lnTo>
                  <a:lnTo>
                    <a:pt x="1124127" y="64770"/>
                  </a:lnTo>
                  <a:close/>
                </a:path>
                <a:path w="1539239" h="250825">
                  <a:moveTo>
                    <a:pt x="1250111" y="45720"/>
                  </a:moveTo>
                  <a:lnTo>
                    <a:pt x="1220012" y="15240"/>
                  </a:lnTo>
                  <a:lnTo>
                    <a:pt x="1213027" y="12827"/>
                  </a:lnTo>
                  <a:lnTo>
                    <a:pt x="1213027" y="57150"/>
                  </a:lnTo>
                  <a:lnTo>
                    <a:pt x="1212900" y="59690"/>
                  </a:lnTo>
                  <a:lnTo>
                    <a:pt x="1210487" y="63500"/>
                  </a:lnTo>
                  <a:lnTo>
                    <a:pt x="1205788" y="66040"/>
                  </a:lnTo>
                  <a:lnTo>
                    <a:pt x="1201089" y="69850"/>
                  </a:lnTo>
                  <a:lnTo>
                    <a:pt x="1195120" y="71120"/>
                  </a:lnTo>
                  <a:lnTo>
                    <a:pt x="1179753" y="71120"/>
                  </a:lnTo>
                  <a:lnTo>
                    <a:pt x="1173403" y="69850"/>
                  </a:lnTo>
                  <a:lnTo>
                    <a:pt x="1168831" y="66040"/>
                  </a:lnTo>
                  <a:lnTo>
                    <a:pt x="1164132" y="63500"/>
                  </a:lnTo>
                  <a:lnTo>
                    <a:pt x="1161846" y="59690"/>
                  </a:lnTo>
                  <a:lnTo>
                    <a:pt x="1161783" y="57150"/>
                  </a:lnTo>
                  <a:lnTo>
                    <a:pt x="1161846" y="48260"/>
                  </a:lnTo>
                  <a:lnTo>
                    <a:pt x="1164132" y="44450"/>
                  </a:lnTo>
                  <a:lnTo>
                    <a:pt x="1168831" y="41910"/>
                  </a:lnTo>
                  <a:lnTo>
                    <a:pt x="1173403" y="39370"/>
                  </a:lnTo>
                  <a:lnTo>
                    <a:pt x="1179753" y="38100"/>
                  </a:lnTo>
                  <a:lnTo>
                    <a:pt x="1195120" y="38100"/>
                  </a:lnTo>
                  <a:lnTo>
                    <a:pt x="1213027" y="57150"/>
                  </a:lnTo>
                  <a:lnTo>
                    <a:pt x="1213027" y="12827"/>
                  </a:lnTo>
                  <a:lnTo>
                    <a:pt x="1212697" y="12700"/>
                  </a:lnTo>
                  <a:lnTo>
                    <a:pt x="1204861" y="10160"/>
                  </a:lnTo>
                  <a:lnTo>
                    <a:pt x="1196505" y="8890"/>
                  </a:lnTo>
                  <a:lnTo>
                    <a:pt x="1178572" y="8890"/>
                  </a:lnTo>
                  <a:lnTo>
                    <a:pt x="1142238" y="21590"/>
                  </a:lnTo>
                  <a:lnTo>
                    <a:pt x="1124762" y="45720"/>
                  </a:lnTo>
                  <a:lnTo>
                    <a:pt x="1124762" y="63500"/>
                  </a:lnTo>
                  <a:lnTo>
                    <a:pt x="1154861" y="92710"/>
                  </a:lnTo>
                  <a:lnTo>
                    <a:pt x="1170101" y="97790"/>
                  </a:lnTo>
                  <a:lnTo>
                    <a:pt x="1178572" y="97790"/>
                  </a:lnTo>
                  <a:lnTo>
                    <a:pt x="1187627" y="99060"/>
                  </a:lnTo>
                  <a:lnTo>
                    <a:pt x="1196505" y="97790"/>
                  </a:lnTo>
                  <a:lnTo>
                    <a:pt x="1204861" y="97790"/>
                  </a:lnTo>
                  <a:lnTo>
                    <a:pt x="1212697" y="95250"/>
                  </a:lnTo>
                  <a:lnTo>
                    <a:pt x="1247444" y="71120"/>
                  </a:lnTo>
                  <a:lnTo>
                    <a:pt x="1250111" y="63500"/>
                  </a:lnTo>
                  <a:lnTo>
                    <a:pt x="1250111" y="45720"/>
                  </a:lnTo>
                  <a:close/>
                </a:path>
                <a:path w="1539239" h="250825">
                  <a:moveTo>
                    <a:pt x="1326184" y="215900"/>
                  </a:moveTo>
                  <a:lnTo>
                    <a:pt x="1176451" y="215900"/>
                  </a:lnTo>
                  <a:lnTo>
                    <a:pt x="1176451" y="184150"/>
                  </a:lnTo>
                  <a:lnTo>
                    <a:pt x="1210995" y="184150"/>
                  </a:lnTo>
                  <a:lnTo>
                    <a:pt x="1210995" y="139700"/>
                  </a:lnTo>
                  <a:lnTo>
                    <a:pt x="1210995" y="137160"/>
                  </a:lnTo>
                  <a:lnTo>
                    <a:pt x="1218222" y="137160"/>
                  </a:lnTo>
                  <a:lnTo>
                    <a:pt x="1225448" y="135890"/>
                  </a:lnTo>
                  <a:lnTo>
                    <a:pt x="1232649" y="135890"/>
                  </a:lnTo>
                  <a:lnTo>
                    <a:pt x="1247038" y="133350"/>
                  </a:lnTo>
                  <a:lnTo>
                    <a:pt x="1254213" y="133350"/>
                  </a:lnTo>
                  <a:lnTo>
                    <a:pt x="1268526" y="130810"/>
                  </a:lnTo>
                  <a:lnTo>
                    <a:pt x="1266240" y="102870"/>
                  </a:lnTo>
                  <a:lnTo>
                    <a:pt x="1211757" y="107950"/>
                  </a:lnTo>
                  <a:lnTo>
                    <a:pt x="1197749" y="107950"/>
                  </a:lnTo>
                  <a:lnTo>
                    <a:pt x="1183919" y="109220"/>
                  </a:lnTo>
                  <a:lnTo>
                    <a:pt x="1143495" y="109220"/>
                  </a:lnTo>
                  <a:lnTo>
                    <a:pt x="1130744" y="110490"/>
                  </a:lnTo>
                  <a:lnTo>
                    <a:pt x="1106728" y="110490"/>
                  </a:lnTo>
                  <a:lnTo>
                    <a:pt x="1111046" y="140970"/>
                  </a:lnTo>
                  <a:lnTo>
                    <a:pt x="1155573" y="140970"/>
                  </a:lnTo>
                  <a:lnTo>
                    <a:pt x="1171498" y="139700"/>
                  </a:lnTo>
                  <a:lnTo>
                    <a:pt x="1171498" y="171450"/>
                  </a:lnTo>
                  <a:lnTo>
                    <a:pt x="1137208" y="171450"/>
                  </a:lnTo>
                  <a:lnTo>
                    <a:pt x="1137208" y="246380"/>
                  </a:lnTo>
                  <a:lnTo>
                    <a:pt x="1326184" y="246380"/>
                  </a:lnTo>
                  <a:lnTo>
                    <a:pt x="1326184" y="215900"/>
                  </a:lnTo>
                  <a:close/>
                </a:path>
                <a:path w="1539239" h="250825">
                  <a:moveTo>
                    <a:pt x="1537766" y="1270"/>
                  </a:moveTo>
                  <a:lnTo>
                    <a:pt x="1500555" y="1270"/>
                  </a:lnTo>
                  <a:lnTo>
                    <a:pt x="1500555" y="59690"/>
                  </a:lnTo>
                  <a:lnTo>
                    <a:pt x="1483664" y="59690"/>
                  </a:lnTo>
                  <a:lnTo>
                    <a:pt x="1483664" y="5080"/>
                  </a:lnTo>
                  <a:lnTo>
                    <a:pt x="1447342" y="5080"/>
                  </a:lnTo>
                  <a:lnTo>
                    <a:pt x="1447342" y="109220"/>
                  </a:lnTo>
                  <a:lnTo>
                    <a:pt x="1439887" y="105410"/>
                  </a:lnTo>
                  <a:lnTo>
                    <a:pt x="1410665" y="74930"/>
                  </a:lnTo>
                  <a:lnTo>
                    <a:pt x="1404035" y="16510"/>
                  </a:lnTo>
                  <a:lnTo>
                    <a:pt x="1365681" y="16510"/>
                  </a:lnTo>
                  <a:lnTo>
                    <a:pt x="1364640" y="58420"/>
                  </a:lnTo>
                  <a:lnTo>
                    <a:pt x="1345996" y="97790"/>
                  </a:lnTo>
                  <a:lnTo>
                    <a:pt x="1326184" y="113030"/>
                  </a:lnTo>
                  <a:lnTo>
                    <a:pt x="1320977" y="115570"/>
                  </a:lnTo>
                  <a:lnTo>
                    <a:pt x="1320977" y="1270"/>
                  </a:lnTo>
                  <a:lnTo>
                    <a:pt x="1281480" y="1270"/>
                  </a:lnTo>
                  <a:lnTo>
                    <a:pt x="1281480" y="144780"/>
                  </a:lnTo>
                  <a:lnTo>
                    <a:pt x="1234998" y="144780"/>
                  </a:lnTo>
                  <a:lnTo>
                    <a:pt x="1234998" y="171450"/>
                  </a:lnTo>
                  <a:lnTo>
                    <a:pt x="1281480" y="171450"/>
                  </a:lnTo>
                  <a:lnTo>
                    <a:pt x="1281480" y="189230"/>
                  </a:lnTo>
                  <a:lnTo>
                    <a:pt x="1320977" y="189230"/>
                  </a:lnTo>
                  <a:lnTo>
                    <a:pt x="1320977" y="121920"/>
                  </a:lnTo>
                  <a:lnTo>
                    <a:pt x="1338757" y="147320"/>
                  </a:lnTo>
                  <a:lnTo>
                    <a:pt x="1372831" y="121920"/>
                  </a:lnTo>
                  <a:lnTo>
                    <a:pt x="1385620" y="100330"/>
                  </a:lnTo>
                  <a:lnTo>
                    <a:pt x="1389138" y="106680"/>
                  </a:lnTo>
                  <a:lnTo>
                    <a:pt x="1421511" y="135890"/>
                  </a:lnTo>
                  <a:lnTo>
                    <a:pt x="1428927" y="139700"/>
                  </a:lnTo>
                  <a:lnTo>
                    <a:pt x="1447342" y="113030"/>
                  </a:lnTo>
                  <a:lnTo>
                    <a:pt x="1447342" y="146050"/>
                  </a:lnTo>
                  <a:lnTo>
                    <a:pt x="1483664" y="146050"/>
                  </a:lnTo>
                  <a:lnTo>
                    <a:pt x="1483664" y="113030"/>
                  </a:lnTo>
                  <a:lnTo>
                    <a:pt x="1483664" y="109220"/>
                  </a:lnTo>
                  <a:lnTo>
                    <a:pt x="1483664" y="91440"/>
                  </a:lnTo>
                  <a:lnTo>
                    <a:pt x="1500555" y="91440"/>
                  </a:lnTo>
                  <a:lnTo>
                    <a:pt x="1500555" y="153670"/>
                  </a:lnTo>
                  <a:lnTo>
                    <a:pt x="1537766" y="153670"/>
                  </a:lnTo>
                  <a:lnTo>
                    <a:pt x="1537766" y="91440"/>
                  </a:lnTo>
                  <a:lnTo>
                    <a:pt x="1537766" y="59690"/>
                  </a:lnTo>
                  <a:lnTo>
                    <a:pt x="1537766" y="1270"/>
                  </a:lnTo>
                  <a:close/>
                </a:path>
                <a:path w="1539239" h="250825">
                  <a:moveTo>
                    <a:pt x="1539163" y="203200"/>
                  </a:moveTo>
                  <a:lnTo>
                    <a:pt x="1538401" y="196850"/>
                  </a:lnTo>
                  <a:lnTo>
                    <a:pt x="1536306" y="189230"/>
                  </a:lnTo>
                  <a:lnTo>
                    <a:pt x="1533728" y="185420"/>
                  </a:lnTo>
                  <a:lnTo>
                    <a:pt x="1532877" y="184150"/>
                  </a:lnTo>
                  <a:lnTo>
                    <a:pt x="1499666" y="162077"/>
                  </a:lnTo>
                  <a:lnTo>
                    <a:pt x="1499666" y="203200"/>
                  </a:lnTo>
                  <a:lnTo>
                    <a:pt x="1499539" y="209550"/>
                  </a:lnTo>
                  <a:lnTo>
                    <a:pt x="1462405" y="220980"/>
                  </a:lnTo>
                  <a:lnTo>
                    <a:pt x="1440573" y="220980"/>
                  </a:lnTo>
                  <a:lnTo>
                    <a:pt x="1403527" y="209550"/>
                  </a:lnTo>
                  <a:lnTo>
                    <a:pt x="1403527" y="196850"/>
                  </a:lnTo>
                  <a:lnTo>
                    <a:pt x="1440573" y="185420"/>
                  </a:lnTo>
                  <a:lnTo>
                    <a:pt x="1462405" y="185420"/>
                  </a:lnTo>
                  <a:lnTo>
                    <a:pt x="1499539" y="196850"/>
                  </a:lnTo>
                  <a:lnTo>
                    <a:pt x="1499666" y="203200"/>
                  </a:lnTo>
                  <a:lnTo>
                    <a:pt x="1499666" y="162077"/>
                  </a:lnTo>
                  <a:lnTo>
                    <a:pt x="1497761" y="161290"/>
                  </a:lnTo>
                  <a:lnTo>
                    <a:pt x="1487512" y="158750"/>
                  </a:lnTo>
                  <a:lnTo>
                    <a:pt x="1464411" y="156210"/>
                  </a:lnTo>
                  <a:lnTo>
                    <a:pt x="1438567" y="156210"/>
                  </a:lnTo>
                  <a:lnTo>
                    <a:pt x="1395984" y="165100"/>
                  </a:lnTo>
                  <a:lnTo>
                    <a:pt x="1364945" y="196850"/>
                  </a:lnTo>
                  <a:lnTo>
                    <a:pt x="1364284" y="203200"/>
                  </a:lnTo>
                  <a:lnTo>
                    <a:pt x="1364945" y="210820"/>
                  </a:lnTo>
                  <a:lnTo>
                    <a:pt x="1395984" y="242570"/>
                  </a:lnTo>
                  <a:lnTo>
                    <a:pt x="1438567" y="250190"/>
                  </a:lnTo>
                  <a:lnTo>
                    <a:pt x="1464411" y="250190"/>
                  </a:lnTo>
                  <a:lnTo>
                    <a:pt x="1507020" y="242570"/>
                  </a:lnTo>
                  <a:lnTo>
                    <a:pt x="1534248" y="220980"/>
                  </a:lnTo>
                  <a:lnTo>
                    <a:pt x="1536306" y="217170"/>
                  </a:lnTo>
                  <a:lnTo>
                    <a:pt x="1538401" y="210820"/>
                  </a:lnTo>
                  <a:lnTo>
                    <a:pt x="1539163" y="20320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974" y="2286126"/>
              <a:ext cx="1514728" cy="25146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532" y="3655567"/>
            <a:ext cx="132156" cy="13220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05484" y="3602735"/>
            <a:ext cx="622935" cy="223520"/>
          </a:xfrm>
          <a:custGeom>
            <a:avLst/>
            <a:gdLst/>
            <a:ahLst/>
            <a:cxnLst/>
            <a:rect l="l" t="t" r="r" b="b"/>
            <a:pathLst>
              <a:path w="622935" h="223520">
                <a:moveTo>
                  <a:pt x="312166" y="139953"/>
                </a:moveTo>
                <a:lnTo>
                  <a:pt x="270649" y="144780"/>
                </a:lnTo>
                <a:lnTo>
                  <a:pt x="237185" y="164972"/>
                </a:lnTo>
                <a:lnTo>
                  <a:pt x="233946" y="172465"/>
                </a:lnTo>
                <a:lnTo>
                  <a:pt x="233946" y="189864"/>
                </a:lnTo>
                <a:lnTo>
                  <a:pt x="270649" y="217424"/>
                </a:lnTo>
                <a:lnTo>
                  <a:pt x="312166" y="222122"/>
                </a:lnTo>
                <a:lnTo>
                  <a:pt x="323857" y="221888"/>
                </a:lnTo>
                <a:lnTo>
                  <a:pt x="362253" y="214685"/>
                </a:lnTo>
                <a:lnTo>
                  <a:pt x="380191" y="204088"/>
                </a:lnTo>
                <a:lnTo>
                  <a:pt x="312166" y="204088"/>
                </a:lnTo>
                <a:lnTo>
                  <a:pt x="300050" y="203636"/>
                </a:lnTo>
                <a:lnTo>
                  <a:pt x="262394" y="194056"/>
                </a:lnTo>
                <a:lnTo>
                  <a:pt x="257543" y="188468"/>
                </a:lnTo>
                <a:lnTo>
                  <a:pt x="257543" y="173736"/>
                </a:lnTo>
                <a:lnTo>
                  <a:pt x="300050" y="158242"/>
                </a:lnTo>
                <a:lnTo>
                  <a:pt x="312166" y="157861"/>
                </a:lnTo>
                <a:lnTo>
                  <a:pt x="379879" y="157861"/>
                </a:lnTo>
                <a:lnTo>
                  <a:pt x="375835" y="154566"/>
                </a:lnTo>
                <a:lnTo>
                  <a:pt x="334721" y="141176"/>
                </a:lnTo>
                <a:lnTo>
                  <a:pt x="323857" y="140261"/>
                </a:lnTo>
                <a:lnTo>
                  <a:pt x="312166" y="139953"/>
                </a:lnTo>
                <a:close/>
              </a:path>
              <a:path w="622935" h="223520">
                <a:moveTo>
                  <a:pt x="379879" y="157861"/>
                </a:moveTo>
                <a:lnTo>
                  <a:pt x="312166" y="157861"/>
                </a:lnTo>
                <a:lnTo>
                  <a:pt x="324355" y="158242"/>
                </a:lnTo>
                <a:lnTo>
                  <a:pt x="335149" y="159385"/>
                </a:lnTo>
                <a:lnTo>
                  <a:pt x="367588" y="181228"/>
                </a:lnTo>
                <a:lnTo>
                  <a:pt x="367296" y="188468"/>
                </a:lnTo>
                <a:lnTo>
                  <a:pt x="324355" y="203636"/>
                </a:lnTo>
                <a:lnTo>
                  <a:pt x="312166" y="204088"/>
                </a:lnTo>
                <a:lnTo>
                  <a:pt x="380191" y="204088"/>
                </a:lnTo>
                <a:lnTo>
                  <a:pt x="381127" y="203326"/>
                </a:lnTo>
                <a:lnTo>
                  <a:pt x="387515" y="197231"/>
                </a:lnTo>
                <a:lnTo>
                  <a:pt x="390791" y="189864"/>
                </a:lnTo>
                <a:lnTo>
                  <a:pt x="390944" y="181228"/>
                </a:lnTo>
                <a:lnTo>
                  <a:pt x="390791" y="172465"/>
                </a:lnTo>
                <a:lnTo>
                  <a:pt x="387515" y="164972"/>
                </a:lnTo>
                <a:lnTo>
                  <a:pt x="381127" y="158876"/>
                </a:lnTo>
                <a:lnTo>
                  <a:pt x="379879" y="157861"/>
                </a:lnTo>
                <a:close/>
              </a:path>
              <a:path w="622935" h="223520">
                <a:moveTo>
                  <a:pt x="414566" y="102362"/>
                </a:moveTo>
                <a:lnTo>
                  <a:pt x="212001" y="102362"/>
                </a:lnTo>
                <a:lnTo>
                  <a:pt x="212001" y="121538"/>
                </a:lnTo>
                <a:lnTo>
                  <a:pt x="414566" y="121538"/>
                </a:lnTo>
                <a:lnTo>
                  <a:pt x="414566" y="102362"/>
                </a:lnTo>
                <a:close/>
              </a:path>
              <a:path w="622935" h="223520">
                <a:moveTo>
                  <a:pt x="316382" y="60578"/>
                </a:moveTo>
                <a:lnTo>
                  <a:pt x="293268" y="60578"/>
                </a:lnTo>
                <a:lnTo>
                  <a:pt x="293268" y="102362"/>
                </a:lnTo>
                <a:lnTo>
                  <a:pt x="316382" y="102362"/>
                </a:lnTo>
                <a:lnTo>
                  <a:pt x="316382" y="60578"/>
                </a:lnTo>
                <a:close/>
              </a:path>
              <a:path w="622935" h="223520">
                <a:moveTo>
                  <a:pt x="389204" y="10921"/>
                </a:moveTo>
                <a:lnTo>
                  <a:pt x="235610" y="10921"/>
                </a:lnTo>
                <a:lnTo>
                  <a:pt x="235610" y="29844"/>
                </a:lnTo>
                <a:lnTo>
                  <a:pt x="365848" y="29844"/>
                </a:lnTo>
                <a:lnTo>
                  <a:pt x="365755" y="42735"/>
                </a:lnTo>
                <a:lnTo>
                  <a:pt x="359879" y="86232"/>
                </a:lnTo>
                <a:lnTo>
                  <a:pt x="382993" y="88645"/>
                </a:lnTo>
                <a:lnTo>
                  <a:pt x="388843" y="50129"/>
                </a:lnTo>
                <a:lnTo>
                  <a:pt x="389112" y="43148"/>
                </a:lnTo>
                <a:lnTo>
                  <a:pt x="389204" y="10921"/>
                </a:lnTo>
                <a:close/>
              </a:path>
              <a:path w="622935" h="223520">
                <a:moveTo>
                  <a:pt x="57657" y="16637"/>
                </a:moveTo>
                <a:lnTo>
                  <a:pt x="21673" y="31531"/>
                </a:lnTo>
                <a:lnTo>
                  <a:pt x="1941" y="72342"/>
                </a:lnTo>
                <a:lnTo>
                  <a:pt x="0" y="94614"/>
                </a:lnTo>
                <a:lnTo>
                  <a:pt x="518" y="106285"/>
                </a:lnTo>
                <a:lnTo>
                  <a:pt x="11519" y="144533"/>
                </a:lnTo>
                <a:lnTo>
                  <a:pt x="41738" y="170481"/>
                </a:lnTo>
                <a:lnTo>
                  <a:pt x="57657" y="172974"/>
                </a:lnTo>
                <a:lnTo>
                  <a:pt x="65758" y="172305"/>
                </a:lnTo>
                <a:lnTo>
                  <a:pt x="98677" y="151891"/>
                </a:lnTo>
                <a:lnTo>
                  <a:pt x="57657" y="151891"/>
                </a:lnTo>
                <a:lnTo>
                  <a:pt x="50194" y="150794"/>
                </a:lnTo>
                <a:lnTo>
                  <a:pt x="25401" y="118522"/>
                </a:lnTo>
                <a:lnTo>
                  <a:pt x="22860" y="94614"/>
                </a:lnTo>
                <a:lnTo>
                  <a:pt x="23557" y="82089"/>
                </a:lnTo>
                <a:lnTo>
                  <a:pt x="37630" y="46487"/>
                </a:lnTo>
                <a:lnTo>
                  <a:pt x="57657" y="37718"/>
                </a:lnTo>
                <a:lnTo>
                  <a:pt x="98732" y="37718"/>
                </a:lnTo>
                <a:lnTo>
                  <a:pt x="93341" y="31531"/>
                </a:lnTo>
                <a:lnTo>
                  <a:pt x="87236" y="26288"/>
                </a:lnTo>
                <a:lnTo>
                  <a:pt x="80550" y="22119"/>
                </a:lnTo>
                <a:lnTo>
                  <a:pt x="73390" y="19129"/>
                </a:lnTo>
                <a:lnTo>
                  <a:pt x="65758" y="17305"/>
                </a:lnTo>
                <a:lnTo>
                  <a:pt x="57657" y="16637"/>
                </a:lnTo>
                <a:close/>
              </a:path>
              <a:path w="622935" h="223520">
                <a:moveTo>
                  <a:pt x="98732" y="37718"/>
                </a:moveTo>
                <a:lnTo>
                  <a:pt x="57657" y="37718"/>
                </a:lnTo>
                <a:lnTo>
                  <a:pt x="65044" y="38816"/>
                </a:lnTo>
                <a:lnTo>
                  <a:pt x="71659" y="41735"/>
                </a:lnTo>
                <a:lnTo>
                  <a:pt x="91508" y="82089"/>
                </a:lnTo>
                <a:lnTo>
                  <a:pt x="92201" y="94614"/>
                </a:lnTo>
                <a:lnTo>
                  <a:pt x="91508" y="107307"/>
                </a:lnTo>
                <a:lnTo>
                  <a:pt x="77503" y="143123"/>
                </a:lnTo>
                <a:lnTo>
                  <a:pt x="57657" y="151891"/>
                </a:lnTo>
                <a:lnTo>
                  <a:pt x="98677" y="151891"/>
                </a:lnTo>
                <a:lnTo>
                  <a:pt x="114546" y="106285"/>
                </a:lnTo>
                <a:lnTo>
                  <a:pt x="115074" y="94614"/>
                </a:lnTo>
                <a:lnTo>
                  <a:pt x="114546" y="83091"/>
                </a:lnTo>
                <a:lnTo>
                  <a:pt x="113112" y="72342"/>
                </a:lnTo>
                <a:lnTo>
                  <a:pt x="110774" y="62378"/>
                </a:lnTo>
                <a:lnTo>
                  <a:pt x="107530" y="53212"/>
                </a:lnTo>
                <a:lnTo>
                  <a:pt x="103490" y="44969"/>
                </a:lnTo>
                <a:lnTo>
                  <a:pt x="98732" y="37718"/>
                </a:lnTo>
                <a:close/>
              </a:path>
              <a:path w="622935" h="223520">
                <a:moveTo>
                  <a:pt x="577037" y="80263"/>
                </a:moveTo>
                <a:lnTo>
                  <a:pt x="554685" y="80263"/>
                </a:lnTo>
                <a:lnTo>
                  <a:pt x="554685" y="116586"/>
                </a:lnTo>
                <a:lnTo>
                  <a:pt x="516712" y="116586"/>
                </a:lnTo>
                <a:lnTo>
                  <a:pt x="516712" y="135889"/>
                </a:lnTo>
                <a:lnTo>
                  <a:pt x="554685" y="135889"/>
                </a:lnTo>
                <a:lnTo>
                  <a:pt x="554685" y="211708"/>
                </a:lnTo>
                <a:lnTo>
                  <a:pt x="577037" y="211708"/>
                </a:lnTo>
                <a:lnTo>
                  <a:pt x="577037" y="80263"/>
                </a:lnTo>
                <a:close/>
              </a:path>
              <a:path w="622935" h="223520">
                <a:moveTo>
                  <a:pt x="527380" y="27558"/>
                </a:moveTo>
                <a:lnTo>
                  <a:pt x="440893" y="27558"/>
                </a:lnTo>
                <a:lnTo>
                  <a:pt x="440893" y="46989"/>
                </a:lnTo>
                <a:lnTo>
                  <a:pt x="504012" y="46989"/>
                </a:lnTo>
                <a:lnTo>
                  <a:pt x="501632" y="63752"/>
                </a:lnTo>
                <a:lnTo>
                  <a:pt x="483184" y="109346"/>
                </a:lnTo>
                <a:lnTo>
                  <a:pt x="446508" y="147316"/>
                </a:lnTo>
                <a:lnTo>
                  <a:pt x="429958" y="158241"/>
                </a:lnTo>
                <a:lnTo>
                  <a:pt x="443877" y="175259"/>
                </a:lnTo>
                <a:lnTo>
                  <a:pt x="483730" y="144006"/>
                </a:lnTo>
                <a:lnTo>
                  <a:pt x="509838" y="107346"/>
                </a:lnTo>
                <a:lnTo>
                  <a:pt x="520395" y="80263"/>
                </a:lnTo>
                <a:lnTo>
                  <a:pt x="577037" y="80263"/>
                </a:lnTo>
                <a:lnTo>
                  <a:pt x="577037" y="60832"/>
                </a:lnTo>
                <a:lnTo>
                  <a:pt x="524713" y="60832"/>
                </a:lnTo>
                <a:lnTo>
                  <a:pt x="525880" y="52687"/>
                </a:lnTo>
                <a:lnTo>
                  <a:pt x="526713" y="44434"/>
                </a:lnTo>
                <a:lnTo>
                  <a:pt x="527213" y="36062"/>
                </a:lnTo>
                <a:lnTo>
                  <a:pt x="527380" y="27558"/>
                </a:lnTo>
                <a:close/>
              </a:path>
              <a:path w="622935" h="223520">
                <a:moveTo>
                  <a:pt x="577037" y="5714"/>
                </a:moveTo>
                <a:lnTo>
                  <a:pt x="554685" y="5714"/>
                </a:lnTo>
                <a:lnTo>
                  <a:pt x="554685" y="60832"/>
                </a:lnTo>
                <a:lnTo>
                  <a:pt x="577037" y="60832"/>
                </a:lnTo>
                <a:lnTo>
                  <a:pt x="577037" y="5714"/>
                </a:lnTo>
                <a:close/>
              </a:path>
              <a:path w="622935" h="223520">
                <a:moveTo>
                  <a:pt x="622630" y="0"/>
                </a:moveTo>
                <a:lnTo>
                  <a:pt x="600151" y="0"/>
                </a:lnTo>
                <a:lnTo>
                  <a:pt x="600151" y="222631"/>
                </a:lnTo>
                <a:lnTo>
                  <a:pt x="622630" y="222631"/>
                </a:lnTo>
                <a:lnTo>
                  <a:pt x="622630" y="0"/>
                </a:lnTo>
                <a:close/>
              </a:path>
              <a:path w="622935" h="223520">
                <a:moveTo>
                  <a:pt x="176707" y="0"/>
                </a:moveTo>
                <a:lnTo>
                  <a:pt x="153098" y="0"/>
                </a:lnTo>
                <a:lnTo>
                  <a:pt x="153098" y="223138"/>
                </a:lnTo>
                <a:lnTo>
                  <a:pt x="176707" y="223138"/>
                </a:lnTo>
                <a:lnTo>
                  <a:pt x="1767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1460" y="3601720"/>
            <a:ext cx="1281430" cy="224154"/>
          </a:xfrm>
          <a:custGeom>
            <a:avLst/>
            <a:gdLst/>
            <a:ahLst/>
            <a:cxnLst/>
            <a:rect l="l" t="t" r="r" b="b"/>
            <a:pathLst>
              <a:path w="1281430" h="224154">
                <a:moveTo>
                  <a:pt x="766317" y="142366"/>
                </a:moveTo>
                <a:lnTo>
                  <a:pt x="726059" y="147319"/>
                </a:lnTo>
                <a:lnTo>
                  <a:pt x="691007" y="174497"/>
                </a:lnTo>
                <a:lnTo>
                  <a:pt x="691007" y="191388"/>
                </a:lnTo>
                <a:lnTo>
                  <a:pt x="726059" y="218439"/>
                </a:lnTo>
                <a:lnTo>
                  <a:pt x="766317" y="223138"/>
                </a:lnTo>
                <a:lnTo>
                  <a:pt x="777555" y="222904"/>
                </a:lnTo>
                <a:lnTo>
                  <a:pt x="821547" y="212629"/>
                </a:lnTo>
                <a:lnTo>
                  <a:pt x="832155" y="205104"/>
                </a:lnTo>
                <a:lnTo>
                  <a:pt x="766317" y="205104"/>
                </a:lnTo>
                <a:lnTo>
                  <a:pt x="754719" y="204747"/>
                </a:lnTo>
                <a:lnTo>
                  <a:pt x="714375" y="190118"/>
                </a:lnTo>
                <a:lnTo>
                  <a:pt x="714375" y="175767"/>
                </a:lnTo>
                <a:lnTo>
                  <a:pt x="754719" y="160958"/>
                </a:lnTo>
                <a:lnTo>
                  <a:pt x="766317" y="160527"/>
                </a:lnTo>
                <a:lnTo>
                  <a:pt x="831864" y="160527"/>
                </a:lnTo>
                <a:lnTo>
                  <a:pt x="827561" y="156874"/>
                </a:lnTo>
                <a:lnTo>
                  <a:pt x="788019" y="143652"/>
                </a:lnTo>
                <a:lnTo>
                  <a:pt x="777555" y="142730"/>
                </a:lnTo>
                <a:lnTo>
                  <a:pt x="766317" y="142366"/>
                </a:lnTo>
                <a:close/>
              </a:path>
              <a:path w="1281430" h="224154">
                <a:moveTo>
                  <a:pt x="831864" y="160527"/>
                </a:moveTo>
                <a:lnTo>
                  <a:pt x="766317" y="160527"/>
                </a:lnTo>
                <a:lnTo>
                  <a:pt x="777843" y="160958"/>
                </a:lnTo>
                <a:lnTo>
                  <a:pt x="788035" y="162067"/>
                </a:lnTo>
                <a:lnTo>
                  <a:pt x="818515" y="182879"/>
                </a:lnTo>
                <a:lnTo>
                  <a:pt x="818260" y="190118"/>
                </a:lnTo>
                <a:lnTo>
                  <a:pt x="777843" y="204747"/>
                </a:lnTo>
                <a:lnTo>
                  <a:pt x="766317" y="205104"/>
                </a:lnTo>
                <a:lnTo>
                  <a:pt x="832155" y="205104"/>
                </a:lnTo>
                <a:lnTo>
                  <a:pt x="832612" y="204723"/>
                </a:lnTo>
                <a:lnTo>
                  <a:pt x="838835" y="198627"/>
                </a:lnTo>
                <a:lnTo>
                  <a:pt x="841883" y="191388"/>
                </a:lnTo>
                <a:lnTo>
                  <a:pt x="842137" y="182879"/>
                </a:lnTo>
                <a:lnTo>
                  <a:pt x="841883" y="174497"/>
                </a:lnTo>
                <a:lnTo>
                  <a:pt x="838835" y="167131"/>
                </a:lnTo>
                <a:lnTo>
                  <a:pt x="832612" y="161162"/>
                </a:lnTo>
                <a:lnTo>
                  <a:pt x="831864" y="160527"/>
                </a:lnTo>
                <a:close/>
              </a:path>
              <a:path w="1281430" h="224154">
                <a:moveTo>
                  <a:pt x="484759" y="153542"/>
                </a:moveTo>
                <a:lnTo>
                  <a:pt x="461391" y="153542"/>
                </a:lnTo>
                <a:lnTo>
                  <a:pt x="461391" y="218947"/>
                </a:lnTo>
                <a:lnTo>
                  <a:pt x="622172" y="218947"/>
                </a:lnTo>
                <a:lnTo>
                  <a:pt x="622172" y="199770"/>
                </a:lnTo>
                <a:lnTo>
                  <a:pt x="484759" y="199770"/>
                </a:lnTo>
                <a:lnTo>
                  <a:pt x="484759" y="153542"/>
                </a:lnTo>
                <a:close/>
              </a:path>
              <a:path w="1281430" h="224154">
                <a:moveTo>
                  <a:pt x="616712" y="1269"/>
                </a:moveTo>
                <a:lnTo>
                  <a:pt x="593090" y="1269"/>
                </a:lnTo>
                <a:lnTo>
                  <a:pt x="593090" y="131952"/>
                </a:lnTo>
                <a:lnTo>
                  <a:pt x="548385" y="131952"/>
                </a:lnTo>
                <a:lnTo>
                  <a:pt x="548385" y="148589"/>
                </a:lnTo>
                <a:lnTo>
                  <a:pt x="593090" y="148589"/>
                </a:lnTo>
                <a:lnTo>
                  <a:pt x="593090" y="170052"/>
                </a:lnTo>
                <a:lnTo>
                  <a:pt x="616712" y="170052"/>
                </a:lnTo>
                <a:lnTo>
                  <a:pt x="616712" y="1269"/>
                </a:lnTo>
                <a:close/>
              </a:path>
              <a:path w="1281430" h="224154">
                <a:moveTo>
                  <a:pt x="517525" y="120776"/>
                </a:moveTo>
                <a:lnTo>
                  <a:pt x="493903" y="120776"/>
                </a:lnTo>
                <a:lnTo>
                  <a:pt x="493903" y="163067"/>
                </a:lnTo>
                <a:lnTo>
                  <a:pt x="517525" y="163067"/>
                </a:lnTo>
                <a:lnTo>
                  <a:pt x="517525" y="120776"/>
                </a:lnTo>
                <a:close/>
              </a:path>
              <a:path w="1281430" h="224154">
                <a:moveTo>
                  <a:pt x="574675" y="96138"/>
                </a:moveTo>
                <a:lnTo>
                  <a:pt x="525398" y="100583"/>
                </a:lnTo>
                <a:lnTo>
                  <a:pt x="430529" y="102869"/>
                </a:lnTo>
                <a:lnTo>
                  <a:pt x="433451" y="121792"/>
                </a:lnTo>
                <a:lnTo>
                  <a:pt x="440386" y="121844"/>
                </a:lnTo>
                <a:lnTo>
                  <a:pt x="470078" y="121544"/>
                </a:lnTo>
                <a:lnTo>
                  <a:pt x="485802" y="121112"/>
                </a:lnTo>
                <a:lnTo>
                  <a:pt x="493903" y="120776"/>
                </a:lnTo>
                <a:lnTo>
                  <a:pt x="517525" y="120776"/>
                </a:lnTo>
                <a:lnTo>
                  <a:pt x="517525" y="119506"/>
                </a:lnTo>
                <a:lnTo>
                  <a:pt x="532272" y="118427"/>
                </a:lnTo>
                <a:lnTo>
                  <a:pt x="539688" y="117756"/>
                </a:lnTo>
                <a:lnTo>
                  <a:pt x="554446" y="116155"/>
                </a:lnTo>
                <a:lnTo>
                  <a:pt x="561752" y="115236"/>
                </a:lnTo>
                <a:lnTo>
                  <a:pt x="569011" y="114198"/>
                </a:lnTo>
                <a:lnTo>
                  <a:pt x="576198" y="113029"/>
                </a:lnTo>
                <a:lnTo>
                  <a:pt x="574675" y="96138"/>
                </a:lnTo>
                <a:close/>
              </a:path>
              <a:path w="1281430" h="224154">
                <a:moveTo>
                  <a:pt x="503301" y="9651"/>
                </a:moveTo>
                <a:lnTo>
                  <a:pt x="465963" y="17906"/>
                </a:lnTo>
                <a:lnTo>
                  <a:pt x="447928" y="41020"/>
                </a:lnTo>
                <a:lnTo>
                  <a:pt x="447928" y="56895"/>
                </a:lnTo>
                <a:lnTo>
                  <a:pt x="450341" y="63753"/>
                </a:lnTo>
                <a:lnTo>
                  <a:pt x="455609" y="70357"/>
                </a:lnTo>
                <a:lnTo>
                  <a:pt x="459485" y="75310"/>
                </a:lnTo>
                <a:lnTo>
                  <a:pt x="503301" y="87756"/>
                </a:lnTo>
                <a:lnTo>
                  <a:pt x="511252" y="87449"/>
                </a:lnTo>
                <a:lnTo>
                  <a:pt x="550738" y="70357"/>
                </a:lnTo>
                <a:lnTo>
                  <a:pt x="503301" y="70357"/>
                </a:lnTo>
                <a:lnTo>
                  <a:pt x="493267" y="70230"/>
                </a:lnTo>
                <a:lnTo>
                  <a:pt x="485266" y="68325"/>
                </a:lnTo>
                <a:lnTo>
                  <a:pt x="479297" y="64642"/>
                </a:lnTo>
                <a:lnTo>
                  <a:pt x="473328" y="60832"/>
                </a:lnTo>
                <a:lnTo>
                  <a:pt x="470281" y="55625"/>
                </a:lnTo>
                <a:lnTo>
                  <a:pt x="470281" y="42163"/>
                </a:lnTo>
                <a:lnTo>
                  <a:pt x="473328" y="36829"/>
                </a:lnTo>
                <a:lnTo>
                  <a:pt x="485266" y="29209"/>
                </a:lnTo>
                <a:lnTo>
                  <a:pt x="493267" y="27304"/>
                </a:lnTo>
                <a:lnTo>
                  <a:pt x="550638" y="27304"/>
                </a:lnTo>
                <a:lnTo>
                  <a:pt x="546862" y="22478"/>
                </a:lnTo>
                <a:lnTo>
                  <a:pt x="511252" y="10032"/>
                </a:lnTo>
                <a:lnTo>
                  <a:pt x="503301" y="9651"/>
                </a:lnTo>
                <a:close/>
              </a:path>
              <a:path w="1281430" h="224154">
                <a:moveTo>
                  <a:pt x="550638" y="27304"/>
                </a:moveTo>
                <a:lnTo>
                  <a:pt x="513079" y="27304"/>
                </a:lnTo>
                <a:lnTo>
                  <a:pt x="520953" y="29209"/>
                </a:lnTo>
                <a:lnTo>
                  <a:pt x="526796" y="33019"/>
                </a:lnTo>
                <a:lnTo>
                  <a:pt x="532765" y="36829"/>
                </a:lnTo>
                <a:lnTo>
                  <a:pt x="535813" y="42163"/>
                </a:lnTo>
                <a:lnTo>
                  <a:pt x="536194" y="49021"/>
                </a:lnTo>
                <a:lnTo>
                  <a:pt x="535813" y="55625"/>
                </a:lnTo>
                <a:lnTo>
                  <a:pt x="532765" y="60832"/>
                </a:lnTo>
                <a:lnTo>
                  <a:pt x="520953" y="68325"/>
                </a:lnTo>
                <a:lnTo>
                  <a:pt x="513079" y="70230"/>
                </a:lnTo>
                <a:lnTo>
                  <a:pt x="503301" y="70357"/>
                </a:lnTo>
                <a:lnTo>
                  <a:pt x="550738" y="70357"/>
                </a:lnTo>
                <a:lnTo>
                  <a:pt x="551434" y="69468"/>
                </a:lnTo>
                <a:lnTo>
                  <a:pt x="556133" y="63753"/>
                </a:lnTo>
                <a:lnTo>
                  <a:pt x="558419" y="56895"/>
                </a:lnTo>
                <a:lnTo>
                  <a:pt x="558419" y="41020"/>
                </a:lnTo>
                <a:lnTo>
                  <a:pt x="556133" y="34162"/>
                </a:lnTo>
                <a:lnTo>
                  <a:pt x="551434" y="28320"/>
                </a:lnTo>
                <a:lnTo>
                  <a:pt x="550638" y="27304"/>
                </a:lnTo>
                <a:close/>
              </a:path>
              <a:path w="1281430" h="224154">
                <a:moveTo>
                  <a:pt x="386969" y="151637"/>
                </a:moveTo>
                <a:lnTo>
                  <a:pt x="239903" y="151637"/>
                </a:lnTo>
                <a:lnTo>
                  <a:pt x="239903" y="170687"/>
                </a:lnTo>
                <a:lnTo>
                  <a:pt x="363473" y="170687"/>
                </a:lnTo>
                <a:lnTo>
                  <a:pt x="363473" y="223646"/>
                </a:lnTo>
                <a:lnTo>
                  <a:pt x="386969" y="223646"/>
                </a:lnTo>
                <a:lnTo>
                  <a:pt x="386969" y="151637"/>
                </a:lnTo>
                <a:close/>
              </a:path>
              <a:path w="1281430" h="224154">
                <a:moveTo>
                  <a:pt x="278638" y="52450"/>
                </a:moveTo>
                <a:lnTo>
                  <a:pt x="235839" y="65658"/>
                </a:lnTo>
                <a:lnTo>
                  <a:pt x="224535" y="84835"/>
                </a:lnTo>
                <a:lnTo>
                  <a:pt x="224535" y="101091"/>
                </a:lnTo>
                <a:lnTo>
                  <a:pt x="226822" y="108203"/>
                </a:lnTo>
                <a:lnTo>
                  <a:pt x="231394" y="114299"/>
                </a:lnTo>
                <a:lnTo>
                  <a:pt x="235839" y="120395"/>
                </a:lnTo>
                <a:lnTo>
                  <a:pt x="278638" y="133476"/>
                </a:lnTo>
                <a:lnTo>
                  <a:pt x="286474" y="133147"/>
                </a:lnTo>
                <a:lnTo>
                  <a:pt x="325183" y="115061"/>
                </a:lnTo>
                <a:lnTo>
                  <a:pt x="269113" y="115061"/>
                </a:lnTo>
                <a:lnTo>
                  <a:pt x="261492" y="113029"/>
                </a:lnTo>
                <a:lnTo>
                  <a:pt x="255778" y="109219"/>
                </a:lnTo>
                <a:lnTo>
                  <a:pt x="250190" y="105409"/>
                </a:lnTo>
                <a:lnTo>
                  <a:pt x="247396" y="99948"/>
                </a:lnTo>
                <a:lnTo>
                  <a:pt x="247396" y="86105"/>
                </a:lnTo>
                <a:lnTo>
                  <a:pt x="250190" y="80644"/>
                </a:lnTo>
                <a:lnTo>
                  <a:pt x="261492" y="72643"/>
                </a:lnTo>
                <a:lnTo>
                  <a:pt x="269113" y="70611"/>
                </a:lnTo>
                <a:lnTo>
                  <a:pt x="324976" y="70611"/>
                </a:lnTo>
                <a:lnTo>
                  <a:pt x="321183" y="65658"/>
                </a:lnTo>
                <a:lnTo>
                  <a:pt x="286474" y="52853"/>
                </a:lnTo>
                <a:lnTo>
                  <a:pt x="278638" y="52450"/>
                </a:lnTo>
                <a:close/>
              </a:path>
              <a:path w="1281430" h="224154">
                <a:moveTo>
                  <a:pt x="324976" y="70611"/>
                </a:moveTo>
                <a:lnTo>
                  <a:pt x="288290" y="70611"/>
                </a:lnTo>
                <a:lnTo>
                  <a:pt x="295909" y="72643"/>
                </a:lnTo>
                <a:lnTo>
                  <a:pt x="301497" y="76707"/>
                </a:lnTo>
                <a:lnTo>
                  <a:pt x="307213" y="80644"/>
                </a:lnTo>
                <a:lnTo>
                  <a:pt x="310260" y="86105"/>
                </a:lnTo>
                <a:lnTo>
                  <a:pt x="310515" y="92963"/>
                </a:lnTo>
                <a:lnTo>
                  <a:pt x="310260" y="99948"/>
                </a:lnTo>
                <a:lnTo>
                  <a:pt x="307213" y="105409"/>
                </a:lnTo>
                <a:lnTo>
                  <a:pt x="301497" y="109219"/>
                </a:lnTo>
                <a:lnTo>
                  <a:pt x="295909" y="113029"/>
                </a:lnTo>
                <a:lnTo>
                  <a:pt x="288290" y="115061"/>
                </a:lnTo>
                <a:lnTo>
                  <a:pt x="325183" y="115061"/>
                </a:lnTo>
                <a:lnTo>
                  <a:pt x="330200" y="108203"/>
                </a:lnTo>
                <a:lnTo>
                  <a:pt x="332485" y="101091"/>
                </a:lnTo>
                <a:lnTo>
                  <a:pt x="332503" y="99948"/>
                </a:lnTo>
                <a:lnTo>
                  <a:pt x="332485" y="84835"/>
                </a:lnTo>
                <a:lnTo>
                  <a:pt x="330200" y="77723"/>
                </a:lnTo>
                <a:lnTo>
                  <a:pt x="325754" y="71627"/>
                </a:lnTo>
                <a:lnTo>
                  <a:pt x="324976" y="70611"/>
                </a:lnTo>
                <a:close/>
              </a:path>
              <a:path w="1281430" h="224154">
                <a:moveTo>
                  <a:pt x="1016762" y="105409"/>
                </a:moveTo>
                <a:lnTo>
                  <a:pt x="994156" y="105409"/>
                </a:lnTo>
                <a:lnTo>
                  <a:pt x="994156" y="212724"/>
                </a:lnTo>
                <a:lnTo>
                  <a:pt x="1016762" y="212724"/>
                </a:lnTo>
                <a:lnTo>
                  <a:pt x="1016762" y="105409"/>
                </a:lnTo>
                <a:close/>
              </a:path>
              <a:path w="1281430" h="224154">
                <a:moveTo>
                  <a:pt x="920877" y="18922"/>
                </a:moveTo>
                <a:lnTo>
                  <a:pt x="885967" y="39846"/>
                </a:lnTo>
                <a:lnTo>
                  <a:pt x="873303" y="85465"/>
                </a:lnTo>
                <a:lnTo>
                  <a:pt x="872871" y="97154"/>
                </a:lnTo>
                <a:lnTo>
                  <a:pt x="873303" y="108846"/>
                </a:lnTo>
                <a:lnTo>
                  <a:pt x="882100" y="147329"/>
                </a:lnTo>
                <a:lnTo>
                  <a:pt x="913800" y="175172"/>
                </a:lnTo>
                <a:lnTo>
                  <a:pt x="920877" y="175767"/>
                </a:lnTo>
                <a:lnTo>
                  <a:pt x="927613" y="175242"/>
                </a:lnTo>
                <a:lnTo>
                  <a:pt x="956769" y="153288"/>
                </a:lnTo>
                <a:lnTo>
                  <a:pt x="912748" y="153288"/>
                </a:lnTo>
                <a:lnTo>
                  <a:pt x="906398" y="148335"/>
                </a:lnTo>
                <a:lnTo>
                  <a:pt x="895272" y="109821"/>
                </a:lnTo>
                <a:lnTo>
                  <a:pt x="894841" y="97154"/>
                </a:lnTo>
                <a:lnTo>
                  <a:pt x="895272" y="84506"/>
                </a:lnTo>
                <a:lnTo>
                  <a:pt x="906398" y="46100"/>
                </a:lnTo>
                <a:lnTo>
                  <a:pt x="920877" y="41020"/>
                </a:lnTo>
                <a:lnTo>
                  <a:pt x="956588" y="41020"/>
                </a:lnTo>
                <a:lnTo>
                  <a:pt x="954151" y="36829"/>
                </a:lnTo>
                <a:lnTo>
                  <a:pt x="947291" y="28995"/>
                </a:lnTo>
                <a:lnTo>
                  <a:pt x="939466" y="23399"/>
                </a:lnTo>
                <a:lnTo>
                  <a:pt x="930665" y="20042"/>
                </a:lnTo>
                <a:lnTo>
                  <a:pt x="920877" y="18922"/>
                </a:lnTo>
                <a:close/>
              </a:path>
              <a:path w="1281430" h="224154">
                <a:moveTo>
                  <a:pt x="956588" y="41020"/>
                </a:moveTo>
                <a:lnTo>
                  <a:pt x="920877" y="41020"/>
                </a:lnTo>
                <a:lnTo>
                  <a:pt x="929132" y="41147"/>
                </a:lnTo>
                <a:lnTo>
                  <a:pt x="935609" y="46100"/>
                </a:lnTo>
                <a:lnTo>
                  <a:pt x="946969" y="84506"/>
                </a:lnTo>
                <a:lnTo>
                  <a:pt x="947420" y="97154"/>
                </a:lnTo>
                <a:lnTo>
                  <a:pt x="946969" y="109821"/>
                </a:lnTo>
                <a:lnTo>
                  <a:pt x="935609" y="148335"/>
                </a:lnTo>
                <a:lnTo>
                  <a:pt x="929132" y="153288"/>
                </a:lnTo>
                <a:lnTo>
                  <a:pt x="956769" y="153288"/>
                </a:lnTo>
                <a:lnTo>
                  <a:pt x="968255" y="115909"/>
                </a:lnTo>
                <a:lnTo>
                  <a:pt x="969137" y="105409"/>
                </a:lnTo>
                <a:lnTo>
                  <a:pt x="1016762" y="105409"/>
                </a:lnTo>
                <a:lnTo>
                  <a:pt x="1016762" y="86232"/>
                </a:lnTo>
                <a:lnTo>
                  <a:pt x="969137" y="86232"/>
                </a:lnTo>
                <a:lnTo>
                  <a:pt x="967331" y="71280"/>
                </a:lnTo>
                <a:lnTo>
                  <a:pt x="964215" y="58054"/>
                </a:lnTo>
                <a:lnTo>
                  <a:pt x="959814" y="46567"/>
                </a:lnTo>
                <a:lnTo>
                  <a:pt x="956588" y="41020"/>
                </a:lnTo>
                <a:close/>
              </a:path>
              <a:path w="1281430" h="224154">
                <a:moveTo>
                  <a:pt x="1016762" y="5206"/>
                </a:moveTo>
                <a:lnTo>
                  <a:pt x="994156" y="5206"/>
                </a:lnTo>
                <a:lnTo>
                  <a:pt x="994156" y="86232"/>
                </a:lnTo>
                <a:lnTo>
                  <a:pt x="1016762" y="86232"/>
                </a:lnTo>
                <a:lnTo>
                  <a:pt x="1016762" y="5206"/>
                </a:lnTo>
                <a:close/>
              </a:path>
              <a:path w="1281430" h="224154">
                <a:moveTo>
                  <a:pt x="83565" y="27812"/>
                </a:moveTo>
                <a:lnTo>
                  <a:pt x="0" y="27812"/>
                </a:lnTo>
                <a:lnTo>
                  <a:pt x="0" y="170306"/>
                </a:lnTo>
                <a:lnTo>
                  <a:pt x="14986" y="170306"/>
                </a:lnTo>
                <a:lnTo>
                  <a:pt x="44831" y="169671"/>
                </a:lnTo>
                <a:lnTo>
                  <a:pt x="84121" y="165941"/>
                </a:lnTo>
                <a:lnTo>
                  <a:pt x="97281" y="163575"/>
                </a:lnTo>
                <a:lnTo>
                  <a:pt x="96050" y="150113"/>
                </a:lnTo>
                <a:lnTo>
                  <a:pt x="23621" y="150113"/>
                </a:lnTo>
                <a:lnTo>
                  <a:pt x="23621" y="46989"/>
                </a:lnTo>
                <a:lnTo>
                  <a:pt x="83565" y="46989"/>
                </a:lnTo>
                <a:lnTo>
                  <a:pt x="83565" y="27812"/>
                </a:lnTo>
                <a:close/>
              </a:path>
              <a:path w="1281430" h="224154">
                <a:moveTo>
                  <a:pt x="95503" y="144144"/>
                </a:moveTo>
                <a:lnTo>
                  <a:pt x="52143" y="149292"/>
                </a:lnTo>
                <a:lnTo>
                  <a:pt x="23621" y="150113"/>
                </a:lnTo>
                <a:lnTo>
                  <a:pt x="96050" y="150113"/>
                </a:lnTo>
                <a:lnTo>
                  <a:pt x="95503" y="144144"/>
                </a:lnTo>
                <a:close/>
              </a:path>
              <a:path w="1281430" h="224154">
                <a:moveTo>
                  <a:pt x="719073" y="14858"/>
                </a:moveTo>
                <a:lnTo>
                  <a:pt x="696214" y="14858"/>
                </a:lnTo>
                <a:lnTo>
                  <a:pt x="696214" y="43687"/>
                </a:lnTo>
                <a:lnTo>
                  <a:pt x="695880" y="50047"/>
                </a:lnTo>
                <a:lnTo>
                  <a:pt x="680200" y="86873"/>
                </a:lnTo>
                <a:lnTo>
                  <a:pt x="649985" y="109854"/>
                </a:lnTo>
                <a:lnTo>
                  <a:pt x="662940" y="128269"/>
                </a:lnTo>
                <a:lnTo>
                  <a:pt x="695682" y="102106"/>
                </a:lnTo>
                <a:lnTo>
                  <a:pt x="707897" y="80263"/>
                </a:lnTo>
                <a:lnTo>
                  <a:pt x="731740" y="80263"/>
                </a:lnTo>
                <a:lnTo>
                  <a:pt x="719073" y="51942"/>
                </a:lnTo>
                <a:lnTo>
                  <a:pt x="719073" y="14858"/>
                </a:lnTo>
                <a:close/>
              </a:path>
              <a:path w="1281430" h="224154">
                <a:moveTo>
                  <a:pt x="731740" y="80263"/>
                </a:moveTo>
                <a:lnTo>
                  <a:pt x="707897" y="80263"/>
                </a:lnTo>
                <a:lnTo>
                  <a:pt x="711160" y="87024"/>
                </a:lnTo>
                <a:lnTo>
                  <a:pt x="743628" y="118457"/>
                </a:lnTo>
                <a:lnTo>
                  <a:pt x="751078" y="121792"/>
                </a:lnTo>
                <a:lnTo>
                  <a:pt x="763523" y="103631"/>
                </a:lnTo>
                <a:lnTo>
                  <a:pt x="756590" y="100611"/>
                </a:lnTo>
                <a:lnTo>
                  <a:pt x="750252" y="97091"/>
                </a:lnTo>
                <a:lnTo>
                  <a:pt x="744485" y="93094"/>
                </a:lnTo>
                <a:lnTo>
                  <a:pt x="739266" y="88645"/>
                </a:lnTo>
                <a:lnTo>
                  <a:pt x="734601" y="83835"/>
                </a:lnTo>
                <a:lnTo>
                  <a:pt x="731740" y="80263"/>
                </a:lnTo>
                <a:close/>
              </a:path>
              <a:path w="1281430" h="224154">
                <a:moveTo>
                  <a:pt x="1234313" y="109346"/>
                </a:moveTo>
                <a:lnTo>
                  <a:pt x="1211961" y="109346"/>
                </a:lnTo>
                <a:lnTo>
                  <a:pt x="1211961" y="212724"/>
                </a:lnTo>
                <a:lnTo>
                  <a:pt x="1234313" y="212724"/>
                </a:lnTo>
                <a:lnTo>
                  <a:pt x="1234313" y="109346"/>
                </a:lnTo>
                <a:close/>
              </a:path>
              <a:path w="1281430" h="224154">
                <a:moveTo>
                  <a:pt x="1186561" y="28574"/>
                </a:moveTo>
                <a:lnTo>
                  <a:pt x="1099566" y="28574"/>
                </a:lnTo>
                <a:lnTo>
                  <a:pt x="1099566" y="48005"/>
                </a:lnTo>
                <a:lnTo>
                  <a:pt x="1163192" y="48005"/>
                </a:lnTo>
                <a:lnTo>
                  <a:pt x="1160813" y="64768"/>
                </a:lnTo>
                <a:lnTo>
                  <a:pt x="1142365" y="110362"/>
                </a:lnTo>
                <a:lnTo>
                  <a:pt x="1105681" y="148332"/>
                </a:lnTo>
                <a:lnTo>
                  <a:pt x="1089152" y="159257"/>
                </a:lnTo>
                <a:lnTo>
                  <a:pt x="1102614" y="176275"/>
                </a:lnTo>
                <a:lnTo>
                  <a:pt x="1133689" y="153808"/>
                </a:lnTo>
                <a:lnTo>
                  <a:pt x="1163062" y="118895"/>
                </a:lnTo>
                <a:lnTo>
                  <a:pt x="1168400" y="109346"/>
                </a:lnTo>
                <a:lnTo>
                  <a:pt x="1234313" y="109346"/>
                </a:lnTo>
                <a:lnTo>
                  <a:pt x="1234313" y="90423"/>
                </a:lnTo>
                <a:lnTo>
                  <a:pt x="1176655" y="90423"/>
                </a:lnTo>
                <a:lnTo>
                  <a:pt x="1178986" y="83115"/>
                </a:lnTo>
                <a:lnTo>
                  <a:pt x="1185926" y="44703"/>
                </a:lnTo>
                <a:lnTo>
                  <a:pt x="1186398" y="36699"/>
                </a:lnTo>
                <a:lnTo>
                  <a:pt x="1186561" y="28574"/>
                </a:lnTo>
                <a:close/>
              </a:path>
              <a:path w="1281430" h="224154">
                <a:moveTo>
                  <a:pt x="1234313" y="6730"/>
                </a:moveTo>
                <a:lnTo>
                  <a:pt x="1211961" y="6730"/>
                </a:lnTo>
                <a:lnTo>
                  <a:pt x="1211961" y="90423"/>
                </a:lnTo>
                <a:lnTo>
                  <a:pt x="1234313" y="90423"/>
                </a:lnTo>
                <a:lnTo>
                  <a:pt x="1234313" y="6730"/>
                </a:lnTo>
                <a:close/>
              </a:path>
              <a:path w="1281430" h="224154">
                <a:moveTo>
                  <a:pt x="840866" y="78485"/>
                </a:moveTo>
                <a:lnTo>
                  <a:pt x="818515" y="78485"/>
                </a:lnTo>
                <a:lnTo>
                  <a:pt x="818515" y="138175"/>
                </a:lnTo>
                <a:lnTo>
                  <a:pt x="840866" y="138175"/>
                </a:lnTo>
                <a:lnTo>
                  <a:pt x="840866" y="78485"/>
                </a:lnTo>
                <a:close/>
              </a:path>
              <a:path w="1281430" h="224154">
                <a:moveTo>
                  <a:pt x="792353" y="5206"/>
                </a:moveTo>
                <a:lnTo>
                  <a:pt x="770509" y="5206"/>
                </a:lnTo>
                <a:lnTo>
                  <a:pt x="770509" y="131190"/>
                </a:lnTo>
                <a:lnTo>
                  <a:pt x="792353" y="131190"/>
                </a:lnTo>
                <a:lnTo>
                  <a:pt x="792353" y="78485"/>
                </a:lnTo>
                <a:lnTo>
                  <a:pt x="840866" y="78485"/>
                </a:lnTo>
                <a:lnTo>
                  <a:pt x="840866" y="59181"/>
                </a:lnTo>
                <a:lnTo>
                  <a:pt x="792353" y="59181"/>
                </a:lnTo>
                <a:lnTo>
                  <a:pt x="792353" y="5206"/>
                </a:lnTo>
                <a:close/>
              </a:path>
              <a:path w="1281430" h="224154">
                <a:moveTo>
                  <a:pt x="840866" y="1269"/>
                </a:moveTo>
                <a:lnTo>
                  <a:pt x="818515" y="1269"/>
                </a:lnTo>
                <a:lnTo>
                  <a:pt x="818515" y="59181"/>
                </a:lnTo>
                <a:lnTo>
                  <a:pt x="840866" y="59181"/>
                </a:lnTo>
                <a:lnTo>
                  <a:pt x="840866" y="1269"/>
                </a:lnTo>
                <a:close/>
              </a:path>
              <a:path w="1281430" h="224154">
                <a:moveTo>
                  <a:pt x="1281303" y="1015"/>
                </a:moveTo>
                <a:lnTo>
                  <a:pt x="1258823" y="1015"/>
                </a:lnTo>
                <a:lnTo>
                  <a:pt x="1258823" y="223646"/>
                </a:lnTo>
                <a:lnTo>
                  <a:pt x="1281303" y="223646"/>
                </a:lnTo>
                <a:lnTo>
                  <a:pt x="1281303" y="1015"/>
                </a:lnTo>
                <a:close/>
              </a:path>
              <a:path w="1281430" h="224154">
                <a:moveTo>
                  <a:pt x="1062101" y="1015"/>
                </a:moveTo>
                <a:lnTo>
                  <a:pt x="1039367" y="1015"/>
                </a:lnTo>
                <a:lnTo>
                  <a:pt x="1039367" y="223646"/>
                </a:lnTo>
                <a:lnTo>
                  <a:pt x="1062101" y="223646"/>
                </a:lnTo>
                <a:lnTo>
                  <a:pt x="1062101" y="1015"/>
                </a:lnTo>
                <a:close/>
              </a:path>
              <a:path w="1281430" h="224154">
                <a:moveTo>
                  <a:pt x="386969" y="1015"/>
                </a:moveTo>
                <a:lnTo>
                  <a:pt x="363473" y="1015"/>
                </a:lnTo>
                <a:lnTo>
                  <a:pt x="363473" y="140207"/>
                </a:lnTo>
                <a:lnTo>
                  <a:pt x="386969" y="140207"/>
                </a:lnTo>
                <a:lnTo>
                  <a:pt x="386969" y="81025"/>
                </a:lnTo>
                <a:lnTo>
                  <a:pt x="419353" y="81025"/>
                </a:lnTo>
                <a:lnTo>
                  <a:pt x="419353" y="61340"/>
                </a:lnTo>
                <a:lnTo>
                  <a:pt x="386969" y="61340"/>
                </a:lnTo>
                <a:lnTo>
                  <a:pt x="386969" y="1015"/>
                </a:lnTo>
                <a:close/>
              </a:path>
              <a:path w="1281430" h="224154">
                <a:moveTo>
                  <a:pt x="183769" y="108584"/>
                </a:moveTo>
                <a:lnTo>
                  <a:pt x="161163" y="108584"/>
                </a:lnTo>
                <a:lnTo>
                  <a:pt x="161163" y="223646"/>
                </a:lnTo>
                <a:lnTo>
                  <a:pt x="183769" y="223646"/>
                </a:lnTo>
                <a:lnTo>
                  <a:pt x="183769" y="108584"/>
                </a:lnTo>
                <a:close/>
              </a:path>
              <a:path w="1281430" h="224154">
                <a:moveTo>
                  <a:pt x="132334" y="5460"/>
                </a:moveTo>
                <a:lnTo>
                  <a:pt x="110616" y="5460"/>
                </a:lnTo>
                <a:lnTo>
                  <a:pt x="110616" y="212216"/>
                </a:lnTo>
                <a:lnTo>
                  <a:pt x="132334" y="212216"/>
                </a:lnTo>
                <a:lnTo>
                  <a:pt x="132334" y="108584"/>
                </a:lnTo>
                <a:lnTo>
                  <a:pt x="183769" y="108584"/>
                </a:lnTo>
                <a:lnTo>
                  <a:pt x="183769" y="89280"/>
                </a:lnTo>
                <a:lnTo>
                  <a:pt x="132334" y="89280"/>
                </a:lnTo>
                <a:lnTo>
                  <a:pt x="132334" y="5460"/>
                </a:lnTo>
                <a:close/>
              </a:path>
              <a:path w="1281430" h="224154">
                <a:moveTo>
                  <a:pt x="183769" y="1015"/>
                </a:moveTo>
                <a:lnTo>
                  <a:pt x="161163" y="1015"/>
                </a:lnTo>
                <a:lnTo>
                  <a:pt x="161163" y="89280"/>
                </a:lnTo>
                <a:lnTo>
                  <a:pt x="183769" y="89280"/>
                </a:lnTo>
                <a:lnTo>
                  <a:pt x="183769" y="1015"/>
                </a:lnTo>
                <a:close/>
              </a:path>
              <a:path w="1281430" h="224154">
                <a:moveTo>
                  <a:pt x="345059" y="23621"/>
                </a:moveTo>
                <a:lnTo>
                  <a:pt x="212344" y="23621"/>
                </a:lnTo>
                <a:lnTo>
                  <a:pt x="212344" y="42544"/>
                </a:lnTo>
                <a:lnTo>
                  <a:pt x="345059" y="42544"/>
                </a:lnTo>
                <a:lnTo>
                  <a:pt x="345059" y="23621"/>
                </a:lnTo>
                <a:close/>
              </a:path>
              <a:path w="1281430" h="224154">
                <a:moveTo>
                  <a:pt x="290576" y="0"/>
                </a:moveTo>
                <a:lnTo>
                  <a:pt x="266953" y="0"/>
                </a:lnTo>
                <a:lnTo>
                  <a:pt x="266953" y="23621"/>
                </a:lnTo>
                <a:lnTo>
                  <a:pt x="290576" y="23621"/>
                </a:lnTo>
                <a:lnTo>
                  <a:pt x="2905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9020" y="3907535"/>
            <a:ext cx="1066800" cy="223520"/>
          </a:xfrm>
          <a:custGeom>
            <a:avLst/>
            <a:gdLst/>
            <a:ahLst/>
            <a:cxnLst/>
            <a:rect l="l" t="t" r="r" b="b"/>
            <a:pathLst>
              <a:path w="1066800" h="223520">
                <a:moveTo>
                  <a:pt x="760285" y="139191"/>
                </a:moveTo>
                <a:lnTo>
                  <a:pt x="720280" y="144018"/>
                </a:lnTo>
                <a:lnTo>
                  <a:pt x="685482" y="171703"/>
                </a:lnTo>
                <a:lnTo>
                  <a:pt x="685482" y="189230"/>
                </a:lnTo>
                <a:lnTo>
                  <a:pt x="720280" y="217296"/>
                </a:lnTo>
                <a:lnTo>
                  <a:pt x="760285" y="222122"/>
                </a:lnTo>
                <a:lnTo>
                  <a:pt x="776686" y="221507"/>
                </a:lnTo>
                <a:lnTo>
                  <a:pt x="814387" y="211327"/>
                </a:lnTo>
                <a:lnTo>
                  <a:pt x="824342" y="203581"/>
                </a:lnTo>
                <a:lnTo>
                  <a:pt x="760285" y="203581"/>
                </a:lnTo>
                <a:lnTo>
                  <a:pt x="748764" y="203148"/>
                </a:lnTo>
                <a:lnTo>
                  <a:pt x="709104" y="187959"/>
                </a:lnTo>
                <a:lnTo>
                  <a:pt x="709104" y="173227"/>
                </a:lnTo>
                <a:lnTo>
                  <a:pt x="748764" y="158220"/>
                </a:lnTo>
                <a:lnTo>
                  <a:pt x="760285" y="157861"/>
                </a:lnTo>
                <a:lnTo>
                  <a:pt x="824622" y="157861"/>
                </a:lnTo>
                <a:lnTo>
                  <a:pt x="822910" y="155892"/>
                </a:lnTo>
                <a:lnTo>
                  <a:pt x="814387" y="149987"/>
                </a:lnTo>
                <a:lnTo>
                  <a:pt x="803773" y="145299"/>
                </a:lnTo>
                <a:lnTo>
                  <a:pt x="791194" y="141922"/>
                </a:lnTo>
                <a:lnTo>
                  <a:pt x="776686" y="139878"/>
                </a:lnTo>
                <a:lnTo>
                  <a:pt x="760285" y="139191"/>
                </a:lnTo>
                <a:close/>
              </a:path>
              <a:path w="1066800" h="223520">
                <a:moveTo>
                  <a:pt x="824622" y="157861"/>
                </a:moveTo>
                <a:lnTo>
                  <a:pt x="760285" y="157861"/>
                </a:lnTo>
                <a:lnTo>
                  <a:pt x="771691" y="158220"/>
                </a:lnTo>
                <a:lnTo>
                  <a:pt x="781716" y="159305"/>
                </a:lnTo>
                <a:lnTo>
                  <a:pt x="790360" y="161129"/>
                </a:lnTo>
                <a:lnTo>
                  <a:pt x="797623" y="163702"/>
                </a:lnTo>
                <a:lnTo>
                  <a:pt x="806386" y="167639"/>
                </a:lnTo>
                <a:lnTo>
                  <a:pt x="810831" y="173227"/>
                </a:lnTo>
                <a:lnTo>
                  <a:pt x="810831" y="187959"/>
                </a:lnTo>
                <a:lnTo>
                  <a:pt x="771691" y="203148"/>
                </a:lnTo>
                <a:lnTo>
                  <a:pt x="760285" y="203581"/>
                </a:lnTo>
                <a:lnTo>
                  <a:pt x="824342" y="203581"/>
                </a:lnTo>
                <a:lnTo>
                  <a:pt x="829040" y="198088"/>
                </a:lnTo>
                <a:lnTo>
                  <a:pt x="832764" y="189825"/>
                </a:lnTo>
                <a:lnTo>
                  <a:pt x="834072" y="180466"/>
                </a:lnTo>
                <a:lnTo>
                  <a:pt x="832764" y="171132"/>
                </a:lnTo>
                <a:lnTo>
                  <a:pt x="829040" y="162941"/>
                </a:lnTo>
                <a:lnTo>
                  <a:pt x="824622" y="157861"/>
                </a:lnTo>
                <a:close/>
              </a:path>
              <a:path w="1066800" h="223520">
                <a:moveTo>
                  <a:pt x="1066482" y="144399"/>
                </a:moveTo>
                <a:lnTo>
                  <a:pt x="915098" y="144399"/>
                </a:lnTo>
                <a:lnTo>
                  <a:pt x="915098" y="163321"/>
                </a:lnTo>
                <a:lnTo>
                  <a:pt x="1043114" y="163321"/>
                </a:lnTo>
                <a:lnTo>
                  <a:pt x="1043114" y="222631"/>
                </a:lnTo>
                <a:lnTo>
                  <a:pt x="1066482" y="222631"/>
                </a:lnTo>
                <a:lnTo>
                  <a:pt x="1066482" y="144399"/>
                </a:lnTo>
                <a:close/>
              </a:path>
              <a:path w="1066800" h="223520">
                <a:moveTo>
                  <a:pt x="85001" y="118237"/>
                </a:moveTo>
                <a:lnTo>
                  <a:pt x="61391" y="118237"/>
                </a:lnTo>
                <a:lnTo>
                  <a:pt x="61391" y="157861"/>
                </a:lnTo>
                <a:lnTo>
                  <a:pt x="36865" y="158378"/>
                </a:lnTo>
                <a:lnTo>
                  <a:pt x="0" y="158750"/>
                </a:lnTo>
                <a:lnTo>
                  <a:pt x="2984" y="178181"/>
                </a:lnTo>
                <a:lnTo>
                  <a:pt x="35156" y="177913"/>
                </a:lnTo>
                <a:lnTo>
                  <a:pt x="83504" y="176065"/>
                </a:lnTo>
                <a:lnTo>
                  <a:pt x="121702" y="172402"/>
                </a:lnTo>
                <a:lnTo>
                  <a:pt x="147142" y="168528"/>
                </a:lnTo>
                <a:lnTo>
                  <a:pt x="145973" y="156844"/>
                </a:lnTo>
                <a:lnTo>
                  <a:pt x="85001" y="156844"/>
                </a:lnTo>
                <a:lnTo>
                  <a:pt x="85001" y="118237"/>
                </a:lnTo>
                <a:close/>
              </a:path>
              <a:path w="1066800" h="223520">
                <a:moveTo>
                  <a:pt x="145402" y="151130"/>
                </a:moveTo>
                <a:lnTo>
                  <a:pt x="100309" y="155844"/>
                </a:lnTo>
                <a:lnTo>
                  <a:pt x="85001" y="156844"/>
                </a:lnTo>
                <a:lnTo>
                  <a:pt x="145973" y="156844"/>
                </a:lnTo>
                <a:lnTo>
                  <a:pt x="145402" y="151130"/>
                </a:lnTo>
                <a:close/>
              </a:path>
              <a:path w="1066800" h="223520">
                <a:moveTo>
                  <a:pt x="85001" y="47497"/>
                </a:moveTo>
                <a:lnTo>
                  <a:pt x="61137" y="47497"/>
                </a:lnTo>
                <a:lnTo>
                  <a:pt x="59766" y="57572"/>
                </a:lnTo>
                <a:lnTo>
                  <a:pt x="56716" y="67040"/>
                </a:lnTo>
                <a:lnTo>
                  <a:pt x="28427" y="98028"/>
                </a:lnTo>
                <a:lnTo>
                  <a:pt x="5968" y="107568"/>
                </a:lnTo>
                <a:lnTo>
                  <a:pt x="17145" y="125475"/>
                </a:lnTo>
                <a:lnTo>
                  <a:pt x="51625" y="107441"/>
                </a:lnTo>
                <a:lnTo>
                  <a:pt x="73317" y="78486"/>
                </a:lnTo>
                <a:lnTo>
                  <a:pt x="97184" y="78486"/>
                </a:lnTo>
                <a:lnTo>
                  <a:pt x="85733" y="53953"/>
                </a:lnTo>
                <a:lnTo>
                  <a:pt x="85001" y="47497"/>
                </a:lnTo>
                <a:close/>
              </a:path>
              <a:path w="1066800" h="223520">
                <a:moveTo>
                  <a:pt x="97184" y="78486"/>
                </a:moveTo>
                <a:lnTo>
                  <a:pt x="73317" y="78486"/>
                </a:lnTo>
                <a:lnTo>
                  <a:pt x="77525" y="86223"/>
                </a:lnTo>
                <a:lnTo>
                  <a:pt x="111101" y="116236"/>
                </a:lnTo>
                <a:lnTo>
                  <a:pt x="129743" y="123443"/>
                </a:lnTo>
                <a:lnTo>
                  <a:pt x="140677" y="105156"/>
                </a:lnTo>
                <a:lnTo>
                  <a:pt x="132595" y="102610"/>
                </a:lnTo>
                <a:lnTo>
                  <a:pt x="125075" y="99552"/>
                </a:lnTo>
                <a:lnTo>
                  <a:pt x="118117" y="95994"/>
                </a:lnTo>
                <a:lnTo>
                  <a:pt x="111721" y="91947"/>
                </a:lnTo>
                <a:lnTo>
                  <a:pt x="105932" y="87493"/>
                </a:lnTo>
                <a:lnTo>
                  <a:pt x="100814" y="82692"/>
                </a:lnTo>
                <a:lnTo>
                  <a:pt x="97184" y="78486"/>
                </a:lnTo>
                <a:close/>
              </a:path>
              <a:path w="1066800" h="223520">
                <a:moveTo>
                  <a:pt x="134962" y="28320"/>
                </a:moveTo>
                <a:lnTo>
                  <a:pt x="11925" y="28320"/>
                </a:lnTo>
                <a:lnTo>
                  <a:pt x="11925" y="47497"/>
                </a:lnTo>
                <a:lnTo>
                  <a:pt x="134962" y="47497"/>
                </a:lnTo>
                <a:lnTo>
                  <a:pt x="134962" y="28320"/>
                </a:lnTo>
                <a:close/>
              </a:path>
              <a:path w="1066800" h="223520">
                <a:moveTo>
                  <a:pt x="85001" y="1777"/>
                </a:moveTo>
                <a:lnTo>
                  <a:pt x="61391" y="1777"/>
                </a:lnTo>
                <a:lnTo>
                  <a:pt x="61391" y="28320"/>
                </a:lnTo>
                <a:lnTo>
                  <a:pt x="85001" y="28320"/>
                </a:lnTo>
                <a:lnTo>
                  <a:pt x="85001" y="1777"/>
                </a:lnTo>
                <a:close/>
              </a:path>
              <a:path w="1066800" h="223520">
                <a:moveTo>
                  <a:pt x="641413" y="175387"/>
                </a:moveTo>
                <a:lnTo>
                  <a:pt x="437667" y="175387"/>
                </a:lnTo>
                <a:lnTo>
                  <a:pt x="437667" y="195071"/>
                </a:lnTo>
                <a:lnTo>
                  <a:pt x="641413" y="195071"/>
                </a:lnTo>
                <a:lnTo>
                  <a:pt x="641413" y="175387"/>
                </a:lnTo>
                <a:close/>
              </a:path>
              <a:path w="1066800" h="223520">
                <a:moveTo>
                  <a:pt x="550735" y="129666"/>
                </a:moveTo>
                <a:lnTo>
                  <a:pt x="527367" y="129666"/>
                </a:lnTo>
                <a:lnTo>
                  <a:pt x="527367" y="175387"/>
                </a:lnTo>
                <a:lnTo>
                  <a:pt x="550735" y="175387"/>
                </a:lnTo>
                <a:lnTo>
                  <a:pt x="550735" y="129666"/>
                </a:lnTo>
                <a:close/>
              </a:path>
              <a:path w="1066800" h="223520">
                <a:moveTo>
                  <a:pt x="484695" y="15112"/>
                </a:moveTo>
                <a:lnTo>
                  <a:pt x="461035" y="15112"/>
                </a:lnTo>
                <a:lnTo>
                  <a:pt x="461035" y="129666"/>
                </a:lnTo>
                <a:lnTo>
                  <a:pt x="617410" y="129666"/>
                </a:lnTo>
                <a:lnTo>
                  <a:pt x="617410" y="110616"/>
                </a:lnTo>
                <a:lnTo>
                  <a:pt x="484695" y="110616"/>
                </a:lnTo>
                <a:lnTo>
                  <a:pt x="484695" y="72516"/>
                </a:lnTo>
                <a:lnTo>
                  <a:pt x="617410" y="72516"/>
                </a:lnTo>
                <a:lnTo>
                  <a:pt x="617410" y="53466"/>
                </a:lnTo>
                <a:lnTo>
                  <a:pt x="484695" y="53466"/>
                </a:lnTo>
                <a:lnTo>
                  <a:pt x="484695" y="15112"/>
                </a:lnTo>
                <a:close/>
              </a:path>
              <a:path w="1066800" h="223520">
                <a:moveTo>
                  <a:pt x="617410" y="72516"/>
                </a:moveTo>
                <a:lnTo>
                  <a:pt x="594042" y="72516"/>
                </a:lnTo>
                <a:lnTo>
                  <a:pt x="594042" y="110616"/>
                </a:lnTo>
                <a:lnTo>
                  <a:pt x="617410" y="110616"/>
                </a:lnTo>
                <a:lnTo>
                  <a:pt x="617410" y="72516"/>
                </a:lnTo>
                <a:close/>
              </a:path>
              <a:path w="1066800" h="223520">
                <a:moveTo>
                  <a:pt x="617410" y="15112"/>
                </a:moveTo>
                <a:lnTo>
                  <a:pt x="594042" y="15112"/>
                </a:lnTo>
                <a:lnTo>
                  <a:pt x="594042" y="53466"/>
                </a:lnTo>
                <a:lnTo>
                  <a:pt x="617410" y="53466"/>
                </a:lnTo>
                <a:lnTo>
                  <a:pt x="617410" y="15112"/>
                </a:lnTo>
                <a:close/>
              </a:path>
              <a:path w="1066800" h="223520">
                <a:moveTo>
                  <a:pt x="929576" y="13588"/>
                </a:moveTo>
                <a:lnTo>
                  <a:pt x="892730" y="28638"/>
                </a:lnTo>
                <a:lnTo>
                  <a:pt x="878522" y="67056"/>
                </a:lnTo>
                <a:lnTo>
                  <a:pt x="878927" y="74701"/>
                </a:lnTo>
                <a:lnTo>
                  <a:pt x="897554" y="109438"/>
                </a:lnTo>
                <a:lnTo>
                  <a:pt x="929576" y="119761"/>
                </a:lnTo>
                <a:lnTo>
                  <a:pt x="936793" y="119334"/>
                </a:lnTo>
                <a:lnTo>
                  <a:pt x="970405" y="100206"/>
                </a:lnTo>
                <a:lnTo>
                  <a:pt x="970572" y="99949"/>
                </a:lnTo>
                <a:lnTo>
                  <a:pt x="929576" y="99949"/>
                </a:lnTo>
                <a:lnTo>
                  <a:pt x="920686" y="99821"/>
                </a:lnTo>
                <a:lnTo>
                  <a:pt x="913574" y="96774"/>
                </a:lnTo>
                <a:lnTo>
                  <a:pt x="902652" y="84836"/>
                </a:lnTo>
                <a:lnTo>
                  <a:pt x="899858" y="76962"/>
                </a:lnTo>
                <a:lnTo>
                  <a:pt x="899731" y="67056"/>
                </a:lnTo>
                <a:lnTo>
                  <a:pt x="900326" y="59912"/>
                </a:lnTo>
                <a:lnTo>
                  <a:pt x="929576" y="34036"/>
                </a:lnTo>
                <a:lnTo>
                  <a:pt x="970629" y="34036"/>
                </a:lnTo>
                <a:lnTo>
                  <a:pt x="970405" y="33682"/>
                </a:lnTo>
                <a:lnTo>
                  <a:pt x="936793" y="14091"/>
                </a:lnTo>
                <a:lnTo>
                  <a:pt x="929576" y="13588"/>
                </a:lnTo>
                <a:close/>
              </a:path>
              <a:path w="1066800" h="223520">
                <a:moveTo>
                  <a:pt x="970629" y="34036"/>
                </a:moveTo>
                <a:lnTo>
                  <a:pt x="929576" y="34036"/>
                </a:lnTo>
                <a:lnTo>
                  <a:pt x="938212" y="34162"/>
                </a:lnTo>
                <a:lnTo>
                  <a:pt x="945324" y="37211"/>
                </a:lnTo>
                <a:lnTo>
                  <a:pt x="959294" y="67056"/>
                </a:lnTo>
                <a:lnTo>
                  <a:pt x="959040" y="76962"/>
                </a:lnTo>
                <a:lnTo>
                  <a:pt x="956246" y="84836"/>
                </a:lnTo>
                <a:lnTo>
                  <a:pt x="945324" y="96774"/>
                </a:lnTo>
                <a:lnTo>
                  <a:pt x="938212" y="99821"/>
                </a:lnTo>
                <a:lnTo>
                  <a:pt x="929576" y="99949"/>
                </a:lnTo>
                <a:lnTo>
                  <a:pt x="970572" y="99949"/>
                </a:lnTo>
                <a:lnTo>
                  <a:pt x="980757" y="67056"/>
                </a:lnTo>
                <a:lnTo>
                  <a:pt x="980259" y="59408"/>
                </a:lnTo>
                <a:lnTo>
                  <a:pt x="978963" y="52260"/>
                </a:lnTo>
                <a:lnTo>
                  <a:pt x="976882" y="45589"/>
                </a:lnTo>
                <a:lnTo>
                  <a:pt x="974026" y="39369"/>
                </a:lnTo>
                <a:lnTo>
                  <a:pt x="970629" y="34036"/>
                </a:lnTo>
                <a:close/>
              </a:path>
              <a:path w="1066800" h="223520">
                <a:moveTo>
                  <a:pt x="404126" y="0"/>
                </a:moveTo>
                <a:lnTo>
                  <a:pt x="380517" y="0"/>
                </a:lnTo>
                <a:lnTo>
                  <a:pt x="380517" y="80009"/>
                </a:lnTo>
                <a:lnTo>
                  <a:pt x="334530" y="80009"/>
                </a:lnTo>
                <a:lnTo>
                  <a:pt x="334530" y="99440"/>
                </a:lnTo>
                <a:lnTo>
                  <a:pt x="380517" y="99440"/>
                </a:lnTo>
                <a:lnTo>
                  <a:pt x="380517" y="223138"/>
                </a:lnTo>
                <a:lnTo>
                  <a:pt x="404126" y="223138"/>
                </a:lnTo>
                <a:lnTo>
                  <a:pt x="404126" y="0"/>
                </a:lnTo>
                <a:close/>
              </a:path>
              <a:path w="1066800" h="223520">
                <a:moveTo>
                  <a:pt x="297751" y="41782"/>
                </a:moveTo>
                <a:lnTo>
                  <a:pt x="273888" y="41782"/>
                </a:lnTo>
                <a:lnTo>
                  <a:pt x="273888" y="62611"/>
                </a:lnTo>
                <a:lnTo>
                  <a:pt x="273319" y="72679"/>
                </a:lnTo>
                <a:lnTo>
                  <a:pt x="262229" y="111819"/>
                </a:lnTo>
                <a:lnTo>
                  <a:pt x="239121" y="144551"/>
                </a:lnTo>
                <a:lnTo>
                  <a:pt x="215722" y="161036"/>
                </a:lnTo>
                <a:lnTo>
                  <a:pt x="230149" y="179450"/>
                </a:lnTo>
                <a:lnTo>
                  <a:pt x="264020" y="149987"/>
                </a:lnTo>
                <a:lnTo>
                  <a:pt x="286067" y="106044"/>
                </a:lnTo>
                <a:lnTo>
                  <a:pt x="307710" y="106044"/>
                </a:lnTo>
                <a:lnTo>
                  <a:pt x="297751" y="62611"/>
                </a:lnTo>
                <a:lnTo>
                  <a:pt x="297751" y="41782"/>
                </a:lnTo>
                <a:close/>
              </a:path>
              <a:path w="1066800" h="223520">
                <a:moveTo>
                  <a:pt x="307710" y="106044"/>
                </a:moveTo>
                <a:lnTo>
                  <a:pt x="286067" y="106044"/>
                </a:lnTo>
                <a:lnTo>
                  <a:pt x="290234" y="117334"/>
                </a:lnTo>
                <a:lnTo>
                  <a:pt x="315258" y="155825"/>
                </a:lnTo>
                <a:lnTo>
                  <a:pt x="341490" y="175006"/>
                </a:lnTo>
                <a:lnTo>
                  <a:pt x="355663" y="156082"/>
                </a:lnTo>
                <a:lnTo>
                  <a:pt x="347293" y="151729"/>
                </a:lnTo>
                <a:lnTo>
                  <a:pt x="339459" y="146494"/>
                </a:lnTo>
                <a:lnTo>
                  <a:pt x="313837" y="117840"/>
                </a:lnTo>
                <a:lnTo>
                  <a:pt x="309131" y="109277"/>
                </a:lnTo>
                <a:lnTo>
                  <a:pt x="307710" y="106044"/>
                </a:lnTo>
                <a:close/>
              </a:path>
              <a:path w="1066800" h="223520">
                <a:moveTo>
                  <a:pt x="347205" y="22351"/>
                </a:moveTo>
                <a:lnTo>
                  <a:pt x="224675" y="22351"/>
                </a:lnTo>
                <a:lnTo>
                  <a:pt x="224675" y="41782"/>
                </a:lnTo>
                <a:lnTo>
                  <a:pt x="347205" y="41782"/>
                </a:lnTo>
                <a:lnTo>
                  <a:pt x="347205" y="22351"/>
                </a:lnTo>
                <a:close/>
              </a:path>
              <a:path w="1066800" h="223520">
                <a:moveTo>
                  <a:pt x="734885" y="35051"/>
                </a:moveTo>
                <a:lnTo>
                  <a:pt x="711263" y="35051"/>
                </a:lnTo>
                <a:lnTo>
                  <a:pt x="711263" y="41275"/>
                </a:lnTo>
                <a:lnTo>
                  <a:pt x="710763" y="48916"/>
                </a:lnTo>
                <a:lnTo>
                  <a:pt x="691189" y="90064"/>
                </a:lnTo>
                <a:lnTo>
                  <a:pt x="655383" y="112268"/>
                </a:lnTo>
                <a:lnTo>
                  <a:pt x="667575" y="131190"/>
                </a:lnTo>
                <a:lnTo>
                  <a:pt x="701865" y="110362"/>
                </a:lnTo>
                <a:lnTo>
                  <a:pt x="723455" y="78231"/>
                </a:lnTo>
                <a:lnTo>
                  <a:pt x="747614" y="78231"/>
                </a:lnTo>
                <a:lnTo>
                  <a:pt x="734901" y="41275"/>
                </a:lnTo>
                <a:lnTo>
                  <a:pt x="734885" y="35051"/>
                </a:lnTo>
                <a:close/>
              </a:path>
              <a:path w="1066800" h="223520">
                <a:moveTo>
                  <a:pt x="747614" y="78231"/>
                </a:moveTo>
                <a:lnTo>
                  <a:pt x="723455" y="78231"/>
                </a:lnTo>
                <a:lnTo>
                  <a:pt x="727553" y="85973"/>
                </a:lnTo>
                <a:lnTo>
                  <a:pt x="759475" y="116617"/>
                </a:lnTo>
                <a:lnTo>
                  <a:pt x="777176" y="124206"/>
                </a:lnTo>
                <a:lnTo>
                  <a:pt x="788352" y="105918"/>
                </a:lnTo>
                <a:lnTo>
                  <a:pt x="780186" y="102891"/>
                </a:lnTo>
                <a:lnTo>
                  <a:pt x="772652" y="99329"/>
                </a:lnTo>
                <a:lnTo>
                  <a:pt x="765760" y="95220"/>
                </a:lnTo>
                <a:lnTo>
                  <a:pt x="759523" y="90550"/>
                </a:lnTo>
                <a:lnTo>
                  <a:pt x="753879" y="85502"/>
                </a:lnTo>
                <a:lnTo>
                  <a:pt x="748950" y="80073"/>
                </a:lnTo>
                <a:lnTo>
                  <a:pt x="747614" y="78231"/>
                </a:lnTo>
                <a:close/>
              </a:path>
              <a:path w="1066800" h="223520">
                <a:moveTo>
                  <a:pt x="782891" y="15875"/>
                </a:moveTo>
                <a:lnTo>
                  <a:pt x="662368" y="15875"/>
                </a:lnTo>
                <a:lnTo>
                  <a:pt x="662368" y="35051"/>
                </a:lnTo>
                <a:lnTo>
                  <a:pt x="782891" y="35051"/>
                </a:lnTo>
                <a:lnTo>
                  <a:pt x="782891" y="15875"/>
                </a:lnTo>
                <a:close/>
              </a:path>
              <a:path w="1066800" h="223520">
                <a:moveTo>
                  <a:pt x="1066482" y="75564"/>
                </a:moveTo>
                <a:lnTo>
                  <a:pt x="1044130" y="75564"/>
                </a:lnTo>
                <a:lnTo>
                  <a:pt x="1044130" y="132969"/>
                </a:lnTo>
                <a:lnTo>
                  <a:pt x="1066482" y="132969"/>
                </a:lnTo>
                <a:lnTo>
                  <a:pt x="1066482" y="75564"/>
                </a:lnTo>
                <a:close/>
              </a:path>
              <a:path w="1066800" h="223520">
                <a:moveTo>
                  <a:pt x="1018222" y="4190"/>
                </a:moveTo>
                <a:lnTo>
                  <a:pt x="996124" y="4190"/>
                </a:lnTo>
                <a:lnTo>
                  <a:pt x="996124" y="131444"/>
                </a:lnTo>
                <a:lnTo>
                  <a:pt x="1018222" y="131444"/>
                </a:lnTo>
                <a:lnTo>
                  <a:pt x="1018222" y="75564"/>
                </a:lnTo>
                <a:lnTo>
                  <a:pt x="1066482" y="75564"/>
                </a:lnTo>
                <a:lnTo>
                  <a:pt x="1066482" y="56387"/>
                </a:lnTo>
                <a:lnTo>
                  <a:pt x="1018222" y="56387"/>
                </a:lnTo>
                <a:lnTo>
                  <a:pt x="1018222" y="4190"/>
                </a:lnTo>
                <a:close/>
              </a:path>
              <a:path w="1066800" h="223520">
                <a:moveTo>
                  <a:pt x="1066482" y="253"/>
                </a:moveTo>
                <a:lnTo>
                  <a:pt x="1044130" y="253"/>
                </a:lnTo>
                <a:lnTo>
                  <a:pt x="1044130" y="56387"/>
                </a:lnTo>
                <a:lnTo>
                  <a:pt x="1066482" y="56387"/>
                </a:lnTo>
                <a:lnTo>
                  <a:pt x="1066482" y="253"/>
                </a:lnTo>
                <a:close/>
              </a:path>
              <a:path w="1066800" h="223520">
                <a:moveTo>
                  <a:pt x="832040" y="0"/>
                </a:moveTo>
                <a:lnTo>
                  <a:pt x="808545" y="0"/>
                </a:lnTo>
                <a:lnTo>
                  <a:pt x="808545" y="133731"/>
                </a:lnTo>
                <a:lnTo>
                  <a:pt x="832040" y="133731"/>
                </a:lnTo>
                <a:lnTo>
                  <a:pt x="832040" y="74549"/>
                </a:lnTo>
                <a:lnTo>
                  <a:pt x="864425" y="74549"/>
                </a:lnTo>
                <a:lnTo>
                  <a:pt x="864425" y="55118"/>
                </a:lnTo>
                <a:lnTo>
                  <a:pt x="832040" y="55118"/>
                </a:lnTo>
                <a:lnTo>
                  <a:pt x="832040" y="0"/>
                </a:lnTo>
                <a:close/>
              </a:path>
              <a:path w="1066800" h="223520">
                <a:moveTo>
                  <a:pt x="182930" y="0"/>
                </a:moveTo>
                <a:lnTo>
                  <a:pt x="159321" y="0"/>
                </a:lnTo>
                <a:lnTo>
                  <a:pt x="159321" y="223138"/>
                </a:lnTo>
                <a:lnTo>
                  <a:pt x="182930" y="223138"/>
                </a:lnTo>
                <a:lnTo>
                  <a:pt x="1829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9101" y="3907535"/>
            <a:ext cx="615950" cy="223520"/>
          </a:xfrm>
          <a:custGeom>
            <a:avLst/>
            <a:gdLst/>
            <a:ahLst/>
            <a:cxnLst/>
            <a:rect l="l" t="t" r="r" b="b"/>
            <a:pathLst>
              <a:path w="615950" h="223520">
                <a:moveTo>
                  <a:pt x="314960" y="139700"/>
                </a:moveTo>
                <a:lnTo>
                  <a:pt x="274955" y="144525"/>
                </a:lnTo>
                <a:lnTo>
                  <a:pt x="240156" y="172212"/>
                </a:lnTo>
                <a:lnTo>
                  <a:pt x="240156" y="189737"/>
                </a:lnTo>
                <a:lnTo>
                  <a:pt x="274955" y="217424"/>
                </a:lnTo>
                <a:lnTo>
                  <a:pt x="314960" y="222122"/>
                </a:lnTo>
                <a:lnTo>
                  <a:pt x="326007" y="221888"/>
                </a:lnTo>
                <a:lnTo>
                  <a:pt x="368998" y="211518"/>
                </a:lnTo>
                <a:lnTo>
                  <a:pt x="379164" y="203834"/>
                </a:lnTo>
                <a:lnTo>
                  <a:pt x="314960" y="203834"/>
                </a:lnTo>
                <a:lnTo>
                  <a:pt x="303421" y="203326"/>
                </a:lnTo>
                <a:lnTo>
                  <a:pt x="263779" y="188213"/>
                </a:lnTo>
                <a:lnTo>
                  <a:pt x="263779" y="173736"/>
                </a:lnTo>
                <a:lnTo>
                  <a:pt x="303438" y="158694"/>
                </a:lnTo>
                <a:lnTo>
                  <a:pt x="314960" y="158241"/>
                </a:lnTo>
                <a:lnTo>
                  <a:pt x="379298" y="158241"/>
                </a:lnTo>
                <a:lnTo>
                  <a:pt x="374852" y="154312"/>
                </a:lnTo>
                <a:lnTo>
                  <a:pt x="336280" y="140922"/>
                </a:lnTo>
                <a:lnTo>
                  <a:pt x="326007" y="140007"/>
                </a:lnTo>
                <a:lnTo>
                  <a:pt x="314960" y="139700"/>
                </a:lnTo>
                <a:close/>
              </a:path>
              <a:path w="615950" h="223520">
                <a:moveTo>
                  <a:pt x="379298" y="158241"/>
                </a:moveTo>
                <a:lnTo>
                  <a:pt x="314960" y="158241"/>
                </a:lnTo>
                <a:lnTo>
                  <a:pt x="326366" y="158694"/>
                </a:lnTo>
                <a:lnTo>
                  <a:pt x="336391" y="159861"/>
                </a:lnTo>
                <a:lnTo>
                  <a:pt x="365633" y="180975"/>
                </a:lnTo>
                <a:lnTo>
                  <a:pt x="365506" y="188213"/>
                </a:lnTo>
                <a:lnTo>
                  <a:pt x="326366" y="203328"/>
                </a:lnTo>
                <a:lnTo>
                  <a:pt x="314960" y="203834"/>
                </a:lnTo>
                <a:lnTo>
                  <a:pt x="379164" y="203834"/>
                </a:lnTo>
                <a:lnTo>
                  <a:pt x="379730" y="203326"/>
                </a:lnTo>
                <a:lnTo>
                  <a:pt x="385699" y="197231"/>
                </a:lnTo>
                <a:lnTo>
                  <a:pt x="388747" y="189737"/>
                </a:lnTo>
                <a:lnTo>
                  <a:pt x="388747" y="172212"/>
                </a:lnTo>
                <a:lnTo>
                  <a:pt x="385699" y="164719"/>
                </a:lnTo>
                <a:lnTo>
                  <a:pt x="379730" y="158622"/>
                </a:lnTo>
                <a:lnTo>
                  <a:pt x="379298" y="158241"/>
                </a:lnTo>
                <a:close/>
              </a:path>
              <a:path w="615950" h="223520">
                <a:moveTo>
                  <a:pt x="577850" y="148081"/>
                </a:moveTo>
                <a:lnTo>
                  <a:pt x="527558" y="153162"/>
                </a:lnTo>
                <a:lnTo>
                  <a:pt x="477393" y="155194"/>
                </a:lnTo>
                <a:lnTo>
                  <a:pt x="432562" y="155575"/>
                </a:lnTo>
                <a:lnTo>
                  <a:pt x="435483" y="175259"/>
                </a:lnTo>
                <a:lnTo>
                  <a:pt x="491321" y="174442"/>
                </a:lnTo>
                <a:lnTo>
                  <a:pt x="541462" y="170870"/>
                </a:lnTo>
                <a:lnTo>
                  <a:pt x="579628" y="165226"/>
                </a:lnTo>
                <a:lnTo>
                  <a:pt x="577850" y="148081"/>
                </a:lnTo>
                <a:close/>
              </a:path>
              <a:path w="615950" h="223520">
                <a:moveTo>
                  <a:pt x="57658" y="16637"/>
                </a:moveTo>
                <a:lnTo>
                  <a:pt x="21691" y="31531"/>
                </a:lnTo>
                <a:lnTo>
                  <a:pt x="1984" y="72342"/>
                </a:lnTo>
                <a:lnTo>
                  <a:pt x="0" y="94614"/>
                </a:lnTo>
                <a:lnTo>
                  <a:pt x="545" y="106285"/>
                </a:lnTo>
                <a:lnTo>
                  <a:pt x="11543" y="144533"/>
                </a:lnTo>
                <a:lnTo>
                  <a:pt x="41782" y="170481"/>
                </a:lnTo>
                <a:lnTo>
                  <a:pt x="57658" y="172974"/>
                </a:lnTo>
                <a:lnTo>
                  <a:pt x="65799" y="172305"/>
                </a:lnTo>
                <a:lnTo>
                  <a:pt x="98707" y="151891"/>
                </a:lnTo>
                <a:lnTo>
                  <a:pt x="57658" y="151891"/>
                </a:lnTo>
                <a:lnTo>
                  <a:pt x="50230" y="150794"/>
                </a:lnTo>
                <a:lnTo>
                  <a:pt x="25463" y="118522"/>
                </a:lnTo>
                <a:lnTo>
                  <a:pt x="22860" y="94614"/>
                </a:lnTo>
                <a:lnTo>
                  <a:pt x="23602" y="82089"/>
                </a:lnTo>
                <a:lnTo>
                  <a:pt x="37709" y="46487"/>
                </a:lnTo>
                <a:lnTo>
                  <a:pt x="57658" y="37718"/>
                </a:lnTo>
                <a:lnTo>
                  <a:pt x="98762" y="37718"/>
                </a:lnTo>
                <a:lnTo>
                  <a:pt x="93370" y="31531"/>
                </a:lnTo>
                <a:lnTo>
                  <a:pt x="87249" y="26288"/>
                </a:lnTo>
                <a:lnTo>
                  <a:pt x="80607" y="22119"/>
                </a:lnTo>
                <a:lnTo>
                  <a:pt x="73453" y="19129"/>
                </a:lnTo>
                <a:lnTo>
                  <a:pt x="65799" y="17305"/>
                </a:lnTo>
                <a:lnTo>
                  <a:pt x="57658" y="16637"/>
                </a:lnTo>
                <a:close/>
              </a:path>
              <a:path w="615950" h="223520">
                <a:moveTo>
                  <a:pt x="98762" y="37718"/>
                </a:moveTo>
                <a:lnTo>
                  <a:pt x="57658" y="37718"/>
                </a:lnTo>
                <a:lnTo>
                  <a:pt x="65067" y="38816"/>
                </a:lnTo>
                <a:lnTo>
                  <a:pt x="71691" y="41735"/>
                </a:lnTo>
                <a:lnTo>
                  <a:pt x="91535" y="82089"/>
                </a:lnTo>
                <a:lnTo>
                  <a:pt x="92202" y="94614"/>
                </a:lnTo>
                <a:lnTo>
                  <a:pt x="91535" y="107307"/>
                </a:lnTo>
                <a:lnTo>
                  <a:pt x="77553" y="143123"/>
                </a:lnTo>
                <a:lnTo>
                  <a:pt x="57658" y="151891"/>
                </a:lnTo>
                <a:lnTo>
                  <a:pt x="98707" y="151891"/>
                </a:lnTo>
                <a:lnTo>
                  <a:pt x="114587" y="106285"/>
                </a:lnTo>
                <a:lnTo>
                  <a:pt x="115062" y="94614"/>
                </a:lnTo>
                <a:lnTo>
                  <a:pt x="114587" y="83091"/>
                </a:lnTo>
                <a:lnTo>
                  <a:pt x="113172" y="72342"/>
                </a:lnTo>
                <a:lnTo>
                  <a:pt x="110829" y="62378"/>
                </a:lnTo>
                <a:lnTo>
                  <a:pt x="107568" y="53212"/>
                </a:lnTo>
                <a:lnTo>
                  <a:pt x="103518" y="44969"/>
                </a:lnTo>
                <a:lnTo>
                  <a:pt x="98762" y="37718"/>
                </a:lnTo>
                <a:close/>
              </a:path>
              <a:path w="615950" h="223520">
                <a:moveTo>
                  <a:pt x="503809" y="15875"/>
                </a:moveTo>
                <a:lnTo>
                  <a:pt x="466014" y="26146"/>
                </a:lnTo>
                <a:lnTo>
                  <a:pt x="443708" y="61168"/>
                </a:lnTo>
                <a:lnTo>
                  <a:pt x="443230" y="68833"/>
                </a:lnTo>
                <a:lnTo>
                  <a:pt x="443708" y="76481"/>
                </a:lnTo>
                <a:lnTo>
                  <a:pt x="466014" y="111521"/>
                </a:lnTo>
                <a:lnTo>
                  <a:pt x="503809" y="122046"/>
                </a:lnTo>
                <a:lnTo>
                  <a:pt x="512478" y="121546"/>
                </a:lnTo>
                <a:lnTo>
                  <a:pt x="552251" y="102187"/>
                </a:lnTo>
                <a:lnTo>
                  <a:pt x="552884" y="101345"/>
                </a:lnTo>
                <a:lnTo>
                  <a:pt x="496570" y="101345"/>
                </a:lnTo>
                <a:lnTo>
                  <a:pt x="490093" y="99949"/>
                </a:lnTo>
                <a:lnTo>
                  <a:pt x="478917" y="94614"/>
                </a:lnTo>
                <a:lnTo>
                  <a:pt x="474472" y="90805"/>
                </a:lnTo>
                <a:lnTo>
                  <a:pt x="468122" y="81152"/>
                </a:lnTo>
                <a:lnTo>
                  <a:pt x="466471" y="75437"/>
                </a:lnTo>
                <a:lnTo>
                  <a:pt x="466471" y="62230"/>
                </a:lnTo>
                <a:lnTo>
                  <a:pt x="468122" y="56514"/>
                </a:lnTo>
                <a:lnTo>
                  <a:pt x="471297" y="51688"/>
                </a:lnTo>
                <a:lnTo>
                  <a:pt x="474472" y="46736"/>
                </a:lnTo>
                <a:lnTo>
                  <a:pt x="478917" y="43052"/>
                </a:lnTo>
                <a:lnTo>
                  <a:pt x="490093" y="37718"/>
                </a:lnTo>
                <a:lnTo>
                  <a:pt x="496570" y="36321"/>
                </a:lnTo>
                <a:lnTo>
                  <a:pt x="552884" y="36321"/>
                </a:lnTo>
                <a:lnTo>
                  <a:pt x="552251" y="35480"/>
                </a:lnTo>
                <a:lnTo>
                  <a:pt x="512478" y="16299"/>
                </a:lnTo>
                <a:lnTo>
                  <a:pt x="503809" y="15875"/>
                </a:lnTo>
                <a:close/>
              </a:path>
              <a:path w="615950" h="223520">
                <a:moveTo>
                  <a:pt x="552884" y="36321"/>
                </a:moveTo>
                <a:lnTo>
                  <a:pt x="511048" y="36321"/>
                </a:lnTo>
                <a:lnTo>
                  <a:pt x="517525" y="37718"/>
                </a:lnTo>
                <a:lnTo>
                  <a:pt x="523113" y="40386"/>
                </a:lnTo>
                <a:lnTo>
                  <a:pt x="528828" y="43052"/>
                </a:lnTo>
                <a:lnTo>
                  <a:pt x="533273" y="46736"/>
                </a:lnTo>
                <a:lnTo>
                  <a:pt x="536448" y="51688"/>
                </a:lnTo>
                <a:lnTo>
                  <a:pt x="539623" y="56514"/>
                </a:lnTo>
                <a:lnTo>
                  <a:pt x="541274" y="62230"/>
                </a:lnTo>
                <a:lnTo>
                  <a:pt x="541274" y="75437"/>
                </a:lnTo>
                <a:lnTo>
                  <a:pt x="539623" y="81152"/>
                </a:lnTo>
                <a:lnTo>
                  <a:pt x="533273" y="90805"/>
                </a:lnTo>
                <a:lnTo>
                  <a:pt x="528828" y="94614"/>
                </a:lnTo>
                <a:lnTo>
                  <a:pt x="523113" y="97281"/>
                </a:lnTo>
                <a:lnTo>
                  <a:pt x="517525" y="99949"/>
                </a:lnTo>
                <a:lnTo>
                  <a:pt x="511048" y="101345"/>
                </a:lnTo>
                <a:lnTo>
                  <a:pt x="552884" y="101345"/>
                </a:lnTo>
                <a:lnTo>
                  <a:pt x="564515" y="68833"/>
                </a:lnTo>
                <a:lnTo>
                  <a:pt x="563872" y="61168"/>
                </a:lnTo>
                <a:lnTo>
                  <a:pt x="562324" y="53990"/>
                </a:lnTo>
                <a:lnTo>
                  <a:pt x="559871" y="47313"/>
                </a:lnTo>
                <a:lnTo>
                  <a:pt x="556514" y="41147"/>
                </a:lnTo>
                <a:lnTo>
                  <a:pt x="552884" y="36321"/>
                </a:lnTo>
                <a:close/>
              </a:path>
              <a:path w="615950" h="223520">
                <a:moveTo>
                  <a:pt x="288544" y="11683"/>
                </a:moveTo>
                <a:lnTo>
                  <a:pt x="265175" y="11683"/>
                </a:lnTo>
                <a:lnTo>
                  <a:pt x="265071" y="35559"/>
                </a:lnTo>
                <a:lnTo>
                  <a:pt x="264751" y="41790"/>
                </a:lnTo>
                <a:lnTo>
                  <a:pt x="250602" y="79025"/>
                </a:lnTo>
                <a:lnTo>
                  <a:pt x="218487" y="105366"/>
                </a:lnTo>
                <a:lnTo>
                  <a:pt x="210058" y="108838"/>
                </a:lnTo>
                <a:lnTo>
                  <a:pt x="222758" y="127762"/>
                </a:lnTo>
                <a:lnTo>
                  <a:pt x="256159" y="106425"/>
                </a:lnTo>
                <a:lnTo>
                  <a:pt x="277368" y="73532"/>
                </a:lnTo>
                <a:lnTo>
                  <a:pt x="301180" y="73532"/>
                </a:lnTo>
                <a:lnTo>
                  <a:pt x="288544" y="35559"/>
                </a:lnTo>
                <a:lnTo>
                  <a:pt x="288544" y="11683"/>
                </a:lnTo>
                <a:close/>
              </a:path>
              <a:path w="615950" h="223520">
                <a:moveTo>
                  <a:pt x="301180" y="73532"/>
                </a:moveTo>
                <a:lnTo>
                  <a:pt x="277368" y="73532"/>
                </a:lnTo>
                <a:lnTo>
                  <a:pt x="281368" y="81577"/>
                </a:lnTo>
                <a:lnTo>
                  <a:pt x="312515" y="113506"/>
                </a:lnTo>
                <a:lnTo>
                  <a:pt x="329565" y="121538"/>
                </a:lnTo>
                <a:lnTo>
                  <a:pt x="342265" y="102869"/>
                </a:lnTo>
                <a:lnTo>
                  <a:pt x="334190" y="99802"/>
                </a:lnTo>
                <a:lnTo>
                  <a:pt x="326723" y="96138"/>
                </a:lnTo>
                <a:lnTo>
                  <a:pt x="319851" y="91904"/>
                </a:lnTo>
                <a:lnTo>
                  <a:pt x="313563" y="87121"/>
                </a:lnTo>
                <a:lnTo>
                  <a:pt x="307917" y="81789"/>
                </a:lnTo>
                <a:lnTo>
                  <a:pt x="302974" y="76088"/>
                </a:lnTo>
                <a:lnTo>
                  <a:pt x="301180" y="73532"/>
                </a:lnTo>
                <a:close/>
              </a:path>
              <a:path w="615950" h="223520">
                <a:moveTo>
                  <a:pt x="615442" y="0"/>
                </a:moveTo>
                <a:lnTo>
                  <a:pt x="591820" y="0"/>
                </a:lnTo>
                <a:lnTo>
                  <a:pt x="591820" y="223138"/>
                </a:lnTo>
                <a:lnTo>
                  <a:pt x="615442" y="223138"/>
                </a:lnTo>
                <a:lnTo>
                  <a:pt x="615442" y="0"/>
                </a:lnTo>
                <a:close/>
              </a:path>
              <a:path w="615950" h="223520">
                <a:moveTo>
                  <a:pt x="386715" y="0"/>
                </a:moveTo>
                <a:lnTo>
                  <a:pt x="363220" y="0"/>
                </a:lnTo>
                <a:lnTo>
                  <a:pt x="363220" y="134493"/>
                </a:lnTo>
                <a:lnTo>
                  <a:pt x="386715" y="134493"/>
                </a:lnTo>
                <a:lnTo>
                  <a:pt x="386715" y="75818"/>
                </a:lnTo>
                <a:lnTo>
                  <a:pt x="419100" y="75818"/>
                </a:lnTo>
                <a:lnTo>
                  <a:pt x="419100" y="55880"/>
                </a:lnTo>
                <a:lnTo>
                  <a:pt x="386715" y="55880"/>
                </a:lnTo>
                <a:lnTo>
                  <a:pt x="386715" y="0"/>
                </a:lnTo>
                <a:close/>
              </a:path>
              <a:path w="615950" h="223520">
                <a:moveTo>
                  <a:pt x="176784" y="0"/>
                </a:moveTo>
                <a:lnTo>
                  <a:pt x="153162" y="0"/>
                </a:lnTo>
                <a:lnTo>
                  <a:pt x="153162" y="223138"/>
                </a:lnTo>
                <a:lnTo>
                  <a:pt x="176784" y="223138"/>
                </a:lnTo>
                <a:lnTo>
                  <a:pt x="1767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7761" y="3907790"/>
            <a:ext cx="409575" cy="222885"/>
          </a:xfrm>
          <a:custGeom>
            <a:avLst/>
            <a:gdLst/>
            <a:ahLst/>
            <a:cxnLst/>
            <a:rect l="l" t="t" r="r" b="b"/>
            <a:pathLst>
              <a:path w="409575" h="222885">
                <a:moveTo>
                  <a:pt x="178181" y="139954"/>
                </a:moveTo>
                <a:lnTo>
                  <a:pt x="24764" y="139954"/>
                </a:lnTo>
                <a:lnTo>
                  <a:pt x="24764" y="219710"/>
                </a:lnTo>
                <a:lnTo>
                  <a:pt x="178181" y="219710"/>
                </a:lnTo>
                <a:lnTo>
                  <a:pt x="178181" y="200533"/>
                </a:lnTo>
                <a:lnTo>
                  <a:pt x="47879" y="200533"/>
                </a:lnTo>
                <a:lnTo>
                  <a:pt x="47879" y="158496"/>
                </a:lnTo>
                <a:lnTo>
                  <a:pt x="178181" y="158496"/>
                </a:lnTo>
                <a:lnTo>
                  <a:pt x="178181" y="139954"/>
                </a:lnTo>
                <a:close/>
              </a:path>
              <a:path w="409575" h="222885">
                <a:moveTo>
                  <a:pt x="178181" y="158496"/>
                </a:moveTo>
                <a:lnTo>
                  <a:pt x="154812" y="158496"/>
                </a:lnTo>
                <a:lnTo>
                  <a:pt x="154812" y="200533"/>
                </a:lnTo>
                <a:lnTo>
                  <a:pt x="178181" y="200533"/>
                </a:lnTo>
                <a:lnTo>
                  <a:pt x="178181" y="158496"/>
                </a:lnTo>
                <a:close/>
              </a:path>
              <a:path w="409575" h="222885">
                <a:moveTo>
                  <a:pt x="409320" y="144145"/>
                </a:moveTo>
                <a:lnTo>
                  <a:pt x="257937" y="144145"/>
                </a:lnTo>
                <a:lnTo>
                  <a:pt x="257937" y="163068"/>
                </a:lnTo>
                <a:lnTo>
                  <a:pt x="385952" y="163068"/>
                </a:lnTo>
                <a:lnTo>
                  <a:pt x="385952" y="222377"/>
                </a:lnTo>
                <a:lnTo>
                  <a:pt x="409320" y="222377"/>
                </a:lnTo>
                <a:lnTo>
                  <a:pt x="409320" y="144145"/>
                </a:lnTo>
                <a:close/>
              </a:path>
              <a:path w="409575" h="222885">
                <a:moveTo>
                  <a:pt x="272414" y="13335"/>
                </a:moveTo>
                <a:lnTo>
                  <a:pt x="235569" y="28384"/>
                </a:lnTo>
                <a:lnTo>
                  <a:pt x="221361" y="66802"/>
                </a:lnTo>
                <a:lnTo>
                  <a:pt x="221765" y="74447"/>
                </a:lnTo>
                <a:lnTo>
                  <a:pt x="240393" y="109184"/>
                </a:lnTo>
                <a:lnTo>
                  <a:pt x="272414" y="119507"/>
                </a:lnTo>
                <a:lnTo>
                  <a:pt x="279632" y="119080"/>
                </a:lnTo>
                <a:lnTo>
                  <a:pt x="313243" y="99952"/>
                </a:lnTo>
                <a:lnTo>
                  <a:pt x="313410" y="99695"/>
                </a:lnTo>
                <a:lnTo>
                  <a:pt x="272414" y="99695"/>
                </a:lnTo>
                <a:lnTo>
                  <a:pt x="263525" y="99568"/>
                </a:lnTo>
                <a:lnTo>
                  <a:pt x="256412" y="96520"/>
                </a:lnTo>
                <a:lnTo>
                  <a:pt x="245490" y="84582"/>
                </a:lnTo>
                <a:lnTo>
                  <a:pt x="242696" y="76708"/>
                </a:lnTo>
                <a:lnTo>
                  <a:pt x="242569" y="66802"/>
                </a:lnTo>
                <a:lnTo>
                  <a:pt x="243165" y="59658"/>
                </a:lnTo>
                <a:lnTo>
                  <a:pt x="272414" y="33782"/>
                </a:lnTo>
                <a:lnTo>
                  <a:pt x="313468" y="33782"/>
                </a:lnTo>
                <a:lnTo>
                  <a:pt x="313243" y="33428"/>
                </a:lnTo>
                <a:lnTo>
                  <a:pt x="279632" y="13837"/>
                </a:lnTo>
                <a:lnTo>
                  <a:pt x="272414" y="13335"/>
                </a:lnTo>
                <a:close/>
              </a:path>
              <a:path w="409575" h="222885">
                <a:moveTo>
                  <a:pt x="313468" y="33782"/>
                </a:moveTo>
                <a:lnTo>
                  <a:pt x="272414" y="33782"/>
                </a:lnTo>
                <a:lnTo>
                  <a:pt x="281050" y="33909"/>
                </a:lnTo>
                <a:lnTo>
                  <a:pt x="288163" y="36957"/>
                </a:lnTo>
                <a:lnTo>
                  <a:pt x="302132" y="66802"/>
                </a:lnTo>
                <a:lnTo>
                  <a:pt x="301879" y="76708"/>
                </a:lnTo>
                <a:lnTo>
                  <a:pt x="299085" y="84582"/>
                </a:lnTo>
                <a:lnTo>
                  <a:pt x="288163" y="96520"/>
                </a:lnTo>
                <a:lnTo>
                  <a:pt x="281050" y="99568"/>
                </a:lnTo>
                <a:lnTo>
                  <a:pt x="272414" y="99695"/>
                </a:lnTo>
                <a:lnTo>
                  <a:pt x="313410" y="99695"/>
                </a:lnTo>
                <a:lnTo>
                  <a:pt x="323595" y="66802"/>
                </a:lnTo>
                <a:lnTo>
                  <a:pt x="323097" y="59154"/>
                </a:lnTo>
                <a:lnTo>
                  <a:pt x="321802" y="52006"/>
                </a:lnTo>
                <a:lnTo>
                  <a:pt x="319720" y="45335"/>
                </a:lnTo>
                <a:lnTo>
                  <a:pt x="316864" y="39116"/>
                </a:lnTo>
                <a:lnTo>
                  <a:pt x="313468" y="33782"/>
                </a:lnTo>
                <a:close/>
              </a:path>
              <a:path w="409575" h="222885">
                <a:moveTo>
                  <a:pt x="203707" y="92202"/>
                </a:moveTo>
                <a:lnTo>
                  <a:pt x="0" y="92202"/>
                </a:lnTo>
                <a:lnTo>
                  <a:pt x="0" y="111506"/>
                </a:lnTo>
                <a:lnTo>
                  <a:pt x="203707" y="111506"/>
                </a:lnTo>
                <a:lnTo>
                  <a:pt x="203707" y="92202"/>
                </a:lnTo>
                <a:close/>
              </a:path>
              <a:path w="409575" h="222885">
                <a:moveTo>
                  <a:pt x="177926" y="10922"/>
                </a:moveTo>
                <a:lnTo>
                  <a:pt x="25526" y="10922"/>
                </a:lnTo>
                <a:lnTo>
                  <a:pt x="25526" y="30353"/>
                </a:lnTo>
                <a:lnTo>
                  <a:pt x="154558" y="30353"/>
                </a:lnTo>
                <a:lnTo>
                  <a:pt x="154487" y="41449"/>
                </a:lnTo>
                <a:lnTo>
                  <a:pt x="150312" y="82770"/>
                </a:lnTo>
                <a:lnTo>
                  <a:pt x="148336" y="92202"/>
                </a:lnTo>
                <a:lnTo>
                  <a:pt x="172212" y="92202"/>
                </a:lnTo>
                <a:lnTo>
                  <a:pt x="177569" y="48797"/>
                </a:lnTo>
                <a:lnTo>
                  <a:pt x="177831" y="41449"/>
                </a:lnTo>
                <a:lnTo>
                  <a:pt x="177926" y="10922"/>
                </a:lnTo>
                <a:close/>
              </a:path>
              <a:path w="409575" h="222885">
                <a:moveTo>
                  <a:pt x="409320" y="75311"/>
                </a:moveTo>
                <a:lnTo>
                  <a:pt x="386969" y="75311"/>
                </a:lnTo>
                <a:lnTo>
                  <a:pt x="386969" y="132715"/>
                </a:lnTo>
                <a:lnTo>
                  <a:pt x="409320" y="132715"/>
                </a:lnTo>
                <a:lnTo>
                  <a:pt x="409320" y="75311"/>
                </a:lnTo>
                <a:close/>
              </a:path>
              <a:path w="409575" h="222885">
                <a:moveTo>
                  <a:pt x="361061" y="3937"/>
                </a:moveTo>
                <a:lnTo>
                  <a:pt x="338963" y="3937"/>
                </a:lnTo>
                <a:lnTo>
                  <a:pt x="338963" y="131191"/>
                </a:lnTo>
                <a:lnTo>
                  <a:pt x="361061" y="131191"/>
                </a:lnTo>
                <a:lnTo>
                  <a:pt x="361061" y="75311"/>
                </a:lnTo>
                <a:lnTo>
                  <a:pt x="409320" y="75311"/>
                </a:lnTo>
                <a:lnTo>
                  <a:pt x="409320" y="56134"/>
                </a:lnTo>
                <a:lnTo>
                  <a:pt x="361061" y="56134"/>
                </a:lnTo>
                <a:lnTo>
                  <a:pt x="361061" y="3937"/>
                </a:lnTo>
                <a:close/>
              </a:path>
              <a:path w="409575" h="222885">
                <a:moveTo>
                  <a:pt x="409320" y="0"/>
                </a:moveTo>
                <a:lnTo>
                  <a:pt x="386969" y="0"/>
                </a:lnTo>
                <a:lnTo>
                  <a:pt x="386969" y="56134"/>
                </a:lnTo>
                <a:lnTo>
                  <a:pt x="409320" y="56134"/>
                </a:lnTo>
                <a:lnTo>
                  <a:pt x="4093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65601" y="3907535"/>
            <a:ext cx="424180" cy="222885"/>
          </a:xfrm>
          <a:custGeom>
            <a:avLst/>
            <a:gdLst/>
            <a:ahLst/>
            <a:cxnLst/>
            <a:rect l="l" t="t" r="r" b="b"/>
            <a:pathLst>
              <a:path w="424179" h="222885">
                <a:moveTo>
                  <a:pt x="269113" y="127000"/>
                </a:moveTo>
                <a:lnTo>
                  <a:pt x="245745" y="127000"/>
                </a:lnTo>
                <a:lnTo>
                  <a:pt x="245745" y="219963"/>
                </a:lnTo>
                <a:lnTo>
                  <a:pt x="397383" y="219963"/>
                </a:lnTo>
                <a:lnTo>
                  <a:pt x="397383" y="200532"/>
                </a:lnTo>
                <a:lnTo>
                  <a:pt x="269113" y="200532"/>
                </a:lnTo>
                <a:lnTo>
                  <a:pt x="269113" y="173227"/>
                </a:lnTo>
                <a:lnTo>
                  <a:pt x="397383" y="173227"/>
                </a:lnTo>
                <a:lnTo>
                  <a:pt x="397383" y="154812"/>
                </a:lnTo>
                <a:lnTo>
                  <a:pt x="269113" y="154812"/>
                </a:lnTo>
                <a:lnTo>
                  <a:pt x="269113" y="127000"/>
                </a:lnTo>
                <a:close/>
              </a:path>
              <a:path w="424179" h="222885">
                <a:moveTo>
                  <a:pt x="397383" y="173227"/>
                </a:moveTo>
                <a:lnTo>
                  <a:pt x="374269" y="173227"/>
                </a:lnTo>
                <a:lnTo>
                  <a:pt x="374269" y="200532"/>
                </a:lnTo>
                <a:lnTo>
                  <a:pt x="397383" y="200532"/>
                </a:lnTo>
                <a:lnTo>
                  <a:pt x="397383" y="173227"/>
                </a:lnTo>
                <a:close/>
              </a:path>
              <a:path w="424179" h="222885">
                <a:moveTo>
                  <a:pt x="397383" y="127000"/>
                </a:moveTo>
                <a:lnTo>
                  <a:pt x="374269" y="127000"/>
                </a:lnTo>
                <a:lnTo>
                  <a:pt x="374269" y="154812"/>
                </a:lnTo>
                <a:lnTo>
                  <a:pt x="397383" y="154812"/>
                </a:lnTo>
                <a:lnTo>
                  <a:pt x="397383" y="127000"/>
                </a:lnTo>
                <a:close/>
              </a:path>
              <a:path w="424179" h="222885">
                <a:moveTo>
                  <a:pt x="82550" y="42037"/>
                </a:moveTo>
                <a:lnTo>
                  <a:pt x="58674" y="42037"/>
                </a:lnTo>
                <a:lnTo>
                  <a:pt x="58674" y="65531"/>
                </a:lnTo>
                <a:lnTo>
                  <a:pt x="58050" y="75223"/>
                </a:lnTo>
                <a:lnTo>
                  <a:pt x="46654" y="113280"/>
                </a:lnTo>
                <a:lnTo>
                  <a:pt x="23288" y="145345"/>
                </a:lnTo>
                <a:lnTo>
                  <a:pt x="0" y="161544"/>
                </a:lnTo>
                <a:lnTo>
                  <a:pt x="13589" y="180212"/>
                </a:lnTo>
                <a:lnTo>
                  <a:pt x="48006" y="151511"/>
                </a:lnTo>
                <a:lnTo>
                  <a:pt x="70866" y="108584"/>
                </a:lnTo>
                <a:lnTo>
                  <a:pt x="92951" y="108584"/>
                </a:lnTo>
                <a:lnTo>
                  <a:pt x="82550" y="65531"/>
                </a:lnTo>
                <a:lnTo>
                  <a:pt x="82550" y="42037"/>
                </a:lnTo>
                <a:close/>
              </a:path>
              <a:path w="424179" h="222885">
                <a:moveTo>
                  <a:pt x="92951" y="108584"/>
                </a:moveTo>
                <a:lnTo>
                  <a:pt x="70866" y="108584"/>
                </a:lnTo>
                <a:lnTo>
                  <a:pt x="75221" y="119564"/>
                </a:lnTo>
                <a:lnTo>
                  <a:pt x="101338" y="156406"/>
                </a:lnTo>
                <a:lnTo>
                  <a:pt x="128270" y="174497"/>
                </a:lnTo>
                <a:lnTo>
                  <a:pt x="141097" y="156082"/>
                </a:lnTo>
                <a:lnTo>
                  <a:pt x="132764" y="151868"/>
                </a:lnTo>
                <a:lnTo>
                  <a:pt x="124920" y="146843"/>
                </a:lnTo>
                <a:lnTo>
                  <a:pt x="94116" y="111077"/>
                </a:lnTo>
                <a:lnTo>
                  <a:pt x="92951" y="108584"/>
                </a:lnTo>
                <a:close/>
              </a:path>
              <a:path w="424179" h="222885">
                <a:moveTo>
                  <a:pt x="133223" y="22351"/>
                </a:moveTo>
                <a:lnTo>
                  <a:pt x="7620" y="22351"/>
                </a:lnTo>
                <a:lnTo>
                  <a:pt x="7620" y="42037"/>
                </a:lnTo>
                <a:lnTo>
                  <a:pt x="133223" y="42037"/>
                </a:lnTo>
                <a:lnTo>
                  <a:pt x="133223" y="22351"/>
                </a:lnTo>
                <a:close/>
              </a:path>
              <a:path w="424179" h="222885">
                <a:moveTo>
                  <a:pt x="423672" y="89662"/>
                </a:moveTo>
                <a:lnTo>
                  <a:pt x="219963" y="89662"/>
                </a:lnTo>
                <a:lnTo>
                  <a:pt x="219963" y="108838"/>
                </a:lnTo>
                <a:lnTo>
                  <a:pt x="423672" y="108838"/>
                </a:lnTo>
                <a:lnTo>
                  <a:pt x="423672" y="89662"/>
                </a:lnTo>
                <a:close/>
              </a:path>
              <a:path w="424179" h="222885">
                <a:moveTo>
                  <a:pt x="397890" y="9651"/>
                </a:moveTo>
                <a:lnTo>
                  <a:pt x="245490" y="9651"/>
                </a:lnTo>
                <a:lnTo>
                  <a:pt x="245490" y="29082"/>
                </a:lnTo>
                <a:lnTo>
                  <a:pt x="374523" y="29082"/>
                </a:lnTo>
                <a:lnTo>
                  <a:pt x="374427" y="41814"/>
                </a:lnTo>
                <a:lnTo>
                  <a:pt x="370778" y="80400"/>
                </a:lnTo>
                <a:lnTo>
                  <a:pt x="369062" y="89662"/>
                </a:lnTo>
                <a:lnTo>
                  <a:pt x="392175" y="89662"/>
                </a:lnTo>
                <a:lnTo>
                  <a:pt x="397533" y="46902"/>
                </a:lnTo>
                <a:lnTo>
                  <a:pt x="397795" y="39782"/>
                </a:lnTo>
                <a:lnTo>
                  <a:pt x="397890" y="9651"/>
                </a:lnTo>
                <a:close/>
              </a:path>
              <a:path w="424179" h="222885">
                <a:moveTo>
                  <a:pt x="184912" y="0"/>
                </a:moveTo>
                <a:lnTo>
                  <a:pt x="161289" y="0"/>
                </a:lnTo>
                <a:lnTo>
                  <a:pt x="161289" y="222631"/>
                </a:lnTo>
                <a:lnTo>
                  <a:pt x="184912" y="222631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6158" y="4431234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018" y="4339590"/>
            <a:ext cx="829944" cy="179070"/>
          </a:xfrm>
          <a:custGeom>
            <a:avLst/>
            <a:gdLst/>
            <a:ahLst/>
            <a:cxnLst/>
            <a:rect l="l" t="t" r="r" b="b"/>
            <a:pathLst>
              <a:path w="829944" h="179070">
                <a:moveTo>
                  <a:pt x="602564" y="113411"/>
                </a:moveTo>
                <a:lnTo>
                  <a:pt x="561543" y="119887"/>
                </a:lnTo>
                <a:lnTo>
                  <a:pt x="549859" y="128397"/>
                </a:lnTo>
                <a:lnTo>
                  <a:pt x="545033" y="133096"/>
                </a:lnTo>
                <a:lnTo>
                  <a:pt x="542620" y="138937"/>
                </a:lnTo>
                <a:lnTo>
                  <a:pt x="542620" y="152400"/>
                </a:lnTo>
                <a:lnTo>
                  <a:pt x="577561" y="175656"/>
                </a:lnTo>
                <a:lnTo>
                  <a:pt x="602564" y="177800"/>
                </a:lnTo>
                <a:lnTo>
                  <a:pt x="611511" y="177561"/>
                </a:lnTo>
                <a:lnTo>
                  <a:pt x="650570" y="167767"/>
                </a:lnTo>
                <a:lnTo>
                  <a:pt x="655133" y="163322"/>
                </a:lnTo>
                <a:lnTo>
                  <a:pt x="602564" y="163322"/>
                </a:lnTo>
                <a:lnTo>
                  <a:pt x="593372" y="163036"/>
                </a:lnTo>
                <a:lnTo>
                  <a:pt x="561162" y="151384"/>
                </a:lnTo>
                <a:lnTo>
                  <a:pt x="561162" y="139954"/>
                </a:lnTo>
                <a:lnTo>
                  <a:pt x="602564" y="127889"/>
                </a:lnTo>
                <a:lnTo>
                  <a:pt x="654888" y="127889"/>
                </a:lnTo>
                <a:lnTo>
                  <a:pt x="650570" y="123571"/>
                </a:lnTo>
                <a:lnTo>
                  <a:pt x="611511" y="113651"/>
                </a:lnTo>
                <a:lnTo>
                  <a:pt x="602564" y="113411"/>
                </a:lnTo>
                <a:close/>
              </a:path>
              <a:path w="829944" h="179070">
                <a:moveTo>
                  <a:pt x="654888" y="127889"/>
                </a:moveTo>
                <a:lnTo>
                  <a:pt x="602564" y="127889"/>
                </a:lnTo>
                <a:lnTo>
                  <a:pt x="611753" y="128176"/>
                </a:lnTo>
                <a:lnTo>
                  <a:pt x="619883" y="129047"/>
                </a:lnTo>
                <a:lnTo>
                  <a:pt x="644093" y="145669"/>
                </a:lnTo>
                <a:lnTo>
                  <a:pt x="643966" y="151384"/>
                </a:lnTo>
                <a:lnTo>
                  <a:pt x="602564" y="163322"/>
                </a:lnTo>
                <a:lnTo>
                  <a:pt x="655133" y="163322"/>
                </a:lnTo>
                <a:lnTo>
                  <a:pt x="660349" y="158242"/>
                </a:lnTo>
                <a:lnTo>
                  <a:pt x="662762" y="152400"/>
                </a:lnTo>
                <a:lnTo>
                  <a:pt x="662781" y="151384"/>
                </a:lnTo>
                <a:lnTo>
                  <a:pt x="662762" y="138937"/>
                </a:lnTo>
                <a:lnTo>
                  <a:pt x="660349" y="133096"/>
                </a:lnTo>
                <a:lnTo>
                  <a:pt x="655396" y="128397"/>
                </a:lnTo>
                <a:lnTo>
                  <a:pt x="654888" y="127889"/>
                </a:lnTo>
                <a:close/>
              </a:path>
              <a:path w="829944" h="179070">
                <a:moveTo>
                  <a:pt x="380847" y="122301"/>
                </a:moveTo>
                <a:lnTo>
                  <a:pt x="362242" y="122301"/>
                </a:lnTo>
                <a:lnTo>
                  <a:pt x="362242" y="174371"/>
                </a:lnTo>
                <a:lnTo>
                  <a:pt x="490296" y="174371"/>
                </a:lnTo>
                <a:lnTo>
                  <a:pt x="490296" y="159131"/>
                </a:lnTo>
                <a:lnTo>
                  <a:pt x="380847" y="159131"/>
                </a:lnTo>
                <a:lnTo>
                  <a:pt x="380847" y="122301"/>
                </a:lnTo>
                <a:close/>
              </a:path>
              <a:path w="829944" h="179070">
                <a:moveTo>
                  <a:pt x="485978" y="1016"/>
                </a:moveTo>
                <a:lnTo>
                  <a:pt x="467182" y="1016"/>
                </a:lnTo>
                <a:lnTo>
                  <a:pt x="467182" y="105156"/>
                </a:lnTo>
                <a:lnTo>
                  <a:pt x="431495" y="105156"/>
                </a:lnTo>
                <a:lnTo>
                  <a:pt x="431495" y="118364"/>
                </a:lnTo>
                <a:lnTo>
                  <a:pt x="467182" y="118364"/>
                </a:lnTo>
                <a:lnTo>
                  <a:pt x="467182" y="135382"/>
                </a:lnTo>
                <a:lnTo>
                  <a:pt x="485978" y="135382"/>
                </a:lnTo>
                <a:lnTo>
                  <a:pt x="485978" y="1016"/>
                </a:lnTo>
                <a:close/>
              </a:path>
              <a:path w="829944" h="179070">
                <a:moveTo>
                  <a:pt x="406984" y="96139"/>
                </a:moveTo>
                <a:lnTo>
                  <a:pt x="388188" y="96139"/>
                </a:lnTo>
                <a:lnTo>
                  <a:pt x="388188" y="129793"/>
                </a:lnTo>
                <a:lnTo>
                  <a:pt x="406984" y="129793"/>
                </a:lnTo>
                <a:lnTo>
                  <a:pt x="406984" y="96139"/>
                </a:lnTo>
                <a:close/>
              </a:path>
              <a:path w="829944" h="179070">
                <a:moveTo>
                  <a:pt x="452450" y="76581"/>
                </a:moveTo>
                <a:lnTo>
                  <a:pt x="413207" y="80010"/>
                </a:lnTo>
                <a:lnTo>
                  <a:pt x="373659" y="81534"/>
                </a:lnTo>
                <a:lnTo>
                  <a:pt x="337693" y="81915"/>
                </a:lnTo>
                <a:lnTo>
                  <a:pt x="340067" y="97028"/>
                </a:lnTo>
                <a:lnTo>
                  <a:pt x="354939" y="97028"/>
                </a:lnTo>
                <a:lnTo>
                  <a:pt x="379526" y="96647"/>
                </a:lnTo>
                <a:lnTo>
                  <a:pt x="388188" y="96139"/>
                </a:lnTo>
                <a:lnTo>
                  <a:pt x="406984" y="96139"/>
                </a:lnTo>
                <a:lnTo>
                  <a:pt x="406984" y="95250"/>
                </a:lnTo>
                <a:lnTo>
                  <a:pt x="414858" y="94742"/>
                </a:lnTo>
                <a:lnTo>
                  <a:pt x="422605" y="94107"/>
                </a:lnTo>
                <a:lnTo>
                  <a:pt x="438353" y="92329"/>
                </a:lnTo>
                <a:lnTo>
                  <a:pt x="446100" y="91312"/>
                </a:lnTo>
                <a:lnTo>
                  <a:pt x="453720" y="90043"/>
                </a:lnTo>
                <a:lnTo>
                  <a:pt x="452450" y="76581"/>
                </a:lnTo>
                <a:close/>
              </a:path>
              <a:path w="829944" h="179070">
                <a:moveTo>
                  <a:pt x="404444" y="7747"/>
                </a:moveTo>
                <a:lnTo>
                  <a:pt x="386918" y="7747"/>
                </a:lnTo>
                <a:lnTo>
                  <a:pt x="379145" y="9017"/>
                </a:lnTo>
                <a:lnTo>
                  <a:pt x="372554" y="11684"/>
                </a:lnTo>
                <a:lnTo>
                  <a:pt x="365950" y="14224"/>
                </a:lnTo>
                <a:lnTo>
                  <a:pt x="360819" y="17907"/>
                </a:lnTo>
                <a:lnTo>
                  <a:pt x="357149" y="22479"/>
                </a:lnTo>
                <a:lnTo>
                  <a:pt x="353479" y="27178"/>
                </a:lnTo>
                <a:lnTo>
                  <a:pt x="351612" y="32639"/>
                </a:lnTo>
                <a:lnTo>
                  <a:pt x="351612" y="45339"/>
                </a:lnTo>
                <a:lnTo>
                  <a:pt x="386918" y="69850"/>
                </a:lnTo>
                <a:lnTo>
                  <a:pt x="404444" y="69850"/>
                </a:lnTo>
                <a:lnTo>
                  <a:pt x="412064" y="68580"/>
                </a:lnTo>
                <a:lnTo>
                  <a:pt x="425145" y="63500"/>
                </a:lnTo>
                <a:lnTo>
                  <a:pt x="430352" y="59943"/>
                </a:lnTo>
                <a:lnTo>
                  <a:pt x="433523" y="56007"/>
                </a:lnTo>
                <a:lnTo>
                  <a:pt x="387680" y="56007"/>
                </a:lnTo>
                <a:lnTo>
                  <a:pt x="381266" y="54483"/>
                </a:lnTo>
                <a:lnTo>
                  <a:pt x="371767" y="48387"/>
                </a:lnTo>
                <a:lnTo>
                  <a:pt x="369392" y="44323"/>
                </a:lnTo>
                <a:lnTo>
                  <a:pt x="369392" y="33528"/>
                </a:lnTo>
                <a:lnTo>
                  <a:pt x="371767" y="29337"/>
                </a:lnTo>
                <a:lnTo>
                  <a:pt x="381266" y="23241"/>
                </a:lnTo>
                <a:lnTo>
                  <a:pt x="387680" y="21717"/>
                </a:lnTo>
                <a:lnTo>
                  <a:pt x="433421" y="21717"/>
                </a:lnTo>
                <a:lnTo>
                  <a:pt x="430352" y="17907"/>
                </a:lnTo>
                <a:lnTo>
                  <a:pt x="425145" y="14224"/>
                </a:lnTo>
                <a:lnTo>
                  <a:pt x="418668" y="11684"/>
                </a:lnTo>
                <a:lnTo>
                  <a:pt x="412064" y="9017"/>
                </a:lnTo>
                <a:lnTo>
                  <a:pt x="404444" y="7747"/>
                </a:lnTo>
                <a:close/>
              </a:path>
              <a:path w="829944" h="179070">
                <a:moveTo>
                  <a:pt x="433421" y="21717"/>
                </a:moveTo>
                <a:lnTo>
                  <a:pt x="403428" y="21717"/>
                </a:lnTo>
                <a:lnTo>
                  <a:pt x="409651" y="23241"/>
                </a:lnTo>
                <a:lnTo>
                  <a:pt x="414350" y="26289"/>
                </a:lnTo>
                <a:lnTo>
                  <a:pt x="419176" y="29337"/>
                </a:lnTo>
                <a:lnTo>
                  <a:pt x="421589" y="33528"/>
                </a:lnTo>
                <a:lnTo>
                  <a:pt x="421843" y="38989"/>
                </a:lnTo>
                <a:lnTo>
                  <a:pt x="421589" y="44323"/>
                </a:lnTo>
                <a:lnTo>
                  <a:pt x="419176" y="48387"/>
                </a:lnTo>
                <a:lnTo>
                  <a:pt x="414350" y="51435"/>
                </a:lnTo>
                <a:lnTo>
                  <a:pt x="409651" y="54483"/>
                </a:lnTo>
                <a:lnTo>
                  <a:pt x="403428" y="56007"/>
                </a:lnTo>
                <a:lnTo>
                  <a:pt x="433523" y="56007"/>
                </a:lnTo>
                <a:lnTo>
                  <a:pt x="437718" y="50800"/>
                </a:lnTo>
                <a:lnTo>
                  <a:pt x="439623" y="45339"/>
                </a:lnTo>
                <a:lnTo>
                  <a:pt x="439623" y="32639"/>
                </a:lnTo>
                <a:lnTo>
                  <a:pt x="437718" y="27178"/>
                </a:lnTo>
                <a:lnTo>
                  <a:pt x="433421" y="21717"/>
                </a:lnTo>
                <a:close/>
              </a:path>
              <a:path w="829944" h="179070">
                <a:moveTo>
                  <a:pt x="305625" y="120777"/>
                </a:moveTo>
                <a:lnTo>
                  <a:pt x="188442" y="120777"/>
                </a:lnTo>
                <a:lnTo>
                  <a:pt x="188442" y="136017"/>
                </a:lnTo>
                <a:lnTo>
                  <a:pt x="286829" y="136017"/>
                </a:lnTo>
                <a:lnTo>
                  <a:pt x="286829" y="178181"/>
                </a:lnTo>
                <a:lnTo>
                  <a:pt x="305625" y="178181"/>
                </a:lnTo>
                <a:lnTo>
                  <a:pt x="305625" y="120777"/>
                </a:lnTo>
                <a:close/>
              </a:path>
              <a:path w="829944" h="179070">
                <a:moveTo>
                  <a:pt x="219329" y="41783"/>
                </a:moveTo>
                <a:lnTo>
                  <a:pt x="181648" y="57150"/>
                </a:lnTo>
                <a:lnTo>
                  <a:pt x="178054" y="61849"/>
                </a:lnTo>
                <a:lnTo>
                  <a:pt x="176237" y="67564"/>
                </a:lnTo>
                <a:lnTo>
                  <a:pt x="176237" y="80518"/>
                </a:lnTo>
                <a:lnTo>
                  <a:pt x="210693" y="106299"/>
                </a:lnTo>
                <a:lnTo>
                  <a:pt x="227901" y="106299"/>
                </a:lnTo>
                <a:lnTo>
                  <a:pt x="235394" y="104902"/>
                </a:lnTo>
                <a:lnTo>
                  <a:pt x="248234" y="99568"/>
                </a:lnTo>
                <a:lnTo>
                  <a:pt x="253238" y="95885"/>
                </a:lnTo>
                <a:lnTo>
                  <a:pt x="256348" y="91693"/>
                </a:lnTo>
                <a:lnTo>
                  <a:pt x="219329" y="91693"/>
                </a:lnTo>
                <a:lnTo>
                  <a:pt x="211696" y="91567"/>
                </a:lnTo>
                <a:lnTo>
                  <a:pt x="205625" y="90043"/>
                </a:lnTo>
                <a:lnTo>
                  <a:pt x="196646" y="83947"/>
                </a:lnTo>
                <a:lnTo>
                  <a:pt x="194398" y="79629"/>
                </a:lnTo>
                <a:lnTo>
                  <a:pt x="194398" y="68580"/>
                </a:lnTo>
                <a:lnTo>
                  <a:pt x="196646" y="64135"/>
                </a:lnTo>
                <a:lnTo>
                  <a:pt x="201142" y="61087"/>
                </a:lnTo>
                <a:lnTo>
                  <a:pt x="205625" y="57912"/>
                </a:lnTo>
                <a:lnTo>
                  <a:pt x="211696" y="56261"/>
                </a:lnTo>
                <a:lnTo>
                  <a:pt x="256159" y="56261"/>
                </a:lnTo>
                <a:lnTo>
                  <a:pt x="253238" y="52324"/>
                </a:lnTo>
                <a:lnTo>
                  <a:pt x="248234" y="48514"/>
                </a:lnTo>
                <a:lnTo>
                  <a:pt x="241808" y="45847"/>
                </a:lnTo>
                <a:lnTo>
                  <a:pt x="235394" y="43307"/>
                </a:lnTo>
                <a:lnTo>
                  <a:pt x="227901" y="41910"/>
                </a:lnTo>
                <a:lnTo>
                  <a:pt x="219329" y="41783"/>
                </a:lnTo>
                <a:close/>
              </a:path>
              <a:path w="829944" h="179070">
                <a:moveTo>
                  <a:pt x="256159" y="56261"/>
                </a:moveTo>
                <a:lnTo>
                  <a:pt x="226949" y="56261"/>
                </a:lnTo>
                <a:lnTo>
                  <a:pt x="233032" y="57912"/>
                </a:lnTo>
                <a:lnTo>
                  <a:pt x="237566" y="61087"/>
                </a:lnTo>
                <a:lnTo>
                  <a:pt x="242100" y="64135"/>
                </a:lnTo>
                <a:lnTo>
                  <a:pt x="244462" y="68580"/>
                </a:lnTo>
                <a:lnTo>
                  <a:pt x="244665" y="74041"/>
                </a:lnTo>
                <a:lnTo>
                  <a:pt x="244462" y="79629"/>
                </a:lnTo>
                <a:lnTo>
                  <a:pt x="242100" y="83947"/>
                </a:lnTo>
                <a:lnTo>
                  <a:pt x="233032" y="90043"/>
                </a:lnTo>
                <a:lnTo>
                  <a:pt x="226949" y="91567"/>
                </a:lnTo>
                <a:lnTo>
                  <a:pt x="219329" y="91693"/>
                </a:lnTo>
                <a:lnTo>
                  <a:pt x="256348" y="91693"/>
                </a:lnTo>
                <a:lnTo>
                  <a:pt x="260400" y="86233"/>
                </a:lnTo>
                <a:lnTo>
                  <a:pt x="262216" y="80518"/>
                </a:lnTo>
                <a:lnTo>
                  <a:pt x="262216" y="67564"/>
                </a:lnTo>
                <a:lnTo>
                  <a:pt x="260400" y="61849"/>
                </a:lnTo>
                <a:lnTo>
                  <a:pt x="256159" y="56261"/>
                </a:lnTo>
                <a:close/>
              </a:path>
              <a:path w="829944" h="179070">
                <a:moveTo>
                  <a:pt x="743788" y="14097"/>
                </a:moveTo>
                <a:lnTo>
                  <a:pt x="726008" y="14097"/>
                </a:lnTo>
                <a:lnTo>
                  <a:pt x="718007" y="16637"/>
                </a:lnTo>
                <a:lnTo>
                  <a:pt x="692444" y="50464"/>
                </a:lnTo>
                <a:lnTo>
                  <a:pt x="689051" y="76200"/>
                </a:lnTo>
                <a:lnTo>
                  <a:pt x="689483" y="85486"/>
                </a:lnTo>
                <a:lnTo>
                  <a:pt x="701989" y="121713"/>
                </a:lnTo>
                <a:lnTo>
                  <a:pt x="726008" y="138557"/>
                </a:lnTo>
                <a:lnTo>
                  <a:pt x="743788" y="138557"/>
                </a:lnTo>
                <a:lnTo>
                  <a:pt x="751662" y="135890"/>
                </a:lnTo>
                <a:lnTo>
                  <a:pt x="758520" y="130937"/>
                </a:lnTo>
                <a:lnTo>
                  <a:pt x="763379" y="126724"/>
                </a:lnTo>
                <a:lnTo>
                  <a:pt x="767611" y="121793"/>
                </a:lnTo>
                <a:lnTo>
                  <a:pt x="735025" y="121793"/>
                </a:lnTo>
                <a:lnTo>
                  <a:pt x="726643" y="121539"/>
                </a:lnTo>
                <a:lnTo>
                  <a:pt x="707779" y="86274"/>
                </a:lnTo>
                <a:lnTo>
                  <a:pt x="707212" y="76200"/>
                </a:lnTo>
                <a:lnTo>
                  <a:pt x="707779" y="66198"/>
                </a:lnTo>
                <a:lnTo>
                  <a:pt x="726643" y="30987"/>
                </a:lnTo>
                <a:lnTo>
                  <a:pt x="735025" y="30861"/>
                </a:lnTo>
                <a:lnTo>
                  <a:pt x="767666" y="30861"/>
                </a:lnTo>
                <a:lnTo>
                  <a:pt x="763379" y="25909"/>
                </a:lnTo>
                <a:lnTo>
                  <a:pt x="758520" y="21717"/>
                </a:lnTo>
                <a:lnTo>
                  <a:pt x="751662" y="16637"/>
                </a:lnTo>
                <a:lnTo>
                  <a:pt x="743788" y="14097"/>
                </a:lnTo>
                <a:close/>
              </a:path>
              <a:path w="829944" h="179070">
                <a:moveTo>
                  <a:pt x="767666" y="30861"/>
                </a:moveTo>
                <a:lnTo>
                  <a:pt x="735025" y="30861"/>
                </a:lnTo>
                <a:lnTo>
                  <a:pt x="743280" y="30987"/>
                </a:lnTo>
                <a:lnTo>
                  <a:pt x="749884" y="35052"/>
                </a:lnTo>
                <a:lnTo>
                  <a:pt x="762457" y="76200"/>
                </a:lnTo>
                <a:lnTo>
                  <a:pt x="761909" y="86274"/>
                </a:lnTo>
                <a:lnTo>
                  <a:pt x="743280" y="121539"/>
                </a:lnTo>
                <a:lnTo>
                  <a:pt x="735025" y="121793"/>
                </a:lnTo>
                <a:lnTo>
                  <a:pt x="767611" y="121793"/>
                </a:lnTo>
                <a:lnTo>
                  <a:pt x="780292" y="85486"/>
                </a:lnTo>
                <a:lnTo>
                  <a:pt x="780745" y="76200"/>
                </a:lnTo>
                <a:lnTo>
                  <a:pt x="780292" y="66986"/>
                </a:lnTo>
                <a:lnTo>
                  <a:pt x="779125" y="58404"/>
                </a:lnTo>
                <a:lnTo>
                  <a:pt x="777244" y="50464"/>
                </a:lnTo>
                <a:lnTo>
                  <a:pt x="774649" y="43180"/>
                </a:lnTo>
                <a:lnTo>
                  <a:pt x="771432" y="36629"/>
                </a:lnTo>
                <a:lnTo>
                  <a:pt x="767666" y="30861"/>
                </a:lnTo>
                <a:close/>
              </a:path>
              <a:path w="829944" h="179070">
                <a:moveTo>
                  <a:pt x="66509" y="22225"/>
                </a:moveTo>
                <a:lnTo>
                  <a:pt x="0" y="22225"/>
                </a:lnTo>
                <a:lnTo>
                  <a:pt x="0" y="135636"/>
                </a:lnTo>
                <a:lnTo>
                  <a:pt x="11887" y="135636"/>
                </a:lnTo>
                <a:lnTo>
                  <a:pt x="28371" y="135382"/>
                </a:lnTo>
                <a:lnTo>
                  <a:pt x="70345" y="131699"/>
                </a:lnTo>
                <a:lnTo>
                  <a:pt x="77393" y="130302"/>
                </a:lnTo>
                <a:lnTo>
                  <a:pt x="76429" y="119507"/>
                </a:lnTo>
                <a:lnTo>
                  <a:pt x="18808" y="119507"/>
                </a:lnTo>
                <a:lnTo>
                  <a:pt x="18808" y="37465"/>
                </a:lnTo>
                <a:lnTo>
                  <a:pt x="66509" y="37465"/>
                </a:lnTo>
                <a:lnTo>
                  <a:pt x="66509" y="22225"/>
                </a:lnTo>
                <a:close/>
              </a:path>
              <a:path w="829944" h="179070">
                <a:moveTo>
                  <a:pt x="76009" y="114808"/>
                </a:moveTo>
                <a:lnTo>
                  <a:pt x="34258" y="119237"/>
                </a:lnTo>
                <a:lnTo>
                  <a:pt x="18808" y="119507"/>
                </a:lnTo>
                <a:lnTo>
                  <a:pt x="76429" y="119507"/>
                </a:lnTo>
                <a:lnTo>
                  <a:pt x="76009" y="114808"/>
                </a:lnTo>
                <a:close/>
              </a:path>
              <a:path w="829944" h="179070">
                <a:moveTo>
                  <a:pt x="564972" y="11937"/>
                </a:moveTo>
                <a:lnTo>
                  <a:pt x="546684" y="11937"/>
                </a:lnTo>
                <a:lnTo>
                  <a:pt x="546684" y="41529"/>
                </a:lnTo>
                <a:lnTo>
                  <a:pt x="545287" y="48260"/>
                </a:lnTo>
                <a:lnTo>
                  <a:pt x="539699" y="61722"/>
                </a:lnTo>
                <a:lnTo>
                  <a:pt x="535508" y="67945"/>
                </a:lnTo>
                <a:lnTo>
                  <a:pt x="530047" y="73533"/>
                </a:lnTo>
                <a:lnTo>
                  <a:pt x="524586" y="79248"/>
                </a:lnTo>
                <a:lnTo>
                  <a:pt x="517855" y="83947"/>
                </a:lnTo>
                <a:lnTo>
                  <a:pt x="509854" y="87503"/>
                </a:lnTo>
                <a:lnTo>
                  <a:pt x="520141" y="102108"/>
                </a:lnTo>
                <a:lnTo>
                  <a:pt x="550097" y="75803"/>
                </a:lnTo>
                <a:lnTo>
                  <a:pt x="556082" y="63881"/>
                </a:lnTo>
                <a:lnTo>
                  <a:pt x="574474" y="63881"/>
                </a:lnTo>
                <a:lnTo>
                  <a:pt x="571703" y="60071"/>
                </a:lnTo>
                <a:lnTo>
                  <a:pt x="569036" y="53848"/>
                </a:lnTo>
                <a:lnTo>
                  <a:pt x="566369" y="47752"/>
                </a:lnTo>
                <a:lnTo>
                  <a:pt x="565000" y="41529"/>
                </a:lnTo>
                <a:lnTo>
                  <a:pt x="564972" y="11937"/>
                </a:lnTo>
                <a:close/>
              </a:path>
              <a:path w="829944" h="179070">
                <a:moveTo>
                  <a:pt x="574474" y="63881"/>
                </a:moveTo>
                <a:lnTo>
                  <a:pt x="556082" y="63881"/>
                </a:lnTo>
                <a:lnTo>
                  <a:pt x="559257" y="71374"/>
                </a:lnTo>
                <a:lnTo>
                  <a:pt x="563702" y="77851"/>
                </a:lnTo>
                <a:lnTo>
                  <a:pt x="575132" y="89281"/>
                </a:lnTo>
                <a:lnTo>
                  <a:pt x="582244" y="93726"/>
                </a:lnTo>
                <a:lnTo>
                  <a:pt x="590499" y="97028"/>
                </a:lnTo>
                <a:lnTo>
                  <a:pt x="600405" y="82550"/>
                </a:lnTo>
                <a:lnTo>
                  <a:pt x="592658" y="79629"/>
                </a:lnTo>
                <a:lnTo>
                  <a:pt x="586181" y="75565"/>
                </a:lnTo>
                <a:lnTo>
                  <a:pt x="575767" y="65659"/>
                </a:lnTo>
                <a:lnTo>
                  <a:pt x="574474" y="63881"/>
                </a:lnTo>
                <a:close/>
              </a:path>
              <a:path w="829944" h="179070">
                <a:moveTo>
                  <a:pt x="661873" y="62611"/>
                </a:moveTo>
                <a:lnTo>
                  <a:pt x="644093" y="62611"/>
                </a:lnTo>
                <a:lnTo>
                  <a:pt x="644093" y="110109"/>
                </a:lnTo>
                <a:lnTo>
                  <a:pt x="661873" y="110109"/>
                </a:lnTo>
                <a:lnTo>
                  <a:pt x="661873" y="62611"/>
                </a:lnTo>
                <a:close/>
              </a:path>
              <a:path w="829944" h="179070">
                <a:moveTo>
                  <a:pt x="623392" y="4191"/>
                </a:moveTo>
                <a:lnTo>
                  <a:pt x="605866" y="4191"/>
                </a:lnTo>
                <a:lnTo>
                  <a:pt x="605866" y="104521"/>
                </a:lnTo>
                <a:lnTo>
                  <a:pt x="623392" y="104521"/>
                </a:lnTo>
                <a:lnTo>
                  <a:pt x="623392" y="62611"/>
                </a:lnTo>
                <a:lnTo>
                  <a:pt x="661873" y="62611"/>
                </a:lnTo>
                <a:lnTo>
                  <a:pt x="661873" y="47117"/>
                </a:lnTo>
                <a:lnTo>
                  <a:pt x="623392" y="47117"/>
                </a:lnTo>
                <a:lnTo>
                  <a:pt x="623392" y="4191"/>
                </a:lnTo>
                <a:close/>
              </a:path>
              <a:path w="829944" h="179070">
                <a:moveTo>
                  <a:pt x="661873" y="1016"/>
                </a:moveTo>
                <a:lnTo>
                  <a:pt x="644093" y="1016"/>
                </a:lnTo>
                <a:lnTo>
                  <a:pt x="644093" y="47117"/>
                </a:lnTo>
                <a:lnTo>
                  <a:pt x="661873" y="47117"/>
                </a:lnTo>
                <a:lnTo>
                  <a:pt x="661873" y="1016"/>
                </a:lnTo>
                <a:close/>
              </a:path>
              <a:path w="829944" h="179070">
                <a:moveTo>
                  <a:pt x="829767" y="762"/>
                </a:moveTo>
                <a:lnTo>
                  <a:pt x="810971" y="762"/>
                </a:lnTo>
                <a:lnTo>
                  <a:pt x="810971" y="178562"/>
                </a:lnTo>
                <a:lnTo>
                  <a:pt x="829767" y="178562"/>
                </a:lnTo>
                <a:lnTo>
                  <a:pt x="829767" y="762"/>
                </a:lnTo>
                <a:close/>
              </a:path>
              <a:path w="829944" h="179070">
                <a:moveTo>
                  <a:pt x="305625" y="762"/>
                </a:moveTo>
                <a:lnTo>
                  <a:pt x="286829" y="762"/>
                </a:lnTo>
                <a:lnTo>
                  <a:pt x="286829" y="111633"/>
                </a:lnTo>
                <a:lnTo>
                  <a:pt x="305625" y="111633"/>
                </a:lnTo>
                <a:lnTo>
                  <a:pt x="305625" y="64516"/>
                </a:lnTo>
                <a:lnTo>
                  <a:pt x="331355" y="64516"/>
                </a:lnTo>
                <a:lnTo>
                  <a:pt x="331355" y="48895"/>
                </a:lnTo>
                <a:lnTo>
                  <a:pt x="305625" y="48895"/>
                </a:lnTo>
                <a:lnTo>
                  <a:pt x="305625" y="762"/>
                </a:lnTo>
                <a:close/>
              </a:path>
              <a:path w="829944" h="179070">
                <a:moveTo>
                  <a:pt x="146278" y="86487"/>
                </a:moveTo>
                <a:lnTo>
                  <a:pt x="128270" y="86487"/>
                </a:lnTo>
                <a:lnTo>
                  <a:pt x="128270" y="178181"/>
                </a:lnTo>
                <a:lnTo>
                  <a:pt x="146278" y="178181"/>
                </a:lnTo>
                <a:lnTo>
                  <a:pt x="146278" y="86487"/>
                </a:lnTo>
                <a:close/>
              </a:path>
              <a:path w="829944" h="179070">
                <a:moveTo>
                  <a:pt x="105308" y="4318"/>
                </a:moveTo>
                <a:lnTo>
                  <a:pt x="88087" y="4318"/>
                </a:lnTo>
                <a:lnTo>
                  <a:pt x="88087" y="169037"/>
                </a:lnTo>
                <a:lnTo>
                  <a:pt x="105308" y="169037"/>
                </a:lnTo>
                <a:lnTo>
                  <a:pt x="105308" y="86487"/>
                </a:lnTo>
                <a:lnTo>
                  <a:pt x="146278" y="86487"/>
                </a:lnTo>
                <a:lnTo>
                  <a:pt x="146278" y="71120"/>
                </a:lnTo>
                <a:lnTo>
                  <a:pt x="105308" y="71120"/>
                </a:lnTo>
                <a:lnTo>
                  <a:pt x="105308" y="4318"/>
                </a:lnTo>
                <a:close/>
              </a:path>
              <a:path w="829944" h="179070">
                <a:moveTo>
                  <a:pt x="146278" y="762"/>
                </a:moveTo>
                <a:lnTo>
                  <a:pt x="128270" y="762"/>
                </a:lnTo>
                <a:lnTo>
                  <a:pt x="128270" y="71120"/>
                </a:lnTo>
                <a:lnTo>
                  <a:pt x="146278" y="71120"/>
                </a:lnTo>
                <a:lnTo>
                  <a:pt x="146278" y="762"/>
                </a:lnTo>
                <a:close/>
              </a:path>
              <a:path w="829944" h="179070">
                <a:moveTo>
                  <a:pt x="272173" y="18796"/>
                </a:moveTo>
                <a:lnTo>
                  <a:pt x="166471" y="18796"/>
                </a:lnTo>
                <a:lnTo>
                  <a:pt x="166471" y="33909"/>
                </a:lnTo>
                <a:lnTo>
                  <a:pt x="272173" y="33909"/>
                </a:lnTo>
                <a:lnTo>
                  <a:pt x="272173" y="18796"/>
                </a:lnTo>
                <a:close/>
              </a:path>
              <a:path w="829944" h="179070">
                <a:moveTo>
                  <a:pt x="228828" y="0"/>
                </a:moveTo>
                <a:lnTo>
                  <a:pt x="210019" y="0"/>
                </a:lnTo>
                <a:lnTo>
                  <a:pt x="210019" y="18796"/>
                </a:lnTo>
                <a:lnTo>
                  <a:pt x="228828" y="18796"/>
                </a:lnTo>
                <a:lnTo>
                  <a:pt x="22882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95398" y="4340352"/>
            <a:ext cx="327025" cy="177800"/>
          </a:xfrm>
          <a:custGeom>
            <a:avLst/>
            <a:gdLst/>
            <a:ahLst/>
            <a:cxnLst/>
            <a:rect l="l" t="t" r="r" b="b"/>
            <a:pathLst>
              <a:path w="327025" h="177800">
                <a:moveTo>
                  <a:pt x="204469" y="125349"/>
                </a:moveTo>
                <a:lnTo>
                  <a:pt x="185674" y="125349"/>
                </a:lnTo>
                <a:lnTo>
                  <a:pt x="185674" y="173609"/>
                </a:lnTo>
                <a:lnTo>
                  <a:pt x="310133" y="173609"/>
                </a:lnTo>
                <a:lnTo>
                  <a:pt x="310133" y="158369"/>
                </a:lnTo>
                <a:lnTo>
                  <a:pt x="204469" y="158369"/>
                </a:lnTo>
                <a:lnTo>
                  <a:pt x="204469" y="125349"/>
                </a:lnTo>
                <a:close/>
              </a:path>
              <a:path w="327025" h="177800">
                <a:moveTo>
                  <a:pt x="326770" y="97409"/>
                </a:moveTo>
                <a:lnTo>
                  <a:pt x="164464" y="97409"/>
                </a:lnTo>
                <a:lnTo>
                  <a:pt x="164464" y="112649"/>
                </a:lnTo>
                <a:lnTo>
                  <a:pt x="326770" y="112649"/>
                </a:lnTo>
                <a:lnTo>
                  <a:pt x="326770" y="97409"/>
                </a:lnTo>
                <a:close/>
              </a:path>
              <a:path w="327025" h="177800">
                <a:moveTo>
                  <a:pt x="82931" y="17018"/>
                </a:moveTo>
                <a:lnTo>
                  <a:pt x="0" y="17018"/>
                </a:lnTo>
                <a:lnTo>
                  <a:pt x="0" y="133604"/>
                </a:lnTo>
                <a:lnTo>
                  <a:pt x="22270" y="133653"/>
                </a:lnTo>
                <a:lnTo>
                  <a:pt x="37459" y="133514"/>
                </a:lnTo>
                <a:lnTo>
                  <a:pt x="78353" y="130907"/>
                </a:lnTo>
                <a:lnTo>
                  <a:pt x="98551" y="127889"/>
                </a:lnTo>
                <a:lnTo>
                  <a:pt x="97046" y="117983"/>
                </a:lnTo>
                <a:lnTo>
                  <a:pt x="18795" y="117983"/>
                </a:lnTo>
                <a:lnTo>
                  <a:pt x="18795" y="32258"/>
                </a:lnTo>
                <a:lnTo>
                  <a:pt x="82931" y="32258"/>
                </a:lnTo>
                <a:lnTo>
                  <a:pt x="82931" y="17018"/>
                </a:lnTo>
                <a:close/>
              </a:path>
              <a:path w="327025" h="177800">
                <a:moveTo>
                  <a:pt x="96138" y="112014"/>
                </a:moveTo>
                <a:lnTo>
                  <a:pt x="87883" y="113537"/>
                </a:lnTo>
                <a:lnTo>
                  <a:pt x="79628" y="114808"/>
                </a:lnTo>
                <a:lnTo>
                  <a:pt x="71500" y="115570"/>
                </a:lnTo>
                <a:lnTo>
                  <a:pt x="63373" y="116459"/>
                </a:lnTo>
                <a:lnTo>
                  <a:pt x="55118" y="117093"/>
                </a:lnTo>
                <a:lnTo>
                  <a:pt x="46481" y="117475"/>
                </a:lnTo>
                <a:lnTo>
                  <a:pt x="26086" y="117939"/>
                </a:lnTo>
                <a:lnTo>
                  <a:pt x="18795" y="117983"/>
                </a:lnTo>
                <a:lnTo>
                  <a:pt x="97046" y="117983"/>
                </a:lnTo>
                <a:lnTo>
                  <a:pt x="96138" y="112014"/>
                </a:lnTo>
                <a:close/>
              </a:path>
              <a:path w="327025" h="177800">
                <a:moveTo>
                  <a:pt x="306450" y="5334"/>
                </a:moveTo>
                <a:lnTo>
                  <a:pt x="184912" y="5334"/>
                </a:lnTo>
                <a:lnTo>
                  <a:pt x="184912" y="20193"/>
                </a:lnTo>
                <a:lnTo>
                  <a:pt x="287655" y="20193"/>
                </a:lnTo>
                <a:lnTo>
                  <a:pt x="287655" y="37211"/>
                </a:lnTo>
                <a:lnTo>
                  <a:pt x="185293" y="37211"/>
                </a:lnTo>
                <a:lnTo>
                  <a:pt x="185293" y="82804"/>
                </a:lnTo>
                <a:lnTo>
                  <a:pt x="310006" y="82804"/>
                </a:lnTo>
                <a:lnTo>
                  <a:pt x="310006" y="68325"/>
                </a:lnTo>
                <a:lnTo>
                  <a:pt x="203834" y="68325"/>
                </a:lnTo>
                <a:lnTo>
                  <a:pt x="203834" y="50927"/>
                </a:lnTo>
                <a:lnTo>
                  <a:pt x="306450" y="50927"/>
                </a:lnTo>
                <a:lnTo>
                  <a:pt x="306450" y="5334"/>
                </a:lnTo>
                <a:close/>
              </a:path>
              <a:path w="327025" h="177800">
                <a:moveTo>
                  <a:pt x="130682" y="0"/>
                </a:moveTo>
                <a:lnTo>
                  <a:pt x="111887" y="0"/>
                </a:lnTo>
                <a:lnTo>
                  <a:pt x="111887" y="177800"/>
                </a:lnTo>
                <a:lnTo>
                  <a:pt x="130682" y="177800"/>
                </a:lnTo>
                <a:lnTo>
                  <a:pt x="130682" y="84200"/>
                </a:lnTo>
                <a:lnTo>
                  <a:pt x="159131" y="84200"/>
                </a:lnTo>
                <a:lnTo>
                  <a:pt x="159131" y="68706"/>
                </a:lnTo>
                <a:lnTo>
                  <a:pt x="130682" y="68706"/>
                </a:lnTo>
                <a:lnTo>
                  <a:pt x="13068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79954" y="4340352"/>
            <a:ext cx="318135" cy="177800"/>
          </a:xfrm>
          <a:custGeom>
            <a:avLst/>
            <a:gdLst/>
            <a:ahLst/>
            <a:cxnLst/>
            <a:rect l="l" t="t" r="r" b="b"/>
            <a:pathLst>
              <a:path w="318135" h="177800">
                <a:moveTo>
                  <a:pt x="221106" y="103759"/>
                </a:moveTo>
                <a:lnTo>
                  <a:pt x="202564" y="103759"/>
                </a:lnTo>
                <a:lnTo>
                  <a:pt x="202564" y="175260"/>
                </a:lnTo>
                <a:lnTo>
                  <a:pt x="318134" y="175260"/>
                </a:lnTo>
                <a:lnTo>
                  <a:pt x="318134" y="159766"/>
                </a:lnTo>
                <a:lnTo>
                  <a:pt x="221106" y="159766"/>
                </a:lnTo>
                <a:lnTo>
                  <a:pt x="221106" y="139192"/>
                </a:lnTo>
                <a:lnTo>
                  <a:pt x="318134" y="139192"/>
                </a:lnTo>
                <a:lnTo>
                  <a:pt x="318134" y="124333"/>
                </a:lnTo>
                <a:lnTo>
                  <a:pt x="221106" y="124333"/>
                </a:lnTo>
                <a:lnTo>
                  <a:pt x="221106" y="103759"/>
                </a:lnTo>
                <a:close/>
              </a:path>
              <a:path w="318135" h="177800">
                <a:moveTo>
                  <a:pt x="318134" y="139192"/>
                </a:moveTo>
                <a:lnTo>
                  <a:pt x="299338" y="139192"/>
                </a:lnTo>
                <a:lnTo>
                  <a:pt x="299338" y="159766"/>
                </a:lnTo>
                <a:lnTo>
                  <a:pt x="318134" y="159766"/>
                </a:lnTo>
                <a:lnTo>
                  <a:pt x="318134" y="139192"/>
                </a:lnTo>
                <a:close/>
              </a:path>
              <a:path w="318135" h="177800">
                <a:moveTo>
                  <a:pt x="318134" y="103759"/>
                </a:moveTo>
                <a:lnTo>
                  <a:pt x="299338" y="103759"/>
                </a:lnTo>
                <a:lnTo>
                  <a:pt x="299338" y="124333"/>
                </a:lnTo>
                <a:lnTo>
                  <a:pt x="318134" y="124333"/>
                </a:lnTo>
                <a:lnTo>
                  <a:pt x="318134" y="103759"/>
                </a:lnTo>
                <a:close/>
              </a:path>
              <a:path w="318135" h="177800">
                <a:moveTo>
                  <a:pt x="145161" y="116078"/>
                </a:moveTo>
                <a:lnTo>
                  <a:pt x="25018" y="116078"/>
                </a:lnTo>
                <a:lnTo>
                  <a:pt x="25018" y="131318"/>
                </a:lnTo>
                <a:lnTo>
                  <a:pt x="126364" y="131318"/>
                </a:lnTo>
                <a:lnTo>
                  <a:pt x="126364" y="177419"/>
                </a:lnTo>
                <a:lnTo>
                  <a:pt x="145161" y="177419"/>
                </a:lnTo>
                <a:lnTo>
                  <a:pt x="145161" y="116078"/>
                </a:lnTo>
                <a:close/>
              </a:path>
              <a:path w="318135" h="177800">
                <a:moveTo>
                  <a:pt x="318134" y="56896"/>
                </a:moveTo>
                <a:lnTo>
                  <a:pt x="299338" y="56896"/>
                </a:lnTo>
                <a:lnTo>
                  <a:pt x="299338" y="95250"/>
                </a:lnTo>
                <a:lnTo>
                  <a:pt x="318134" y="95250"/>
                </a:lnTo>
                <a:lnTo>
                  <a:pt x="318134" y="56896"/>
                </a:lnTo>
                <a:close/>
              </a:path>
              <a:path w="318135" h="177800">
                <a:moveTo>
                  <a:pt x="227202" y="8128"/>
                </a:moveTo>
                <a:lnTo>
                  <a:pt x="210184" y="8128"/>
                </a:lnTo>
                <a:lnTo>
                  <a:pt x="202183" y="9906"/>
                </a:lnTo>
                <a:lnTo>
                  <a:pt x="172974" y="41148"/>
                </a:lnTo>
                <a:lnTo>
                  <a:pt x="172974" y="57531"/>
                </a:lnTo>
                <a:lnTo>
                  <a:pt x="202183" y="89027"/>
                </a:lnTo>
                <a:lnTo>
                  <a:pt x="219328" y="90931"/>
                </a:lnTo>
                <a:lnTo>
                  <a:pt x="227202" y="90805"/>
                </a:lnTo>
                <a:lnTo>
                  <a:pt x="234442" y="89408"/>
                </a:lnTo>
                <a:lnTo>
                  <a:pt x="247142" y="83820"/>
                </a:lnTo>
                <a:lnTo>
                  <a:pt x="252475" y="79756"/>
                </a:lnTo>
                <a:lnTo>
                  <a:pt x="256235" y="75056"/>
                </a:lnTo>
                <a:lnTo>
                  <a:pt x="219328" y="75056"/>
                </a:lnTo>
                <a:lnTo>
                  <a:pt x="210819" y="74930"/>
                </a:lnTo>
                <a:lnTo>
                  <a:pt x="203962" y="72517"/>
                </a:lnTo>
                <a:lnTo>
                  <a:pt x="198755" y="67945"/>
                </a:lnTo>
                <a:lnTo>
                  <a:pt x="193675" y="63246"/>
                </a:lnTo>
                <a:lnTo>
                  <a:pt x="191007" y="57023"/>
                </a:lnTo>
                <a:lnTo>
                  <a:pt x="191063" y="41402"/>
                </a:lnTo>
                <a:lnTo>
                  <a:pt x="219328" y="23749"/>
                </a:lnTo>
                <a:lnTo>
                  <a:pt x="256305" y="23749"/>
                </a:lnTo>
                <a:lnTo>
                  <a:pt x="252221" y="18923"/>
                </a:lnTo>
                <a:lnTo>
                  <a:pt x="246887" y="14986"/>
                </a:lnTo>
                <a:lnTo>
                  <a:pt x="240664" y="12318"/>
                </a:lnTo>
                <a:lnTo>
                  <a:pt x="234314" y="9525"/>
                </a:lnTo>
                <a:lnTo>
                  <a:pt x="227202" y="8128"/>
                </a:lnTo>
                <a:close/>
              </a:path>
              <a:path w="318135" h="177800">
                <a:moveTo>
                  <a:pt x="256305" y="23749"/>
                </a:moveTo>
                <a:lnTo>
                  <a:pt x="219328" y="23749"/>
                </a:lnTo>
                <a:lnTo>
                  <a:pt x="227711" y="23875"/>
                </a:lnTo>
                <a:lnTo>
                  <a:pt x="234442" y="26289"/>
                </a:lnTo>
                <a:lnTo>
                  <a:pt x="239521" y="30861"/>
                </a:lnTo>
                <a:lnTo>
                  <a:pt x="244728" y="35433"/>
                </a:lnTo>
                <a:lnTo>
                  <a:pt x="247269" y="41529"/>
                </a:lnTo>
                <a:lnTo>
                  <a:pt x="247522" y="49275"/>
                </a:lnTo>
                <a:lnTo>
                  <a:pt x="247269" y="57023"/>
                </a:lnTo>
                <a:lnTo>
                  <a:pt x="244728" y="63246"/>
                </a:lnTo>
                <a:lnTo>
                  <a:pt x="234442" y="72517"/>
                </a:lnTo>
                <a:lnTo>
                  <a:pt x="227711" y="74930"/>
                </a:lnTo>
                <a:lnTo>
                  <a:pt x="219328" y="75056"/>
                </a:lnTo>
                <a:lnTo>
                  <a:pt x="256235" y="75056"/>
                </a:lnTo>
                <a:lnTo>
                  <a:pt x="260731" y="69596"/>
                </a:lnTo>
                <a:lnTo>
                  <a:pt x="263525" y="63627"/>
                </a:lnTo>
                <a:lnTo>
                  <a:pt x="264921" y="56896"/>
                </a:lnTo>
                <a:lnTo>
                  <a:pt x="318134" y="56896"/>
                </a:lnTo>
                <a:lnTo>
                  <a:pt x="318134" y="41402"/>
                </a:lnTo>
                <a:lnTo>
                  <a:pt x="264668" y="41402"/>
                </a:lnTo>
                <a:lnTo>
                  <a:pt x="263270" y="34671"/>
                </a:lnTo>
                <a:lnTo>
                  <a:pt x="260476" y="28829"/>
                </a:lnTo>
                <a:lnTo>
                  <a:pt x="256305" y="23749"/>
                </a:lnTo>
                <a:close/>
              </a:path>
              <a:path w="318135" h="177800">
                <a:moveTo>
                  <a:pt x="318134" y="0"/>
                </a:moveTo>
                <a:lnTo>
                  <a:pt x="299338" y="0"/>
                </a:lnTo>
                <a:lnTo>
                  <a:pt x="299338" y="41402"/>
                </a:lnTo>
                <a:lnTo>
                  <a:pt x="318134" y="41402"/>
                </a:lnTo>
                <a:lnTo>
                  <a:pt x="318134" y="0"/>
                </a:lnTo>
                <a:close/>
              </a:path>
              <a:path w="318135" h="177800">
                <a:moveTo>
                  <a:pt x="63753" y="26924"/>
                </a:moveTo>
                <a:lnTo>
                  <a:pt x="44831" y="26924"/>
                </a:lnTo>
                <a:lnTo>
                  <a:pt x="44703" y="40005"/>
                </a:lnTo>
                <a:lnTo>
                  <a:pt x="42799" y="47752"/>
                </a:lnTo>
                <a:lnTo>
                  <a:pt x="18609" y="79251"/>
                </a:lnTo>
                <a:lnTo>
                  <a:pt x="0" y="88646"/>
                </a:lnTo>
                <a:lnTo>
                  <a:pt x="9778" y="103124"/>
                </a:lnTo>
                <a:lnTo>
                  <a:pt x="42465" y="80948"/>
                </a:lnTo>
                <a:lnTo>
                  <a:pt x="54609" y="61214"/>
                </a:lnTo>
                <a:lnTo>
                  <a:pt x="73082" y="61214"/>
                </a:lnTo>
                <a:lnTo>
                  <a:pt x="72770" y="60833"/>
                </a:lnTo>
                <a:lnTo>
                  <a:pt x="65658" y="46862"/>
                </a:lnTo>
                <a:lnTo>
                  <a:pt x="63854" y="40005"/>
                </a:lnTo>
                <a:lnTo>
                  <a:pt x="63753" y="26924"/>
                </a:lnTo>
                <a:close/>
              </a:path>
              <a:path w="318135" h="177800">
                <a:moveTo>
                  <a:pt x="73082" y="61214"/>
                </a:moveTo>
                <a:lnTo>
                  <a:pt x="54609" y="61214"/>
                </a:lnTo>
                <a:lnTo>
                  <a:pt x="57969" y="67742"/>
                </a:lnTo>
                <a:lnTo>
                  <a:pt x="90991" y="96942"/>
                </a:lnTo>
                <a:lnTo>
                  <a:pt x="98425" y="99822"/>
                </a:lnTo>
                <a:lnTo>
                  <a:pt x="108076" y="85090"/>
                </a:lnTo>
                <a:lnTo>
                  <a:pt x="101457" y="82661"/>
                </a:lnTo>
                <a:lnTo>
                  <a:pt x="95313" y="79756"/>
                </a:lnTo>
                <a:lnTo>
                  <a:pt x="89646" y="76374"/>
                </a:lnTo>
                <a:lnTo>
                  <a:pt x="84455" y="72517"/>
                </a:lnTo>
                <a:lnTo>
                  <a:pt x="77850" y="67056"/>
                </a:lnTo>
                <a:lnTo>
                  <a:pt x="73082" y="61214"/>
                </a:lnTo>
                <a:close/>
              </a:path>
              <a:path w="318135" h="177800">
                <a:moveTo>
                  <a:pt x="102743" y="11684"/>
                </a:moveTo>
                <a:lnTo>
                  <a:pt x="4952" y="11684"/>
                </a:lnTo>
                <a:lnTo>
                  <a:pt x="4952" y="26924"/>
                </a:lnTo>
                <a:lnTo>
                  <a:pt x="102743" y="26924"/>
                </a:lnTo>
                <a:lnTo>
                  <a:pt x="102743" y="11684"/>
                </a:lnTo>
                <a:close/>
              </a:path>
              <a:path w="318135" h="177800">
                <a:moveTo>
                  <a:pt x="145161" y="0"/>
                </a:moveTo>
                <a:lnTo>
                  <a:pt x="126364" y="0"/>
                </a:lnTo>
                <a:lnTo>
                  <a:pt x="126364" y="107061"/>
                </a:lnTo>
                <a:lnTo>
                  <a:pt x="145161" y="107061"/>
                </a:lnTo>
                <a:lnTo>
                  <a:pt x="14516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70860" y="4340352"/>
            <a:ext cx="316865" cy="177800"/>
          </a:xfrm>
          <a:custGeom>
            <a:avLst/>
            <a:gdLst/>
            <a:ahLst/>
            <a:cxnLst/>
            <a:rect l="l" t="t" r="r" b="b"/>
            <a:pathLst>
              <a:path w="316864" h="177800">
                <a:moveTo>
                  <a:pt x="35051" y="104012"/>
                </a:moveTo>
                <a:lnTo>
                  <a:pt x="17525" y="104012"/>
                </a:lnTo>
                <a:lnTo>
                  <a:pt x="17525" y="175260"/>
                </a:lnTo>
                <a:lnTo>
                  <a:pt x="80263" y="175260"/>
                </a:lnTo>
                <a:lnTo>
                  <a:pt x="80263" y="160528"/>
                </a:lnTo>
                <a:lnTo>
                  <a:pt x="35051" y="160528"/>
                </a:lnTo>
                <a:lnTo>
                  <a:pt x="35051" y="138811"/>
                </a:lnTo>
                <a:lnTo>
                  <a:pt x="80263" y="138811"/>
                </a:lnTo>
                <a:lnTo>
                  <a:pt x="80263" y="124587"/>
                </a:lnTo>
                <a:lnTo>
                  <a:pt x="35051" y="124587"/>
                </a:lnTo>
                <a:lnTo>
                  <a:pt x="35051" y="104012"/>
                </a:lnTo>
                <a:close/>
              </a:path>
              <a:path w="316864" h="177800">
                <a:moveTo>
                  <a:pt x="80263" y="138811"/>
                </a:moveTo>
                <a:lnTo>
                  <a:pt x="62864" y="138811"/>
                </a:lnTo>
                <a:lnTo>
                  <a:pt x="62864" y="160528"/>
                </a:lnTo>
                <a:lnTo>
                  <a:pt x="80263" y="160528"/>
                </a:lnTo>
                <a:lnTo>
                  <a:pt x="80263" y="138811"/>
                </a:lnTo>
                <a:close/>
              </a:path>
              <a:path w="316864" h="177800">
                <a:moveTo>
                  <a:pt x="80263" y="104012"/>
                </a:moveTo>
                <a:lnTo>
                  <a:pt x="62864" y="104012"/>
                </a:lnTo>
                <a:lnTo>
                  <a:pt x="62864" y="124587"/>
                </a:lnTo>
                <a:lnTo>
                  <a:pt x="80263" y="124587"/>
                </a:lnTo>
                <a:lnTo>
                  <a:pt x="80263" y="104012"/>
                </a:lnTo>
                <a:close/>
              </a:path>
              <a:path w="316864" h="177800">
                <a:moveTo>
                  <a:pt x="131699" y="102743"/>
                </a:moveTo>
                <a:lnTo>
                  <a:pt x="113030" y="102743"/>
                </a:lnTo>
                <a:lnTo>
                  <a:pt x="112980" y="123443"/>
                </a:lnTo>
                <a:lnTo>
                  <a:pt x="111887" y="129031"/>
                </a:lnTo>
                <a:lnTo>
                  <a:pt x="88391" y="159385"/>
                </a:lnTo>
                <a:lnTo>
                  <a:pt x="81280" y="162306"/>
                </a:lnTo>
                <a:lnTo>
                  <a:pt x="90677" y="176656"/>
                </a:lnTo>
                <a:lnTo>
                  <a:pt x="98297" y="173355"/>
                </a:lnTo>
                <a:lnTo>
                  <a:pt x="104775" y="169037"/>
                </a:lnTo>
                <a:lnTo>
                  <a:pt x="109981" y="163449"/>
                </a:lnTo>
                <a:lnTo>
                  <a:pt x="115315" y="157987"/>
                </a:lnTo>
                <a:lnTo>
                  <a:pt x="119380" y="151765"/>
                </a:lnTo>
                <a:lnTo>
                  <a:pt x="122427" y="144780"/>
                </a:lnTo>
                <a:lnTo>
                  <a:pt x="139826" y="144780"/>
                </a:lnTo>
                <a:lnTo>
                  <a:pt x="137540" y="141350"/>
                </a:lnTo>
                <a:lnTo>
                  <a:pt x="135127" y="135509"/>
                </a:lnTo>
                <a:lnTo>
                  <a:pt x="132841" y="129540"/>
                </a:lnTo>
                <a:lnTo>
                  <a:pt x="131699" y="123443"/>
                </a:lnTo>
                <a:lnTo>
                  <a:pt x="131699" y="102743"/>
                </a:lnTo>
                <a:close/>
              </a:path>
              <a:path w="316864" h="177800">
                <a:moveTo>
                  <a:pt x="139826" y="144780"/>
                </a:moveTo>
                <a:lnTo>
                  <a:pt x="122427" y="144780"/>
                </a:lnTo>
                <a:lnTo>
                  <a:pt x="125094" y="151892"/>
                </a:lnTo>
                <a:lnTo>
                  <a:pt x="129031" y="158115"/>
                </a:lnTo>
                <a:lnTo>
                  <a:pt x="139572" y="169164"/>
                </a:lnTo>
                <a:lnTo>
                  <a:pt x="146303" y="173481"/>
                </a:lnTo>
                <a:lnTo>
                  <a:pt x="154305" y="176656"/>
                </a:lnTo>
                <a:lnTo>
                  <a:pt x="163956" y="162306"/>
                </a:lnTo>
                <a:lnTo>
                  <a:pt x="156590" y="159639"/>
                </a:lnTo>
                <a:lnTo>
                  <a:pt x="150621" y="156083"/>
                </a:lnTo>
                <a:lnTo>
                  <a:pt x="145795" y="151384"/>
                </a:lnTo>
                <a:lnTo>
                  <a:pt x="141096" y="146685"/>
                </a:lnTo>
                <a:lnTo>
                  <a:pt x="139826" y="144780"/>
                </a:lnTo>
                <a:close/>
              </a:path>
              <a:path w="316864" h="177800">
                <a:moveTo>
                  <a:pt x="230377" y="13335"/>
                </a:moveTo>
                <a:lnTo>
                  <a:pt x="212597" y="13335"/>
                </a:lnTo>
                <a:lnTo>
                  <a:pt x="204596" y="15875"/>
                </a:lnTo>
                <a:lnTo>
                  <a:pt x="179034" y="49702"/>
                </a:lnTo>
                <a:lnTo>
                  <a:pt x="175640" y="75437"/>
                </a:lnTo>
                <a:lnTo>
                  <a:pt x="176073" y="84724"/>
                </a:lnTo>
                <a:lnTo>
                  <a:pt x="188579" y="120951"/>
                </a:lnTo>
                <a:lnTo>
                  <a:pt x="212597" y="137795"/>
                </a:lnTo>
                <a:lnTo>
                  <a:pt x="230377" y="137795"/>
                </a:lnTo>
                <a:lnTo>
                  <a:pt x="238251" y="135128"/>
                </a:lnTo>
                <a:lnTo>
                  <a:pt x="245109" y="130175"/>
                </a:lnTo>
                <a:lnTo>
                  <a:pt x="249969" y="125962"/>
                </a:lnTo>
                <a:lnTo>
                  <a:pt x="254201" y="121031"/>
                </a:lnTo>
                <a:lnTo>
                  <a:pt x="221614" y="121031"/>
                </a:lnTo>
                <a:lnTo>
                  <a:pt x="213232" y="120777"/>
                </a:lnTo>
                <a:lnTo>
                  <a:pt x="194369" y="85512"/>
                </a:lnTo>
                <a:lnTo>
                  <a:pt x="193801" y="75437"/>
                </a:lnTo>
                <a:lnTo>
                  <a:pt x="194369" y="65436"/>
                </a:lnTo>
                <a:lnTo>
                  <a:pt x="213232" y="30225"/>
                </a:lnTo>
                <a:lnTo>
                  <a:pt x="221614" y="30099"/>
                </a:lnTo>
                <a:lnTo>
                  <a:pt x="254256" y="30099"/>
                </a:lnTo>
                <a:lnTo>
                  <a:pt x="249969" y="25147"/>
                </a:lnTo>
                <a:lnTo>
                  <a:pt x="245109" y="20955"/>
                </a:lnTo>
                <a:lnTo>
                  <a:pt x="238251" y="15875"/>
                </a:lnTo>
                <a:lnTo>
                  <a:pt x="230377" y="13335"/>
                </a:lnTo>
                <a:close/>
              </a:path>
              <a:path w="316864" h="177800">
                <a:moveTo>
                  <a:pt x="254256" y="30099"/>
                </a:moveTo>
                <a:lnTo>
                  <a:pt x="221614" y="30099"/>
                </a:lnTo>
                <a:lnTo>
                  <a:pt x="229869" y="30225"/>
                </a:lnTo>
                <a:lnTo>
                  <a:pt x="236474" y="34290"/>
                </a:lnTo>
                <a:lnTo>
                  <a:pt x="249046" y="75437"/>
                </a:lnTo>
                <a:lnTo>
                  <a:pt x="248499" y="85512"/>
                </a:lnTo>
                <a:lnTo>
                  <a:pt x="229869" y="120777"/>
                </a:lnTo>
                <a:lnTo>
                  <a:pt x="221614" y="121031"/>
                </a:lnTo>
                <a:lnTo>
                  <a:pt x="254201" y="121031"/>
                </a:lnTo>
                <a:lnTo>
                  <a:pt x="266882" y="84724"/>
                </a:lnTo>
                <a:lnTo>
                  <a:pt x="267334" y="75437"/>
                </a:lnTo>
                <a:lnTo>
                  <a:pt x="266882" y="66224"/>
                </a:lnTo>
                <a:lnTo>
                  <a:pt x="265715" y="57642"/>
                </a:lnTo>
                <a:lnTo>
                  <a:pt x="263834" y="49702"/>
                </a:lnTo>
                <a:lnTo>
                  <a:pt x="261238" y="42418"/>
                </a:lnTo>
                <a:lnTo>
                  <a:pt x="258022" y="35867"/>
                </a:lnTo>
                <a:lnTo>
                  <a:pt x="254256" y="30099"/>
                </a:lnTo>
                <a:close/>
              </a:path>
              <a:path w="316864" h="177800">
                <a:moveTo>
                  <a:pt x="145161" y="56006"/>
                </a:moveTo>
                <a:lnTo>
                  <a:pt x="126364" y="56006"/>
                </a:lnTo>
                <a:lnTo>
                  <a:pt x="126364" y="94106"/>
                </a:lnTo>
                <a:lnTo>
                  <a:pt x="145161" y="94106"/>
                </a:lnTo>
                <a:lnTo>
                  <a:pt x="145161" y="56006"/>
                </a:lnTo>
                <a:close/>
              </a:path>
              <a:path w="316864" h="177800">
                <a:moveTo>
                  <a:pt x="46355" y="7493"/>
                </a:moveTo>
                <a:lnTo>
                  <a:pt x="9906" y="21081"/>
                </a:lnTo>
                <a:lnTo>
                  <a:pt x="0" y="40386"/>
                </a:lnTo>
                <a:lnTo>
                  <a:pt x="0" y="56768"/>
                </a:lnTo>
                <a:lnTo>
                  <a:pt x="29209" y="87884"/>
                </a:lnTo>
                <a:lnTo>
                  <a:pt x="37211" y="89662"/>
                </a:lnTo>
                <a:lnTo>
                  <a:pt x="54228" y="89662"/>
                </a:lnTo>
                <a:lnTo>
                  <a:pt x="61468" y="88265"/>
                </a:lnTo>
                <a:lnTo>
                  <a:pt x="67818" y="85471"/>
                </a:lnTo>
                <a:lnTo>
                  <a:pt x="74168" y="82804"/>
                </a:lnTo>
                <a:lnTo>
                  <a:pt x="79501" y="78867"/>
                </a:lnTo>
                <a:lnTo>
                  <a:pt x="83057" y="74422"/>
                </a:lnTo>
                <a:lnTo>
                  <a:pt x="46355" y="74422"/>
                </a:lnTo>
                <a:lnTo>
                  <a:pt x="37845" y="74295"/>
                </a:lnTo>
                <a:lnTo>
                  <a:pt x="30987" y="71755"/>
                </a:lnTo>
                <a:lnTo>
                  <a:pt x="25781" y="67183"/>
                </a:lnTo>
                <a:lnTo>
                  <a:pt x="20700" y="62484"/>
                </a:lnTo>
                <a:lnTo>
                  <a:pt x="18033" y="56261"/>
                </a:lnTo>
                <a:lnTo>
                  <a:pt x="18145" y="40640"/>
                </a:lnTo>
                <a:lnTo>
                  <a:pt x="46355" y="23241"/>
                </a:lnTo>
                <a:lnTo>
                  <a:pt x="83438" y="23241"/>
                </a:lnTo>
                <a:lnTo>
                  <a:pt x="79247" y="18287"/>
                </a:lnTo>
                <a:lnTo>
                  <a:pt x="73913" y="14478"/>
                </a:lnTo>
                <a:lnTo>
                  <a:pt x="67690" y="11684"/>
                </a:lnTo>
                <a:lnTo>
                  <a:pt x="61340" y="9017"/>
                </a:lnTo>
                <a:lnTo>
                  <a:pt x="54228" y="7620"/>
                </a:lnTo>
                <a:lnTo>
                  <a:pt x="46355" y="7493"/>
                </a:lnTo>
                <a:close/>
              </a:path>
              <a:path w="316864" h="177800">
                <a:moveTo>
                  <a:pt x="83438" y="23241"/>
                </a:moveTo>
                <a:lnTo>
                  <a:pt x="46355" y="23241"/>
                </a:lnTo>
                <a:lnTo>
                  <a:pt x="54737" y="23368"/>
                </a:lnTo>
                <a:lnTo>
                  <a:pt x="61468" y="25654"/>
                </a:lnTo>
                <a:lnTo>
                  <a:pt x="66547" y="30225"/>
                </a:lnTo>
                <a:lnTo>
                  <a:pt x="71755" y="34798"/>
                </a:lnTo>
                <a:lnTo>
                  <a:pt x="74294" y="40893"/>
                </a:lnTo>
                <a:lnTo>
                  <a:pt x="74549" y="48514"/>
                </a:lnTo>
                <a:lnTo>
                  <a:pt x="74294" y="56261"/>
                </a:lnTo>
                <a:lnTo>
                  <a:pt x="71755" y="62484"/>
                </a:lnTo>
                <a:lnTo>
                  <a:pt x="61468" y="71755"/>
                </a:lnTo>
                <a:lnTo>
                  <a:pt x="54737" y="74295"/>
                </a:lnTo>
                <a:lnTo>
                  <a:pt x="46355" y="74422"/>
                </a:lnTo>
                <a:lnTo>
                  <a:pt x="83057" y="74422"/>
                </a:lnTo>
                <a:lnTo>
                  <a:pt x="83565" y="73787"/>
                </a:lnTo>
                <a:lnTo>
                  <a:pt x="87756" y="68834"/>
                </a:lnTo>
                <a:lnTo>
                  <a:pt x="90550" y="62865"/>
                </a:lnTo>
                <a:lnTo>
                  <a:pt x="91947" y="56006"/>
                </a:lnTo>
                <a:lnTo>
                  <a:pt x="145161" y="56006"/>
                </a:lnTo>
                <a:lnTo>
                  <a:pt x="145161" y="40640"/>
                </a:lnTo>
                <a:lnTo>
                  <a:pt x="91693" y="40640"/>
                </a:lnTo>
                <a:lnTo>
                  <a:pt x="90296" y="33909"/>
                </a:lnTo>
                <a:lnTo>
                  <a:pt x="87502" y="28193"/>
                </a:lnTo>
                <a:lnTo>
                  <a:pt x="83438" y="23241"/>
                </a:lnTo>
                <a:close/>
              </a:path>
              <a:path w="316864" h="177800">
                <a:moveTo>
                  <a:pt x="145161" y="0"/>
                </a:moveTo>
                <a:lnTo>
                  <a:pt x="126364" y="0"/>
                </a:lnTo>
                <a:lnTo>
                  <a:pt x="126364" y="40640"/>
                </a:lnTo>
                <a:lnTo>
                  <a:pt x="145161" y="40640"/>
                </a:lnTo>
                <a:lnTo>
                  <a:pt x="145161" y="0"/>
                </a:lnTo>
                <a:close/>
              </a:path>
              <a:path w="316864" h="177800">
                <a:moveTo>
                  <a:pt x="316356" y="0"/>
                </a:moveTo>
                <a:lnTo>
                  <a:pt x="297561" y="0"/>
                </a:lnTo>
                <a:lnTo>
                  <a:pt x="297561" y="177800"/>
                </a:lnTo>
                <a:lnTo>
                  <a:pt x="316356" y="177800"/>
                </a:lnTo>
                <a:lnTo>
                  <a:pt x="3163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7448" y="4338828"/>
            <a:ext cx="338455" cy="179070"/>
          </a:xfrm>
          <a:custGeom>
            <a:avLst/>
            <a:gdLst/>
            <a:ahLst/>
            <a:cxnLst/>
            <a:rect l="l" t="t" r="r" b="b"/>
            <a:pathLst>
              <a:path w="338454" h="179070">
                <a:moveTo>
                  <a:pt x="92709" y="114173"/>
                </a:moveTo>
                <a:lnTo>
                  <a:pt x="51688" y="120650"/>
                </a:lnTo>
                <a:lnTo>
                  <a:pt x="40005" y="129159"/>
                </a:lnTo>
                <a:lnTo>
                  <a:pt x="35178" y="133858"/>
                </a:lnTo>
                <a:lnTo>
                  <a:pt x="32765" y="139700"/>
                </a:lnTo>
                <a:lnTo>
                  <a:pt x="32765" y="153162"/>
                </a:lnTo>
                <a:lnTo>
                  <a:pt x="67706" y="176418"/>
                </a:lnTo>
                <a:lnTo>
                  <a:pt x="92709" y="178562"/>
                </a:lnTo>
                <a:lnTo>
                  <a:pt x="101657" y="178323"/>
                </a:lnTo>
                <a:lnTo>
                  <a:pt x="140715" y="168529"/>
                </a:lnTo>
                <a:lnTo>
                  <a:pt x="145279" y="164084"/>
                </a:lnTo>
                <a:lnTo>
                  <a:pt x="92709" y="164084"/>
                </a:lnTo>
                <a:lnTo>
                  <a:pt x="83518" y="163798"/>
                </a:lnTo>
                <a:lnTo>
                  <a:pt x="51307" y="152146"/>
                </a:lnTo>
                <a:lnTo>
                  <a:pt x="51307" y="140716"/>
                </a:lnTo>
                <a:lnTo>
                  <a:pt x="92709" y="128651"/>
                </a:lnTo>
                <a:lnTo>
                  <a:pt x="145034" y="128651"/>
                </a:lnTo>
                <a:lnTo>
                  <a:pt x="140715" y="124333"/>
                </a:lnTo>
                <a:lnTo>
                  <a:pt x="101657" y="114413"/>
                </a:lnTo>
                <a:lnTo>
                  <a:pt x="92709" y="114173"/>
                </a:lnTo>
                <a:close/>
              </a:path>
              <a:path w="338454" h="179070">
                <a:moveTo>
                  <a:pt x="145034" y="128651"/>
                </a:moveTo>
                <a:lnTo>
                  <a:pt x="92709" y="128651"/>
                </a:lnTo>
                <a:lnTo>
                  <a:pt x="101899" y="128938"/>
                </a:lnTo>
                <a:lnTo>
                  <a:pt x="110029" y="129809"/>
                </a:lnTo>
                <a:lnTo>
                  <a:pt x="117088" y="131276"/>
                </a:lnTo>
                <a:lnTo>
                  <a:pt x="123062" y="133350"/>
                </a:lnTo>
                <a:lnTo>
                  <a:pt x="130301" y="136398"/>
                </a:lnTo>
                <a:lnTo>
                  <a:pt x="134112" y="140716"/>
                </a:lnTo>
                <a:lnTo>
                  <a:pt x="134112" y="152146"/>
                </a:lnTo>
                <a:lnTo>
                  <a:pt x="92709" y="164084"/>
                </a:lnTo>
                <a:lnTo>
                  <a:pt x="145279" y="164084"/>
                </a:lnTo>
                <a:lnTo>
                  <a:pt x="150494" y="159004"/>
                </a:lnTo>
                <a:lnTo>
                  <a:pt x="152907" y="153162"/>
                </a:lnTo>
                <a:lnTo>
                  <a:pt x="152907" y="139700"/>
                </a:lnTo>
                <a:lnTo>
                  <a:pt x="150494" y="133858"/>
                </a:lnTo>
                <a:lnTo>
                  <a:pt x="145542" y="129159"/>
                </a:lnTo>
                <a:lnTo>
                  <a:pt x="145034" y="128651"/>
                </a:lnTo>
                <a:close/>
              </a:path>
              <a:path w="338454" h="179070">
                <a:moveTo>
                  <a:pt x="312547" y="113538"/>
                </a:moveTo>
                <a:lnTo>
                  <a:pt x="195452" y="113538"/>
                </a:lnTo>
                <a:lnTo>
                  <a:pt x="195452" y="126619"/>
                </a:lnTo>
                <a:lnTo>
                  <a:pt x="294004" y="126619"/>
                </a:lnTo>
                <a:lnTo>
                  <a:pt x="294004" y="138557"/>
                </a:lnTo>
                <a:lnTo>
                  <a:pt x="195833" y="138557"/>
                </a:lnTo>
                <a:lnTo>
                  <a:pt x="195833" y="177165"/>
                </a:lnTo>
                <a:lnTo>
                  <a:pt x="319150" y="177165"/>
                </a:lnTo>
                <a:lnTo>
                  <a:pt x="319150" y="164084"/>
                </a:lnTo>
                <a:lnTo>
                  <a:pt x="214630" y="164084"/>
                </a:lnTo>
                <a:lnTo>
                  <a:pt x="214630" y="150622"/>
                </a:lnTo>
                <a:lnTo>
                  <a:pt x="312547" y="150622"/>
                </a:lnTo>
                <a:lnTo>
                  <a:pt x="312547" y="113538"/>
                </a:lnTo>
                <a:close/>
              </a:path>
              <a:path w="338454" h="179070">
                <a:moveTo>
                  <a:pt x="227456" y="32385"/>
                </a:moveTo>
                <a:lnTo>
                  <a:pt x="189230" y="42545"/>
                </a:lnTo>
                <a:lnTo>
                  <a:pt x="185293" y="62103"/>
                </a:lnTo>
                <a:lnTo>
                  <a:pt x="188213" y="67437"/>
                </a:lnTo>
                <a:lnTo>
                  <a:pt x="199898" y="75311"/>
                </a:lnTo>
                <a:lnTo>
                  <a:pt x="207899" y="77851"/>
                </a:lnTo>
                <a:lnTo>
                  <a:pt x="218186" y="78740"/>
                </a:lnTo>
                <a:lnTo>
                  <a:pt x="218186" y="88646"/>
                </a:lnTo>
                <a:lnTo>
                  <a:pt x="201802" y="89154"/>
                </a:lnTo>
                <a:lnTo>
                  <a:pt x="193928" y="89154"/>
                </a:lnTo>
                <a:lnTo>
                  <a:pt x="186181" y="89281"/>
                </a:lnTo>
                <a:lnTo>
                  <a:pt x="171831" y="89281"/>
                </a:lnTo>
                <a:lnTo>
                  <a:pt x="173862" y="102743"/>
                </a:lnTo>
                <a:lnTo>
                  <a:pt x="199080" y="102528"/>
                </a:lnTo>
                <a:lnTo>
                  <a:pt x="246380" y="100711"/>
                </a:lnTo>
                <a:lnTo>
                  <a:pt x="285242" y="96139"/>
                </a:lnTo>
                <a:lnTo>
                  <a:pt x="284225" y="88011"/>
                </a:lnTo>
                <a:lnTo>
                  <a:pt x="236981" y="88011"/>
                </a:lnTo>
                <a:lnTo>
                  <a:pt x="236981" y="78740"/>
                </a:lnTo>
                <a:lnTo>
                  <a:pt x="247142" y="77724"/>
                </a:lnTo>
                <a:lnTo>
                  <a:pt x="255143" y="75311"/>
                </a:lnTo>
                <a:lnTo>
                  <a:pt x="260857" y="71247"/>
                </a:lnTo>
                <a:lnTo>
                  <a:pt x="266573" y="67310"/>
                </a:lnTo>
                <a:lnTo>
                  <a:pt x="266786" y="66929"/>
                </a:lnTo>
                <a:lnTo>
                  <a:pt x="227456" y="66929"/>
                </a:lnTo>
                <a:lnTo>
                  <a:pt x="219837" y="66802"/>
                </a:lnTo>
                <a:lnTo>
                  <a:pt x="213868" y="65786"/>
                </a:lnTo>
                <a:lnTo>
                  <a:pt x="209550" y="63754"/>
                </a:lnTo>
                <a:lnTo>
                  <a:pt x="205358" y="61849"/>
                </a:lnTo>
                <a:lnTo>
                  <a:pt x="203200" y="58928"/>
                </a:lnTo>
                <a:lnTo>
                  <a:pt x="203200" y="51943"/>
                </a:lnTo>
                <a:lnTo>
                  <a:pt x="205358" y="49403"/>
                </a:lnTo>
                <a:lnTo>
                  <a:pt x="209550" y="47498"/>
                </a:lnTo>
                <a:lnTo>
                  <a:pt x="213868" y="45720"/>
                </a:lnTo>
                <a:lnTo>
                  <a:pt x="219837" y="44704"/>
                </a:lnTo>
                <a:lnTo>
                  <a:pt x="267156" y="44704"/>
                </a:lnTo>
                <a:lnTo>
                  <a:pt x="265683" y="42545"/>
                </a:lnTo>
                <a:lnTo>
                  <a:pt x="258190" y="38481"/>
                </a:lnTo>
                <a:lnTo>
                  <a:pt x="252049" y="35885"/>
                </a:lnTo>
                <a:lnTo>
                  <a:pt x="244871" y="34004"/>
                </a:lnTo>
                <a:lnTo>
                  <a:pt x="236670" y="32837"/>
                </a:lnTo>
                <a:lnTo>
                  <a:pt x="227456" y="32385"/>
                </a:lnTo>
                <a:close/>
              </a:path>
              <a:path w="338454" h="179070">
                <a:moveTo>
                  <a:pt x="283718" y="83947"/>
                </a:moveTo>
                <a:lnTo>
                  <a:pt x="244982" y="87630"/>
                </a:lnTo>
                <a:lnTo>
                  <a:pt x="236981" y="88011"/>
                </a:lnTo>
                <a:lnTo>
                  <a:pt x="284225" y="88011"/>
                </a:lnTo>
                <a:lnTo>
                  <a:pt x="283718" y="83947"/>
                </a:lnTo>
                <a:close/>
              </a:path>
              <a:path w="338454" h="179070">
                <a:moveTo>
                  <a:pt x="267156" y="44704"/>
                </a:moveTo>
                <a:lnTo>
                  <a:pt x="235076" y="44704"/>
                </a:lnTo>
                <a:lnTo>
                  <a:pt x="241045" y="45720"/>
                </a:lnTo>
                <a:lnTo>
                  <a:pt x="245237" y="47498"/>
                </a:lnTo>
                <a:lnTo>
                  <a:pt x="249427" y="49403"/>
                </a:lnTo>
                <a:lnTo>
                  <a:pt x="251587" y="51943"/>
                </a:lnTo>
                <a:lnTo>
                  <a:pt x="251587" y="58928"/>
                </a:lnTo>
                <a:lnTo>
                  <a:pt x="249427" y="61849"/>
                </a:lnTo>
                <a:lnTo>
                  <a:pt x="245237" y="63754"/>
                </a:lnTo>
                <a:lnTo>
                  <a:pt x="241045" y="65786"/>
                </a:lnTo>
                <a:lnTo>
                  <a:pt x="235076" y="66802"/>
                </a:lnTo>
                <a:lnTo>
                  <a:pt x="227456" y="66929"/>
                </a:lnTo>
                <a:lnTo>
                  <a:pt x="266786" y="66929"/>
                </a:lnTo>
                <a:lnTo>
                  <a:pt x="269494" y="62103"/>
                </a:lnTo>
                <a:lnTo>
                  <a:pt x="269494" y="48133"/>
                </a:lnTo>
                <a:lnTo>
                  <a:pt x="267156" y="44704"/>
                </a:lnTo>
                <a:close/>
              </a:path>
              <a:path w="338454" h="179070">
                <a:moveTo>
                  <a:pt x="55118" y="12700"/>
                </a:moveTo>
                <a:lnTo>
                  <a:pt x="36830" y="12700"/>
                </a:lnTo>
                <a:lnTo>
                  <a:pt x="36830" y="42291"/>
                </a:lnTo>
                <a:lnTo>
                  <a:pt x="35432" y="49022"/>
                </a:lnTo>
                <a:lnTo>
                  <a:pt x="29844" y="62484"/>
                </a:lnTo>
                <a:lnTo>
                  <a:pt x="25653" y="68707"/>
                </a:lnTo>
                <a:lnTo>
                  <a:pt x="20193" y="74295"/>
                </a:lnTo>
                <a:lnTo>
                  <a:pt x="14731" y="80010"/>
                </a:lnTo>
                <a:lnTo>
                  <a:pt x="8000" y="84709"/>
                </a:lnTo>
                <a:lnTo>
                  <a:pt x="0" y="88265"/>
                </a:lnTo>
                <a:lnTo>
                  <a:pt x="10287" y="102870"/>
                </a:lnTo>
                <a:lnTo>
                  <a:pt x="40243" y="76565"/>
                </a:lnTo>
                <a:lnTo>
                  <a:pt x="46227" y="64643"/>
                </a:lnTo>
                <a:lnTo>
                  <a:pt x="64619" y="64643"/>
                </a:lnTo>
                <a:lnTo>
                  <a:pt x="61849" y="60833"/>
                </a:lnTo>
                <a:lnTo>
                  <a:pt x="59181" y="54610"/>
                </a:lnTo>
                <a:lnTo>
                  <a:pt x="56514" y="48514"/>
                </a:lnTo>
                <a:lnTo>
                  <a:pt x="55145" y="42291"/>
                </a:lnTo>
                <a:lnTo>
                  <a:pt x="55118" y="12700"/>
                </a:lnTo>
                <a:close/>
              </a:path>
              <a:path w="338454" h="179070">
                <a:moveTo>
                  <a:pt x="64619" y="64643"/>
                </a:moveTo>
                <a:lnTo>
                  <a:pt x="46227" y="64643"/>
                </a:lnTo>
                <a:lnTo>
                  <a:pt x="49402" y="72136"/>
                </a:lnTo>
                <a:lnTo>
                  <a:pt x="53848" y="78613"/>
                </a:lnTo>
                <a:lnTo>
                  <a:pt x="65277" y="90043"/>
                </a:lnTo>
                <a:lnTo>
                  <a:pt x="72389" y="94488"/>
                </a:lnTo>
                <a:lnTo>
                  <a:pt x="80644" y="97790"/>
                </a:lnTo>
                <a:lnTo>
                  <a:pt x="90550" y="83312"/>
                </a:lnTo>
                <a:lnTo>
                  <a:pt x="82803" y="80391"/>
                </a:lnTo>
                <a:lnTo>
                  <a:pt x="76326" y="76327"/>
                </a:lnTo>
                <a:lnTo>
                  <a:pt x="65912" y="66421"/>
                </a:lnTo>
                <a:lnTo>
                  <a:pt x="64619" y="64643"/>
                </a:lnTo>
                <a:close/>
              </a:path>
              <a:path w="338454" h="179070">
                <a:moveTo>
                  <a:pt x="152019" y="63373"/>
                </a:moveTo>
                <a:lnTo>
                  <a:pt x="134238" y="63373"/>
                </a:lnTo>
                <a:lnTo>
                  <a:pt x="134238" y="110871"/>
                </a:lnTo>
                <a:lnTo>
                  <a:pt x="152019" y="110871"/>
                </a:lnTo>
                <a:lnTo>
                  <a:pt x="152019" y="63373"/>
                </a:lnTo>
                <a:close/>
              </a:path>
              <a:path w="338454" h="179070">
                <a:moveTo>
                  <a:pt x="113537" y="4953"/>
                </a:moveTo>
                <a:lnTo>
                  <a:pt x="96012" y="4953"/>
                </a:lnTo>
                <a:lnTo>
                  <a:pt x="96012" y="105283"/>
                </a:lnTo>
                <a:lnTo>
                  <a:pt x="113537" y="105283"/>
                </a:lnTo>
                <a:lnTo>
                  <a:pt x="113537" y="63373"/>
                </a:lnTo>
                <a:lnTo>
                  <a:pt x="152019" y="63373"/>
                </a:lnTo>
                <a:lnTo>
                  <a:pt x="152019" y="47879"/>
                </a:lnTo>
                <a:lnTo>
                  <a:pt x="113537" y="47879"/>
                </a:lnTo>
                <a:lnTo>
                  <a:pt x="113537" y="4953"/>
                </a:lnTo>
                <a:close/>
              </a:path>
              <a:path w="338454" h="179070">
                <a:moveTo>
                  <a:pt x="152019" y="1778"/>
                </a:moveTo>
                <a:lnTo>
                  <a:pt x="134238" y="1778"/>
                </a:lnTo>
                <a:lnTo>
                  <a:pt x="134238" y="47879"/>
                </a:lnTo>
                <a:lnTo>
                  <a:pt x="152019" y="47879"/>
                </a:lnTo>
                <a:lnTo>
                  <a:pt x="152019" y="1778"/>
                </a:lnTo>
                <a:close/>
              </a:path>
              <a:path w="338454" h="179070">
                <a:moveTo>
                  <a:pt x="312547" y="1524"/>
                </a:moveTo>
                <a:lnTo>
                  <a:pt x="293750" y="1524"/>
                </a:lnTo>
                <a:lnTo>
                  <a:pt x="293750" y="106045"/>
                </a:lnTo>
                <a:lnTo>
                  <a:pt x="312547" y="106045"/>
                </a:lnTo>
                <a:lnTo>
                  <a:pt x="312547" y="61722"/>
                </a:lnTo>
                <a:lnTo>
                  <a:pt x="337947" y="61722"/>
                </a:lnTo>
                <a:lnTo>
                  <a:pt x="337947" y="45720"/>
                </a:lnTo>
                <a:lnTo>
                  <a:pt x="312547" y="45720"/>
                </a:lnTo>
                <a:lnTo>
                  <a:pt x="312547" y="1524"/>
                </a:lnTo>
                <a:close/>
              </a:path>
              <a:path w="338454" h="179070">
                <a:moveTo>
                  <a:pt x="278764" y="14224"/>
                </a:moveTo>
                <a:lnTo>
                  <a:pt x="176402" y="14224"/>
                </a:lnTo>
                <a:lnTo>
                  <a:pt x="176402" y="27305"/>
                </a:lnTo>
                <a:lnTo>
                  <a:pt x="278764" y="27305"/>
                </a:lnTo>
                <a:lnTo>
                  <a:pt x="278764" y="14224"/>
                </a:lnTo>
                <a:close/>
              </a:path>
              <a:path w="338454" h="179070">
                <a:moveTo>
                  <a:pt x="236981" y="0"/>
                </a:moveTo>
                <a:lnTo>
                  <a:pt x="218186" y="0"/>
                </a:lnTo>
                <a:lnTo>
                  <a:pt x="218186" y="14224"/>
                </a:lnTo>
                <a:lnTo>
                  <a:pt x="236981" y="14224"/>
                </a:lnTo>
                <a:lnTo>
                  <a:pt x="23698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8609" y="4340352"/>
            <a:ext cx="509905" cy="177165"/>
          </a:xfrm>
          <a:custGeom>
            <a:avLst/>
            <a:gdLst/>
            <a:ahLst/>
            <a:cxnLst/>
            <a:rect l="l" t="t" r="r" b="b"/>
            <a:pathLst>
              <a:path w="509904" h="177164">
                <a:moveTo>
                  <a:pt x="252856" y="111887"/>
                </a:moveTo>
                <a:lnTo>
                  <a:pt x="207644" y="120268"/>
                </a:lnTo>
                <a:lnTo>
                  <a:pt x="191262" y="144145"/>
                </a:lnTo>
                <a:lnTo>
                  <a:pt x="192357" y="151503"/>
                </a:lnTo>
                <a:lnTo>
                  <a:pt x="227012" y="174450"/>
                </a:lnTo>
                <a:lnTo>
                  <a:pt x="252856" y="176656"/>
                </a:lnTo>
                <a:lnTo>
                  <a:pt x="266451" y="176059"/>
                </a:lnTo>
                <a:lnTo>
                  <a:pt x="304710" y="163504"/>
                </a:lnTo>
                <a:lnTo>
                  <a:pt x="305919" y="162179"/>
                </a:lnTo>
                <a:lnTo>
                  <a:pt x="252856" y="162179"/>
                </a:lnTo>
                <a:lnTo>
                  <a:pt x="243185" y="161817"/>
                </a:lnTo>
                <a:lnTo>
                  <a:pt x="210312" y="149860"/>
                </a:lnTo>
                <a:lnTo>
                  <a:pt x="210312" y="138430"/>
                </a:lnTo>
                <a:lnTo>
                  <a:pt x="252856" y="126492"/>
                </a:lnTo>
                <a:lnTo>
                  <a:pt x="306180" y="126492"/>
                </a:lnTo>
                <a:lnTo>
                  <a:pt x="304710" y="124892"/>
                </a:lnTo>
                <a:lnTo>
                  <a:pt x="297688" y="120268"/>
                </a:lnTo>
                <a:lnTo>
                  <a:pt x="288879" y="116601"/>
                </a:lnTo>
                <a:lnTo>
                  <a:pt x="278463" y="113982"/>
                </a:lnTo>
                <a:lnTo>
                  <a:pt x="266451" y="112410"/>
                </a:lnTo>
                <a:lnTo>
                  <a:pt x="252856" y="111887"/>
                </a:lnTo>
                <a:close/>
              </a:path>
              <a:path w="509904" h="177164">
                <a:moveTo>
                  <a:pt x="306180" y="126492"/>
                </a:moveTo>
                <a:lnTo>
                  <a:pt x="252856" y="126492"/>
                </a:lnTo>
                <a:lnTo>
                  <a:pt x="262362" y="126849"/>
                </a:lnTo>
                <a:lnTo>
                  <a:pt x="270700" y="127730"/>
                </a:lnTo>
                <a:lnTo>
                  <a:pt x="295148" y="144145"/>
                </a:lnTo>
                <a:lnTo>
                  <a:pt x="295020" y="149860"/>
                </a:lnTo>
                <a:lnTo>
                  <a:pt x="252856" y="162179"/>
                </a:lnTo>
                <a:lnTo>
                  <a:pt x="305919" y="162179"/>
                </a:lnTo>
                <a:lnTo>
                  <a:pt x="309768" y="157956"/>
                </a:lnTo>
                <a:lnTo>
                  <a:pt x="312850" y="151503"/>
                </a:lnTo>
                <a:lnTo>
                  <a:pt x="313943" y="144145"/>
                </a:lnTo>
                <a:lnTo>
                  <a:pt x="312850" y="136806"/>
                </a:lnTo>
                <a:lnTo>
                  <a:pt x="309768" y="130397"/>
                </a:lnTo>
                <a:lnTo>
                  <a:pt x="306180" y="126492"/>
                </a:lnTo>
                <a:close/>
              </a:path>
              <a:path w="509904" h="177164">
                <a:moveTo>
                  <a:pt x="390016" y="122300"/>
                </a:moveTo>
                <a:lnTo>
                  <a:pt x="371220" y="122300"/>
                </a:lnTo>
                <a:lnTo>
                  <a:pt x="371220" y="173609"/>
                </a:lnTo>
                <a:lnTo>
                  <a:pt x="491108" y="173609"/>
                </a:lnTo>
                <a:lnTo>
                  <a:pt x="491108" y="158369"/>
                </a:lnTo>
                <a:lnTo>
                  <a:pt x="390016" y="158369"/>
                </a:lnTo>
                <a:lnTo>
                  <a:pt x="390016" y="122300"/>
                </a:lnTo>
                <a:close/>
              </a:path>
              <a:path w="509904" h="177164">
                <a:moveTo>
                  <a:pt x="483615" y="254"/>
                </a:moveTo>
                <a:lnTo>
                  <a:pt x="464819" y="254"/>
                </a:lnTo>
                <a:lnTo>
                  <a:pt x="464819" y="132842"/>
                </a:lnTo>
                <a:lnTo>
                  <a:pt x="483615" y="132842"/>
                </a:lnTo>
                <a:lnTo>
                  <a:pt x="483615" y="72898"/>
                </a:lnTo>
                <a:lnTo>
                  <a:pt x="509396" y="72898"/>
                </a:lnTo>
                <a:lnTo>
                  <a:pt x="509396" y="57277"/>
                </a:lnTo>
                <a:lnTo>
                  <a:pt x="483615" y="57277"/>
                </a:lnTo>
                <a:lnTo>
                  <a:pt x="483615" y="254"/>
                </a:lnTo>
                <a:close/>
              </a:path>
              <a:path w="509904" h="177164">
                <a:moveTo>
                  <a:pt x="405891" y="44577"/>
                </a:moveTo>
                <a:lnTo>
                  <a:pt x="388619" y="44577"/>
                </a:lnTo>
                <a:lnTo>
                  <a:pt x="381126" y="45974"/>
                </a:lnTo>
                <a:lnTo>
                  <a:pt x="368173" y="51562"/>
                </a:lnTo>
                <a:lnTo>
                  <a:pt x="363219" y="55372"/>
                </a:lnTo>
                <a:lnTo>
                  <a:pt x="359663" y="60325"/>
                </a:lnTo>
                <a:lnTo>
                  <a:pt x="355980" y="65405"/>
                </a:lnTo>
                <a:lnTo>
                  <a:pt x="354202" y="71247"/>
                </a:lnTo>
                <a:lnTo>
                  <a:pt x="354202" y="84836"/>
                </a:lnTo>
                <a:lnTo>
                  <a:pt x="355980" y="90678"/>
                </a:lnTo>
                <a:lnTo>
                  <a:pt x="359663" y="95631"/>
                </a:lnTo>
                <a:lnTo>
                  <a:pt x="363219" y="100584"/>
                </a:lnTo>
                <a:lnTo>
                  <a:pt x="368173" y="104393"/>
                </a:lnTo>
                <a:lnTo>
                  <a:pt x="374650" y="107187"/>
                </a:lnTo>
                <a:lnTo>
                  <a:pt x="381126" y="109855"/>
                </a:lnTo>
                <a:lnTo>
                  <a:pt x="388619" y="111252"/>
                </a:lnTo>
                <a:lnTo>
                  <a:pt x="405891" y="111252"/>
                </a:lnTo>
                <a:lnTo>
                  <a:pt x="434092" y="96647"/>
                </a:lnTo>
                <a:lnTo>
                  <a:pt x="397255" y="96647"/>
                </a:lnTo>
                <a:lnTo>
                  <a:pt x="389636" y="96520"/>
                </a:lnTo>
                <a:lnTo>
                  <a:pt x="383666" y="94868"/>
                </a:lnTo>
                <a:lnTo>
                  <a:pt x="374650" y="88392"/>
                </a:lnTo>
                <a:lnTo>
                  <a:pt x="372363" y="83820"/>
                </a:lnTo>
                <a:lnTo>
                  <a:pt x="372363" y="72136"/>
                </a:lnTo>
                <a:lnTo>
                  <a:pt x="374650" y="67437"/>
                </a:lnTo>
                <a:lnTo>
                  <a:pt x="379094" y="64135"/>
                </a:lnTo>
                <a:lnTo>
                  <a:pt x="383666" y="60833"/>
                </a:lnTo>
                <a:lnTo>
                  <a:pt x="389636" y="59055"/>
                </a:lnTo>
                <a:lnTo>
                  <a:pt x="433903" y="59055"/>
                </a:lnTo>
                <a:lnTo>
                  <a:pt x="431164" y="55372"/>
                </a:lnTo>
                <a:lnTo>
                  <a:pt x="426212" y="51562"/>
                </a:lnTo>
                <a:lnTo>
                  <a:pt x="413385" y="45974"/>
                </a:lnTo>
                <a:lnTo>
                  <a:pt x="405891" y="44577"/>
                </a:lnTo>
                <a:close/>
              </a:path>
              <a:path w="509904" h="177164">
                <a:moveTo>
                  <a:pt x="433903" y="59055"/>
                </a:moveTo>
                <a:lnTo>
                  <a:pt x="404875" y="59055"/>
                </a:lnTo>
                <a:lnTo>
                  <a:pt x="410971" y="60833"/>
                </a:lnTo>
                <a:lnTo>
                  <a:pt x="420115" y="67437"/>
                </a:lnTo>
                <a:lnTo>
                  <a:pt x="422401" y="72136"/>
                </a:lnTo>
                <a:lnTo>
                  <a:pt x="422655" y="77978"/>
                </a:lnTo>
                <a:lnTo>
                  <a:pt x="422401" y="83820"/>
                </a:lnTo>
                <a:lnTo>
                  <a:pt x="420115" y="88392"/>
                </a:lnTo>
                <a:lnTo>
                  <a:pt x="415543" y="91567"/>
                </a:lnTo>
                <a:lnTo>
                  <a:pt x="410971" y="94868"/>
                </a:lnTo>
                <a:lnTo>
                  <a:pt x="404875" y="96520"/>
                </a:lnTo>
                <a:lnTo>
                  <a:pt x="397255" y="96647"/>
                </a:lnTo>
                <a:lnTo>
                  <a:pt x="434092" y="96647"/>
                </a:lnTo>
                <a:lnTo>
                  <a:pt x="434848" y="95631"/>
                </a:lnTo>
                <a:lnTo>
                  <a:pt x="438403" y="90678"/>
                </a:lnTo>
                <a:lnTo>
                  <a:pt x="440181" y="84836"/>
                </a:lnTo>
                <a:lnTo>
                  <a:pt x="440181" y="71247"/>
                </a:lnTo>
                <a:lnTo>
                  <a:pt x="438403" y="65405"/>
                </a:lnTo>
                <a:lnTo>
                  <a:pt x="434848" y="60325"/>
                </a:lnTo>
                <a:lnTo>
                  <a:pt x="433903" y="59055"/>
                </a:lnTo>
                <a:close/>
              </a:path>
              <a:path w="509904" h="177164">
                <a:moveTo>
                  <a:pt x="450214" y="20828"/>
                </a:moveTo>
                <a:lnTo>
                  <a:pt x="344424" y="20828"/>
                </a:lnTo>
                <a:lnTo>
                  <a:pt x="344424" y="36068"/>
                </a:lnTo>
                <a:lnTo>
                  <a:pt x="450214" y="36068"/>
                </a:lnTo>
                <a:lnTo>
                  <a:pt x="450214" y="20828"/>
                </a:lnTo>
                <a:close/>
              </a:path>
              <a:path w="509904" h="177164">
                <a:moveTo>
                  <a:pt x="406780" y="0"/>
                </a:moveTo>
                <a:lnTo>
                  <a:pt x="387985" y="0"/>
                </a:lnTo>
                <a:lnTo>
                  <a:pt x="387985" y="20828"/>
                </a:lnTo>
                <a:lnTo>
                  <a:pt x="406780" y="20828"/>
                </a:lnTo>
                <a:lnTo>
                  <a:pt x="406780" y="0"/>
                </a:lnTo>
                <a:close/>
              </a:path>
              <a:path w="509904" h="177164">
                <a:moveTo>
                  <a:pt x="334010" y="81915"/>
                </a:moveTo>
                <a:lnTo>
                  <a:pt x="172085" y="81915"/>
                </a:lnTo>
                <a:lnTo>
                  <a:pt x="172085" y="97409"/>
                </a:lnTo>
                <a:lnTo>
                  <a:pt x="334010" y="97409"/>
                </a:lnTo>
                <a:lnTo>
                  <a:pt x="334010" y="81915"/>
                </a:lnTo>
                <a:close/>
              </a:path>
              <a:path w="509904" h="177164">
                <a:moveTo>
                  <a:pt x="91693" y="18668"/>
                </a:moveTo>
                <a:lnTo>
                  <a:pt x="8889" y="18668"/>
                </a:lnTo>
                <a:lnTo>
                  <a:pt x="8889" y="34290"/>
                </a:lnTo>
                <a:lnTo>
                  <a:pt x="72516" y="34290"/>
                </a:lnTo>
                <a:lnTo>
                  <a:pt x="70062" y="49365"/>
                </a:lnTo>
                <a:lnTo>
                  <a:pt x="51435" y="89281"/>
                </a:lnTo>
                <a:lnTo>
                  <a:pt x="15716" y="121106"/>
                </a:lnTo>
                <a:lnTo>
                  <a:pt x="0" y="129921"/>
                </a:lnTo>
                <a:lnTo>
                  <a:pt x="10540" y="144525"/>
                </a:lnTo>
                <a:lnTo>
                  <a:pt x="47867" y="119915"/>
                </a:lnTo>
                <a:lnTo>
                  <a:pt x="72929" y="89995"/>
                </a:lnTo>
                <a:lnTo>
                  <a:pt x="89677" y="43751"/>
                </a:lnTo>
                <a:lnTo>
                  <a:pt x="91191" y="31365"/>
                </a:lnTo>
                <a:lnTo>
                  <a:pt x="91693" y="18668"/>
                </a:lnTo>
                <a:close/>
              </a:path>
              <a:path w="509904" h="177164">
                <a:moveTo>
                  <a:pt x="212216" y="3175"/>
                </a:moveTo>
                <a:lnTo>
                  <a:pt x="193675" y="3175"/>
                </a:lnTo>
                <a:lnTo>
                  <a:pt x="193675" y="63118"/>
                </a:lnTo>
                <a:lnTo>
                  <a:pt x="315340" y="63118"/>
                </a:lnTo>
                <a:lnTo>
                  <a:pt x="315340" y="47879"/>
                </a:lnTo>
                <a:lnTo>
                  <a:pt x="212216" y="47879"/>
                </a:lnTo>
                <a:lnTo>
                  <a:pt x="212216" y="3175"/>
                </a:lnTo>
                <a:close/>
              </a:path>
              <a:path w="509904" h="177164">
                <a:moveTo>
                  <a:pt x="138049" y="0"/>
                </a:moveTo>
                <a:lnTo>
                  <a:pt x="119252" y="0"/>
                </a:lnTo>
                <a:lnTo>
                  <a:pt x="119252" y="177165"/>
                </a:lnTo>
                <a:lnTo>
                  <a:pt x="138049" y="177165"/>
                </a:lnTo>
                <a:lnTo>
                  <a:pt x="138049" y="86360"/>
                </a:lnTo>
                <a:lnTo>
                  <a:pt x="165480" y="86360"/>
                </a:lnTo>
                <a:lnTo>
                  <a:pt x="165480" y="70739"/>
                </a:lnTo>
                <a:lnTo>
                  <a:pt x="138049" y="70739"/>
                </a:lnTo>
                <a:lnTo>
                  <a:pt x="1380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5367" y="4590160"/>
            <a:ext cx="679450" cy="171450"/>
          </a:xfrm>
          <a:custGeom>
            <a:avLst/>
            <a:gdLst/>
            <a:ahLst/>
            <a:cxnLst/>
            <a:rect l="l" t="t" r="r" b="b"/>
            <a:pathLst>
              <a:path w="679450" h="171450">
                <a:moveTo>
                  <a:pt x="506768" y="132841"/>
                </a:moveTo>
                <a:lnTo>
                  <a:pt x="344424" y="132841"/>
                </a:lnTo>
                <a:lnTo>
                  <a:pt x="344424" y="148462"/>
                </a:lnTo>
                <a:lnTo>
                  <a:pt x="506768" y="148462"/>
                </a:lnTo>
                <a:lnTo>
                  <a:pt x="506768" y="132841"/>
                </a:lnTo>
                <a:close/>
              </a:path>
              <a:path w="679450" h="171450">
                <a:moveTo>
                  <a:pt x="211010" y="116966"/>
                </a:moveTo>
                <a:lnTo>
                  <a:pt x="192201" y="116966"/>
                </a:lnTo>
                <a:lnTo>
                  <a:pt x="192201" y="167639"/>
                </a:lnTo>
                <a:lnTo>
                  <a:pt x="316306" y="167639"/>
                </a:lnTo>
                <a:lnTo>
                  <a:pt x="316306" y="152400"/>
                </a:lnTo>
                <a:lnTo>
                  <a:pt x="211010" y="152400"/>
                </a:lnTo>
                <a:lnTo>
                  <a:pt x="211010" y="116966"/>
                </a:lnTo>
                <a:close/>
              </a:path>
              <a:path w="679450" h="171450">
                <a:moveTo>
                  <a:pt x="263855" y="99568"/>
                </a:moveTo>
                <a:lnTo>
                  <a:pt x="245249" y="99568"/>
                </a:lnTo>
                <a:lnTo>
                  <a:pt x="245249" y="133984"/>
                </a:lnTo>
                <a:lnTo>
                  <a:pt x="263855" y="133984"/>
                </a:lnTo>
                <a:lnTo>
                  <a:pt x="263855" y="99568"/>
                </a:lnTo>
                <a:close/>
              </a:path>
              <a:path w="679450" h="171450">
                <a:moveTo>
                  <a:pt x="334327" y="84327"/>
                </a:moveTo>
                <a:lnTo>
                  <a:pt x="172008" y="84327"/>
                </a:lnTo>
                <a:lnTo>
                  <a:pt x="172008" y="99568"/>
                </a:lnTo>
                <a:lnTo>
                  <a:pt x="334327" y="99568"/>
                </a:lnTo>
                <a:lnTo>
                  <a:pt x="334327" y="84327"/>
                </a:lnTo>
                <a:close/>
              </a:path>
              <a:path w="679450" h="171450">
                <a:moveTo>
                  <a:pt x="89662" y="108331"/>
                </a:moveTo>
                <a:lnTo>
                  <a:pt x="71259" y="108331"/>
                </a:lnTo>
                <a:lnTo>
                  <a:pt x="71259" y="171450"/>
                </a:lnTo>
                <a:lnTo>
                  <a:pt x="89662" y="171450"/>
                </a:lnTo>
                <a:lnTo>
                  <a:pt x="89662" y="108331"/>
                </a:lnTo>
                <a:close/>
              </a:path>
              <a:path w="679450" h="171450">
                <a:moveTo>
                  <a:pt x="161709" y="92837"/>
                </a:moveTo>
                <a:lnTo>
                  <a:pt x="0" y="92837"/>
                </a:lnTo>
                <a:lnTo>
                  <a:pt x="0" y="108331"/>
                </a:lnTo>
                <a:lnTo>
                  <a:pt x="161709" y="108331"/>
                </a:lnTo>
                <a:lnTo>
                  <a:pt x="161709" y="92837"/>
                </a:lnTo>
                <a:close/>
              </a:path>
              <a:path w="679450" h="171450">
                <a:moveTo>
                  <a:pt x="425183" y="4699"/>
                </a:moveTo>
                <a:lnTo>
                  <a:pt x="384748" y="14279"/>
                </a:lnTo>
                <a:lnTo>
                  <a:pt x="360466" y="46962"/>
                </a:lnTo>
                <a:lnTo>
                  <a:pt x="359854" y="54228"/>
                </a:lnTo>
                <a:lnTo>
                  <a:pt x="360466" y="61513"/>
                </a:lnTo>
                <a:lnTo>
                  <a:pt x="384748" y="94285"/>
                </a:lnTo>
                <a:lnTo>
                  <a:pt x="425183" y="103758"/>
                </a:lnTo>
                <a:lnTo>
                  <a:pt x="434309" y="103378"/>
                </a:lnTo>
                <a:lnTo>
                  <a:pt x="471906" y="90265"/>
                </a:lnTo>
                <a:lnTo>
                  <a:pt x="474247" y="88264"/>
                </a:lnTo>
                <a:lnTo>
                  <a:pt x="416052" y="88264"/>
                </a:lnTo>
                <a:lnTo>
                  <a:pt x="407936" y="86868"/>
                </a:lnTo>
                <a:lnTo>
                  <a:pt x="377991" y="61513"/>
                </a:lnTo>
                <a:lnTo>
                  <a:pt x="377888" y="47370"/>
                </a:lnTo>
                <a:lnTo>
                  <a:pt x="379945" y="41275"/>
                </a:lnTo>
                <a:lnTo>
                  <a:pt x="384022" y="36194"/>
                </a:lnTo>
                <a:lnTo>
                  <a:pt x="388099" y="30987"/>
                </a:lnTo>
                <a:lnTo>
                  <a:pt x="393700" y="27050"/>
                </a:lnTo>
                <a:lnTo>
                  <a:pt x="400824" y="24256"/>
                </a:lnTo>
                <a:lnTo>
                  <a:pt x="407936" y="21336"/>
                </a:lnTo>
                <a:lnTo>
                  <a:pt x="416052" y="19938"/>
                </a:lnTo>
                <a:lnTo>
                  <a:pt x="473894" y="19938"/>
                </a:lnTo>
                <a:lnTo>
                  <a:pt x="471906" y="18256"/>
                </a:lnTo>
                <a:lnTo>
                  <a:pt x="434309" y="5153"/>
                </a:lnTo>
                <a:lnTo>
                  <a:pt x="425183" y="4699"/>
                </a:lnTo>
                <a:close/>
              </a:path>
              <a:path w="679450" h="171450">
                <a:moveTo>
                  <a:pt x="473894" y="19938"/>
                </a:moveTo>
                <a:lnTo>
                  <a:pt x="434301" y="19938"/>
                </a:lnTo>
                <a:lnTo>
                  <a:pt x="442379" y="21336"/>
                </a:lnTo>
                <a:lnTo>
                  <a:pt x="449491" y="24256"/>
                </a:lnTo>
                <a:lnTo>
                  <a:pt x="456603" y="27050"/>
                </a:lnTo>
                <a:lnTo>
                  <a:pt x="462191" y="30987"/>
                </a:lnTo>
                <a:lnTo>
                  <a:pt x="466255" y="36194"/>
                </a:lnTo>
                <a:lnTo>
                  <a:pt x="470319" y="41275"/>
                </a:lnTo>
                <a:lnTo>
                  <a:pt x="472351" y="47370"/>
                </a:lnTo>
                <a:lnTo>
                  <a:pt x="472478" y="54228"/>
                </a:lnTo>
                <a:lnTo>
                  <a:pt x="472351" y="61213"/>
                </a:lnTo>
                <a:lnTo>
                  <a:pt x="442379" y="86868"/>
                </a:lnTo>
                <a:lnTo>
                  <a:pt x="434301" y="88264"/>
                </a:lnTo>
                <a:lnTo>
                  <a:pt x="474247" y="88264"/>
                </a:lnTo>
                <a:lnTo>
                  <a:pt x="490639" y="54228"/>
                </a:lnTo>
                <a:lnTo>
                  <a:pt x="490093" y="46962"/>
                </a:lnTo>
                <a:lnTo>
                  <a:pt x="488464" y="40195"/>
                </a:lnTo>
                <a:lnTo>
                  <a:pt x="485763" y="33905"/>
                </a:lnTo>
                <a:lnTo>
                  <a:pt x="482003" y="28066"/>
                </a:lnTo>
                <a:lnTo>
                  <a:pt x="477335" y="22852"/>
                </a:lnTo>
                <a:lnTo>
                  <a:pt x="473894" y="19938"/>
                </a:lnTo>
                <a:close/>
              </a:path>
              <a:path w="679450" h="171450">
                <a:moveTo>
                  <a:pt x="678980" y="134365"/>
                </a:moveTo>
                <a:lnTo>
                  <a:pt x="516674" y="134365"/>
                </a:lnTo>
                <a:lnTo>
                  <a:pt x="516674" y="150240"/>
                </a:lnTo>
                <a:lnTo>
                  <a:pt x="678980" y="150240"/>
                </a:lnTo>
                <a:lnTo>
                  <a:pt x="678980" y="134365"/>
                </a:lnTo>
                <a:close/>
              </a:path>
              <a:path w="679450" h="171450">
                <a:moveTo>
                  <a:pt x="606717" y="103377"/>
                </a:moveTo>
                <a:lnTo>
                  <a:pt x="588048" y="103377"/>
                </a:lnTo>
                <a:lnTo>
                  <a:pt x="588048" y="134365"/>
                </a:lnTo>
                <a:lnTo>
                  <a:pt x="606717" y="134365"/>
                </a:lnTo>
                <a:lnTo>
                  <a:pt x="606717" y="103377"/>
                </a:lnTo>
                <a:close/>
              </a:path>
              <a:path w="679450" h="171450">
                <a:moveTo>
                  <a:pt x="659168" y="6476"/>
                </a:moveTo>
                <a:lnTo>
                  <a:pt x="535978" y="6476"/>
                </a:lnTo>
                <a:lnTo>
                  <a:pt x="535978" y="21970"/>
                </a:lnTo>
                <a:lnTo>
                  <a:pt x="640499" y="21970"/>
                </a:lnTo>
                <a:lnTo>
                  <a:pt x="640499" y="46862"/>
                </a:lnTo>
                <a:lnTo>
                  <a:pt x="536486" y="46862"/>
                </a:lnTo>
                <a:lnTo>
                  <a:pt x="536486" y="103377"/>
                </a:lnTo>
                <a:lnTo>
                  <a:pt x="663359" y="103377"/>
                </a:lnTo>
                <a:lnTo>
                  <a:pt x="663359" y="87883"/>
                </a:lnTo>
                <a:lnTo>
                  <a:pt x="555028" y="87883"/>
                </a:lnTo>
                <a:lnTo>
                  <a:pt x="555028" y="61975"/>
                </a:lnTo>
                <a:lnTo>
                  <a:pt x="659168" y="61975"/>
                </a:lnTo>
                <a:lnTo>
                  <a:pt x="659168" y="6476"/>
                </a:lnTo>
                <a:close/>
              </a:path>
              <a:path w="679450" h="171450">
                <a:moveTo>
                  <a:pt x="265442" y="17652"/>
                </a:moveTo>
                <a:lnTo>
                  <a:pt x="240499" y="17652"/>
                </a:lnTo>
                <a:lnTo>
                  <a:pt x="240068" y="24130"/>
                </a:lnTo>
                <a:lnTo>
                  <a:pt x="237248" y="30225"/>
                </a:lnTo>
                <a:lnTo>
                  <a:pt x="204210" y="52734"/>
                </a:lnTo>
                <a:lnTo>
                  <a:pt x="181114" y="58038"/>
                </a:lnTo>
                <a:lnTo>
                  <a:pt x="188239" y="72897"/>
                </a:lnTo>
                <a:lnTo>
                  <a:pt x="228361" y="59785"/>
                </a:lnTo>
                <a:lnTo>
                  <a:pt x="252971" y="34797"/>
                </a:lnTo>
                <a:lnTo>
                  <a:pt x="273082" y="34797"/>
                </a:lnTo>
                <a:lnTo>
                  <a:pt x="268770" y="30225"/>
                </a:lnTo>
                <a:lnTo>
                  <a:pt x="265912" y="24130"/>
                </a:lnTo>
                <a:lnTo>
                  <a:pt x="265442" y="17652"/>
                </a:lnTo>
                <a:close/>
              </a:path>
              <a:path w="679450" h="171450">
                <a:moveTo>
                  <a:pt x="273082" y="34797"/>
                </a:moveTo>
                <a:lnTo>
                  <a:pt x="252971" y="34797"/>
                </a:lnTo>
                <a:lnTo>
                  <a:pt x="256235" y="41528"/>
                </a:lnTo>
                <a:lnTo>
                  <a:pt x="289687" y="65658"/>
                </a:lnTo>
                <a:lnTo>
                  <a:pt x="317893" y="72897"/>
                </a:lnTo>
                <a:lnTo>
                  <a:pt x="325018" y="58038"/>
                </a:lnTo>
                <a:lnTo>
                  <a:pt x="316915" y="56699"/>
                </a:lnTo>
                <a:lnTo>
                  <a:pt x="309238" y="54943"/>
                </a:lnTo>
                <a:lnTo>
                  <a:pt x="274040" y="35813"/>
                </a:lnTo>
                <a:lnTo>
                  <a:pt x="273082" y="34797"/>
                </a:lnTo>
                <a:close/>
              </a:path>
              <a:path w="679450" h="171450">
                <a:moveTo>
                  <a:pt x="319481" y="2539"/>
                </a:moveTo>
                <a:lnTo>
                  <a:pt x="187058" y="2539"/>
                </a:lnTo>
                <a:lnTo>
                  <a:pt x="187058" y="17652"/>
                </a:lnTo>
                <a:lnTo>
                  <a:pt x="319481" y="17652"/>
                </a:lnTo>
                <a:lnTo>
                  <a:pt x="319481" y="2539"/>
                </a:lnTo>
                <a:close/>
              </a:path>
              <a:path w="679450" h="171450">
                <a:moveTo>
                  <a:pt x="90855" y="0"/>
                </a:moveTo>
                <a:lnTo>
                  <a:pt x="71259" y="0"/>
                </a:lnTo>
                <a:lnTo>
                  <a:pt x="71259" y="9651"/>
                </a:lnTo>
                <a:lnTo>
                  <a:pt x="71056" y="17652"/>
                </a:lnTo>
                <a:lnTo>
                  <a:pt x="39624" y="50164"/>
                </a:lnTo>
                <a:lnTo>
                  <a:pt x="7721" y="59943"/>
                </a:lnTo>
                <a:lnTo>
                  <a:pt x="15240" y="75437"/>
                </a:lnTo>
                <a:lnTo>
                  <a:pt x="54619" y="61229"/>
                </a:lnTo>
                <a:lnTo>
                  <a:pt x="81153" y="34797"/>
                </a:lnTo>
                <a:lnTo>
                  <a:pt x="101903" y="34797"/>
                </a:lnTo>
                <a:lnTo>
                  <a:pt x="99491" y="32131"/>
                </a:lnTo>
                <a:lnTo>
                  <a:pt x="93814" y="25145"/>
                </a:lnTo>
                <a:lnTo>
                  <a:pt x="90931" y="17652"/>
                </a:lnTo>
                <a:lnTo>
                  <a:pt x="90855" y="0"/>
                </a:lnTo>
                <a:close/>
              </a:path>
              <a:path w="679450" h="171450">
                <a:moveTo>
                  <a:pt x="101903" y="34797"/>
                </a:moveTo>
                <a:lnTo>
                  <a:pt x="81153" y="34797"/>
                </a:lnTo>
                <a:lnTo>
                  <a:pt x="85013" y="41782"/>
                </a:lnTo>
                <a:lnTo>
                  <a:pt x="119621" y="67437"/>
                </a:lnTo>
                <a:lnTo>
                  <a:pt x="147065" y="75437"/>
                </a:lnTo>
                <a:lnTo>
                  <a:pt x="154393" y="59943"/>
                </a:lnTo>
                <a:lnTo>
                  <a:pt x="145778" y="58469"/>
                </a:lnTo>
                <a:lnTo>
                  <a:pt x="137572" y="56340"/>
                </a:lnTo>
                <a:lnTo>
                  <a:pt x="104123" y="37252"/>
                </a:lnTo>
                <a:lnTo>
                  <a:pt x="101903" y="347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70482" y="4584191"/>
            <a:ext cx="492125" cy="177800"/>
          </a:xfrm>
          <a:custGeom>
            <a:avLst/>
            <a:gdLst/>
            <a:ahLst/>
            <a:cxnLst/>
            <a:rect l="l" t="t" r="r" b="b"/>
            <a:pathLst>
              <a:path w="492125" h="177800">
                <a:moveTo>
                  <a:pt x="491744" y="115061"/>
                </a:moveTo>
                <a:lnTo>
                  <a:pt x="371601" y="115061"/>
                </a:lnTo>
                <a:lnTo>
                  <a:pt x="371601" y="130301"/>
                </a:lnTo>
                <a:lnTo>
                  <a:pt x="472948" y="130301"/>
                </a:lnTo>
                <a:lnTo>
                  <a:pt x="472948" y="177418"/>
                </a:lnTo>
                <a:lnTo>
                  <a:pt x="491744" y="177418"/>
                </a:lnTo>
                <a:lnTo>
                  <a:pt x="491744" y="115061"/>
                </a:lnTo>
                <a:close/>
              </a:path>
              <a:path w="492125" h="177800">
                <a:moveTo>
                  <a:pt x="318769" y="99821"/>
                </a:moveTo>
                <a:lnTo>
                  <a:pt x="202184" y="99821"/>
                </a:lnTo>
                <a:lnTo>
                  <a:pt x="202184" y="114299"/>
                </a:lnTo>
                <a:lnTo>
                  <a:pt x="300100" y="114299"/>
                </a:lnTo>
                <a:lnTo>
                  <a:pt x="300100" y="130047"/>
                </a:lnTo>
                <a:lnTo>
                  <a:pt x="202692" y="130047"/>
                </a:lnTo>
                <a:lnTo>
                  <a:pt x="202692" y="175640"/>
                </a:lnTo>
                <a:lnTo>
                  <a:pt x="324612" y="175640"/>
                </a:lnTo>
                <a:lnTo>
                  <a:pt x="324612" y="160908"/>
                </a:lnTo>
                <a:lnTo>
                  <a:pt x="220980" y="160908"/>
                </a:lnTo>
                <a:lnTo>
                  <a:pt x="220980" y="143763"/>
                </a:lnTo>
                <a:lnTo>
                  <a:pt x="318769" y="143763"/>
                </a:lnTo>
                <a:lnTo>
                  <a:pt x="318769" y="99821"/>
                </a:lnTo>
                <a:close/>
              </a:path>
              <a:path w="492125" h="177800">
                <a:moveTo>
                  <a:pt x="146557" y="99821"/>
                </a:moveTo>
                <a:lnTo>
                  <a:pt x="29971" y="99821"/>
                </a:lnTo>
                <a:lnTo>
                  <a:pt x="29971" y="114680"/>
                </a:lnTo>
                <a:lnTo>
                  <a:pt x="127888" y="114680"/>
                </a:lnTo>
                <a:lnTo>
                  <a:pt x="127888" y="129920"/>
                </a:lnTo>
                <a:lnTo>
                  <a:pt x="30480" y="129920"/>
                </a:lnTo>
                <a:lnTo>
                  <a:pt x="30480" y="175640"/>
                </a:lnTo>
                <a:lnTo>
                  <a:pt x="152400" y="175640"/>
                </a:lnTo>
                <a:lnTo>
                  <a:pt x="152400" y="160527"/>
                </a:lnTo>
                <a:lnTo>
                  <a:pt x="48768" y="160527"/>
                </a:lnTo>
                <a:lnTo>
                  <a:pt x="48768" y="144144"/>
                </a:lnTo>
                <a:lnTo>
                  <a:pt x="146557" y="144144"/>
                </a:lnTo>
                <a:lnTo>
                  <a:pt x="146557" y="99821"/>
                </a:lnTo>
                <a:close/>
              </a:path>
              <a:path w="492125" h="177800">
                <a:moveTo>
                  <a:pt x="491744" y="0"/>
                </a:moveTo>
                <a:lnTo>
                  <a:pt x="472948" y="0"/>
                </a:lnTo>
                <a:lnTo>
                  <a:pt x="472948" y="45211"/>
                </a:lnTo>
                <a:lnTo>
                  <a:pt x="440055" y="45211"/>
                </a:lnTo>
                <a:lnTo>
                  <a:pt x="440055" y="60578"/>
                </a:lnTo>
                <a:lnTo>
                  <a:pt x="472948" y="60578"/>
                </a:lnTo>
                <a:lnTo>
                  <a:pt x="472948" y="106171"/>
                </a:lnTo>
                <a:lnTo>
                  <a:pt x="491744" y="106171"/>
                </a:lnTo>
                <a:lnTo>
                  <a:pt x="491744" y="0"/>
                </a:lnTo>
                <a:close/>
              </a:path>
              <a:path w="492125" h="177800">
                <a:moveTo>
                  <a:pt x="407416" y="26796"/>
                </a:moveTo>
                <a:lnTo>
                  <a:pt x="388238" y="26796"/>
                </a:lnTo>
                <a:lnTo>
                  <a:pt x="388112" y="39750"/>
                </a:lnTo>
                <a:lnTo>
                  <a:pt x="386334" y="47497"/>
                </a:lnTo>
                <a:lnTo>
                  <a:pt x="382778" y="55117"/>
                </a:lnTo>
                <a:lnTo>
                  <a:pt x="379349" y="62610"/>
                </a:lnTo>
                <a:lnTo>
                  <a:pt x="374269" y="69214"/>
                </a:lnTo>
                <a:lnTo>
                  <a:pt x="344043" y="88645"/>
                </a:lnTo>
                <a:lnTo>
                  <a:pt x="353822" y="103504"/>
                </a:lnTo>
                <a:lnTo>
                  <a:pt x="386286" y="80998"/>
                </a:lnTo>
                <a:lnTo>
                  <a:pt x="398144" y="60959"/>
                </a:lnTo>
                <a:lnTo>
                  <a:pt x="416519" y="60959"/>
                </a:lnTo>
                <a:lnTo>
                  <a:pt x="415925" y="60197"/>
                </a:lnTo>
                <a:lnTo>
                  <a:pt x="412623" y="53212"/>
                </a:lnTo>
                <a:lnTo>
                  <a:pt x="409194" y="46354"/>
                </a:lnTo>
                <a:lnTo>
                  <a:pt x="407416" y="38988"/>
                </a:lnTo>
                <a:lnTo>
                  <a:pt x="407416" y="26796"/>
                </a:lnTo>
                <a:close/>
              </a:path>
              <a:path w="492125" h="177800">
                <a:moveTo>
                  <a:pt x="416519" y="60959"/>
                </a:moveTo>
                <a:lnTo>
                  <a:pt x="398144" y="60959"/>
                </a:lnTo>
                <a:lnTo>
                  <a:pt x="401333" y="67415"/>
                </a:lnTo>
                <a:lnTo>
                  <a:pt x="433248" y="96615"/>
                </a:lnTo>
                <a:lnTo>
                  <a:pt x="440436" y="99567"/>
                </a:lnTo>
                <a:lnTo>
                  <a:pt x="450215" y="84962"/>
                </a:lnTo>
                <a:lnTo>
                  <a:pt x="443712" y="82367"/>
                </a:lnTo>
                <a:lnTo>
                  <a:pt x="437721" y="79343"/>
                </a:lnTo>
                <a:lnTo>
                  <a:pt x="432230" y="75890"/>
                </a:lnTo>
                <a:lnTo>
                  <a:pt x="427228" y="72008"/>
                </a:lnTo>
                <a:lnTo>
                  <a:pt x="420878" y="66547"/>
                </a:lnTo>
                <a:lnTo>
                  <a:pt x="416519" y="60959"/>
                </a:lnTo>
                <a:close/>
              </a:path>
              <a:path w="492125" h="177800">
                <a:moveTo>
                  <a:pt x="445388" y="11556"/>
                </a:moveTo>
                <a:lnTo>
                  <a:pt x="349757" y="11556"/>
                </a:lnTo>
                <a:lnTo>
                  <a:pt x="349757" y="26796"/>
                </a:lnTo>
                <a:lnTo>
                  <a:pt x="445388" y="26796"/>
                </a:lnTo>
                <a:lnTo>
                  <a:pt x="445388" y="11556"/>
                </a:lnTo>
                <a:close/>
              </a:path>
              <a:path w="492125" h="177800">
                <a:moveTo>
                  <a:pt x="237362" y="24764"/>
                </a:moveTo>
                <a:lnTo>
                  <a:pt x="218440" y="24764"/>
                </a:lnTo>
                <a:lnTo>
                  <a:pt x="218312" y="32511"/>
                </a:lnTo>
                <a:lnTo>
                  <a:pt x="216407" y="39877"/>
                </a:lnTo>
                <a:lnTo>
                  <a:pt x="186499" y="72342"/>
                </a:lnTo>
                <a:lnTo>
                  <a:pt x="173609" y="77596"/>
                </a:lnTo>
                <a:lnTo>
                  <a:pt x="182372" y="92455"/>
                </a:lnTo>
                <a:lnTo>
                  <a:pt x="216038" y="71304"/>
                </a:lnTo>
                <a:lnTo>
                  <a:pt x="228219" y="52069"/>
                </a:lnTo>
                <a:lnTo>
                  <a:pt x="246492" y="52069"/>
                </a:lnTo>
                <a:lnTo>
                  <a:pt x="242824" y="45465"/>
                </a:lnTo>
                <a:lnTo>
                  <a:pt x="239268" y="38861"/>
                </a:lnTo>
                <a:lnTo>
                  <a:pt x="237362" y="32003"/>
                </a:lnTo>
                <a:lnTo>
                  <a:pt x="237362" y="24764"/>
                </a:lnTo>
                <a:close/>
              </a:path>
              <a:path w="492125" h="177800">
                <a:moveTo>
                  <a:pt x="246492" y="52069"/>
                </a:moveTo>
                <a:lnTo>
                  <a:pt x="228219" y="52069"/>
                </a:lnTo>
                <a:lnTo>
                  <a:pt x="231598" y="58312"/>
                </a:lnTo>
                <a:lnTo>
                  <a:pt x="265174" y="85977"/>
                </a:lnTo>
                <a:lnTo>
                  <a:pt x="272795" y="88645"/>
                </a:lnTo>
                <a:lnTo>
                  <a:pt x="281940" y="74294"/>
                </a:lnTo>
                <a:lnTo>
                  <a:pt x="275246" y="72007"/>
                </a:lnTo>
                <a:lnTo>
                  <a:pt x="269065" y="69326"/>
                </a:lnTo>
                <a:lnTo>
                  <a:pt x="263384" y="66240"/>
                </a:lnTo>
                <a:lnTo>
                  <a:pt x="258191" y="62737"/>
                </a:lnTo>
                <a:lnTo>
                  <a:pt x="251460" y="57657"/>
                </a:lnTo>
                <a:lnTo>
                  <a:pt x="246492" y="52069"/>
                </a:lnTo>
                <a:close/>
              </a:path>
              <a:path w="492125" h="177800">
                <a:moveTo>
                  <a:pt x="276351" y="9524"/>
                </a:moveTo>
                <a:lnTo>
                  <a:pt x="178562" y="9524"/>
                </a:lnTo>
                <a:lnTo>
                  <a:pt x="178562" y="24764"/>
                </a:lnTo>
                <a:lnTo>
                  <a:pt x="276351" y="24764"/>
                </a:lnTo>
                <a:lnTo>
                  <a:pt x="276351" y="9524"/>
                </a:lnTo>
                <a:close/>
              </a:path>
              <a:path w="492125" h="177800">
                <a:moveTo>
                  <a:pt x="64007" y="4825"/>
                </a:moveTo>
                <a:lnTo>
                  <a:pt x="44831" y="4825"/>
                </a:lnTo>
                <a:lnTo>
                  <a:pt x="44704" y="26669"/>
                </a:lnTo>
                <a:lnTo>
                  <a:pt x="42926" y="34543"/>
                </a:lnTo>
                <a:lnTo>
                  <a:pt x="18716" y="66097"/>
                </a:lnTo>
                <a:lnTo>
                  <a:pt x="0" y="75437"/>
                </a:lnTo>
                <a:lnTo>
                  <a:pt x="9525" y="90296"/>
                </a:lnTo>
                <a:lnTo>
                  <a:pt x="42414" y="68046"/>
                </a:lnTo>
                <a:lnTo>
                  <a:pt x="54737" y="48132"/>
                </a:lnTo>
                <a:lnTo>
                  <a:pt x="72898" y="48132"/>
                </a:lnTo>
                <a:lnTo>
                  <a:pt x="65786" y="33908"/>
                </a:lnTo>
                <a:lnTo>
                  <a:pt x="64068" y="26669"/>
                </a:lnTo>
                <a:lnTo>
                  <a:pt x="64007" y="4825"/>
                </a:lnTo>
                <a:close/>
              </a:path>
              <a:path w="492125" h="177800">
                <a:moveTo>
                  <a:pt x="72898" y="48132"/>
                </a:moveTo>
                <a:lnTo>
                  <a:pt x="54737" y="48132"/>
                </a:lnTo>
                <a:lnTo>
                  <a:pt x="58025" y="54681"/>
                </a:lnTo>
                <a:lnTo>
                  <a:pt x="91279" y="84006"/>
                </a:lnTo>
                <a:lnTo>
                  <a:pt x="98806" y="86867"/>
                </a:lnTo>
                <a:lnTo>
                  <a:pt x="108076" y="72262"/>
                </a:lnTo>
                <a:lnTo>
                  <a:pt x="101530" y="69853"/>
                </a:lnTo>
                <a:lnTo>
                  <a:pt x="95424" y="66992"/>
                </a:lnTo>
                <a:lnTo>
                  <a:pt x="89771" y="63654"/>
                </a:lnTo>
                <a:lnTo>
                  <a:pt x="84581" y="59816"/>
                </a:lnTo>
                <a:lnTo>
                  <a:pt x="77978" y="54355"/>
                </a:lnTo>
                <a:lnTo>
                  <a:pt x="72898" y="48132"/>
                </a:lnTo>
                <a:close/>
              </a:path>
              <a:path w="492125" h="177800">
                <a:moveTo>
                  <a:pt x="318516" y="0"/>
                </a:moveTo>
                <a:lnTo>
                  <a:pt x="299974" y="0"/>
                </a:lnTo>
                <a:lnTo>
                  <a:pt x="299974" y="91693"/>
                </a:lnTo>
                <a:lnTo>
                  <a:pt x="318516" y="91693"/>
                </a:lnTo>
                <a:lnTo>
                  <a:pt x="318516" y="0"/>
                </a:lnTo>
                <a:close/>
              </a:path>
              <a:path w="492125" h="177800">
                <a:moveTo>
                  <a:pt x="146304" y="0"/>
                </a:moveTo>
                <a:lnTo>
                  <a:pt x="127762" y="0"/>
                </a:lnTo>
                <a:lnTo>
                  <a:pt x="127762" y="91312"/>
                </a:lnTo>
                <a:lnTo>
                  <a:pt x="146304" y="91312"/>
                </a:lnTo>
                <a:lnTo>
                  <a:pt x="1463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2076" y="4584191"/>
            <a:ext cx="664210" cy="177800"/>
          </a:xfrm>
          <a:custGeom>
            <a:avLst/>
            <a:gdLst/>
            <a:ahLst/>
            <a:cxnLst/>
            <a:rect l="l" t="t" r="r" b="b"/>
            <a:pathLst>
              <a:path w="664210" h="177800">
                <a:moveTo>
                  <a:pt x="495807" y="117601"/>
                </a:moveTo>
                <a:lnTo>
                  <a:pt x="375285" y="117601"/>
                </a:lnTo>
                <a:lnTo>
                  <a:pt x="375285" y="132841"/>
                </a:lnTo>
                <a:lnTo>
                  <a:pt x="477266" y="132841"/>
                </a:lnTo>
                <a:lnTo>
                  <a:pt x="477266" y="177418"/>
                </a:lnTo>
                <a:lnTo>
                  <a:pt x="495807" y="177418"/>
                </a:lnTo>
                <a:lnTo>
                  <a:pt x="495807" y="117601"/>
                </a:lnTo>
                <a:close/>
              </a:path>
              <a:path w="664210" h="177800">
                <a:moveTo>
                  <a:pt x="222504" y="116077"/>
                </a:moveTo>
                <a:lnTo>
                  <a:pt x="203454" y="116077"/>
                </a:lnTo>
                <a:lnTo>
                  <a:pt x="203454" y="173608"/>
                </a:lnTo>
                <a:lnTo>
                  <a:pt x="324866" y="173608"/>
                </a:lnTo>
                <a:lnTo>
                  <a:pt x="324866" y="158368"/>
                </a:lnTo>
                <a:lnTo>
                  <a:pt x="222504" y="158368"/>
                </a:lnTo>
                <a:lnTo>
                  <a:pt x="222504" y="116077"/>
                </a:lnTo>
                <a:close/>
              </a:path>
              <a:path w="664210" h="177800">
                <a:moveTo>
                  <a:pt x="319531" y="253"/>
                </a:moveTo>
                <a:lnTo>
                  <a:pt x="300736" y="253"/>
                </a:lnTo>
                <a:lnTo>
                  <a:pt x="300736" y="129031"/>
                </a:lnTo>
                <a:lnTo>
                  <a:pt x="319531" y="129031"/>
                </a:lnTo>
                <a:lnTo>
                  <a:pt x="319531" y="253"/>
                </a:lnTo>
                <a:close/>
              </a:path>
              <a:path w="664210" h="177800">
                <a:moveTo>
                  <a:pt x="223266" y="12064"/>
                </a:moveTo>
                <a:lnTo>
                  <a:pt x="186436" y="26669"/>
                </a:lnTo>
                <a:lnTo>
                  <a:pt x="182372" y="33273"/>
                </a:lnTo>
                <a:lnTo>
                  <a:pt x="178181" y="39750"/>
                </a:lnTo>
                <a:lnTo>
                  <a:pt x="176022" y="47370"/>
                </a:lnTo>
                <a:lnTo>
                  <a:pt x="176022" y="64769"/>
                </a:lnTo>
                <a:lnTo>
                  <a:pt x="178181" y="72516"/>
                </a:lnTo>
                <a:lnTo>
                  <a:pt x="182372" y="79120"/>
                </a:lnTo>
                <a:lnTo>
                  <a:pt x="186436" y="85724"/>
                </a:lnTo>
                <a:lnTo>
                  <a:pt x="192024" y="90804"/>
                </a:lnTo>
                <a:lnTo>
                  <a:pt x="199136" y="94487"/>
                </a:lnTo>
                <a:lnTo>
                  <a:pt x="206248" y="98297"/>
                </a:lnTo>
                <a:lnTo>
                  <a:pt x="214249" y="100075"/>
                </a:lnTo>
                <a:lnTo>
                  <a:pt x="223266" y="100202"/>
                </a:lnTo>
                <a:lnTo>
                  <a:pt x="232282" y="100075"/>
                </a:lnTo>
                <a:lnTo>
                  <a:pt x="240284" y="98297"/>
                </a:lnTo>
                <a:lnTo>
                  <a:pt x="247396" y="94487"/>
                </a:lnTo>
                <a:lnTo>
                  <a:pt x="254507" y="90804"/>
                </a:lnTo>
                <a:lnTo>
                  <a:pt x="260096" y="85724"/>
                </a:lnTo>
                <a:lnTo>
                  <a:pt x="261268" y="83819"/>
                </a:lnTo>
                <a:lnTo>
                  <a:pt x="223266" y="83819"/>
                </a:lnTo>
                <a:lnTo>
                  <a:pt x="214756" y="83692"/>
                </a:lnTo>
                <a:lnTo>
                  <a:pt x="207899" y="81152"/>
                </a:lnTo>
                <a:lnTo>
                  <a:pt x="202565" y="76199"/>
                </a:lnTo>
                <a:lnTo>
                  <a:pt x="197357" y="71119"/>
                </a:lnTo>
                <a:lnTo>
                  <a:pt x="194563" y="64515"/>
                </a:lnTo>
                <a:lnTo>
                  <a:pt x="194563" y="47751"/>
                </a:lnTo>
                <a:lnTo>
                  <a:pt x="223266" y="28574"/>
                </a:lnTo>
                <a:lnTo>
                  <a:pt x="261268" y="28574"/>
                </a:lnTo>
                <a:lnTo>
                  <a:pt x="260096" y="26669"/>
                </a:lnTo>
                <a:lnTo>
                  <a:pt x="254507" y="21462"/>
                </a:lnTo>
                <a:lnTo>
                  <a:pt x="240284" y="14096"/>
                </a:lnTo>
                <a:lnTo>
                  <a:pt x="232282" y="12191"/>
                </a:lnTo>
                <a:lnTo>
                  <a:pt x="223266" y="12064"/>
                </a:lnTo>
                <a:close/>
              </a:path>
              <a:path w="664210" h="177800">
                <a:moveTo>
                  <a:pt x="261268" y="28574"/>
                </a:moveTo>
                <a:lnTo>
                  <a:pt x="228726" y="28574"/>
                </a:lnTo>
                <a:lnTo>
                  <a:pt x="233680" y="29717"/>
                </a:lnTo>
                <a:lnTo>
                  <a:pt x="237998" y="32003"/>
                </a:lnTo>
                <a:lnTo>
                  <a:pt x="251968" y="50545"/>
                </a:lnTo>
                <a:lnTo>
                  <a:pt x="251968" y="61594"/>
                </a:lnTo>
                <a:lnTo>
                  <a:pt x="223266" y="83819"/>
                </a:lnTo>
                <a:lnTo>
                  <a:pt x="261268" y="83819"/>
                </a:lnTo>
                <a:lnTo>
                  <a:pt x="268224" y="72516"/>
                </a:lnTo>
                <a:lnTo>
                  <a:pt x="270256" y="64769"/>
                </a:lnTo>
                <a:lnTo>
                  <a:pt x="270256" y="47370"/>
                </a:lnTo>
                <a:lnTo>
                  <a:pt x="268224" y="39750"/>
                </a:lnTo>
                <a:lnTo>
                  <a:pt x="264160" y="33273"/>
                </a:lnTo>
                <a:lnTo>
                  <a:pt x="261268" y="28574"/>
                </a:lnTo>
                <a:close/>
              </a:path>
              <a:path w="664210" h="177800">
                <a:moveTo>
                  <a:pt x="59817" y="115569"/>
                </a:moveTo>
                <a:lnTo>
                  <a:pt x="40386" y="115569"/>
                </a:lnTo>
                <a:lnTo>
                  <a:pt x="40386" y="177418"/>
                </a:lnTo>
                <a:lnTo>
                  <a:pt x="59817" y="177418"/>
                </a:lnTo>
                <a:lnTo>
                  <a:pt x="59817" y="115569"/>
                </a:lnTo>
                <a:close/>
              </a:path>
              <a:path w="664210" h="177800">
                <a:moveTo>
                  <a:pt x="121157" y="115569"/>
                </a:moveTo>
                <a:lnTo>
                  <a:pt x="102107" y="115569"/>
                </a:lnTo>
                <a:lnTo>
                  <a:pt x="102107" y="177418"/>
                </a:lnTo>
                <a:lnTo>
                  <a:pt x="121157" y="177418"/>
                </a:lnTo>
                <a:lnTo>
                  <a:pt x="121157" y="115569"/>
                </a:lnTo>
                <a:close/>
              </a:path>
              <a:path w="664210" h="177800">
                <a:moveTo>
                  <a:pt x="162306" y="100202"/>
                </a:moveTo>
                <a:lnTo>
                  <a:pt x="0" y="100202"/>
                </a:lnTo>
                <a:lnTo>
                  <a:pt x="0" y="115569"/>
                </a:lnTo>
                <a:lnTo>
                  <a:pt x="162306" y="115569"/>
                </a:lnTo>
                <a:lnTo>
                  <a:pt x="162306" y="100202"/>
                </a:lnTo>
                <a:close/>
              </a:path>
              <a:path w="664210" h="177800">
                <a:moveTo>
                  <a:pt x="577723" y="13334"/>
                </a:moveTo>
                <a:lnTo>
                  <a:pt x="559943" y="13334"/>
                </a:lnTo>
                <a:lnTo>
                  <a:pt x="551942" y="15874"/>
                </a:lnTo>
                <a:lnTo>
                  <a:pt x="526379" y="49702"/>
                </a:lnTo>
                <a:lnTo>
                  <a:pt x="522986" y="75437"/>
                </a:lnTo>
                <a:lnTo>
                  <a:pt x="523418" y="84724"/>
                </a:lnTo>
                <a:lnTo>
                  <a:pt x="535924" y="120951"/>
                </a:lnTo>
                <a:lnTo>
                  <a:pt x="559943" y="137794"/>
                </a:lnTo>
                <a:lnTo>
                  <a:pt x="577723" y="137794"/>
                </a:lnTo>
                <a:lnTo>
                  <a:pt x="585597" y="135127"/>
                </a:lnTo>
                <a:lnTo>
                  <a:pt x="592455" y="130174"/>
                </a:lnTo>
                <a:lnTo>
                  <a:pt x="597314" y="125962"/>
                </a:lnTo>
                <a:lnTo>
                  <a:pt x="601546" y="121030"/>
                </a:lnTo>
                <a:lnTo>
                  <a:pt x="568960" y="121030"/>
                </a:lnTo>
                <a:lnTo>
                  <a:pt x="560578" y="120776"/>
                </a:lnTo>
                <a:lnTo>
                  <a:pt x="541714" y="85512"/>
                </a:lnTo>
                <a:lnTo>
                  <a:pt x="541147" y="75437"/>
                </a:lnTo>
                <a:lnTo>
                  <a:pt x="541714" y="65436"/>
                </a:lnTo>
                <a:lnTo>
                  <a:pt x="560578" y="30225"/>
                </a:lnTo>
                <a:lnTo>
                  <a:pt x="568960" y="30098"/>
                </a:lnTo>
                <a:lnTo>
                  <a:pt x="601601" y="30098"/>
                </a:lnTo>
                <a:lnTo>
                  <a:pt x="597314" y="25147"/>
                </a:lnTo>
                <a:lnTo>
                  <a:pt x="592455" y="20954"/>
                </a:lnTo>
                <a:lnTo>
                  <a:pt x="585597" y="15874"/>
                </a:lnTo>
                <a:lnTo>
                  <a:pt x="577723" y="13334"/>
                </a:lnTo>
                <a:close/>
              </a:path>
              <a:path w="664210" h="177800">
                <a:moveTo>
                  <a:pt x="601601" y="30098"/>
                </a:moveTo>
                <a:lnTo>
                  <a:pt x="568960" y="30098"/>
                </a:lnTo>
                <a:lnTo>
                  <a:pt x="577215" y="30225"/>
                </a:lnTo>
                <a:lnTo>
                  <a:pt x="583819" y="34289"/>
                </a:lnTo>
                <a:lnTo>
                  <a:pt x="596392" y="75437"/>
                </a:lnTo>
                <a:lnTo>
                  <a:pt x="595844" y="85512"/>
                </a:lnTo>
                <a:lnTo>
                  <a:pt x="577215" y="120776"/>
                </a:lnTo>
                <a:lnTo>
                  <a:pt x="568960" y="121030"/>
                </a:lnTo>
                <a:lnTo>
                  <a:pt x="601546" y="121030"/>
                </a:lnTo>
                <a:lnTo>
                  <a:pt x="614227" y="84724"/>
                </a:lnTo>
                <a:lnTo>
                  <a:pt x="614680" y="75437"/>
                </a:lnTo>
                <a:lnTo>
                  <a:pt x="614227" y="66224"/>
                </a:lnTo>
                <a:lnTo>
                  <a:pt x="613060" y="57642"/>
                </a:lnTo>
                <a:lnTo>
                  <a:pt x="611179" y="49702"/>
                </a:lnTo>
                <a:lnTo>
                  <a:pt x="608584" y="42417"/>
                </a:lnTo>
                <a:lnTo>
                  <a:pt x="605367" y="35867"/>
                </a:lnTo>
                <a:lnTo>
                  <a:pt x="601601" y="30098"/>
                </a:lnTo>
                <a:close/>
              </a:path>
              <a:path w="664210" h="177800">
                <a:moveTo>
                  <a:pt x="80772" y="6730"/>
                </a:moveTo>
                <a:lnTo>
                  <a:pt x="41013" y="14198"/>
                </a:lnTo>
                <a:lnTo>
                  <a:pt x="17653" y="37972"/>
                </a:lnTo>
                <a:lnTo>
                  <a:pt x="17653" y="53847"/>
                </a:lnTo>
                <a:lnTo>
                  <a:pt x="47751" y="79755"/>
                </a:lnTo>
                <a:lnTo>
                  <a:pt x="80772" y="84327"/>
                </a:lnTo>
                <a:lnTo>
                  <a:pt x="89914" y="84042"/>
                </a:lnTo>
                <a:lnTo>
                  <a:pt x="131508" y="70469"/>
                </a:lnTo>
                <a:lnTo>
                  <a:pt x="132590" y="69468"/>
                </a:lnTo>
                <a:lnTo>
                  <a:pt x="71881" y="69468"/>
                </a:lnTo>
                <a:lnTo>
                  <a:pt x="64262" y="68579"/>
                </a:lnTo>
                <a:lnTo>
                  <a:pt x="36956" y="50799"/>
                </a:lnTo>
                <a:lnTo>
                  <a:pt x="37084" y="45973"/>
                </a:lnTo>
                <a:lnTo>
                  <a:pt x="36956" y="41020"/>
                </a:lnTo>
                <a:lnTo>
                  <a:pt x="57657" y="24891"/>
                </a:lnTo>
                <a:lnTo>
                  <a:pt x="64262" y="22859"/>
                </a:lnTo>
                <a:lnTo>
                  <a:pt x="71881" y="21843"/>
                </a:lnTo>
                <a:lnTo>
                  <a:pt x="132396" y="21843"/>
                </a:lnTo>
                <a:lnTo>
                  <a:pt x="131508" y="21004"/>
                </a:lnTo>
                <a:lnTo>
                  <a:pt x="89914" y="7092"/>
                </a:lnTo>
                <a:lnTo>
                  <a:pt x="80772" y="6730"/>
                </a:lnTo>
                <a:close/>
              </a:path>
              <a:path w="664210" h="177800">
                <a:moveTo>
                  <a:pt x="132396" y="21843"/>
                </a:moveTo>
                <a:lnTo>
                  <a:pt x="89662" y="21843"/>
                </a:lnTo>
                <a:lnTo>
                  <a:pt x="97281" y="22859"/>
                </a:lnTo>
                <a:lnTo>
                  <a:pt x="103886" y="24891"/>
                </a:lnTo>
                <a:lnTo>
                  <a:pt x="110490" y="26796"/>
                </a:lnTo>
                <a:lnTo>
                  <a:pt x="115569" y="29590"/>
                </a:lnTo>
                <a:lnTo>
                  <a:pt x="119125" y="33146"/>
                </a:lnTo>
                <a:lnTo>
                  <a:pt x="122809" y="36702"/>
                </a:lnTo>
                <a:lnTo>
                  <a:pt x="124713" y="41020"/>
                </a:lnTo>
                <a:lnTo>
                  <a:pt x="124713" y="50799"/>
                </a:lnTo>
                <a:lnTo>
                  <a:pt x="122809" y="54990"/>
                </a:lnTo>
                <a:lnTo>
                  <a:pt x="119125" y="58419"/>
                </a:lnTo>
                <a:lnTo>
                  <a:pt x="115569" y="61975"/>
                </a:lnTo>
                <a:lnTo>
                  <a:pt x="110490" y="64642"/>
                </a:lnTo>
                <a:lnTo>
                  <a:pt x="103886" y="66674"/>
                </a:lnTo>
                <a:lnTo>
                  <a:pt x="97281" y="68579"/>
                </a:lnTo>
                <a:lnTo>
                  <a:pt x="89662" y="69468"/>
                </a:lnTo>
                <a:lnTo>
                  <a:pt x="132590" y="69468"/>
                </a:lnTo>
                <a:lnTo>
                  <a:pt x="135890" y="66420"/>
                </a:lnTo>
                <a:lnTo>
                  <a:pt x="141097" y="60705"/>
                </a:lnTo>
                <a:lnTo>
                  <a:pt x="143891" y="53847"/>
                </a:lnTo>
                <a:lnTo>
                  <a:pt x="143891" y="37972"/>
                </a:lnTo>
                <a:lnTo>
                  <a:pt x="141097" y="30987"/>
                </a:lnTo>
                <a:lnTo>
                  <a:pt x="135890" y="25145"/>
                </a:lnTo>
                <a:lnTo>
                  <a:pt x="132396" y="21843"/>
                </a:lnTo>
                <a:close/>
              </a:path>
              <a:path w="664210" h="177800">
                <a:moveTo>
                  <a:pt x="398272" y="37464"/>
                </a:moveTo>
                <a:lnTo>
                  <a:pt x="380492" y="37464"/>
                </a:lnTo>
                <a:lnTo>
                  <a:pt x="380492" y="46227"/>
                </a:lnTo>
                <a:lnTo>
                  <a:pt x="379094" y="53085"/>
                </a:lnTo>
                <a:lnTo>
                  <a:pt x="353060" y="86740"/>
                </a:lnTo>
                <a:lnTo>
                  <a:pt x="345567" y="89915"/>
                </a:lnTo>
                <a:lnTo>
                  <a:pt x="354584" y="103758"/>
                </a:lnTo>
                <a:lnTo>
                  <a:pt x="384079" y="78771"/>
                </a:lnTo>
                <a:lnTo>
                  <a:pt x="389763" y="67182"/>
                </a:lnTo>
                <a:lnTo>
                  <a:pt x="406961" y="67182"/>
                </a:lnTo>
                <a:lnTo>
                  <a:pt x="405130" y="64642"/>
                </a:lnTo>
                <a:lnTo>
                  <a:pt x="402336" y="58419"/>
                </a:lnTo>
                <a:lnTo>
                  <a:pt x="399669" y="52196"/>
                </a:lnTo>
                <a:lnTo>
                  <a:pt x="398381" y="46227"/>
                </a:lnTo>
                <a:lnTo>
                  <a:pt x="398272" y="37464"/>
                </a:lnTo>
                <a:close/>
              </a:path>
              <a:path w="664210" h="177800">
                <a:moveTo>
                  <a:pt x="406961" y="67182"/>
                </a:moveTo>
                <a:lnTo>
                  <a:pt x="389763" y="67182"/>
                </a:lnTo>
                <a:lnTo>
                  <a:pt x="392938" y="74675"/>
                </a:lnTo>
                <a:lnTo>
                  <a:pt x="424564" y="100832"/>
                </a:lnTo>
                <a:lnTo>
                  <a:pt x="433450" y="86486"/>
                </a:lnTo>
                <a:lnTo>
                  <a:pt x="425957" y="83819"/>
                </a:lnTo>
                <a:lnTo>
                  <a:pt x="419607" y="79882"/>
                </a:lnTo>
                <a:lnTo>
                  <a:pt x="409067" y="70103"/>
                </a:lnTo>
                <a:lnTo>
                  <a:pt x="406961" y="67182"/>
                </a:lnTo>
                <a:close/>
              </a:path>
              <a:path w="664210" h="177800">
                <a:moveTo>
                  <a:pt x="428751" y="22351"/>
                </a:moveTo>
                <a:lnTo>
                  <a:pt x="349631" y="22351"/>
                </a:lnTo>
                <a:lnTo>
                  <a:pt x="349631" y="37464"/>
                </a:lnTo>
                <a:lnTo>
                  <a:pt x="428751" y="37464"/>
                </a:lnTo>
                <a:lnTo>
                  <a:pt x="428751" y="22351"/>
                </a:lnTo>
                <a:close/>
              </a:path>
              <a:path w="664210" h="177800">
                <a:moveTo>
                  <a:pt x="398272" y="2031"/>
                </a:moveTo>
                <a:lnTo>
                  <a:pt x="380492" y="2031"/>
                </a:lnTo>
                <a:lnTo>
                  <a:pt x="380492" y="22351"/>
                </a:lnTo>
                <a:lnTo>
                  <a:pt x="398272" y="22351"/>
                </a:lnTo>
                <a:lnTo>
                  <a:pt x="398272" y="2031"/>
                </a:lnTo>
                <a:close/>
              </a:path>
              <a:path w="664210" h="177800">
                <a:moveTo>
                  <a:pt x="495807" y="61975"/>
                </a:moveTo>
                <a:lnTo>
                  <a:pt x="478028" y="61975"/>
                </a:lnTo>
                <a:lnTo>
                  <a:pt x="478028" y="108711"/>
                </a:lnTo>
                <a:lnTo>
                  <a:pt x="495807" y="108711"/>
                </a:lnTo>
                <a:lnTo>
                  <a:pt x="495807" y="61975"/>
                </a:lnTo>
                <a:close/>
              </a:path>
              <a:path w="664210" h="177800">
                <a:moveTo>
                  <a:pt x="457835" y="3174"/>
                </a:moveTo>
                <a:lnTo>
                  <a:pt x="439800" y="3174"/>
                </a:lnTo>
                <a:lnTo>
                  <a:pt x="439800" y="107949"/>
                </a:lnTo>
                <a:lnTo>
                  <a:pt x="457835" y="107949"/>
                </a:lnTo>
                <a:lnTo>
                  <a:pt x="457835" y="61975"/>
                </a:lnTo>
                <a:lnTo>
                  <a:pt x="495807" y="61975"/>
                </a:lnTo>
                <a:lnTo>
                  <a:pt x="495807" y="46608"/>
                </a:lnTo>
                <a:lnTo>
                  <a:pt x="457835" y="46608"/>
                </a:lnTo>
                <a:lnTo>
                  <a:pt x="457835" y="3174"/>
                </a:lnTo>
                <a:close/>
              </a:path>
              <a:path w="664210" h="177800">
                <a:moveTo>
                  <a:pt x="495807" y="253"/>
                </a:moveTo>
                <a:lnTo>
                  <a:pt x="478028" y="253"/>
                </a:lnTo>
                <a:lnTo>
                  <a:pt x="478028" y="46608"/>
                </a:lnTo>
                <a:lnTo>
                  <a:pt x="495807" y="46608"/>
                </a:lnTo>
                <a:lnTo>
                  <a:pt x="495807" y="253"/>
                </a:lnTo>
                <a:close/>
              </a:path>
              <a:path w="664210" h="177800">
                <a:moveTo>
                  <a:pt x="663701" y="0"/>
                </a:moveTo>
                <a:lnTo>
                  <a:pt x="644906" y="0"/>
                </a:lnTo>
                <a:lnTo>
                  <a:pt x="644906" y="177799"/>
                </a:lnTo>
                <a:lnTo>
                  <a:pt x="663701" y="177799"/>
                </a:lnTo>
                <a:lnTo>
                  <a:pt x="6637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69310" y="4584191"/>
            <a:ext cx="506095" cy="177800"/>
          </a:xfrm>
          <a:custGeom>
            <a:avLst/>
            <a:gdLst/>
            <a:ahLst/>
            <a:cxnLst/>
            <a:rect l="l" t="t" r="r" b="b"/>
            <a:pathLst>
              <a:path w="506095" h="177800">
                <a:moveTo>
                  <a:pt x="486155" y="124586"/>
                </a:moveTo>
                <a:lnTo>
                  <a:pt x="361569" y="124586"/>
                </a:lnTo>
                <a:lnTo>
                  <a:pt x="361569" y="139572"/>
                </a:lnTo>
                <a:lnTo>
                  <a:pt x="467233" y="139572"/>
                </a:lnTo>
                <a:lnTo>
                  <a:pt x="467233" y="176021"/>
                </a:lnTo>
                <a:lnTo>
                  <a:pt x="486155" y="176021"/>
                </a:lnTo>
                <a:lnTo>
                  <a:pt x="486155" y="124586"/>
                </a:lnTo>
                <a:close/>
              </a:path>
              <a:path w="506095" h="177800">
                <a:moveTo>
                  <a:pt x="67309" y="90550"/>
                </a:moveTo>
                <a:lnTo>
                  <a:pt x="48513" y="90550"/>
                </a:lnTo>
                <a:lnTo>
                  <a:pt x="48513" y="123951"/>
                </a:lnTo>
                <a:lnTo>
                  <a:pt x="40005" y="124205"/>
                </a:lnTo>
                <a:lnTo>
                  <a:pt x="23494" y="124459"/>
                </a:lnTo>
                <a:lnTo>
                  <a:pt x="15366" y="124459"/>
                </a:lnTo>
                <a:lnTo>
                  <a:pt x="7493" y="124586"/>
                </a:lnTo>
                <a:lnTo>
                  <a:pt x="0" y="124586"/>
                </a:lnTo>
                <a:lnTo>
                  <a:pt x="2412" y="140207"/>
                </a:lnTo>
                <a:lnTo>
                  <a:pt x="38481" y="139699"/>
                </a:lnTo>
                <a:lnTo>
                  <a:pt x="77596" y="137921"/>
                </a:lnTo>
                <a:lnTo>
                  <a:pt x="117220" y="133603"/>
                </a:lnTo>
                <a:lnTo>
                  <a:pt x="116182" y="123316"/>
                </a:lnTo>
                <a:lnTo>
                  <a:pt x="67309" y="123316"/>
                </a:lnTo>
                <a:lnTo>
                  <a:pt x="67309" y="90550"/>
                </a:lnTo>
                <a:close/>
              </a:path>
              <a:path w="506095" h="177800">
                <a:moveTo>
                  <a:pt x="115824" y="119760"/>
                </a:moveTo>
                <a:lnTo>
                  <a:pt x="108076" y="120649"/>
                </a:lnTo>
                <a:lnTo>
                  <a:pt x="91947" y="121919"/>
                </a:lnTo>
                <a:lnTo>
                  <a:pt x="75564" y="122935"/>
                </a:lnTo>
                <a:lnTo>
                  <a:pt x="67309" y="123316"/>
                </a:lnTo>
                <a:lnTo>
                  <a:pt x="116182" y="123316"/>
                </a:lnTo>
                <a:lnTo>
                  <a:pt x="115824" y="119760"/>
                </a:lnTo>
                <a:close/>
              </a:path>
              <a:path w="506095" h="177800">
                <a:moveTo>
                  <a:pt x="104012" y="16509"/>
                </a:moveTo>
                <a:lnTo>
                  <a:pt x="12953" y="16509"/>
                </a:lnTo>
                <a:lnTo>
                  <a:pt x="12953" y="90550"/>
                </a:lnTo>
                <a:lnTo>
                  <a:pt x="104775" y="90550"/>
                </a:lnTo>
                <a:lnTo>
                  <a:pt x="104775" y="75056"/>
                </a:lnTo>
                <a:lnTo>
                  <a:pt x="31495" y="75056"/>
                </a:lnTo>
                <a:lnTo>
                  <a:pt x="31495" y="31749"/>
                </a:lnTo>
                <a:lnTo>
                  <a:pt x="104012" y="31749"/>
                </a:lnTo>
                <a:lnTo>
                  <a:pt x="104012" y="16509"/>
                </a:lnTo>
                <a:close/>
              </a:path>
              <a:path w="506095" h="177800">
                <a:moveTo>
                  <a:pt x="333628" y="140207"/>
                </a:moveTo>
                <a:lnTo>
                  <a:pt x="171322" y="140207"/>
                </a:lnTo>
                <a:lnTo>
                  <a:pt x="171322" y="155574"/>
                </a:lnTo>
                <a:lnTo>
                  <a:pt x="333628" y="155574"/>
                </a:lnTo>
                <a:lnTo>
                  <a:pt x="333628" y="140207"/>
                </a:lnTo>
                <a:close/>
              </a:path>
              <a:path w="506095" h="177800">
                <a:moveTo>
                  <a:pt x="261365" y="96773"/>
                </a:moveTo>
                <a:lnTo>
                  <a:pt x="242696" y="96773"/>
                </a:lnTo>
                <a:lnTo>
                  <a:pt x="242696" y="140207"/>
                </a:lnTo>
                <a:lnTo>
                  <a:pt x="261365" y="140207"/>
                </a:lnTo>
                <a:lnTo>
                  <a:pt x="261365" y="96773"/>
                </a:lnTo>
                <a:close/>
              </a:path>
              <a:path w="506095" h="177800">
                <a:moveTo>
                  <a:pt x="313436" y="13715"/>
                </a:moveTo>
                <a:lnTo>
                  <a:pt x="191515" y="13715"/>
                </a:lnTo>
                <a:lnTo>
                  <a:pt x="191515" y="96773"/>
                </a:lnTo>
                <a:lnTo>
                  <a:pt x="314959" y="96773"/>
                </a:lnTo>
                <a:lnTo>
                  <a:pt x="314959" y="81787"/>
                </a:lnTo>
                <a:lnTo>
                  <a:pt x="210312" y="81787"/>
                </a:lnTo>
                <a:lnTo>
                  <a:pt x="210312" y="28955"/>
                </a:lnTo>
                <a:lnTo>
                  <a:pt x="313436" y="28955"/>
                </a:lnTo>
                <a:lnTo>
                  <a:pt x="313436" y="13715"/>
                </a:lnTo>
                <a:close/>
              </a:path>
              <a:path w="506095" h="177800">
                <a:moveTo>
                  <a:pt x="505587" y="96773"/>
                </a:moveTo>
                <a:lnTo>
                  <a:pt x="343281" y="96773"/>
                </a:lnTo>
                <a:lnTo>
                  <a:pt x="343281" y="112013"/>
                </a:lnTo>
                <a:lnTo>
                  <a:pt x="505587" y="112013"/>
                </a:lnTo>
                <a:lnTo>
                  <a:pt x="505587" y="96773"/>
                </a:lnTo>
                <a:close/>
              </a:path>
              <a:path w="506095" h="177800">
                <a:moveTo>
                  <a:pt x="433704" y="80009"/>
                </a:moveTo>
                <a:lnTo>
                  <a:pt x="415163" y="80009"/>
                </a:lnTo>
                <a:lnTo>
                  <a:pt x="415163" y="96773"/>
                </a:lnTo>
                <a:lnTo>
                  <a:pt x="433704" y="96773"/>
                </a:lnTo>
                <a:lnTo>
                  <a:pt x="433704" y="80009"/>
                </a:lnTo>
                <a:close/>
              </a:path>
              <a:path w="506095" h="177800">
                <a:moveTo>
                  <a:pt x="485266" y="4190"/>
                </a:moveTo>
                <a:lnTo>
                  <a:pt x="363727" y="4190"/>
                </a:lnTo>
                <a:lnTo>
                  <a:pt x="363727" y="19049"/>
                </a:lnTo>
                <a:lnTo>
                  <a:pt x="466471" y="19049"/>
                </a:lnTo>
                <a:lnTo>
                  <a:pt x="466471" y="34924"/>
                </a:lnTo>
                <a:lnTo>
                  <a:pt x="364108" y="34924"/>
                </a:lnTo>
                <a:lnTo>
                  <a:pt x="364108" y="80009"/>
                </a:lnTo>
                <a:lnTo>
                  <a:pt x="488823" y="80009"/>
                </a:lnTo>
                <a:lnTo>
                  <a:pt x="488823" y="65404"/>
                </a:lnTo>
                <a:lnTo>
                  <a:pt x="382650" y="65404"/>
                </a:lnTo>
                <a:lnTo>
                  <a:pt x="382650" y="48767"/>
                </a:lnTo>
                <a:lnTo>
                  <a:pt x="485266" y="48767"/>
                </a:lnTo>
                <a:lnTo>
                  <a:pt x="485266" y="4190"/>
                </a:lnTo>
                <a:close/>
              </a:path>
              <a:path w="506095" h="177800">
                <a:moveTo>
                  <a:pt x="145795" y="0"/>
                </a:moveTo>
                <a:lnTo>
                  <a:pt x="127000" y="0"/>
                </a:lnTo>
                <a:lnTo>
                  <a:pt x="127000" y="177799"/>
                </a:lnTo>
                <a:lnTo>
                  <a:pt x="145795" y="177799"/>
                </a:lnTo>
                <a:lnTo>
                  <a:pt x="14579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1666" y="4584191"/>
            <a:ext cx="320040" cy="177800"/>
          </a:xfrm>
          <a:custGeom>
            <a:avLst/>
            <a:gdLst/>
            <a:ahLst/>
            <a:cxnLst/>
            <a:rect l="l" t="t" r="r" b="b"/>
            <a:pathLst>
              <a:path w="320039" h="177800">
                <a:moveTo>
                  <a:pt x="259715" y="110489"/>
                </a:moveTo>
                <a:lnTo>
                  <a:pt x="218694" y="117093"/>
                </a:lnTo>
                <a:lnTo>
                  <a:pt x="199771" y="136905"/>
                </a:lnTo>
                <a:lnTo>
                  <a:pt x="199771" y="151002"/>
                </a:lnTo>
                <a:lnTo>
                  <a:pt x="234658" y="175043"/>
                </a:lnTo>
                <a:lnTo>
                  <a:pt x="259715" y="177418"/>
                </a:lnTo>
                <a:lnTo>
                  <a:pt x="268735" y="177087"/>
                </a:lnTo>
                <a:lnTo>
                  <a:pt x="307594" y="166877"/>
                </a:lnTo>
                <a:lnTo>
                  <a:pt x="311801" y="162559"/>
                </a:lnTo>
                <a:lnTo>
                  <a:pt x="259715" y="162559"/>
                </a:lnTo>
                <a:lnTo>
                  <a:pt x="250471" y="162270"/>
                </a:lnTo>
                <a:lnTo>
                  <a:pt x="218440" y="149859"/>
                </a:lnTo>
                <a:lnTo>
                  <a:pt x="218440" y="137921"/>
                </a:lnTo>
                <a:lnTo>
                  <a:pt x="259715" y="125094"/>
                </a:lnTo>
                <a:lnTo>
                  <a:pt x="311677" y="125094"/>
                </a:lnTo>
                <a:lnTo>
                  <a:pt x="307594" y="120903"/>
                </a:lnTo>
                <a:lnTo>
                  <a:pt x="268735" y="110747"/>
                </a:lnTo>
                <a:lnTo>
                  <a:pt x="259715" y="110489"/>
                </a:lnTo>
                <a:close/>
              </a:path>
              <a:path w="320039" h="177800">
                <a:moveTo>
                  <a:pt x="311677" y="125094"/>
                </a:moveTo>
                <a:lnTo>
                  <a:pt x="259715" y="125094"/>
                </a:lnTo>
                <a:lnTo>
                  <a:pt x="268978" y="125404"/>
                </a:lnTo>
                <a:lnTo>
                  <a:pt x="277145" y="126333"/>
                </a:lnTo>
                <a:lnTo>
                  <a:pt x="284218" y="127881"/>
                </a:lnTo>
                <a:lnTo>
                  <a:pt x="290195" y="130047"/>
                </a:lnTo>
                <a:lnTo>
                  <a:pt x="297434" y="133222"/>
                </a:lnTo>
                <a:lnTo>
                  <a:pt x="300990" y="137921"/>
                </a:lnTo>
                <a:lnTo>
                  <a:pt x="300990" y="149859"/>
                </a:lnTo>
                <a:lnTo>
                  <a:pt x="259715" y="162559"/>
                </a:lnTo>
                <a:lnTo>
                  <a:pt x="311801" y="162559"/>
                </a:lnTo>
                <a:lnTo>
                  <a:pt x="317246" y="156971"/>
                </a:lnTo>
                <a:lnTo>
                  <a:pt x="319659" y="151002"/>
                </a:lnTo>
                <a:lnTo>
                  <a:pt x="319659" y="136905"/>
                </a:lnTo>
                <a:lnTo>
                  <a:pt x="317246" y="130809"/>
                </a:lnTo>
                <a:lnTo>
                  <a:pt x="311677" y="125094"/>
                </a:lnTo>
                <a:close/>
              </a:path>
              <a:path w="320039" h="177800">
                <a:moveTo>
                  <a:pt x="150241" y="117601"/>
                </a:moveTo>
                <a:lnTo>
                  <a:pt x="29718" y="117601"/>
                </a:lnTo>
                <a:lnTo>
                  <a:pt x="29718" y="132841"/>
                </a:lnTo>
                <a:lnTo>
                  <a:pt x="131699" y="132841"/>
                </a:lnTo>
                <a:lnTo>
                  <a:pt x="131699" y="177418"/>
                </a:lnTo>
                <a:lnTo>
                  <a:pt x="150241" y="177418"/>
                </a:lnTo>
                <a:lnTo>
                  <a:pt x="150241" y="117601"/>
                </a:lnTo>
                <a:close/>
              </a:path>
              <a:path w="320039" h="177800">
                <a:moveTo>
                  <a:pt x="319150" y="0"/>
                </a:moveTo>
                <a:lnTo>
                  <a:pt x="300355" y="0"/>
                </a:lnTo>
                <a:lnTo>
                  <a:pt x="300355" y="45211"/>
                </a:lnTo>
                <a:lnTo>
                  <a:pt x="267335" y="45211"/>
                </a:lnTo>
                <a:lnTo>
                  <a:pt x="267335" y="60578"/>
                </a:lnTo>
                <a:lnTo>
                  <a:pt x="300355" y="60578"/>
                </a:lnTo>
                <a:lnTo>
                  <a:pt x="300355" y="105536"/>
                </a:lnTo>
                <a:lnTo>
                  <a:pt x="319150" y="105536"/>
                </a:lnTo>
                <a:lnTo>
                  <a:pt x="319150" y="0"/>
                </a:lnTo>
                <a:close/>
              </a:path>
              <a:path w="320039" h="177800">
                <a:moveTo>
                  <a:pt x="234823" y="27558"/>
                </a:moveTo>
                <a:lnTo>
                  <a:pt x="215646" y="27558"/>
                </a:lnTo>
                <a:lnTo>
                  <a:pt x="215646" y="39750"/>
                </a:lnTo>
                <a:lnTo>
                  <a:pt x="213741" y="47751"/>
                </a:lnTo>
                <a:lnTo>
                  <a:pt x="189753" y="79908"/>
                </a:lnTo>
                <a:lnTo>
                  <a:pt x="171323" y="89534"/>
                </a:lnTo>
                <a:lnTo>
                  <a:pt x="181229" y="104520"/>
                </a:lnTo>
                <a:lnTo>
                  <a:pt x="213766" y="81444"/>
                </a:lnTo>
                <a:lnTo>
                  <a:pt x="225679" y="60959"/>
                </a:lnTo>
                <a:lnTo>
                  <a:pt x="243938" y="60959"/>
                </a:lnTo>
                <a:lnTo>
                  <a:pt x="243332" y="60197"/>
                </a:lnTo>
                <a:lnTo>
                  <a:pt x="240030" y="53212"/>
                </a:lnTo>
                <a:lnTo>
                  <a:pt x="236600" y="46227"/>
                </a:lnTo>
                <a:lnTo>
                  <a:pt x="234823" y="38861"/>
                </a:lnTo>
                <a:lnTo>
                  <a:pt x="234823" y="27558"/>
                </a:lnTo>
                <a:close/>
              </a:path>
              <a:path w="320039" h="177800">
                <a:moveTo>
                  <a:pt x="243938" y="60959"/>
                </a:moveTo>
                <a:lnTo>
                  <a:pt x="225679" y="60959"/>
                </a:lnTo>
                <a:lnTo>
                  <a:pt x="228919" y="67415"/>
                </a:lnTo>
                <a:lnTo>
                  <a:pt x="260655" y="96615"/>
                </a:lnTo>
                <a:lnTo>
                  <a:pt x="267843" y="99567"/>
                </a:lnTo>
                <a:lnTo>
                  <a:pt x="277622" y="84708"/>
                </a:lnTo>
                <a:lnTo>
                  <a:pt x="271119" y="82186"/>
                </a:lnTo>
                <a:lnTo>
                  <a:pt x="265128" y="79200"/>
                </a:lnTo>
                <a:lnTo>
                  <a:pt x="259548" y="75691"/>
                </a:lnTo>
                <a:lnTo>
                  <a:pt x="254635" y="71881"/>
                </a:lnTo>
                <a:lnTo>
                  <a:pt x="248285" y="66420"/>
                </a:lnTo>
                <a:lnTo>
                  <a:pt x="243938" y="60959"/>
                </a:lnTo>
                <a:close/>
              </a:path>
              <a:path w="320039" h="177800">
                <a:moveTo>
                  <a:pt x="272796" y="12318"/>
                </a:moveTo>
                <a:lnTo>
                  <a:pt x="177165" y="12318"/>
                </a:lnTo>
                <a:lnTo>
                  <a:pt x="177165" y="27558"/>
                </a:lnTo>
                <a:lnTo>
                  <a:pt x="272796" y="27558"/>
                </a:lnTo>
                <a:lnTo>
                  <a:pt x="272796" y="12318"/>
                </a:lnTo>
                <a:close/>
              </a:path>
              <a:path w="320039" h="177800">
                <a:moveTo>
                  <a:pt x="52705" y="37464"/>
                </a:moveTo>
                <a:lnTo>
                  <a:pt x="34925" y="37464"/>
                </a:lnTo>
                <a:lnTo>
                  <a:pt x="34925" y="46227"/>
                </a:lnTo>
                <a:lnTo>
                  <a:pt x="33528" y="53085"/>
                </a:lnTo>
                <a:lnTo>
                  <a:pt x="7493" y="86740"/>
                </a:lnTo>
                <a:lnTo>
                  <a:pt x="0" y="89915"/>
                </a:lnTo>
                <a:lnTo>
                  <a:pt x="9017" y="103758"/>
                </a:lnTo>
                <a:lnTo>
                  <a:pt x="38512" y="78771"/>
                </a:lnTo>
                <a:lnTo>
                  <a:pt x="44196" y="67182"/>
                </a:lnTo>
                <a:lnTo>
                  <a:pt x="61394" y="67182"/>
                </a:lnTo>
                <a:lnTo>
                  <a:pt x="59562" y="64642"/>
                </a:lnTo>
                <a:lnTo>
                  <a:pt x="56769" y="58419"/>
                </a:lnTo>
                <a:lnTo>
                  <a:pt x="54102" y="52196"/>
                </a:lnTo>
                <a:lnTo>
                  <a:pt x="52814" y="46227"/>
                </a:lnTo>
                <a:lnTo>
                  <a:pt x="52705" y="37464"/>
                </a:lnTo>
                <a:close/>
              </a:path>
              <a:path w="320039" h="177800">
                <a:moveTo>
                  <a:pt x="61394" y="67182"/>
                </a:moveTo>
                <a:lnTo>
                  <a:pt x="44196" y="67182"/>
                </a:lnTo>
                <a:lnTo>
                  <a:pt x="47371" y="74675"/>
                </a:lnTo>
                <a:lnTo>
                  <a:pt x="78997" y="100832"/>
                </a:lnTo>
                <a:lnTo>
                  <a:pt x="87884" y="86486"/>
                </a:lnTo>
                <a:lnTo>
                  <a:pt x="80391" y="83819"/>
                </a:lnTo>
                <a:lnTo>
                  <a:pt x="74041" y="79882"/>
                </a:lnTo>
                <a:lnTo>
                  <a:pt x="63500" y="70103"/>
                </a:lnTo>
                <a:lnTo>
                  <a:pt x="61394" y="67182"/>
                </a:lnTo>
                <a:close/>
              </a:path>
              <a:path w="320039" h="177800">
                <a:moveTo>
                  <a:pt x="83185" y="22351"/>
                </a:moveTo>
                <a:lnTo>
                  <a:pt x="4063" y="22351"/>
                </a:lnTo>
                <a:lnTo>
                  <a:pt x="4063" y="37464"/>
                </a:lnTo>
                <a:lnTo>
                  <a:pt x="83185" y="37464"/>
                </a:lnTo>
                <a:lnTo>
                  <a:pt x="83185" y="22351"/>
                </a:lnTo>
                <a:close/>
              </a:path>
              <a:path w="320039" h="177800">
                <a:moveTo>
                  <a:pt x="52705" y="2031"/>
                </a:moveTo>
                <a:lnTo>
                  <a:pt x="34925" y="2031"/>
                </a:lnTo>
                <a:lnTo>
                  <a:pt x="34925" y="22351"/>
                </a:lnTo>
                <a:lnTo>
                  <a:pt x="52705" y="22351"/>
                </a:lnTo>
                <a:lnTo>
                  <a:pt x="52705" y="2031"/>
                </a:lnTo>
                <a:close/>
              </a:path>
              <a:path w="320039" h="177800">
                <a:moveTo>
                  <a:pt x="150241" y="61975"/>
                </a:moveTo>
                <a:lnTo>
                  <a:pt x="132461" y="61975"/>
                </a:lnTo>
                <a:lnTo>
                  <a:pt x="132461" y="108711"/>
                </a:lnTo>
                <a:lnTo>
                  <a:pt x="150241" y="108711"/>
                </a:lnTo>
                <a:lnTo>
                  <a:pt x="150241" y="61975"/>
                </a:lnTo>
                <a:close/>
              </a:path>
              <a:path w="320039" h="177800">
                <a:moveTo>
                  <a:pt x="112268" y="3174"/>
                </a:moveTo>
                <a:lnTo>
                  <a:pt x="94234" y="3174"/>
                </a:lnTo>
                <a:lnTo>
                  <a:pt x="94234" y="107949"/>
                </a:lnTo>
                <a:lnTo>
                  <a:pt x="112268" y="107949"/>
                </a:lnTo>
                <a:lnTo>
                  <a:pt x="112268" y="61975"/>
                </a:lnTo>
                <a:lnTo>
                  <a:pt x="150241" y="61975"/>
                </a:lnTo>
                <a:lnTo>
                  <a:pt x="150241" y="46608"/>
                </a:lnTo>
                <a:lnTo>
                  <a:pt x="112268" y="46608"/>
                </a:lnTo>
                <a:lnTo>
                  <a:pt x="112268" y="3174"/>
                </a:lnTo>
                <a:close/>
              </a:path>
              <a:path w="320039" h="177800">
                <a:moveTo>
                  <a:pt x="150241" y="253"/>
                </a:moveTo>
                <a:lnTo>
                  <a:pt x="132461" y="253"/>
                </a:lnTo>
                <a:lnTo>
                  <a:pt x="132461" y="46608"/>
                </a:lnTo>
                <a:lnTo>
                  <a:pt x="150241" y="46608"/>
                </a:lnTo>
                <a:lnTo>
                  <a:pt x="150241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4440935" y="3610228"/>
            <a:ext cx="593090" cy="215265"/>
            <a:chOff x="4440935" y="3610228"/>
            <a:chExt cx="593090" cy="21526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5" y="3655567"/>
              <a:ext cx="132206" cy="13220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10988" y="3610228"/>
              <a:ext cx="422909" cy="215265"/>
            </a:xfrm>
            <a:custGeom>
              <a:avLst/>
              <a:gdLst/>
              <a:ahLst/>
              <a:cxnLst/>
              <a:rect l="l" t="t" r="r" b="b"/>
              <a:pathLst>
                <a:path w="422910" h="215264">
                  <a:moveTo>
                    <a:pt x="112775" y="138684"/>
                  </a:moveTo>
                  <a:lnTo>
                    <a:pt x="89662" y="138684"/>
                  </a:lnTo>
                  <a:lnTo>
                    <a:pt x="89662" y="215138"/>
                  </a:lnTo>
                  <a:lnTo>
                    <a:pt x="112775" y="215138"/>
                  </a:lnTo>
                  <a:lnTo>
                    <a:pt x="112775" y="138684"/>
                  </a:lnTo>
                  <a:close/>
                </a:path>
                <a:path w="422910" h="215264">
                  <a:moveTo>
                    <a:pt x="203708" y="118999"/>
                  </a:moveTo>
                  <a:lnTo>
                    <a:pt x="0" y="118999"/>
                  </a:lnTo>
                  <a:lnTo>
                    <a:pt x="0" y="138684"/>
                  </a:lnTo>
                  <a:lnTo>
                    <a:pt x="203708" y="138684"/>
                  </a:lnTo>
                  <a:lnTo>
                    <a:pt x="203708" y="118999"/>
                  </a:lnTo>
                  <a:close/>
                </a:path>
                <a:path w="422910" h="215264">
                  <a:moveTo>
                    <a:pt x="332232" y="135890"/>
                  </a:moveTo>
                  <a:lnTo>
                    <a:pt x="309118" y="135890"/>
                  </a:lnTo>
                  <a:lnTo>
                    <a:pt x="309118" y="215138"/>
                  </a:lnTo>
                  <a:lnTo>
                    <a:pt x="332232" y="215138"/>
                  </a:lnTo>
                  <a:lnTo>
                    <a:pt x="332232" y="135890"/>
                  </a:lnTo>
                  <a:close/>
                </a:path>
                <a:path w="422910" h="215264">
                  <a:moveTo>
                    <a:pt x="422656" y="116459"/>
                  </a:moveTo>
                  <a:lnTo>
                    <a:pt x="219710" y="116459"/>
                  </a:lnTo>
                  <a:lnTo>
                    <a:pt x="219710" y="135890"/>
                  </a:lnTo>
                  <a:lnTo>
                    <a:pt x="422656" y="135890"/>
                  </a:lnTo>
                  <a:lnTo>
                    <a:pt x="422656" y="116459"/>
                  </a:lnTo>
                  <a:close/>
                </a:path>
                <a:path w="422910" h="215264">
                  <a:moveTo>
                    <a:pt x="101346" y="889"/>
                  </a:moveTo>
                  <a:lnTo>
                    <a:pt x="59816" y="6985"/>
                  </a:lnTo>
                  <a:lnTo>
                    <a:pt x="27795" y="29916"/>
                  </a:lnTo>
                  <a:lnTo>
                    <a:pt x="22098" y="50419"/>
                  </a:lnTo>
                  <a:lnTo>
                    <a:pt x="22790" y="57701"/>
                  </a:lnTo>
                  <a:lnTo>
                    <a:pt x="51436" y="90080"/>
                  </a:lnTo>
                  <a:lnTo>
                    <a:pt x="89820" y="98934"/>
                  </a:lnTo>
                  <a:lnTo>
                    <a:pt x="101346" y="99314"/>
                  </a:lnTo>
                  <a:lnTo>
                    <a:pt x="112797" y="98934"/>
                  </a:lnTo>
                  <a:lnTo>
                    <a:pt x="151183" y="90080"/>
                  </a:lnTo>
                  <a:lnTo>
                    <a:pt x="166251" y="80518"/>
                  </a:lnTo>
                  <a:lnTo>
                    <a:pt x="101346" y="80518"/>
                  </a:lnTo>
                  <a:lnTo>
                    <a:pt x="93321" y="80228"/>
                  </a:lnTo>
                  <a:lnTo>
                    <a:pt x="53212" y="66421"/>
                  </a:lnTo>
                  <a:lnTo>
                    <a:pt x="48640" y="61976"/>
                  </a:lnTo>
                  <a:lnTo>
                    <a:pt x="46482" y="56642"/>
                  </a:lnTo>
                  <a:lnTo>
                    <a:pt x="46482" y="44069"/>
                  </a:lnTo>
                  <a:lnTo>
                    <a:pt x="48640" y="38608"/>
                  </a:lnTo>
                  <a:lnTo>
                    <a:pt x="53212" y="34163"/>
                  </a:lnTo>
                  <a:lnTo>
                    <a:pt x="57785" y="29591"/>
                  </a:lnTo>
                  <a:lnTo>
                    <a:pt x="101346" y="19812"/>
                  </a:lnTo>
                  <a:lnTo>
                    <a:pt x="166001" y="19812"/>
                  </a:lnTo>
                  <a:lnTo>
                    <a:pt x="165054" y="18915"/>
                  </a:lnTo>
                  <a:lnTo>
                    <a:pt x="123523" y="2508"/>
                  </a:lnTo>
                  <a:lnTo>
                    <a:pt x="112797" y="1341"/>
                  </a:lnTo>
                  <a:lnTo>
                    <a:pt x="101346" y="889"/>
                  </a:lnTo>
                  <a:close/>
                </a:path>
                <a:path w="422910" h="215264">
                  <a:moveTo>
                    <a:pt x="166001" y="19812"/>
                  </a:moveTo>
                  <a:lnTo>
                    <a:pt x="101346" y="19812"/>
                  </a:lnTo>
                  <a:lnTo>
                    <a:pt x="109388" y="20121"/>
                  </a:lnTo>
                  <a:lnTo>
                    <a:pt x="116919" y="20859"/>
                  </a:lnTo>
                  <a:lnTo>
                    <a:pt x="149606" y="34163"/>
                  </a:lnTo>
                  <a:lnTo>
                    <a:pt x="154177" y="38608"/>
                  </a:lnTo>
                  <a:lnTo>
                    <a:pt x="156463" y="44069"/>
                  </a:lnTo>
                  <a:lnTo>
                    <a:pt x="156463" y="56642"/>
                  </a:lnTo>
                  <a:lnTo>
                    <a:pt x="154177" y="61976"/>
                  </a:lnTo>
                  <a:lnTo>
                    <a:pt x="149606" y="66421"/>
                  </a:lnTo>
                  <a:lnTo>
                    <a:pt x="145034" y="70993"/>
                  </a:lnTo>
                  <a:lnTo>
                    <a:pt x="101346" y="80518"/>
                  </a:lnTo>
                  <a:lnTo>
                    <a:pt x="166251" y="80518"/>
                  </a:lnTo>
                  <a:lnTo>
                    <a:pt x="180594" y="50419"/>
                  </a:lnTo>
                  <a:lnTo>
                    <a:pt x="179955" y="43060"/>
                  </a:lnTo>
                  <a:lnTo>
                    <a:pt x="178053" y="36226"/>
                  </a:lnTo>
                  <a:lnTo>
                    <a:pt x="174914" y="29916"/>
                  </a:lnTo>
                  <a:lnTo>
                    <a:pt x="170561" y="24130"/>
                  </a:lnTo>
                  <a:lnTo>
                    <a:pt x="166001" y="19812"/>
                  </a:lnTo>
                  <a:close/>
                </a:path>
                <a:path w="422910" h="215264">
                  <a:moveTo>
                    <a:pt x="333756" y="0"/>
                  </a:moveTo>
                  <a:lnTo>
                    <a:pt x="309118" y="0"/>
                  </a:lnTo>
                  <a:lnTo>
                    <a:pt x="309118" y="12065"/>
                  </a:lnTo>
                  <a:lnTo>
                    <a:pt x="308284" y="19546"/>
                  </a:lnTo>
                  <a:lnTo>
                    <a:pt x="285575" y="52705"/>
                  </a:lnTo>
                  <a:lnTo>
                    <a:pt x="250412" y="70675"/>
                  </a:lnTo>
                  <a:lnTo>
                    <a:pt x="229362" y="75311"/>
                  </a:lnTo>
                  <a:lnTo>
                    <a:pt x="238760" y="94615"/>
                  </a:lnTo>
                  <a:lnTo>
                    <a:pt x="280868" y="80972"/>
                  </a:lnTo>
                  <a:lnTo>
                    <a:pt x="312880" y="56165"/>
                  </a:lnTo>
                  <a:lnTo>
                    <a:pt x="321563" y="43688"/>
                  </a:lnTo>
                  <a:lnTo>
                    <a:pt x="347598" y="43688"/>
                  </a:lnTo>
                  <a:lnTo>
                    <a:pt x="333756" y="12065"/>
                  </a:lnTo>
                  <a:lnTo>
                    <a:pt x="333756" y="0"/>
                  </a:lnTo>
                  <a:close/>
                </a:path>
                <a:path w="422910" h="215264">
                  <a:moveTo>
                    <a:pt x="347598" y="43688"/>
                  </a:moveTo>
                  <a:lnTo>
                    <a:pt x="321563" y="43688"/>
                  </a:lnTo>
                  <a:lnTo>
                    <a:pt x="325514" y="50093"/>
                  </a:lnTo>
                  <a:lnTo>
                    <a:pt x="354763" y="76866"/>
                  </a:lnTo>
                  <a:lnTo>
                    <a:pt x="395291" y="92906"/>
                  </a:lnTo>
                  <a:lnTo>
                    <a:pt x="404368" y="94615"/>
                  </a:lnTo>
                  <a:lnTo>
                    <a:pt x="413512" y="75311"/>
                  </a:lnTo>
                  <a:lnTo>
                    <a:pt x="402705" y="73384"/>
                  </a:lnTo>
                  <a:lnTo>
                    <a:pt x="392398" y="70659"/>
                  </a:lnTo>
                  <a:lnTo>
                    <a:pt x="357155" y="52625"/>
                  </a:lnTo>
                  <a:lnTo>
                    <a:pt x="350412" y="46737"/>
                  </a:lnTo>
                  <a:lnTo>
                    <a:pt x="347598" y="4368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5117210" y="3602735"/>
            <a:ext cx="622935" cy="223520"/>
          </a:xfrm>
          <a:custGeom>
            <a:avLst/>
            <a:gdLst/>
            <a:ahLst/>
            <a:cxnLst/>
            <a:rect l="l" t="t" r="r" b="b"/>
            <a:pathLst>
              <a:path w="622935" h="223520">
                <a:moveTo>
                  <a:pt x="312165" y="139953"/>
                </a:moveTo>
                <a:lnTo>
                  <a:pt x="270637" y="144780"/>
                </a:lnTo>
                <a:lnTo>
                  <a:pt x="237236" y="164972"/>
                </a:lnTo>
                <a:lnTo>
                  <a:pt x="233934" y="172465"/>
                </a:lnTo>
                <a:lnTo>
                  <a:pt x="233934" y="189864"/>
                </a:lnTo>
                <a:lnTo>
                  <a:pt x="270637" y="217424"/>
                </a:lnTo>
                <a:lnTo>
                  <a:pt x="312165" y="222122"/>
                </a:lnTo>
                <a:lnTo>
                  <a:pt x="323855" y="221888"/>
                </a:lnTo>
                <a:lnTo>
                  <a:pt x="362285" y="214685"/>
                </a:lnTo>
                <a:lnTo>
                  <a:pt x="380196" y="204088"/>
                </a:lnTo>
                <a:lnTo>
                  <a:pt x="312165" y="204088"/>
                </a:lnTo>
                <a:lnTo>
                  <a:pt x="300073" y="203636"/>
                </a:lnTo>
                <a:lnTo>
                  <a:pt x="262381" y="194056"/>
                </a:lnTo>
                <a:lnTo>
                  <a:pt x="257555" y="188468"/>
                </a:lnTo>
                <a:lnTo>
                  <a:pt x="257555" y="173736"/>
                </a:lnTo>
                <a:lnTo>
                  <a:pt x="300073" y="158242"/>
                </a:lnTo>
                <a:lnTo>
                  <a:pt x="312165" y="157861"/>
                </a:lnTo>
                <a:lnTo>
                  <a:pt x="379886" y="157861"/>
                </a:lnTo>
                <a:lnTo>
                  <a:pt x="375862" y="154566"/>
                </a:lnTo>
                <a:lnTo>
                  <a:pt x="334724" y="141176"/>
                </a:lnTo>
                <a:lnTo>
                  <a:pt x="323855" y="140261"/>
                </a:lnTo>
                <a:lnTo>
                  <a:pt x="312165" y="139953"/>
                </a:lnTo>
                <a:close/>
              </a:path>
              <a:path w="622935" h="223520">
                <a:moveTo>
                  <a:pt x="379886" y="157861"/>
                </a:moveTo>
                <a:lnTo>
                  <a:pt x="312165" y="157861"/>
                </a:lnTo>
                <a:lnTo>
                  <a:pt x="324405" y="158242"/>
                </a:lnTo>
                <a:lnTo>
                  <a:pt x="335216" y="159385"/>
                </a:lnTo>
                <a:lnTo>
                  <a:pt x="367664" y="181228"/>
                </a:lnTo>
                <a:lnTo>
                  <a:pt x="367284" y="188468"/>
                </a:lnTo>
                <a:lnTo>
                  <a:pt x="324405" y="203636"/>
                </a:lnTo>
                <a:lnTo>
                  <a:pt x="312165" y="204088"/>
                </a:lnTo>
                <a:lnTo>
                  <a:pt x="380196" y="204088"/>
                </a:lnTo>
                <a:lnTo>
                  <a:pt x="381126" y="203326"/>
                </a:lnTo>
                <a:lnTo>
                  <a:pt x="387603" y="197231"/>
                </a:lnTo>
                <a:lnTo>
                  <a:pt x="390778" y="189864"/>
                </a:lnTo>
                <a:lnTo>
                  <a:pt x="391033" y="181228"/>
                </a:lnTo>
                <a:lnTo>
                  <a:pt x="390778" y="172465"/>
                </a:lnTo>
                <a:lnTo>
                  <a:pt x="387603" y="164972"/>
                </a:lnTo>
                <a:lnTo>
                  <a:pt x="381126" y="158876"/>
                </a:lnTo>
                <a:lnTo>
                  <a:pt x="379886" y="157861"/>
                </a:lnTo>
                <a:close/>
              </a:path>
              <a:path w="622935" h="223520">
                <a:moveTo>
                  <a:pt x="414654" y="102362"/>
                </a:moveTo>
                <a:lnTo>
                  <a:pt x="212089" y="102362"/>
                </a:lnTo>
                <a:lnTo>
                  <a:pt x="212089" y="121538"/>
                </a:lnTo>
                <a:lnTo>
                  <a:pt x="414654" y="121538"/>
                </a:lnTo>
                <a:lnTo>
                  <a:pt x="414654" y="102362"/>
                </a:lnTo>
                <a:close/>
              </a:path>
              <a:path w="622935" h="223520">
                <a:moveTo>
                  <a:pt x="316356" y="60578"/>
                </a:moveTo>
                <a:lnTo>
                  <a:pt x="293242" y="60578"/>
                </a:lnTo>
                <a:lnTo>
                  <a:pt x="293242" y="102362"/>
                </a:lnTo>
                <a:lnTo>
                  <a:pt x="316356" y="102362"/>
                </a:lnTo>
                <a:lnTo>
                  <a:pt x="316356" y="60578"/>
                </a:lnTo>
                <a:close/>
              </a:path>
              <a:path w="622935" h="223520">
                <a:moveTo>
                  <a:pt x="389254" y="10921"/>
                </a:moveTo>
                <a:lnTo>
                  <a:pt x="235585" y="10921"/>
                </a:lnTo>
                <a:lnTo>
                  <a:pt x="235585" y="29844"/>
                </a:lnTo>
                <a:lnTo>
                  <a:pt x="365887" y="29844"/>
                </a:lnTo>
                <a:lnTo>
                  <a:pt x="365791" y="42735"/>
                </a:lnTo>
                <a:lnTo>
                  <a:pt x="359917" y="86232"/>
                </a:lnTo>
                <a:lnTo>
                  <a:pt x="383031" y="88645"/>
                </a:lnTo>
                <a:lnTo>
                  <a:pt x="388897" y="50129"/>
                </a:lnTo>
                <a:lnTo>
                  <a:pt x="389159" y="43148"/>
                </a:lnTo>
                <a:lnTo>
                  <a:pt x="389254" y="10921"/>
                </a:lnTo>
                <a:close/>
              </a:path>
              <a:path w="622935" h="223520">
                <a:moveTo>
                  <a:pt x="57658" y="16637"/>
                </a:moveTo>
                <a:lnTo>
                  <a:pt x="21691" y="31531"/>
                </a:lnTo>
                <a:lnTo>
                  <a:pt x="1984" y="72342"/>
                </a:lnTo>
                <a:lnTo>
                  <a:pt x="0" y="94614"/>
                </a:lnTo>
                <a:lnTo>
                  <a:pt x="545" y="106285"/>
                </a:lnTo>
                <a:lnTo>
                  <a:pt x="11543" y="144533"/>
                </a:lnTo>
                <a:lnTo>
                  <a:pt x="41782" y="170481"/>
                </a:lnTo>
                <a:lnTo>
                  <a:pt x="57658" y="172974"/>
                </a:lnTo>
                <a:lnTo>
                  <a:pt x="65782" y="172305"/>
                </a:lnTo>
                <a:lnTo>
                  <a:pt x="98707" y="151891"/>
                </a:lnTo>
                <a:lnTo>
                  <a:pt x="57658" y="151891"/>
                </a:lnTo>
                <a:lnTo>
                  <a:pt x="50228" y="150794"/>
                </a:lnTo>
                <a:lnTo>
                  <a:pt x="25447" y="118522"/>
                </a:lnTo>
                <a:lnTo>
                  <a:pt x="22860" y="94614"/>
                </a:lnTo>
                <a:lnTo>
                  <a:pt x="23600" y="82089"/>
                </a:lnTo>
                <a:lnTo>
                  <a:pt x="37655" y="46487"/>
                </a:lnTo>
                <a:lnTo>
                  <a:pt x="57658" y="37718"/>
                </a:lnTo>
                <a:lnTo>
                  <a:pt x="98762" y="37718"/>
                </a:lnTo>
                <a:lnTo>
                  <a:pt x="93370" y="31531"/>
                </a:lnTo>
                <a:lnTo>
                  <a:pt x="87249" y="26288"/>
                </a:lnTo>
                <a:lnTo>
                  <a:pt x="80553" y="22119"/>
                </a:lnTo>
                <a:lnTo>
                  <a:pt x="73405" y="19129"/>
                </a:lnTo>
                <a:lnTo>
                  <a:pt x="65782" y="17305"/>
                </a:lnTo>
                <a:lnTo>
                  <a:pt x="57658" y="16637"/>
                </a:lnTo>
                <a:close/>
              </a:path>
              <a:path w="622935" h="223520">
                <a:moveTo>
                  <a:pt x="98762" y="37718"/>
                </a:moveTo>
                <a:lnTo>
                  <a:pt x="57658" y="37718"/>
                </a:lnTo>
                <a:lnTo>
                  <a:pt x="65065" y="38816"/>
                </a:lnTo>
                <a:lnTo>
                  <a:pt x="71675" y="41735"/>
                </a:lnTo>
                <a:lnTo>
                  <a:pt x="91533" y="82089"/>
                </a:lnTo>
                <a:lnTo>
                  <a:pt x="92201" y="94614"/>
                </a:lnTo>
                <a:lnTo>
                  <a:pt x="91533" y="107307"/>
                </a:lnTo>
                <a:lnTo>
                  <a:pt x="77499" y="143123"/>
                </a:lnTo>
                <a:lnTo>
                  <a:pt x="57658" y="151891"/>
                </a:lnTo>
                <a:lnTo>
                  <a:pt x="98707" y="151891"/>
                </a:lnTo>
                <a:lnTo>
                  <a:pt x="114587" y="106285"/>
                </a:lnTo>
                <a:lnTo>
                  <a:pt x="115062" y="94614"/>
                </a:lnTo>
                <a:lnTo>
                  <a:pt x="114587" y="83091"/>
                </a:lnTo>
                <a:lnTo>
                  <a:pt x="113172" y="72342"/>
                </a:lnTo>
                <a:lnTo>
                  <a:pt x="110829" y="62378"/>
                </a:lnTo>
                <a:lnTo>
                  <a:pt x="107568" y="53212"/>
                </a:lnTo>
                <a:lnTo>
                  <a:pt x="103518" y="44969"/>
                </a:lnTo>
                <a:lnTo>
                  <a:pt x="98762" y="37718"/>
                </a:lnTo>
                <a:close/>
              </a:path>
              <a:path w="622935" h="223520">
                <a:moveTo>
                  <a:pt x="577088" y="80263"/>
                </a:moveTo>
                <a:lnTo>
                  <a:pt x="554736" y="80263"/>
                </a:lnTo>
                <a:lnTo>
                  <a:pt x="554736" y="116586"/>
                </a:lnTo>
                <a:lnTo>
                  <a:pt x="516763" y="116586"/>
                </a:lnTo>
                <a:lnTo>
                  <a:pt x="516763" y="135889"/>
                </a:lnTo>
                <a:lnTo>
                  <a:pt x="554736" y="135889"/>
                </a:lnTo>
                <a:lnTo>
                  <a:pt x="554736" y="211708"/>
                </a:lnTo>
                <a:lnTo>
                  <a:pt x="577088" y="211708"/>
                </a:lnTo>
                <a:lnTo>
                  <a:pt x="577088" y="80263"/>
                </a:lnTo>
                <a:close/>
              </a:path>
              <a:path w="622935" h="223520">
                <a:moveTo>
                  <a:pt x="527430" y="27558"/>
                </a:moveTo>
                <a:lnTo>
                  <a:pt x="440943" y="27558"/>
                </a:lnTo>
                <a:lnTo>
                  <a:pt x="440943" y="46989"/>
                </a:lnTo>
                <a:lnTo>
                  <a:pt x="504063" y="46989"/>
                </a:lnTo>
                <a:lnTo>
                  <a:pt x="501683" y="63752"/>
                </a:lnTo>
                <a:lnTo>
                  <a:pt x="483235" y="109346"/>
                </a:lnTo>
                <a:lnTo>
                  <a:pt x="446551" y="147316"/>
                </a:lnTo>
                <a:lnTo>
                  <a:pt x="430022" y="158241"/>
                </a:lnTo>
                <a:lnTo>
                  <a:pt x="443864" y="175259"/>
                </a:lnTo>
                <a:lnTo>
                  <a:pt x="483780" y="144006"/>
                </a:lnTo>
                <a:lnTo>
                  <a:pt x="509841" y="107346"/>
                </a:lnTo>
                <a:lnTo>
                  <a:pt x="520446" y="80263"/>
                </a:lnTo>
                <a:lnTo>
                  <a:pt x="577088" y="80263"/>
                </a:lnTo>
                <a:lnTo>
                  <a:pt x="577088" y="60832"/>
                </a:lnTo>
                <a:lnTo>
                  <a:pt x="524637" y="60832"/>
                </a:lnTo>
                <a:lnTo>
                  <a:pt x="525877" y="52687"/>
                </a:lnTo>
                <a:lnTo>
                  <a:pt x="526748" y="44434"/>
                </a:lnTo>
                <a:lnTo>
                  <a:pt x="527262" y="36062"/>
                </a:lnTo>
                <a:lnTo>
                  <a:pt x="527430" y="27558"/>
                </a:lnTo>
                <a:close/>
              </a:path>
              <a:path w="622935" h="223520">
                <a:moveTo>
                  <a:pt x="577088" y="5714"/>
                </a:moveTo>
                <a:lnTo>
                  <a:pt x="554736" y="5714"/>
                </a:lnTo>
                <a:lnTo>
                  <a:pt x="554736" y="60832"/>
                </a:lnTo>
                <a:lnTo>
                  <a:pt x="577088" y="60832"/>
                </a:lnTo>
                <a:lnTo>
                  <a:pt x="577088" y="5714"/>
                </a:lnTo>
                <a:close/>
              </a:path>
              <a:path w="622935" h="223520">
                <a:moveTo>
                  <a:pt x="622680" y="0"/>
                </a:moveTo>
                <a:lnTo>
                  <a:pt x="600201" y="0"/>
                </a:lnTo>
                <a:lnTo>
                  <a:pt x="600201" y="222631"/>
                </a:lnTo>
                <a:lnTo>
                  <a:pt x="622680" y="222631"/>
                </a:lnTo>
                <a:lnTo>
                  <a:pt x="622680" y="0"/>
                </a:lnTo>
                <a:close/>
              </a:path>
              <a:path w="622935" h="223520">
                <a:moveTo>
                  <a:pt x="176784" y="0"/>
                </a:moveTo>
                <a:lnTo>
                  <a:pt x="153162" y="0"/>
                </a:lnTo>
                <a:lnTo>
                  <a:pt x="153162" y="223138"/>
                </a:lnTo>
                <a:lnTo>
                  <a:pt x="176784" y="223138"/>
                </a:lnTo>
                <a:lnTo>
                  <a:pt x="1767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33236" y="3601720"/>
            <a:ext cx="1062355" cy="224154"/>
          </a:xfrm>
          <a:custGeom>
            <a:avLst/>
            <a:gdLst/>
            <a:ahLst/>
            <a:cxnLst/>
            <a:rect l="l" t="t" r="r" b="b"/>
            <a:pathLst>
              <a:path w="1062354" h="224154">
                <a:moveTo>
                  <a:pt x="546862" y="142366"/>
                </a:moveTo>
                <a:lnTo>
                  <a:pt x="506602" y="147319"/>
                </a:lnTo>
                <a:lnTo>
                  <a:pt x="471550" y="174497"/>
                </a:lnTo>
                <a:lnTo>
                  <a:pt x="471550" y="191388"/>
                </a:lnTo>
                <a:lnTo>
                  <a:pt x="506602" y="218439"/>
                </a:lnTo>
                <a:lnTo>
                  <a:pt x="546862" y="223138"/>
                </a:lnTo>
                <a:lnTo>
                  <a:pt x="558099" y="222904"/>
                </a:lnTo>
                <a:lnTo>
                  <a:pt x="602043" y="212629"/>
                </a:lnTo>
                <a:lnTo>
                  <a:pt x="612697" y="205104"/>
                </a:lnTo>
                <a:lnTo>
                  <a:pt x="546862" y="205104"/>
                </a:lnTo>
                <a:lnTo>
                  <a:pt x="535263" y="204747"/>
                </a:lnTo>
                <a:lnTo>
                  <a:pt x="494918" y="190118"/>
                </a:lnTo>
                <a:lnTo>
                  <a:pt x="494918" y="175767"/>
                </a:lnTo>
                <a:lnTo>
                  <a:pt x="535263" y="160958"/>
                </a:lnTo>
                <a:lnTo>
                  <a:pt x="546862" y="160527"/>
                </a:lnTo>
                <a:lnTo>
                  <a:pt x="612405" y="160527"/>
                </a:lnTo>
                <a:lnTo>
                  <a:pt x="608087" y="156874"/>
                </a:lnTo>
                <a:lnTo>
                  <a:pt x="568563" y="143652"/>
                </a:lnTo>
                <a:lnTo>
                  <a:pt x="558099" y="142730"/>
                </a:lnTo>
                <a:lnTo>
                  <a:pt x="546862" y="142366"/>
                </a:lnTo>
                <a:close/>
              </a:path>
              <a:path w="1062354" h="224154">
                <a:moveTo>
                  <a:pt x="612405" y="160527"/>
                </a:moveTo>
                <a:lnTo>
                  <a:pt x="546862" y="160527"/>
                </a:lnTo>
                <a:lnTo>
                  <a:pt x="558387" y="160958"/>
                </a:lnTo>
                <a:lnTo>
                  <a:pt x="568578" y="162067"/>
                </a:lnTo>
                <a:lnTo>
                  <a:pt x="599059" y="182879"/>
                </a:lnTo>
                <a:lnTo>
                  <a:pt x="598804" y="190118"/>
                </a:lnTo>
                <a:lnTo>
                  <a:pt x="558387" y="204747"/>
                </a:lnTo>
                <a:lnTo>
                  <a:pt x="546862" y="205104"/>
                </a:lnTo>
                <a:lnTo>
                  <a:pt x="612697" y="205104"/>
                </a:lnTo>
                <a:lnTo>
                  <a:pt x="613155" y="204723"/>
                </a:lnTo>
                <a:lnTo>
                  <a:pt x="619378" y="198627"/>
                </a:lnTo>
                <a:lnTo>
                  <a:pt x="622426" y="191388"/>
                </a:lnTo>
                <a:lnTo>
                  <a:pt x="622680" y="182879"/>
                </a:lnTo>
                <a:lnTo>
                  <a:pt x="622426" y="174497"/>
                </a:lnTo>
                <a:lnTo>
                  <a:pt x="619378" y="167131"/>
                </a:lnTo>
                <a:lnTo>
                  <a:pt x="613155" y="161162"/>
                </a:lnTo>
                <a:lnTo>
                  <a:pt x="612405" y="160527"/>
                </a:lnTo>
                <a:close/>
              </a:path>
              <a:path w="1062354" h="224154">
                <a:moveTo>
                  <a:pt x="386968" y="151637"/>
                </a:moveTo>
                <a:lnTo>
                  <a:pt x="239902" y="151637"/>
                </a:lnTo>
                <a:lnTo>
                  <a:pt x="239902" y="170687"/>
                </a:lnTo>
                <a:lnTo>
                  <a:pt x="363347" y="170687"/>
                </a:lnTo>
                <a:lnTo>
                  <a:pt x="363347" y="223646"/>
                </a:lnTo>
                <a:lnTo>
                  <a:pt x="386968" y="223646"/>
                </a:lnTo>
                <a:lnTo>
                  <a:pt x="386968" y="151637"/>
                </a:lnTo>
                <a:close/>
              </a:path>
              <a:path w="1062354" h="224154">
                <a:moveTo>
                  <a:pt x="278638" y="52450"/>
                </a:moveTo>
                <a:lnTo>
                  <a:pt x="235838" y="65658"/>
                </a:lnTo>
                <a:lnTo>
                  <a:pt x="224536" y="84835"/>
                </a:lnTo>
                <a:lnTo>
                  <a:pt x="224536" y="101091"/>
                </a:lnTo>
                <a:lnTo>
                  <a:pt x="226822" y="108203"/>
                </a:lnTo>
                <a:lnTo>
                  <a:pt x="231393" y="114299"/>
                </a:lnTo>
                <a:lnTo>
                  <a:pt x="235838" y="120395"/>
                </a:lnTo>
                <a:lnTo>
                  <a:pt x="278638" y="133476"/>
                </a:lnTo>
                <a:lnTo>
                  <a:pt x="286472" y="133147"/>
                </a:lnTo>
                <a:lnTo>
                  <a:pt x="325183" y="115061"/>
                </a:lnTo>
                <a:lnTo>
                  <a:pt x="269113" y="115061"/>
                </a:lnTo>
                <a:lnTo>
                  <a:pt x="261492" y="113029"/>
                </a:lnTo>
                <a:lnTo>
                  <a:pt x="255777" y="109219"/>
                </a:lnTo>
                <a:lnTo>
                  <a:pt x="250189" y="105409"/>
                </a:lnTo>
                <a:lnTo>
                  <a:pt x="247396" y="99948"/>
                </a:lnTo>
                <a:lnTo>
                  <a:pt x="247268" y="92963"/>
                </a:lnTo>
                <a:lnTo>
                  <a:pt x="247396" y="86105"/>
                </a:lnTo>
                <a:lnTo>
                  <a:pt x="250189" y="80644"/>
                </a:lnTo>
                <a:lnTo>
                  <a:pt x="261492" y="72643"/>
                </a:lnTo>
                <a:lnTo>
                  <a:pt x="269113" y="70611"/>
                </a:lnTo>
                <a:lnTo>
                  <a:pt x="324976" y="70611"/>
                </a:lnTo>
                <a:lnTo>
                  <a:pt x="321183" y="65658"/>
                </a:lnTo>
                <a:lnTo>
                  <a:pt x="286472" y="52853"/>
                </a:lnTo>
                <a:lnTo>
                  <a:pt x="278638" y="52450"/>
                </a:lnTo>
                <a:close/>
              </a:path>
              <a:path w="1062354" h="224154">
                <a:moveTo>
                  <a:pt x="324976" y="70611"/>
                </a:moveTo>
                <a:lnTo>
                  <a:pt x="288163" y="70611"/>
                </a:lnTo>
                <a:lnTo>
                  <a:pt x="295910" y="72643"/>
                </a:lnTo>
                <a:lnTo>
                  <a:pt x="301498" y="76707"/>
                </a:lnTo>
                <a:lnTo>
                  <a:pt x="307213" y="80644"/>
                </a:lnTo>
                <a:lnTo>
                  <a:pt x="310261" y="86105"/>
                </a:lnTo>
                <a:lnTo>
                  <a:pt x="310514" y="92963"/>
                </a:lnTo>
                <a:lnTo>
                  <a:pt x="310261" y="99948"/>
                </a:lnTo>
                <a:lnTo>
                  <a:pt x="307213" y="105409"/>
                </a:lnTo>
                <a:lnTo>
                  <a:pt x="301498" y="109219"/>
                </a:lnTo>
                <a:lnTo>
                  <a:pt x="295910" y="113029"/>
                </a:lnTo>
                <a:lnTo>
                  <a:pt x="288163" y="115061"/>
                </a:lnTo>
                <a:lnTo>
                  <a:pt x="325183" y="115061"/>
                </a:lnTo>
                <a:lnTo>
                  <a:pt x="330200" y="108203"/>
                </a:lnTo>
                <a:lnTo>
                  <a:pt x="332486" y="101091"/>
                </a:lnTo>
                <a:lnTo>
                  <a:pt x="332486" y="84835"/>
                </a:lnTo>
                <a:lnTo>
                  <a:pt x="330200" y="77723"/>
                </a:lnTo>
                <a:lnTo>
                  <a:pt x="325754" y="71627"/>
                </a:lnTo>
                <a:lnTo>
                  <a:pt x="324976" y="70611"/>
                </a:lnTo>
                <a:close/>
              </a:path>
              <a:path w="1062354" h="224154">
                <a:moveTo>
                  <a:pt x="797306" y="105409"/>
                </a:moveTo>
                <a:lnTo>
                  <a:pt x="774699" y="105409"/>
                </a:lnTo>
                <a:lnTo>
                  <a:pt x="774699" y="212724"/>
                </a:lnTo>
                <a:lnTo>
                  <a:pt x="797306" y="212724"/>
                </a:lnTo>
                <a:lnTo>
                  <a:pt x="797306" y="105409"/>
                </a:lnTo>
                <a:close/>
              </a:path>
              <a:path w="1062354" h="224154">
                <a:moveTo>
                  <a:pt x="701420" y="18922"/>
                </a:moveTo>
                <a:lnTo>
                  <a:pt x="666511" y="39846"/>
                </a:lnTo>
                <a:lnTo>
                  <a:pt x="653847" y="85465"/>
                </a:lnTo>
                <a:lnTo>
                  <a:pt x="653414" y="97154"/>
                </a:lnTo>
                <a:lnTo>
                  <a:pt x="653847" y="108846"/>
                </a:lnTo>
                <a:lnTo>
                  <a:pt x="662644" y="147329"/>
                </a:lnTo>
                <a:lnTo>
                  <a:pt x="694344" y="175172"/>
                </a:lnTo>
                <a:lnTo>
                  <a:pt x="701420" y="175767"/>
                </a:lnTo>
                <a:lnTo>
                  <a:pt x="708140" y="175242"/>
                </a:lnTo>
                <a:lnTo>
                  <a:pt x="737276" y="153288"/>
                </a:lnTo>
                <a:lnTo>
                  <a:pt x="693292" y="153288"/>
                </a:lnTo>
                <a:lnTo>
                  <a:pt x="686942" y="148335"/>
                </a:lnTo>
                <a:lnTo>
                  <a:pt x="675761" y="109821"/>
                </a:lnTo>
                <a:lnTo>
                  <a:pt x="675259" y="97154"/>
                </a:lnTo>
                <a:lnTo>
                  <a:pt x="675761" y="84506"/>
                </a:lnTo>
                <a:lnTo>
                  <a:pt x="686942" y="46100"/>
                </a:lnTo>
                <a:lnTo>
                  <a:pt x="701420" y="41020"/>
                </a:lnTo>
                <a:lnTo>
                  <a:pt x="737132" y="41020"/>
                </a:lnTo>
                <a:lnTo>
                  <a:pt x="734694" y="36829"/>
                </a:lnTo>
                <a:lnTo>
                  <a:pt x="727835" y="28995"/>
                </a:lnTo>
                <a:lnTo>
                  <a:pt x="720010" y="23399"/>
                </a:lnTo>
                <a:lnTo>
                  <a:pt x="711209" y="20042"/>
                </a:lnTo>
                <a:lnTo>
                  <a:pt x="701420" y="18922"/>
                </a:lnTo>
                <a:close/>
              </a:path>
              <a:path w="1062354" h="224154">
                <a:moveTo>
                  <a:pt x="737132" y="41020"/>
                </a:moveTo>
                <a:lnTo>
                  <a:pt x="701420" y="41020"/>
                </a:lnTo>
                <a:lnTo>
                  <a:pt x="709676" y="41147"/>
                </a:lnTo>
                <a:lnTo>
                  <a:pt x="716153" y="46100"/>
                </a:lnTo>
                <a:lnTo>
                  <a:pt x="727513" y="84506"/>
                </a:lnTo>
                <a:lnTo>
                  <a:pt x="727963" y="97154"/>
                </a:lnTo>
                <a:lnTo>
                  <a:pt x="727513" y="109821"/>
                </a:lnTo>
                <a:lnTo>
                  <a:pt x="716153" y="148335"/>
                </a:lnTo>
                <a:lnTo>
                  <a:pt x="709676" y="153288"/>
                </a:lnTo>
                <a:lnTo>
                  <a:pt x="737276" y="153288"/>
                </a:lnTo>
                <a:lnTo>
                  <a:pt x="748797" y="115909"/>
                </a:lnTo>
                <a:lnTo>
                  <a:pt x="749681" y="105409"/>
                </a:lnTo>
                <a:lnTo>
                  <a:pt x="797306" y="105409"/>
                </a:lnTo>
                <a:lnTo>
                  <a:pt x="797306" y="86232"/>
                </a:lnTo>
                <a:lnTo>
                  <a:pt x="749681" y="86232"/>
                </a:lnTo>
                <a:lnTo>
                  <a:pt x="747875" y="71280"/>
                </a:lnTo>
                <a:lnTo>
                  <a:pt x="744759" y="58054"/>
                </a:lnTo>
                <a:lnTo>
                  <a:pt x="740358" y="46567"/>
                </a:lnTo>
                <a:lnTo>
                  <a:pt x="737132" y="41020"/>
                </a:lnTo>
                <a:close/>
              </a:path>
              <a:path w="1062354" h="224154">
                <a:moveTo>
                  <a:pt x="797306" y="5206"/>
                </a:moveTo>
                <a:lnTo>
                  <a:pt x="774699" y="5206"/>
                </a:lnTo>
                <a:lnTo>
                  <a:pt x="774699" y="86232"/>
                </a:lnTo>
                <a:lnTo>
                  <a:pt x="797306" y="86232"/>
                </a:lnTo>
                <a:lnTo>
                  <a:pt x="797306" y="5206"/>
                </a:lnTo>
                <a:close/>
              </a:path>
              <a:path w="1062354" h="224154">
                <a:moveTo>
                  <a:pt x="83565" y="27812"/>
                </a:moveTo>
                <a:lnTo>
                  <a:pt x="0" y="27812"/>
                </a:lnTo>
                <a:lnTo>
                  <a:pt x="0" y="170306"/>
                </a:lnTo>
                <a:lnTo>
                  <a:pt x="14986" y="170306"/>
                </a:lnTo>
                <a:lnTo>
                  <a:pt x="44830" y="169671"/>
                </a:lnTo>
                <a:lnTo>
                  <a:pt x="84058" y="165941"/>
                </a:lnTo>
                <a:lnTo>
                  <a:pt x="97154" y="163575"/>
                </a:lnTo>
                <a:lnTo>
                  <a:pt x="96011" y="150113"/>
                </a:lnTo>
                <a:lnTo>
                  <a:pt x="23622" y="150113"/>
                </a:lnTo>
                <a:lnTo>
                  <a:pt x="23622" y="46989"/>
                </a:lnTo>
                <a:lnTo>
                  <a:pt x="83565" y="46989"/>
                </a:lnTo>
                <a:lnTo>
                  <a:pt x="83565" y="27812"/>
                </a:lnTo>
                <a:close/>
              </a:path>
              <a:path w="1062354" h="224154">
                <a:moveTo>
                  <a:pt x="95503" y="144144"/>
                </a:moveTo>
                <a:lnTo>
                  <a:pt x="52143" y="149292"/>
                </a:lnTo>
                <a:lnTo>
                  <a:pt x="23622" y="150113"/>
                </a:lnTo>
                <a:lnTo>
                  <a:pt x="96011" y="150113"/>
                </a:lnTo>
                <a:lnTo>
                  <a:pt x="95503" y="144144"/>
                </a:lnTo>
                <a:close/>
              </a:path>
              <a:path w="1062354" h="224154">
                <a:moveTo>
                  <a:pt x="499617" y="14858"/>
                </a:moveTo>
                <a:lnTo>
                  <a:pt x="476758" y="14858"/>
                </a:lnTo>
                <a:lnTo>
                  <a:pt x="476758" y="43687"/>
                </a:lnTo>
                <a:lnTo>
                  <a:pt x="476424" y="50047"/>
                </a:lnTo>
                <a:lnTo>
                  <a:pt x="460636" y="86873"/>
                </a:lnTo>
                <a:lnTo>
                  <a:pt x="430529" y="109854"/>
                </a:lnTo>
                <a:lnTo>
                  <a:pt x="443484" y="128269"/>
                </a:lnTo>
                <a:lnTo>
                  <a:pt x="476226" y="102106"/>
                </a:lnTo>
                <a:lnTo>
                  <a:pt x="488441" y="80263"/>
                </a:lnTo>
                <a:lnTo>
                  <a:pt x="512208" y="80263"/>
                </a:lnTo>
                <a:lnTo>
                  <a:pt x="499617" y="51942"/>
                </a:lnTo>
                <a:lnTo>
                  <a:pt x="499617" y="14858"/>
                </a:lnTo>
                <a:close/>
              </a:path>
              <a:path w="1062354" h="224154">
                <a:moveTo>
                  <a:pt x="512208" y="80263"/>
                </a:moveTo>
                <a:lnTo>
                  <a:pt x="488441" y="80263"/>
                </a:lnTo>
                <a:lnTo>
                  <a:pt x="491704" y="87024"/>
                </a:lnTo>
                <a:lnTo>
                  <a:pt x="524172" y="118457"/>
                </a:lnTo>
                <a:lnTo>
                  <a:pt x="531622" y="121792"/>
                </a:lnTo>
                <a:lnTo>
                  <a:pt x="544067" y="103631"/>
                </a:lnTo>
                <a:lnTo>
                  <a:pt x="537114" y="100611"/>
                </a:lnTo>
                <a:lnTo>
                  <a:pt x="530732" y="97091"/>
                </a:lnTo>
                <a:lnTo>
                  <a:pt x="524922" y="93094"/>
                </a:lnTo>
                <a:lnTo>
                  <a:pt x="519684" y="88645"/>
                </a:lnTo>
                <a:lnTo>
                  <a:pt x="515038" y="83835"/>
                </a:lnTo>
                <a:lnTo>
                  <a:pt x="512208" y="80263"/>
                </a:lnTo>
                <a:close/>
              </a:path>
              <a:path w="1062354" h="224154">
                <a:moveTo>
                  <a:pt x="1014857" y="109346"/>
                </a:moveTo>
                <a:lnTo>
                  <a:pt x="992378" y="109346"/>
                </a:lnTo>
                <a:lnTo>
                  <a:pt x="992378" y="212724"/>
                </a:lnTo>
                <a:lnTo>
                  <a:pt x="1014857" y="212724"/>
                </a:lnTo>
                <a:lnTo>
                  <a:pt x="1014857" y="109346"/>
                </a:lnTo>
                <a:close/>
              </a:path>
              <a:path w="1062354" h="224154">
                <a:moveTo>
                  <a:pt x="967105" y="28574"/>
                </a:moveTo>
                <a:lnTo>
                  <a:pt x="880110" y="28574"/>
                </a:lnTo>
                <a:lnTo>
                  <a:pt x="880110" y="48005"/>
                </a:lnTo>
                <a:lnTo>
                  <a:pt x="943737" y="48005"/>
                </a:lnTo>
                <a:lnTo>
                  <a:pt x="941357" y="64768"/>
                </a:lnTo>
                <a:lnTo>
                  <a:pt x="922909" y="110362"/>
                </a:lnTo>
                <a:lnTo>
                  <a:pt x="886225" y="148332"/>
                </a:lnTo>
                <a:lnTo>
                  <a:pt x="869695" y="159257"/>
                </a:lnTo>
                <a:lnTo>
                  <a:pt x="883031" y="176275"/>
                </a:lnTo>
                <a:lnTo>
                  <a:pt x="914231" y="153808"/>
                </a:lnTo>
                <a:lnTo>
                  <a:pt x="943588" y="118895"/>
                </a:lnTo>
                <a:lnTo>
                  <a:pt x="948943" y="109346"/>
                </a:lnTo>
                <a:lnTo>
                  <a:pt x="1014857" y="109346"/>
                </a:lnTo>
                <a:lnTo>
                  <a:pt x="1014857" y="90423"/>
                </a:lnTo>
                <a:lnTo>
                  <a:pt x="957198" y="90423"/>
                </a:lnTo>
                <a:lnTo>
                  <a:pt x="959530" y="83115"/>
                </a:lnTo>
                <a:lnTo>
                  <a:pt x="966469" y="44703"/>
                </a:lnTo>
                <a:lnTo>
                  <a:pt x="966942" y="36699"/>
                </a:lnTo>
                <a:lnTo>
                  <a:pt x="967105" y="28574"/>
                </a:lnTo>
                <a:close/>
              </a:path>
              <a:path w="1062354" h="224154">
                <a:moveTo>
                  <a:pt x="1014857" y="6730"/>
                </a:moveTo>
                <a:lnTo>
                  <a:pt x="992378" y="6730"/>
                </a:lnTo>
                <a:lnTo>
                  <a:pt x="992378" y="90423"/>
                </a:lnTo>
                <a:lnTo>
                  <a:pt x="1014857" y="90423"/>
                </a:lnTo>
                <a:lnTo>
                  <a:pt x="1014857" y="6730"/>
                </a:lnTo>
                <a:close/>
              </a:path>
              <a:path w="1062354" h="224154">
                <a:moveTo>
                  <a:pt x="621411" y="78485"/>
                </a:moveTo>
                <a:lnTo>
                  <a:pt x="599059" y="78485"/>
                </a:lnTo>
                <a:lnTo>
                  <a:pt x="599059" y="138175"/>
                </a:lnTo>
                <a:lnTo>
                  <a:pt x="621411" y="138175"/>
                </a:lnTo>
                <a:lnTo>
                  <a:pt x="621411" y="78485"/>
                </a:lnTo>
                <a:close/>
              </a:path>
              <a:path w="1062354" h="224154">
                <a:moveTo>
                  <a:pt x="572897" y="5206"/>
                </a:moveTo>
                <a:lnTo>
                  <a:pt x="551052" y="5206"/>
                </a:lnTo>
                <a:lnTo>
                  <a:pt x="551052" y="131190"/>
                </a:lnTo>
                <a:lnTo>
                  <a:pt x="572897" y="131190"/>
                </a:lnTo>
                <a:lnTo>
                  <a:pt x="572897" y="78485"/>
                </a:lnTo>
                <a:lnTo>
                  <a:pt x="621411" y="78485"/>
                </a:lnTo>
                <a:lnTo>
                  <a:pt x="621411" y="59181"/>
                </a:lnTo>
                <a:lnTo>
                  <a:pt x="572897" y="59181"/>
                </a:lnTo>
                <a:lnTo>
                  <a:pt x="572897" y="5206"/>
                </a:lnTo>
                <a:close/>
              </a:path>
              <a:path w="1062354" h="224154">
                <a:moveTo>
                  <a:pt x="621411" y="1269"/>
                </a:moveTo>
                <a:lnTo>
                  <a:pt x="599059" y="1269"/>
                </a:lnTo>
                <a:lnTo>
                  <a:pt x="599059" y="59181"/>
                </a:lnTo>
                <a:lnTo>
                  <a:pt x="621411" y="59181"/>
                </a:lnTo>
                <a:lnTo>
                  <a:pt x="621411" y="1269"/>
                </a:lnTo>
                <a:close/>
              </a:path>
              <a:path w="1062354" h="224154">
                <a:moveTo>
                  <a:pt x="1061846" y="1015"/>
                </a:moveTo>
                <a:lnTo>
                  <a:pt x="1039367" y="1015"/>
                </a:lnTo>
                <a:lnTo>
                  <a:pt x="1039367" y="223646"/>
                </a:lnTo>
                <a:lnTo>
                  <a:pt x="1061846" y="223646"/>
                </a:lnTo>
                <a:lnTo>
                  <a:pt x="1061846" y="1015"/>
                </a:lnTo>
                <a:close/>
              </a:path>
              <a:path w="1062354" h="224154">
                <a:moveTo>
                  <a:pt x="842517" y="1015"/>
                </a:moveTo>
                <a:lnTo>
                  <a:pt x="819912" y="1015"/>
                </a:lnTo>
                <a:lnTo>
                  <a:pt x="819912" y="223646"/>
                </a:lnTo>
                <a:lnTo>
                  <a:pt x="842517" y="223646"/>
                </a:lnTo>
                <a:lnTo>
                  <a:pt x="842517" y="1015"/>
                </a:lnTo>
                <a:close/>
              </a:path>
              <a:path w="1062354" h="224154">
                <a:moveTo>
                  <a:pt x="386968" y="1015"/>
                </a:moveTo>
                <a:lnTo>
                  <a:pt x="363347" y="1015"/>
                </a:lnTo>
                <a:lnTo>
                  <a:pt x="363347" y="140207"/>
                </a:lnTo>
                <a:lnTo>
                  <a:pt x="386968" y="140207"/>
                </a:lnTo>
                <a:lnTo>
                  <a:pt x="386968" y="81025"/>
                </a:lnTo>
                <a:lnTo>
                  <a:pt x="419353" y="81025"/>
                </a:lnTo>
                <a:lnTo>
                  <a:pt x="419353" y="61340"/>
                </a:lnTo>
                <a:lnTo>
                  <a:pt x="386968" y="61340"/>
                </a:lnTo>
                <a:lnTo>
                  <a:pt x="386968" y="1015"/>
                </a:lnTo>
                <a:close/>
              </a:path>
              <a:path w="1062354" h="224154">
                <a:moveTo>
                  <a:pt x="183768" y="108584"/>
                </a:moveTo>
                <a:lnTo>
                  <a:pt x="161036" y="108584"/>
                </a:lnTo>
                <a:lnTo>
                  <a:pt x="161036" y="223646"/>
                </a:lnTo>
                <a:lnTo>
                  <a:pt x="183768" y="223646"/>
                </a:lnTo>
                <a:lnTo>
                  <a:pt x="183768" y="108584"/>
                </a:lnTo>
                <a:close/>
              </a:path>
              <a:path w="1062354" h="224154">
                <a:moveTo>
                  <a:pt x="132207" y="5460"/>
                </a:moveTo>
                <a:lnTo>
                  <a:pt x="110616" y="5460"/>
                </a:lnTo>
                <a:lnTo>
                  <a:pt x="110616" y="212216"/>
                </a:lnTo>
                <a:lnTo>
                  <a:pt x="132207" y="212216"/>
                </a:lnTo>
                <a:lnTo>
                  <a:pt x="132207" y="108584"/>
                </a:lnTo>
                <a:lnTo>
                  <a:pt x="183768" y="108584"/>
                </a:lnTo>
                <a:lnTo>
                  <a:pt x="183768" y="89280"/>
                </a:lnTo>
                <a:lnTo>
                  <a:pt x="132207" y="89280"/>
                </a:lnTo>
                <a:lnTo>
                  <a:pt x="132207" y="5460"/>
                </a:lnTo>
                <a:close/>
              </a:path>
              <a:path w="1062354" h="224154">
                <a:moveTo>
                  <a:pt x="183768" y="1015"/>
                </a:moveTo>
                <a:lnTo>
                  <a:pt x="161036" y="1015"/>
                </a:lnTo>
                <a:lnTo>
                  <a:pt x="161036" y="89280"/>
                </a:lnTo>
                <a:lnTo>
                  <a:pt x="183768" y="89280"/>
                </a:lnTo>
                <a:lnTo>
                  <a:pt x="183768" y="1015"/>
                </a:lnTo>
                <a:close/>
              </a:path>
              <a:path w="1062354" h="224154">
                <a:moveTo>
                  <a:pt x="345059" y="23621"/>
                </a:moveTo>
                <a:lnTo>
                  <a:pt x="212343" y="23621"/>
                </a:lnTo>
                <a:lnTo>
                  <a:pt x="212343" y="42544"/>
                </a:lnTo>
                <a:lnTo>
                  <a:pt x="345059" y="42544"/>
                </a:lnTo>
                <a:lnTo>
                  <a:pt x="345059" y="23621"/>
                </a:lnTo>
                <a:close/>
              </a:path>
              <a:path w="1062354" h="224154">
                <a:moveTo>
                  <a:pt x="290575" y="0"/>
                </a:moveTo>
                <a:lnTo>
                  <a:pt x="266953" y="0"/>
                </a:lnTo>
                <a:lnTo>
                  <a:pt x="266953" y="23621"/>
                </a:lnTo>
                <a:lnTo>
                  <a:pt x="290575" y="23621"/>
                </a:lnTo>
                <a:lnTo>
                  <a:pt x="2905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8609" y="3907535"/>
            <a:ext cx="618490" cy="224154"/>
          </a:xfrm>
          <a:custGeom>
            <a:avLst/>
            <a:gdLst/>
            <a:ahLst/>
            <a:cxnLst/>
            <a:rect l="l" t="t" r="r" b="b"/>
            <a:pathLst>
              <a:path w="618489" h="224154">
                <a:moveTo>
                  <a:pt x="313436" y="150368"/>
                </a:moveTo>
                <a:lnTo>
                  <a:pt x="267287" y="155440"/>
                </a:lnTo>
                <a:lnTo>
                  <a:pt x="236092" y="186436"/>
                </a:lnTo>
                <a:lnTo>
                  <a:pt x="237426" y="194748"/>
                </a:lnTo>
                <a:lnTo>
                  <a:pt x="280479" y="220011"/>
                </a:lnTo>
                <a:lnTo>
                  <a:pt x="313436" y="222122"/>
                </a:lnTo>
                <a:lnTo>
                  <a:pt x="330842" y="221644"/>
                </a:lnTo>
                <a:lnTo>
                  <a:pt x="370204" y="213232"/>
                </a:lnTo>
                <a:lnTo>
                  <a:pt x="382742" y="204343"/>
                </a:lnTo>
                <a:lnTo>
                  <a:pt x="313436" y="204343"/>
                </a:lnTo>
                <a:lnTo>
                  <a:pt x="301057" y="204077"/>
                </a:lnTo>
                <a:lnTo>
                  <a:pt x="259714" y="192405"/>
                </a:lnTo>
                <a:lnTo>
                  <a:pt x="259714" y="180339"/>
                </a:lnTo>
                <a:lnTo>
                  <a:pt x="301057" y="168308"/>
                </a:lnTo>
                <a:lnTo>
                  <a:pt x="313436" y="168020"/>
                </a:lnTo>
                <a:lnTo>
                  <a:pt x="382261" y="168020"/>
                </a:lnTo>
                <a:lnTo>
                  <a:pt x="378894" y="164683"/>
                </a:lnTo>
                <a:lnTo>
                  <a:pt x="370204" y="159512"/>
                </a:lnTo>
                <a:lnTo>
                  <a:pt x="359227" y="155440"/>
                </a:lnTo>
                <a:lnTo>
                  <a:pt x="346106" y="152558"/>
                </a:lnTo>
                <a:lnTo>
                  <a:pt x="330842" y="150868"/>
                </a:lnTo>
                <a:lnTo>
                  <a:pt x="313436" y="150368"/>
                </a:lnTo>
                <a:close/>
              </a:path>
              <a:path w="618489" h="224154">
                <a:moveTo>
                  <a:pt x="382261" y="168020"/>
                </a:moveTo>
                <a:lnTo>
                  <a:pt x="313436" y="168020"/>
                </a:lnTo>
                <a:lnTo>
                  <a:pt x="325679" y="168308"/>
                </a:lnTo>
                <a:lnTo>
                  <a:pt x="336327" y="169179"/>
                </a:lnTo>
                <a:lnTo>
                  <a:pt x="366649" y="186436"/>
                </a:lnTo>
                <a:lnTo>
                  <a:pt x="366521" y="192405"/>
                </a:lnTo>
                <a:lnTo>
                  <a:pt x="325679" y="204077"/>
                </a:lnTo>
                <a:lnTo>
                  <a:pt x="313436" y="204343"/>
                </a:lnTo>
                <a:lnTo>
                  <a:pt x="382742" y="204343"/>
                </a:lnTo>
                <a:lnTo>
                  <a:pt x="385143" y="201977"/>
                </a:lnTo>
                <a:lnTo>
                  <a:pt x="388939" y="194748"/>
                </a:lnTo>
                <a:lnTo>
                  <a:pt x="390270" y="186436"/>
                </a:lnTo>
                <a:lnTo>
                  <a:pt x="388939" y="178121"/>
                </a:lnTo>
                <a:lnTo>
                  <a:pt x="385143" y="170878"/>
                </a:lnTo>
                <a:lnTo>
                  <a:pt x="382261" y="168020"/>
                </a:lnTo>
                <a:close/>
              </a:path>
              <a:path w="618489" h="224154">
                <a:moveTo>
                  <a:pt x="542798" y="140843"/>
                </a:moveTo>
                <a:lnTo>
                  <a:pt x="502285" y="145922"/>
                </a:lnTo>
                <a:lnTo>
                  <a:pt x="467232" y="173736"/>
                </a:lnTo>
                <a:lnTo>
                  <a:pt x="467232" y="191262"/>
                </a:lnTo>
                <a:lnTo>
                  <a:pt x="502285" y="218820"/>
                </a:lnTo>
                <a:lnTo>
                  <a:pt x="542798" y="223646"/>
                </a:lnTo>
                <a:lnTo>
                  <a:pt x="554108" y="223339"/>
                </a:lnTo>
                <a:lnTo>
                  <a:pt x="598027" y="212931"/>
                </a:lnTo>
                <a:lnTo>
                  <a:pt x="608525" y="205231"/>
                </a:lnTo>
                <a:lnTo>
                  <a:pt x="542798" y="205231"/>
                </a:lnTo>
                <a:lnTo>
                  <a:pt x="531127" y="204872"/>
                </a:lnTo>
                <a:lnTo>
                  <a:pt x="491108" y="189864"/>
                </a:lnTo>
                <a:lnTo>
                  <a:pt x="491108" y="174878"/>
                </a:lnTo>
                <a:lnTo>
                  <a:pt x="531127" y="159690"/>
                </a:lnTo>
                <a:lnTo>
                  <a:pt x="542798" y="159257"/>
                </a:lnTo>
                <a:lnTo>
                  <a:pt x="608089" y="159257"/>
                </a:lnTo>
                <a:lnTo>
                  <a:pt x="603990" y="155692"/>
                </a:lnTo>
                <a:lnTo>
                  <a:pt x="564610" y="142192"/>
                </a:lnTo>
                <a:lnTo>
                  <a:pt x="554108" y="141225"/>
                </a:lnTo>
                <a:lnTo>
                  <a:pt x="542798" y="140843"/>
                </a:lnTo>
                <a:close/>
              </a:path>
              <a:path w="618489" h="224154">
                <a:moveTo>
                  <a:pt x="608089" y="159257"/>
                </a:moveTo>
                <a:lnTo>
                  <a:pt x="542798" y="159257"/>
                </a:lnTo>
                <a:lnTo>
                  <a:pt x="554468" y="159690"/>
                </a:lnTo>
                <a:lnTo>
                  <a:pt x="564721" y="160813"/>
                </a:lnTo>
                <a:lnTo>
                  <a:pt x="573569" y="162651"/>
                </a:lnTo>
                <a:lnTo>
                  <a:pt x="581025" y="165226"/>
                </a:lnTo>
                <a:lnTo>
                  <a:pt x="590041" y="169163"/>
                </a:lnTo>
                <a:lnTo>
                  <a:pt x="594613" y="174878"/>
                </a:lnTo>
                <a:lnTo>
                  <a:pt x="594613" y="189864"/>
                </a:lnTo>
                <a:lnTo>
                  <a:pt x="554468" y="204872"/>
                </a:lnTo>
                <a:lnTo>
                  <a:pt x="542798" y="205231"/>
                </a:lnTo>
                <a:lnTo>
                  <a:pt x="608525" y="205231"/>
                </a:lnTo>
                <a:lnTo>
                  <a:pt x="608964" y="204850"/>
                </a:lnTo>
                <a:lnTo>
                  <a:pt x="615061" y="198627"/>
                </a:lnTo>
                <a:lnTo>
                  <a:pt x="618108" y="191262"/>
                </a:lnTo>
                <a:lnTo>
                  <a:pt x="618108" y="173736"/>
                </a:lnTo>
                <a:lnTo>
                  <a:pt x="615061" y="166243"/>
                </a:lnTo>
                <a:lnTo>
                  <a:pt x="608964" y="160019"/>
                </a:lnTo>
                <a:lnTo>
                  <a:pt x="608089" y="159257"/>
                </a:lnTo>
                <a:close/>
              </a:path>
              <a:path w="618489" h="224154">
                <a:moveTo>
                  <a:pt x="83565" y="26796"/>
                </a:moveTo>
                <a:lnTo>
                  <a:pt x="0" y="26796"/>
                </a:lnTo>
                <a:lnTo>
                  <a:pt x="0" y="169290"/>
                </a:lnTo>
                <a:lnTo>
                  <a:pt x="14986" y="169290"/>
                </a:lnTo>
                <a:lnTo>
                  <a:pt x="44830" y="168656"/>
                </a:lnTo>
                <a:lnTo>
                  <a:pt x="84058" y="164925"/>
                </a:lnTo>
                <a:lnTo>
                  <a:pt x="97154" y="162559"/>
                </a:lnTo>
                <a:lnTo>
                  <a:pt x="96011" y="149097"/>
                </a:lnTo>
                <a:lnTo>
                  <a:pt x="23621" y="149097"/>
                </a:lnTo>
                <a:lnTo>
                  <a:pt x="23621" y="45974"/>
                </a:lnTo>
                <a:lnTo>
                  <a:pt x="83565" y="45974"/>
                </a:lnTo>
                <a:lnTo>
                  <a:pt x="83565" y="26796"/>
                </a:lnTo>
                <a:close/>
              </a:path>
              <a:path w="618489" h="224154">
                <a:moveTo>
                  <a:pt x="95503" y="143128"/>
                </a:moveTo>
                <a:lnTo>
                  <a:pt x="52143" y="148276"/>
                </a:lnTo>
                <a:lnTo>
                  <a:pt x="23621" y="149097"/>
                </a:lnTo>
                <a:lnTo>
                  <a:pt x="96011" y="149097"/>
                </a:lnTo>
                <a:lnTo>
                  <a:pt x="95503" y="143128"/>
                </a:lnTo>
                <a:close/>
              </a:path>
              <a:path w="618489" h="224154">
                <a:moveTo>
                  <a:pt x="537590" y="12445"/>
                </a:moveTo>
                <a:lnTo>
                  <a:pt x="440436" y="12445"/>
                </a:lnTo>
                <a:lnTo>
                  <a:pt x="440436" y="31495"/>
                </a:lnTo>
                <a:lnTo>
                  <a:pt x="514223" y="31495"/>
                </a:lnTo>
                <a:lnTo>
                  <a:pt x="514223" y="58674"/>
                </a:lnTo>
                <a:lnTo>
                  <a:pt x="440689" y="58674"/>
                </a:lnTo>
                <a:lnTo>
                  <a:pt x="440689" y="126237"/>
                </a:lnTo>
                <a:lnTo>
                  <a:pt x="467488" y="126287"/>
                </a:lnTo>
                <a:lnTo>
                  <a:pt x="486590" y="126148"/>
                </a:lnTo>
                <a:lnTo>
                  <a:pt x="531304" y="123670"/>
                </a:lnTo>
                <a:lnTo>
                  <a:pt x="551306" y="120776"/>
                </a:lnTo>
                <a:lnTo>
                  <a:pt x="549671" y="107061"/>
                </a:lnTo>
                <a:lnTo>
                  <a:pt x="464057" y="107061"/>
                </a:lnTo>
                <a:lnTo>
                  <a:pt x="464057" y="76834"/>
                </a:lnTo>
                <a:lnTo>
                  <a:pt x="537590" y="76834"/>
                </a:lnTo>
                <a:lnTo>
                  <a:pt x="537590" y="12445"/>
                </a:lnTo>
                <a:close/>
              </a:path>
              <a:path w="618489" h="224154">
                <a:moveTo>
                  <a:pt x="549020" y="101600"/>
                </a:moveTo>
                <a:lnTo>
                  <a:pt x="504828" y="106368"/>
                </a:lnTo>
                <a:lnTo>
                  <a:pt x="464057" y="107061"/>
                </a:lnTo>
                <a:lnTo>
                  <a:pt x="549671" y="107061"/>
                </a:lnTo>
                <a:lnTo>
                  <a:pt x="549020" y="101600"/>
                </a:lnTo>
                <a:close/>
              </a:path>
              <a:path w="618489" h="224154">
                <a:moveTo>
                  <a:pt x="415036" y="117093"/>
                </a:moveTo>
                <a:lnTo>
                  <a:pt x="211581" y="117093"/>
                </a:lnTo>
                <a:lnTo>
                  <a:pt x="211581" y="135636"/>
                </a:lnTo>
                <a:lnTo>
                  <a:pt x="415036" y="135636"/>
                </a:lnTo>
                <a:lnTo>
                  <a:pt x="415036" y="117093"/>
                </a:lnTo>
                <a:close/>
              </a:path>
              <a:path w="618489" h="224154">
                <a:moveTo>
                  <a:pt x="325119" y="97662"/>
                </a:moveTo>
                <a:lnTo>
                  <a:pt x="301498" y="97662"/>
                </a:lnTo>
                <a:lnTo>
                  <a:pt x="301498" y="117093"/>
                </a:lnTo>
                <a:lnTo>
                  <a:pt x="325119" y="117093"/>
                </a:lnTo>
                <a:lnTo>
                  <a:pt x="325119" y="97662"/>
                </a:lnTo>
                <a:close/>
              </a:path>
              <a:path w="618489" h="224154">
                <a:moveTo>
                  <a:pt x="390270" y="5968"/>
                </a:moveTo>
                <a:lnTo>
                  <a:pt x="238125" y="5968"/>
                </a:lnTo>
                <a:lnTo>
                  <a:pt x="238125" y="97662"/>
                </a:lnTo>
                <a:lnTo>
                  <a:pt x="391794" y="97662"/>
                </a:lnTo>
                <a:lnTo>
                  <a:pt x="391794" y="79247"/>
                </a:lnTo>
                <a:lnTo>
                  <a:pt x="262000" y="79247"/>
                </a:lnTo>
                <a:lnTo>
                  <a:pt x="262000" y="60325"/>
                </a:lnTo>
                <a:lnTo>
                  <a:pt x="384555" y="60325"/>
                </a:lnTo>
                <a:lnTo>
                  <a:pt x="384555" y="42671"/>
                </a:lnTo>
                <a:lnTo>
                  <a:pt x="262000" y="42671"/>
                </a:lnTo>
                <a:lnTo>
                  <a:pt x="262000" y="24637"/>
                </a:lnTo>
                <a:lnTo>
                  <a:pt x="390270" y="24637"/>
                </a:lnTo>
                <a:lnTo>
                  <a:pt x="390270" y="5968"/>
                </a:lnTo>
                <a:close/>
              </a:path>
              <a:path w="618489" h="224154">
                <a:moveTo>
                  <a:pt x="617092" y="253"/>
                </a:moveTo>
                <a:lnTo>
                  <a:pt x="593598" y="253"/>
                </a:lnTo>
                <a:lnTo>
                  <a:pt x="593598" y="33274"/>
                </a:lnTo>
                <a:lnTo>
                  <a:pt x="552068" y="33274"/>
                </a:lnTo>
                <a:lnTo>
                  <a:pt x="552068" y="52705"/>
                </a:lnTo>
                <a:lnTo>
                  <a:pt x="593598" y="52705"/>
                </a:lnTo>
                <a:lnTo>
                  <a:pt x="593598" y="78739"/>
                </a:lnTo>
                <a:lnTo>
                  <a:pt x="552068" y="78739"/>
                </a:lnTo>
                <a:lnTo>
                  <a:pt x="552068" y="98170"/>
                </a:lnTo>
                <a:lnTo>
                  <a:pt x="593598" y="98170"/>
                </a:lnTo>
                <a:lnTo>
                  <a:pt x="593598" y="136906"/>
                </a:lnTo>
                <a:lnTo>
                  <a:pt x="617092" y="136906"/>
                </a:lnTo>
                <a:lnTo>
                  <a:pt x="617092" y="253"/>
                </a:lnTo>
                <a:close/>
              </a:path>
              <a:path w="618489" h="224154">
                <a:moveTo>
                  <a:pt x="183768" y="107568"/>
                </a:moveTo>
                <a:lnTo>
                  <a:pt x="161036" y="107568"/>
                </a:lnTo>
                <a:lnTo>
                  <a:pt x="161036" y="222631"/>
                </a:lnTo>
                <a:lnTo>
                  <a:pt x="183768" y="222631"/>
                </a:lnTo>
                <a:lnTo>
                  <a:pt x="183768" y="107568"/>
                </a:lnTo>
                <a:close/>
              </a:path>
              <a:path w="618489" h="224154">
                <a:moveTo>
                  <a:pt x="132206" y="4444"/>
                </a:moveTo>
                <a:lnTo>
                  <a:pt x="110616" y="4444"/>
                </a:lnTo>
                <a:lnTo>
                  <a:pt x="110616" y="211200"/>
                </a:lnTo>
                <a:lnTo>
                  <a:pt x="132206" y="211200"/>
                </a:lnTo>
                <a:lnTo>
                  <a:pt x="132206" y="107568"/>
                </a:lnTo>
                <a:lnTo>
                  <a:pt x="183768" y="107568"/>
                </a:lnTo>
                <a:lnTo>
                  <a:pt x="183768" y="88264"/>
                </a:lnTo>
                <a:lnTo>
                  <a:pt x="132206" y="88264"/>
                </a:lnTo>
                <a:lnTo>
                  <a:pt x="132206" y="4444"/>
                </a:lnTo>
                <a:close/>
              </a:path>
              <a:path w="618489" h="224154">
                <a:moveTo>
                  <a:pt x="183768" y="0"/>
                </a:moveTo>
                <a:lnTo>
                  <a:pt x="161036" y="0"/>
                </a:lnTo>
                <a:lnTo>
                  <a:pt x="161036" y="88264"/>
                </a:lnTo>
                <a:lnTo>
                  <a:pt x="183768" y="88264"/>
                </a:lnTo>
                <a:lnTo>
                  <a:pt x="1837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37683" y="3907535"/>
            <a:ext cx="632460" cy="223520"/>
          </a:xfrm>
          <a:custGeom>
            <a:avLst/>
            <a:gdLst/>
            <a:ahLst/>
            <a:cxnLst/>
            <a:rect l="l" t="t" r="r" b="b"/>
            <a:pathLst>
              <a:path w="632460" h="223520">
                <a:moveTo>
                  <a:pt x="100837" y="137668"/>
                </a:moveTo>
                <a:lnTo>
                  <a:pt x="60578" y="142620"/>
                </a:lnTo>
                <a:lnTo>
                  <a:pt x="28575" y="163449"/>
                </a:lnTo>
                <a:lnTo>
                  <a:pt x="25526" y="171069"/>
                </a:lnTo>
                <a:lnTo>
                  <a:pt x="25526" y="189102"/>
                </a:lnTo>
                <a:lnTo>
                  <a:pt x="60578" y="217424"/>
                </a:lnTo>
                <a:lnTo>
                  <a:pt x="100837" y="222122"/>
                </a:lnTo>
                <a:lnTo>
                  <a:pt x="112202" y="221888"/>
                </a:lnTo>
                <a:lnTo>
                  <a:pt x="156067" y="211343"/>
                </a:lnTo>
                <a:lnTo>
                  <a:pt x="165857" y="204088"/>
                </a:lnTo>
                <a:lnTo>
                  <a:pt x="100837" y="204088"/>
                </a:lnTo>
                <a:lnTo>
                  <a:pt x="89241" y="203614"/>
                </a:lnTo>
                <a:lnTo>
                  <a:pt x="49021" y="187706"/>
                </a:lnTo>
                <a:lnTo>
                  <a:pt x="49021" y="172338"/>
                </a:lnTo>
                <a:lnTo>
                  <a:pt x="89241" y="156303"/>
                </a:lnTo>
                <a:lnTo>
                  <a:pt x="100837" y="155828"/>
                </a:lnTo>
                <a:lnTo>
                  <a:pt x="165593" y="155828"/>
                </a:lnTo>
                <a:lnTo>
                  <a:pt x="162030" y="152622"/>
                </a:lnTo>
                <a:lnTo>
                  <a:pt x="122697" y="138906"/>
                </a:lnTo>
                <a:lnTo>
                  <a:pt x="112202" y="137977"/>
                </a:lnTo>
                <a:lnTo>
                  <a:pt x="100837" y="137668"/>
                </a:lnTo>
                <a:close/>
              </a:path>
              <a:path w="632460" h="223520">
                <a:moveTo>
                  <a:pt x="165593" y="155828"/>
                </a:moveTo>
                <a:lnTo>
                  <a:pt x="100837" y="155828"/>
                </a:lnTo>
                <a:lnTo>
                  <a:pt x="112508" y="156303"/>
                </a:lnTo>
                <a:lnTo>
                  <a:pt x="122761" y="157527"/>
                </a:lnTo>
                <a:lnTo>
                  <a:pt x="131609" y="159490"/>
                </a:lnTo>
                <a:lnTo>
                  <a:pt x="139064" y="162178"/>
                </a:lnTo>
                <a:lnTo>
                  <a:pt x="148081" y="166369"/>
                </a:lnTo>
                <a:lnTo>
                  <a:pt x="152653" y="172338"/>
                </a:lnTo>
                <a:lnTo>
                  <a:pt x="152653" y="187706"/>
                </a:lnTo>
                <a:lnTo>
                  <a:pt x="112508" y="203614"/>
                </a:lnTo>
                <a:lnTo>
                  <a:pt x="100837" y="204088"/>
                </a:lnTo>
                <a:lnTo>
                  <a:pt x="165857" y="204088"/>
                </a:lnTo>
                <a:lnTo>
                  <a:pt x="167004" y="203072"/>
                </a:lnTo>
                <a:lnTo>
                  <a:pt x="173100" y="196722"/>
                </a:lnTo>
                <a:lnTo>
                  <a:pt x="176149" y="189102"/>
                </a:lnTo>
                <a:lnTo>
                  <a:pt x="176149" y="171069"/>
                </a:lnTo>
                <a:lnTo>
                  <a:pt x="173100" y="163449"/>
                </a:lnTo>
                <a:lnTo>
                  <a:pt x="167004" y="157099"/>
                </a:lnTo>
                <a:lnTo>
                  <a:pt x="165593" y="155828"/>
                </a:lnTo>
                <a:close/>
              </a:path>
              <a:path w="632460" h="223520">
                <a:moveTo>
                  <a:pt x="355853" y="148081"/>
                </a:moveTo>
                <a:lnTo>
                  <a:pt x="305562" y="153162"/>
                </a:lnTo>
                <a:lnTo>
                  <a:pt x="255396" y="155194"/>
                </a:lnTo>
                <a:lnTo>
                  <a:pt x="210438" y="155575"/>
                </a:lnTo>
                <a:lnTo>
                  <a:pt x="213487" y="175259"/>
                </a:lnTo>
                <a:lnTo>
                  <a:pt x="269307" y="174442"/>
                </a:lnTo>
                <a:lnTo>
                  <a:pt x="319466" y="170870"/>
                </a:lnTo>
                <a:lnTo>
                  <a:pt x="357631" y="165226"/>
                </a:lnTo>
                <a:lnTo>
                  <a:pt x="355853" y="148081"/>
                </a:lnTo>
                <a:close/>
              </a:path>
              <a:path w="632460" h="223520">
                <a:moveTo>
                  <a:pt x="175387" y="98425"/>
                </a:moveTo>
                <a:lnTo>
                  <a:pt x="151891" y="98425"/>
                </a:lnTo>
                <a:lnTo>
                  <a:pt x="151891" y="131444"/>
                </a:lnTo>
                <a:lnTo>
                  <a:pt x="175387" y="131444"/>
                </a:lnTo>
                <a:lnTo>
                  <a:pt x="175387" y="98425"/>
                </a:lnTo>
                <a:close/>
              </a:path>
              <a:path w="632460" h="223520">
                <a:moveTo>
                  <a:pt x="103377" y="16637"/>
                </a:moveTo>
                <a:lnTo>
                  <a:pt x="0" y="16637"/>
                </a:lnTo>
                <a:lnTo>
                  <a:pt x="0" y="116586"/>
                </a:lnTo>
                <a:lnTo>
                  <a:pt x="103377" y="116586"/>
                </a:lnTo>
                <a:lnTo>
                  <a:pt x="103377" y="98425"/>
                </a:lnTo>
                <a:lnTo>
                  <a:pt x="175387" y="98425"/>
                </a:lnTo>
                <a:lnTo>
                  <a:pt x="175387" y="97662"/>
                </a:lnTo>
                <a:lnTo>
                  <a:pt x="23367" y="97662"/>
                </a:lnTo>
                <a:lnTo>
                  <a:pt x="23367" y="35559"/>
                </a:lnTo>
                <a:lnTo>
                  <a:pt x="175387" y="35559"/>
                </a:lnTo>
                <a:lnTo>
                  <a:pt x="175387" y="35051"/>
                </a:lnTo>
                <a:lnTo>
                  <a:pt x="103377" y="35051"/>
                </a:lnTo>
                <a:lnTo>
                  <a:pt x="103377" y="16637"/>
                </a:lnTo>
                <a:close/>
              </a:path>
              <a:path w="632460" h="223520">
                <a:moveTo>
                  <a:pt x="175387" y="35559"/>
                </a:moveTo>
                <a:lnTo>
                  <a:pt x="80263" y="35559"/>
                </a:lnTo>
                <a:lnTo>
                  <a:pt x="80263" y="97662"/>
                </a:lnTo>
                <a:lnTo>
                  <a:pt x="175387" y="97662"/>
                </a:lnTo>
                <a:lnTo>
                  <a:pt x="175387" y="79247"/>
                </a:lnTo>
                <a:lnTo>
                  <a:pt x="103377" y="79247"/>
                </a:lnTo>
                <a:lnTo>
                  <a:pt x="103377" y="53975"/>
                </a:lnTo>
                <a:lnTo>
                  <a:pt x="175387" y="53975"/>
                </a:lnTo>
                <a:lnTo>
                  <a:pt x="175387" y="35559"/>
                </a:lnTo>
                <a:close/>
              </a:path>
              <a:path w="632460" h="223520">
                <a:moveTo>
                  <a:pt x="175387" y="53975"/>
                </a:moveTo>
                <a:lnTo>
                  <a:pt x="151891" y="53975"/>
                </a:lnTo>
                <a:lnTo>
                  <a:pt x="151891" y="79247"/>
                </a:lnTo>
                <a:lnTo>
                  <a:pt x="175387" y="79247"/>
                </a:lnTo>
                <a:lnTo>
                  <a:pt x="175387" y="53975"/>
                </a:lnTo>
                <a:close/>
              </a:path>
              <a:path w="632460" h="223520">
                <a:moveTo>
                  <a:pt x="175387" y="0"/>
                </a:moveTo>
                <a:lnTo>
                  <a:pt x="151891" y="0"/>
                </a:lnTo>
                <a:lnTo>
                  <a:pt x="151891" y="35051"/>
                </a:lnTo>
                <a:lnTo>
                  <a:pt x="175387" y="35051"/>
                </a:lnTo>
                <a:lnTo>
                  <a:pt x="175387" y="0"/>
                </a:lnTo>
                <a:close/>
              </a:path>
              <a:path w="632460" h="223520">
                <a:moveTo>
                  <a:pt x="281813" y="15875"/>
                </a:moveTo>
                <a:lnTo>
                  <a:pt x="243965" y="26146"/>
                </a:lnTo>
                <a:lnTo>
                  <a:pt x="221712" y="61168"/>
                </a:lnTo>
                <a:lnTo>
                  <a:pt x="221233" y="68833"/>
                </a:lnTo>
                <a:lnTo>
                  <a:pt x="221712" y="76481"/>
                </a:lnTo>
                <a:lnTo>
                  <a:pt x="243965" y="111521"/>
                </a:lnTo>
                <a:lnTo>
                  <a:pt x="281813" y="122046"/>
                </a:lnTo>
                <a:lnTo>
                  <a:pt x="290429" y="121546"/>
                </a:lnTo>
                <a:lnTo>
                  <a:pt x="330255" y="102187"/>
                </a:lnTo>
                <a:lnTo>
                  <a:pt x="330888" y="101345"/>
                </a:lnTo>
                <a:lnTo>
                  <a:pt x="274574" y="101345"/>
                </a:lnTo>
                <a:lnTo>
                  <a:pt x="268096" y="99949"/>
                </a:lnTo>
                <a:lnTo>
                  <a:pt x="256920" y="94614"/>
                </a:lnTo>
                <a:lnTo>
                  <a:pt x="252475" y="90805"/>
                </a:lnTo>
                <a:lnTo>
                  <a:pt x="246125" y="81152"/>
                </a:lnTo>
                <a:lnTo>
                  <a:pt x="244475" y="75437"/>
                </a:lnTo>
                <a:lnTo>
                  <a:pt x="244475" y="62230"/>
                </a:lnTo>
                <a:lnTo>
                  <a:pt x="246125" y="56514"/>
                </a:lnTo>
                <a:lnTo>
                  <a:pt x="249300" y="51688"/>
                </a:lnTo>
                <a:lnTo>
                  <a:pt x="252475" y="46736"/>
                </a:lnTo>
                <a:lnTo>
                  <a:pt x="256920" y="43052"/>
                </a:lnTo>
                <a:lnTo>
                  <a:pt x="268096" y="37718"/>
                </a:lnTo>
                <a:lnTo>
                  <a:pt x="274574" y="36321"/>
                </a:lnTo>
                <a:lnTo>
                  <a:pt x="330888" y="36321"/>
                </a:lnTo>
                <a:lnTo>
                  <a:pt x="330255" y="35480"/>
                </a:lnTo>
                <a:lnTo>
                  <a:pt x="290429" y="16299"/>
                </a:lnTo>
                <a:lnTo>
                  <a:pt x="281813" y="15875"/>
                </a:lnTo>
                <a:close/>
              </a:path>
              <a:path w="632460" h="223520">
                <a:moveTo>
                  <a:pt x="330888" y="36321"/>
                </a:moveTo>
                <a:lnTo>
                  <a:pt x="289051" y="36321"/>
                </a:lnTo>
                <a:lnTo>
                  <a:pt x="295528" y="37718"/>
                </a:lnTo>
                <a:lnTo>
                  <a:pt x="301116" y="40386"/>
                </a:lnTo>
                <a:lnTo>
                  <a:pt x="319277" y="62230"/>
                </a:lnTo>
                <a:lnTo>
                  <a:pt x="319277" y="75437"/>
                </a:lnTo>
                <a:lnTo>
                  <a:pt x="301116" y="97281"/>
                </a:lnTo>
                <a:lnTo>
                  <a:pt x="295528" y="99949"/>
                </a:lnTo>
                <a:lnTo>
                  <a:pt x="289051" y="101345"/>
                </a:lnTo>
                <a:lnTo>
                  <a:pt x="330888" y="101345"/>
                </a:lnTo>
                <a:lnTo>
                  <a:pt x="342518" y="68833"/>
                </a:lnTo>
                <a:lnTo>
                  <a:pt x="341876" y="61168"/>
                </a:lnTo>
                <a:lnTo>
                  <a:pt x="340328" y="53990"/>
                </a:lnTo>
                <a:lnTo>
                  <a:pt x="337875" y="47313"/>
                </a:lnTo>
                <a:lnTo>
                  <a:pt x="334517" y="41147"/>
                </a:lnTo>
                <a:lnTo>
                  <a:pt x="330888" y="36321"/>
                </a:lnTo>
                <a:close/>
              </a:path>
              <a:path w="632460" h="223520">
                <a:moveTo>
                  <a:pt x="632459" y="176149"/>
                </a:moveTo>
                <a:lnTo>
                  <a:pt x="428751" y="176149"/>
                </a:lnTo>
                <a:lnTo>
                  <a:pt x="428751" y="196087"/>
                </a:lnTo>
                <a:lnTo>
                  <a:pt x="632459" y="196087"/>
                </a:lnTo>
                <a:lnTo>
                  <a:pt x="632459" y="176149"/>
                </a:lnTo>
                <a:close/>
              </a:path>
              <a:path w="632460" h="223520">
                <a:moveTo>
                  <a:pt x="541781" y="137159"/>
                </a:moveTo>
                <a:lnTo>
                  <a:pt x="518413" y="137159"/>
                </a:lnTo>
                <a:lnTo>
                  <a:pt x="518413" y="176149"/>
                </a:lnTo>
                <a:lnTo>
                  <a:pt x="541781" y="176149"/>
                </a:lnTo>
                <a:lnTo>
                  <a:pt x="541781" y="137159"/>
                </a:lnTo>
                <a:close/>
              </a:path>
              <a:path w="632460" h="223520">
                <a:moveTo>
                  <a:pt x="607694" y="15620"/>
                </a:moveTo>
                <a:lnTo>
                  <a:pt x="453008" y="15620"/>
                </a:lnTo>
                <a:lnTo>
                  <a:pt x="453008" y="35051"/>
                </a:lnTo>
                <a:lnTo>
                  <a:pt x="584326" y="35051"/>
                </a:lnTo>
                <a:lnTo>
                  <a:pt x="584326" y="66293"/>
                </a:lnTo>
                <a:lnTo>
                  <a:pt x="453516" y="66293"/>
                </a:lnTo>
                <a:lnTo>
                  <a:pt x="453516" y="137159"/>
                </a:lnTo>
                <a:lnTo>
                  <a:pt x="612901" y="137159"/>
                </a:lnTo>
                <a:lnTo>
                  <a:pt x="612901" y="117728"/>
                </a:lnTo>
                <a:lnTo>
                  <a:pt x="476884" y="117728"/>
                </a:lnTo>
                <a:lnTo>
                  <a:pt x="476884" y="85216"/>
                </a:lnTo>
                <a:lnTo>
                  <a:pt x="607694" y="85216"/>
                </a:lnTo>
                <a:lnTo>
                  <a:pt x="607694" y="15620"/>
                </a:lnTo>
                <a:close/>
              </a:path>
              <a:path w="632460" h="223520">
                <a:moveTo>
                  <a:pt x="393445" y="0"/>
                </a:moveTo>
                <a:lnTo>
                  <a:pt x="369824" y="0"/>
                </a:lnTo>
                <a:lnTo>
                  <a:pt x="369824" y="223138"/>
                </a:lnTo>
                <a:lnTo>
                  <a:pt x="393445" y="223138"/>
                </a:lnTo>
                <a:lnTo>
                  <a:pt x="39344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43295" y="3907535"/>
            <a:ext cx="424180" cy="222885"/>
          </a:xfrm>
          <a:custGeom>
            <a:avLst/>
            <a:gdLst/>
            <a:ahLst/>
            <a:cxnLst/>
            <a:rect l="l" t="t" r="r" b="b"/>
            <a:pathLst>
              <a:path w="424179" h="222885">
                <a:moveTo>
                  <a:pt x="269113" y="127000"/>
                </a:moveTo>
                <a:lnTo>
                  <a:pt x="245744" y="127000"/>
                </a:lnTo>
                <a:lnTo>
                  <a:pt x="245744" y="219963"/>
                </a:lnTo>
                <a:lnTo>
                  <a:pt x="397382" y="219963"/>
                </a:lnTo>
                <a:lnTo>
                  <a:pt x="397382" y="200532"/>
                </a:lnTo>
                <a:lnTo>
                  <a:pt x="269113" y="200532"/>
                </a:lnTo>
                <a:lnTo>
                  <a:pt x="269113" y="173227"/>
                </a:lnTo>
                <a:lnTo>
                  <a:pt x="397382" y="173227"/>
                </a:lnTo>
                <a:lnTo>
                  <a:pt x="397382" y="154812"/>
                </a:lnTo>
                <a:lnTo>
                  <a:pt x="269113" y="154812"/>
                </a:lnTo>
                <a:lnTo>
                  <a:pt x="269113" y="127000"/>
                </a:lnTo>
                <a:close/>
              </a:path>
              <a:path w="424179" h="222885">
                <a:moveTo>
                  <a:pt x="397382" y="173227"/>
                </a:moveTo>
                <a:lnTo>
                  <a:pt x="374268" y="173227"/>
                </a:lnTo>
                <a:lnTo>
                  <a:pt x="374268" y="200532"/>
                </a:lnTo>
                <a:lnTo>
                  <a:pt x="397382" y="200532"/>
                </a:lnTo>
                <a:lnTo>
                  <a:pt x="397382" y="173227"/>
                </a:lnTo>
                <a:close/>
              </a:path>
              <a:path w="424179" h="222885">
                <a:moveTo>
                  <a:pt x="397382" y="127000"/>
                </a:moveTo>
                <a:lnTo>
                  <a:pt x="374268" y="127000"/>
                </a:lnTo>
                <a:lnTo>
                  <a:pt x="374268" y="154812"/>
                </a:lnTo>
                <a:lnTo>
                  <a:pt x="397382" y="154812"/>
                </a:lnTo>
                <a:lnTo>
                  <a:pt x="397382" y="127000"/>
                </a:lnTo>
                <a:close/>
              </a:path>
              <a:path w="424179" h="222885">
                <a:moveTo>
                  <a:pt x="82422" y="42037"/>
                </a:moveTo>
                <a:lnTo>
                  <a:pt x="58674" y="42037"/>
                </a:lnTo>
                <a:lnTo>
                  <a:pt x="58674" y="65531"/>
                </a:lnTo>
                <a:lnTo>
                  <a:pt x="58033" y="75223"/>
                </a:lnTo>
                <a:lnTo>
                  <a:pt x="46634" y="113280"/>
                </a:lnTo>
                <a:lnTo>
                  <a:pt x="23181" y="145345"/>
                </a:lnTo>
                <a:lnTo>
                  <a:pt x="0" y="161544"/>
                </a:lnTo>
                <a:lnTo>
                  <a:pt x="13588" y="180212"/>
                </a:lnTo>
                <a:lnTo>
                  <a:pt x="48005" y="151511"/>
                </a:lnTo>
                <a:lnTo>
                  <a:pt x="70738" y="108584"/>
                </a:lnTo>
                <a:lnTo>
                  <a:pt x="92950" y="108584"/>
                </a:lnTo>
                <a:lnTo>
                  <a:pt x="82422" y="65531"/>
                </a:lnTo>
                <a:lnTo>
                  <a:pt x="82422" y="42037"/>
                </a:lnTo>
                <a:close/>
              </a:path>
              <a:path w="424179" h="222885">
                <a:moveTo>
                  <a:pt x="92950" y="108584"/>
                </a:moveTo>
                <a:lnTo>
                  <a:pt x="70738" y="108584"/>
                </a:lnTo>
                <a:lnTo>
                  <a:pt x="75166" y="119564"/>
                </a:lnTo>
                <a:lnTo>
                  <a:pt x="101213" y="156406"/>
                </a:lnTo>
                <a:lnTo>
                  <a:pt x="128269" y="174497"/>
                </a:lnTo>
                <a:lnTo>
                  <a:pt x="141096" y="156082"/>
                </a:lnTo>
                <a:lnTo>
                  <a:pt x="132762" y="151868"/>
                </a:lnTo>
                <a:lnTo>
                  <a:pt x="124904" y="146843"/>
                </a:lnTo>
                <a:lnTo>
                  <a:pt x="94114" y="111077"/>
                </a:lnTo>
                <a:lnTo>
                  <a:pt x="92950" y="108584"/>
                </a:lnTo>
                <a:close/>
              </a:path>
              <a:path w="424179" h="222885">
                <a:moveTo>
                  <a:pt x="133222" y="22351"/>
                </a:moveTo>
                <a:lnTo>
                  <a:pt x="7619" y="22351"/>
                </a:lnTo>
                <a:lnTo>
                  <a:pt x="7619" y="42037"/>
                </a:lnTo>
                <a:lnTo>
                  <a:pt x="133222" y="42037"/>
                </a:lnTo>
                <a:lnTo>
                  <a:pt x="133222" y="22351"/>
                </a:lnTo>
                <a:close/>
              </a:path>
              <a:path w="424179" h="222885">
                <a:moveTo>
                  <a:pt x="423671" y="89662"/>
                </a:moveTo>
                <a:lnTo>
                  <a:pt x="219963" y="89662"/>
                </a:lnTo>
                <a:lnTo>
                  <a:pt x="219963" y="108838"/>
                </a:lnTo>
                <a:lnTo>
                  <a:pt x="423671" y="108838"/>
                </a:lnTo>
                <a:lnTo>
                  <a:pt x="423671" y="89662"/>
                </a:lnTo>
                <a:close/>
              </a:path>
              <a:path w="424179" h="222885">
                <a:moveTo>
                  <a:pt x="397890" y="9651"/>
                </a:moveTo>
                <a:lnTo>
                  <a:pt x="245490" y="9651"/>
                </a:lnTo>
                <a:lnTo>
                  <a:pt x="245490" y="29082"/>
                </a:lnTo>
                <a:lnTo>
                  <a:pt x="374522" y="29082"/>
                </a:lnTo>
                <a:lnTo>
                  <a:pt x="374427" y="41814"/>
                </a:lnTo>
                <a:lnTo>
                  <a:pt x="370778" y="80400"/>
                </a:lnTo>
                <a:lnTo>
                  <a:pt x="369062" y="89662"/>
                </a:lnTo>
                <a:lnTo>
                  <a:pt x="392175" y="89662"/>
                </a:lnTo>
                <a:lnTo>
                  <a:pt x="397533" y="46902"/>
                </a:lnTo>
                <a:lnTo>
                  <a:pt x="397795" y="39782"/>
                </a:lnTo>
                <a:lnTo>
                  <a:pt x="397890" y="9651"/>
                </a:lnTo>
                <a:close/>
              </a:path>
              <a:path w="424179" h="222885">
                <a:moveTo>
                  <a:pt x="184912" y="0"/>
                </a:moveTo>
                <a:lnTo>
                  <a:pt x="161289" y="0"/>
                </a:lnTo>
                <a:lnTo>
                  <a:pt x="161289" y="222631"/>
                </a:lnTo>
                <a:lnTo>
                  <a:pt x="184912" y="222631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0935" y="4670171"/>
            <a:ext cx="132206" cy="13208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618609" y="4616196"/>
            <a:ext cx="842644" cy="224154"/>
          </a:xfrm>
          <a:custGeom>
            <a:avLst/>
            <a:gdLst/>
            <a:ahLst/>
            <a:cxnLst/>
            <a:rect l="l" t="t" r="r" b="b"/>
            <a:pathLst>
              <a:path w="842645" h="224154">
                <a:moveTo>
                  <a:pt x="766317" y="142493"/>
                </a:moveTo>
                <a:lnTo>
                  <a:pt x="726058" y="147319"/>
                </a:lnTo>
                <a:lnTo>
                  <a:pt x="691006" y="174497"/>
                </a:lnTo>
                <a:lnTo>
                  <a:pt x="691006" y="191515"/>
                </a:lnTo>
                <a:lnTo>
                  <a:pt x="726058" y="218566"/>
                </a:lnTo>
                <a:lnTo>
                  <a:pt x="766317" y="223265"/>
                </a:lnTo>
                <a:lnTo>
                  <a:pt x="777555" y="222978"/>
                </a:lnTo>
                <a:lnTo>
                  <a:pt x="821499" y="212740"/>
                </a:lnTo>
                <a:lnTo>
                  <a:pt x="832161" y="205104"/>
                </a:lnTo>
                <a:lnTo>
                  <a:pt x="766317" y="205104"/>
                </a:lnTo>
                <a:lnTo>
                  <a:pt x="754719" y="204819"/>
                </a:lnTo>
                <a:lnTo>
                  <a:pt x="714375" y="190118"/>
                </a:lnTo>
                <a:lnTo>
                  <a:pt x="714375" y="175894"/>
                </a:lnTo>
                <a:lnTo>
                  <a:pt x="754719" y="161014"/>
                </a:lnTo>
                <a:lnTo>
                  <a:pt x="766317" y="160654"/>
                </a:lnTo>
                <a:lnTo>
                  <a:pt x="832004" y="160654"/>
                </a:lnTo>
                <a:lnTo>
                  <a:pt x="827543" y="156928"/>
                </a:lnTo>
                <a:lnTo>
                  <a:pt x="788019" y="143716"/>
                </a:lnTo>
                <a:lnTo>
                  <a:pt x="777555" y="142801"/>
                </a:lnTo>
                <a:lnTo>
                  <a:pt x="766317" y="142493"/>
                </a:lnTo>
                <a:close/>
              </a:path>
              <a:path w="842645" h="224154">
                <a:moveTo>
                  <a:pt x="832004" y="160654"/>
                </a:moveTo>
                <a:lnTo>
                  <a:pt x="766317" y="160654"/>
                </a:lnTo>
                <a:lnTo>
                  <a:pt x="777843" y="161014"/>
                </a:lnTo>
                <a:lnTo>
                  <a:pt x="788035" y="162099"/>
                </a:lnTo>
                <a:lnTo>
                  <a:pt x="818514" y="183006"/>
                </a:lnTo>
                <a:lnTo>
                  <a:pt x="818261" y="190118"/>
                </a:lnTo>
                <a:lnTo>
                  <a:pt x="777843" y="204819"/>
                </a:lnTo>
                <a:lnTo>
                  <a:pt x="766317" y="205104"/>
                </a:lnTo>
                <a:lnTo>
                  <a:pt x="832161" y="205104"/>
                </a:lnTo>
                <a:lnTo>
                  <a:pt x="832612" y="204723"/>
                </a:lnTo>
                <a:lnTo>
                  <a:pt x="838835" y="198754"/>
                </a:lnTo>
                <a:lnTo>
                  <a:pt x="841882" y="191515"/>
                </a:lnTo>
                <a:lnTo>
                  <a:pt x="842137" y="183006"/>
                </a:lnTo>
                <a:lnTo>
                  <a:pt x="841882" y="174497"/>
                </a:lnTo>
                <a:lnTo>
                  <a:pt x="838835" y="167258"/>
                </a:lnTo>
                <a:lnTo>
                  <a:pt x="832612" y="161162"/>
                </a:lnTo>
                <a:lnTo>
                  <a:pt x="832004" y="160654"/>
                </a:lnTo>
                <a:close/>
              </a:path>
              <a:path w="842645" h="224154">
                <a:moveTo>
                  <a:pt x="484631" y="153669"/>
                </a:moveTo>
                <a:lnTo>
                  <a:pt x="461263" y="153669"/>
                </a:lnTo>
                <a:lnTo>
                  <a:pt x="461263" y="219074"/>
                </a:lnTo>
                <a:lnTo>
                  <a:pt x="622173" y="219074"/>
                </a:lnTo>
                <a:lnTo>
                  <a:pt x="622173" y="199897"/>
                </a:lnTo>
                <a:lnTo>
                  <a:pt x="484631" y="199897"/>
                </a:lnTo>
                <a:lnTo>
                  <a:pt x="484631" y="153669"/>
                </a:lnTo>
                <a:close/>
              </a:path>
              <a:path w="842645" h="224154">
                <a:moveTo>
                  <a:pt x="616712" y="1269"/>
                </a:moveTo>
                <a:lnTo>
                  <a:pt x="593089" y="1269"/>
                </a:lnTo>
                <a:lnTo>
                  <a:pt x="593089" y="132079"/>
                </a:lnTo>
                <a:lnTo>
                  <a:pt x="548258" y="132079"/>
                </a:lnTo>
                <a:lnTo>
                  <a:pt x="548258" y="148716"/>
                </a:lnTo>
                <a:lnTo>
                  <a:pt x="593089" y="148716"/>
                </a:lnTo>
                <a:lnTo>
                  <a:pt x="593089" y="170052"/>
                </a:lnTo>
                <a:lnTo>
                  <a:pt x="616712" y="170052"/>
                </a:lnTo>
                <a:lnTo>
                  <a:pt x="616712" y="1269"/>
                </a:lnTo>
                <a:close/>
              </a:path>
              <a:path w="842645" h="224154">
                <a:moveTo>
                  <a:pt x="517525" y="120903"/>
                </a:moveTo>
                <a:lnTo>
                  <a:pt x="493902" y="120903"/>
                </a:lnTo>
                <a:lnTo>
                  <a:pt x="493902" y="163067"/>
                </a:lnTo>
                <a:lnTo>
                  <a:pt x="517525" y="163067"/>
                </a:lnTo>
                <a:lnTo>
                  <a:pt x="517525" y="120903"/>
                </a:lnTo>
                <a:close/>
              </a:path>
              <a:path w="842645" h="224154">
                <a:moveTo>
                  <a:pt x="574675" y="96265"/>
                </a:moveTo>
                <a:lnTo>
                  <a:pt x="525399" y="100583"/>
                </a:lnTo>
                <a:lnTo>
                  <a:pt x="430529" y="102996"/>
                </a:lnTo>
                <a:lnTo>
                  <a:pt x="433450" y="121792"/>
                </a:lnTo>
                <a:lnTo>
                  <a:pt x="447436" y="121888"/>
                </a:lnTo>
                <a:lnTo>
                  <a:pt x="462279" y="121792"/>
                </a:lnTo>
                <a:lnTo>
                  <a:pt x="477853" y="121443"/>
                </a:lnTo>
                <a:lnTo>
                  <a:pt x="493902" y="120903"/>
                </a:lnTo>
                <a:lnTo>
                  <a:pt x="517525" y="120903"/>
                </a:lnTo>
                <a:lnTo>
                  <a:pt x="517525" y="119633"/>
                </a:lnTo>
                <a:lnTo>
                  <a:pt x="524879" y="119112"/>
                </a:lnTo>
                <a:lnTo>
                  <a:pt x="539634" y="117830"/>
                </a:lnTo>
                <a:lnTo>
                  <a:pt x="546988" y="117093"/>
                </a:lnTo>
                <a:lnTo>
                  <a:pt x="561736" y="115268"/>
                </a:lnTo>
                <a:lnTo>
                  <a:pt x="569009" y="114254"/>
                </a:lnTo>
                <a:lnTo>
                  <a:pt x="576199" y="113156"/>
                </a:lnTo>
                <a:lnTo>
                  <a:pt x="574675" y="96265"/>
                </a:lnTo>
                <a:close/>
              </a:path>
              <a:path w="842645" h="224154">
                <a:moveTo>
                  <a:pt x="503300" y="9778"/>
                </a:moveTo>
                <a:lnTo>
                  <a:pt x="465963" y="17906"/>
                </a:lnTo>
                <a:lnTo>
                  <a:pt x="447928" y="41147"/>
                </a:lnTo>
                <a:lnTo>
                  <a:pt x="447928" y="56895"/>
                </a:lnTo>
                <a:lnTo>
                  <a:pt x="480744" y="85024"/>
                </a:lnTo>
                <a:lnTo>
                  <a:pt x="503300" y="87756"/>
                </a:lnTo>
                <a:lnTo>
                  <a:pt x="511252" y="87449"/>
                </a:lnTo>
                <a:lnTo>
                  <a:pt x="550807" y="70357"/>
                </a:lnTo>
                <a:lnTo>
                  <a:pt x="493267" y="70357"/>
                </a:lnTo>
                <a:lnTo>
                  <a:pt x="485266" y="68452"/>
                </a:lnTo>
                <a:lnTo>
                  <a:pt x="473328" y="60832"/>
                </a:lnTo>
                <a:lnTo>
                  <a:pt x="470280" y="55625"/>
                </a:lnTo>
                <a:lnTo>
                  <a:pt x="470280" y="42163"/>
                </a:lnTo>
                <a:lnTo>
                  <a:pt x="473328" y="36956"/>
                </a:lnTo>
                <a:lnTo>
                  <a:pt x="479298" y="33019"/>
                </a:lnTo>
                <a:lnTo>
                  <a:pt x="485266" y="29209"/>
                </a:lnTo>
                <a:lnTo>
                  <a:pt x="493267" y="27304"/>
                </a:lnTo>
                <a:lnTo>
                  <a:pt x="550616" y="27304"/>
                </a:lnTo>
                <a:lnTo>
                  <a:pt x="546735" y="22478"/>
                </a:lnTo>
                <a:lnTo>
                  <a:pt x="511252" y="10088"/>
                </a:lnTo>
                <a:lnTo>
                  <a:pt x="503300" y="9778"/>
                </a:lnTo>
                <a:close/>
              </a:path>
              <a:path w="842645" h="224154">
                <a:moveTo>
                  <a:pt x="550616" y="27304"/>
                </a:moveTo>
                <a:lnTo>
                  <a:pt x="513079" y="27304"/>
                </a:lnTo>
                <a:lnTo>
                  <a:pt x="520826" y="29209"/>
                </a:lnTo>
                <a:lnTo>
                  <a:pt x="526795" y="33019"/>
                </a:lnTo>
                <a:lnTo>
                  <a:pt x="532764" y="36956"/>
                </a:lnTo>
                <a:lnTo>
                  <a:pt x="535813" y="42163"/>
                </a:lnTo>
                <a:lnTo>
                  <a:pt x="536066" y="49021"/>
                </a:lnTo>
                <a:lnTo>
                  <a:pt x="535813" y="55625"/>
                </a:lnTo>
                <a:lnTo>
                  <a:pt x="532764" y="60832"/>
                </a:lnTo>
                <a:lnTo>
                  <a:pt x="520826" y="68452"/>
                </a:lnTo>
                <a:lnTo>
                  <a:pt x="513079" y="70357"/>
                </a:lnTo>
                <a:lnTo>
                  <a:pt x="550807" y="70357"/>
                </a:lnTo>
                <a:lnTo>
                  <a:pt x="551433" y="69595"/>
                </a:lnTo>
                <a:lnTo>
                  <a:pt x="556005" y="63753"/>
                </a:lnTo>
                <a:lnTo>
                  <a:pt x="558418" y="56895"/>
                </a:lnTo>
                <a:lnTo>
                  <a:pt x="558418" y="41147"/>
                </a:lnTo>
                <a:lnTo>
                  <a:pt x="556005" y="34162"/>
                </a:lnTo>
                <a:lnTo>
                  <a:pt x="551433" y="28320"/>
                </a:lnTo>
                <a:lnTo>
                  <a:pt x="550616" y="27304"/>
                </a:lnTo>
                <a:close/>
              </a:path>
              <a:path w="842645" h="224154">
                <a:moveTo>
                  <a:pt x="513079" y="27304"/>
                </a:moveTo>
                <a:lnTo>
                  <a:pt x="493267" y="27304"/>
                </a:lnTo>
                <a:lnTo>
                  <a:pt x="503300" y="27431"/>
                </a:lnTo>
                <a:lnTo>
                  <a:pt x="513079" y="27304"/>
                </a:lnTo>
                <a:close/>
              </a:path>
              <a:path w="842645" h="224154">
                <a:moveTo>
                  <a:pt x="386968" y="151637"/>
                </a:moveTo>
                <a:lnTo>
                  <a:pt x="239902" y="151637"/>
                </a:lnTo>
                <a:lnTo>
                  <a:pt x="239902" y="170814"/>
                </a:lnTo>
                <a:lnTo>
                  <a:pt x="363346" y="170814"/>
                </a:lnTo>
                <a:lnTo>
                  <a:pt x="363346" y="223773"/>
                </a:lnTo>
                <a:lnTo>
                  <a:pt x="386968" y="223773"/>
                </a:lnTo>
                <a:lnTo>
                  <a:pt x="386968" y="151637"/>
                </a:lnTo>
                <a:close/>
              </a:path>
              <a:path w="842645" h="224154">
                <a:moveTo>
                  <a:pt x="278638" y="52450"/>
                </a:moveTo>
                <a:lnTo>
                  <a:pt x="235838" y="65658"/>
                </a:lnTo>
                <a:lnTo>
                  <a:pt x="231393" y="71754"/>
                </a:lnTo>
                <a:lnTo>
                  <a:pt x="226821" y="77723"/>
                </a:lnTo>
                <a:lnTo>
                  <a:pt x="224536" y="84835"/>
                </a:lnTo>
                <a:lnTo>
                  <a:pt x="224518" y="100075"/>
                </a:lnTo>
                <a:lnTo>
                  <a:pt x="224536" y="101218"/>
                </a:lnTo>
                <a:lnTo>
                  <a:pt x="226821" y="108330"/>
                </a:lnTo>
                <a:lnTo>
                  <a:pt x="231393" y="114299"/>
                </a:lnTo>
                <a:lnTo>
                  <a:pt x="235838" y="120395"/>
                </a:lnTo>
                <a:lnTo>
                  <a:pt x="278638" y="133476"/>
                </a:lnTo>
                <a:lnTo>
                  <a:pt x="286472" y="133165"/>
                </a:lnTo>
                <a:lnTo>
                  <a:pt x="325088" y="115188"/>
                </a:lnTo>
                <a:lnTo>
                  <a:pt x="278638" y="115188"/>
                </a:lnTo>
                <a:lnTo>
                  <a:pt x="269113" y="115061"/>
                </a:lnTo>
                <a:lnTo>
                  <a:pt x="261492" y="113156"/>
                </a:lnTo>
                <a:lnTo>
                  <a:pt x="255777" y="109346"/>
                </a:lnTo>
                <a:lnTo>
                  <a:pt x="250189" y="105409"/>
                </a:lnTo>
                <a:lnTo>
                  <a:pt x="247395" y="100075"/>
                </a:lnTo>
                <a:lnTo>
                  <a:pt x="247395" y="86105"/>
                </a:lnTo>
                <a:lnTo>
                  <a:pt x="278638" y="70611"/>
                </a:lnTo>
                <a:lnTo>
                  <a:pt x="324897" y="70611"/>
                </a:lnTo>
                <a:lnTo>
                  <a:pt x="321182" y="65658"/>
                </a:lnTo>
                <a:lnTo>
                  <a:pt x="286472" y="52853"/>
                </a:lnTo>
                <a:lnTo>
                  <a:pt x="278638" y="52450"/>
                </a:lnTo>
                <a:close/>
              </a:path>
              <a:path w="842645" h="224154">
                <a:moveTo>
                  <a:pt x="324897" y="70611"/>
                </a:moveTo>
                <a:lnTo>
                  <a:pt x="278638" y="70611"/>
                </a:lnTo>
                <a:lnTo>
                  <a:pt x="288163" y="70738"/>
                </a:lnTo>
                <a:lnTo>
                  <a:pt x="295910" y="72770"/>
                </a:lnTo>
                <a:lnTo>
                  <a:pt x="301498" y="76707"/>
                </a:lnTo>
                <a:lnTo>
                  <a:pt x="307213" y="80644"/>
                </a:lnTo>
                <a:lnTo>
                  <a:pt x="310261" y="86105"/>
                </a:lnTo>
                <a:lnTo>
                  <a:pt x="310514" y="92963"/>
                </a:lnTo>
                <a:lnTo>
                  <a:pt x="310261" y="100075"/>
                </a:lnTo>
                <a:lnTo>
                  <a:pt x="307213" y="105409"/>
                </a:lnTo>
                <a:lnTo>
                  <a:pt x="295910" y="113156"/>
                </a:lnTo>
                <a:lnTo>
                  <a:pt x="288163" y="115061"/>
                </a:lnTo>
                <a:lnTo>
                  <a:pt x="278638" y="115188"/>
                </a:lnTo>
                <a:lnTo>
                  <a:pt x="325088" y="115188"/>
                </a:lnTo>
                <a:lnTo>
                  <a:pt x="330200" y="108330"/>
                </a:lnTo>
                <a:lnTo>
                  <a:pt x="332486" y="101218"/>
                </a:lnTo>
                <a:lnTo>
                  <a:pt x="332486" y="84835"/>
                </a:lnTo>
                <a:lnTo>
                  <a:pt x="330200" y="77723"/>
                </a:lnTo>
                <a:lnTo>
                  <a:pt x="324897" y="70611"/>
                </a:lnTo>
                <a:close/>
              </a:path>
              <a:path w="842645" h="224154">
                <a:moveTo>
                  <a:pt x="83565" y="27939"/>
                </a:moveTo>
                <a:lnTo>
                  <a:pt x="0" y="27939"/>
                </a:lnTo>
                <a:lnTo>
                  <a:pt x="0" y="170306"/>
                </a:lnTo>
                <a:lnTo>
                  <a:pt x="14986" y="170306"/>
                </a:lnTo>
                <a:lnTo>
                  <a:pt x="37828" y="169914"/>
                </a:lnTo>
                <a:lnTo>
                  <a:pt x="77598" y="166933"/>
                </a:lnTo>
                <a:lnTo>
                  <a:pt x="97154" y="163575"/>
                </a:lnTo>
                <a:lnTo>
                  <a:pt x="96011" y="150113"/>
                </a:lnTo>
                <a:lnTo>
                  <a:pt x="23621" y="150113"/>
                </a:lnTo>
                <a:lnTo>
                  <a:pt x="23621" y="46989"/>
                </a:lnTo>
                <a:lnTo>
                  <a:pt x="83565" y="46989"/>
                </a:lnTo>
                <a:lnTo>
                  <a:pt x="83565" y="27939"/>
                </a:lnTo>
                <a:close/>
              </a:path>
              <a:path w="842645" h="224154">
                <a:moveTo>
                  <a:pt x="95503" y="144144"/>
                </a:moveTo>
                <a:lnTo>
                  <a:pt x="52143" y="149310"/>
                </a:lnTo>
                <a:lnTo>
                  <a:pt x="23621" y="150113"/>
                </a:lnTo>
                <a:lnTo>
                  <a:pt x="96011" y="150113"/>
                </a:lnTo>
                <a:lnTo>
                  <a:pt x="95503" y="144144"/>
                </a:lnTo>
                <a:close/>
              </a:path>
              <a:path w="842645" h="224154">
                <a:moveTo>
                  <a:pt x="719074" y="14985"/>
                </a:moveTo>
                <a:lnTo>
                  <a:pt x="696213" y="14985"/>
                </a:lnTo>
                <a:lnTo>
                  <a:pt x="696213" y="43814"/>
                </a:lnTo>
                <a:lnTo>
                  <a:pt x="695880" y="50103"/>
                </a:lnTo>
                <a:lnTo>
                  <a:pt x="680092" y="86983"/>
                </a:lnTo>
                <a:lnTo>
                  <a:pt x="649986" y="109854"/>
                </a:lnTo>
                <a:lnTo>
                  <a:pt x="662939" y="128269"/>
                </a:lnTo>
                <a:lnTo>
                  <a:pt x="695686" y="102155"/>
                </a:lnTo>
                <a:lnTo>
                  <a:pt x="707898" y="80390"/>
                </a:lnTo>
                <a:lnTo>
                  <a:pt x="731742" y="80390"/>
                </a:lnTo>
                <a:lnTo>
                  <a:pt x="719074" y="51942"/>
                </a:lnTo>
                <a:lnTo>
                  <a:pt x="719074" y="14985"/>
                </a:lnTo>
                <a:close/>
              </a:path>
              <a:path w="842645" h="224154">
                <a:moveTo>
                  <a:pt x="731742" y="80390"/>
                </a:moveTo>
                <a:lnTo>
                  <a:pt x="707898" y="80390"/>
                </a:lnTo>
                <a:lnTo>
                  <a:pt x="711160" y="87133"/>
                </a:lnTo>
                <a:lnTo>
                  <a:pt x="743628" y="118459"/>
                </a:lnTo>
                <a:lnTo>
                  <a:pt x="751077" y="121792"/>
                </a:lnTo>
                <a:lnTo>
                  <a:pt x="763524" y="103631"/>
                </a:lnTo>
                <a:lnTo>
                  <a:pt x="756570" y="100631"/>
                </a:lnTo>
                <a:lnTo>
                  <a:pt x="750188" y="97154"/>
                </a:lnTo>
                <a:lnTo>
                  <a:pt x="744378" y="93202"/>
                </a:lnTo>
                <a:lnTo>
                  <a:pt x="739139" y="88772"/>
                </a:lnTo>
                <a:lnTo>
                  <a:pt x="734494" y="83889"/>
                </a:lnTo>
                <a:lnTo>
                  <a:pt x="731742" y="80390"/>
                </a:lnTo>
                <a:close/>
              </a:path>
              <a:path w="842645" h="224154">
                <a:moveTo>
                  <a:pt x="840866" y="78612"/>
                </a:moveTo>
                <a:lnTo>
                  <a:pt x="818514" y="78612"/>
                </a:lnTo>
                <a:lnTo>
                  <a:pt x="818514" y="138302"/>
                </a:lnTo>
                <a:lnTo>
                  <a:pt x="840866" y="138302"/>
                </a:lnTo>
                <a:lnTo>
                  <a:pt x="840866" y="78612"/>
                </a:lnTo>
                <a:close/>
              </a:path>
              <a:path w="842645" h="224154">
                <a:moveTo>
                  <a:pt x="792352" y="5206"/>
                </a:moveTo>
                <a:lnTo>
                  <a:pt x="770508" y="5206"/>
                </a:lnTo>
                <a:lnTo>
                  <a:pt x="770508" y="131317"/>
                </a:lnTo>
                <a:lnTo>
                  <a:pt x="792352" y="131317"/>
                </a:lnTo>
                <a:lnTo>
                  <a:pt x="792352" y="78612"/>
                </a:lnTo>
                <a:lnTo>
                  <a:pt x="840866" y="78612"/>
                </a:lnTo>
                <a:lnTo>
                  <a:pt x="840866" y="59181"/>
                </a:lnTo>
                <a:lnTo>
                  <a:pt x="792352" y="59181"/>
                </a:lnTo>
                <a:lnTo>
                  <a:pt x="792352" y="5206"/>
                </a:lnTo>
                <a:close/>
              </a:path>
              <a:path w="842645" h="224154">
                <a:moveTo>
                  <a:pt x="840866" y="1269"/>
                </a:moveTo>
                <a:lnTo>
                  <a:pt x="818514" y="1269"/>
                </a:lnTo>
                <a:lnTo>
                  <a:pt x="818514" y="59181"/>
                </a:lnTo>
                <a:lnTo>
                  <a:pt x="840866" y="59181"/>
                </a:lnTo>
                <a:lnTo>
                  <a:pt x="840866" y="1269"/>
                </a:lnTo>
                <a:close/>
              </a:path>
              <a:path w="842645" h="224154">
                <a:moveTo>
                  <a:pt x="386968" y="1015"/>
                </a:moveTo>
                <a:lnTo>
                  <a:pt x="363346" y="1015"/>
                </a:lnTo>
                <a:lnTo>
                  <a:pt x="363346" y="140207"/>
                </a:lnTo>
                <a:lnTo>
                  <a:pt x="386968" y="140207"/>
                </a:lnTo>
                <a:lnTo>
                  <a:pt x="386968" y="81025"/>
                </a:lnTo>
                <a:lnTo>
                  <a:pt x="419353" y="81025"/>
                </a:lnTo>
                <a:lnTo>
                  <a:pt x="419353" y="61467"/>
                </a:lnTo>
                <a:lnTo>
                  <a:pt x="386968" y="61467"/>
                </a:lnTo>
                <a:lnTo>
                  <a:pt x="386968" y="1015"/>
                </a:lnTo>
                <a:close/>
              </a:path>
              <a:path w="842645" h="224154">
                <a:moveTo>
                  <a:pt x="183768" y="108711"/>
                </a:moveTo>
                <a:lnTo>
                  <a:pt x="161036" y="108711"/>
                </a:lnTo>
                <a:lnTo>
                  <a:pt x="161036" y="223773"/>
                </a:lnTo>
                <a:lnTo>
                  <a:pt x="183768" y="223773"/>
                </a:lnTo>
                <a:lnTo>
                  <a:pt x="183768" y="108711"/>
                </a:lnTo>
                <a:close/>
              </a:path>
              <a:path w="842645" h="224154">
                <a:moveTo>
                  <a:pt x="132206" y="5460"/>
                </a:moveTo>
                <a:lnTo>
                  <a:pt x="110616" y="5460"/>
                </a:lnTo>
                <a:lnTo>
                  <a:pt x="110616" y="212343"/>
                </a:lnTo>
                <a:lnTo>
                  <a:pt x="132206" y="212343"/>
                </a:lnTo>
                <a:lnTo>
                  <a:pt x="132206" y="108711"/>
                </a:lnTo>
                <a:lnTo>
                  <a:pt x="183768" y="108711"/>
                </a:lnTo>
                <a:lnTo>
                  <a:pt x="183768" y="89280"/>
                </a:lnTo>
                <a:lnTo>
                  <a:pt x="132206" y="89280"/>
                </a:lnTo>
                <a:lnTo>
                  <a:pt x="132206" y="5460"/>
                </a:lnTo>
                <a:close/>
              </a:path>
              <a:path w="842645" h="224154">
                <a:moveTo>
                  <a:pt x="183768" y="1015"/>
                </a:moveTo>
                <a:lnTo>
                  <a:pt x="161036" y="1015"/>
                </a:lnTo>
                <a:lnTo>
                  <a:pt x="161036" y="89280"/>
                </a:lnTo>
                <a:lnTo>
                  <a:pt x="183768" y="89280"/>
                </a:lnTo>
                <a:lnTo>
                  <a:pt x="183768" y="1015"/>
                </a:lnTo>
                <a:close/>
              </a:path>
              <a:path w="842645" h="224154">
                <a:moveTo>
                  <a:pt x="345058" y="23621"/>
                </a:moveTo>
                <a:lnTo>
                  <a:pt x="212343" y="23621"/>
                </a:lnTo>
                <a:lnTo>
                  <a:pt x="212343" y="42544"/>
                </a:lnTo>
                <a:lnTo>
                  <a:pt x="345058" y="42544"/>
                </a:lnTo>
                <a:lnTo>
                  <a:pt x="345058" y="23621"/>
                </a:lnTo>
                <a:close/>
              </a:path>
              <a:path w="842645" h="224154">
                <a:moveTo>
                  <a:pt x="290575" y="0"/>
                </a:moveTo>
                <a:lnTo>
                  <a:pt x="266953" y="0"/>
                </a:lnTo>
                <a:lnTo>
                  <a:pt x="266953" y="23621"/>
                </a:lnTo>
                <a:lnTo>
                  <a:pt x="290575" y="23621"/>
                </a:lnTo>
                <a:lnTo>
                  <a:pt x="2905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54345" y="4617211"/>
            <a:ext cx="419734" cy="222885"/>
          </a:xfrm>
          <a:custGeom>
            <a:avLst/>
            <a:gdLst/>
            <a:ahLst/>
            <a:cxnLst/>
            <a:rect l="l" t="t" r="r" b="b"/>
            <a:pathLst>
              <a:path w="419735" h="222885">
                <a:moveTo>
                  <a:pt x="315213" y="139700"/>
                </a:moveTo>
                <a:lnTo>
                  <a:pt x="275208" y="144652"/>
                </a:lnTo>
                <a:lnTo>
                  <a:pt x="240410" y="172212"/>
                </a:lnTo>
                <a:lnTo>
                  <a:pt x="240410" y="189737"/>
                </a:lnTo>
                <a:lnTo>
                  <a:pt x="275208" y="217550"/>
                </a:lnTo>
                <a:lnTo>
                  <a:pt x="315213" y="222250"/>
                </a:lnTo>
                <a:lnTo>
                  <a:pt x="326259" y="221962"/>
                </a:lnTo>
                <a:lnTo>
                  <a:pt x="369236" y="211550"/>
                </a:lnTo>
                <a:lnTo>
                  <a:pt x="379552" y="203835"/>
                </a:lnTo>
                <a:lnTo>
                  <a:pt x="315213" y="203835"/>
                </a:lnTo>
                <a:lnTo>
                  <a:pt x="303692" y="203384"/>
                </a:lnTo>
                <a:lnTo>
                  <a:pt x="264032" y="188340"/>
                </a:lnTo>
                <a:lnTo>
                  <a:pt x="264032" y="173862"/>
                </a:lnTo>
                <a:lnTo>
                  <a:pt x="303692" y="158748"/>
                </a:lnTo>
                <a:lnTo>
                  <a:pt x="315213" y="158369"/>
                </a:lnTo>
                <a:lnTo>
                  <a:pt x="379696" y="158369"/>
                </a:lnTo>
                <a:lnTo>
                  <a:pt x="375104" y="154314"/>
                </a:lnTo>
                <a:lnTo>
                  <a:pt x="336518" y="140938"/>
                </a:lnTo>
                <a:lnTo>
                  <a:pt x="326259" y="140009"/>
                </a:lnTo>
                <a:lnTo>
                  <a:pt x="315213" y="139700"/>
                </a:lnTo>
                <a:close/>
              </a:path>
              <a:path w="419735" h="222885">
                <a:moveTo>
                  <a:pt x="379696" y="158369"/>
                </a:moveTo>
                <a:lnTo>
                  <a:pt x="315213" y="158369"/>
                </a:lnTo>
                <a:lnTo>
                  <a:pt x="326620" y="158748"/>
                </a:lnTo>
                <a:lnTo>
                  <a:pt x="336645" y="159877"/>
                </a:lnTo>
                <a:lnTo>
                  <a:pt x="365887" y="180975"/>
                </a:lnTo>
                <a:lnTo>
                  <a:pt x="365759" y="188340"/>
                </a:lnTo>
                <a:lnTo>
                  <a:pt x="326620" y="203384"/>
                </a:lnTo>
                <a:lnTo>
                  <a:pt x="315213" y="203835"/>
                </a:lnTo>
                <a:lnTo>
                  <a:pt x="379552" y="203835"/>
                </a:lnTo>
                <a:lnTo>
                  <a:pt x="380050" y="203384"/>
                </a:lnTo>
                <a:lnTo>
                  <a:pt x="385952" y="197231"/>
                </a:lnTo>
                <a:lnTo>
                  <a:pt x="388874" y="189737"/>
                </a:lnTo>
                <a:lnTo>
                  <a:pt x="388874" y="172212"/>
                </a:lnTo>
                <a:lnTo>
                  <a:pt x="385952" y="164845"/>
                </a:lnTo>
                <a:lnTo>
                  <a:pt x="379983" y="158623"/>
                </a:lnTo>
                <a:lnTo>
                  <a:pt x="379696" y="158369"/>
                </a:lnTo>
                <a:close/>
              </a:path>
              <a:path w="419735" h="222885">
                <a:moveTo>
                  <a:pt x="83565" y="26924"/>
                </a:moveTo>
                <a:lnTo>
                  <a:pt x="0" y="26924"/>
                </a:lnTo>
                <a:lnTo>
                  <a:pt x="0" y="169290"/>
                </a:lnTo>
                <a:lnTo>
                  <a:pt x="14985" y="169290"/>
                </a:lnTo>
                <a:lnTo>
                  <a:pt x="37828" y="168898"/>
                </a:lnTo>
                <a:lnTo>
                  <a:pt x="77598" y="165917"/>
                </a:lnTo>
                <a:lnTo>
                  <a:pt x="97154" y="162560"/>
                </a:lnTo>
                <a:lnTo>
                  <a:pt x="96011" y="149098"/>
                </a:lnTo>
                <a:lnTo>
                  <a:pt x="23621" y="149098"/>
                </a:lnTo>
                <a:lnTo>
                  <a:pt x="23621" y="45974"/>
                </a:lnTo>
                <a:lnTo>
                  <a:pt x="83565" y="45974"/>
                </a:lnTo>
                <a:lnTo>
                  <a:pt x="83565" y="26924"/>
                </a:lnTo>
                <a:close/>
              </a:path>
              <a:path w="419735" h="222885">
                <a:moveTo>
                  <a:pt x="95503" y="143129"/>
                </a:moveTo>
                <a:lnTo>
                  <a:pt x="52143" y="148294"/>
                </a:lnTo>
                <a:lnTo>
                  <a:pt x="23621" y="149098"/>
                </a:lnTo>
                <a:lnTo>
                  <a:pt x="96011" y="149098"/>
                </a:lnTo>
                <a:lnTo>
                  <a:pt x="95503" y="143129"/>
                </a:lnTo>
                <a:close/>
              </a:path>
              <a:path w="419735" h="222885">
                <a:moveTo>
                  <a:pt x="288797" y="11683"/>
                </a:moveTo>
                <a:lnTo>
                  <a:pt x="265429" y="11683"/>
                </a:lnTo>
                <a:lnTo>
                  <a:pt x="265312" y="35560"/>
                </a:lnTo>
                <a:lnTo>
                  <a:pt x="264951" y="41790"/>
                </a:lnTo>
                <a:lnTo>
                  <a:pt x="250856" y="79073"/>
                </a:lnTo>
                <a:lnTo>
                  <a:pt x="218670" y="105384"/>
                </a:lnTo>
                <a:lnTo>
                  <a:pt x="210312" y="108838"/>
                </a:lnTo>
                <a:lnTo>
                  <a:pt x="223012" y="127762"/>
                </a:lnTo>
                <a:lnTo>
                  <a:pt x="256412" y="106425"/>
                </a:lnTo>
                <a:lnTo>
                  <a:pt x="277621" y="73660"/>
                </a:lnTo>
                <a:lnTo>
                  <a:pt x="301438" y="73660"/>
                </a:lnTo>
                <a:lnTo>
                  <a:pt x="288797" y="35560"/>
                </a:lnTo>
                <a:lnTo>
                  <a:pt x="288797" y="11683"/>
                </a:lnTo>
                <a:close/>
              </a:path>
              <a:path w="419735" h="222885">
                <a:moveTo>
                  <a:pt x="301438" y="73660"/>
                </a:moveTo>
                <a:lnTo>
                  <a:pt x="277621" y="73660"/>
                </a:lnTo>
                <a:lnTo>
                  <a:pt x="281622" y="81684"/>
                </a:lnTo>
                <a:lnTo>
                  <a:pt x="312769" y="113553"/>
                </a:lnTo>
                <a:lnTo>
                  <a:pt x="329818" y="121538"/>
                </a:lnTo>
                <a:lnTo>
                  <a:pt x="342518" y="102869"/>
                </a:lnTo>
                <a:lnTo>
                  <a:pt x="334444" y="99820"/>
                </a:lnTo>
                <a:lnTo>
                  <a:pt x="326938" y="96162"/>
                </a:lnTo>
                <a:lnTo>
                  <a:pt x="320105" y="91957"/>
                </a:lnTo>
                <a:lnTo>
                  <a:pt x="313816" y="87121"/>
                </a:lnTo>
                <a:lnTo>
                  <a:pt x="308153" y="81807"/>
                </a:lnTo>
                <a:lnTo>
                  <a:pt x="303180" y="76136"/>
                </a:lnTo>
                <a:lnTo>
                  <a:pt x="301438" y="73660"/>
                </a:lnTo>
                <a:close/>
              </a:path>
              <a:path w="419735" h="222885">
                <a:moveTo>
                  <a:pt x="386968" y="0"/>
                </a:moveTo>
                <a:lnTo>
                  <a:pt x="363346" y="0"/>
                </a:lnTo>
                <a:lnTo>
                  <a:pt x="363346" y="134493"/>
                </a:lnTo>
                <a:lnTo>
                  <a:pt x="386968" y="134493"/>
                </a:lnTo>
                <a:lnTo>
                  <a:pt x="386968" y="75818"/>
                </a:lnTo>
                <a:lnTo>
                  <a:pt x="419353" y="75818"/>
                </a:lnTo>
                <a:lnTo>
                  <a:pt x="419353" y="56006"/>
                </a:lnTo>
                <a:lnTo>
                  <a:pt x="386968" y="56006"/>
                </a:lnTo>
                <a:lnTo>
                  <a:pt x="386968" y="0"/>
                </a:lnTo>
                <a:close/>
              </a:path>
              <a:path w="419735" h="222885">
                <a:moveTo>
                  <a:pt x="183768" y="107695"/>
                </a:moveTo>
                <a:lnTo>
                  <a:pt x="161035" y="107695"/>
                </a:lnTo>
                <a:lnTo>
                  <a:pt x="161035" y="222757"/>
                </a:lnTo>
                <a:lnTo>
                  <a:pt x="183768" y="222757"/>
                </a:lnTo>
                <a:lnTo>
                  <a:pt x="183768" y="107695"/>
                </a:lnTo>
                <a:close/>
              </a:path>
              <a:path w="419735" h="222885">
                <a:moveTo>
                  <a:pt x="132206" y="4444"/>
                </a:moveTo>
                <a:lnTo>
                  <a:pt x="110616" y="4444"/>
                </a:lnTo>
                <a:lnTo>
                  <a:pt x="110616" y="211327"/>
                </a:lnTo>
                <a:lnTo>
                  <a:pt x="132206" y="211327"/>
                </a:lnTo>
                <a:lnTo>
                  <a:pt x="132206" y="107695"/>
                </a:lnTo>
                <a:lnTo>
                  <a:pt x="183768" y="107695"/>
                </a:lnTo>
                <a:lnTo>
                  <a:pt x="183768" y="88264"/>
                </a:lnTo>
                <a:lnTo>
                  <a:pt x="132206" y="88264"/>
                </a:lnTo>
                <a:lnTo>
                  <a:pt x="132206" y="4444"/>
                </a:lnTo>
                <a:close/>
              </a:path>
              <a:path w="419735" h="222885">
                <a:moveTo>
                  <a:pt x="183768" y="0"/>
                </a:moveTo>
                <a:lnTo>
                  <a:pt x="161035" y="0"/>
                </a:lnTo>
                <a:lnTo>
                  <a:pt x="161035" y="88264"/>
                </a:lnTo>
                <a:lnTo>
                  <a:pt x="183768" y="88264"/>
                </a:lnTo>
                <a:lnTo>
                  <a:pt x="1837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42025" y="4616196"/>
            <a:ext cx="644525" cy="224154"/>
          </a:xfrm>
          <a:custGeom>
            <a:avLst/>
            <a:gdLst/>
            <a:ahLst/>
            <a:cxnLst/>
            <a:rect l="l" t="t" r="r" b="b"/>
            <a:pathLst>
              <a:path w="644525" h="224154">
                <a:moveTo>
                  <a:pt x="618871" y="141223"/>
                </a:moveTo>
                <a:lnTo>
                  <a:pt x="465454" y="141223"/>
                </a:lnTo>
                <a:lnTo>
                  <a:pt x="465454" y="220979"/>
                </a:lnTo>
                <a:lnTo>
                  <a:pt x="618871" y="220979"/>
                </a:lnTo>
                <a:lnTo>
                  <a:pt x="618871" y="201929"/>
                </a:lnTo>
                <a:lnTo>
                  <a:pt x="488569" y="201929"/>
                </a:lnTo>
                <a:lnTo>
                  <a:pt x="488569" y="159892"/>
                </a:lnTo>
                <a:lnTo>
                  <a:pt x="618871" y="159892"/>
                </a:lnTo>
                <a:lnTo>
                  <a:pt x="618871" y="141223"/>
                </a:lnTo>
                <a:close/>
              </a:path>
              <a:path w="644525" h="224154">
                <a:moveTo>
                  <a:pt x="618871" y="159892"/>
                </a:moveTo>
                <a:lnTo>
                  <a:pt x="595502" y="159892"/>
                </a:lnTo>
                <a:lnTo>
                  <a:pt x="595502" y="201929"/>
                </a:lnTo>
                <a:lnTo>
                  <a:pt x="618871" y="201929"/>
                </a:lnTo>
                <a:lnTo>
                  <a:pt x="618871" y="159892"/>
                </a:lnTo>
                <a:close/>
              </a:path>
              <a:path w="644525" h="224154">
                <a:moveTo>
                  <a:pt x="104901" y="140207"/>
                </a:moveTo>
                <a:lnTo>
                  <a:pt x="64770" y="145160"/>
                </a:lnTo>
                <a:lnTo>
                  <a:pt x="30099" y="172719"/>
                </a:lnTo>
                <a:lnTo>
                  <a:pt x="30099" y="190245"/>
                </a:lnTo>
                <a:lnTo>
                  <a:pt x="64770" y="218439"/>
                </a:lnTo>
                <a:lnTo>
                  <a:pt x="104901" y="223265"/>
                </a:lnTo>
                <a:lnTo>
                  <a:pt x="121302" y="222577"/>
                </a:lnTo>
                <a:lnTo>
                  <a:pt x="159003" y="212343"/>
                </a:lnTo>
                <a:lnTo>
                  <a:pt x="169000" y="204596"/>
                </a:lnTo>
                <a:lnTo>
                  <a:pt x="104901" y="204596"/>
                </a:lnTo>
                <a:lnTo>
                  <a:pt x="93380" y="204217"/>
                </a:lnTo>
                <a:lnTo>
                  <a:pt x="53721" y="188975"/>
                </a:lnTo>
                <a:lnTo>
                  <a:pt x="53721" y="174243"/>
                </a:lnTo>
                <a:lnTo>
                  <a:pt x="93380" y="159254"/>
                </a:lnTo>
                <a:lnTo>
                  <a:pt x="104901" y="158876"/>
                </a:lnTo>
                <a:lnTo>
                  <a:pt x="169107" y="158876"/>
                </a:lnTo>
                <a:lnTo>
                  <a:pt x="167509" y="157033"/>
                </a:lnTo>
                <a:lnTo>
                  <a:pt x="159003" y="151129"/>
                </a:lnTo>
                <a:lnTo>
                  <a:pt x="148389" y="146387"/>
                </a:lnTo>
                <a:lnTo>
                  <a:pt x="135754" y="142994"/>
                </a:lnTo>
                <a:lnTo>
                  <a:pt x="121302" y="140950"/>
                </a:lnTo>
                <a:lnTo>
                  <a:pt x="104901" y="140207"/>
                </a:lnTo>
                <a:close/>
              </a:path>
              <a:path w="644525" h="224154">
                <a:moveTo>
                  <a:pt x="169107" y="158876"/>
                </a:moveTo>
                <a:lnTo>
                  <a:pt x="104901" y="158876"/>
                </a:lnTo>
                <a:lnTo>
                  <a:pt x="116308" y="159254"/>
                </a:lnTo>
                <a:lnTo>
                  <a:pt x="126333" y="160369"/>
                </a:lnTo>
                <a:lnTo>
                  <a:pt x="134977" y="162198"/>
                </a:lnTo>
                <a:lnTo>
                  <a:pt x="142239" y="164718"/>
                </a:lnTo>
                <a:lnTo>
                  <a:pt x="151002" y="168655"/>
                </a:lnTo>
                <a:lnTo>
                  <a:pt x="155448" y="174243"/>
                </a:lnTo>
                <a:lnTo>
                  <a:pt x="155448" y="188975"/>
                </a:lnTo>
                <a:lnTo>
                  <a:pt x="116308" y="204217"/>
                </a:lnTo>
                <a:lnTo>
                  <a:pt x="104901" y="204596"/>
                </a:lnTo>
                <a:lnTo>
                  <a:pt x="169000" y="204596"/>
                </a:lnTo>
                <a:lnTo>
                  <a:pt x="173609" y="199199"/>
                </a:lnTo>
                <a:lnTo>
                  <a:pt x="177327" y="190912"/>
                </a:lnTo>
                <a:lnTo>
                  <a:pt x="178688" y="181482"/>
                </a:lnTo>
                <a:lnTo>
                  <a:pt x="177327" y="172221"/>
                </a:lnTo>
                <a:lnTo>
                  <a:pt x="173609" y="164068"/>
                </a:lnTo>
                <a:lnTo>
                  <a:pt x="169107" y="158876"/>
                </a:lnTo>
                <a:close/>
              </a:path>
              <a:path w="644525" h="224154">
                <a:moveTo>
                  <a:pt x="396113" y="151637"/>
                </a:moveTo>
                <a:lnTo>
                  <a:pt x="249047" y="151637"/>
                </a:lnTo>
                <a:lnTo>
                  <a:pt x="249047" y="170814"/>
                </a:lnTo>
                <a:lnTo>
                  <a:pt x="372490" y="170814"/>
                </a:lnTo>
                <a:lnTo>
                  <a:pt x="372490" y="223773"/>
                </a:lnTo>
                <a:lnTo>
                  <a:pt x="396113" y="223773"/>
                </a:lnTo>
                <a:lnTo>
                  <a:pt x="396113" y="151637"/>
                </a:lnTo>
                <a:close/>
              </a:path>
              <a:path w="644525" h="224154">
                <a:moveTo>
                  <a:pt x="287782" y="52450"/>
                </a:moveTo>
                <a:lnTo>
                  <a:pt x="244983" y="65658"/>
                </a:lnTo>
                <a:lnTo>
                  <a:pt x="240537" y="71754"/>
                </a:lnTo>
                <a:lnTo>
                  <a:pt x="235965" y="77723"/>
                </a:lnTo>
                <a:lnTo>
                  <a:pt x="233679" y="84835"/>
                </a:lnTo>
                <a:lnTo>
                  <a:pt x="233679" y="101218"/>
                </a:lnTo>
                <a:lnTo>
                  <a:pt x="235965" y="108330"/>
                </a:lnTo>
                <a:lnTo>
                  <a:pt x="240537" y="114299"/>
                </a:lnTo>
                <a:lnTo>
                  <a:pt x="244983" y="120395"/>
                </a:lnTo>
                <a:lnTo>
                  <a:pt x="287782" y="133476"/>
                </a:lnTo>
                <a:lnTo>
                  <a:pt x="295616" y="133165"/>
                </a:lnTo>
                <a:lnTo>
                  <a:pt x="334232" y="115188"/>
                </a:lnTo>
                <a:lnTo>
                  <a:pt x="287782" y="115188"/>
                </a:lnTo>
                <a:lnTo>
                  <a:pt x="278257" y="115061"/>
                </a:lnTo>
                <a:lnTo>
                  <a:pt x="270637" y="113156"/>
                </a:lnTo>
                <a:lnTo>
                  <a:pt x="264922" y="109346"/>
                </a:lnTo>
                <a:lnTo>
                  <a:pt x="259334" y="105409"/>
                </a:lnTo>
                <a:lnTo>
                  <a:pt x="256539" y="100075"/>
                </a:lnTo>
                <a:lnTo>
                  <a:pt x="256539" y="86105"/>
                </a:lnTo>
                <a:lnTo>
                  <a:pt x="287782" y="70611"/>
                </a:lnTo>
                <a:lnTo>
                  <a:pt x="334041" y="70611"/>
                </a:lnTo>
                <a:lnTo>
                  <a:pt x="330326" y="65658"/>
                </a:lnTo>
                <a:lnTo>
                  <a:pt x="295616" y="52853"/>
                </a:lnTo>
                <a:lnTo>
                  <a:pt x="287782" y="52450"/>
                </a:lnTo>
                <a:close/>
              </a:path>
              <a:path w="644525" h="224154">
                <a:moveTo>
                  <a:pt x="334041" y="70611"/>
                </a:moveTo>
                <a:lnTo>
                  <a:pt x="287782" y="70611"/>
                </a:lnTo>
                <a:lnTo>
                  <a:pt x="297307" y="70738"/>
                </a:lnTo>
                <a:lnTo>
                  <a:pt x="305053" y="72770"/>
                </a:lnTo>
                <a:lnTo>
                  <a:pt x="310641" y="76707"/>
                </a:lnTo>
                <a:lnTo>
                  <a:pt x="316357" y="80644"/>
                </a:lnTo>
                <a:lnTo>
                  <a:pt x="319404" y="86105"/>
                </a:lnTo>
                <a:lnTo>
                  <a:pt x="319659" y="92963"/>
                </a:lnTo>
                <a:lnTo>
                  <a:pt x="319404" y="100075"/>
                </a:lnTo>
                <a:lnTo>
                  <a:pt x="316357" y="105409"/>
                </a:lnTo>
                <a:lnTo>
                  <a:pt x="305053" y="113156"/>
                </a:lnTo>
                <a:lnTo>
                  <a:pt x="297307" y="115061"/>
                </a:lnTo>
                <a:lnTo>
                  <a:pt x="287782" y="115188"/>
                </a:lnTo>
                <a:lnTo>
                  <a:pt x="334232" y="115188"/>
                </a:lnTo>
                <a:lnTo>
                  <a:pt x="339344" y="108330"/>
                </a:lnTo>
                <a:lnTo>
                  <a:pt x="341629" y="101218"/>
                </a:lnTo>
                <a:lnTo>
                  <a:pt x="341647" y="100075"/>
                </a:lnTo>
                <a:lnTo>
                  <a:pt x="341629" y="84835"/>
                </a:lnTo>
                <a:lnTo>
                  <a:pt x="339344" y="77723"/>
                </a:lnTo>
                <a:lnTo>
                  <a:pt x="334041" y="70611"/>
                </a:lnTo>
                <a:close/>
              </a:path>
              <a:path w="644525" h="224154">
                <a:moveTo>
                  <a:pt x="79501" y="36067"/>
                </a:moveTo>
                <a:lnTo>
                  <a:pt x="55879" y="36067"/>
                </a:lnTo>
                <a:lnTo>
                  <a:pt x="55879" y="42290"/>
                </a:lnTo>
                <a:lnTo>
                  <a:pt x="55379" y="49986"/>
                </a:lnTo>
                <a:lnTo>
                  <a:pt x="35752" y="91152"/>
                </a:lnTo>
                <a:lnTo>
                  <a:pt x="0" y="113410"/>
                </a:lnTo>
                <a:lnTo>
                  <a:pt x="12191" y="132333"/>
                </a:lnTo>
                <a:lnTo>
                  <a:pt x="46482" y="111505"/>
                </a:lnTo>
                <a:lnTo>
                  <a:pt x="68072" y="79374"/>
                </a:lnTo>
                <a:lnTo>
                  <a:pt x="92315" y="79374"/>
                </a:lnTo>
                <a:lnTo>
                  <a:pt x="79516" y="42290"/>
                </a:lnTo>
                <a:lnTo>
                  <a:pt x="79501" y="36067"/>
                </a:lnTo>
                <a:close/>
              </a:path>
              <a:path w="644525" h="224154">
                <a:moveTo>
                  <a:pt x="92315" y="79374"/>
                </a:moveTo>
                <a:lnTo>
                  <a:pt x="68072" y="79374"/>
                </a:lnTo>
                <a:lnTo>
                  <a:pt x="72169" y="87114"/>
                </a:lnTo>
                <a:lnTo>
                  <a:pt x="104092" y="117697"/>
                </a:lnTo>
                <a:lnTo>
                  <a:pt x="121792" y="125348"/>
                </a:lnTo>
                <a:lnTo>
                  <a:pt x="132969" y="106933"/>
                </a:lnTo>
                <a:lnTo>
                  <a:pt x="124803" y="103909"/>
                </a:lnTo>
                <a:lnTo>
                  <a:pt x="117268" y="100361"/>
                </a:lnTo>
                <a:lnTo>
                  <a:pt x="110376" y="96289"/>
                </a:lnTo>
                <a:lnTo>
                  <a:pt x="104139" y="91693"/>
                </a:lnTo>
                <a:lnTo>
                  <a:pt x="98496" y="86572"/>
                </a:lnTo>
                <a:lnTo>
                  <a:pt x="93567" y="81105"/>
                </a:lnTo>
                <a:lnTo>
                  <a:pt x="92315" y="79374"/>
                </a:lnTo>
                <a:close/>
              </a:path>
              <a:path w="644525" h="224154">
                <a:moveTo>
                  <a:pt x="127508" y="16890"/>
                </a:moveTo>
                <a:lnTo>
                  <a:pt x="6985" y="16890"/>
                </a:lnTo>
                <a:lnTo>
                  <a:pt x="6985" y="36067"/>
                </a:lnTo>
                <a:lnTo>
                  <a:pt x="127508" y="36067"/>
                </a:lnTo>
                <a:lnTo>
                  <a:pt x="127508" y="16890"/>
                </a:lnTo>
                <a:close/>
              </a:path>
              <a:path w="644525" h="224154">
                <a:moveTo>
                  <a:pt x="644398" y="93471"/>
                </a:moveTo>
                <a:lnTo>
                  <a:pt x="440689" y="93471"/>
                </a:lnTo>
                <a:lnTo>
                  <a:pt x="440689" y="112902"/>
                </a:lnTo>
                <a:lnTo>
                  <a:pt x="644398" y="112902"/>
                </a:lnTo>
                <a:lnTo>
                  <a:pt x="644398" y="93471"/>
                </a:lnTo>
                <a:close/>
              </a:path>
              <a:path w="644525" h="224154">
                <a:moveTo>
                  <a:pt x="618617" y="12191"/>
                </a:moveTo>
                <a:lnTo>
                  <a:pt x="466217" y="12191"/>
                </a:lnTo>
                <a:lnTo>
                  <a:pt x="466217" y="31622"/>
                </a:lnTo>
                <a:lnTo>
                  <a:pt x="595249" y="31622"/>
                </a:lnTo>
                <a:lnTo>
                  <a:pt x="595137" y="42814"/>
                </a:lnTo>
                <a:lnTo>
                  <a:pt x="591002" y="84113"/>
                </a:lnTo>
                <a:lnTo>
                  <a:pt x="589026" y="93471"/>
                </a:lnTo>
                <a:lnTo>
                  <a:pt x="612901" y="93471"/>
                </a:lnTo>
                <a:lnTo>
                  <a:pt x="618259" y="50139"/>
                </a:lnTo>
                <a:lnTo>
                  <a:pt x="618521" y="42814"/>
                </a:lnTo>
                <a:lnTo>
                  <a:pt x="618617" y="12191"/>
                </a:lnTo>
                <a:close/>
              </a:path>
              <a:path w="644525" h="224154">
                <a:moveTo>
                  <a:pt x="396113" y="1015"/>
                </a:moveTo>
                <a:lnTo>
                  <a:pt x="372490" y="1015"/>
                </a:lnTo>
                <a:lnTo>
                  <a:pt x="372490" y="140207"/>
                </a:lnTo>
                <a:lnTo>
                  <a:pt x="396113" y="140207"/>
                </a:lnTo>
                <a:lnTo>
                  <a:pt x="396113" y="81025"/>
                </a:lnTo>
                <a:lnTo>
                  <a:pt x="428498" y="81025"/>
                </a:lnTo>
                <a:lnTo>
                  <a:pt x="428498" y="61467"/>
                </a:lnTo>
                <a:lnTo>
                  <a:pt x="396113" y="61467"/>
                </a:lnTo>
                <a:lnTo>
                  <a:pt x="396113" y="1015"/>
                </a:lnTo>
                <a:close/>
              </a:path>
              <a:path w="644525" h="224154">
                <a:moveTo>
                  <a:pt x="176657" y="1015"/>
                </a:moveTo>
                <a:lnTo>
                  <a:pt x="153035" y="1015"/>
                </a:lnTo>
                <a:lnTo>
                  <a:pt x="153035" y="134746"/>
                </a:lnTo>
                <a:lnTo>
                  <a:pt x="176657" y="134746"/>
                </a:lnTo>
                <a:lnTo>
                  <a:pt x="176657" y="75564"/>
                </a:lnTo>
                <a:lnTo>
                  <a:pt x="209041" y="75564"/>
                </a:lnTo>
                <a:lnTo>
                  <a:pt x="209041" y="56260"/>
                </a:lnTo>
                <a:lnTo>
                  <a:pt x="176657" y="56260"/>
                </a:lnTo>
                <a:lnTo>
                  <a:pt x="176657" y="1015"/>
                </a:lnTo>
                <a:close/>
              </a:path>
              <a:path w="644525" h="224154">
                <a:moveTo>
                  <a:pt x="354202" y="23621"/>
                </a:moveTo>
                <a:lnTo>
                  <a:pt x="221487" y="23621"/>
                </a:lnTo>
                <a:lnTo>
                  <a:pt x="221487" y="42544"/>
                </a:lnTo>
                <a:lnTo>
                  <a:pt x="354202" y="42544"/>
                </a:lnTo>
                <a:lnTo>
                  <a:pt x="354202" y="23621"/>
                </a:lnTo>
                <a:close/>
              </a:path>
              <a:path w="644525" h="224154">
                <a:moveTo>
                  <a:pt x="299720" y="0"/>
                </a:moveTo>
                <a:lnTo>
                  <a:pt x="276098" y="0"/>
                </a:lnTo>
                <a:lnTo>
                  <a:pt x="276098" y="23621"/>
                </a:lnTo>
                <a:lnTo>
                  <a:pt x="299720" y="23621"/>
                </a:lnTo>
                <a:lnTo>
                  <a:pt x="2997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2750" y="4617211"/>
            <a:ext cx="959485" cy="252729"/>
          </a:xfrm>
          <a:custGeom>
            <a:avLst/>
            <a:gdLst/>
            <a:ahLst/>
            <a:cxnLst/>
            <a:rect l="l" t="t" r="r" b="b"/>
            <a:pathLst>
              <a:path w="959484" h="252729">
                <a:moveTo>
                  <a:pt x="134747" y="108839"/>
                </a:moveTo>
                <a:lnTo>
                  <a:pt x="99390" y="85737"/>
                </a:lnTo>
                <a:lnTo>
                  <a:pt x="91452" y="75057"/>
                </a:lnTo>
                <a:lnTo>
                  <a:pt x="89966" y="72783"/>
                </a:lnTo>
                <a:lnTo>
                  <a:pt x="79883" y="34544"/>
                </a:lnTo>
                <a:lnTo>
                  <a:pt x="79883" y="12446"/>
                </a:lnTo>
                <a:lnTo>
                  <a:pt x="55753" y="12446"/>
                </a:lnTo>
                <a:lnTo>
                  <a:pt x="55753" y="34544"/>
                </a:lnTo>
                <a:lnTo>
                  <a:pt x="55270" y="42926"/>
                </a:lnTo>
                <a:lnTo>
                  <a:pt x="41033" y="81622"/>
                </a:lnTo>
                <a:lnTo>
                  <a:pt x="8496" y="109499"/>
                </a:lnTo>
                <a:lnTo>
                  <a:pt x="0" y="113157"/>
                </a:lnTo>
                <a:lnTo>
                  <a:pt x="12700" y="131699"/>
                </a:lnTo>
                <a:lnTo>
                  <a:pt x="46355" y="109347"/>
                </a:lnTo>
                <a:lnTo>
                  <a:pt x="67945" y="75057"/>
                </a:lnTo>
                <a:lnTo>
                  <a:pt x="72059" y="83921"/>
                </a:lnTo>
                <a:lnTo>
                  <a:pt x="96583" y="113322"/>
                </a:lnTo>
                <a:lnTo>
                  <a:pt x="122555" y="127762"/>
                </a:lnTo>
                <a:lnTo>
                  <a:pt x="134747" y="108839"/>
                </a:lnTo>
                <a:close/>
              </a:path>
              <a:path w="959484" h="252729">
                <a:moveTo>
                  <a:pt x="183515" y="254"/>
                </a:moveTo>
                <a:lnTo>
                  <a:pt x="159893" y="254"/>
                </a:lnTo>
                <a:lnTo>
                  <a:pt x="159893" y="163322"/>
                </a:lnTo>
                <a:lnTo>
                  <a:pt x="183515" y="163322"/>
                </a:lnTo>
                <a:lnTo>
                  <a:pt x="183515" y="254"/>
                </a:lnTo>
                <a:close/>
              </a:path>
              <a:path w="959484" h="252729">
                <a:moveTo>
                  <a:pt x="190119" y="198882"/>
                </a:moveTo>
                <a:lnTo>
                  <a:pt x="61722" y="198882"/>
                </a:lnTo>
                <a:lnTo>
                  <a:pt x="61722" y="147955"/>
                </a:lnTo>
                <a:lnTo>
                  <a:pt x="37846" y="147955"/>
                </a:lnTo>
                <a:lnTo>
                  <a:pt x="37846" y="218059"/>
                </a:lnTo>
                <a:lnTo>
                  <a:pt x="190119" y="218059"/>
                </a:lnTo>
                <a:lnTo>
                  <a:pt x="190119" y="198882"/>
                </a:lnTo>
                <a:close/>
              </a:path>
              <a:path w="959484" h="252729">
                <a:moveTo>
                  <a:pt x="350520" y="91948"/>
                </a:moveTo>
                <a:lnTo>
                  <a:pt x="315887" y="71450"/>
                </a:lnTo>
                <a:lnTo>
                  <a:pt x="309410" y="63881"/>
                </a:lnTo>
                <a:lnTo>
                  <a:pt x="306603" y="60071"/>
                </a:lnTo>
                <a:lnTo>
                  <a:pt x="296545" y="26670"/>
                </a:lnTo>
                <a:lnTo>
                  <a:pt x="296545" y="7239"/>
                </a:lnTo>
                <a:lnTo>
                  <a:pt x="273177" y="7239"/>
                </a:lnTo>
                <a:lnTo>
                  <a:pt x="273177" y="26670"/>
                </a:lnTo>
                <a:lnTo>
                  <a:pt x="272669" y="34391"/>
                </a:lnTo>
                <a:lnTo>
                  <a:pt x="253225" y="75069"/>
                </a:lnTo>
                <a:lnTo>
                  <a:pt x="217551" y="96774"/>
                </a:lnTo>
                <a:lnTo>
                  <a:pt x="230251" y="115570"/>
                </a:lnTo>
                <a:lnTo>
                  <a:pt x="263906" y="95250"/>
                </a:lnTo>
                <a:lnTo>
                  <a:pt x="285369" y="63881"/>
                </a:lnTo>
                <a:lnTo>
                  <a:pt x="289433" y="71653"/>
                </a:lnTo>
                <a:lnTo>
                  <a:pt x="320840" y="102539"/>
                </a:lnTo>
                <a:lnTo>
                  <a:pt x="338074" y="110363"/>
                </a:lnTo>
                <a:lnTo>
                  <a:pt x="350520" y="91948"/>
                </a:lnTo>
                <a:close/>
              </a:path>
              <a:path w="959484" h="252729">
                <a:moveTo>
                  <a:pt x="403860" y="0"/>
                </a:moveTo>
                <a:lnTo>
                  <a:pt x="380365" y="0"/>
                </a:lnTo>
                <a:lnTo>
                  <a:pt x="380365" y="38354"/>
                </a:lnTo>
                <a:lnTo>
                  <a:pt x="333375" y="38354"/>
                </a:lnTo>
                <a:lnTo>
                  <a:pt x="333375" y="57404"/>
                </a:lnTo>
                <a:lnTo>
                  <a:pt x="380365" y="57404"/>
                </a:lnTo>
                <a:lnTo>
                  <a:pt x="380365" y="114554"/>
                </a:lnTo>
                <a:lnTo>
                  <a:pt x="403860" y="114554"/>
                </a:lnTo>
                <a:lnTo>
                  <a:pt x="403860" y="0"/>
                </a:lnTo>
                <a:close/>
              </a:path>
              <a:path w="959484" h="252729">
                <a:moveTo>
                  <a:pt x="411607" y="201041"/>
                </a:moveTo>
                <a:lnTo>
                  <a:pt x="281940" y="201041"/>
                </a:lnTo>
                <a:lnTo>
                  <a:pt x="281940" y="180467"/>
                </a:lnTo>
                <a:lnTo>
                  <a:pt x="403860" y="180467"/>
                </a:lnTo>
                <a:lnTo>
                  <a:pt x="403860" y="125095"/>
                </a:lnTo>
                <a:lnTo>
                  <a:pt x="258318" y="125095"/>
                </a:lnTo>
                <a:lnTo>
                  <a:pt x="258318" y="143637"/>
                </a:lnTo>
                <a:lnTo>
                  <a:pt x="380619" y="143637"/>
                </a:lnTo>
                <a:lnTo>
                  <a:pt x="380619" y="162560"/>
                </a:lnTo>
                <a:lnTo>
                  <a:pt x="258826" y="162560"/>
                </a:lnTo>
                <a:lnTo>
                  <a:pt x="258826" y="219964"/>
                </a:lnTo>
                <a:lnTo>
                  <a:pt x="411607" y="219964"/>
                </a:lnTo>
                <a:lnTo>
                  <a:pt x="411607" y="201041"/>
                </a:lnTo>
                <a:close/>
              </a:path>
              <a:path w="959484" h="252729">
                <a:moveTo>
                  <a:pt x="512318" y="13970"/>
                </a:moveTo>
                <a:lnTo>
                  <a:pt x="487934" y="13970"/>
                </a:lnTo>
                <a:lnTo>
                  <a:pt x="479590" y="26733"/>
                </a:lnTo>
                <a:lnTo>
                  <a:pt x="460883" y="68453"/>
                </a:lnTo>
                <a:lnTo>
                  <a:pt x="451840" y="115862"/>
                </a:lnTo>
                <a:lnTo>
                  <a:pt x="451104" y="132969"/>
                </a:lnTo>
                <a:lnTo>
                  <a:pt x="451840" y="150241"/>
                </a:lnTo>
                <a:lnTo>
                  <a:pt x="460883" y="197739"/>
                </a:lnTo>
                <a:lnTo>
                  <a:pt x="479590" y="239585"/>
                </a:lnTo>
                <a:lnTo>
                  <a:pt x="487934" y="252349"/>
                </a:lnTo>
                <a:lnTo>
                  <a:pt x="512318" y="252349"/>
                </a:lnTo>
                <a:lnTo>
                  <a:pt x="508000" y="245567"/>
                </a:lnTo>
                <a:lnTo>
                  <a:pt x="503834" y="237959"/>
                </a:lnTo>
                <a:lnTo>
                  <a:pt x="489051" y="200012"/>
                </a:lnTo>
                <a:lnTo>
                  <a:pt x="479996" y="155536"/>
                </a:lnTo>
                <a:lnTo>
                  <a:pt x="478663" y="132969"/>
                </a:lnTo>
                <a:lnTo>
                  <a:pt x="479044" y="121793"/>
                </a:lnTo>
                <a:lnTo>
                  <a:pt x="486156" y="76822"/>
                </a:lnTo>
                <a:lnTo>
                  <a:pt x="499808" y="36690"/>
                </a:lnTo>
                <a:lnTo>
                  <a:pt x="508000" y="20688"/>
                </a:lnTo>
                <a:lnTo>
                  <a:pt x="512318" y="13970"/>
                </a:lnTo>
                <a:close/>
              </a:path>
              <a:path w="959484" h="252729">
                <a:moveTo>
                  <a:pt x="569849" y="21590"/>
                </a:moveTo>
                <a:lnTo>
                  <a:pt x="548767" y="21590"/>
                </a:lnTo>
                <a:lnTo>
                  <a:pt x="528828" y="90297"/>
                </a:lnTo>
                <a:lnTo>
                  <a:pt x="556768" y="90297"/>
                </a:lnTo>
                <a:lnTo>
                  <a:pt x="569849" y="21590"/>
                </a:lnTo>
                <a:close/>
              </a:path>
              <a:path w="959484" h="252729">
                <a:moveTo>
                  <a:pt x="715772" y="178181"/>
                </a:moveTo>
                <a:lnTo>
                  <a:pt x="632841" y="178181"/>
                </a:lnTo>
                <a:lnTo>
                  <a:pt x="632841" y="176784"/>
                </a:lnTo>
                <a:lnTo>
                  <a:pt x="669290" y="139700"/>
                </a:lnTo>
                <a:lnTo>
                  <a:pt x="677214" y="131775"/>
                </a:lnTo>
                <a:lnTo>
                  <a:pt x="684237" y="124396"/>
                </a:lnTo>
                <a:lnTo>
                  <a:pt x="708914" y="89916"/>
                </a:lnTo>
                <a:lnTo>
                  <a:pt x="711581" y="83439"/>
                </a:lnTo>
                <a:lnTo>
                  <a:pt x="712851" y="76962"/>
                </a:lnTo>
                <a:lnTo>
                  <a:pt x="712851" y="70358"/>
                </a:lnTo>
                <a:lnTo>
                  <a:pt x="696366" y="33756"/>
                </a:lnTo>
                <a:lnTo>
                  <a:pt x="653923" y="19177"/>
                </a:lnTo>
                <a:lnTo>
                  <a:pt x="645502" y="19634"/>
                </a:lnTo>
                <a:lnTo>
                  <a:pt x="606526" y="39331"/>
                </a:lnTo>
                <a:lnTo>
                  <a:pt x="594741" y="73787"/>
                </a:lnTo>
                <a:lnTo>
                  <a:pt x="620649" y="73787"/>
                </a:lnTo>
                <a:lnTo>
                  <a:pt x="620776" y="64135"/>
                </a:lnTo>
                <a:lnTo>
                  <a:pt x="623697" y="56515"/>
                </a:lnTo>
                <a:lnTo>
                  <a:pt x="653415" y="42037"/>
                </a:lnTo>
                <a:lnTo>
                  <a:pt x="663067" y="42164"/>
                </a:lnTo>
                <a:lnTo>
                  <a:pt x="686689" y="76200"/>
                </a:lnTo>
                <a:lnTo>
                  <a:pt x="685673" y="81153"/>
                </a:lnTo>
                <a:lnTo>
                  <a:pt x="683387" y="85852"/>
                </a:lnTo>
                <a:lnTo>
                  <a:pt x="681228" y="90551"/>
                </a:lnTo>
                <a:lnTo>
                  <a:pt x="594741" y="181737"/>
                </a:lnTo>
                <a:lnTo>
                  <a:pt x="594741" y="201549"/>
                </a:lnTo>
                <a:lnTo>
                  <a:pt x="715772" y="201549"/>
                </a:lnTo>
                <a:lnTo>
                  <a:pt x="715772" y="178181"/>
                </a:lnTo>
                <a:close/>
              </a:path>
              <a:path w="959484" h="252729">
                <a:moveTo>
                  <a:pt x="879602" y="143383"/>
                </a:moveTo>
                <a:lnTo>
                  <a:pt x="854964" y="143383"/>
                </a:lnTo>
                <a:lnTo>
                  <a:pt x="854964" y="54229"/>
                </a:lnTo>
                <a:lnTo>
                  <a:pt x="854964" y="21590"/>
                </a:lnTo>
                <a:lnTo>
                  <a:pt x="829183" y="21590"/>
                </a:lnTo>
                <a:lnTo>
                  <a:pt x="829183" y="54229"/>
                </a:lnTo>
                <a:lnTo>
                  <a:pt x="829183" y="143383"/>
                </a:lnTo>
                <a:lnTo>
                  <a:pt x="770509" y="143383"/>
                </a:lnTo>
                <a:lnTo>
                  <a:pt x="770509" y="141986"/>
                </a:lnTo>
                <a:lnTo>
                  <a:pt x="827151" y="54229"/>
                </a:lnTo>
                <a:lnTo>
                  <a:pt x="829183" y="54229"/>
                </a:lnTo>
                <a:lnTo>
                  <a:pt x="829183" y="21590"/>
                </a:lnTo>
                <a:lnTo>
                  <a:pt x="821182" y="21590"/>
                </a:lnTo>
                <a:lnTo>
                  <a:pt x="741680" y="144399"/>
                </a:lnTo>
                <a:lnTo>
                  <a:pt x="741680" y="166497"/>
                </a:lnTo>
                <a:lnTo>
                  <a:pt x="829183" y="166497"/>
                </a:lnTo>
                <a:lnTo>
                  <a:pt x="829183" y="201549"/>
                </a:lnTo>
                <a:lnTo>
                  <a:pt x="854964" y="201549"/>
                </a:lnTo>
                <a:lnTo>
                  <a:pt x="854964" y="166497"/>
                </a:lnTo>
                <a:lnTo>
                  <a:pt x="879602" y="166497"/>
                </a:lnTo>
                <a:lnTo>
                  <a:pt x="879602" y="143383"/>
                </a:lnTo>
                <a:close/>
              </a:path>
              <a:path w="959484" h="252729">
                <a:moveTo>
                  <a:pt x="959104" y="132969"/>
                </a:moveTo>
                <a:lnTo>
                  <a:pt x="953503" y="83578"/>
                </a:lnTo>
                <a:lnTo>
                  <a:pt x="937895" y="40068"/>
                </a:lnTo>
                <a:lnTo>
                  <a:pt x="922274" y="13970"/>
                </a:lnTo>
                <a:lnTo>
                  <a:pt x="898017" y="13970"/>
                </a:lnTo>
                <a:lnTo>
                  <a:pt x="902246" y="20688"/>
                </a:lnTo>
                <a:lnTo>
                  <a:pt x="906373" y="28257"/>
                </a:lnTo>
                <a:lnTo>
                  <a:pt x="921143" y="66128"/>
                </a:lnTo>
                <a:lnTo>
                  <a:pt x="930211" y="110528"/>
                </a:lnTo>
                <a:lnTo>
                  <a:pt x="931545" y="132969"/>
                </a:lnTo>
                <a:lnTo>
                  <a:pt x="931164" y="144233"/>
                </a:lnTo>
                <a:lnTo>
                  <a:pt x="924039" y="189306"/>
                </a:lnTo>
                <a:lnTo>
                  <a:pt x="910386" y="229514"/>
                </a:lnTo>
                <a:lnTo>
                  <a:pt x="898017" y="252349"/>
                </a:lnTo>
                <a:lnTo>
                  <a:pt x="922274" y="252349"/>
                </a:lnTo>
                <a:lnTo>
                  <a:pt x="944130" y="212293"/>
                </a:lnTo>
                <a:lnTo>
                  <a:pt x="956538" y="166789"/>
                </a:lnTo>
                <a:lnTo>
                  <a:pt x="958405" y="150241"/>
                </a:lnTo>
                <a:lnTo>
                  <a:pt x="959104" y="1329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8254365" y="3610228"/>
            <a:ext cx="593090" cy="215265"/>
            <a:chOff x="8254365" y="3610228"/>
            <a:chExt cx="593090" cy="21526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4365" y="3655567"/>
              <a:ext cx="132206" cy="1322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424291" y="3610228"/>
              <a:ext cx="422909" cy="215265"/>
            </a:xfrm>
            <a:custGeom>
              <a:avLst/>
              <a:gdLst/>
              <a:ahLst/>
              <a:cxnLst/>
              <a:rect l="l" t="t" r="r" b="b"/>
              <a:pathLst>
                <a:path w="422909" h="215264">
                  <a:moveTo>
                    <a:pt x="112902" y="138684"/>
                  </a:moveTo>
                  <a:lnTo>
                    <a:pt x="89788" y="138684"/>
                  </a:lnTo>
                  <a:lnTo>
                    <a:pt x="89788" y="215138"/>
                  </a:lnTo>
                  <a:lnTo>
                    <a:pt x="112902" y="215138"/>
                  </a:lnTo>
                  <a:lnTo>
                    <a:pt x="112902" y="138684"/>
                  </a:lnTo>
                  <a:close/>
                </a:path>
                <a:path w="422909" h="215264">
                  <a:moveTo>
                    <a:pt x="203834" y="118999"/>
                  </a:moveTo>
                  <a:lnTo>
                    <a:pt x="0" y="118999"/>
                  </a:lnTo>
                  <a:lnTo>
                    <a:pt x="0" y="138684"/>
                  </a:lnTo>
                  <a:lnTo>
                    <a:pt x="203834" y="138684"/>
                  </a:lnTo>
                  <a:lnTo>
                    <a:pt x="203834" y="118999"/>
                  </a:lnTo>
                  <a:close/>
                </a:path>
                <a:path w="422909" h="215264">
                  <a:moveTo>
                    <a:pt x="332358" y="135890"/>
                  </a:moveTo>
                  <a:lnTo>
                    <a:pt x="309244" y="135890"/>
                  </a:lnTo>
                  <a:lnTo>
                    <a:pt x="309244" y="215138"/>
                  </a:lnTo>
                  <a:lnTo>
                    <a:pt x="332358" y="215138"/>
                  </a:lnTo>
                  <a:lnTo>
                    <a:pt x="332358" y="135890"/>
                  </a:lnTo>
                  <a:close/>
                </a:path>
                <a:path w="422909" h="215264">
                  <a:moveTo>
                    <a:pt x="422782" y="116459"/>
                  </a:moveTo>
                  <a:lnTo>
                    <a:pt x="219709" y="116459"/>
                  </a:lnTo>
                  <a:lnTo>
                    <a:pt x="219709" y="135890"/>
                  </a:lnTo>
                  <a:lnTo>
                    <a:pt x="422782" y="135890"/>
                  </a:lnTo>
                  <a:lnTo>
                    <a:pt x="422782" y="116459"/>
                  </a:lnTo>
                  <a:close/>
                </a:path>
                <a:path w="422909" h="215264">
                  <a:moveTo>
                    <a:pt x="101473" y="889"/>
                  </a:moveTo>
                  <a:lnTo>
                    <a:pt x="59943" y="6985"/>
                  </a:lnTo>
                  <a:lnTo>
                    <a:pt x="27904" y="29916"/>
                  </a:lnTo>
                  <a:lnTo>
                    <a:pt x="22225" y="50419"/>
                  </a:lnTo>
                  <a:lnTo>
                    <a:pt x="22863" y="57701"/>
                  </a:lnTo>
                  <a:lnTo>
                    <a:pt x="51563" y="90080"/>
                  </a:lnTo>
                  <a:lnTo>
                    <a:pt x="89947" y="98934"/>
                  </a:lnTo>
                  <a:lnTo>
                    <a:pt x="101473" y="99314"/>
                  </a:lnTo>
                  <a:lnTo>
                    <a:pt x="112924" y="98934"/>
                  </a:lnTo>
                  <a:lnTo>
                    <a:pt x="151310" y="90080"/>
                  </a:lnTo>
                  <a:lnTo>
                    <a:pt x="166378" y="80518"/>
                  </a:lnTo>
                  <a:lnTo>
                    <a:pt x="101473" y="80518"/>
                  </a:lnTo>
                  <a:lnTo>
                    <a:pt x="93448" y="80228"/>
                  </a:lnTo>
                  <a:lnTo>
                    <a:pt x="53339" y="66421"/>
                  </a:lnTo>
                  <a:lnTo>
                    <a:pt x="48767" y="61976"/>
                  </a:lnTo>
                  <a:lnTo>
                    <a:pt x="46481" y="56642"/>
                  </a:lnTo>
                  <a:lnTo>
                    <a:pt x="46481" y="44069"/>
                  </a:lnTo>
                  <a:lnTo>
                    <a:pt x="48767" y="38608"/>
                  </a:lnTo>
                  <a:lnTo>
                    <a:pt x="53339" y="34163"/>
                  </a:lnTo>
                  <a:lnTo>
                    <a:pt x="57911" y="29591"/>
                  </a:lnTo>
                  <a:lnTo>
                    <a:pt x="101473" y="19812"/>
                  </a:lnTo>
                  <a:lnTo>
                    <a:pt x="166128" y="19812"/>
                  </a:lnTo>
                  <a:lnTo>
                    <a:pt x="165181" y="18915"/>
                  </a:lnTo>
                  <a:lnTo>
                    <a:pt x="123650" y="2508"/>
                  </a:lnTo>
                  <a:lnTo>
                    <a:pt x="112924" y="1341"/>
                  </a:lnTo>
                  <a:lnTo>
                    <a:pt x="101473" y="889"/>
                  </a:lnTo>
                  <a:close/>
                </a:path>
                <a:path w="422909" h="215264">
                  <a:moveTo>
                    <a:pt x="166128" y="19812"/>
                  </a:moveTo>
                  <a:lnTo>
                    <a:pt x="101473" y="19812"/>
                  </a:lnTo>
                  <a:lnTo>
                    <a:pt x="109497" y="20121"/>
                  </a:lnTo>
                  <a:lnTo>
                    <a:pt x="116998" y="20859"/>
                  </a:lnTo>
                  <a:lnTo>
                    <a:pt x="149732" y="34163"/>
                  </a:lnTo>
                  <a:lnTo>
                    <a:pt x="154304" y="38608"/>
                  </a:lnTo>
                  <a:lnTo>
                    <a:pt x="156590" y="44069"/>
                  </a:lnTo>
                  <a:lnTo>
                    <a:pt x="156590" y="56642"/>
                  </a:lnTo>
                  <a:lnTo>
                    <a:pt x="154304" y="61976"/>
                  </a:lnTo>
                  <a:lnTo>
                    <a:pt x="149732" y="66421"/>
                  </a:lnTo>
                  <a:lnTo>
                    <a:pt x="145160" y="70993"/>
                  </a:lnTo>
                  <a:lnTo>
                    <a:pt x="101473" y="80518"/>
                  </a:lnTo>
                  <a:lnTo>
                    <a:pt x="166378" y="80518"/>
                  </a:lnTo>
                  <a:lnTo>
                    <a:pt x="180720" y="50419"/>
                  </a:lnTo>
                  <a:lnTo>
                    <a:pt x="180028" y="43060"/>
                  </a:lnTo>
                  <a:lnTo>
                    <a:pt x="178133" y="36226"/>
                  </a:lnTo>
                  <a:lnTo>
                    <a:pt x="175023" y="29916"/>
                  </a:lnTo>
                  <a:lnTo>
                    <a:pt x="170687" y="24130"/>
                  </a:lnTo>
                  <a:lnTo>
                    <a:pt x="166128" y="19812"/>
                  </a:lnTo>
                  <a:close/>
                </a:path>
                <a:path w="422909" h="215264">
                  <a:moveTo>
                    <a:pt x="333882" y="0"/>
                  </a:moveTo>
                  <a:lnTo>
                    <a:pt x="309244" y="0"/>
                  </a:lnTo>
                  <a:lnTo>
                    <a:pt x="309244" y="12065"/>
                  </a:lnTo>
                  <a:lnTo>
                    <a:pt x="308411" y="19546"/>
                  </a:lnTo>
                  <a:lnTo>
                    <a:pt x="285654" y="52705"/>
                  </a:lnTo>
                  <a:lnTo>
                    <a:pt x="250539" y="70675"/>
                  </a:lnTo>
                  <a:lnTo>
                    <a:pt x="229488" y="75311"/>
                  </a:lnTo>
                  <a:lnTo>
                    <a:pt x="238886" y="94615"/>
                  </a:lnTo>
                  <a:lnTo>
                    <a:pt x="280995" y="80972"/>
                  </a:lnTo>
                  <a:lnTo>
                    <a:pt x="312959" y="56165"/>
                  </a:lnTo>
                  <a:lnTo>
                    <a:pt x="321690" y="43688"/>
                  </a:lnTo>
                  <a:lnTo>
                    <a:pt x="347697" y="43688"/>
                  </a:lnTo>
                  <a:lnTo>
                    <a:pt x="333882" y="12065"/>
                  </a:lnTo>
                  <a:lnTo>
                    <a:pt x="333882" y="0"/>
                  </a:lnTo>
                  <a:close/>
                </a:path>
                <a:path w="422909" h="215264">
                  <a:moveTo>
                    <a:pt x="347697" y="43688"/>
                  </a:moveTo>
                  <a:lnTo>
                    <a:pt x="321690" y="43688"/>
                  </a:lnTo>
                  <a:lnTo>
                    <a:pt x="325641" y="50093"/>
                  </a:lnTo>
                  <a:lnTo>
                    <a:pt x="354795" y="76866"/>
                  </a:lnTo>
                  <a:lnTo>
                    <a:pt x="395418" y="92906"/>
                  </a:lnTo>
                  <a:lnTo>
                    <a:pt x="404494" y="94615"/>
                  </a:lnTo>
                  <a:lnTo>
                    <a:pt x="413638" y="75311"/>
                  </a:lnTo>
                  <a:lnTo>
                    <a:pt x="402832" y="73384"/>
                  </a:lnTo>
                  <a:lnTo>
                    <a:pt x="392525" y="70659"/>
                  </a:lnTo>
                  <a:lnTo>
                    <a:pt x="357235" y="52625"/>
                  </a:lnTo>
                  <a:lnTo>
                    <a:pt x="350486" y="46737"/>
                  </a:lnTo>
                  <a:lnTo>
                    <a:pt x="347697" y="4368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8924163" y="3602735"/>
            <a:ext cx="1280795" cy="223520"/>
          </a:xfrm>
          <a:custGeom>
            <a:avLst/>
            <a:gdLst/>
            <a:ahLst/>
            <a:cxnLst/>
            <a:rect l="l" t="t" r="r" b="b"/>
            <a:pathLst>
              <a:path w="1280795" h="223520">
                <a:moveTo>
                  <a:pt x="1242694" y="148081"/>
                </a:moveTo>
                <a:lnTo>
                  <a:pt x="1192402" y="153162"/>
                </a:lnTo>
                <a:lnTo>
                  <a:pt x="1142237" y="155194"/>
                </a:lnTo>
                <a:lnTo>
                  <a:pt x="1097279" y="155575"/>
                </a:lnTo>
                <a:lnTo>
                  <a:pt x="1100327" y="175259"/>
                </a:lnTo>
                <a:lnTo>
                  <a:pt x="1156148" y="174442"/>
                </a:lnTo>
                <a:lnTo>
                  <a:pt x="1206307" y="170870"/>
                </a:lnTo>
                <a:lnTo>
                  <a:pt x="1244472" y="165226"/>
                </a:lnTo>
                <a:lnTo>
                  <a:pt x="1242694" y="148081"/>
                </a:lnTo>
                <a:close/>
              </a:path>
              <a:path w="1280795" h="223520">
                <a:moveTo>
                  <a:pt x="61721" y="147827"/>
                </a:moveTo>
                <a:lnTo>
                  <a:pt x="37845" y="147827"/>
                </a:lnTo>
                <a:lnTo>
                  <a:pt x="37845" y="217931"/>
                </a:lnTo>
                <a:lnTo>
                  <a:pt x="190118" y="217931"/>
                </a:lnTo>
                <a:lnTo>
                  <a:pt x="190118" y="198755"/>
                </a:lnTo>
                <a:lnTo>
                  <a:pt x="61721" y="198755"/>
                </a:lnTo>
                <a:lnTo>
                  <a:pt x="61721" y="147827"/>
                </a:lnTo>
                <a:close/>
              </a:path>
              <a:path w="1280795" h="223520">
                <a:moveTo>
                  <a:pt x="183514" y="253"/>
                </a:moveTo>
                <a:lnTo>
                  <a:pt x="159892" y="253"/>
                </a:lnTo>
                <a:lnTo>
                  <a:pt x="159892" y="163321"/>
                </a:lnTo>
                <a:lnTo>
                  <a:pt x="183514" y="163321"/>
                </a:lnTo>
                <a:lnTo>
                  <a:pt x="183514" y="253"/>
                </a:lnTo>
                <a:close/>
              </a:path>
              <a:path w="1280795" h="223520">
                <a:moveTo>
                  <a:pt x="79755" y="12445"/>
                </a:moveTo>
                <a:lnTo>
                  <a:pt x="55752" y="12445"/>
                </a:lnTo>
                <a:lnTo>
                  <a:pt x="55752" y="34543"/>
                </a:lnTo>
                <a:lnTo>
                  <a:pt x="55272" y="42925"/>
                </a:lnTo>
                <a:lnTo>
                  <a:pt x="41036" y="81502"/>
                </a:lnTo>
                <a:lnTo>
                  <a:pt x="8507" y="109434"/>
                </a:lnTo>
                <a:lnTo>
                  <a:pt x="0" y="113030"/>
                </a:lnTo>
                <a:lnTo>
                  <a:pt x="12700" y="131699"/>
                </a:lnTo>
                <a:lnTo>
                  <a:pt x="46354" y="109346"/>
                </a:lnTo>
                <a:lnTo>
                  <a:pt x="67817" y="75056"/>
                </a:lnTo>
                <a:lnTo>
                  <a:pt x="91457" y="75056"/>
                </a:lnTo>
                <a:lnTo>
                  <a:pt x="79755" y="34543"/>
                </a:lnTo>
                <a:lnTo>
                  <a:pt x="79755" y="12445"/>
                </a:lnTo>
                <a:close/>
              </a:path>
              <a:path w="1280795" h="223520">
                <a:moveTo>
                  <a:pt x="91457" y="75056"/>
                </a:moveTo>
                <a:lnTo>
                  <a:pt x="67817" y="75056"/>
                </a:lnTo>
                <a:lnTo>
                  <a:pt x="72010" y="83895"/>
                </a:lnTo>
                <a:lnTo>
                  <a:pt x="96569" y="113295"/>
                </a:lnTo>
                <a:lnTo>
                  <a:pt x="122554" y="127762"/>
                </a:lnTo>
                <a:lnTo>
                  <a:pt x="134746" y="108838"/>
                </a:lnTo>
                <a:lnTo>
                  <a:pt x="126462" y="105461"/>
                </a:lnTo>
                <a:lnTo>
                  <a:pt x="118760" y="101441"/>
                </a:lnTo>
                <a:lnTo>
                  <a:pt x="111654" y="96801"/>
                </a:lnTo>
                <a:lnTo>
                  <a:pt x="105155" y="91566"/>
                </a:lnTo>
                <a:lnTo>
                  <a:pt x="99397" y="85732"/>
                </a:lnTo>
                <a:lnTo>
                  <a:pt x="94329" y="79470"/>
                </a:lnTo>
                <a:lnTo>
                  <a:pt x="91457" y="75056"/>
                </a:lnTo>
                <a:close/>
              </a:path>
              <a:path w="1280795" h="223520">
                <a:moveTo>
                  <a:pt x="281177" y="147319"/>
                </a:moveTo>
                <a:lnTo>
                  <a:pt x="257301" y="147319"/>
                </a:lnTo>
                <a:lnTo>
                  <a:pt x="257301" y="217931"/>
                </a:lnTo>
                <a:lnTo>
                  <a:pt x="409575" y="217931"/>
                </a:lnTo>
                <a:lnTo>
                  <a:pt x="409575" y="198755"/>
                </a:lnTo>
                <a:lnTo>
                  <a:pt x="281177" y="198755"/>
                </a:lnTo>
                <a:lnTo>
                  <a:pt x="281177" y="147319"/>
                </a:lnTo>
                <a:close/>
              </a:path>
              <a:path w="1280795" h="223520">
                <a:moveTo>
                  <a:pt x="402970" y="253"/>
                </a:moveTo>
                <a:lnTo>
                  <a:pt x="379348" y="253"/>
                </a:lnTo>
                <a:lnTo>
                  <a:pt x="379348" y="162813"/>
                </a:lnTo>
                <a:lnTo>
                  <a:pt x="402970" y="162813"/>
                </a:lnTo>
                <a:lnTo>
                  <a:pt x="402970" y="253"/>
                </a:lnTo>
                <a:close/>
              </a:path>
              <a:path w="1280795" h="223520">
                <a:moveTo>
                  <a:pt x="300735" y="36702"/>
                </a:moveTo>
                <a:lnTo>
                  <a:pt x="276859" y="36702"/>
                </a:lnTo>
                <a:lnTo>
                  <a:pt x="276859" y="46481"/>
                </a:lnTo>
                <a:lnTo>
                  <a:pt x="276357" y="54101"/>
                </a:lnTo>
                <a:lnTo>
                  <a:pt x="256498" y="95089"/>
                </a:lnTo>
                <a:lnTo>
                  <a:pt x="220725" y="117601"/>
                </a:lnTo>
                <a:lnTo>
                  <a:pt x="232917" y="136144"/>
                </a:lnTo>
                <a:lnTo>
                  <a:pt x="267334" y="115443"/>
                </a:lnTo>
                <a:lnTo>
                  <a:pt x="289305" y="83438"/>
                </a:lnTo>
                <a:lnTo>
                  <a:pt x="313440" y="83438"/>
                </a:lnTo>
                <a:lnTo>
                  <a:pt x="300735" y="46481"/>
                </a:lnTo>
                <a:lnTo>
                  <a:pt x="300735" y="36702"/>
                </a:lnTo>
                <a:close/>
              </a:path>
              <a:path w="1280795" h="223520">
                <a:moveTo>
                  <a:pt x="313440" y="83438"/>
                </a:moveTo>
                <a:lnTo>
                  <a:pt x="289305" y="83438"/>
                </a:lnTo>
                <a:lnTo>
                  <a:pt x="293500" y="91630"/>
                </a:lnTo>
                <a:lnTo>
                  <a:pt x="326262" y="123713"/>
                </a:lnTo>
                <a:lnTo>
                  <a:pt x="344296" y="131699"/>
                </a:lnTo>
                <a:lnTo>
                  <a:pt x="356488" y="113283"/>
                </a:lnTo>
                <a:lnTo>
                  <a:pt x="348130" y="110216"/>
                </a:lnTo>
                <a:lnTo>
                  <a:pt x="340391" y="106552"/>
                </a:lnTo>
                <a:lnTo>
                  <a:pt x="333271" y="102318"/>
                </a:lnTo>
                <a:lnTo>
                  <a:pt x="326770" y="97536"/>
                </a:lnTo>
                <a:lnTo>
                  <a:pt x="320917" y="92223"/>
                </a:lnTo>
                <a:lnTo>
                  <a:pt x="315753" y="86566"/>
                </a:lnTo>
                <a:lnTo>
                  <a:pt x="313440" y="83438"/>
                </a:lnTo>
                <a:close/>
              </a:path>
              <a:path w="1280795" h="223520">
                <a:moveTo>
                  <a:pt x="349757" y="17652"/>
                </a:moveTo>
                <a:lnTo>
                  <a:pt x="226948" y="17652"/>
                </a:lnTo>
                <a:lnTo>
                  <a:pt x="226948" y="36702"/>
                </a:lnTo>
                <a:lnTo>
                  <a:pt x="349757" y="36702"/>
                </a:lnTo>
                <a:lnTo>
                  <a:pt x="349757" y="17652"/>
                </a:lnTo>
                <a:close/>
              </a:path>
              <a:path w="1280795" h="223520">
                <a:moveTo>
                  <a:pt x="502284" y="147065"/>
                </a:moveTo>
                <a:lnTo>
                  <a:pt x="478662" y="147065"/>
                </a:lnTo>
                <a:lnTo>
                  <a:pt x="478662" y="217931"/>
                </a:lnTo>
                <a:lnTo>
                  <a:pt x="629284" y="217931"/>
                </a:lnTo>
                <a:lnTo>
                  <a:pt x="629284" y="198755"/>
                </a:lnTo>
                <a:lnTo>
                  <a:pt x="502284" y="198755"/>
                </a:lnTo>
                <a:lnTo>
                  <a:pt x="502284" y="147065"/>
                </a:lnTo>
                <a:close/>
              </a:path>
              <a:path w="1280795" h="223520">
                <a:moveTo>
                  <a:pt x="623315" y="106299"/>
                </a:moveTo>
                <a:lnTo>
                  <a:pt x="599693" y="106299"/>
                </a:lnTo>
                <a:lnTo>
                  <a:pt x="599693" y="164211"/>
                </a:lnTo>
                <a:lnTo>
                  <a:pt x="623315" y="164211"/>
                </a:lnTo>
                <a:lnTo>
                  <a:pt x="623315" y="106299"/>
                </a:lnTo>
                <a:close/>
              </a:path>
              <a:path w="1280795" h="223520">
                <a:moveTo>
                  <a:pt x="499363" y="13588"/>
                </a:moveTo>
                <a:lnTo>
                  <a:pt x="457533" y="29670"/>
                </a:lnTo>
                <a:lnTo>
                  <a:pt x="440943" y="70357"/>
                </a:lnTo>
                <a:lnTo>
                  <a:pt x="441491" y="78331"/>
                </a:lnTo>
                <a:lnTo>
                  <a:pt x="463047" y="115300"/>
                </a:lnTo>
                <a:lnTo>
                  <a:pt x="499363" y="126491"/>
                </a:lnTo>
                <a:lnTo>
                  <a:pt x="506174" y="126140"/>
                </a:lnTo>
                <a:lnTo>
                  <a:pt x="544576" y="106299"/>
                </a:lnTo>
                <a:lnTo>
                  <a:pt x="623315" y="106299"/>
                </a:lnTo>
                <a:lnTo>
                  <a:pt x="623315" y="105663"/>
                </a:lnTo>
                <a:lnTo>
                  <a:pt x="499363" y="105663"/>
                </a:lnTo>
                <a:lnTo>
                  <a:pt x="491763" y="104921"/>
                </a:lnTo>
                <a:lnTo>
                  <a:pt x="464260" y="77954"/>
                </a:lnTo>
                <a:lnTo>
                  <a:pt x="463550" y="70357"/>
                </a:lnTo>
                <a:lnTo>
                  <a:pt x="464260" y="62686"/>
                </a:lnTo>
                <a:lnTo>
                  <a:pt x="491763" y="35486"/>
                </a:lnTo>
                <a:lnTo>
                  <a:pt x="499363" y="34797"/>
                </a:lnTo>
                <a:lnTo>
                  <a:pt x="623315" y="34797"/>
                </a:lnTo>
                <a:lnTo>
                  <a:pt x="623315" y="33781"/>
                </a:lnTo>
                <a:lnTo>
                  <a:pt x="544321" y="33781"/>
                </a:lnTo>
                <a:lnTo>
                  <a:pt x="538987" y="27558"/>
                </a:lnTo>
                <a:lnTo>
                  <a:pt x="532510" y="22606"/>
                </a:lnTo>
                <a:lnTo>
                  <a:pt x="524763" y="19050"/>
                </a:lnTo>
                <a:lnTo>
                  <a:pt x="518830" y="16767"/>
                </a:lnTo>
                <a:lnTo>
                  <a:pt x="512635" y="15081"/>
                </a:lnTo>
                <a:lnTo>
                  <a:pt x="506154" y="14013"/>
                </a:lnTo>
                <a:lnTo>
                  <a:pt x="499363" y="13588"/>
                </a:lnTo>
                <a:close/>
              </a:path>
              <a:path w="1280795" h="223520">
                <a:moveTo>
                  <a:pt x="623315" y="34797"/>
                </a:moveTo>
                <a:lnTo>
                  <a:pt x="506094" y="34797"/>
                </a:lnTo>
                <a:lnTo>
                  <a:pt x="512190" y="36321"/>
                </a:lnTo>
                <a:lnTo>
                  <a:pt x="517397" y="39243"/>
                </a:lnTo>
                <a:lnTo>
                  <a:pt x="522731" y="42290"/>
                </a:lnTo>
                <a:lnTo>
                  <a:pt x="526922" y="46355"/>
                </a:lnTo>
                <a:lnTo>
                  <a:pt x="533018" y="57022"/>
                </a:lnTo>
                <a:lnTo>
                  <a:pt x="534542" y="63245"/>
                </a:lnTo>
                <a:lnTo>
                  <a:pt x="534542" y="77343"/>
                </a:lnTo>
                <a:lnTo>
                  <a:pt x="517397" y="101091"/>
                </a:lnTo>
                <a:lnTo>
                  <a:pt x="512190" y="104139"/>
                </a:lnTo>
                <a:lnTo>
                  <a:pt x="506094" y="105537"/>
                </a:lnTo>
                <a:lnTo>
                  <a:pt x="499363" y="105663"/>
                </a:lnTo>
                <a:lnTo>
                  <a:pt x="623315" y="105663"/>
                </a:lnTo>
                <a:lnTo>
                  <a:pt x="623315" y="87249"/>
                </a:lnTo>
                <a:lnTo>
                  <a:pt x="554735" y="87249"/>
                </a:lnTo>
                <a:lnTo>
                  <a:pt x="555625" y="84581"/>
                </a:lnTo>
                <a:lnTo>
                  <a:pt x="556132" y="81914"/>
                </a:lnTo>
                <a:lnTo>
                  <a:pt x="556640" y="78993"/>
                </a:lnTo>
                <a:lnTo>
                  <a:pt x="557021" y="76200"/>
                </a:lnTo>
                <a:lnTo>
                  <a:pt x="557276" y="73278"/>
                </a:lnTo>
                <a:lnTo>
                  <a:pt x="557276" y="67182"/>
                </a:lnTo>
                <a:lnTo>
                  <a:pt x="557021" y="64134"/>
                </a:lnTo>
                <a:lnTo>
                  <a:pt x="556513" y="61340"/>
                </a:lnTo>
                <a:lnTo>
                  <a:pt x="556132" y="58419"/>
                </a:lnTo>
                <a:lnTo>
                  <a:pt x="555497" y="55625"/>
                </a:lnTo>
                <a:lnTo>
                  <a:pt x="554735" y="52958"/>
                </a:lnTo>
                <a:lnTo>
                  <a:pt x="623315" y="52958"/>
                </a:lnTo>
                <a:lnTo>
                  <a:pt x="623315" y="34797"/>
                </a:lnTo>
                <a:close/>
              </a:path>
              <a:path w="1280795" h="223520">
                <a:moveTo>
                  <a:pt x="623315" y="52958"/>
                </a:moveTo>
                <a:lnTo>
                  <a:pt x="599693" y="52958"/>
                </a:lnTo>
                <a:lnTo>
                  <a:pt x="599693" y="87249"/>
                </a:lnTo>
                <a:lnTo>
                  <a:pt x="623315" y="87249"/>
                </a:lnTo>
                <a:lnTo>
                  <a:pt x="623315" y="52958"/>
                </a:lnTo>
                <a:close/>
              </a:path>
              <a:path w="1280795" h="223520">
                <a:moveTo>
                  <a:pt x="623315" y="253"/>
                </a:moveTo>
                <a:lnTo>
                  <a:pt x="599693" y="253"/>
                </a:lnTo>
                <a:lnTo>
                  <a:pt x="599693" y="33781"/>
                </a:lnTo>
                <a:lnTo>
                  <a:pt x="623315" y="33781"/>
                </a:lnTo>
                <a:lnTo>
                  <a:pt x="623315" y="253"/>
                </a:lnTo>
                <a:close/>
              </a:path>
              <a:path w="1280795" h="223520">
                <a:moveTo>
                  <a:pt x="1168653" y="15875"/>
                </a:moveTo>
                <a:lnTo>
                  <a:pt x="1130806" y="26146"/>
                </a:lnTo>
                <a:lnTo>
                  <a:pt x="1108499" y="61168"/>
                </a:lnTo>
                <a:lnTo>
                  <a:pt x="1107947" y="68833"/>
                </a:lnTo>
                <a:lnTo>
                  <a:pt x="1108499" y="76481"/>
                </a:lnTo>
                <a:lnTo>
                  <a:pt x="1130806" y="111521"/>
                </a:lnTo>
                <a:lnTo>
                  <a:pt x="1168653" y="122046"/>
                </a:lnTo>
                <a:lnTo>
                  <a:pt x="1177270" y="121546"/>
                </a:lnTo>
                <a:lnTo>
                  <a:pt x="1217042" y="102187"/>
                </a:lnTo>
                <a:lnTo>
                  <a:pt x="1217664" y="101345"/>
                </a:lnTo>
                <a:lnTo>
                  <a:pt x="1161414" y="101345"/>
                </a:lnTo>
                <a:lnTo>
                  <a:pt x="1154937" y="99949"/>
                </a:lnTo>
                <a:lnTo>
                  <a:pt x="1149350" y="97281"/>
                </a:lnTo>
                <a:lnTo>
                  <a:pt x="1143634" y="94614"/>
                </a:lnTo>
                <a:lnTo>
                  <a:pt x="1139316" y="90805"/>
                </a:lnTo>
                <a:lnTo>
                  <a:pt x="1132966" y="81152"/>
                </a:lnTo>
                <a:lnTo>
                  <a:pt x="1131315" y="75437"/>
                </a:lnTo>
                <a:lnTo>
                  <a:pt x="1131315" y="62230"/>
                </a:lnTo>
                <a:lnTo>
                  <a:pt x="1132966" y="56514"/>
                </a:lnTo>
                <a:lnTo>
                  <a:pt x="1136141" y="51688"/>
                </a:lnTo>
                <a:lnTo>
                  <a:pt x="1139316" y="46736"/>
                </a:lnTo>
                <a:lnTo>
                  <a:pt x="1143634" y="43052"/>
                </a:lnTo>
                <a:lnTo>
                  <a:pt x="1149350" y="40386"/>
                </a:lnTo>
                <a:lnTo>
                  <a:pt x="1154937" y="37718"/>
                </a:lnTo>
                <a:lnTo>
                  <a:pt x="1161414" y="36321"/>
                </a:lnTo>
                <a:lnTo>
                  <a:pt x="1217664" y="36321"/>
                </a:lnTo>
                <a:lnTo>
                  <a:pt x="1217042" y="35480"/>
                </a:lnTo>
                <a:lnTo>
                  <a:pt x="1177270" y="16299"/>
                </a:lnTo>
                <a:lnTo>
                  <a:pt x="1168653" y="15875"/>
                </a:lnTo>
                <a:close/>
              </a:path>
              <a:path w="1280795" h="223520">
                <a:moveTo>
                  <a:pt x="1217664" y="36321"/>
                </a:moveTo>
                <a:lnTo>
                  <a:pt x="1175892" y="36321"/>
                </a:lnTo>
                <a:lnTo>
                  <a:pt x="1182369" y="37718"/>
                </a:lnTo>
                <a:lnTo>
                  <a:pt x="1193545" y="43052"/>
                </a:lnTo>
                <a:lnTo>
                  <a:pt x="1197990" y="46736"/>
                </a:lnTo>
                <a:lnTo>
                  <a:pt x="1201292" y="51688"/>
                </a:lnTo>
                <a:lnTo>
                  <a:pt x="1204467" y="56514"/>
                </a:lnTo>
                <a:lnTo>
                  <a:pt x="1206118" y="62230"/>
                </a:lnTo>
                <a:lnTo>
                  <a:pt x="1206118" y="75437"/>
                </a:lnTo>
                <a:lnTo>
                  <a:pt x="1175892" y="101345"/>
                </a:lnTo>
                <a:lnTo>
                  <a:pt x="1217664" y="101345"/>
                </a:lnTo>
                <a:lnTo>
                  <a:pt x="1229232" y="68833"/>
                </a:lnTo>
                <a:lnTo>
                  <a:pt x="1228661" y="61168"/>
                </a:lnTo>
                <a:lnTo>
                  <a:pt x="1227137" y="53990"/>
                </a:lnTo>
                <a:lnTo>
                  <a:pt x="1224660" y="47313"/>
                </a:lnTo>
                <a:lnTo>
                  <a:pt x="1221231" y="41147"/>
                </a:lnTo>
                <a:lnTo>
                  <a:pt x="1217664" y="36321"/>
                </a:lnTo>
                <a:close/>
              </a:path>
              <a:path w="1280795" h="223520">
                <a:moveTo>
                  <a:pt x="954151" y="42037"/>
                </a:moveTo>
                <a:lnTo>
                  <a:pt x="930782" y="42037"/>
                </a:lnTo>
                <a:lnTo>
                  <a:pt x="930782" y="65531"/>
                </a:lnTo>
                <a:lnTo>
                  <a:pt x="930235" y="75128"/>
                </a:lnTo>
                <a:lnTo>
                  <a:pt x="919091" y="112901"/>
                </a:lnTo>
                <a:lnTo>
                  <a:pt x="895776" y="145113"/>
                </a:lnTo>
                <a:lnTo>
                  <a:pt x="872362" y="161544"/>
                </a:lnTo>
                <a:lnTo>
                  <a:pt x="886332" y="180212"/>
                </a:lnTo>
                <a:lnTo>
                  <a:pt x="920353" y="151320"/>
                </a:lnTo>
                <a:lnTo>
                  <a:pt x="940190" y="115958"/>
                </a:lnTo>
                <a:lnTo>
                  <a:pt x="942975" y="108076"/>
                </a:lnTo>
                <a:lnTo>
                  <a:pt x="964527" y="108076"/>
                </a:lnTo>
                <a:lnTo>
                  <a:pt x="954151" y="65531"/>
                </a:lnTo>
                <a:lnTo>
                  <a:pt x="954151" y="42037"/>
                </a:lnTo>
                <a:close/>
              </a:path>
              <a:path w="1280795" h="223520">
                <a:moveTo>
                  <a:pt x="964527" y="108076"/>
                </a:moveTo>
                <a:lnTo>
                  <a:pt x="942975" y="108076"/>
                </a:lnTo>
                <a:lnTo>
                  <a:pt x="947189" y="118911"/>
                </a:lnTo>
                <a:lnTo>
                  <a:pt x="972030" y="155942"/>
                </a:lnTo>
                <a:lnTo>
                  <a:pt x="997711" y="174497"/>
                </a:lnTo>
                <a:lnTo>
                  <a:pt x="1011046" y="156082"/>
                </a:lnTo>
                <a:lnTo>
                  <a:pt x="1002831" y="151584"/>
                </a:lnTo>
                <a:lnTo>
                  <a:pt x="995140" y="146288"/>
                </a:lnTo>
                <a:lnTo>
                  <a:pt x="965344" y="109864"/>
                </a:lnTo>
                <a:lnTo>
                  <a:pt x="964527" y="108076"/>
                </a:lnTo>
                <a:close/>
              </a:path>
              <a:path w="1280795" h="223520">
                <a:moveTo>
                  <a:pt x="1002664" y="22351"/>
                </a:moveTo>
                <a:lnTo>
                  <a:pt x="880617" y="22351"/>
                </a:lnTo>
                <a:lnTo>
                  <a:pt x="880617" y="42037"/>
                </a:lnTo>
                <a:lnTo>
                  <a:pt x="1002664" y="42037"/>
                </a:lnTo>
                <a:lnTo>
                  <a:pt x="1002664" y="22351"/>
                </a:lnTo>
                <a:close/>
              </a:path>
              <a:path w="1280795" h="223520">
                <a:moveTo>
                  <a:pt x="770001" y="128777"/>
                </a:moveTo>
                <a:lnTo>
                  <a:pt x="746125" y="128777"/>
                </a:lnTo>
                <a:lnTo>
                  <a:pt x="746125" y="222884"/>
                </a:lnTo>
                <a:lnTo>
                  <a:pt x="770001" y="222884"/>
                </a:lnTo>
                <a:lnTo>
                  <a:pt x="770001" y="128777"/>
                </a:lnTo>
                <a:close/>
              </a:path>
              <a:path w="1280795" h="223520">
                <a:moveTo>
                  <a:pt x="860170" y="109346"/>
                </a:moveTo>
                <a:lnTo>
                  <a:pt x="657097" y="109346"/>
                </a:lnTo>
                <a:lnTo>
                  <a:pt x="657097" y="128777"/>
                </a:lnTo>
                <a:lnTo>
                  <a:pt x="860170" y="128777"/>
                </a:lnTo>
                <a:lnTo>
                  <a:pt x="860170" y="109346"/>
                </a:lnTo>
                <a:close/>
              </a:path>
              <a:path w="1280795" h="223520">
                <a:moveTo>
                  <a:pt x="834389" y="13843"/>
                </a:moveTo>
                <a:lnTo>
                  <a:pt x="681989" y="13843"/>
                </a:lnTo>
                <a:lnTo>
                  <a:pt x="681989" y="33274"/>
                </a:lnTo>
                <a:lnTo>
                  <a:pt x="811021" y="33274"/>
                </a:lnTo>
                <a:lnTo>
                  <a:pt x="811042" y="41505"/>
                </a:lnTo>
                <a:lnTo>
                  <a:pt x="808161" y="87058"/>
                </a:lnTo>
                <a:lnTo>
                  <a:pt x="804290" y="109346"/>
                </a:lnTo>
                <a:lnTo>
                  <a:pt x="828166" y="109346"/>
                </a:lnTo>
                <a:lnTo>
                  <a:pt x="833633" y="67309"/>
                </a:lnTo>
                <a:lnTo>
                  <a:pt x="834294" y="49815"/>
                </a:lnTo>
                <a:lnTo>
                  <a:pt x="834389" y="13843"/>
                </a:lnTo>
                <a:close/>
              </a:path>
              <a:path w="1280795" h="223520">
                <a:moveTo>
                  <a:pt x="1280286" y="0"/>
                </a:moveTo>
                <a:lnTo>
                  <a:pt x="1256664" y="0"/>
                </a:lnTo>
                <a:lnTo>
                  <a:pt x="1256664" y="223138"/>
                </a:lnTo>
                <a:lnTo>
                  <a:pt x="1280286" y="223138"/>
                </a:lnTo>
                <a:lnTo>
                  <a:pt x="1280286" y="0"/>
                </a:lnTo>
                <a:close/>
              </a:path>
              <a:path w="1280795" h="223520">
                <a:moveTo>
                  <a:pt x="1050035" y="0"/>
                </a:moveTo>
                <a:lnTo>
                  <a:pt x="1026540" y="0"/>
                </a:lnTo>
                <a:lnTo>
                  <a:pt x="1026540" y="222631"/>
                </a:lnTo>
                <a:lnTo>
                  <a:pt x="1050035" y="222631"/>
                </a:lnTo>
                <a:lnTo>
                  <a:pt x="1050035" y="108076"/>
                </a:lnTo>
                <a:lnTo>
                  <a:pt x="1085850" y="108076"/>
                </a:lnTo>
                <a:lnTo>
                  <a:pt x="1085850" y="88264"/>
                </a:lnTo>
                <a:lnTo>
                  <a:pt x="1050035" y="88264"/>
                </a:lnTo>
                <a:lnTo>
                  <a:pt x="10500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24544" y="3907535"/>
            <a:ext cx="405130" cy="222885"/>
          </a:xfrm>
          <a:custGeom>
            <a:avLst/>
            <a:gdLst/>
            <a:ahLst/>
            <a:cxnLst/>
            <a:rect l="l" t="t" r="r" b="b"/>
            <a:pathLst>
              <a:path w="405129" h="222885">
                <a:moveTo>
                  <a:pt x="203834" y="175894"/>
                </a:moveTo>
                <a:lnTo>
                  <a:pt x="0" y="175894"/>
                </a:lnTo>
                <a:lnTo>
                  <a:pt x="0" y="195325"/>
                </a:lnTo>
                <a:lnTo>
                  <a:pt x="203834" y="195325"/>
                </a:lnTo>
                <a:lnTo>
                  <a:pt x="203834" y="175894"/>
                </a:lnTo>
                <a:close/>
              </a:path>
              <a:path w="405129" h="222885">
                <a:moveTo>
                  <a:pt x="113410" y="127507"/>
                </a:moveTo>
                <a:lnTo>
                  <a:pt x="90043" y="127507"/>
                </a:lnTo>
                <a:lnTo>
                  <a:pt x="90043" y="175894"/>
                </a:lnTo>
                <a:lnTo>
                  <a:pt x="113410" y="175894"/>
                </a:lnTo>
                <a:lnTo>
                  <a:pt x="113410" y="127507"/>
                </a:lnTo>
                <a:close/>
              </a:path>
              <a:path w="405129" h="222885">
                <a:moveTo>
                  <a:pt x="113664" y="52958"/>
                </a:moveTo>
                <a:lnTo>
                  <a:pt x="89788" y="52958"/>
                </a:lnTo>
                <a:lnTo>
                  <a:pt x="88812" y="60624"/>
                </a:lnTo>
                <a:lnTo>
                  <a:pt x="86645" y="67992"/>
                </a:lnTo>
                <a:lnTo>
                  <a:pt x="59076" y="99308"/>
                </a:lnTo>
                <a:lnTo>
                  <a:pt x="21222" y="114694"/>
                </a:lnTo>
                <a:lnTo>
                  <a:pt x="10032" y="116839"/>
                </a:lnTo>
                <a:lnTo>
                  <a:pt x="18923" y="135127"/>
                </a:lnTo>
                <a:lnTo>
                  <a:pt x="61503" y="121929"/>
                </a:lnTo>
                <a:lnTo>
                  <a:pt x="93122" y="97996"/>
                </a:lnTo>
                <a:lnTo>
                  <a:pt x="101726" y="85725"/>
                </a:lnTo>
                <a:lnTo>
                  <a:pt x="128079" y="85725"/>
                </a:lnTo>
                <a:lnTo>
                  <a:pt x="124586" y="81787"/>
                </a:lnTo>
                <a:lnTo>
                  <a:pt x="120040" y="75051"/>
                </a:lnTo>
                <a:lnTo>
                  <a:pt x="116697" y="67992"/>
                </a:lnTo>
                <a:lnTo>
                  <a:pt x="114567" y="60624"/>
                </a:lnTo>
                <a:lnTo>
                  <a:pt x="113664" y="52958"/>
                </a:lnTo>
                <a:close/>
              </a:path>
              <a:path w="405129" h="222885">
                <a:moveTo>
                  <a:pt x="128079" y="85725"/>
                </a:moveTo>
                <a:lnTo>
                  <a:pt x="101726" y="85725"/>
                </a:lnTo>
                <a:lnTo>
                  <a:pt x="105731" y="92033"/>
                </a:lnTo>
                <a:lnTo>
                  <a:pt x="134619" y="117967"/>
                </a:lnTo>
                <a:lnTo>
                  <a:pt x="175343" y="133459"/>
                </a:lnTo>
                <a:lnTo>
                  <a:pt x="184530" y="135127"/>
                </a:lnTo>
                <a:lnTo>
                  <a:pt x="193421" y="116839"/>
                </a:lnTo>
                <a:lnTo>
                  <a:pt x="182229" y="114694"/>
                </a:lnTo>
                <a:lnTo>
                  <a:pt x="171704" y="111871"/>
                </a:lnTo>
                <a:lnTo>
                  <a:pt x="136763" y="93964"/>
                </a:lnTo>
                <a:lnTo>
                  <a:pt x="130204" y="88120"/>
                </a:lnTo>
                <a:lnTo>
                  <a:pt x="128079" y="85725"/>
                </a:lnTo>
                <a:close/>
              </a:path>
              <a:path w="405129" h="222885">
                <a:moveTo>
                  <a:pt x="184911" y="33781"/>
                </a:moveTo>
                <a:lnTo>
                  <a:pt x="18414" y="33781"/>
                </a:lnTo>
                <a:lnTo>
                  <a:pt x="18414" y="52958"/>
                </a:lnTo>
                <a:lnTo>
                  <a:pt x="184911" y="52958"/>
                </a:lnTo>
                <a:lnTo>
                  <a:pt x="184911" y="33781"/>
                </a:lnTo>
                <a:close/>
              </a:path>
              <a:path w="405129" h="222885">
                <a:moveTo>
                  <a:pt x="113410" y="3937"/>
                </a:moveTo>
                <a:lnTo>
                  <a:pt x="90043" y="3937"/>
                </a:lnTo>
                <a:lnTo>
                  <a:pt x="90043" y="33781"/>
                </a:lnTo>
                <a:lnTo>
                  <a:pt x="113410" y="33781"/>
                </a:lnTo>
                <a:lnTo>
                  <a:pt x="113410" y="3937"/>
                </a:lnTo>
                <a:close/>
              </a:path>
              <a:path w="405129" h="222885">
                <a:moveTo>
                  <a:pt x="338327" y="23875"/>
                </a:moveTo>
                <a:lnTo>
                  <a:pt x="232409" y="23875"/>
                </a:lnTo>
                <a:lnTo>
                  <a:pt x="232409" y="42671"/>
                </a:lnTo>
                <a:lnTo>
                  <a:pt x="314451" y="42671"/>
                </a:lnTo>
                <a:lnTo>
                  <a:pt x="311620" y="61628"/>
                </a:lnTo>
                <a:lnTo>
                  <a:pt x="288671" y="111759"/>
                </a:lnTo>
                <a:lnTo>
                  <a:pt x="260588" y="139652"/>
                </a:lnTo>
                <a:lnTo>
                  <a:pt x="221741" y="163068"/>
                </a:lnTo>
                <a:lnTo>
                  <a:pt x="234187" y="182118"/>
                </a:lnTo>
                <a:lnTo>
                  <a:pt x="268382" y="162242"/>
                </a:lnTo>
                <a:lnTo>
                  <a:pt x="305792" y="126819"/>
                </a:lnTo>
                <a:lnTo>
                  <a:pt x="328295" y="85725"/>
                </a:lnTo>
                <a:lnTo>
                  <a:pt x="337778" y="39969"/>
                </a:lnTo>
                <a:lnTo>
                  <a:pt x="338327" y="23875"/>
                </a:lnTo>
                <a:close/>
              </a:path>
              <a:path w="405129" h="222885">
                <a:moveTo>
                  <a:pt x="404622" y="0"/>
                </a:moveTo>
                <a:lnTo>
                  <a:pt x="380873" y="0"/>
                </a:lnTo>
                <a:lnTo>
                  <a:pt x="380873" y="222631"/>
                </a:lnTo>
                <a:lnTo>
                  <a:pt x="404622" y="222631"/>
                </a:lnTo>
                <a:lnTo>
                  <a:pt x="4046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26194" y="3907535"/>
            <a:ext cx="628015" cy="222885"/>
          </a:xfrm>
          <a:custGeom>
            <a:avLst/>
            <a:gdLst/>
            <a:ahLst/>
            <a:cxnLst/>
            <a:rect l="l" t="t" r="r" b="b"/>
            <a:pathLst>
              <a:path w="628015" h="222885">
                <a:moveTo>
                  <a:pt x="61340" y="147065"/>
                </a:moveTo>
                <a:lnTo>
                  <a:pt x="37719" y="147065"/>
                </a:lnTo>
                <a:lnTo>
                  <a:pt x="37719" y="217931"/>
                </a:lnTo>
                <a:lnTo>
                  <a:pt x="188340" y="217931"/>
                </a:lnTo>
                <a:lnTo>
                  <a:pt x="188340" y="198755"/>
                </a:lnTo>
                <a:lnTo>
                  <a:pt x="61340" y="198755"/>
                </a:lnTo>
                <a:lnTo>
                  <a:pt x="61340" y="147065"/>
                </a:lnTo>
                <a:close/>
              </a:path>
              <a:path w="628015" h="222885">
                <a:moveTo>
                  <a:pt x="182372" y="106299"/>
                </a:moveTo>
                <a:lnTo>
                  <a:pt x="158750" y="106299"/>
                </a:lnTo>
                <a:lnTo>
                  <a:pt x="158750" y="164211"/>
                </a:lnTo>
                <a:lnTo>
                  <a:pt x="182372" y="164211"/>
                </a:lnTo>
                <a:lnTo>
                  <a:pt x="182372" y="106299"/>
                </a:lnTo>
                <a:close/>
              </a:path>
              <a:path w="628015" h="222885">
                <a:moveTo>
                  <a:pt x="58420" y="13588"/>
                </a:moveTo>
                <a:lnTo>
                  <a:pt x="16589" y="29670"/>
                </a:lnTo>
                <a:lnTo>
                  <a:pt x="0" y="70357"/>
                </a:lnTo>
                <a:lnTo>
                  <a:pt x="547" y="78331"/>
                </a:lnTo>
                <a:lnTo>
                  <a:pt x="22103" y="115300"/>
                </a:lnTo>
                <a:lnTo>
                  <a:pt x="58420" y="126491"/>
                </a:lnTo>
                <a:lnTo>
                  <a:pt x="65230" y="126140"/>
                </a:lnTo>
                <a:lnTo>
                  <a:pt x="103631" y="106299"/>
                </a:lnTo>
                <a:lnTo>
                  <a:pt x="182372" y="106299"/>
                </a:lnTo>
                <a:lnTo>
                  <a:pt x="182372" y="105663"/>
                </a:lnTo>
                <a:lnTo>
                  <a:pt x="58420" y="105663"/>
                </a:lnTo>
                <a:lnTo>
                  <a:pt x="50819" y="104921"/>
                </a:lnTo>
                <a:lnTo>
                  <a:pt x="23316" y="77954"/>
                </a:lnTo>
                <a:lnTo>
                  <a:pt x="22605" y="70357"/>
                </a:lnTo>
                <a:lnTo>
                  <a:pt x="23316" y="62686"/>
                </a:lnTo>
                <a:lnTo>
                  <a:pt x="50819" y="35486"/>
                </a:lnTo>
                <a:lnTo>
                  <a:pt x="58420" y="34797"/>
                </a:lnTo>
                <a:lnTo>
                  <a:pt x="182372" y="34797"/>
                </a:lnTo>
                <a:lnTo>
                  <a:pt x="182372" y="33781"/>
                </a:lnTo>
                <a:lnTo>
                  <a:pt x="103377" y="33781"/>
                </a:lnTo>
                <a:lnTo>
                  <a:pt x="98044" y="27558"/>
                </a:lnTo>
                <a:lnTo>
                  <a:pt x="91566" y="22606"/>
                </a:lnTo>
                <a:lnTo>
                  <a:pt x="83820" y="19050"/>
                </a:lnTo>
                <a:lnTo>
                  <a:pt x="77886" y="16767"/>
                </a:lnTo>
                <a:lnTo>
                  <a:pt x="71691" y="15081"/>
                </a:lnTo>
                <a:lnTo>
                  <a:pt x="65210" y="14013"/>
                </a:lnTo>
                <a:lnTo>
                  <a:pt x="58420" y="13588"/>
                </a:lnTo>
                <a:close/>
              </a:path>
              <a:path w="628015" h="222885">
                <a:moveTo>
                  <a:pt x="182372" y="34797"/>
                </a:moveTo>
                <a:lnTo>
                  <a:pt x="65150" y="34797"/>
                </a:lnTo>
                <a:lnTo>
                  <a:pt x="71247" y="36321"/>
                </a:lnTo>
                <a:lnTo>
                  <a:pt x="76453" y="39243"/>
                </a:lnTo>
                <a:lnTo>
                  <a:pt x="81787" y="42290"/>
                </a:lnTo>
                <a:lnTo>
                  <a:pt x="85978" y="46355"/>
                </a:lnTo>
                <a:lnTo>
                  <a:pt x="92075" y="57022"/>
                </a:lnTo>
                <a:lnTo>
                  <a:pt x="93599" y="63245"/>
                </a:lnTo>
                <a:lnTo>
                  <a:pt x="93599" y="77343"/>
                </a:lnTo>
                <a:lnTo>
                  <a:pt x="76453" y="101091"/>
                </a:lnTo>
                <a:lnTo>
                  <a:pt x="71247" y="104139"/>
                </a:lnTo>
                <a:lnTo>
                  <a:pt x="65150" y="105537"/>
                </a:lnTo>
                <a:lnTo>
                  <a:pt x="58420" y="105663"/>
                </a:lnTo>
                <a:lnTo>
                  <a:pt x="182372" y="105663"/>
                </a:lnTo>
                <a:lnTo>
                  <a:pt x="182372" y="87249"/>
                </a:lnTo>
                <a:lnTo>
                  <a:pt x="113791" y="87249"/>
                </a:lnTo>
                <a:lnTo>
                  <a:pt x="114680" y="84581"/>
                </a:lnTo>
                <a:lnTo>
                  <a:pt x="115188" y="81914"/>
                </a:lnTo>
                <a:lnTo>
                  <a:pt x="115697" y="78993"/>
                </a:lnTo>
                <a:lnTo>
                  <a:pt x="116077" y="76200"/>
                </a:lnTo>
                <a:lnTo>
                  <a:pt x="116331" y="73278"/>
                </a:lnTo>
                <a:lnTo>
                  <a:pt x="116331" y="67182"/>
                </a:lnTo>
                <a:lnTo>
                  <a:pt x="116077" y="64134"/>
                </a:lnTo>
                <a:lnTo>
                  <a:pt x="115570" y="61340"/>
                </a:lnTo>
                <a:lnTo>
                  <a:pt x="115188" y="58419"/>
                </a:lnTo>
                <a:lnTo>
                  <a:pt x="114553" y="55625"/>
                </a:lnTo>
                <a:lnTo>
                  <a:pt x="113791" y="52958"/>
                </a:lnTo>
                <a:lnTo>
                  <a:pt x="182372" y="52958"/>
                </a:lnTo>
                <a:lnTo>
                  <a:pt x="182372" y="34797"/>
                </a:lnTo>
                <a:close/>
              </a:path>
              <a:path w="628015" h="222885">
                <a:moveTo>
                  <a:pt x="182372" y="52958"/>
                </a:moveTo>
                <a:lnTo>
                  <a:pt x="158750" y="52958"/>
                </a:lnTo>
                <a:lnTo>
                  <a:pt x="158750" y="87249"/>
                </a:lnTo>
                <a:lnTo>
                  <a:pt x="182372" y="87249"/>
                </a:lnTo>
                <a:lnTo>
                  <a:pt x="182372" y="52958"/>
                </a:lnTo>
                <a:close/>
              </a:path>
              <a:path w="628015" h="222885">
                <a:moveTo>
                  <a:pt x="182372" y="253"/>
                </a:moveTo>
                <a:lnTo>
                  <a:pt x="158750" y="253"/>
                </a:lnTo>
                <a:lnTo>
                  <a:pt x="158750" y="33781"/>
                </a:lnTo>
                <a:lnTo>
                  <a:pt x="182372" y="33781"/>
                </a:lnTo>
                <a:lnTo>
                  <a:pt x="182372" y="253"/>
                </a:lnTo>
                <a:close/>
              </a:path>
              <a:path w="628015" h="222885">
                <a:moveTo>
                  <a:pt x="620395" y="125221"/>
                </a:moveTo>
                <a:lnTo>
                  <a:pt x="473963" y="125221"/>
                </a:lnTo>
                <a:lnTo>
                  <a:pt x="473963" y="143890"/>
                </a:lnTo>
                <a:lnTo>
                  <a:pt x="597026" y="143890"/>
                </a:lnTo>
                <a:lnTo>
                  <a:pt x="597026" y="163068"/>
                </a:lnTo>
                <a:lnTo>
                  <a:pt x="474725" y="163068"/>
                </a:lnTo>
                <a:lnTo>
                  <a:pt x="474725" y="220471"/>
                </a:lnTo>
                <a:lnTo>
                  <a:pt x="627760" y="220471"/>
                </a:lnTo>
                <a:lnTo>
                  <a:pt x="627760" y="201549"/>
                </a:lnTo>
                <a:lnTo>
                  <a:pt x="497585" y="201549"/>
                </a:lnTo>
                <a:lnTo>
                  <a:pt x="497585" y="180975"/>
                </a:lnTo>
                <a:lnTo>
                  <a:pt x="620395" y="180975"/>
                </a:lnTo>
                <a:lnTo>
                  <a:pt x="620395" y="125221"/>
                </a:lnTo>
                <a:close/>
              </a:path>
              <a:path w="628015" h="222885">
                <a:moveTo>
                  <a:pt x="329056" y="128777"/>
                </a:moveTo>
                <a:lnTo>
                  <a:pt x="305180" y="128777"/>
                </a:lnTo>
                <a:lnTo>
                  <a:pt x="305180" y="222884"/>
                </a:lnTo>
                <a:lnTo>
                  <a:pt x="329056" y="222884"/>
                </a:lnTo>
                <a:lnTo>
                  <a:pt x="329056" y="128777"/>
                </a:lnTo>
                <a:close/>
              </a:path>
              <a:path w="628015" h="222885">
                <a:moveTo>
                  <a:pt x="419226" y="109346"/>
                </a:moveTo>
                <a:lnTo>
                  <a:pt x="216153" y="109346"/>
                </a:lnTo>
                <a:lnTo>
                  <a:pt x="216153" y="128777"/>
                </a:lnTo>
                <a:lnTo>
                  <a:pt x="419226" y="128777"/>
                </a:lnTo>
                <a:lnTo>
                  <a:pt x="419226" y="109346"/>
                </a:lnTo>
                <a:close/>
              </a:path>
              <a:path w="628015" h="222885">
                <a:moveTo>
                  <a:pt x="393446" y="13843"/>
                </a:moveTo>
                <a:lnTo>
                  <a:pt x="241046" y="13843"/>
                </a:lnTo>
                <a:lnTo>
                  <a:pt x="241046" y="33274"/>
                </a:lnTo>
                <a:lnTo>
                  <a:pt x="370077" y="33274"/>
                </a:lnTo>
                <a:lnTo>
                  <a:pt x="370098" y="41505"/>
                </a:lnTo>
                <a:lnTo>
                  <a:pt x="367217" y="87058"/>
                </a:lnTo>
                <a:lnTo>
                  <a:pt x="363347" y="109346"/>
                </a:lnTo>
                <a:lnTo>
                  <a:pt x="387223" y="109346"/>
                </a:lnTo>
                <a:lnTo>
                  <a:pt x="392689" y="67309"/>
                </a:lnTo>
                <a:lnTo>
                  <a:pt x="393350" y="49815"/>
                </a:lnTo>
                <a:lnTo>
                  <a:pt x="393446" y="13843"/>
                </a:lnTo>
                <a:close/>
              </a:path>
              <a:path w="628015" h="222885">
                <a:moveTo>
                  <a:pt x="516635" y="5968"/>
                </a:moveTo>
                <a:lnTo>
                  <a:pt x="492632" y="5968"/>
                </a:lnTo>
                <a:lnTo>
                  <a:pt x="492632" y="23113"/>
                </a:lnTo>
                <a:lnTo>
                  <a:pt x="492132" y="30755"/>
                </a:lnTo>
                <a:lnTo>
                  <a:pt x="477551" y="66024"/>
                </a:lnTo>
                <a:lnTo>
                  <a:pt x="444825" y="91350"/>
                </a:lnTo>
                <a:lnTo>
                  <a:pt x="436372" y="94614"/>
                </a:lnTo>
                <a:lnTo>
                  <a:pt x="448309" y="113283"/>
                </a:lnTo>
                <a:lnTo>
                  <a:pt x="482853" y="92582"/>
                </a:lnTo>
                <a:lnTo>
                  <a:pt x="504951" y="60325"/>
                </a:lnTo>
                <a:lnTo>
                  <a:pt x="528772" y="60325"/>
                </a:lnTo>
                <a:lnTo>
                  <a:pt x="516635" y="23113"/>
                </a:lnTo>
                <a:lnTo>
                  <a:pt x="516635" y="5968"/>
                </a:lnTo>
                <a:close/>
              </a:path>
              <a:path w="628015" h="222885">
                <a:moveTo>
                  <a:pt x="528772" y="60325"/>
                </a:moveTo>
                <a:lnTo>
                  <a:pt x="504951" y="60325"/>
                </a:lnTo>
                <a:lnTo>
                  <a:pt x="509166" y="68611"/>
                </a:lnTo>
                <a:lnTo>
                  <a:pt x="542226" y="101092"/>
                </a:lnTo>
                <a:lnTo>
                  <a:pt x="560451" y="109093"/>
                </a:lnTo>
                <a:lnTo>
                  <a:pt x="572134" y="90677"/>
                </a:lnTo>
                <a:lnTo>
                  <a:pt x="563850" y="87630"/>
                </a:lnTo>
                <a:lnTo>
                  <a:pt x="556148" y="84010"/>
                </a:lnTo>
                <a:lnTo>
                  <a:pt x="549042" y="79819"/>
                </a:lnTo>
                <a:lnTo>
                  <a:pt x="542544" y="75056"/>
                </a:lnTo>
                <a:lnTo>
                  <a:pt x="536690" y="69742"/>
                </a:lnTo>
                <a:lnTo>
                  <a:pt x="531526" y="64071"/>
                </a:lnTo>
                <a:lnTo>
                  <a:pt x="528772" y="60325"/>
                </a:lnTo>
                <a:close/>
              </a:path>
              <a:path w="628015" h="222885">
                <a:moveTo>
                  <a:pt x="620140" y="0"/>
                </a:moveTo>
                <a:lnTo>
                  <a:pt x="596773" y="0"/>
                </a:lnTo>
                <a:lnTo>
                  <a:pt x="596773" y="114553"/>
                </a:lnTo>
                <a:lnTo>
                  <a:pt x="620140" y="114553"/>
                </a:lnTo>
                <a:lnTo>
                  <a:pt x="6201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39172" y="3906773"/>
            <a:ext cx="422909" cy="224154"/>
          </a:xfrm>
          <a:custGeom>
            <a:avLst/>
            <a:gdLst/>
            <a:ahLst/>
            <a:cxnLst/>
            <a:rect l="l" t="t" r="r" b="b"/>
            <a:pathLst>
              <a:path w="422909" h="224154">
                <a:moveTo>
                  <a:pt x="397763" y="154305"/>
                </a:moveTo>
                <a:lnTo>
                  <a:pt x="242188" y="154305"/>
                </a:lnTo>
                <a:lnTo>
                  <a:pt x="242188" y="173481"/>
                </a:lnTo>
                <a:lnTo>
                  <a:pt x="373887" y="173481"/>
                </a:lnTo>
                <a:lnTo>
                  <a:pt x="373887" y="222884"/>
                </a:lnTo>
                <a:lnTo>
                  <a:pt x="397763" y="222884"/>
                </a:lnTo>
                <a:lnTo>
                  <a:pt x="397763" y="154305"/>
                </a:lnTo>
                <a:close/>
              </a:path>
              <a:path w="422909" h="224154">
                <a:moveTo>
                  <a:pt x="332612" y="130937"/>
                </a:moveTo>
                <a:lnTo>
                  <a:pt x="309245" y="130937"/>
                </a:lnTo>
                <a:lnTo>
                  <a:pt x="309245" y="154305"/>
                </a:lnTo>
                <a:lnTo>
                  <a:pt x="332612" y="154305"/>
                </a:lnTo>
                <a:lnTo>
                  <a:pt x="332612" y="130937"/>
                </a:lnTo>
                <a:close/>
              </a:path>
              <a:path w="422909" h="224154">
                <a:moveTo>
                  <a:pt x="422528" y="112140"/>
                </a:moveTo>
                <a:lnTo>
                  <a:pt x="219455" y="112140"/>
                </a:lnTo>
                <a:lnTo>
                  <a:pt x="219455" y="130937"/>
                </a:lnTo>
                <a:lnTo>
                  <a:pt x="422528" y="130937"/>
                </a:lnTo>
                <a:lnTo>
                  <a:pt x="422528" y="112140"/>
                </a:lnTo>
                <a:close/>
              </a:path>
              <a:path w="422909" h="224154">
                <a:moveTo>
                  <a:pt x="112902" y="129539"/>
                </a:moveTo>
                <a:lnTo>
                  <a:pt x="89026" y="129539"/>
                </a:lnTo>
                <a:lnTo>
                  <a:pt x="89026" y="223646"/>
                </a:lnTo>
                <a:lnTo>
                  <a:pt x="112902" y="223646"/>
                </a:lnTo>
                <a:lnTo>
                  <a:pt x="112902" y="129539"/>
                </a:lnTo>
                <a:close/>
              </a:path>
              <a:path w="422909" h="224154">
                <a:moveTo>
                  <a:pt x="203073" y="110108"/>
                </a:moveTo>
                <a:lnTo>
                  <a:pt x="0" y="110108"/>
                </a:lnTo>
                <a:lnTo>
                  <a:pt x="0" y="129539"/>
                </a:lnTo>
                <a:lnTo>
                  <a:pt x="203073" y="129539"/>
                </a:lnTo>
                <a:lnTo>
                  <a:pt x="203073" y="110108"/>
                </a:lnTo>
                <a:close/>
              </a:path>
              <a:path w="422909" h="224154">
                <a:moveTo>
                  <a:pt x="177292" y="14605"/>
                </a:moveTo>
                <a:lnTo>
                  <a:pt x="24892" y="14605"/>
                </a:lnTo>
                <a:lnTo>
                  <a:pt x="24892" y="34036"/>
                </a:lnTo>
                <a:lnTo>
                  <a:pt x="153924" y="34036"/>
                </a:lnTo>
                <a:lnTo>
                  <a:pt x="153944" y="42267"/>
                </a:lnTo>
                <a:lnTo>
                  <a:pt x="151063" y="87820"/>
                </a:lnTo>
                <a:lnTo>
                  <a:pt x="147193" y="110108"/>
                </a:lnTo>
                <a:lnTo>
                  <a:pt x="171069" y="110108"/>
                </a:lnTo>
                <a:lnTo>
                  <a:pt x="176535" y="68071"/>
                </a:lnTo>
                <a:lnTo>
                  <a:pt x="177196" y="50577"/>
                </a:lnTo>
                <a:lnTo>
                  <a:pt x="177292" y="14605"/>
                </a:lnTo>
                <a:close/>
              </a:path>
              <a:path w="422909" h="224154">
                <a:moveTo>
                  <a:pt x="334136" y="40767"/>
                </a:moveTo>
                <a:lnTo>
                  <a:pt x="307975" y="40767"/>
                </a:lnTo>
                <a:lnTo>
                  <a:pt x="306958" y="48132"/>
                </a:lnTo>
                <a:lnTo>
                  <a:pt x="303149" y="54863"/>
                </a:lnTo>
                <a:lnTo>
                  <a:pt x="269621" y="75311"/>
                </a:lnTo>
                <a:lnTo>
                  <a:pt x="230504" y="83312"/>
                </a:lnTo>
                <a:lnTo>
                  <a:pt x="237871" y="100964"/>
                </a:lnTo>
                <a:lnTo>
                  <a:pt x="281160" y="91789"/>
                </a:lnTo>
                <a:lnTo>
                  <a:pt x="317093" y="68697"/>
                </a:lnTo>
                <a:lnTo>
                  <a:pt x="320928" y="63626"/>
                </a:lnTo>
                <a:lnTo>
                  <a:pt x="348934" y="63626"/>
                </a:lnTo>
                <a:lnTo>
                  <a:pt x="345185" y="60706"/>
                </a:lnTo>
                <a:lnTo>
                  <a:pt x="338581" y="54863"/>
                </a:lnTo>
                <a:lnTo>
                  <a:pt x="334899" y="48132"/>
                </a:lnTo>
                <a:lnTo>
                  <a:pt x="334136" y="40767"/>
                </a:lnTo>
                <a:close/>
              </a:path>
              <a:path w="422909" h="224154">
                <a:moveTo>
                  <a:pt x="348934" y="63626"/>
                </a:moveTo>
                <a:lnTo>
                  <a:pt x="320928" y="63626"/>
                </a:lnTo>
                <a:lnTo>
                  <a:pt x="324760" y="68770"/>
                </a:lnTo>
                <a:lnTo>
                  <a:pt x="360570" y="91789"/>
                </a:lnTo>
                <a:lnTo>
                  <a:pt x="403986" y="100964"/>
                </a:lnTo>
                <a:lnTo>
                  <a:pt x="411352" y="83312"/>
                </a:lnTo>
                <a:lnTo>
                  <a:pt x="400542" y="81972"/>
                </a:lnTo>
                <a:lnTo>
                  <a:pt x="390398" y="80216"/>
                </a:lnTo>
                <a:lnTo>
                  <a:pt x="350589" y="64916"/>
                </a:lnTo>
                <a:lnTo>
                  <a:pt x="348934" y="63626"/>
                </a:lnTo>
                <a:close/>
              </a:path>
              <a:path w="422909" h="224154">
                <a:moveTo>
                  <a:pt x="402208" y="22098"/>
                </a:moveTo>
                <a:lnTo>
                  <a:pt x="239902" y="22098"/>
                </a:lnTo>
                <a:lnTo>
                  <a:pt x="239902" y="40767"/>
                </a:lnTo>
                <a:lnTo>
                  <a:pt x="402208" y="40767"/>
                </a:lnTo>
                <a:lnTo>
                  <a:pt x="402208" y="22098"/>
                </a:lnTo>
                <a:close/>
              </a:path>
              <a:path w="422909" h="224154">
                <a:moveTo>
                  <a:pt x="332612" y="0"/>
                </a:moveTo>
                <a:lnTo>
                  <a:pt x="309245" y="0"/>
                </a:lnTo>
                <a:lnTo>
                  <a:pt x="309245" y="22098"/>
                </a:lnTo>
                <a:lnTo>
                  <a:pt x="332612" y="22098"/>
                </a:lnTo>
                <a:lnTo>
                  <a:pt x="3326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37775" y="3907535"/>
            <a:ext cx="423545" cy="223520"/>
          </a:xfrm>
          <a:custGeom>
            <a:avLst/>
            <a:gdLst/>
            <a:ahLst/>
            <a:cxnLst/>
            <a:rect l="l" t="t" r="r" b="b"/>
            <a:pathLst>
              <a:path w="423545" h="223520">
                <a:moveTo>
                  <a:pt x="185420" y="144399"/>
                </a:moveTo>
                <a:lnTo>
                  <a:pt x="34544" y="144399"/>
                </a:lnTo>
                <a:lnTo>
                  <a:pt x="34544" y="163575"/>
                </a:lnTo>
                <a:lnTo>
                  <a:pt x="161798" y="163575"/>
                </a:lnTo>
                <a:lnTo>
                  <a:pt x="161798" y="222631"/>
                </a:lnTo>
                <a:lnTo>
                  <a:pt x="185420" y="222631"/>
                </a:lnTo>
                <a:lnTo>
                  <a:pt x="185420" y="144399"/>
                </a:lnTo>
                <a:close/>
              </a:path>
              <a:path w="423545" h="223520">
                <a:moveTo>
                  <a:pt x="398399" y="142875"/>
                </a:moveTo>
                <a:lnTo>
                  <a:pt x="240919" y="142875"/>
                </a:lnTo>
                <a:lnTo>
                  <a:pt x="240919" y="161544"/>
                </a:lnTo>
                <a:lnTo>
                  <a:pt x="374903" y="161544"/>
                </a:lnTo>
                <a:lnTo>
                  <a:pt x="374903" y="223138"/>
                </a:lnTo>
                <a:lnTo>
                  <a:pt x="398399" y="223138"/>
                </a:lnTo>
                <a:lnTo>
                  <a:pt x="398399" y="142875"/>
                </a:lnTo>
                <a:close/>
              </a:path>
              <a:path w="423545" h="223520">
                <a:moveTo>
                  <a:pt x="185420" y="0"/>
                </a:moveTo>
                <a:lnTo>
                  <a:pt x="161798" y="0"/>
                </a:lnTo>
                <a:lnTo>
                  <a:pt x="161798" y="56641"/>
                </a:lnTo>
                <a:lnTo>
                  <a:pt x="120650" y="56641"/>
                </a:lnTo>
                <a:lnTo>
                  <a:pt x="120650" y="76072"/>
                </a:lnTo>
                <a:lnTo>
                  <a:pt x="161798" y="76072"/>
                </a:lnTo>
                <a:lnTo>
                  <a:pt x="161798" y="133222"/>
                </a:lnTo>
                <a:lnTo>
                  <a:pt x="185420" y="133222"/>
                </a:lnTo>
                <a:lnTo>
                  <a:pt x="185420" y="0"/>
                </a:lnTo>
                <a:close/>
              </a:path>
              <a:path w="423545" h="223520">
                <a:moveTo>
                  <a:pt x="79628" y="33527"/>
                </a:moveTo>
                <a:lnTo>
                  <a:pt x="55499" y="33527"/>
                </a:lnTo>
                <a:lnTo>
                  <a:pt x="55499" y="39750"/>
                </a:lnTo>
                <a:lnTo>
                  <a:pt x="55018" y="47299"/>
                </a:lnTo>
                <a:lnTo>
                  <a:pt x="35552" y="88518"/>
                </a:lnTo>
                <a:lnTo>
                  <a:pt x="0" y="111378"/>
                </a:lnTo>
                <a:lnTo>
                  <a:pt x="12192" y="129920"/>
                </a:lnTo>
                <a:lnTo>
                  <a:pt x="46354" y="108965"/>
                </a:lnTo>
                <a:lnTo>
                  <a:pt x="67945" y="76581"/>
                </a:lnTo>
                <a:lnTo>
                  <a:pt x="91947" y="76581"/>
                </a:lnTo>
                <a:lnTo>
                  <a:pt x="79643" y="39750"/>
                </a:lnTo>
                <a:lnTo>
                  <a:pt x="79628" y="33527"/>
                </a:lnTo>
                <a:close/>
              </a:path>
              <a:path w="423545" h="223520">
                <a:moveTo>
                  <a:pt x="91947" y="76581"/>
                </a:moveTo>
                <a:lnTo>
                  <a:pt x="67945" y="76581"/>
                </a:lnTo>
                <a:lnTo>
                  <a:pt x="71967" y="84627"/>
                </a:lnTo>
                <a:lnTo>
                  <a:pt x="103616" y="116855"/>
                </a:lnTo>
                <a:lnTo>
                  <a:pt x="121030" y="124968"/>
                </a:lnTo>
                <a:lnTo>
                  <a:pt x="133223" y="106552"/>
                </a:lnTo>
                <a:lnTo>
                  <a:pt x="125128" y="103389"/>
                </a:lnTo>
                <a:lnTo>
                  <a:pt x="117617" y="99631"/>
                </a:lnTo>
                <a:lnTo>
                  <a:pt x="110702" y="95301"/>
                </a:lnTo>
                <a:lnTo>
                  <a:pt x="104394" y="90424"/>
                </a:lnTo>
                <a:lnTo>
                  <a:pt x="98750" y="85018"/>
                </a:lnTo>
                <a:lnTo>
                  <a:pt x="93821" y="79279"/>
                </a:lnTo>
                <a:lnTo>
                  <a:pt x="91947" y="76581"/>
                </a:lnTo>
                <a:close/>
              </a:path>
              <a:path w="423545" h="223520">
                <a:moveTo>
                  <a:pt x="127253" y="14350"/>
                </a:moveTo>
                <a:lnTo>
                  <a:pt x="7239" y="14350"/>
                </a:lnTo>
                <a:lnTo>
                  <a:pt x="7239" y="33527"/>
                </a:lnTo>
                <a:lnTo>
                  <a:pt x="127253" y="33527"/>
                </a:lnTo>
                <a:lnTo>
                  <a:pt x="127253" y="14350"/>
                </a:lnTo>
                <a:close/>
              </a:path>
              <a:path w="423545" h="223520">
                <a:moveTo>
                  <a:pt x="423036" y="92709"/>
                </a:moveTo>
                <a:lnTo>
                  <a:pt x="219201" y="92709"/>
                </a:lnTo>
                <a:lnTo>
                  <a:pt x="219201" y="112013"/>
                </a:lnTo>
                <a:lnTo>
                  <a:pt x="423036" y="112013"/>
                </a:lnTo>
                <a:lnTo>
                  <a:pt x="423036" y="92709"/>
                </a:lnTo>
                <a:close/>
              </a:path>
              <a:path w="423545" h="223520">
                <a:moveTo>
                  <a:pt x="397255" y="10413"/>
                </a:moveTo>
                <a:lnTo>
                  <a:pt x="244855" y="10413"/>
                </a:lnTo>
                <a:lnTo>
                  <a:pt x="244855" y="29590"/>
                </a:lnTo>
                <a:lnTo>
                  <a:pt x="373888" y="29590"/>
                </a:lnTo>
                <a:lnTo>
                  <a:pt x="373866" y="32305"/>
                </a:lnTo>
                <a:lnTo>
                  <a:pt x="371300" y="73564"/>
                </a:lnTo>
                <a:lnTo>
                  <a:pt x="368173" y="92709"/>
                </a:lnTo>
                <a:lnTo>
                  <a:pt x="392049" y="92709"/>
                </a:lnTo>
                <a:lnTo>
                  <a:pt x="396621" y="54737"/>
                </a:lnTo>
                <a:lnTo>
                  <a:pt x="397176" y="39306"/>
                </a:lnTo>
                <a:lnTo>
                  <a:pt x="397255" y="104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635488" y="3907535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273050" y="152526"/>
                </a:moveTo>
                <a:lnTo>
                  <a:pt x="249681" y="152526"/>
                </a:lnTo>
                <a:lnTo>
                  <a:pt x="249681" y="217931"/>
                </a:lnTo>
                <a:lnTo>
                  <a:pt x="410463" y="217931"/>
                </a:lnTo>
                <a:lnTo>
                  <a:pt x="410463" y="198755"/>
                </a:lnTo>
                <a:lnTo>
                  <a:pt x="273050" y="198755"/>
                </a:lnTo>
                <a:lnTo>
                  <a:pt x="273050" y="152526"/>
                </a:lnTo>
                <a:close/>
              </a:path>
              <a:path w="410845" h="222885">
                <a:moveTo>
                  <a:pt x="405002" y="253"/>
                </a:moveTo>
                <a:lnTo>
                  <a:pt x="381507" y="253"/>
                </a:lnTo>
                <a:lnTo>
                  <a:pt x="381507" y="130937"/>
                </a:lnTo>
                <a:lnTo>
                  <a:pt x="336676" y="130937"/>
                </a:lnTo>
                <a:lnTo>
                  <a:pt x="336676" y="147574"/>
                </a:lnTo>
                <a:lnTo>
                  <a:pt x="381507" y="147574"/>
                </a:lnTo>
                <a:lnTo>
                  <a:pt x="381507" y="169037"/>
                </a:lnTo>
                <a:lnTo>
                  <a:pt x="405002" y="169037"/>
                </a:lnTo>
                <a:lnTo>
                  <a:pt x="405002" y="253"/>
                </a:lnTo>
                <a:close/>
              </a:path>
              <a:path w="410845" h="222885">
                <a:moveTo>
                  <a:pt x="305942" y="119761"/>
                </a:moveTo>
                <a:lnTo>
                  <a:pt x="282320" y="119761"/>
                </a:lnTo>
                <a:lnTo>
                  <a:pt x="282320" y="162051"/>
                </a:lnTo>
                <a:lnTo>
                  <a:pt x="305942" y="162051"/>
                </a:lnTo>
                <a:lnTo>
                  <a:pt x="305942" y="119761"/>
                </a:lnTo>
                <a:close/>
              </a:path>
              <a:path w="410845" h="222885">
                <a:moveTo>
                  <a:pt x="363092" y="95122"/>
                </a:moveTo>
                <a:lnTo>
                  <a:pt x="313689" y="99568"/>
                </a:lnTo>
                <a:lnTo>
                  <a:pt x="218947" y="101853"/>
                </a:lnTo>
                <a:lnTo>
                  <a:pt x="221868" y="120776"/>
                </a:lnTo>
                <a:lnTo>
                  <a:pt x="228748" y="120828"/>
                </a:lnTo>
                <a:lnTo>
                  <a:pt x="258389" y="120528"/>
                </a:lnTo>
                <a:lnTo>
                  <a:pt x="274200" y="120096"/>
                </a:lnTo>
                <a:lnTo>
                  <a:pt x="282320" y="119761"/>
                </a:lnTo>
                <a:lnTo>
                  <a:pt x="305942" y="119761"/>
                </a:lnTo>
                <a:lnTo>
                  <a:pt x="305942" y="118490"/>
                </a:lnTo>
                <a:lnTo>
                  <a:pt x="320675" y="117411"/>
                </a:lnTo>
                <a:lnTo>
                  <a:pt x="328052" y="116740"/>
                </a:lnTo>
                <a:lnTo>
                  <a:pt x="342790" y="115139"/>
                </a:lnTo>
                <a:lnTo>
                  <a:pt x="350091" y="114220"/>
                </a:lnTo>
                <a:lnTo>
                  <a:pt x="357320" y="113182"/>
                </a:lnTo>
                <a:lnTo>
                  <a:pt x="364489" y="112013"/>
                </a:lnTo>
                <a:lnTo>
                  <a:pt x="363092" y="95122"/>
                </a:lnTo>
                <a:close/>
              </a:path>
              <a:path w="410845" h="222885">
                <a:moveTo>
                  <a:pt x="291718" y="8636"/>
                </a:moveTo>
                <a:lnTo>
                  <a:pt x="254380" y="16890"/>
                </a:lnTo>
                <a:lnTo>
                  <a:pt x="236346" y="40005"/>
                </a:lnTo>
                <a:lnTo>
                  <a:pt x="236346" y="55880"/>
                </a:lnTo>
                <a:lnTo>
                  <a:pt x="238759" y="62737"/>
                </a:lnTo>
                <a:lnTo>
                  <a:pt x="244027" y="69341"/>
                </a:lnTo>
                <a:lnTo>
                  <a:pt x="247903" y="74294"/>
                </a:lnTo>
                <a:lnTo>
                  <a:pt x="291718" y="86740"/>
                </a:lnTo>
                <a:lnTo>
                  <a:pt x="299670" y="86433"/>
                </a:lnTo>
                <a:lnTo>
                  <a:pt x="339126" y="69341"/>
                </a:lnTo>
                <a:lnTo>
                  <a:pt x="291718" y="69341"/>
                </a:lnTo>
                <a:lnTo>
                  <a:pt x="281685" y="69214"/>
                </a:lnTo>
                <a:lnTo>
                  <a:pt x="273557" y="67309"/>
                </a:lnTo>
                <a:lnTo>
                  <a:pt x="267588" y="63626"/>
                </a:lnTo>
                <a:lnTo>
                  <a:pt x="261746" y="59816"/>
                </a:lnTo>
                <a:lnTo>
                  <a:pt x="258698" y="54609"/>
                </a:lnTo>
                <a:lnTo>
                  <a:pt x="258698" y="41147"/>
                </a:lnTo>
                <a:lnTo>
                  <a:pt x="261746" y="35813"/>
                </a:lnTo>
                <a:lnTo>
                  <a:pt x="267588" y="32003"/>
                </a:lnTo>
                <a:lnTo>
                  <a:pt x="273557" y="28193"/>
                </a:lnTo>
                <a:lnTo>
                  <a:pt x="281685" y="26288"/>
                </a:lnTo>
                <a:lnTo>
                  <a:pt x="339034" y="26288"/>
                </a:lnTo>
                <a:lnTo>
                  <a:pt x="335152" y="21462"/>
                </a:lnTo>
                <a:lnTo>
                  <a:pt x="299670" y="9017"/>
                </a:lnTo>
                <a:lnTo>
                  <a:pt x="291718" y="8636"/>
                </a:lnTo>
                <a:close/>
              </a:path>
              <a:path w="410845" h="222885">
                <a:moveTo>
                  <a:pt x="339034" y="26288"/>
                </a:moveTo>
                <a:lnTo>
                  <a:pt x="301497" y="26288"/>
                </a:lnTo>
                <a:lnTo>
                  <a:pt x="309244" y="28193"/>
                </a:lnTo>
                <a:lnTo>
                  <a:pt x="321182" y="35813"/>
                </a:lnTo>
                <a:lnTo>
                  <a:pt x="324230" y="41147"/>
                </a:lnTo>
                <a:lnTo>
                  <a:pt x="324484" y="48006"/>
                </a:lnTo>
                <a:lnTo>
                  <a:pt x="324230" y="54609"/>
                </a:lnTo>
                <a:lnTo>
                  <a:pt x="291718" y="69341"/>
                </a:lnTo>
                <a:lnTo>
                  <a:pt x="339126" y="69341"/>
                </a:lnTo>
                <a:lnTo>
                  <a:pt x="344423" y="62737"/>
                </a:lnTo>
                <a:lnTo>
                  <a:pt x="346836" y="55880"/>
                </a:lnTo>
                <a:lnTo>
                  <a:pt x="346836" y="40005"/>
                </a:lnTo>
                <a:lnTo>
                  <a:pt x="344423" y="33146"/>
                </a:lnTo>
                <a:lnTo>
                  <a:pt x="339851" y="27305"/>
                </a:lnTo>
                <a:lnTo>
                  <a:pt x="339034" y="26288"/>
                </a:lnTo>
                <a:close/>
              </a:path>
              <a:path w="410845" h="222885">
                <a:moveTo>
                  <a:pt x="82422" y="42037"/>
                </a:moveTo>
                <a:lnTo>
                  <a:pt x="58546" y="42037"/>
                </a:lnTo>
                <a:lnTo>
                  <a:pt x="58546" y="65531"/>
                </a:lnTo>
                <a:lnTo>
                  <a:pt x="57977" y="75223"/>
                </a:lnTo>
                <a:lnTo>
                  <a:pt x="46581" y="113280"/>
                </a:lnTo>
                <a:lnTo>
                  <a:pt x="23163" y="145345"/>
                </a:lnTo>
                <a:lnTo>
                  <a:pt x="0" y="161544"/>
                </a:lnTo>
                <a:lnTo>
                  <a:pt x="13588" y="180212"/>
                </a:lnTo>
                <a:lnTo>
                  <a:pt x="48005" y="151511"/>
                </a:lnTo>
                <a:lnTo>
                  <a:pt x="70738" y="108584"/>
                </a:lnTo>
                <a:lnTo>
                  <a:pt x="92950" y="108584"/>
                </a:lnTo>
                <a:lnTo>
                  <a:pt x="82422" y="65531"/>
                </a:lnTo>
                <a:lnTo>
                  <a:pt x="82422" y="42037"/>
                </a:lnTo>
                <a:close/>
              </a:path>
              <a:path w="410845" h="222885">
                <a:moveTo>
                  <a:pt x="92950" y="108584"/>
                </a:moveTo>
                <a:lnTo>
                  <a:pt x="70738" y="108584"/>
                </a:lnTo>
                <a:lnTo>
                  <a:pt x="75148" y="119564"/>
                </a:lnTo>
                <a:lnTo>
                  <a:pt x="101211" y="156406"/>
                </a:lnTo>
                <a:lnTo>
                  <a:pt x="128142" y="174497"/>
                </a:lnTo>
                <a:lnTo>
                  <a:pt x="141096" y="156082"/>
                </a:lnTo>
                <a:lnTo>
                  <a:pt x="132691" y="151868"/>
                </a:lnTo>
                <a:lnTo>
                  <a:pt x="124809" y="146843"/>
                </a:lnTo>
                <a:lnTo>
                  <a:pt x="94114" y="111077"/>
                </a:lnTo>
                <a:lnTo>
                  <a:pt x="92950" y="108584"/>
                </a:lnTo>
                <a:close/>
              </a:path>
              <a:path w="410845" h="222885">
                <a:moveTo>
                  <a:pt x="133095" y="22351"/>
                </a:moveTo>
                <a:lnTo>
                  <a:pt x="7619" y="22351"/>
                </a:lnTo>
                <a:lnTo>
                  <a:pt x="7619" y="42037"/>
                </a:lnTo>
                <a:lnTo>
                  <a:pt x="133095" y="42037"/>
                </a:lnTo>
                <a:lnTo>
                  <a:pt x="133095" y="22351"/>
                </a:lnTo>
                <a:close/>
              </a:path>
              <a:path w="410845" h="222885">
                <a:moveTo>
                  <a:pt x="184911" y="0"/>
                </a:moveTo>
                <a:lnTo>
                  <a:pt x="161289" y="0"/>
                </a:lnTo>
                <a:lnTo>
                  <a:pt x="161289" y="222631"/>
                </a:lnTo>
                <a:lnTo>
                  <a:pt x="184911" y="222631"/>
                </a:lnTo>
                <a:lnTo>
                  <a:pt x="1849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565381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70030" y="499109"/>
            <a:ext cx="136144" cy="10998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43722" y="2282062"/>
            <a:ext cx="1654175" cy="251460"/>
          </a:xfrm>
          <a:custGeom>
            <a:avLst/>
            <a:gdLst/>
            <a:ahLst/>
            <a:cxnLst/>
            <a:rect l="l" t="t" r="r" b="b"/>
            <a:pathLst>
              <a:path w="1654175" h="251460">
                <a:moveTo>
                  <a:pt x="157353" y="114681"/>
                </a:moveTo>
                <a:lnTo>
                  <a:pt x="123571" y="96139"/>
                </a:lnTo>
                <a:lnTo>
                  <a:pt x="103022" y="61772"/>
                </a:lnTo>
                <a:lnTo>
                  <a:pt x="100203" y="38354"/>
                </a:lnTo>
                <a:lnTo>
                  <a:pt x="100203" y="14478"/>
                </a:lnTo>
                <a:lnTo>
                  <a:pt x="59309" y="14478"/>
                </a:lnTo>
                <a:lnTo>
                  <a:pt x="59309" y="38354"/>
                </a:lnTo>
                <a:lnTo>
                  <a:pt x="59016" y="46507"/>
                </a:lnTo>
                <a:lnTo>
                  <a:pt x="45986" y="85305"/>
                </a:lnTo>
                <a:lnTo>
                  <a:pt x="10248" y="114782"/>
                </a:lnTo>
                <a:lnTo>
                  <a:pt x="0" y="118745"/>
                </a:lnTo>
                <a:lnTo>
                  <a:pt x="20447" y="149479"/>
                </a:lnTo>
                <a:lnTo>
                  <a:pt x="56896" y="128651"/>
                </a:lnTo>
                <a:lnTo>
                  <a:pt x="80010" y="96647"/>
                </a:lnTo>
                <a:lnTo>
                  <a:pt x="84455" y="104851"/>
                </a:lnTo>
                <a:lnTo>
                  <a:pt x="118275" y="137147"/>
                </a:lnTo>
                <a:lnTo>
                  <a:pt x="137541" y="145415"/>
                </a:lnTo>
                <a:lnTo>
                  <a:pt x="157353" y="114681"/>
                </a:lnTo>
                <a:close/>
              </a:path>
              <a:path w="1654175" h="251460">
                <a:moveTo>
                  <a:pt x="212090" y="762"/>
                </a:moveTo>
                <a:lnTo>
                  <a:pt x="172847" y="762"/>
                </a:lnTo>
                <a:lnTo>
                  <a:pt x="172847" y="183007"/>
                </a:lnTo>
                <a:lnTo>
                  <a:pt x="212090" y="183007"/>
                </a:lnTo>
                <a:lnTo>
                  <a:pt x="212090" y="762"/>
                </a:lnTo>
                <a:close/>
              </a:path>
              <a:path w="1654175" h="251460">
                <a:moveTo>
                  <a:pt x="218440" y="215138"/>
                </a:moveTo>
                <a:lnTo>
                  <a:pt x="82423" y="215138"/>
                </a:lnTo>
                <a:lnTo>
                  <a:pt x="82423" y="165100"/>
                </a:lnTo>
                <a:lnTo>
                  <a:pt x="42672" y="165100"/>
                </a:lnTo>
                <a:lnTo>
                  <a:pt x="42672" y="246507"/>
                </a:lnTo>
                <a:lnTo>
                  <a:pt x="218440" y="246507"/>
                </a:lnTo>
                <a:lnTo>
                  <a:pt x="218440" y="215138"/>
                </a:lnTo>
                <a:close/>
              </a:path>
              <a:path w="1654175" h="251460">
                <a:moveTo>
                  <a:pt x="388747" y="120396"/>
                </a:moveTo>
                <a:lnTo>
                  <a:pt x="354838" y="102616"/>
                </a:lnTo>
                <a:lnTo>
                  <a:pt x="333590" y="70218"/>
                </a:lnTo>
                <a:lnTo>
                  <a:pt x="330454" y="48768"/>
                </a:lnTo>
                <a:lnTo>
                  <a:pt x="378333" y="48768"/>
                </a:lnTo>
                <a:lnTo>
                  <a:pt x="378333" y="17399"/>
                </a:lnTo>
                <a:lnTo>
                  <a:pt x="241300" y="17399"/>
                </a:lnTo>
                <a:lnTo>
                  <a:pt x="241300" y="48768"/>
                </a:lnTo>
                <a:lnTo>
                  <a:pt x="290703" y="48768"/>
                </a:lnTo>
                <a:lnTo>
                  <a:pt x="290322" y="56464"/>
                </a:lnTo>
                <a:lnTo>
                  <a:pt x="276885" y="93306"/>
                </a:lnTo>
                <a:lnTo>
                  <a:pt x="241147" y="121056"/>
                </a:lnTo>
                <a:lnTo>
                  <a:pt x="231013" y="124714"/>
                </a:lnTo>
                <a:lnTo>
                  <a:pt x="251206" y="155575"/>
                </a:lnTo>
                <a:lnTo>
                  <a:pt x="287782" y="135128"/>
                </a:lnTo>
                <a:lnTo>
                  <a:pt x="311404" y="104013"/>
                </a:lnTo>
                <a:lnTo>
                  <a:pt x="315874" y="111861"/>
                </a:lnTo>
                <a:lnTo>
                  <a:pt x="349592" y="142989"/>
                </a:lnTo>
                <a:lnTo>
                  <a:pt x="368554" y="150876"/>
                </a:lnTo>
                <a:lnTo>
                  <a:pt x="388747" y="120396"/>
                </a:lnTo>
                <a:close/>
              </a:path>
              <a:path w="1654175" h="251460">
                <a:moveTo>
                  <a:pt x="440690" y="762"/>
                </a:moveTo>
                <a:lnTo>
                  <a:pt x="401447" y="762"/>
                </a:lnTo>
                <a:lnTo>
                  <a:pt x="401447" y="180594"/>
                </a:lnTo>
                <a:lnTo>
                  <a:pt x="440690" y="180594"/>
                </a:lnTo>
                <a:lnTo>
                  <a:pt x="440690" y="762"/>
                </a:lnTo>
                <a:close/>
              </a:path>
              <a:path w="1654175" h="251460">
                <a:moveTo>
                  <a:pt x="447040" y="215138"/>
                </a:moveTo>
                <a:lnTo>
                  <a:pt x="311023" y="215138"/>
                </a:lnTo>
                <a:lnTo>
                  <a:pt x="311023" y="164465"/>
                </a:lnTo>
                <a:lnTo>
                  <a:pt x="271272" y="164465"/>
                </a:lnTo>
                <a:lnTo>
                  <a:pt x="271272" y="246507"/>
                </a:lnTo>
                <a:lnTo>
                  <a:pt x="447040" y="246507"/>
                </a:lnTo>
                <a:lnTo>
                  <a:pt x="447040" y="215138"/>
                </a:lnTo>
                <a:close/>
              </a:path>
              <a:path w="1654175" h="251460">
                <a:moveTo>
                  <a:pt x="670941" y="762"/>
                </a:moveTo>
                <a:lnTo>
                  <a:pt x="631952" y="762"/>
                </a:lnTo>
                <a:lnTo>
                  <a:pt x="631952" y="34544"/>
                </a:lnTo>
                <a:lnTo>
                  <a:pt x="631952" y="65659"/>
                </a:lnTo>
                <a:lnTo>
                  <a:pt x="631952" y="94996"/>
                </a:lnTo>
                <a:lnTo>
                  <a:pt x="594106" y="94996"/>
                </a:lnTo>
                <a:lnTo>
                  <a:pt x="595249" y="90424"/>
                </a:lnTo>
                <a:lnTo>
                  <a:pt x="595757" y="85598"/>
                </a:lnTo>
                <a:lnTo>
                  <a:pt x="595630" y="75438"/>
                </a:lnTo>
                <a:lnTo>
                  <a:pt x="595376" y="73025"/>
                </a:lnTo>
                <a:lnTo>
                  <a:pt x="594614" y="68072"/>
                </a:lnTo>
                <a:lnTo>
                  <a:pt x="594106" y="65659"/>
                </a:lnTo>
                <a:lnTo>
                  <a:pt x="631952" y="65659"/>
                </a:lnTo>
                <a:lnTo>
                  <a:pt x="631952" y="34544"/>
                </a:lnTo>
                <a:lnTo>
                  <a:pt x="577215" y="34544"/>
                </a:lnTo>
                <a:lnTo>
                  <a:pt x="572452" y="30213"/>
                </a:lnTo>
                <a:lnTo>
                  <a:pt x="567309" y="26377"/>
                </a:lnTo>
                <a:lnTo>
                  <a:pt x="561784" y="23025"/>
                </a:lnTo>
                <a:lnTo>
                  <a:pt x="558292" y="21361"/>
                </a:lnTo>
                <a:lnTo>
                  <a:pt x="558292" y="70612"/>
                </a:lnTo>
                <a:lnTo>
                  <a:pt x="558292" y="90424"/>
                </a:lnTo>
                <a:lnTo>
                  <a:pt x="555498" y="98044"/>
                </a:lnTo>
                <a:lnTo>
                  <a:pt x="544576" y="108458"/>
                </a:lnTo>
                <a:lnTo>
                  <a:pt x="537718" y="111125"/>
                </a:lnTo>
                <a:lnTo>
                  <a:pt x="520319" y="111125"/>
                </a:lnTo>
                <a:lnTo>
                  <a:pt x="513080" y="108458"/>
                </a:lnTo>
                <a:lnTo>
                  <a:pt x="507746" y="103251"/>
                </a:lnTo>
                <a:lnTo>
                  <a:pt x="502285" y="98044"/>
                </a:lnTo>
                <a:lnTo>
                  <a:pt x="499491" y="90424"/>
                </a:lnTo>
                <a:lnTo>
                  <a:pt x="499427" y="85598"/>
                </a:lnTo>
                <a:lnTo>
                  <a:pt x="499491" y="70612"/>
                </a:lnTo>
                <a:lnTo>
                  <a:pt x="502285" y="62992"/>
                </a:lnTo>
                <a:lnTo>
                  <a:pt x="507746" y="57785"/>
                </a:lnTo>
                <a:lnTo>
                  <a:pt x="513080" y="52578"/>
                </a:lnTo>
                <a:lnTo>
                  <a:pt x="520319" y="49911"/>
                </a:lnTo>
                <a:lnTo>
                  <a:pt x="529336" y="49784"/>
                </a:lnTo>
                <a:lnTo>
                  <a:pt x="537718" y="49911"/>
                </a:lnTo>
                <a:lnTo>
                  <a:pt x="544576" y="52578"/>
                </a:lnTo>
                <a:lnTo>
                  <a:pt x="555498" y="62992"/>
                </a:lnTo>
                <a:lnTo>
                  <a:pt x="558292" y="70612"/>
                </a:lnTo>
                <a:lnTo>
                  <a:pt x="558292" y="21361"/>
                </a:lnTo>
                <a:lnTo>
                  <a:pt x="529336" y="14986"/>
                </a:lnTo>
                <a:lnTo>
                  <a:pt x="519963" y="15595"/>
                </a:lnTo>
                <a:lnTo>
                  <a:pt x="481418" y="33616"/>
                </a:lnTo>
                <a:lnTo>
                  <a:pt x="462889" y="71386"/>
                </a:lnTo>
                <a:lnTo>
                  <a:pt x="462280" y="80645"/>
                </a:lnTo>
                <a:lnTo>
                  <a:pt x="462889" y="89801"/>
                </a:lnTo>
                <a:lnTo>
                  <a:pt x="481418" y="127177"/>
                </a:lnTo>
                <a:lnTo>
                  <a:pt x="519963" y="145072"/>
                </a:lnTo>
                <a:lnTo>
                  <a:pt x="529336" y="145669"/>
                </a:lnTo>
                <a:lnTo>
                  <a:pt x="536282" y="145351"/>
                </a:lnTo>
                <a:lnTo>
                  <a:pt x="572262" y="130683"/>
                </a:lnTo>
                <a:lnTo>
                  <a:pt x="576961" y="126365"/>
                </a:lnTo>
                <a:lnTo>
                  <a:pt x="631952" y="126365"/>
                </a:lnTo>
                <a:lnTo>
                  <a:pt x="631952" y="183007"/>
                </a:lnTo>
                <a:lnTo>
                  <a:pt x="670941" y="183007"/>
                </a:lnTo>
                <a:lnTo>
                  <a:pt x="670941" y="126365"/>
                </a:lnTo>
                <a:lnTo>
                  <a:pt x="670941" y="111125"/>
                </a:lnTo>
                <a:lnTo>
                  <a:pt x="670941" y="94996"/>
                </a:lnTo>
                <a:lnTo>
                  <a:pt x="670941" y="65659"/>
                </a:lnTo>
                <a:lnTo>
                  <a:pt x="670941" y="49784"/>
                </a:lnTo>
                <a:lnTo>
                  <a:pt x="670941" y="34544"/>
                </a:lnTo>
                <a:lnTo>
                  <a:pt x="670941" y="762"/>
                </a:lnTo>
                <a:close/>
              </a:path>
              <a:path w="1654175" h="251460">
                <a:moveTo>
                  <a:pt x="676656" y="215138"/>
                </a:moveTo>
                <a:lnTo>
                  <a:pt x="542671" y="215138"/>
                </a:lnTo>
                <a:lnTo>
                  <a:pt x="542671" y="164719"/>
                </a:lnTo>
                <a:lnTo>
                  <a:pt x="503428" y="164719"/>
                </a:lnTo>
                <a:lnTo>
                  <a:pt x="503428" y="246507"/>
                </a:lnTo>
                <a:lnTo>
                  <a:pt x="676656" y="246507"/>
                </a:lnTo>
                <a:lnTo>
                  <a:pt x="676656" y="215138"/>
                </a:lnTo>
                <a:close/>
              </a:path>
              <a:path w="1654175" h="251460">
                <a:moveTo>
                  <a:pt x="915924" y="120650"/>
                </a:moveTo>
                <a:lnTo>
                  <a:pt x="884047" y="120650"/>
                </a:lnTo>
                <a:lnTo>
                  <a:pt x="885939" y="108127"/>
                </a:lnTo>
                <a:lnTo>
                  <a:pt x="887450" y="96291"/>
                </a:lnTo>
                <a:lnTo>
                  <a:pt x="890016" y="56134"/>
                </a:lnTo>
                <a:lnTo>
                  <a:pt x="890270" y="14732"/>
                </a:lnTo>
                <a:lnTo>
                  <a:pt x="713232" y="14732"/>
                </a:lnTo>
                <a:lnTo>
                  <a:pt x="713232" y="45720"/>
                </a:lnTo>
                <a:lnTo>
                  <a:pt x="851027" y="45720"/>
                </a:lnTo>
                <a:lnTo>
                  <a:pt x="850963" y="56134"/>
                </a:lnTo>
                <a:lnTo>
                  <a:pt x="847979" y="99034"/>
                </a:lnTo>
                <a:lnTo>
                  <a:pt x="844550" y="120650"/>
                </a:lnTo>
                <a:lnTo>
                  <a:pt x="687959" y="120650"/>
                </a:lnTo>
                <a:lnTo>
                  <a:pt x="687959" y="152273"/>
                </a:lnTo>
                <a:lnTo>
                  <a:pt x="780796" y="152273"/>
                </a:lnTo>
                <a:lnTo>
                  <a:pt x="780796" y="250825"/>
                </a:lnTo>
                <a:lnTo>
                  <a:pt x="820293" y="250825"/>
                </a:lnTo>
                <a:lnTo>
                  <a:pt x="820293" y="152273"/>
                </a:lnTo>
                <a:lnTo>
                  <a:pt x="915924" y="152273"/>
                </a:lnTo>
                <a:lnTo>
                  <a:pt x="915924" y="120650"/>
                </a:lnTo>
                <a:close/>
              </a:path>
              <a:path w="1654175" h="251460">
                <a:moveTo>
                  <a:pt x="1071245" y="166624"/>
                </a:moveTo>
                <a:lnTo>
                  <a:pt x="1036574" y="140335"/>
                </a:lnTo>
                <a:lnTo>
                  <a:pt x="1030897" y="132588"/>
                </a:lnTo>
                <a:lnTo>
                  <a:pt x="1030427" y="131953"/>
                </a:lnTo>
                <a:lnTo>
                  <a:pt x="1014603" y="94703"/>
                </a:lnTo>
                <a:lnTo>
                  <a:pt x="1011301" y="65913"/>
                </a:lnTo>
                <a:lnTo>
                  <a:pt x="1011301" y="56134"/>
                </a:lnTo>
                <a:lnTo>
                  <a:pt x="1059815" y="56134"/>
                </a:lnTo>
                <a:lnTo>
                  <a:pt x="1059815" y="24257"/>
                </a:lnTo>
                <a:lnTo>
                  <a:pt x="920623" y="24257"/>
                </a:lnTo>
                <a:lnTo>
                  <a:pt x="920623" y="56134"/>
                </a:lnTo>
                <a:lnTo>
                  <a:pt x="971550" y="56134"/>
                </a:lnTo>
                <a:lnTo>
                  <a:pt x="971550" y="65913"/>
                </a:lnTo>
                <a:lnTo>
                  <a:pt x="965327" y="107315"/>
                </a:lnTo>
                <a:lnTo>
                  <a:pt x="945388" y="145288"/>
                </a:lnTo>
                <a:lnTo>
                  <a:pt x="910209" y="172974"/>
                </a:lnTo>
                <a:lnTo>
                  <a:pt x="932815" y="203962"/>
                </a:lnTo>
                <a:lnTo>
                  <a:pt x="969264" y="175133"/>
                </a:lnTo>
                <a:lnTo>
                  <a:pt x="992251" y="132588"/>
                </a:lnTo>
                <a:lnTo>
                  <a:pt x="996696" y="143141"/>
                </a:lnTo>
                <a:lnTo>
                  <a:pt x="1022121" y="179082"/>
                </a:lnTo>
                <a:lnTo>
                  <a:pt x="1049401" y="197485"/>
                </a:lnTo>
                <a:lnTo>
                  <a:pt x="1071245" y="166624"/>
                </a:lnTo>
                <a:close/>
              </a:path>
              <a:path w="1654175" h="251460">
                <a:moveTo>
                  <a:pt x="1150239" y="94234"/>
                </a:moveTo>
                <a:lnTo>
                  <a:pt x="1114806" y="94234"/>
                </a:lnTo>
                <a:lnTo>
                  <a:pt x="1114806" y="508"/>
                </a:lnTo>
                <a:lnTo>
                  <a:pt x="1075563" y="508"/>
                </a:lnTo>
                <a:lnTo>
                  <a:pt x="1075563" y="250571"/>
                </a:lnTo>
                <a:lnTo>
                  <a:pt x="1114806" y="250571"/>
                </a:lnTo>
                <a:lnTo>
                  <a:pt x="1114806" y="126619"/>
                </a:lnTo>
                <a:lnTo>
                  <a:pt x="1150239" y="126619"/>
                </a:lnTo>
                <a:lnTo>
                  <a:pt x="1150239" y="94234"/>
                </a:lnTo>
                <a:close/>
              </a:path>
              <a:path w="1654175" h="251460">
                <a:moveTo>
                  <a:pt x="1346708" y="112776"/>
                </a:moveTo>
                <a:lnTo>
                  <a:pt x="1310195" y="90512"/>
                </a:lnTo>
                <a:lnTo>
                  <a:pt x="1291615" y="52768"/>
                </a:lnTo>
                <a:lnTo>
                  <a:pt x="1290828" y="45974"/>
                </a:lnTo>
                <a:lnTo>
                  <a:pt x="1338199" y="45974"/>
                </a:lnTo>
                <a:lnTo>
                  <a:pt x="1338199" y="14732"/>
                </a:lnTo>
                <a:lnTo>
                  <a:pt x="1202563" y="14732"/>
                </a:lnTo>
                <a:lnTo>
                  <a:pt x="1202563" y="45974"/>
                </a:lnTo>
                <a:lnTo>
                  <a:pt x="1250569" y="45974"/>
                </a:lnTo>
                <a:lnTo>
                  <a:pt x="1249756" y="53365"/>
                </a:lnTo>
                <a:lnTo>
                  <a:pt x="1230249" y="94691"/>
                </a:lnTo>
                <a:lnTo>
                  <a:pt x="1191514" y="118745"/>
                </a:lnTo>
                <a:lnTo>
                  <a:pt x="1211834" y="149733"/>
                </a:lnTo>
                <a:lnTo>
                  <a:pt x="1248410" y="128524"/>
                </a:lnTo>
                <a:lnTo>
                  <a:pt x="1271270" y="96393"/>
                </a:lnTo>
                <a:lnTo>
                  <a:pt x="1275651" y="104241"/>
                </a:lnTo>
                <a:lnTo>
                  <a:pt x="1308887" y="135496"/>
                </a:lnTo>
                <a:lnTo>
                  <a:pt x="1327658" y="143510"/>
                </a:lnTo>
                <a:lnTo>
                  <a:pt x="1346708" y="112776"/>
                </a:lnTo>
                <a:close/>
              </a:path>
              <a:path w="1654175" h="251460">
                <a:moveTo>
                  <a:pt x="1405509" y="508"/>
                </a:moveTo>
                <a:lnTo>
                  <a:pt x="1366520" y="508"/>
                </a:lnTo>
                <a:lnTo>
                  <a:pt x="1366520" y="60198"/>
                </a:lnTo>
                <a:lnTo>
                  <a:pt x="1331214" y="60198"/>
                </a:lnTo>
                <a:lnTo>
                  <a:pt x="1331214" y="91821"/>
                </a:lnTo>
                <a:lnTo>
                  <a:pt x="1366520" y="91821"/>
                </a:lnTo>
                <a:lnTo>
                  <a:pt x="1366520" y="148971"/>
                </a:lnTo>
                <a:lnTo>
                  <a:pt x="1405509" y="148971"/>
                </a:lnTo>
                <a:lnTo>
                  <a:pt x="1405509" y="508"/>
                </a:lnTo>
                <a:close/>
              </a:path>
              <a:path w="1654175" h="251460">
                <a:moveTo>
                  <a:pt x="1406398" y="202311"/>
                </a:moveTo>
                <a:lnTo>
                  <a:pt x="1405585" y="194881"/>
                </a:lnTo>
                <a:lnTo>
                  <a:pt x="1403515" y="188023"/>
                </a:lnTo>
                <a:lnTo>
                  <a:pt x="1401000" y="183261"/>
                </a:lnTo>
                <a:lnTo>
                  <a:pt x="1400200" y="181737"/>
                </a:lnTo>
                <a:lnTo>
                  <a:pt x="1367282" y="159969"/>
                </a:lnTo>
                <a:lnTo>
                  <a:pt x="1367282" y="195834"/>
                </a:lnTo>
                <a:lnTo>
                  <a:pt x="1367282" y="208915"/>
                </a:lnTo>
                <a:lnTo>
                  <a:pt x="1330388" y="220903"/>
                </a:lnTo>
                <a:lnTo>
                  <a:pt x="1319149" y="221107"/>
                </a:lnTo>
                <a:lnTo>
                  <a:pt x="1308138" y="220903"/>
                </a:lnTo>
                <a:lnTo>
                  <a:pt x="1271778" y="208915"/>
                </a:lnTo>
                <a:lnTo>
                  <a:pt x="1271778" y="195834"/>
                </a:lnTo>
                <a:lnTo>
                  <a:pt x="1308138" y="183553"/>
                </a:lnTo>
                <a:lnTo>
                  <a:pt x="1319149" y="183261"/>
                </a:lnTo>
                <a:lnTo>
                  <a:pt x="1330388" y="183553"/>
                </a:lnTo>
                <a:lnTo>
                  <a:pt x="1367282" y="195834"/>
                </a:lnTo>
                <a:lnTo>
                  <a:pt x="1367282" y="159969"/>
                </a:lnTo>
                <a:lnTo>
                  <a:pt x="1319149" y="153670"/>
                </a:lnTo>
                <a:lnTo>
                  <a:pt x="1306258" y="154038"/>
                </a:lnTo>
                <a:lnTo>
                  <a:pt x="1263967" y="162585"/>
                </a:lnTo>
                <a:lnTo>
                  <a:pt x="1235532" y="188023"/>
                </a:lnTo>
                <a:lnTo>
                  <a:pt x="1232789" y="202311"/>
                </a:lnTo>
                <a:lnTo>
                  <a:pt x="1233512" y="209727"/>
                </a:lnTo>
                <a:lnTo>
                  <a:pt x="1263967" y="242049"/>
                </a:lnTo>
                <a:lnTo>
                  <a:pt x="1306258" y="250723"/>
                </a:lnTo>
                <a:lnTo>
                  <a:pt x="1319149" y="251079"/>
                </a:lnTo>
                <a:lnTo>
                  <a:pt x="1332191" y="250723"/>
                </a:lnTo>
                <a:lnTo>
                  <a:pt x="1374787" y="242049"/>
                </a:lnTo>
                <a:lnTo>
                  <a:pt x="1401102" y="221107"/>
                </a:lnTo>
                <a:lnTo>
                  <a:pt x="1403515" y="216560"/>
                </a:lnTo>
                <a:lnTo>
                  <a:pt x="1405585" y="209727"/>
                </a:lnTo>
                <a:lnTo>
                  <a:pt x="1406398" y="202311"/>
                </a:lnTo>
                <a:close/>
              </a:path>
              <a:path w="1654175" h="251460">
                <a:moveTo>
                  <a:pt x="1574165" y="115443"/>
                </a:moveTo>
                <a:lnTo>
                  <a:pt x="1535455" y="95910"/>
                </a:lnTo>
                <a:lnTo>
                  <a:pt x="1516761" y="56134"/>
                </a:lnTo>
                <a:lnTo>
                  <a:pt x="1565275" y="56134"/>
                </a:lnTo>
                <a:lnTo>
                  <a:pt x="1565275" y="25273"/>
                </a:lnTo>
                <a:lnTo>
                  <a:pt x="1517015" y="25273"/>
                </a:lnTo>
                <a:lnTo>
                  <a:pt x="1517015" y="0"/>
                </a:lnTo>
                <a:lnTo>
                  <a:pt x="1477518" y="0"/>
                </a:lnTo>
                <a:lnTo>
                  <a:pt x="1477518" y="25273"/>
                </a:lnTo>
                <a:lnTo>
                  <a:pt x="1429258" y="25273"/>
                </a:lnTo>
                <a:lnTo>
                  <a:pt x="1429258" y="56134"/>
                </a:lnTo>
                <a:lnTo>
                  <a:pt x="1477518" y="56134"/>
                </a:lnTo>
                <a:lnTo>
                  <a:pt x="1476984" y="62585"/>
                </a:lnTo>
                <a:lnTo>
                  <a:pt x="1458556" y="98958"/>
                </a:lnTo>
                <a:lnTo>
                  <a:pt x="1419733" y="119888"/>
                </a:lnTo>
                <a:lnTo>
                  <a:pt x="1438529" y="150114"/>
                </a:lnTo>
                <a:lnTo>
                  <a:pt x="1474851" y="132207"/>
                </a:lnTo>
                <a:lnTo>
                  <a:pt x="1497711" y="104013"/>
                </a:lnTo>
                <a:lnTo>
                  <a:pt x="1502283" y="111213"/>
                </a:lnTo>
                <a:lnTo>
                  <a:pt x="1536852" y="139534"/>
                </a:lnTo>
                <a:lnTo>
                  <a:pt x="1556258" y="146558"/>
                </a:lnTo>
                <a:lnTo>
                  <a:pt x="1574165" y="115443"/>
                </a:lnTo>
                <a:close/>
              </a:path>
              <a:path w="1654175" h="251460">
                <a:moveTo>
                  <a:pt x="1621536" y="163449"/>
                </a:moveTo>
                <a:lnTo>
                  <a:pt x="1451864" y="163449"/>
                </a:lnTo>
                <a:lnTo>
                  <a:pt x="1451864" y="194437"/>
                </a:lnTo>
                <a:lnTo>
                  <a:pt x="1582420" y="194437"/>
                </a:lnTo>
                <a:lnTo>
                  <a:pt x="1582420" y="250825"/>
                </a:lnTo>
                <a:lnTo>
                  <a:pt x="1621536" y="250825"/>
                </a:lnTo>
                <a:lnTo>
                  <a:pt x="1621536" y="163449"/>
                </a:lnTo>
                <a:close/>
              </a:path>
              <a:path w="1654175" h="251460">
                <a:moveTo>
                  <a:pt x="1654048" y="60706"/>
                </a:moveTo>
                <a:lnTo>
                  <a:pt x="1621536" y="60706"/>
                </a:lnTo>
                <a:lnTo>
                  <a:pt x="1621536" y="508"/>
                </a:lnTo>
                <a:lnTo>
                  <a:pt x="1582420" y="508"/>
                </a:lnTo>
                <a:lnTo>
                  <a:pt x="1582420" y="154178"/>
                </a:lnTo>
                <a:lnTo>
                  <a:pt x="1621536" y="154178"/>
                </a:lnTo>
                <a:lnTo>
                  <a:pt x="1621536" y="93472"/>
                </a:lnTo>
                <a:lnTo>
                  <a:pt x="1654048" y="93472"/>
                </a:lnTo>
                <a:lnTo>
                  <a:pt x="1654048" y="60706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57586" y="2282570"/>
            <a:ext cx="211074" cy="24955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0419461" y="2282570"/>
            <a:ext cx="956310" cy="250190"/>
          </a:xfrm>
          <a:custGeom>
            <a:avLst/>
            <a:gdLst/>
            <a:ahLst/>
            <a:cxnLst/>
            <a:rect l="l" t="t" r="r" b="b"/>
            <a:pathLst>
              <a:path w="956309" h="250189">
                <a:moveTo>
                  <a:pt x="155829" y="108458"/>
                </a:moveTo>
                <a:lnTo>
                  <a:pt x="146126" y="104914"/>
                </a:lnTo>
                <a:lnTo>
                  <a:pt x="137439" y="100736"/>
                </a:lnTo>
                <a:lnTo>
                  <a:pt x="129743" y="95910"/>
                </a:lnTo>
                <a:lnTo>
                  <a:pt x="125691" y="92583"/>
                </a:lnTo>
                <a:lnTo>
                  <a:pt x="123063" y="90424"/>
                </a:lnTo>
                <a:lnTo>
                  <a:pt x="103073" y="56337"/>
                </a:lnTo>
                <a:lnTo>
                  <a:pt x="100203" y="12827"/>
                </a:lnTo>
                <a:lnTo>
                  <a:pt x="60452" y="12827"/>
                </a:lnTo>
                <a:lnTo>
                  <a:pt x="60452" y="34290"/>
                </a:lnTo>
                <a:lnTo>
                  <a:pt x="60083" y="42799"/>
                </a:lnTo>
                <a:lnTo>
                  <a:pt x="46824" y="82346"/>
                </a:lnTo>
                <a:lnTo>
                  <a:pt x="10490" y="111391"/>
                </a:lnTo>
                <a:lnTo>
                  <a:pt x="0" y="115189"/>
                </a:lnTo>
                <a:lnTo>
                  <a:pt x="20701" y="146558"/>
                </a:lnTo>
                <a:lnTo>
                  <a:pt x="57912" y="125222"/>
                </a:lnTo>
                <a:lnTo>
                  <a:pt x="81153" y="92583"/>
                </a:lnTo>
                <a:lnTo>
                  <a:pt x="85318" y="100330"/>
                </a:lnTo>
                <a:lnTo>
                  <a:pt x="117043" y="130962"/>
                </a:lnTo>
                <a:lnTo>
                  <a:pt x="135128" y="138938"/>
                </a:lnTo>
                <a:lnTo>
                  <a:pt x="155829" y="108458"/>
                </a:lnTo>
                <a:close/>
              </a:path>
              <a:path w="956309" h="250189">
                <a:moveTo>
                  <a:pt x="214630" y="0"/>
                </a:moveTo>
                <a:lnTo>
                  <a:pt x="175641" y="0"/>
                </a:lnTo>
                <a:lnTo>
                  <a:pt x="175641" y="43307"/>
                </a:lnTo>
                <a:lnTo>
                  <a:pt x="131572" y="43307"/>
                </a:lnTo>
                <a:lnTo>
                  <a:pt x="131572" y="75438"/>
                </a:lnTo>
                <a:lnTo>
                  <a:pt x="175641" y="75438"/>
                </a:lnTo>
                <a:lnTo>
                  <a:pt x="175641" y="146050"/>
                </a:lnTo>
                <a:lnTo>
                  <a:pt x="214630" y="146050"/>
                </a:lnTo>
                <a:lnTo>
                  <a:pt x="214630" y="0"/>
                </a:lnTo>
                <a:close/>
              </a:path>
              <a:path w="956309" h="250189">
                <a:moveTo>
                  <a:pt x="215519" y="201295"/>
                </a:moveTo>
                <a:lnTo>
                  <a:pt x="214706" y="193802"/>
                </a:lnTo>
                <a:lnTo>
                  <a:pt x="212636" y="186880"/>
                </a:lnTo>
                <a:lnTo>
                  <a:pt x="210337" y="182499"/>
                </a:lnTo>
                <a:lnTo>
                  <a:pt x="209321" y="180543"/>
                </a:lnTo>
                <a:lnTo>
                  <a:pt x="176403" y="158699"/>
                </a:lnTo>
                <a:lnTo>
                  <a:pt x="176403" y="194818"/>
                </a:lnTo>
                <a:lnTo>
                  <a:pt x="176403" y="207518"/>
                </a:lnTo>
                <a:lnTo>
                  <a:pt x="139509" y="219557"/>
                </a:lnTo>
                <a:lnTo>
                  <a:pt x="128270" y="219837"/>
                </a:lnTo>
                <a:lnTo>
                  <a:pt x="117259" y="219557"/>
                </a:lnTo>
                <a:lnTo>
                  <a:pt x="80899" y="207518"/>
                </a:lnTo>
                <a:lnTo>
                  <a:pt x="80899" y="194818"/>
                </a:lnTo>
                <a:lnTo>
                  <a:pt x="117259" y="182791"/>
                </a:lnTo>
                <a:lnTo>
                  <a:pt x="128270" y="182499"/>
                </a:lnTo>
                <a:lnTo>
                  <a:pt x="139509" y="182791"/>
                </a:lnTo>
                <a:lnTo>
                  <a:pt x="176403" y="194818"/>
                </a:lnTo>
                <a:lnTo>
                  <a:pt x="176403" y="158699"/>
                </a:lnTo>
                <a:lnTo>
                  <a:pt x="128270" y="152273"/>
                </a:lnTo>
                <a:lnTo>
                  <a:pt x="115379" y="152654"/>
                </a:lnTo>
                <a:lnTo>
                  <a:pt x="73088" y="161315"/>
                </a:lnTo>
                <a:lnTo>
                  <a:pt x="44653" y="186880"/>
                </a:lnTo>
                <a:lnTo>
                  <a:pt x="41910" y="201295"/>
                </a:lnTo>
                <a:lnTo>
                  <a:pt x="42633" y="208800"/>
                </a:lnTo>
                <a:lnTo>
                  <a:pt x="73088" y="241287"/>
                </a:lnTo>
                <a:lnTo>
                  <a:pt x="115379" y="249732"/>
                </a:lnTo>
                <a:lnTo>
                  <a:pt x="128270" y="250063"/>
                </a:lnTo>
                <a:lnTo>
                  <a:pt x="141312" y="249732"/>
                </a:lnTo>
                <a:lnTo>
                  <a:pt x="183908" y="241287"/>
                </a:lnTo>
                <a:lnTo>
                  <a:pt x="210477" y="219837"/>
                </a:lnTo>
                <a:lnTo>
                  <a:pt x="212636" y="215709"/>
                </a:lnTo>
                <a:lnTo>
                  <a:pt x="214706" y="208800"/>
                </a:lnTo>
                <a:lnTo>
                  <a:pt x="215519" y="201295"/>
                </a:lnTo>
                <a:close/>
              </a:path>
              <a:path w="956309" h="250189">
                <a:moveTo>
                  <a:pt x="382778" y="111379"/>
                </a:moveTo>
                <a:lnTo>
                  <a:pt x="345313" y="90766"/>
                </a:lnTo>
                <a:lnTo>
                  <a:pt x="326999" y="54140"/>
                </a:lnTo>
                <a:lnTo>
                  <a:pt x="326390" y="47371"/>
                </a:lnTo>
                <a:lnTo>
                  <a:pt x="374015" y="47371"/>
                </a:lnTo>
                <a:lnTo>
                  <a:pt x="374015" y="16383"/>
                </a:lnTo>
                <a:lnTo>
                  <a:pt x="237363" y="16383"/>
                </a:lnTo>
                <a:lnTo>
                  <a:pt x="237363" y="47371"/>
                </a:lnTo>
                <a:lnTo>
                  <a:pt x="286385" y="47371"/>
                </a:lnTo>
                <a:lnTo>
                  <a:pt x="285661" y="54838"/>
                </a:lnTo>
                <a:lnTo>
                  <a:pt x="266268" y="96100"/>
                </a:lnTo>
                <a:lnTo>
                  <a:pt x="226949" y="119888"/>
                </a:lnTo>
                <a:lnTo>
                  <a:pt x="246888" y="150622"/>
                </a:lnTo>
                <a:lnTo>
                  <a:pt x="284099" y="129921"/>
                </a:lnTo>
                <a:lnTo>
                  <a:pt x="307340" y="98044"/>
                </a:lnTo>
                <a:lnTo>
                  <a:pt x="311810" y="105498"/>
                </a:lnTo>
                <a:lnTo>
                  <a:pt x="345389" y="134810"/>
                </a:lnTo>
                <a:lnTo>
                  <a:pt x="364236" y="142240"/>
                </a:lnTo>
                <a:lnTo>
                  <a:pt x="382778" y="111379"/>
                </a:lnTo>
                <a:close/>
              </a:path>
              <a:path w="956309" h="250189">
                <a:moveTo>
                  <a:pt x="433197" y="200787"/>
                </a:moveTo>
                <a:lnTo>
                  <a:pt x="410298" y="164642"/>
                </a:lnTo>
                <a:lnTo>
                  <a:pt x="394462" y="157975"/>
                </a:lnTo>
                <a:lnTo>
                  <a:pt x="394462" y="194310"/>
                </a:lnTo>
                <a:lnTo>
                  <a:pt x="394462" y="207264"/>
                </a:lnTo>
                <a:lnTo>
                  <a:pt x="348234" y="219837"/>
                </a:lnTo>
                <a:lnTo>
                  <a:pt x="337223" y="219557"/>
                </a:lnTo>
                <a:lnTo>
                  <a:pt x="300990" y="207264"/>
                </a:lnTo>
                <a:lnTo>
                  <a:pt x="300990" y="194310"/>
                </a:lnTo>
                <a:lnTo>
                  <a:pt x="337223" y="182448"/>
                </a:lnTo>
                <a:lnTo>
                  <a:pt x="348234" y="182245"/>
                </a:lnTo>
                <a:lnTo>
                  <a:pt x="359041" y="182448"/>
                </a:lnTo>
                <a:lnTo>
                  <a:pt x="394462" y="194310"/>
                </a:lnTo>
                <a:lnTo>
                  <a:pt x="394462" y="157975"/>
                </a:lnTo>
                <a:lnTo>
                  <a:pt x="348234" y="151765"/>
                </a:lnTo>
                <a:lnTo>
                  <a:pt x="335343" y="152133"/>
                </a:lnTo>
                <a:lnTo>
                  <a:pt x="293103" y="160807"/>
                </a:lnTo>
                <a:lnTo>
                  <a:pt x="264566" y="186334"/>
                </a:lnTo>
                <a:lnTo>
                  <a:pt x="261874" y="200787"/>
                </a:lnTo>
                <a:lnTo>
                  <a:pt x="262585" y="208318"/>
                </a:lnTo>
                <a:lnTo>
                  <a:pt x="293103" y="241084"/>
                </a:lnTo>
                <a:lnTo>
                  <a:pt x="335343" y="249707"/>
                </a:lnTo>
                <a:lnTo>
                  <a:pt x="348234" y="250063"/>
                </a:lnTo>
                <a:lnTo>
                  <a:pt x="360895" y="249707"/>
                </a:lnTo>
                <a:lnTo>
                  <a:pt x="402412" y="241084"/>
                </a:lnTo>
                <a:lnTo>
                  <a:pt x="428193" y="219837"/>
                </a:lnTo>
                <a:lnTo>
                  <a:pt x="430504" y="215265"/>
                </a:lnTo>
                <a:lnTo>
                  <a:pt x="432473" y="208318"/>
                </a:lnTo>
                <a:lnTo>
                  <a:pt x="433197" y="200787"/>
                </a:lnTo>
                <a:close/>
              </a:path>
              <a:path w="956309" h="250189">
                <a:moveTo>
                  <a:pt x="463169" y="56388"/>
                </a:moveTo>
                <a:lnTo>
                  <a:pt x="430657" y="56388"/>
                </a:lnTo>
                <a:lnTo>
                  <a:pt x="430657" y="0"/>
                </a:lnTo>
                <a:lnTo>
                  <a:pt x="391541" y="0"/>
                </a:lnTo>
                <a:lnTo>
                  <a:pt x="391541" y="147701"/>
                </a:lnTo>
                <a:lnTo>
                  <a:pt x="430657" y="147701"/>
                </a:lnTo>
                <a:lnTo>
                  <a:pt x="430657" y="88011"/>
                </a:lnTo>
                <a:lnTo>
                  <a:pt x="463169" y="88011"/>
                </a:lnTo>
                <a:lnTo>
                  <a:pt x="463169" y="56388"/>
                </a:lnTo>
                <a:close/>
              </a:path>
              <a:path w="956309" h="250189">
                <a:moveTo>
                  <a:pt x="669163" y="166116"/>
                </a:moveTo>
                <a:lnTo>
                  <a:pt x="633984" y="140970"/>
                </a:lnTo>
                <a:lnTo>
                  <a:pt x="627849" y="132969"/>
                </a:lnTo>
                <a:lnTo>
                  <a:pt x="627672" y="132740"/>
                </a:lnTo>
                <a:lnTo>
                  <a:pt x="611555" y="95377"/>
                </a:lnTo>
                <a:lnTo>
                  <a:pt x="608076" y="65405"/>
                </a:lnTo>
                <a:lnTo>
                  <a:pt x="608076" y="55626"/>
                </a:lnTo>
                <a:lnTo>
                  <a:pt x="658241" y="55626"/>
                </a:lnTo>
                <a:lnTo>
                  <a:pt x="658241" y="23749"/>
                </a:lnTo>
                <a:lnTo>
                  <a:pt x="516890" y="23749"/>
                </a:lnTo>
                <a:lnTo>
                  <a:pt x="516890" y="55626"/>
                </a:lnTo>
                <a:lnTo>
                  <a:pt x="568071" y="55626"/>
                </a:lnTo>
                <a:lnTo>
                  <a:pt x="568071" y="65405"/>
                </a:lnTo>
                <a:lnTo>
                  <a:pt x="561721" y="107696"/>
                </a:lnTo>
                <a:lnTo>
                  <a:pt x="541782" y="145542"/>
                </a:lnTo>
                <a:lnTo>
                  <a:pt x="506603" y="172466"/>
                </a:lnTo>
                <a:lnTo>
                  <a:pt x="528828" y="203200"/>
                </a:lnTo>
                <a:lnTo>
                  <a:pt x="565785" y="174879"/>
                </a:lnTo>
                <a:lnTo>
                  <a:pt x="588772" y="132969"/>
                </a:lnTo>
                <a:lnTo>
                  <a:pt x="593344" y="143446"/>
                </a:lnTo>
                <a:lnTo>
                  <a:pt x="619531" y="179031"/>
                </a:lnTo>
                <a:lnTo>
                  <a:pt x="648208" y="196977"/>
                </a:lnTo>
                <a:lnTo>
                  <a:pt x="669163" y="166116"/>
                </a:lnTo>
                <a:close/>
              </a:path>
              <a:path w="956309" h="250189">
                <a:moveTo>
                  <a:pt x="718947" y="0"/>
                </a:moveTo>
                <a:lnTo>
                  <a:pt x="679450" y="0"/>
                </a:lnTo>
                <a:lnTo>
                  <a:pt x="679450" y="250063"/>
                </a:lnTo>
                <a:lnTo>
                  <a:pt x="718947" y="250063"/>
                </a:lnTo>
                <a:lnTo>
                  <a:pt x="718947" y="0"/>
                </a:lnTo>
                <a:close/>
              </a:path>
              <a:path w="956309" h="250189">
                <a:moveTo>
                  <a:pt x="880237" y="44577"/>
                </a:moveTo>
                <a:lnTo>
                  <a:pt x="877481" y="36830"/>
                </a:lnTo>
                <a:lnTo>
                  <a:pt x="877443" y="36703"/>
                </a:lnTo>
                <a:lnTo>
                  <a:pt x="872236" y="29972"/>
                </a:lnTo>
                <a:lnTo>
                  <a:pt x="843280" y="11747"/>
                </a:lnTo>
                <a:lnTo>
                  <a:pt x="843280" y="53467"/>
                </a:lnTo>
                <a:lnTo>
                  <a:pt x="843026" y="58801"/>
                </a:lnTo>
                <a:lnTo>
                  <a:pt x="840486" y="62992"/>
                </a:lnTo>
                <a:lnTo>
                  <a:pt x="835914" y="65659"/>
                </a:lnTo>
                <a:lnTo>
                  <a:pt x="831215" y="68453"/>
                </a:lnTo>
                <a:lnTo>
                  <a:pt x="825119" y="69723"/>
                </a:lnTo>
                <a:lnTo>
                  <a:pt x="809752" y="69723"/>
                </a:lnTo>
                <a:lnTo>
                  <a:pt x="803529" y="68453"/>
                </a:lnTo>
                <a:lnTo>
                  <a:pt x="798957" y="65659"/>
                </a:lnTo>
                <a:lnTo>
                  <a:pt x="794258" y="62992"/>
                </a:lnTo>
                <a:lnTo>
                  <a:pt x="791845" y="58801"/>
                </a:lnTo>
                <a:lnTo>
                  <a:pt x="791845" y="47879"/>
                </a:lnTo>
                <a:lnTo>
                  <a:pt x="794258" y="43688"/>
                </a:lnTo>
                <a:lnTo>
                  <a:pt x="798957" y="40894"/>
                </a:lnTo>
                <a:lnTo>
                  <a:pt x="803529" y="38227"/>
                </a:lnTo>
                <a:lnTo>
                  <a:pt x="809752" y="36830"/>
                </a:lnTo>
                <a:lnTo>
                  <a:pt x="825119" y="36830"/>
                </a:lnTo>
                <a:lnTo>
                  <a:pt x="843280" y="53467"/>
                </a:lnTo>
                <a:lnTo>
                  <a:pt x="843280" y="11747"/>
                </a:lnTo>
                <a:lnTo>
                  <a:pt x="842822" y="11582"/>
                </a:lnTo>
                <a:lnTo>
                  <a:pt x="834974" y="9753"/>
                </a:lnTo>
                <a:lnTo>
                  <a:pt x="826579" y="8636"/>
                </a:lnTo>
                <a:lnTo>
                  <a:pt x="817626" y="8255"/>
                </a:lnTo>
                <a:lnTo>
                  <a:pt x="808570" y="8636"/>
                </a:lnTo>
                <a:lnTo>
                  <a:pt x="772299" y="20942"/>
                </a:lnTo>
                <a:lnTo>
                  <a:pt x="754888" y="44577"/>
                </a:lnTo>
                <a:lnTo>
                  <a:pt x="754888" y="62484"/>
                </a:lnTo>
                <a:lnTo>
                  <a:pt x="784860" y="92329"/>
                </a:lnTo>
                <a:lnTo>
                  <a:pt x="817626" y="97790"/>
                </a:lnTo>
                <a:lnTo>
                  <a:pt x="826579" y="97447"/>
                </a:lnTo>
                <a:lnTo>
                  <a:pt x="867854" y="81635"/>
                </a:lnTo>
                <a:lnTo>
                  <a:pt x="877620" y="69723"/>
                </a:lnTo>
                <a:lnTo>
                  <a:pt x="880237" y="62484"/>
                </a:lnTo>
                <a:lnTo>
                  <a:pt x="880237" y="44577"/>
                </a:lnTo>
                <a:close/>
              </a:path>
              <a:path w="956309" h="250189">
                <a:moveTo>
                  <a:pt x="951103" y="254"/>
                </a:moveTo>
                <a:lnTo>
                  <a:pt x="911606" y="254"/>
                </a:lnTo>
                <a:lnTo>
                  <a:pt x="911606" y="144399"/>
                </a:lnTo>
                <a:lnTo>
                  <a:pt x="864997" y="144399"/>
                </a:lnTo>
                <a:lnTo>
                  <a:pt x="864997" y="170815"/>
                </a:lnTo>
                <a:lnTo>
                  <a:pt x="911606" y="170815"/>
                </a:lnTo>
                <a:lnTo>
                  <a:pt x="911606" y="188722"/>
                </a:lnTo>
                <a:lnTo>
                  <a:pt x="951103" y="188722"/>
                </a:lnTo>
                <a:lnTo>
                  <a:pt x="951103" y="254"/>
                </a:lnTo>
                <a:close/>
              </a:path>
              <a:path w="956309" h="250189">
                <a:moveTo>
                  <a:pt x="956310" y="214630"/>
                </a:moveTo>
                <a:lnTo>
                  <a:pt x="806450" y="214630"/>
                </a:lnTo>
                <a:lnTo>
                  <a:pt x="806450" y="183642"/>
                </a:lnTo>
                <a:lnTo>
                  <a:pt x="841121" y="183642"/>
                </a:lnTo>
                <a:lnTo>
                  <a:pt x="841121" y="139192"/>
                </a:lnTo>
                <a:lnTo>
                  <a:pt x="841121" y="136779"/>
                </a:lnTo>
                <a:lnTo>
                  <a:pt x="848283" y="136169"/>
                </a:lnTo>
                <a:lnTo>
                  <a:pt x="862711" y="134696"/>
                </a:lnTo>
                <a:lnTo>
                  <a:pt x="898525" y="129667"/>
                </a:lnTo>
                <a:lnTo>
                  <a:pt x="896366" y="101854"/>
                </a:lnTo>
                <a:lnTo>
                  <a:pt x="883018" y="103378"/>
                </a:lnTo>
                <a:lnTo>
                  <a:pt x="869480" y="104698"/>
                </a:lnTo>
                <a:lnTo>
                  <a:pt x="827811" y="107378"/>
                </a:lnTo>
                <a:lnTo>
                  <a:pt x="736727" y="109474"/>
                </a:lnTo>
                <a:lnTo>
                  <a:pt x="741172" y="140335"/>
                </a:lnTo>
                <a:lnTo>
                  <a:pt x="777811" y="139954"/>
                </a:lnTo>
                <a:lnTo>
                  <a:pt x="801624" y="139192"/>
                </a:lnTo>
                <a:lnTo>
                  <a:pt x="801624" y="170815"/>
                </a:lnTo>
                <a:lnTo>
                  <a:pt x="767334" y="170815"/>
                </a:lnTo>
                <a:lnTo>
                  <a:pt x="767334" y="245999"/>
                </a:lnTo>
                <a:lnTo>
                  <a:pt x="956310" y="245999"/>
                </a:lnTo>
                <a:lnTo>
                  <a:pt x="956310" y="21463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509016" y="5707379"/>
            <a:ext cx="3613785" cy="882650"/>
            <a:chOff x="509016" y="5707379"/>
            <a:chExt cx="3613785" cy="882650"/>
          </a:xfrm>
        </p:grpSpPr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494" y="5708770"/>
              <a:ext cx="3611971" cy="88112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508" y="5897879"/>
              <a:ext cx="3435096" cy="5288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9016" y="5707379"/>
              <a:ext cx="3546348" cy="815339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4322064" y="5358384"/>
            <a:ext cx="3534410" cy="1231900"/>
            <a:chOff x="4322064" y="5358384"/>
            <a:chExt cx="3534410" cy="1231900"/>
          </a:xfrm>
        </p:grpSpPr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3556" y="5359842"/>
              <a:ext cx="3532694" cy="12299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6176" y="5425440"/>
              <a:ext cx="2831592" cy="10988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2064" y="5358384"/>
              <a:ext cx="3467100" cy="1164336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3" name="object 73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50892" y="2284475"/>
              <a:ext cx="2493645" cy="252095"/>
            </a:xfrm>
            <a:custGeom>
              <a:avLst/>
              <a:gdLst/>
              <a:ahLst/>
              <a:cxnLst/>
              <a:rect l="l" t="t" r="r" b="b"/>
              <a:pathLst>
                <a:path w="2493645" h="252094">
                  <a:moveTo>
                    <a:pt x="106807" y="189357"/>
                  </a:moveTo>
                  <a:lnTo>
                    <a:pt x="104482" y="163195"/>
                  </a:lnTo>
                  <a:lnTo>
                    <a:pt x="104013" y="157734"/>
                  </a:lnTo>
                  <a:lnTo>
                    <a:pt x="95605" y="159067"/>
                  </a:lnTo>
                  <a:lnTo>
                    <a:pt x="55473" y="162737"/>
                  </a:lnTo>
                  <a:lnTo>
                    <a:pt x="39497" y="163195"/>
                  </a:lnTo>
                  <a:lnTo>
                    <a:pt x="39497" y="61087"/>
                  </a:lnTo>
                  <a:lnTo>
                    <a:pt x="93091" y="61087"/>
                  </a:lnTo>
                  <a:lnTo>
                    <a:pt x="93091" y="29718"/>
                  </a:lnTo>
                  <a:lnTo>
                    <a:pt x="0" y="29718"/>
                  </a:lnTo>
                  <a:lnTo>
                    <a:pt x="0" y="196088"/>
                  </a:lnTo>
                  <a:lnTo>
                    <a:pt x="29438" y="196088"/>
                  </a:lnTo>
                  <a:lnTo>
                    <a:pt x="40640" y="195897"/>
                  </a:lnTo>
                  <a:lnTo>
                    <a:pt x="84302" y="192913"/>
                  </a:lnTo>
                  <a:lnTo>
                    <a:pt x="95465" y="191338"/>
                  </a:lnTo>
                  <a:lnTo>
                    <a:pt x="106807" y="189357"/>
                  </a:lnTo>
                  <a:close/>
                </a:path>
                <a:path w="2493645" h="252094">
                  <a:moveTo>
                    <a:pt x="210566" y="1143"/>
                  </a:moveTo>
                  <a:lnTo>
                    <a:pt x="173482" y="1143"/>
                  </a:lnTo>
                  <a:lnTo>
                    <a:pt x="173482" y="96393"/>
                  </a:lnTo>
                  <a:lnTo>
                    <a:pt x="153289" y="96393"/>
                  </a:lnTo>
                  <a:lnTo>
                    <a:pt x="153289" y="4953"/>
                  </a:lnTo>
                  <a:lnTo>
                    <a:pt x="117602" y="4953"/>
                  </a:lnTo>
                  <a:lnTo>
                    <a:pt x="117602" y="239141"/>
                  </a:lnTo>
                  <a:lnTo>
                    <a:pt x="153289" y="239141"/>
                  </a:lnTo>
                  <a:lnTo>
                    <a:pt x="153289" y="127508"/>
                  </a:lnTo>
                  <a:lnTo>
                    <a:pt x="173482" y="127508"/>
                  </a:lnTo>
                  <a:lnTo>
                    <a:pt x="173482" y="251079"/>
                  </a:lnTo>
                  <a:lnTo>
                    <a:pt x="210566" y="251079"/>
                  </a:lnTo>
                  <a:lnTo>
                    <a:pt x="210566" y="127508"/>
                  </a:lnTo>
                  <a:lnTo>
                    <a:pt x="210566" y="96393"/>
                  </a:lnTo>
                  <a:lnTo>
                    <a:pt x="210566" y="1143"/>
                  </a:lnTo>
                  <a:close/>
                </a:path>
                <a:path w="2493645" h="252094">
                  <a:moveTo>
                    <a:pt x="429133" y="209423"/>
                  </a:moveTo>
                  <a:lnTo>
                    <a:pt x="427609" y="200164"/>
                  </a:lnTo>
                  <a:lnTo>
                    <a:pt x="426046" y="197231"/>
                  </a:lnTo>
                  <a:lnTo>
                    <a:pt x="423265" y="191998"/>
                  </a:lnTo>
                  <a:lnTo>
                    <a:pt x="416140" y="184924"/>
                  </a:lnTo>
                  <a:lnTo>
                    <a:pt x="406273" y="178943"/>
                  </a:lnTo>
                  <a:lnTo>
                    <a:pt x="393738" y="174282"/>
                  </a:lnTo>
                  <a:lnTo>
                    <a:pt x="390017" y="173456"/>
                  </a:lnTo>
                  <a:lnTo>
                    <a:pt x="390017" y="204978"/>
                  </a:lnTo>
                  <a:lnTo>
                    <a:pt x="390017" y="214122"/>
                  </a:lnTo>
                  <a:lnTo>
                    <a:pt x="342011" y="222504"/>
                  </a:lnTo>
                  <a:lnTo>
                    <a:pt x="330174" y="222377"/>
                  </a:lnTo>
                  <a:lnTo>
                    <a:pt x="293116" y="214122"/>
                  </a:lnTo>
                  <a:lnTo>
                    <a:pt x="293116" y="204978"/>
                  </a:lnTo>
                  <a:lnTo>
                    <a:pt x="351053" y="197332"/>
                  </a:lnTo>
                  <a:lnTo>
                    <a:pt x="353580" y="197358"/>
                  </a:lnTo>
                  <a:lnTo>
                    <a:pt x="390017" y="204978"/>
                  </a:lnTo>
                  <a:lnTo>
                    <a:pt x="390017" y="173456"/>
                  </a:lnTo>
                  <a:lnTo>
                    <a:pt x="378853" y="170967"/>
                  </a:lnTo>
                  <a:lnTo>
                    <a:pt x="361594" y="168998"/>
                  </a:lnTo>
                  <a:lnTo>
                    <a:pt x="342011" y="168402"/>
                  </a:lnTo>
                  <a:lnTo>
                    <a:pt x="322072" y="168998"/>
                  </a:lnTo>
                  <a:lnTo>
                    <a:pt x="276987" y="178943"/>
                  </a:lnTo>
                  <a:lnTo>
                    <a:pt x="254000" y="209423"/>
                  </a:lnTo>
                  <a:lnTo>
                    <a:pt x="255562" y="219100"/>
                  </a:lnTo>
                  <a:lnTo>
                    <a:pt x="289547" y="245313"/>
                  </a:lnTo>
                  <a:lnTo>
                    <a:pt x="342011" y="251079"/>
                  </a:lnTo>
                  <a:lnTo>
                    <a:pt x="361594" y="250507"/>
                  </a:lnTo>
                  <a:lnTo>
                    <a:pt x="406273" y="240665"/>
                  </a:lnTo>
                  <a:lnTo>
                    <a:pt x="427609" y="219100"/>
                  </a:lnTo>
                  <a:lnTo>
                    <a:pt x="429133" y="209423"/>
                  </a:lnTo>
                  <a:close/>
                </a:path>
                <a:path w="2493645" h="252094">
                  <a:moveTo>
                    <a:pt x="456438" y="128524"/>
                  </a:moveTo>
                  <a:lnTo>
                    <a:pt x="361569" y="128524"/>
                  </a:lnTo>
                  <a:lnTo>
                    <a:pt x="361569" y="116332"/>
                  </a:lnTo>
                  <a:lnTo>
                    <a:pt x="432689" y="116332"/>
                  </a:lnTo>
                  <a:lnTo>
                    <a:pt x="432689" y="86614"/>
                  </a:lnTo>
                  <a:lnTo>
                    <a:pt x="294894" y="86614"/>
                  </a:lnTo>
                  <a:lnTo>
                    <a:pt x="294894" y="75692"/>
                  </a:lnTo>
                  <a:lnTo>
                    <a:pt x="424815" y="75692"/>
                  </a:lnTo>
                  <a:lnTo>
                    <a:pt x="424815" y="47625"/>
                  </a:lnTo>
                  <a:lnTo>
                    <a:pt x="294894" y="47625"/>
                  </a:lnTo>
                  <a:lnTo>
                    <a:pt x="294894" y="36830"/>
                  </a:lnTo>
                  <a:lnTo>
                    <a:pt x="430276" y="36830"/>
                  </a:lnTo>
                  <a:lnTo>
                    <a:pt x="430276" y="6858"/>
                  </a:lnTo>
                  <a:lnTo>
                    <a:pt x="255905" y="6858"/>
                  </a:lnTo>
                  <a:lnTo>
                    <a:pt x="255905" y="116332"/>
                  </a:lnTo>
                  <a:lnTo>
                    <a:pt x="322072" y="116332"/>
                  </a:lnTo>
                  <a:lnTo>
                    <a:pt x="322072" y="128524"/>
                  </a:lnTo>
                  <a:lnTo>
                    <a:pt x="227838" y="128524"/>
                  </a:lnTo>
                  <a:lnTo>
                    <a:pt x="227838" y="159385"/>
                  </a:lnTo>
                  <a:lnTo>
                    <a:pt x="456438" y="159385"/>
                  </a:lnTo>
                  <a:lnTo>
                    <a:pt x="456438" y="128524"/>
                  </a:lnTo>
                  <a:close/>
                </a:path>
                <a:path w="2493645" h="252094">
                  <a:moveTo>
                    <a:pt x="594360" y="140335"/>
                  </a:moveTo>
                  <a:lnTo>
                    <a:pt x="591553" y="114681"/>
                  </a:lnTo>
                  <a:lnTo>
                    <a:pt x="590931" y="108966"/>
                  </a:lnTo>
                  <a:lnTo>
                    <a:pt x="582930" y="110363"/>
                  </a:lnTo>
                  <a:lnTo>
                    <a:pt x="541782" y="113919"/>
                  </a:lnTo>
                  <a:lnTo>
                    <a:pt x="511302" y="114681"/>
                  </a:lnTo>
                  <a:lnTo>
                    <a:pt x="511302" y="93726"/>
                  </a:lnTo>
                  <a:lnTo>
                    <a:pt x="583565" y="93726"/>
                  </a:lnTo>
                  <a:lnTo>
                    <a:pt x="583565" y="13970"/>
                  </a:lnTo>
                  <a:lnTo>
                    <a:pt x="472440" y="13970"/>
                  </a:lnTo>
                  <a:lnTo>
                    <a:pt x="472440" y="45212"/>
                  </a:lnTo>
                  <a:lnTo>
                    <a:pt x="544576" y="45212"/>
                  </a:lnTo>
                  <a:lnTo>
                    <a:pt x="544576" y="64516"/>
                  </a:lnTo>
                  <a:lnTo>
                    <a:pt x="472694" y="64516"/>
                  </a:lnTo>
                  <a:lnTo>
                    <a:pt x="472694" y="146558"/>
                  </a:lnTo>
                  <a:lnTo>
                    <a:pt x="491744" y="146558"/>
                  </a:lnTo>
                  <a:lnTo>
                    <a:pt x="513918" y="146456"/>
                  </a:lnTo>
                  <a:lnTo>
                    <a:pt x="558126" y="144894"/>
                  </a:lnTo>
                  <a:lnTo>
                    <a:pt x="587273" y="141516"/>
                  </a:lnTo>
                  <a:lnTo>
                    <a:pt x="594360" y="140335"/>
                  </a:lnTo>
                  <a:close/>
                </a:path>
                <a:path w="2493645" h="252094">
                  <a:moveTo>
                    <a:pt x="674751" y="1397"/>
                  </a:moveTo>
                  <a:lnTo>
                    <a:pt x="635508" y="1397"/>
                  </a:lnTo>
                  <a:lnTo>
                    <a:pt x="635508" y="32766"/>
                  </a:lnTo>
                  <a:lnTo>
                    <a:pt x="597408" y="32766"/>
                  </a:lnTo>
                  <a:lnTo>
                    <a:pt x="597408" y="64262"/>
                  </a:lnTo>
                  <a:lnTo>
                    <a:pt x="635508" y="64262"/>
                  </a:lnTo>
                  <a:lnTo>
                    <a:pt x="635508" y="84709"/>
                  </a:lnTo>
                  <a:lnTo>
                    <a:pt x="597408" y="84709"/>
                  </a:lnTo>
                  <a:lnTo>
                    <a:pt x="597408" y="115824"/>
                  </a:lnTo>
                  <a:lnTo>
                    <a:pt x="635508" y="115824"/>
                  </a:lnTo>
                  <a:lnTo>
                    <a:pt x="635508" y="152527"/>
                  </a:lnTo>
                  <a:lnTo>
                    <a:pt x="674751" y="152527"/>
                  </a:lnTo>
                  <a:lnTo>
                    <a:pt x="674751" y="1397"/>
                  </a:lnTo>
                  <a:close/>
                </a:path>
                <a:path w="2493645" h="252094">
                  <a:moveTo>
                    <a:pt x="676148" y="204343"/>
                  </a:moveTo>
                  <a:lnTo>
                    <a:pt x="675347" y="197015"/>
                  </a:lnTo>
                  <a:lnTo>
                    <a:pt x="673328" y="190246"/>
                  </a:lnTo>
                  <a:lnTo>
                    <a:pt x="671106" y="186055"/>
                  </a:lnTo>
                  <a:lnTo>
                    <a:pt x="670052" y="184061"/>
                  </a:lnTo>
                  <a:lnTo>
                    <a:pt x="637032" y="162547"/>
                  </a:lnTo>
                  <a:lnTo>
                    <a:pt x="637032" y="197993"/>
                  </a:lnTo>
                  <a:lnTo>
                    <a:pt x="637032" y="210566"/>
                  </a:lnTo>
                  <a:lnTo>
                    <a:pt x="600367" y="221742"/>
                  </a:lnTo>
                  <a:lnTo>
                    <a:pt x="589280" y="221996"/>
                  </a:lnTo>
                  <a:lnTo>
                    <a:pt x="577964" y="221742"/>
                  </a:lnTo>
                  <a:lnTo>
                    <a:pt x="541655" y="210566"/>
                  </a:lnTo>
                  <a:lnTo>
                    <a:pt x="541655" y="197993"/>
                  </a:lnTo>
                  <a:lnTo>
                    <a:pt x="577964" y="186321"/>
                  </a:lnTo>
                  <a:lnTo>
                    <a:pt x="589280" y="186055"/>
                  </a:lnTo>
                  <a:lnTo>
                    <a:pt x="600367" y="186321"/>
                  </a:lnTo>
                  <a:lnTo>
                    <a:pt x="637032" y="197993"/>
                  </a:lnTo>
                  <a:lnTo>
                    <a:pt x="637032" y="162547"/>
                  </a:lnTo>
                  <a:lnTo>
                    <a:pt x="589280" y="156337"/>
                  </a:lnTo>
                  <a:lnTo>
                    <a:pt x="576135" y="156705"/>
                  </a:lnTo>
                  <a:lnTo>
                    <a:pt x="533374" y="165227"/>
                  </a:lnTo>
                  <a:lnTo>
                    <a:pt x="502754" y="197015"/>
                  </a:lnTo>
                  <a:lnTo>
                    <a:pt x="502031" y="204343"/>
                  </a:lnTo>
                  <a:lnTo>
                    <a:pt x="502754" y="211607"/>
                  </a:lnTo>
                  <a:lnTo>
                    <a:pt x="533374" y="243052"/>
                  </a:lnTo>
                  <a:lnTo>
                    <a:pt x="576135" y="251371"/>
                  </a:lnTo>
                  <a:lnTo>
                    <a:pt x="589280" y="251714"/>
                  </a:lnTo>
                  <a:lnTo>
                    <a:pt x="602322" y="251371"/>
                  </a:lnTo>
                  <a:lnTo>
                    <a:pt x="644779" y="243052"/>
                  </a:lnTo>
                  <a:lnTo>
                    <a:pt x="671360" y="221996"/>
                  </a:lnTo>
                  <a:lnTo>
                    <a:pt x="673328" y="218325"/>
                  </a:lnTo>
                  <a:lnTo>
                    <a:pt x="675347" y="211607"/>
                  </a:lnTo>
                  <a:lnTo>
                    <a:pt x="676148" y="204343"/>
                  </a:lnTo>
                  <a:close/>
                </a:path>
                <a:path w="2493645" h="252094">
                  <a:moveTo>
                    <a:pt x="895350" y="25400"/>
                  </a:moveTo>
                  <a:lnTo>
                    <a:pt x="764794" y="25400"/>
                  </a:lnTo>
                  <a:lnTo>
                    <a:pt x="764794" y="56388"/>
                  </a:lnTo>
                  <a:lnTo>
                    <a:pt x="856361" y="56388"/>
                  </a:lnTo>
                  <a:lnTo>
                    <a:pt x="856208" y="64985"/>
                  </a:lnTo>
                  <a:lnTo>
                    <a:pt x="854341" y="103784"/>
                  </a:lnTo>
                  <a:lnTo>
                    <a:pt x="850138" y="139192"/>
                  </a:lnTo>
                  <a:lnTo>
                    <a:pt x="888492" y="142240"/>
                  </a:lnTo>
                  <a:lnTo>
                    <a:pt x="893483" y="101307"/>
                  </a:lnTo>
                  <a:lnTo>
                    <a:pt x="895273" y="57175"/>
                  </a:lnTo>
                  <a:lnTo>
                    <a:pt x="895350" y="25400"/>
                  </a:lnTo>
                  <a:close/>
                </a:path>
                <a:path w="2493645" h="252094">
                  <a:moveTo>
                    <a:pt x="905891" y="192024"/>
                  </a:moveTo>
                  <a:lnTo>
                    <a:pt x="903922" y="168402"/>
                  </a:lnTo>
                  <a:lnTo>
                    <a:pt x="903478" y="162941"/>
                  </a:lnTo>
                  <a:lnTo>
                    <a:pt x="895121" y="163944"/>
                  </a:lnTo>
                  <a:lnTo>
                    <a:pt x="851700" y="167538"/>
                  </a:lnTo>
                  <a:lnTo>
                    <a:pt x="834009" y="168402"/>
                  </a:lnTo>
                  <a:lnTo>
                    <a:pt x="834009" y="97028"/>
                  </a:lnTo>
                  <a:lnTo>
                    <a:pt x="795655" y="97028"/>
                  </a:lnTo>
                  <a:lnTo>
                    <a:pt x="795655" y="169672"/>
                  </a:lnTo>
                  <a:lnTo>
                    <a:pt x="773176" y="170053"/>
                  </a:lnTo>
                  <a:lnTo>
                    <a:pt x="765937" y="170053"/>
                  </a:lnTo>
                  <a:lnTo>
                    <a:pt x="752348" y="170307"/>
                  </a:lnTo>
                  <a:lnTo>
                    <a:pt x="755523" y="201295"/>
                  </a:lnTo>
                  <a:lnTo>
                    <a:pt x="766737" y="201345"/>
                  </a:lnTo>
                  <a:lnTo>
                    <a:pt x="790270" y="201155"/>
                  </a:lnTo>
                  <a:lnTo>
                    <a:pt x="840867" y="199313"/>
                  </a:lnTo>
                  <a:lnTo>
                    <a:pt x="880110" y="195770"/>
                  </a:lnTo>
                  <a:lnTo>
                    <a:pt x="893051" y="194056"/>
                  </a:lnTo>
                  <a:lnTo>
                    <a:pt x="905891" y="192024"/>
                  </a:lnTo>
                  <a:close/>
                </a:path>
                <a:path w="2493645" h="252094">
                  <a:moveTo>
                    <a:pt x="985393" y="100203"/>
                  </a:moveTo>
                  <a:lnTo>
                    <a:pt x="953643" y="100203"/>
                  </a:lnTo>
                  <a:lnTo>
                    <a:pt x="953643" y="1143"/>
                  </a:lnTo>
                  <a:lnTo>
                    <a:pt x="913765" y="1143"/>
                  </a:lnTo>
                  <a:lnTo>
                    <a:pt x="913765" y="251079"/>
                  </a:lnTo>
                  <a:lnTo>
                    <a:pt x="953643" y="251079"/>
                  </a:lnTo>
                  <a:lnTo>
                    <a:pt x="953643" y="132969"/>
                  </a:lnTo>
                  <a:lnTo>
                    <a:pt x="985393" y="132969"/>
                  </a:lnTo>
                  <a:lnTo>
                    <a:pt x="985393" y="100203"/>
                  </a:lnTo>
                  <a:close/>
                </a:path>
                <a:path w="2493645" h="252094">
                  <a:moveTo>
                    <a:pt x="1124839" y="105410"/>
                  </a:moveTo>
                  <a:lnTo>
                    <a:pt x="1124267" y="98767"/>
                  </a:lnTo>
                  <a:lnTo>
                    <a:pt x="1122743" y="92544"/>
                  </a:lnTo>
                  <a:lnTo>
                    <a:pt x="1121029" y="88519"/>
                  </a:lnTo>
                  <a:lnTo>
                    <a:pt x="1120267" y="86715"/>
                  </a:lnTo>
                  <a:lnTo>
                    <a:pt x="1087755" y="62509"/>
                  </a:lnTo>
                  <a:lnTo>
                    <a:pt x="1087374" y="62420"/>
                  </a:lnTo>
                  <a:lnTo>
                    <a:pt x="1087374" y="99695"/>
                  </a:lnTo>
                  <a:lnTo>
                    <a:pt x="1087374" y="111252"/>
                  </a:lnTo>
                  <a:lnTo>
                    <a:pt x="1085088" y="115570"/>
                  </a:lnTo>
                  <a:lnTo>
                    <a:pt x="1080643" y="118237"/>
                  </a:lnTo>
                  <a:lnTo>
                    <a:pt x="1076198" y="121031"/>
                  </a:lnTo>
                  <a:lnTo>
                    <a:pt x="1070229" y="122301"/>
                  </a:lnTo>
                  <a:lnTo>
                    <a:pt x="1055370" y="122301"/>
                  </a:lnTo>
                  <a:lnTo>
                    <a:pt x="1049528" y="121031"/>
                  </a:lnTo>
                  <a:lnTo>
                    <a:pt x="1045210" y="118237"/>
                  </a:lnTo>
                  <a:lnTo>
                    <a:pt x="1040765" y="115570"/>
                  </a:lnTo>
                  <a:lnTo>
                    <a:pt x="1038606" y="111252"/>
                  </a:lnTo>
                  <a:lnTo>
                    <a:pt x="1038606" y="99695"/>
                  </a:lnTo>
                  <a:lnTo>
                    <a:pt x="1040765" y="95504"/>
                  </a:lnTo>
                  <a:lnTo>
                    <a:pt x="1045210" y="92710"/>
                  </a:lnTo>
                  <a:lnTo>
                    <a:pt x="1049528" y="89916"/>
                  </a:lnTo>
                  <a:lnTo>
                    <a:pt x="1055370" y="88519"/>
                  </a:lnTo>
                  <a:lnTo>
                    <a:pt x="1070229" y="88519"/>
                  </a:lnTo>
                  <a:lnTo>
                    <a:pt x="1076198" y="89916"/>
                  </a:lnTo>
                  <a:lnTo>
                    <a:pt x="1085088" y="95504"/>
                  </a:lnTo>
                  <a:lnTo>
                    <a:pt x="1087374" y="99695"/>
                  </a:lnTo>
                  <a:lnTo>
                    <a:pt x="1087374" y="62420"/>
                  </a:lnTo>
                  <a:lnTo>
                    <a:pt x="1079957" y="60680"/>
                  </a:lnTo>
                  <a:lnTo>
                    <a:pt x="1071613" y="59563"/>
                  </a:lnTo>
                  <a:lnTo>
                    <a:pt x="1062736" y="59182"/>
                  </a:lnTo>
                  <a:lnTo>
                    <a:pt x="1053846" y="59563"/>
                  </a:lnTo>
                  <a:lnTo>
                    <a:pt x="1012748" y="76403"/>
                  </a:lnTo>
                  <a:lnTo>
                    <a:pt x="1000379" y="105410"/>
                  </a:lnTo>
                  <a:lnTo>
                    <a:pt x="1000874" y="112229"/>
                  </a:lnTo>
                  <a:lnTo>
                    <a:pt x="1023747" y="142887"/>
                  </a:lnTo>
                  <a:lnTo>
                    <a:pt x="1062736" y="152019"/>
                  </a:lnTo>
                  <a:lnTo>
                    <a:pt x="1071613" y="151587"/>
                  </a:lnTo>
                  <a:lnTo>
                    <a:pt x="1112545" y="134747"/>
                  </a:lnTo>
                  <a:lnTo>
                    <a:pt x="1124254" y="112229"/>
                  </a:lnTo>
                  <a:lnTo>
                    <a:pt x="1124839" y="105410"/>
                  </a:lnTo>
                  <a:close/>
                </a:path>
                <a:path w="2493645" h="252094">
                  <a:moveTo>
                    <a:pt x="1136777" y="22098"/>
                  </a:moveTo>
                  <a:lnTo>
                    <a:pt x="1082294" y="22098"/>
                  </a:lnTo>
                  <a:lnTo>
                    <a:pt x="1082294" y="0"/>
                  </a:lnTo>
                  <a:lnTo>
                    <a:pt x="1043051" y="0"/>
                  </a:lnTo>
                  <a:lnTo>
                    <a:pt x="1043051" y="22098"/>
                  </a:lnTo>
                  <a:lnTo>
                    <a:pt x="988695" y="22098"/>
                  </a:lnTo>
                  <a:lnTo>
                    <a:pt x="988695" y="52832"/>
                  </a:lnTo>
                  <a:lnTo>
                    <a:pt x="1136777" y="52832"/>
                  </a:lnTo>
                  <a:lnTo>
                    <a:pt x="1136777" y="22098"/>
                  </a:lnTo>
                  <a:close/>
                </a:path>
                <a:path w="2493645" h="252094">
                  <a:moveTo>
                    <a:pt x="1187958" y="167513"/>
                  </a:moveTo>
                  <a:lnTo>
                    <a:pt x="1018286" y="167513"/>
                  </a:lnTo>
                  <a:lnTo>
                    <a:pt x="1018286" y="198882"/>
                  </a:lnTo>
                  <a:lnTo>
                    <a:pt x="1148842" y="198882"/>
                  </a:lnTo>
                  <a:lnTo>
                    <a:pt x="1148842" y="251079"/>
                  </a:lnTo>
                  <a:lnTo>
                    <a:pt x="1187958" y="251079"/>
                  </a:lnTo>
                  <a:lnTo>
                    <a:pt x="1187958" y="167513"/>
                  </a:lnTo>
                  <a:close/>
                </a:path>
                <a:path w="2493645" h="252094">
                  <a:moveTo>
                    <a:pt x="1220470" y="64516"/>
                  </a:moveTo>
                  <a:lnTo>
                    <a:pt x="1187958" y="64516"/>
                  </a:lnTo>
                  <a:lnTo>
                    <a:pt x="1187958" y="1143"/>
                  </a:lnTo>
                  <a:lnTo>
                    <a:pt x="1148842" y="1143"/>
                  </a:lnTo>
                  <a:lnTo>
                    <a:pt x="1148842" y="157988"/>
                  </a:lnTo>
                  <a:lnTo>
                    <a:pt x="1187958" y="157988"/>
                  </a:lnTo>
                  <a:lnTo>
                    <a:pt x="1187958" y="96393"/>
                  </a:lnTo>
                  <a:lnTo>
                    <a:pt x="1220470" y="96393"/>
                  </a:lnTo>
                  <a:lnTo>
                    <a:pt x="1220470" y="64516"/>
                  </a:lnTo>
                  <a:close/>
                </a:path>
                <a:path w="2493645" h="252094">
                  <a:moveTo>
                    <a:pt x="1431163" y="112522"/>
                  </a:moveTo>
                  <a:lnTo>
                    <a:pt x="1421815" y="109410"/>
                  </a:lnTo>
                  <a:lnTo>
                    <a:pt x="1413421" y="105765"/>
                  </a:lnTo>
                  <a:lnTo>
                    <a:pt x="1405953" y="101600"/>
                  </a:lnTo>
                  <a:lnTo>
                    <a:pt x="1402600" y="99187"/>
                  </a:lnTo>
                  <a:lnTo>
                    <a:pt x="1399413" y="96901"/>
                  </a:lnTo>
                  <a:lnTo>
                    <a:pt x="1376680" y="61772"/>
                  </a:lnTo>
                  <a:lnTo>
                    <a:pt x="1374775" y="48514"/>
                  </a:lnTo>
                  <a:lnTo>
                    <a:pt x="1422400" y="48514"/>
                  </a:lnTo>
                  <a:lnTo>
                    <a:pt x="1422400" y="17399"/>
                  </a:lnTo>
                  <a:lnTo>
                    <a:pt x="1285748" y="17399"/>
                  </a:lnTo>
                  <a:lnTo>
                    <a:pt x="1285748" y="48514"/>
                  </a:lnTo>
                  <a:lnTo>
                    <a:pt x="1334770" y="48514"/>
                  </a:lnTo>
                  <a:lnTo>
                    <a:pt x="1334046" y="55905"/>
                  </a:lnTo>
                  <a:lnTo>
                    <a:pt x="1314602" y="97243"/>
                  </a:lnTo>
                  <a:lnTo>
                    <a:pt x="1275334" y="120904"/>
                  </a:lnTo>
                  <a:lnTo>
                    <a:pt x="1295273" y="151765"/>
                  </a:lnTo>
                  <a:lnTo>
                    <a:pt x="1332484" y="130937"/>
                  </a:lnTo>
                  <a:lnTo>
                    <a:pt x="1355725" y="99187"/>
                  </a:lnTo>
                  <a:lnTo>
                    <a:pt x="1360195" y="106578"/>
                  </a:lnTo>
                  <a:lnTo>
                    <a:pt x="1393774" y="135851"/>
                  </a:lnTo>
                  <a:lnTo>
                    <a:pt x="1412621" y="143256"/>
                  </a:lnTo>
                  <a:lnTo>
                    <a:pt x="1431163" y="112522"/>
                  </a:lnTo>
                  <a:close/>
                </a:path>
                <a:path w="2493645" h="252094">
                  <a:moveTo>
                    <a:pt x="1481582" y="201803"/>
                  </a:moveTo>
                  <a:lnTo>
                    <a:pt x="1458683" y="165671"/>
                  </a:lnTo>
                  <a:lnTo>
                    <a:pt x="1442847" y="158991"/>
                  </a:lnTo>
                  <a:lnTo>
                    <a:pt x="1442847" y="195453"/>
                  </a:lnTo>
                  <a:lnTo>
                    <a:pt x="1442847" y="208407"/>
                  </a:lnTo>
                  <a:lnTo>
                    <a:pt x="1396619" y="220853"/>
                  </a:lnTo>
                  <a:lnTo>
                    <a:pt x="1385608" y="220624"/>
                  </a:lnTo>
                  <a:lnTo>
                    <a:pt x="1349375" y="208407"/>
                  </a:lnTo>
                  <a:lnTo>
                    <a:pt x="1349502" y="201803"/>
                  </a:lnTo>
                  <a:lnTo>
                    <a:pt x="1349375" y="195453"/>
                  </a:lnTo>
                  <a:lnTo>
                    <a:pt x="1385608" y="183476"/>
                  </a:lnTo>
                  <a:lnTo>
                    <a:pt x="1396619" y="183261"/>
                  </a:lnTo>
                  <a:lnTo>
                    <a:pt x="1407426" y="183476"/>
                  </a:lnTo>
                  <a:lnTo>
                    <a:pt x="1442847" y="195453"/>
                  </a:lnTo>
                  <a:lnTo>
                    <a:pt x="1442847" y="158991"/>
                  </a:lnTo>
                  <a:lnTo>
                    <a:pt x="1396619" y="152781"/>
                  </a:lnTo>
                  <a:lnTo>
                    <a:pt x="1383728" y="153212"/>
                  </a:lnTo>
                  <a:lnTo>
                    <a:pt x="1341437" y="161823"/>
                  </a:lnTo>
                  <a:lnTo>
                    <a:pt x="1312900" y="187452"/>
                  </a:lnTo>
                  <a:lnTo>
                    <a:pt x="1310259" y="201803"/>
                  </a:lnTo>
                  <a:lnTo>
                    <a:pt x="1310919" y="209334"/>
                  </a:lnTo>
                  <a:lnTo>
                    <a:pt x="1341437" y="242100"/>
                  </a:lnTo>
                  <a:lnTo>
                    <a:pt x="1383728" y="250799"/>
                  </a:lnTo>
                  <a:lnTo>
                    <a:pt x="1396619" y="251079"/>
                  </a:lnTo>
                  <a:lnTo>
                    <a:pt x="1409230" y="250799"/>
                  </a:lnTo>
                  <a:lnTo>
                    <a:pt x="1450797" y="242100"/>
                  </a:lnTo>
                  <a:lnTo>
                    <a:pt x="1476578" y="220853"/>
                  </a:lnTo>
                  <a:lnTo>
                    <a:pt x="1478889" y="216281"/>
                  </a:lnTo>
                  <a:lnTo>
                    <a:pt x="1480858" y="209334"/>
                  </a:lnTo>
                  <a:lnTo>
                    <a:pt x="1481582" y="201803"/>
                  </a:lnTo>
                  <a:close/>
                </a:path>
                <a:path w="2493645" h="252094">
                  <a:moveTo>
                    <a:pt x="1511554" y="57531"/>
                  </a:moveTo>
                  <a:lnTo>
                    <a:pt x="1479042" y="57531"/>
                  </a:lnTo>
                  <a:lnTo>
                    <a:pt x="1479042" y="1143"/>
                  </a:lnTo>
                  <a:lnTo>
                    <a:pt x="1439926" y="1143"/>
                  </a:lnTo>
                  <a:lnTo>
                    <a:pt x="1439926" y="148717"/>
                  </a:lnTo>
                  <a:lnTo>
                    <a:pt x="1479042" y="148717"/>
                  </a:lnTo>
                  <a:lnTo>
                    <a:pt x="1479042" y="89027"/>
                  </a:lnTo>
                  <a:lnTo>
                    <a:pt x="1511554" y="89027"/>
                  </a:lnTo>
                  <a:lnTo>
                    <a:pt x="1511554" y="57531"/>
                  </a:lnTo>
                  <a:close/>
                </a:path>
                <a:path w="2493645" h="252094">
                  <a:moveTo>
                    <a:pt x="1650619" y="105410"/>
                  </a:moveTo>
                  <a:lnTo>
                    <a:pt x="1650047" y="98767"/>
                  </a:lnTo>
                  <a:lnTo>
                    <a:pt x="1648523" y="92544"/>
                  </a:lnTo>
                  <a:lnTo>
                    <a:pt x="1646809" y="88519"/>
                  </a:lnTo>
                  <a:lnTo>
                    <a:pt x="1646047" y="86715"/>
                  </a:lnTo>
                  <a:lnTo>
                    <a:pt x="1613535" y="62509"/>
                  </a:lnTo>
                  <a:lnTo>
                    <a:pt x="1613154" y="62420"/>
                  </a:lnTo>
                  <a:lnTo>
                    <a:pt x="1613154" y="99695"/>
                  </a:lnTo>
                  <a:lnTo>
                    <a:pt x="1613154" y="111252"/>
                  </a:lnTo>
                  <a:lnTo>
                    <a:pt x="1610868" y="115570"/>
                  </a:lnTo>
                  <a:lnTo>
                    <a:pt x="1606423" y="118237"/>
                  </a:lnTo>
                  <a:lnTo>
                    <a:pt x="1601978" y="121031"/>
                  </a:lnTo>
                  <a:lnTo>
                    <a:pt x="1596009" y="122301"/>
                  </a:lnTo>
                  <a:lnTo>
                    <a:pt x="1581150" y="122301"/>
                  </a:lnTo>
                  <a:lnTo>
                    <a:pt x="1575308" y="121031"/>
                  </a:lnTo>
                  <a:lnTo>
                    <a:pt x="1570990" y="118237"/>
                  </a:lnTo>
                  <a:lnTo>
                    <a:pt x="1566545" y="115570"/>
                  </a:lnTo>
                  <a:lnTo>
                    <a:pt x="1564386" y="111252"/>
                  </a:lnTo>
                  <a:lnTo>
                    <a:pt x="1564386" y="99695"/>
                  </a:lnTo>
                  <a:lnTo>
                    <a:pt x="1566545" y="95504"/>
                  </a:lnTo>
                  <a:lnTo>
                    <a:pt x="1570990" y="92710"/>
                  </a:lnTo>
                  <a:lnTo>
                    <a:pt x="1575308" y="89916"/>
                  </a:lnTo>
                  <a:lnTo>
                    <a:pt x="1581150" y="88519"/>
                  </a:lnTo>
                  <a:lnTo>
                    <a:pt x="1596009" y="88519"/>
                  </a:lnTo>
                  <a:lnTo>
                    <a:pt x="1601978" y="89916"/>
                  </a:lnTo>
                  <a:lnTo>
                    <a:pt x="1610868" y="95504"/>
                  </a:lnTo>
                  <a:lnTo>
                    <a:pt x="1613154" y="99695"/>
                  </a:lnTo>
                  <a:lnTo>
                    <a:pt x="1613154" y="62420"/>
                  </a:lnTo>
                  <a:lnTo>
                    <a:pt x="1605737" y="60680"/>
                  </a:lnTo>
                  <a:lnTo>
                    <a:pt x="1597393" y="59563"/>
                  </a:lnTo>
                  <a:lnTo>
                    <a:pt x="1588516" y="59182"/>
                  </a:lnTo>
                  <a:lnTo>
                    <a:pt x="1579626" y="59563"/>
                  </a:lnTo>
                  <a:lnTo>
                    <a:pt x="1538528" y="76403"/>
                  </a:lnTo>
                  <a:lnTo>
                    <a:pt x="1526159" y="105410"/>
                  </a:lnTo>
                  <a:lnTo>
                    <a:pt x="1526654" y="112229"/>
                  </a:lnTo>
                  <a:lnTo>
                    <a:pt x="1549527" y="142887"/>
                  </a:lnTo>
                  <a:lnTo>
                    <a:pt x="1588516" y="152019"/>
                  </a:lnTo>
                  <a:lnTo>
                    <a:pt x="1597393" y="151587"/>
                  </a:lnTo>
                  <a:lnTo>
                    <a:pt x="1638325" y="134747"/>
                  </a:lnTo>
                  <a:lnTo>
                    <a:pt x="1646936" y="122301"/>
                  </a:lnTo>
                  <a:lnTo>
                    <a:pt x="1648523" y="118567"/>
                  </a:lnTo>
                  <a:lnTo>
                    <a:pt x="1650047" y="112229"/>
                  </a:lnTo>
                  <a:lnTo>
                    <a:pt x="1650619" y="105410"/>
                  </a:lnTo>
                  <a:close/>
                </a:path>
                <a:path w="2493645" h="252094">
                  <a:moveTo>
                    <a:pt x="1662557" y="22098"/>
                  </a:moveTo>
                  <a:lnTo>
                    <a:pt x="1608074" y="22098"/>
                  </a:lnTo>
                  <a:lnTo>
                    <a:pt x="1608074" y="0"/>
                  </a:lnTo>
                  <a:lnTo>
                    <a:pt x="1568831" y="0"/>
                  </a:lnTo>
                  <a:lnTo>
                    <a:pt x="1568831" y="22098"/>
                  </a:lnTo>
                  <a:lnTo>
                    <a:pt x="1514475" y="22098"/>
                  </a:lnTo>
                  <a:lnTo>
                    <a:pt x="1514475" y="52832"/>
                  </a:lnTo>
                  <a:lnTo>
                    <a:pt x="1662557" y="52832"/>
                  </a:lnTo>
                  <a:lnTo>
                    <a:pt x="1662557" y="22098"/>
                  </a:lnTo>
                  <a:close/>
                </a:path>
                <a:path w="2493645" h="252094">
                  <a:moveTo>
                    <a:pt x="1713738" y="167513"/>
                  </a:moveTo>
                  <a:lnTo>
                    <a:pt x="1544066" y="167513"/>
                  </a:lnTo>
                  <a:lnTo>
                    <a:pt x="1544066" y="198882"/>
                  </a:lnTo>
                  <a:lnTo>
                    <a:pt x="1674622" y="198882"/>
                  </a:lnTo>
                  <a:lnTo>
                    <a:pt x="1674622" y="251079"/>
                  </a:lnTo>
                  <a:lnTo>
                    <a:pt x="1713738" y="251079"/>
                  </a:lnTo>
                  <a:lnTo>
                    <a:pt x="1713738" y="167513"/>
                  </a:lnTo>
                  <a:close/>
                </a:path>
                <a:path w="2493645" h="252094">
                  <a:moveTo>
                    <a:pt x="1746250" y="64516"/>
                  </a:moveTo>
                  <a:lnTo>
                    <a:pt x="1713738" y="64516"/>
                  </a:lnTo>
                  <a:lnTo>
                    <a:pt x="1713738" y="1143"/>
                  </a:lnTo>
                  <a:lnTo>
                    <a:pt x="1674622" y="1143"/>
                  </a:lnTo>
                  <a:lnTo>
                    <a:pt x="1674622" y="157988"/>
                  </a:lnTo>
                  <a:lnTo>
                    <a:pt x="1713738" y="157988"/>
                  </a:lnTo>
                  <a:lnTo>
                    <a:pt x="1713738" y="96393"/>
                  </a:lnTo>
                  <a:lnTo>
                    <a:pt x="1746250" y="96393"/>
                  </a:lnTo>
                  <a:lnTo>
                    <a:pt x="1746250" y="64516"/>
                  </a:lnTo>
                  <a:close/>
                </a:path>
                <a:path w="2493645" h="252094">
                  <a:moveTo>
                    <a:pt x="1950085" y="156337"/>
                  </a:moveTo>
                  <a:lnTo>
                    <a:pt x="1911223" y="156337"/>
                  </a:lnTo>
                  <a:lnTo>
                    <a:pt x="1911223" y="186817"/>
                  </a:lnTo>
                  <a:lnTo>
                    <a:pt x="1911223" y="217043"/>
                  </a:lnTo>
                  <a:lnTo>
                    <a:pt x="1814449" y="217043"/>
                  </a:lnTo>
                  <a:lnTo>
                    <a:pt x="1814449" y="186817"/>
                  </a:lnTo>
                  <a:lnTo>
                    <a:pt x="1911223" y="186817"/>
                  </a:lnTo>
                  <a:lnTo>
                    <a:pt x="1911223" y="156337"/>
                  </a:lnTo>
                  <a:lnTo>
                    <a:pt x="1776082" y="156337"/>
                  </a:lnTo>
                  <a:lnTo>
                    <a:pt x="1776082" y="248412"/>
                  </a:lnTo>
                  <a:lnTo>
                    <a:pt x="1950085" y="248412"/>
                  </a:lnTo>
                  <a:lnTo>
                    <a:pt x="1950085" y="217043"/>
                  </a:lnTo>
                  <a:lnTo>
                    <a:pt x="1950085" y="186817"/>
                  </a:lnTo>
                  <a:lnTo>
                    <a:pt x="1950085" y="156337"/>
                  </a:lnTo>
                  <a:close/>
                </a:path>
                <a:path w="2493645" h="252094">
                  <a:moveTo>
                    <a:pt x="1977898" y="100838"/>
                  </a:moveTo>
                  <a:lnTo>
                    <a:pt x="1946275" y="100838"/>
                  </a:lnTo>
                  <a:lnTo>
                    <a:pt x="1948053" y="90728"/>
                  </a:lnTo>
                  <a:lnTo>
                    <a:pt x="1949450" y="81127"/>
                  </a:lnTo>
                  <a:lnTo>
                    <a:pt x="1951710" y="43053"/>
                  </a:lnTo>
                  <a:lnTo>
                    <a:pt x="1951736" y="12065"/>
                  </a:lnTo>
                  <a:lnTo>
                    <a:pt x="1776857" y="12065"/>
                  </a:lnTo>
                  <a:lnTo>
                    <a:pt x="1776857" y="43053"/>
                  </a:lnTo>
                  <a:lnTo>
                    <a:pt x="1912493" y="43053"/>
                  </a:lnTo>
                  <a:lnTo>
                    <a:pt x="1912416" y="49364"/>
                  </a:lnTo>
                  <a:lnTo>
                    <a:pt x="1908162" y="92456"/>
                  </a:lnTo>
                  <a:lnTo>
                    <a:pt x="1906524" y="100838"/>
                  </a:lnTo>
                  <a:lnTo>
                    <a:pt x="1749425" y="100838"/>
                  </a:lnTo>
                  <a:lnTo>
                    <a:pt x="1749425" y="132080"/>
                  </a:lnTo>
                  <a:lnTo>
                    <a:pt x="1977898" y="132080"/>
                  </a:lnTo>
                  <a:lnTo>
                    <a:pt x="1977898" y="100838"/>
                  </a:lnTo>
                  <a:close/>
                </a:path>
                <a:path w="2493645" h="252094">
                  <a:moveTo>
                    <a:pt x="2195703" y="115189"/>
                  </a:moveTo>
                  <a:lnTo>
                    <a:pt x="2161921" y="96647"/>
                  </a:lnTo>
                  <a:lnTo>
                    <a:pt x="2141347" y="62357"/>
                  </a:lnTo>
                  <a:lnTo>
                    <a:pt x="2138553" y="38989"/>
                  </a:lnTo>
                  <a:lnTo>
                    <a:pt x="2138553" y="14986"/>
                  </a:lnTo>
                  <a:lnTo>
                    <a:pt x="2097659" y="14986"/>
                  </a:lnTo>
                  <a:lnTo>
                    <a:pt x="2097659" y="38989"/>
                  </a:lnTo>
                  <a:lnTo>
                    <a:pt x="2097366" y="47066"/>
                  </a:lnTo>
                  <a:lnTo>
                    <a:pt x="2084336" y="85877"/>
                  </a:lnTo>
                  <a:lnTo>
                    <a:pt x="2048598" y="115303"/>
                  </a:lnTo>
                  <a:lnTo>
                    <a:pt x="2038350" y="119253"/>
                  </a:lnTo>
                  <a:lnTo>
                    <a:pt x="2058670" y="150114"/>
                  </a:lnTo>
                  <a:lnTo>
                    <a:pt x="2095246" y="129159"/>
                  </a:lnTo>
                  <a:lnTo>
                    <a:pt x="2118360" y="97282"/>
                  </a:lnTo>
                  <a:lnTo>
                    <a:pt x="2122805" y="105410"/>
                  </a:lnTo>
                  <a:lnTo>
                    <a:pt x="2156625" y="137769"/>
                  </a:lnTo>
                  <a:lnTo>
                    <a:pt x="2175891" y="146050"/>
                  </a:lnTo>
                  <a:lnTo>
                    <a:pt x="2195703" y="115189"/>
                  </a:lnTo>
                  <a:close/>
                </a:path>
                <a:path w="2493645" h="252094">
                  <a:moveTo>
                    <a:pt x="2250440" y="1397"/>
                  </a:moveTo>
                  <a:lnTo>
                    <a:pt x="2211197" y="1397"/>
                  </a:lnTo>
                  <a:lnTo>
                    <a:pt x="2211197" y="183642"/>
                  </a:lnTo>
                  <a:lnTo>
                    <a:pt x="2250440" y="183642"/>
                  </a:lnTo>
                  <a:lnTo>
                    <a:pt x="2250440" y="1397"/>
                  </a:lnTo>
                  <a:close/>
                </a:path>
                <a:path w="2493645" h="252094">
                  <a:moveTo>
                    <a:pt x="2256663" y="215773"/>
                  </a:moveTo>
                  <a:lnTo>
                    <a:pt x="2120773" y="215773"/>
                  </a:lnTo>
                  <a:lnTo>
                    <a:pt x="2120773" y="165608"/>
                  </a:lnTo>
                  <a:lnTo>
                    <a:pt x="2081022" y="165608"/>
                  </a:lnTo>
                  <a:lnTo>
                    <a:pt x="2081022" y="247015"/>
                  </a:lnTo>
                  <a:lnTo>
                    <a:pt x="2256663" y="247015"/>
                  </a:lnTo>
                  <a:lnTo>
                    <a:pt x="2256663" y="215773"/>
                  </a:lnTo>
                  <a:close/>
                </a:path>
                <a:path w="2493645" h="252094">
                  <a:moveTo>
                    <a:pt x="2426843" y="95123"/>
                  </a:moveTo>
                  <a:lnTo>
                    <a:pt x="2417216" y="91795"/>
                  </a:lnTo>
                  <a:lnTo>
                    <a:pt x="2408580" y="87884"/>
                  </a:lnTo>
                  <a:lnTo>
                    <a:pt x="2400935" y="83413"/>
                  </a:lnTo>
                  <a:lnTo>
                    <a:pt x="2397658" y="80899"/>
                  </a:lnTo>
                  <a:lnTo>
                    <a:pt x="2394331" y="78359"/>
                  </a:lnTo>
                  <a:lnTo>
                    <a:pt x="2372753" y="40195"/>
                  </a:lnTo>
                  <a:lnTo>
                    <a:pt x="2371598" y="25908"/>
                  </a:lnTo>
                  <a:lnTo>
                    <a:pt x="2371598" y="9525"/>
                  </a:lnTo>
                  <a:lnTo>
                    <a:pt x="2331593" y="9525"/>
                  </a:lnTo>
                  <a:lnTo>
                    <a:pt x="2331593" y="25908"/>
                  </a:lnTo>
                  <a:lnTo>
                    <a:pt x="2331224" y="33629"/>
                  </a:lnTo>
                  <a:lnTo>
                    <a:pt x="2318156" y="69430"/>
                  </a:lnTo>
                  <a:lnTo>
                    <a:pt x="2282799" y="95504"/>
                  </a:lnTo>
                  <a:lnTo>
                    <a:pt x="2272665" y="98933"/>
                  </a:lnTo>
                  <a:lnTo>
                    <a:pt x="2292858" y="130175"/>
                  </a:lnTo>
                  <a:lnTo>
                    <a:pt x="2328926" y="110744"/>
                  </a:lnTo>
                  <a:lnTo>
                    <a:pt x="2351659" y="80899"/>
                  </a:lnTo>
                  <a:lnTo>
                    <a:pt x="2355989" y="88290"/>
                  </a:lnTo>
                  <a:lnTo>
                    <a:pt x="2388298" y="117563"/>
                  </a:lnTo>
                  <a:lnTo>
                    <a:pt x="2406396" y="125095"/>
                  </a:lnTo>
                  <a:lnTo>
                    <a:pt x="2426843" y="95123"/>
                  </a:lnTo>
                  <a:close/>
                </a:path>
                <a:path w="2493645" h="252094">
                  <a:moveTo>
                    <a:pt x="2486787" y="1143"/>
                  </a:moveTo>
                  <a:lnTo>
                    <a:pt x="2447798" y="1143"/>
                  </a:lnTo>
                  <a:lnTo>
                    <a:pt x="2447798" y="35687"/>
                  </a:lnTo>
                  <a:lnTo>
                    <a:pt x="2403729" y="35687"/>
                  </a:lnTo>
                  <a:lnTo>
                    <a:pt x="2403729" y="66421"/>
                  </a:lnTo>
                  <a:lnTo>
                    <a:pt x="2447798" y="66421"/>
                  </a:lnTo>
                  <a:lnTo>
                    <a:pt x="2447798" y="127762"/>
                  </a:lnTo>
                  <a:lnTo>
                    <a:pt x="2486787" y="127762"/>
                  </a:lnTo>
                  <a:lnTo>
                    <a:pt x="2486787" y="1143"/>
                  </a:lnTo>
                  <a:close/>
                </a:path>
                <a:path w="2493645" h="252094">
                  <a:moveTo>
                    <a:pt x="2493264" y="217932"/>
                  </a:moveTo>
                  <a:lnTo>
                    <a:pt x="2358263" y="217932"/>
                  </a:lnTo>
                  <a:lnTo>
                    <a:pt x="2358263" y="206502"/>
                  </a:lnTo>
                  <a:lnTo>
                    <a:pt x="2486787" y="206502"/>
                  </a:lnTo>
                  <a:lnTo>
                    <a:pt x="2486787" y="137287"/>
                  </a:lnTo>
                  <a:lnTo>
                    <a:pt x="2319274" y="137287"/>
                  </a:lnTo>
                  <a:lnTo>
                    <a:pt x="2319274" y="167259"/>
                  </a:lnTo>
                  <a:lnTo>
                    <a:pt x="2447798" y="167259"/>
                  </a:lnTo>
                  <a:lnTo>
                    <a:pt x="2447798" y="178181"/>
                  </a:lnTo>
                  <a:lnTo>
                    <a:pt x="2319782" y="178181"/>
                  </a:lnTo>
                  <a:lnTo>
                    <a:pt x="2319782" y="248412"/>
                  </a:lnTo>
                  <a:lnTo>
                    <a:pt x="2493264" y="248412"/>
                  </a:lnTo>
                  <a:lnTo>
                    <a:pt x="2493264" y="217932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95016" y="1546860"/>
            <a:ext cx="6601967" cy="533400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896543" y="882776"/>
            <a:ext cx="1766570" cy="310515"/>
          </a:xfrm>
          <a:custGeom>
            <a:avLst/>
            <a:gdLst/>
            <a:ahLst/>
            <a:cxnLst/>
            <a:rect l="l" t="t" r="r" b="b"/>
            <a:pathLst>
              <a:path w="1766570" h="310515">
                <a:moveTo>
                  <a:pt x="142570" y="118745"/>
                </a:moveTo>
                <a:lnTo>
                  <a:pt x="123621" y="80772"/>
                </a:lnTo>
                <a:lnTo>
                  <a:pt x="102692" y="69748"/>
                </a:lnTo>
                <a:lnTo>
                  <a:pt x="102692" y="118745"/>
                </a:lnTo>
                <a:lnTo>
                  <a:pt x="102514" y="125095"/>
                </a:lnTo>
                <a:lnTo>
                  <a:pt x="100025" y="129921"/>
                </a:lnTo>
                <a:lnTo>
                  <a:pt x="95211" y="133477"/>
                </a:lnTo>
                <a:lnTo>
                  <a:pt x="90385" y="136906"/>
                </a:lnTo>
                <a:lnTo>
                  <a:pt x="84251" y="138684"/>
                </a:lnTo>
                <a:lnTo>
                  <a:pt x="69507" y="138684"/>
                </a:lnTo>
                <a:lnTo>
                  <a:pt x="52082" y="118745"/>
                </a:lnTo>
                <a:lnTo>
                  <a:pt x="52222" y="112014"/>
                </a:lnTo>
                <a:lnTo>
                  <a:pt x="54559" y="106934"/>
                </a:lnTo>
                <a:lnTo>
                  <a:pt x="63601" y="99822"/>
                </a:lnTo>
                <a:lnTo>
                  <a:pt x="69507" y="97917"/>
                </a:lnTo>
                <a:lnTo>
                  <a:pt x="84251" y="97917"/>
                </a:lnTo>
                <a:lnTo>
                  <a:pt x="90385" y="99822"/>
                </a:lnTo>
                <a:lnTo>
                  <a:pt x="100025" y="106934"/>
                </a:lnTo>
                <a:lnTo>
                  <a:pt x="102514" y="112014"/>
                </a:lnTo>
                <a:lnTo>
                  <a:pt x="102692" y="118745"/>
                </a:lnTo>
                <a:lnTo>
                  <a:pt x="102692" y="69748"/>
                </a:lnTo>
                <a:lnTo>
                  <a:pt x="94665" y="67614"/>
                </a:lnTo>
                <a:lnTo>
                  <a:pt x="85991" y="66294"/>
                </a:lnTo>
                <a:lnTo>
                  <a:pt x="76796" y="65786"/>
                </a:lnTo>
                <a:lnTo>
                  <a:pt x="67792" y="66294"/>
                </a:lnTo>
                <a:lnTo>
                  <a:pt x="30759" y="80772"/>
                </a:lnTo>
                <a:lnTo>
                  <a:pt x="12204" y="118745"/>
                </a:lnTo>
                <a:lnTo>
                  <a:pt x="12801" y="126085"/>
                </a:lnTo>
                <a:lnTo>
                  <a:pt x="36880" y="160426"/>
                </a:lnTo>
                <a:lnTo>
                  <a:pt x="76796" y="170815"/>
                </a:lnTo>
                <a:lnTo>
                  <a:pt x="85991" y="170408"/>
                </a:lnTo>
                <a:lnTo>
                  <a:pt x="123621" y="156108"/>
                </a:lnTo>
                <a:lnTo>
                  <a:pt x="137807" y="138684"/>
                </a:lnTo>
                <a:lnTo>
                  <a:pt x="140195" y="133007"/>
                </a:lnTo>
                <a:lnTo>
                  <a:pt x="141897" y="126085"/>
                </a:lnTo>
                <a:lnTo>
                  <a:pt x="142570" y="118745"/>
                </a:lnTo>
                <a:close/>
              </a:path>
              <a:path w="1766570" h="310515">
                <a:moveTo>
                  <a:pt x="150609" y="24384"/>
                </a:moveTo>
                <a:lnTo>
                  <a:pt x="98818" y="24384"/>
                </a:lnTo>
                <a:lnTo>
                  <a:pt x="98818" y="0"/>
                </a:lnTo>
                <a:lnTo>
                  <a:pt x="55956" y="0"/>
                </a:lnTo>
                <a:lnTo>
                  <a:pt x="55956" y="24384"/>
                </a:lnTo>
                <a:lnTo>
                  <a:pt x="0" y="24384"/>
                </a:lnTo>
                <a:lnTo>
                  <a:pt x="0" y="57785"/>
                </a:lnTo>
                <a:lnTo>
                  <a:pt x="150609" y="57785"/>
                </a:lnTo>
                <a:lnTo>
                  <a:pt x="150609" y="24384"/>
                </a:lnTo>
                <a:close/>
              </a:path>
              <a:path w="1766570" h="310515">
                <a:moveTo>
                  <a:pt x="230378" y="187833"/>
                </a:moveTo>
                <a:lnTo>
                  <a:pt x="41668" y="187833"/>
                </a:lnTo>
                <a:lnTo>
                  <a:pt x="41668" y="221488"/>
                </a:lnTo>
                <a:lnTo>
                  <a:pt x="187820" y="221488"/>
                </a:lnTo>
                <a:lnTo>
                  <a:pt x="187820" y="275590"/>
                </a:lnTo>
                <a:lnTo>
                  <a:pt x="230378" y="275590"/>
                </a:lnTo>
                <a:lnTo>
                  <a:pt x="230378" y="187833"/>
                </a:lnTo>
                <a:close/>
              </a:path>
              <a:path w="1766570" h="310515">
                <a:moveTo>
                  <a:pt x="230378" y="2413"/>
                </a:moveTo>
                <a:lnTo>
                  <a:pt x="187820" y="2413"/>
                </a:lnTo>
                <a:lnTo>
                  <a:pt x="187820" y="61976"/>
                </a:lnTo>
                <a:lnTo>
                  <a:pt x="154774" y="61976"/>
                </a:lnTo>
                <a:lnTo>
                  <a:pt x="154774" y="95504"/>
                </a:lnTo>
                <a:lnTo>
                  <a:pt x="187820" y="95504"/>
                </a:lnTo>
                <a:lnTo>
                  <a:pt x="187820" y="114935"/>
                </a:lnTo>
                <a:lnTo>
                  <a:pt x="153885" y="114935"/>
                </a:lnTo>
                <a:lnTo>
                  <a:pt x="153885" y="148844"/>
                </a:lnTo>
                <a:lnTo>
                  <a:pt x="187820" y="148844"/>
                </a:lnTo>
                <a:lnTo>
                  <a:pt x="187820" y="175895"/>
                </a:lnTo>
                <a:lnTo>
                  <a:pt x="230378" y="175895"/>
                </a:lnTo>
                <a:lnTo>
                  <a:pt x="230378" y="2413"/>
                </a:lnTo>
                <a:close/>
              </a:path>
              <a:path w="1766570" h="310515">
                <a:moveTo>
                  <a:pt x="426288" y="127127"/>
                </a:moveTo>
                <a:lnTo>
                  <a:pt x="390220" y="107442"/>
                </a:lnTo>
                <a:lnTo>
                  <a:pt x="366941" y="69342"/>
                </a:lnTo>
                <a:lnTo>
                  <a:pt x="363816" y="43815"/>
                </a:lnTo>
                <a:lnTo>
                  <a:pt x="363816" y="17526"/>
                </a:lnTo>
                <a:lnTo>
                  <a:pt x="319163" y="17526"/>
                </a:lnTo>
                <a:lnTo>
                  <a:pt x="319163" y="43815"/>
                </a:lnTo>
                <a:lnTo>
                  <a:pt x="318820" y="52654"/>
                </a:lnTo>
                <a:lnTo>
                  <a:pt x="304571" y="95046"/>
                </a:lnTo>
                <a:lnTo>
                  <a:pt x="275615" y="122135"/>
                </a:lnTo>
                <a:lnTo>
                  <a:pt x="254279" y="131572"/>
                </a:lnTo>
                <a:lnTo>
                  <a:pt x="276606" y="165227"/>
                </a:lnTo>
                <a:lnTo>
                  <a:pt x="316445" y="142367"/>
                </a:lnTo>
                <a:lnTo>
                  <a:pt x="341782" y="107442"/>
                </a:lnTo>
                <a:lnTo>
                  <a:pt x="346633" y="116382"/>
                </a:lnTo>
                <a:lnTo>
                  <a:pt x="374459" y="146037"/>
                </a:lnTo>
                <a:lnTo>
                  <a:pt x="404571" y="160782"/>
                </a:lnTo>
                <a:lnTo>
                  <a:pt x="426288" y="127127"/>
                </a:lnTo>
                <a:close/>
              </a:path>
              <a:path w="1766570" h="310515">
                <a:moveTo>
                  <a:pt x="486105" y="2667"/>
                </a:moveTo>
                <a:lnTo>
                  <a:pt x="443306" y="2667"/>
                </a:lnTo>
                <a:lnTo>
                  <a:pt x="443306" y="201803"/>
                </a:lnTo>
                <a:lnTo>
                  <a:pt x="486105" y="201803"/>
                </a:lnTo>
                <a:lnTo>
                  <a:pt x="486105" y="2667"/>
                </a:lnTo>
                <a:close/>
              </a:path>
              <a:path w="1766570" h="310515">
                <a:moveTo>
                  <a:pt x="492963" y="236982"/>
                </a:moveTo>
                <a:lnTo>
                  <a:pt x="344462" y="236982"/>
                </a:lnTo>
                <a:lnTo>
                  <a:pt x="344462" y="182245"/>
                </a:lnTo>
                <a:lnTo>
                  <a:pt x="301015" y="182245"/>
                </a:lnTo>
                <a:lnTo>
                  <a:pt x="301015" y="271145"/>
                </a:lnTo>
                <a:lnTo>
                  <a:pt x="492963" y="271145"/>
                </a:lnTo>
                <a:lnTo>
                  <a:pt x="492963" y="236982"/>
                </a:lnTo>
                <a:close/>
              </a:path>
              <a:path w="1766570" h="310515">
                <a:moveTo>
                  <a:pt x="578561" y="152400"/>
                </a:moveTo>
                <a:lnTo>
                  <a:pt x="578180" y="144907"/>
                </a:lnTo>
                <a:lnTo>
                  <a:pt x="575386" y="138684"/>
                </a:lnTo>
                <a:lnTo>
                  <a:pt x="570179" y="133731"/>
                </a:lnTo>
                <a:lnTo>
                  <a:pt x="565099" y="128651"/>
                </a:lnTo>
                <a:lnTo>
                  <a:pt x="558749" y="126111"/>
                </a:lnTo>
                <a:lnTo>
                  <a:pt x="551383" y="125984"/>
                </a:lnTo>
                <a:lnTo>
                  <a:pt x="543763" y="126111"/>
                </a:lnTo>
                <a:lnTo>
                  <a:pt x="537413" y="128651"/>
                </a:lnTo>
                <a:lnTo>
                  <a:pt x="527253" y="138684"/>
                </a:lnTo>
                <a:lnTo>
                  <a:pt x="524713" y="144907"/>
                </a:lnTo>
                <a:lnTo>
                  <a:pt x="524586" y="152400"/>
                </a:lnTo>
                <a:lnTo>
                  <a:pt x="524713" y="160147"/>
                </a:lnTo>
                <a:lnTo>
                  <a:pt x="527253" y="166624"/>
                </a:lnTo>
                <a:lnTo>
                  <a:pt x="537413" y="176657"/>
                </a:lnTo>
                <a:lnTo>
                  <a:pt x="543763" y="179324"/>
                </a:lnTo>
                <a:lnTo>
                  <a:pt x="551383" y="179451"/>
                </a:lnTo>
                <a:lnTo>
                  <a:pt x="558749" y="179324"/>
                </a:lnTo>
                <a:lnTo>
                  <a:pt x="565099" y="176657"/>
                </a:lnTo>
                <a:lnTo>
                  <a:pt x="575386" y="166624"/>
                </a:lnTo>
                <a:lnTo>
                  <a:pt x="578180" y="160147"/>
                </a:lnTo>
                <a:lnTo>
                  <a:pt x="578561" y="152400"/>
                </a:lnTo>
                <a:close/>
              </a:path>
              <a:path w="1766570" h="310515">
                <a:moveTo>
                  <a:pt x="846277" y="210820"/>
                </a:moveTo>
                <a:lnTo>
                  <a:pt x="742010" y="210820"/>
                </a:lnTo>
                <a:lnTo>
                  <a:pt x="742010" y="156591"/>
                </a:lnTo>
                <a:lnTo>
                  <a:pt x="819734" y="156591"/>
                </a:lnTo>
                <a:lnTo>
                  <a:pt x="819734" y="122936"/>
                </a:lnTo>
                <a:lnTo>
                  <a:pt x="667969" y="122936"/>
                </a:lnTo>
                <a:lnTo>
                  <a:pt x="667969" y="54737"/>
                </a:lnTo>
                <a:lnTo>
                  <a:pt x="817956" y="54737"/>
                </a:lnTo>
                <a:lnTo>
                  <a:pt x="817956" y="20828"/>
                </a:lnTo>
                <a:lnTo>
                  <a:pt x="625043" y="20828"/>
                </a:lnTo>
                <a:lnTo>
                  <a:pt x="625043" y="156591"/>
                </a:lnTo>
                <a:lnTo>
                  <a:pt x="699846" y="156591"/>
                </a:lnTo>
                <a:lnTo>
                  <a:pt x="699846" y="210820"/>
                </a:lnTo>
                <a:lnTo>
                  <a:pt x="596468" y="210820"/>
                </a:lnTo>
                <a:lnTo>
                  <a:pt x="596468" y="245618"/>
                </a:lnTo>
                <a:lnTo>
                  <a:pt x="846277" y="245618"/>
                </a:lnTo>
                <a:lnTo>
                  <a:pt x="846277" y="210820"/>
                </a:lnTo>
                <a:close/>
              </a:path>
              <a:path w="1766570" h="310515">
                <a:moveTo>
                  <a:pt x="1021029" y="133604"/>
                </a:moveTo>
                <a:lnTo>
                  <a:pt x="985469" y="113792"/>
                </a:lnTo>
                <a:lnTo>
                  <a:pt x="963117" y="78219"/>
                </a:lnTo>
                <a:lnTo>
                  <a:pt x="959688" y="55118"/>
                </a:lnTo>
                <a:lnTo>
                  <a:pt x="959688" y="54229"/>
                </a:lnTo>
                <a:lnTo>
                  <a:pt x="1011885" y="54229"/>
                </a:lnTo>
                <a:lnTo>
                  <a:pt x="1011885" y="19939"/>
                </a:lnTo>
                <a:lnTo>
                  <a:pt x="863549" y="19939"/>
                </a:lnTo>
                <a:lnTo>
                  <a:pt x="863549" y="54229"/>
                </a:lnTo>
                <a:lnTo>
                  <a:pt x="916000" y="54229"/>
                </a:lnTo>
                <a:lnTo>
                  <a:pt x="915974" y="55118"/>
                </a:lnTo>
                <a:lnTo>
                  <a:pt x="906005" y="96253"/>
                </a:lnTo>
                <a:lnTo>
                  <a:pt x="872693" y="129438"/>
                </a:lnTo>
                <a:lnTo>
                  <a:pt x="851738" y="138176"/>
                </a:lnTo>
                <a:lnTo>
                  <a:pt x="873709" y="172720"/>
                </a:lnTo>
                <a:lnTo>
                  <a:pt x="913460" y="150114"/>
                </a:lnTo>
                <a:lnTo>
                  <a:pt x="938352" y="115824"/>
                </a:lnTo>
                <a:lnTo>
                  <a:pt x="943152" y="124409"/>
                </a:lnTo>
                <a:lnTo>
                  <a:pt x="970622" y="153238"/>
                </a:lnTo>
                <a:lnTo>
                  <a:pt x="1000201" y="167640"/>
                </a:lnTo>
                <a:lnTo>
                  <a:pt x="1021029" y="133604"/>
                </a:lnTo>
                <a:close/>
              </a:path>
              <a:path w="1766570" h="310515">
                <a:moveTo>
                  <a:pt x="1085291" y="2667"/>
                </a:moveTo>
                <a:lnTo>
                  <a:pt x="1042746" y="2667"/>
                </a:lnTo>
                <a:lnTo>
                  <a:pt x="1042746" y="71755"/>
                </a:lnTo>
                <a:lnTo>
                  <a:pt x="1001725" y="71755"/>
                </a:lnTo>
                <a:lnTo>
                  <a:pt x="1001725" y="106299"/>
                </a:lnTo>
                <a:lnTo>
                  <a:pt x="1042746" y="106299"/>
                </a:lnTo>
                <a:lnTo>
                  <a:pt x="1042746" y="201803"/>
                </a:lnTo>
                <a:lnTo>
                  <a:pt x="1085291" y="201803"/>
                </a:lnTo>
                <a:lnTo>
                  <a:pt x="1085291" y="2667"/>
                </a:lnTo>
                <a:close/>
              </a:path>
              <a:path w="1766570" h="310515">
                <a:moveTo>
                  <a:pt x="1091641" y="236982"/>
                </a:moveTo>
                <a:lnTo>
                  <a:pt x="945210" y="236982"/>
                </a:lnTo>
                <a:lnTo>
                  <a:pt x="945210" y="184531"/>
                </a:lnTo>
                <a:lnTo>
                  <a:pt x="902284" y="184531"/>
                </a:lnTo>
                <a:lnTo>
                  <a:pt x="902284" y="271145"/>
                </a:lnTo>
                <a:lnTo>
                  <a:pt x="1091641" y="271145"/>
                </a:lnTo>
                <a:lnTo>
                  <a:pt x="1091641" y="236982"/>
                </a:lnTo>
                <a:close/>
              </a:path>
              <a:path w="1766570" h="310515">
                <a:moveTo>
                  <a:pt x="1294968" y="247015"/>
                </a:moveTo>
                <a:lnTo>
                  <a:pt x="1254582" y="172974"/>
                </a:lnTo>
                <a:lnTo>
                  <a:pt x="1250010" y="164592"/>
                </a:lnTo>
                <a:lnTo>
                  <a:pt x="1258430" y="160096"/>
                </a:lnTo>
                <a:lnTo>
                  <a:pt x="1281823" y="132461"/>
                </a:lnTo>
                <a:lnTo>
                  <a:pt x="1284770" y="123647"/>
                </a:lnTo>
                <a:lnTo>
                  <a:pt x="1286598" y="113741"/>
                </a:lnTo>
                <a:lnTo>
                  <a:pt x="1287221" y="102997"/>
                </a:lnTo>
                <a:lnTo>
                  <a:pt x="1285760" y="87236"/>
                </a:lnTo>
                <a:lnTo>
                  <a:pt x="1266266" y="50800"/>
                </a:lnTo>
                <a:lnTo>
                  <a:pt x="1234897" y="34950"/>
                </a:lnTo>
                <a:lnTo>
                  <a:pt x="1234897" y="102997"/>
                </a:lnTo>
                <a:lnTo>
                  <a:pt x="1234770" y="113030"/>
                </a:lnTo>
                <a:lnTo>
                  <a:pt x="1198194" y="132461"/>
                </a:lnTo>
                <a:lnTo>
                  <a:pt x="1171397" y="132461"/>
                </a:lnTo>
                <a:lnTo>
                  <a:pt x="1171397" y="72644"/>
                </a:lnTo>
                <a:lnTo>
                  <a:pt x="1198194" y="72644"/>
                </a:lnTo>
                <a:lnTo>
                  <a:pt x="1234770" y="92837"/>
                </a:lnTo>
                <a:lnTo>
                  <a:pt x="1234897" y="102997"/>
                </a:lnTo>
                <a:lnTo>
                  <a:pt x="1234897" y="34950"/>
                </a:lnTo>
                <a:lnTo>
                  <a:pt x="1226350" y="32905"/>
                </a:lnTo>
                <a:lnTo>
                  <a:pt x="1208989" y="31623"/>
                </a:lnTo>
                <a:lnTo>
                  <a:pt x="1120851" y="31623"/>
                </a:lnTo>
                <a:lnTo>
                  <a:pt x="1120851" y="247015"/>
                </a:lnTo>
                <a:lnTo>
                  <a:pt x="1171397" y="247015"/>
                </a:lnTo>
                <a:lnTo>
                  <a:pt x="1171397" y="172974"/>
                </a:lnTo>
                <a:lnTo>
                  <a:pt x="1199718" y="172974"/>
                </a:lnTo>
                <a:lnTo>
                  <a:pt x="1239342" y="247015"/>
                </a:lnTo>
                <a:lnTo>
                  <a:pt x="1294968" y="247015"/>
                </a:lnTo>
                <a:close/>
              </a:path>
              <a:path w="1766570" h="310515">
                <a:moveTo>
                  <a:pt x="1495501" y="247015"/>
                </a:moveTo>
                <a:lnTo>
                  <a:pt x="1483741" y="233680"/>
                </a:lnTo>
                <a:lnTo>
                  <a:pt x="1463255" y="210439"/>
                </a:lnTo>
                <a:lnTo>
                  <a:pt x="1462481" y="209550"/>
                </a:lnTo>
                <a:lnTo>
                  <a:pt x="1467142" y="202692"/>
                </a:lnTo>
                <a:lnTo>
                  <a:pt x="1471218" y="195249"/>
                </a:lnTo>
                <a:lnTo>
                  <a:pt x="1474711" y="187210"/>
                </a:lnTo>
                <a:lnTo>
                  <a:pt x="1477594" y="178562"/>
                </a:lnTo>
                <a:lnTo>
                  <a:pt x="1478241" y="175895"/>
                </a:lnTo>
                <a:lnTo>
                  <a:pt x="1479842" y="169379"/>
                </a:lnTo>
                <a:lnTo>
                  <a:pt x="1481480" y="159727"/>
                </a:lnTo>
                <a:lnTo>
                  <a:pt x="1482458" y="149618"/>
                </a:lnTo>
                <a:lnTo>
                  <a:pt x="1482801" y="139065"/>
                </a:lnTo>
                <a:lnTo>
                  <a:pt x="1442034" y="139065"/>
                </a:lnTo>
                <a:lnTo>
                  <a:pt x="1441907" y="145923"/>
                </a:lnTo>
                <a:lnTo>
                  <a:pt x="1441145" y="152527"/>
                </a:lnTo>
                <a:lnTo>
                  <a:pt x="1439494" y="158750"/>
                </a:lnTo>
                <a:lnTo>
                  <a:pt x="1437843" y="164846"/>
                </a:lnTo>
                <a:lnTo>
                  <a:pt x="1435557" y="170688"/>
                </a:lnTo>
                <a:lnTo>
                  <a:pt x="1432763" y="175895"/>
                </a:lnTo>
                <a:lnTo>
                  <a:pt x="1421472" y="163195"/>
                </a:lnTo>
                <a:lnTo>
                  <a:pt x="1404823" y="144475"/>
                </a:lnTo>
                <a:lnTo>
                  <a:pt x="1404823" y="203962"/>
                </a:lnTo>
                <a:lnTo>
                  <a:pt x="1400759" y="205994"/>
                </a:lnTo>
                <a:lnTo>
                  <a:pt x="1396695" y="207645"/>
                </a:lnTo>
                <a:lnTo>
                  <a:pt x="1388440" y="209931"/>
                </a:lnTo>
                <a:lnTo>
                  <a:pt x="1384249" y="210439"/>
                </a:lnTo>
                <a:lnTo>
                  <a:pt x="1380058" y="210439"/>
                </a:lnTo>
                <a:lnTo>
                  <a:pt x="1352372" y="182245"/>
                </a:lnTo>
                <a:lnTo>
                  <a:pt x="1353769" y="178181"/>
                </a:lnTo>
                <a:lnTo>
                  <a:pt x="1404823" y="203962"/>
                </a:lnTo>
                <a:lnTo>
                  <a:pt x="1404823" y="144475"/>
                </a:lnTo>
                <a:lnTo>
                  <a:pt x="1400251" y="139319"/>
                </a:lnTo>
                <a:lnTo>
                  <a:pt x="1411935" y="130937"/>
                </a:lnTo>
                <a:lnTo>
                  <a:pt x="1418475" y="125895"/>
                </a:lnTo>
                <a:lnTo>
                  <a:pt x="1424216" y="120497"/>
                </a:lnTo>
                <a:lnTo>
                  <a:pt x="1429143" y="114757"/>
                </a:lnTo>
                <a:lnTo>
                  <a:pt x="1431099" y="111887"/>
                </a:lnTo>
                <a:lnTo>
                  <a:pt x="1433271" y="108712"/>
                </a:lnTo>
                <a:lnTo>
                  <a:pt x="1436522" y="102273"/>
                </a:lnTo>
                <a:lnTo>
                  <a:pt x="1438871" y="95491"/>
                </a:lnTo>
                <a:lnTo>
                  <a:pt x="1440281" y="88417"/>
                </a:lnTo>
                <a:lnTo>
                  <a:pt x="1440751" y="81153"/>
                </a:lnTo>
                <a:lnTo>
                  <a:pt x="1440332" y="73964"/>
                </a:lnTo>
                <a:lnTo>
                  <a:pt x="1439278" y="68453"/>
                </a:lnTo>
                <a:lnTo>
                  <a:pt x="1439049" y="67221"/>
                </a:lnTo>
                <a:lnTo>
                  <a:pt x="1414221" y="35814"/>
                </a:lnTo>
                <a:lnTo>
                  <a:pt x="1402156" y="31089"/>
                </a:lnTo>
                <a:lnTo>
                  <a:pt x="1402156" y="87884"/>
                </a:lnTo>
                <a:lnTo>
                  <a:pt x="1401013" y="91567"/>
                </a:lnTo>
                <a:lnTo>
                  <a:pt x="1396441" y="98679"/>
                </a:lnTo>
                <a:lnTo>
                  <a:pt x="1392631" y="102108"/>
                </a:lnTo>
                <a:lnTo>
                  <a:pt x="1387551" y="105410"/>
                </a:lnTo>
                <a:lnTo>
                  <a:pt x="1377137" y="111887"/>
                </a:lnTo>
                <a:lnTo>
                  <a:pt x="1373454" y="107315"/>
                </a:lnTo>
                <a:lnTo>
                  <a:pt x="1370406" y="102997"/>
                </a:lnTo>
                <a:lnTo>
                  <a:pt x="1368183" y="98679"/>
                </a:lnTo>
                <a:lnTo>
                  <a:pt x="1366088" y="94488"/>
                </a:lnTo>
                <a:lnTo>
                  <a:pt x="1364945" y="90424"/>
                </a:lnTo>
                <a:lnTo>
                  <a:pt x="1364996" y="81026"/>
                </a:lnTo>
                <a:lnTo>
                  <a:pt x="1383995" y="68453"/>
                </a:lnTo>
                <a:lnTo>
                  <a:pt x="1389837" y="68580"/>
                </a:lnTo>
                <a:lnTo>
                  <a:pt x="1394282" y="70231"/>
                </a:lnTo>
                <a:lnTo>
                  <a:pt x="1397330" y="73279"/>
                </a:lnTo>
                <a:lnTo>
                  <a:pt x="1400505" y="76327"/>
                </a:lnTo>
                <a:lnTo>
                  <a:pt x="1402029" y="79883"/>
                </a:lnTo>
                <a:lnTo>
                  <a:pt x="1402156" y="87884"/>
                </a:lnTo>
                <a:lnTo>
                  <a:pt x="1402156" y="31089"/>
                </a:lnTo>
                <a:lnTo>
                  <a:pt x="1400200" y="30480"/>
                </a:lnTo>
                <a:lnTo>
                  <a:pt x="1392224" y="29108"/>
                </a:lnTo>
                <a:lnTo>
                  <a:pt x="1383614" y="28575"/>
                </a:lnTo>
                <a:lnTo>
                  <a:pt x="1374775" y="29133"/>
                </a:lnTo>
                <a:lnTo>
                  <a:pt x="1339837" y="45110"/>
                </a:lnTo>
                <a:lnTo>
                  <a:pt x="1323162" y="85725"/>
                </a:lnTo>
                <a:lnTo>
                  <a:pt x="1323657" y="92735"/>
                </a:lnTo>
                <a:lnTo>
                  <a:pt x="1338656" y="129362"/>
                </a:lnTo>
                <a:lnTo>
                  <a:pt x="1342593" y="134620"/>
                </a:lnTo>
                <a:lnTo>
                  <a:pt x="1334249" y="140360"/>
                </a:lnTo>
                <a:lnTo>
                  <a:pt x="1306664" y="172974"/>
                </a:lnTo>
                <a:lnTo>
                  <a:pt x="1303858" y="189865"/>
                </a:lnTo>
                <a:lnTo>
                  <a:pt x="1304467" y="198208"/>
                </a:lnTo>
                <a:lnTo>
                  <a:pt x="1323416" y="232778"/>
                </a:lnTo>
                <a:lnTo>
                  <a:pt x="1366100" y="249745"/>
                </a:lnTo>
                <a:lnTo>
                  <a:pt x="1377137" y="250317"/>
                </a:lnTo>
                <a:lnTo>
                  <a:pt x="1384185" y="250139"/>
                </a:lnTo>
                <a:lnTo>
                  <a:pt x="1425816" y="237756"/>
                </a:lnTo>
                <a:lnTo>
                  <a:pt x="1432128" y="233680"/>
                </a:lnTo>
                <a:lnTo>
                  <a:pt x="1444320" y="247015"/>
                </a:lnTo>
                <a:lnTo>
                  <a:pt x="1495501" y="247015"/>
                </a:lnTo>
                <a:close/>
              </a:path>
              <a:path w="1766570" h="310515">
                <a:moveTo>
                  <a:pt x="1690065" y="139319"/>
                </a:moveTo>
                <a:lnTo>
                  <a:pt x="1682699" y="94157"/>
                </a:lnTo>
                <a:lnTo>
                  <a:pt x="1672844" y="74676"/>
                </a:lnTo>
                <a:lnTo>
                  <a:pt x="1670037" y="70154"/>
                </a:lnTo>
                <a:lnTo>
                  <a:pt x="1661579" y="60198"/>
                </a:lnTo>
                <a:lnTo>
                  <a:pt x="1651749" y="51676"/>
                </a:lnTo>
                <a:lnTo>
                  <a:pt x="1640535" y="44577"/>
                </a:lnTo>
                <a:lnTo>
                  <a:pt x="1639138" y="43942"/>
                </a:lnTo>
                <a:lnTo>
                  <a:pt x="1639138" y="139319"/>
                </a:lnTo>
                <a:lnTo>
                  <a:pt x="1638147" y="155422"/>
                </a:lnTo>
                <a:lnTo>
                  <a:pt x="1616252" y="195529"/>
                </a:lnTo>
                <a:lnTo>
                  <a:pt x="1581988" y="203581"/>
                </a:lnTo>
                <a:lnTo>
                  <a:pt x="1555445" y="203581"/>
                </a:lnTo>
                <a:lnTo>
                  <a:pt x="1555445" y="74676"/>
                </a:lnTo>
                <a:lnTo>
                  <a:pt x="1581353" y="74676"/>
                </a:lnTo>
                <a:lnTo>
                  <a:pt x="1624279" y="89535"/>
                </a:lnTo>
                <a:lnTo>
                  <a:pt x="1639138" y="139319"/>
                </a:lnTo>
                <a:lnTo>
                  <a:pt x="1639138" y="43942"/>
                </a:lnTo>
                <a:lnTo>
                  <a:pt x="1628101" y="38912"/>
                </a:lnTo>
                <a:lnTo>
                  <a:pt x="1614474" y="34861"/>
                </a:lnTo>
                <a:lnTo>
                  <a:pt x="1599679" y="32435"/>
                </a:lnTo>
                <a:lnTo>
                  <a:pt x="1583766" y="31623"/>
                </a:lnTo>
                <a:lnTo>
                  <a:pt x="1504899" y="31623"/>
                </a:lnTo>
                <a:lnTo>
                  <a:pt x="1504899" y="247015"/>
                </a:lnTo>
                <a:lnTo>
                  <a:pt x="1583766" y="247015"/>
                </a:lnTo>
                <a:lnTo>
                  <a:pt x="1628101" y="239737"/>
                </a:lnTo>
                <a:lnTo>
                  <a:pt x="1661579" y="218440"/>
                </a:lnTo>
                <a:lnTo>
                  <a:pt x="1673085" y="203581"/>
                </a:lnTo>
                <a:lnTo>
                  <a:pt x="1677111" y="197104"/>
                </a:lnTo>
                <a:lnTo>
                  <a:pt x="1682699" y="184492"/>
                </a:lnTo>
                <a:lnTo>
                  <a:pt x="1686725" y="170649"/>
                </a:lnTo>
                <a:lnTo>
                  <a:pt x="1689176" y="155587"/>
                </a:lnTo>
                <a:lnTo>
                  <a:pt x="1690065" y="139319"/>
                </a:lnTo>
                <a:close/>
              </a:path>
              <a:path w="1766570" h="310515">
                <a:moveTo>
                  <a:pt x="1766011" y="224409"/>
                </a:moveTo>
                <a:lnTo>
                  <a:pt x="1719021" y="224409"/>
                </a:lnTo>
                <a:lnTo>
                  <a:pt x="1704797" y="310515"/>
                </a:lnTo>
                <a:lnTo>
                  <a:pt x="1739595" y="310515"/>
                </a:lnTo>
                <a:lnTo>
                  <a:pt x="1766011" y="2244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50820" y="885189"/>
            <a:ext cx="761365" cy="273685"/>
          </a:xfrm>
          <a:custGeom>
            <a:avLst/>
            <a:gdLst/>
            <a:ahLst/>
            <a:cxnLst/>
            <a:rect l="l" t="t" r="r" b="b"/>
            <a:pathLst>
              <a:path w="761364" h="273684">
                <a:moveTo>
                  <a:pt x="84328" y="175895"/>
                </a:moveTo>
                <a:lnTo>
                  <a:pt x="40893" y="175895"/>
                </a:lnTo>
                <a:lnTo>
                  <a:pt x="40893" y="268732"/>
                </a:lnTo>
                <a:lnTo>
                  <a:pt x="232791" y="268732"/>
                </a:lnTo>
                <a:lnTo>
                  <a:pt x="232791" y="234569"/>
                </a:lnTo>
                <a:lnTo>
                  <a:pt x="84328" y="234569"/>
                </a:lnTo>
                <a:lnTo>
                  <a:pt x="84328" y="175895"/>
                </a:lnTo>
                <a:close/>
              </a:path>
              <a:path w="761364" h="273684">
                <a:moveTo>
                  <a:pt x="225932" y="254"/>
                </a:moveTo>
                <a:lnTo>
                  <a:pt x="183134" y="254"/>
                </a:lnTo>
                <a:lnTo>
                  <a:pt x="183134" y="195580"/>
                </a:lnTo>
                <a:lnTo>
                  <a:pt x="225932" y="195580"/>
                </a:lnTo>
                <a:lnTo>
                  <a:pt x="225932" y="254"/>
                </a:lnTo>
                <a:close/>
              </a:path>
              <a:path w="761364" h="273684">
                <a:moveTo>
                  <a:pt x="75692" y="17272"/>
                </a:moveTo>
                <a:lnTo>
                  <a:pt x="37211" y="26288"/>
                </a:lnTo>
                <a:lnTo>
                  <a:pt x="5750" y="58896"/>
                </a:lnTo>
                <a:lnTo>
                  <a:pt x="0" y="86613"/>
                </a:lnTo>
                <a:lnTo>
                  <a:pt x="694" y="96664"/>
                </a:lnTo>
                <a:lnTo>
                  <a:pt x="21875" y="136969"/>
                </a:lnTo>
                <a:lnTo>
                  <a:pt x="65285" y="155950"/>
                </a:lnTo>
                <a:lnTo>
                  <a:pt x="75692" y="156590"/>
                </a:lnTo>
                <a:lnTo>
                  <a:pt x="86096" y="155950"/>
                </a:lnTo>
                <a:lnTo>
                  <a:pt x="122094" y="142688"/>
                </a:lnTo>
                <a:lnTo>
                  <a:pt x="143004" y="119380"/>
                </a:lnTo>
                <a:lnTo>
                  <a:pt x="75692" y="119380"/>
                </a:lnTo>
                <a:lnTo>
                  <a:pt x="68597" y="118856"/>
                </a:lnTo>
                <a:lnTo>
                  <a:pt x="41782" y="86613"/>
                </a:lnTo>
                <a:lnTo>
                  <a:pt x="42469" y="79275"/>
                </a:lnTo>
                <a:lnTo>
                  <a:pt x="75692" y="54483"/>
                </a:lnTo>
                <a:lnTo>
                  <a:pt x="85090" y="54356"/>
                </a:lnTo>
                <a:lnTo>
                  <a:pt x="143010" y="54356"/>
                </a:lnTo>
                <a:lnTo>
                  <a:pt x="141097" y="50800"/>
                </a:lnTo>
                <a:lnTo>
                  <a:pt x="105284" y="22379"/>
                </a:lnTo>
                <a:lnTo>
                  <a:pt x="86096" y="17895"/>
                </a:lnTo>
                <a:lnTo>
                  <a:pt x="75692" y="17272"/>
                </a:lnTo>
                <a:close/>
              </a:path>
              <a:path w="761364" h="273684">
                <a:moveTo>
                  <a:pt x="143010" y="54356"/>
                </a:moveTo>
                <a:lnTo>
                  <a:pt x="85090" y="54356"/>
                </a:lnTo>
                <a:lnTo>
                  <a:pt x="92963" y="57150"/>
                </a:lnTo>
                <a:lnTo>
                  <a:pt x="99060" y="62737"/>
                </a:lnTo>
                <a:lnTo>
                  <a:pt x="103157" y="67361"/>
                </a:lnTo>
                <a:lnTo>
                  <a:pt x="106124" y="72866"/>
                </a:lnTo>
                <a:lnTo>
                  <a:pt x="107971" y="79275"/>
                </a:lnTo>
                <a:lnTo>
                  <a:pt x="108712" y="86613"/>
                </a:lnTo>
                <a:lnTo>
                  <a:pt x="107971" y="94210"/>
                </a:lnTo>
                <a:lnTo>
                  <a:pt x="85090" y="119380"/>
                </a:lnTo>
                <a:lnTo>
                  <a:pt x="143004" y="119380"/>
                </a:lnTo>
                <a:lnTo>
                  <a:pt x="145452" y="114813"/>
                </a:lnTo>
                <a:lnTo>
                  <a:pt x="148605" y="106060"/>
                </a:lnTo>
                <a:lnTo>
                  <a:pt x="150544" y="96664"/>
                </a:lnTo>
                <a:lnTo>
                  <a:pt x="151256" y="86613"/>
                </a:lnTo>
                <a:lnTo>
                  <a:pt x="150544" y="76803"/>
                </a:lnTo>
                <a:lnTo>
                  <a:pt x="148605" y="67563"/>
                </a:lnTo>
                <a:lnTo>
                  <a:pt x="145452" y="58896"/>
                </a:lnTo>
                <a:lnTo>
                  <a:pt x="143010" y="54356"/>
                </a:lnTo>
                <a:close/>
              </a:path>
              <a:path w="761364" h="273684">
                <a:moveTo>
                  <a:pt x="731519" y="163449"/>
                </a:moveTo>
                <a:lnTo>
                  <a:pt x="539242" y="163449"/>
                </a:lnTo>
                <a:lnTo>
                  <a:pt x="539242" y="192532"/>
                </a:lnTo>
                <a:lnTo>
                  <a:pt x="688975" y="192532"/>
                </a:lnTo>
                <a:lnTo>
                  <a:pt x="688975" y="203326"/>
                </a:lnTo>
                <a:lnTo>
                  <a:pt x="539622" y="203326"/>
                </a:lnTo>
                <a:lnTo>
                  <a:pt x="539622" y="271145"/>
                </a:lnTo>
                <a:lnTo>
                  <a:pt x="739267" y="271145"/>
                </a:lnTo>
                <a:lnTo>
                  <a:pt x="739267" y="242315"/>
                </a:lnTo>
                <a:lnTo>
                  <a:pt x="582168" y="242315"/>
                </a:lnTo>
                <a:lnTo>
                  <a:pt x="582168" y="230124"/>
                </a:lnTo>
                <a:lnTo>
                  <a:pt x="731519" y="230124"/>
                </a:lnTo>
                <a:lnTo>
                  <a:pt x="731519" y="163449"/>
                </a:lnTo>
                <a:close/>
              </a:path>
              <a:path w="761364" h="273684">
                <a:moveTo>
                  <a:pt x="760983" y="121158"/>
                </a:moveTo>
                <a:lnTo>
                  <a:pt x="511302" y="121158"/>
                </a:lnTo>
                <a:lnTo>
                  <a:pt x="511302" y="152400"/>
                </a:lnTo>
                <a:lnTo>
                  <a:pt x="760983" y="152400"/>
                </a:lnTo>
                <a:lnTo>
                  <a:pt x="760983" y="121158"/>
                </a:lnTo>
                <a:close/>
              </a:path>
              <a:path w="761364" h="273684">
                <a:moveTo>
                  <a:pt x="731519" y="4190"/>
                </a:moveTo>
                <a:lnTo>
                  <a:pt x="541655" y="4190"/>
                </a:lnTo>
                <a:lnTo>
                  <a:pt x="541655" y="32765"/>
                </a:lnTo>
                <a:lnTo>
                  <a:pt x="688467" y="32765"/>
                </a:lnTo>
                <a:lnTo>
                  <a:pt x="688467" y="43687"/>
                </a:lnTo>
                <a:lnTo>
                  <a:pt x="541908" y="43687"/>
                </a:lnTo>
                <a:lnTo>
                  <a:pt x="541908" y="110744"/>
                </a:lnTo>
                <a:lnTo>
                  <a:pt x="736092" y="110744"/>
                </a:lnTo>
                <a:lnTo>
                  <a:pt x="736092" y="82169"/>
                </a:lnTo>
                <a:lnTo>
                  <a:pt x="584581" y="82169"/>
                </a:lnTo>
                <a:lnTo>
                  <a:pt x="584581" y="70485"/>
                </a:lnTo>
                <a:lnTo>
                  <a:pt x="731519" y="70485"/>
                </a:lnTo>
                <a:lnTo>
                  <a:pt x="731519" y="4190"/>
                </a:lnTo>
                <a:close/>
              </a:path>
              <a:path w="761364" h="273684">
                <a:moveTo>
                  <a:pt x="493649" y="138049"/>
                </a:moveTo>
                <a:lnTo>
                  <a:pt x="452628" y="138049"/>
                </a:lnTo>
                <a:lnTo>
                  <a:pt x="452628" y="273176"/>
                </a:lnTo>
                <a:lnTo>
                  <a:pt x="493649" y="273176"/>
                </a:lnTo>
                <a:lnTo>
                  <a:pt x="493649" y="138049"/>
                </a:lnTo>
                <a:close/>
              </a:path>
              <a:path w="761364" h="273684">
                <a:moveTo>
                  <a:pt x="433831" y="184785"/>
                </a:moveTo>
                <a:lnTo>
                  <a:pt x="393319" y="184785"/>
                </a:lnTo>
                <a:lnTo>
                  <a:pt x="393319" y="260985"/>
                </a:lnTo>
                <a:lnTo>
                  <a:pt x="433831" y="260985"/>
                </a:lnTo>
                <a:lnTo>
                  <a:pt x="433831" y="184785"/>
                </a:lnTo>
                <a:close/>
              </a:path>
              <a:path w="761364" h="273684">
                <a:moveTo>
                  <a:pt x="343027" y="60960"/>
                </a:moveTo>
                <a:lnTo>
                  <a:pt x="301117" y="60960"/>
                </a:lnTo>
                <a:lnTo>
                  <a:pt x="301117" y="65532"/>
                </a:lnTo>
                <a:lnTo>
                  <a:pt x="300902" y="78198"/>
                </a:lnTo>
                <a:lnTo>
                  <a:pt x="293733" y="126535"/>
                </a:lnTo>
                <a:lnTo>
                  <a:pt x="273579" y="167104"/>
                </a:lnTo>
                <a:lnTo>
                  <a:pt x="247523" y="189357"/>
                </a:lnTo>
                <a:lnTo>
                  <a:pt x="273685" y="222376"/>
                </a:lnTo>
                <a:lnTo>
                  <a:pt x="304546" y="192912"/>
                </a:lnTo>
                <a:lnTo>
                  <a:pt x="323088" y="152146"/>
                </a:lnTo>
                <a:lnTo>
                  <a:pt x="365410" y="152146"/>
                </a:lnTo>
                <a:lnTo>
                  <a:pt x="347344" y="109855"/>
                </a:lnTo>
                <a:lnTo>
                  <a:pt x="343027" y="65532"/>
                </a:lnTo>
                <a:lnTo>
                  <a:pt x="343027" y="60960"/>
                </a:lnTo>
                <a:close/>
              </a:path>
              <a:path w="761364" h="273684">
                <a:moveTo>
                  <a:pt x="365410" y="152146"/>
                </a:moveTo>
                <a:lnTo>
                  <a:pt x="323088" y="152146"/>
                </a:lnTo>
                <a:lnTo>
                  <a:pt x="326997" y="161694"/>
                </a:lnTo>
                <a:lnTo>
                  <a:pt x="348867" y="194482"/>
                </a:lnTo>
                <a:lnTo>
                  <a:pt x="372744" y="212217"/>
                </a:lnTo>
                <a:lnTo>
                  <a:pt x="393319" y="184785"/>
                </a:lnTo>
                <a:lnTo>
                  <a:pt x="433831" y="184785"/>
                </a:lnTo>
                <a:lnTo>
                  <a:pt x="433831" y="177673"/>
                </a:lnTo>
                <a:lnTo>
                  <a:pt x="393319" y="177673"/>
                </a:lnTo>
                <a:lnTo>
                  <a:pt x="384129" y="171576"/>
                </a:lnTo>
                <a:lnTo>
                  <a:pt x="375999" y="164718"/>
                </a:lnTo>
                <a:lnTo>
                  <a:pt x="368940" y="157099"/>
                </a:lnTo>
                <a:lnTo>
                  <a:pt x="365410" y="152146"/>
                </a:lnTo>
                <a:close/>
              </a:path>
              <a:path w="761364" h="273684">
                <a:moveTo>
                  <a:pt x="433831" y="3556"/>
                </a:moveTo>
                <a:lnTo>
                  <a:pt x="393319" y="3556"/>
                </a:lnTo>
                <a:lnTo>
                  <a:pt x="393319" y="177673"/>
                </a:lnTo>
                <a:lnTo>
                  <a:pt x="433831" y="177673"/>
                </a:lnTo>
                <a:lnTo>
                  <a:pt x="433831" y="138049"/>
                </a:lnTo>
                <a:lnTo>
                  <a:pt x="493649" y="138049"/>
                </a:lnTo>
                <a:lnTo>
                  <a:pt x="493649" y="103632"/>
                </a:lnTo>
                <a:lnTo>
                  <a:pt x="433831" y="103632"/>
                </a:lnTo>
                <a:lnTo>
                  <a:pt x="433831" y="3556"/>
                </a:lnTo>
                <a:close/>
              </a:path>
              <a:path w="761364" h="273684">
                <a:moveTo>
                  <a:pt x="493649" y="0"/>
                </a:moveTo>
                <a:lnTo>
                  <a:pt x="452628" y="0"/>
                </a:lnTo>
                <a:lnTo>
                  <a:pt x="452628" y="103632"/>
                </a:lnTo>
                <a:lnTo>
                  <a:pt x="493649" y="103632"/>
                </a:lnTo>
                <a:lnTo>
                  <a:pt x="493649" y="0"/>
                </a:lnTo>
                <a:close/>
              </a:path>
              <a:path w="761364" h="273684">
                <a:moveTo>
                  <a:pt x="382016" y="27050"/>
                </a:moveTo>
                <a:lnTo>
                  <a:pt x="257556" y="27050"/>
                </a:lnTo>
                <a:lnTo>
                  <a:pt x="257556" y="60960"/>
                </a:lnTo>
                <a:lnTo>
                  <a:pt x="382016" y="60960"/>
                </a:lnTo>
                <a:lnTo>
                  <a:pt x="382016" y="27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80891" y="885189"/>
            <a:ext cx="763270" cy="273685"/>
          </a:xfrm>
          <a:custGeom>
            <a:avLst/>
            <a:gdLst/>
            <a:ahLst/>
            <a:cxnLst/>
            <a:rect l="l" t="t" r="r" b="b"/>
            <a:pathLst>
              <a:path w="763270" h="273684">
                <a:moveTo>
                  <a:pt x="583819" y="186055"/>
                </a:moveTo>
                <a:lnTo>
                  <a:pt x="541020" y="186055"/>
                </a:lnTo>
                <a:lnTo>
                  <a:pt x="541020" y="267335"/>
                </a:lnTo>
                <a:lnTo>
                  <a:pt x="737488" y="267335"/>
                </a:lnTo>
                <a:lnTo>
                  <a:pt x="737488" y="233045"/>
                </a:lnTo>
                <a:lnTo>
                  <a:pt x="583819" y="233045"/>
                </a:lnTo>
                <a:lnTo>
                  <a:pt x="583819" y="186055"/>
                </a:lnTo>
                <a:close/>
              </a:path>
              <a:path w="763270" h="273684">
                <a:moveTo>
                  <a:pt x="401066" y="186309"/>
                </a:moveTo>
                <a:lnTo>
                  <a:pt x="358521" y="186309"/>
                </a:lnTo>
                <a:lnTo>
                  <a:pt x="358521" y="273558"/>
                </a:lnTo>
                <a:lnTo>
                  <a:pt x="401066" y="273558"/>
                </a:lnTo>
                <a:lnTo>
                  <a:pt x="401066" y="186309"/>
                </a:lnTo>
                <a:close/>
              </a:path>
              <a:path w="763270" h="273684">
                <a:moveTo>
                  <a:pt x="505460" y="151511"/>
                </a:moveTo>
                <a:lnTo>
                  <a:pt x="255778" y="151511"/>
                </a:lnTo>
                <a:lnTo>
                  <a:pt x="255778" y="186309"/>
                </a:lnTo>
                <a:lnTo>
                  <a:pt x="505460" y="186309"/>
                </a:lnTo>
                <a:lnTo>
                  <a:pt x="505460" y="151511"/>
                </a:lnTo>
                <a:close/>
              </a:path>
              <a:path w="763270" h="273684">
                <a:moveTo>
                  <a:pt x="763016" y="131825"/>
                </a:moveTo>
                <a:lnTo>
                  <a:pt x="513334" y="131825"/>
                </a:lnTo>
                <a:lnTo>
                  <a:pt x="513334" y="165481"/>
                </a:lnTo>
                <a:lnTo>
                  <a:pt x="763016" y="165481"/>
                </a:lnTo>
                <a:lnTo>
                  <a:pt x="763016" y="131825"/>
                </a:lnTo>
                <a:close/>
              </a:path>
              <a:path w="763270" h="273684">
                <a:moveTo>
                  <a:pt x="379857" y="8636"/>
                </a:moveTo>
                <a:lnTo>
                  <a:pt x="339351" y="13029"/>
                </a:lnTo>
                <a:lnTo>
                  <a:pt x="299513" y="31402"/>
                </a:lnTo>
                <a:lnTo>
                  <a:pt x="279908" y="71120"/>
                </a:lnTo>
                <a:lnTo>
                  <a:pt x="280713" y="80218"/>
                </a:lnTo>
                <a:lnTo>
                  <a:pt x="307657" y="115855"/>
                </a:lnTo>
                <a:lnTo>
                  <a:pt x="351948" y="130508"/>
                </a:lnTo>
                <a:lnTo>
                  <a:pt x="379857" y="132461"/>
                </a:lnTo>
                <a:lnTo>
                  <a:pt x="394265" y="131931"/>
                </a:lnTo>
                <a:lnTo>
                  <a:pt x="432181" y="124840"/>
                </a:lnTo>
                <a:lnTo>
                  <a:pt x="467487" y="103632"/>
                </a:lnTo>
                <a:lnTo>
                  <a:pt x="471255" y="98806"/>
                </a:lnTo>
                <a:lnTo>
                  <a:pt x="379857" y="98806"/>
                </a:lnTo>
                <a:lnTo>
                  <a:pt x="367428" y="98357"/>
                </a:lnTo>
                <a:lnTo>
                  <a:pt x="327787" y="83137"/>
                </a:lnTo>
                <a:lnTo>
                  <a:pt x="323977" y="71120"/>
                </a:lnTo>
                <a:lnTo>
                  <a:pt x="324977" y="64519"/>
                </a:lnTo>
                <a:lnTo>
                  <a:pt x="367428" y="43088"/>
                </a:lnTo>
                <a:lnTo>
                  <a:pt x="379857" y="42545"/>
                </a:lnTo>
                <a:lnTo>
                  <a:pt x="470965" y="42545"/>
                </a:lnTo>
                <a:lnTo>
                  <a:pt x="467487" y="37973"/>
                </a:lnTo>
                <a:lnTo>
                  <a:pt x="432181" y="16383"/>
                </a:lnTo>
                <a:lnTo>
                  <a:pt x="394265" y="9132"/>
                </a:lnTo>
                <a:lnTo>
                  <a:pt x="379857" y="8636"/>
                </a:lnTo>
                <a:close/>
              </a:path>
              <a:path w="763270" h="273684">
                <a:moveTo>
                  <a:pt x="470965" y="42545"/>
                </a:moveTo>
                <a:lnTo>
                  <a:pt x="379857" y="42545"/>
                </a:lnTo>
                <a:lnTo>
                  <a:pt x="392433" y="43088"/>
                </a:lnTo>
                <a:lnTo>
                  <a:pt x="403510" y="44513"/>
                </a:lnTo>
                <a:lnTo>
                  <a:pt x="436118" y="71120"/>
                </a:lnTo>
                <a:lnTo>
                  <a:pt x="435117" y="77551"/>
                </a:lnTo>
                <a:lnTo>
                  <a:pt x="392433" y="98357"/>
                </a:lnTo>
                <a:lnTo>
                  <a:pt x="379857" y="98806"/>
                </a:lnTo>
                <a:lnTo>
                  <a:pt x="471255" y="98806"/>
                </a:lnTo>
                <a:lnTo>
                  <a:pt x="473084" y="96462"/>
                </a:lnTo>
                <a:lnTo>
                  <a:pt x="477123" y="88661"/>
                </a:lnTo>
                <a:lnTo>
                  <a:pt x="479613" y="80218"/>
                </a:lnTo>
                <a:lnTo>
                  <a:pt x="480568" y="71120"/>
                </a:lnTo>
                <a:lnTo>
                  <a:pt x="479613" y="61904"/>
                </a:lnTo>
                <a:lnTo>
                  <a:pt x="477123" y="53308"/>
                </a:lnTo>
                <a:lnTo>
                  <a:pt x="473084" y="45331"/>
                </a:lnTo>
                <a:lnTo>
                  <a:pt x="470965" y="42545"/>
                </a:lnTo>
                <a:close/>
              </a:path>
              <a:path w="763270" h="273684">
                <a:moveTo>
                  <a:pt x="131231" y="127381"/>
                </a:moveTo>
                <a:lnTo>
                  <a:pt x="85979" y="127381"/>
                </a:lnTo>
                <a:lnTo>
                  <a:pt x="79482" y="137836"/>
                </a:lnTo>
                <a:lnTo>
                  <a:pt x="71818" y="147875"/>
                </a:lnTo>
                <a:lnTo>
                  <a:pt x="41844" y="175678"/>
                </a:lnTo>
                <a:lnTo>
                  <a:pt x="0" y="200913"/>
                </a:lnTo>
                <a:lnTo>
                  <a:pt x="22352" y="233680"/>
                </a:lnTo>
                <a:lnTo>
                  <a:pt x="57689" y="213391"/>
                </a:lnTo>
                <a:lnTo>
                  <a:pt x="97722" y="179746"/>
                </a:lnTo>
                <a:lnTo>
                  <a:pt x="124333" y="142367"/>
                </a:lnTo>
                <a:lnTo>
                  <a:pt x="130591" y="129051"/>
                </a:lnTo>
                <a:lnTo>
                  <a:pt x="131231" y="127381"/>
                </a:lnTo>
                <a:close/>
              </a:path>
              <a:path w="763270" h="273684">
                <a:moveTo>
                  <a:pt x="148209" y="25526"/>
                </a:moveTo>
                <a:lnTo>
                  <a:pt x="16637" y="25526"/>
                </a:lnTo>
                <a:lnTo>
                  <a:pt x="16637" y="59562"/>
                </a:lnTo>
                <a:lnTo>
                  <a:pt x="105663" y="59562"/>
                </a:lnTo>
                <a:lnTo>
                  <a:pt x="105156" y="65405"/>
                </a:lnTo>
                <a:lnTo>
                  <a:pt x="2412" y="97917"/>
                </a:lnTo>
                <a:lnTo>
                  <a:pt x="7493" y="134238"/>
                </a:lnTo>
                <a:lnTo>
                  <a:pt x="85979" y="127381"/>
                </a:lnTo>
                <a:lnTo>
                  <a:pt x="131231" y="127381"/>
                </a:lnTo>
                <a:lnTo>
                  <a:pt x="135826" y="115379"/>
                </a:lnTo>
                <a:lnTo>
                  <a:pt x="145440" y="72104"/>
                </a:lnTo>
                <a:lnTo>
                  <a:pt x="147968" y="41433"/>
                </a:lnTo>
                <a:lnTo>
                  <a:pt x="148209" y="25526"/>
                </a:lnTo>
                <a:close/>
              </a:path>
              <a:path w="763270" h="273684">
                <a:moveTo>
                  <a:pt x="586232" y="9779"/>
                </a:moveTo>
                <a:lnTo>
                  <a:pt x="543687" y="9779"/>
                </a:lnTo>
                <a:lnTo>
                  <a:pt x="543687" y="105410"/>
                </a:lnTo>
                <a:lnTo>
                  <a:pt x="735711" y="105410"/>
                </a:lnTo>
                <a:lnTo>
                  <a:pt x="735711" y="72009"/>
                </a:lnTo>
                <a:lnTo>
                  <a:pt x="586232" y="72009"/>
                </a:lnTo>
                <a:lnTo>
                  <a:pt x="586232" y="9779"/>
                </a:lnTo>
                <a:close/>
              </a:path>
              <a:path w="763270" h="273684">
                <a:moveTo>
                  <a:pt x="229235" y="0"/>
                </a:moveTo>
                <a:lnTo>
                  <a:pt x="185800" y="0"/>
                </a:lnTo>
                <a:lnTo>
                  <a:pt x="185800" y="273176"/>
                </a:lnTo>
                <a:lnTo>
                  <a:pt x="229235" y="273176"/>
                </a:lnTo>
                <a:lnTo>
                  <a:pt x="2292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2266" y="911352"/>
            <a:ext cx="569595" cy="222250"/>
          </a:xfrm>
          <a:custGeom>
            <a:avLst/>
            <a:gdLst/>
            <a:ahLst/>
            <a:cxnLst/>
            <a:rect l="l" t="t" r="r" b="b"/>
            <a:pathLst>
              <a:path w="569595" h="222250">
                <a:moveTo>
                  <a:pt x="262763" y="0"/>
                </a:moveTo>
                <a:lnTo>
                  <a:pt x="224629" y="11797"/>
                </a:lnTo>
                <a:lnTo>
                  <a:pt x="202858" y="49266"/>
                </a:lnTo>
                <a:lnTo>
                  <a:pt x="202311" y="57150"/>
                </a:lnTo>
                <a:lnTo>
                  <a:pt x="202811" y="64152"/>
                </a:lnTo>
                <a:lnTo>
                  <a:pt x="217812" y="100782"/>
                </a:lnTo>
                <a:lnTo>
                  <a:pt x="221742" y="106045"/>
                </a:lnTo>
                <a:lnTo>
                  <a:pt x="213409" y="111779"/>
                </a:lnTo>
                <a:lnTo>
                  <a:pt x="185816" y="144399"/>
                </a:lnTo>
                <a:lnTo>
                  <a:pt x="183007" y="161289"/>
                </a:lnTo>
                <a:lnTo>
                  <a:pt x="183628" y="169628"/>
                </a:lnTo>
                <a:lnTo>
                  <a:pt x="202564" y="204200"/>
                </a:lnTo>
                <a:lnTo>
                  <a:pt x="245260" y="221168"/>
                </a:lnTo>
                <a:lnTo>
                  <a:pt x="256286" y="221742"/>
                </a:lnTo>
                <a:lnTo>
                  <a:pt x="263336" y="221555"/>
                </a:lnTo>
                <a:lnTo>
                  <a:pt x="304966" y="209178"/>
                </a:lnTo>
                <a:lnTo>
                  <a:pt x="311277" y="205105"/>
                </a:lnTo>
                <a:lnTo>
                  <a:pt x="362897" y="205105"/>
                </a:lnTo>
                <a:lnTo>
                  <a:pt x="342413" y="181863"/>
                </a:lnTo>
                <a:lnTo>
                  <a:pt x="259207" y="181863"/>
                </a:lnTo>
                <a:lnTo>
                  <a:pt x="250698" y="181737"/>
                </a:lnTo>
                <a:lnTo>
                  <a:pt x="231521" y="153670"/>
                </a:lnTo>
                <a:lnTo>
                  <a:pt x="232918" y="149606"/>
                </a:lnTo>
                <a:lnTo>
                  <a:pt x="235458" y="145669"/>
                </a:lnTo>
                <a:lnTo>
                  <a:pt x="238125" y="141732"/>
                </a:lnTo>
                <a:lnTo>
                  <a:pt x="241808" y="138049"/>
                </a:lnTo>
                <a:lnTo>
                  <a:pt x="246761" y="134620"/>
                </a:lnTo>
                <a:lnTo>
                  <a:pt x="300623" y="134620"/>
                </a:lnTo>
                <a:lnTo>
                  <a:pt x="279400" y="110744"/>
                </a:lnTo>
                <a:lnTo>
                  <a:pt x="310256" y="83312"/>
                </a:lnTo>
                <a:lnTo>
                  <a:pt x="256286" y="83312"/>
                </a:lnTo>
                <a:lnTo>
                  <a:pt x="252603" y="78739"/>
                </a:lnTo>
                <a:lnTo>
                  <a:pt x="249555" y="74422"/>
                </a:lnTo>
                <a:lnTo>
                  <a:pt x="247332" y="70103"/>
                </a:lnTo>
                <a:lnTo>
                  <a:pt x="245237" y="65912"/>
                </a:lnTo>
                <a:lnTo>
                  <a:pt x="244094" y="61849"/>
                </a:lnTo>
                <a:lnTo>
                  <a:pt x="244147" y="52450"/>
                </a:lnTo>
                <a:lnTo>
                  <a:pt x="263144" y="39877"/>
                </a:lnTo>
                <a:lnTo>
                  <a:pt x="318434" y="39877"/>
                </a:lnTo>
                <a:lnTo>
                  <a:pt x="318198" y="38639"/>
                </a:lnTo>
                <a:lnTo>
                  <a:pt x="293370" y="7238"/>
                </a:lnTo>
                <a:lnTo>
                  <a:pt x="271385" y="523"/>
                </a:lnTo>
                <a:lnTo>
                  <a:pt x="262763" y="0"/>
                </a:lnTo>
                <a:close/>
              </a:path>
              <a:path w="569595" h="222250">
                <a:moveTo>
                  <a:pt x="362897" y="205105"/>
                </a:moveTo>
                <a:lnTo>
                  <a:pt x="311277" y="205105"/>
                </a:lnTo>
                <a:lnTo>
                  <a:pt x="323469" y="218439"/>
                </a:lnTo>
                <a:lnTo>
                  <a:pt x="374650" y="218439"/>
                </a:lnTo>
                <a:lnTo>
                  <a:pt x="362897" y="205105"/>
                </a:lnTo>
                <a:close/>
              </a:path>
              <a:path w="569595" h="222250">
                <a:moveTo>
                  <a:pt x="300623" y="134620"/>
                </a:moveTo>
                <a:lnTo>
                  <a:pt x="246761" y="134620"/>
                </a:lnTo>
                <a:lnTo>
                  <a:pt x="283972" y="175387"/>
                </a:lnTo>
                <a:lnTo>
                  <a:pt x="279908" y="177419"/>
                </a:lnTo>
                <a:lnTo>
                  <a:pt x="275844" y="179070"/>
                </a:lnTo>
                <a:lnTo>
                  <a:pt x="267588" y="181356"/>
                </a:lnTo>
                <a:lnTo>
                  <a:pt x="263398" y="181863"/>
                </a:lnTo>
                <a:lnTo>
                  <a:pt x="342413" y="181863"/>
                </a:lnTo>
                <a:lnTo>
                  <a:pt x="341630" y="180975"/>
                </a:lnTo>
                <a:lnTo>
                  <a:pt x="346295" y="174115"/>
                </a:lnTo>
                <a:lnTo>
                  <a:pt x="350377" y="166671"/>
                </a:lnTo>
                <a:lnTo>
                  <a:pt x="353863" y="158632"/>
                </a:lnTo>
                <a:lnTo>
                  <a:pt x="356743" y="149987"/>
                </a:lnTo>
                <a:lnTo>
                  <a:pt x="357398" y="147320"/>
                </a:lnTo>
                <a:lnTo>
                  <a:pt x="311912" y="147320"/>
                </a:lnTo>
                <a:lnTo>
                  <a:pt x="300623" y="134620"/>
                </a:lnTo>
                <a:close/>
              </a:path>
              <a:path w="569595" h="222250">
                <a:moveTo>
                  <a:pt x="361950" y="110489"/>
                </a:moveTo>
                <a:lnTo>
                  <a:pt x="321183" y="110489"/>
                </a:lnTo>
                <a:lnTo>
                  <a:pt x="321056" y="117348"/>
                </a:lnTo>
                <a:lnTo>
                  <a:pt x="320294" y="123951"/>
                </a:lnTo>
                <a:lnTo>
                  <a:pt x="318643" y="130175"/>
                </a:lnTo>
                <a:lnTo>
                  <a:pt x="316992" y="136271"/>
                </a:lnTo>
                <a:lnTo>
                  <a:pt x="314706" y="142112"/>
                </a:lnTo>
                <a:lnTo>
                  <a:pt x="311912" y="147320"/>
                </a:lnTo>
                <a:lnTo>
                  <a:pt x="357398" y="147320"/>
                </a:lnTo>
                <a:lnTo>
                  <a:pt x="359003" y="140797"/>
                </a:lnTo>
                <a:lnTo>
                  <a:pt x="360632" y="131143"/>
                </a:lnTo>
                <a:lnTo>
                  <a:pt x="361618" y="121036"/>
                </a:lnTo>
                <a:lnTo>
                  <a:pt x="361950" y="110489"/>
                </a:lnTo>
                <a:close/>
              </a:path>
              <a:path w="569595" h="222250">
                <a:moveTo>
                  <a:pt x="318434" y="39877"/>
                </a:moveTo>
                <a:lnTo>
                  <a:pt x="263144" y="39877"/>
                </a:lnTo>
                <a:lnTo>
                  <a:pt x="268986" y="40005"/>
                </a:lnTo>
                <a:lnTo>
                  <a:pt x="273431" y="41656"/>
                </a:lnTo>
                <a:lnTo>
                  <a:pt x="276479" y="44703"/>
                </a:lnTo>
                <a:lnTo>
                  <a:pt x="279654" y="47751"/>
                </a:lnTo>
                <a:lnTo>
                  <a:pt x="281178" y="51308"/>
                </a:lnTo>
                <a:lnTo>
                  <a:pt x="256286" y="83312"/>
                </a:lnTo>
                <a:lnTo>
                  <a:pt x="310256" y="83312"/>
                </a:lnTo>
                <a:lnTo>
                  <a:pt x="319904" y="52577"/>
                </a:lnTo>
                <a:lnTo>
                  <a:pt x="319484" y="45378"/>
                </a:lnTo>
                <a:lnTo>
                  <a:pt x="318434" y="39877"/>
                </a:lnTo>
                <a:close/>
              </a:path>
              <a:path w="569595" h="222250">
                <a:moveTo>
                  <a:pt x="462915" y="3048"/>
                </a:moveTo>
                <a:lnTo>
                  <a:pt x="384048" y="3048"/>
                </a:lnTo>
                <a:lnTo>
                  <a:pt x="384048" y="218439"/>
                </a:lnTo>
                <a:lnTo>
                  <a:pt x="462915" y="218439"/>
                </a:lnTo>
                <a:lnTo>
                  <a:pt x="478839" y="217630"/>
                </a:lnTo>
                <a:lnTo>
                  <a:pt x="519684" y="205486"/>
                </a:lnTo>
                <a:lnTo>
                  <a:pt x="549187" y="179911"/>
                </a:lnTo>
                <a:lnTo>
                  <a:pt x="552235" y="175006"/>
                </a:lnTo>
                <a:lnTo>
                  <a:pt x="434594" y="175006"/>
                </a:lnTo>
                <a:lnTo>
                  <a:pt x="434594" y="46100"/>
                </a:lnTo>
                <a:lnTo>
                  <a:pt x="551998" y="46100"/>
                </a:lnTo>
                <a:lnTo>
                  <a:pt x="549187" y="41576"/>
                </a:lnTo>
                <a:lnTo>
                  <a:pt x="519684" y="16001"/>
                </a:lnTo>
                <a:lnTo>
                  <a:pt x="478839" y="3857"/>
                </a:lnTo>
                <a:lnTo>
                  <a:pt x="462915" y="3048"/>
                </a:lnTo>
                <a:close/>
              </a:path>
              <a:path w="569595" h="222250">
                <a:moveTo>
                  <a:pt x="551998" y="46100"/>
                </a:moveTo>
                <a:lnTo>
                  <a:pt x="460502" y="46100"/>
                </a:lnTo>
                <a:lnTo>
                  <a:pt x="473763" y="46940"/>
                </a:lnTo>
                <a:lnTo>
                  <a:pt x="485346" y="49672"/>
                </a:lnTo>
                <a:lnTo>
                  <a:pt x="514572" y="80946"/>
                </a:lnTo>
                <a:lnTo>
                  <a:pt x="518287" y="110744"/>
                </a:lnTo>
                <a:lnTo>
                  <a:pt x="517306" y="126843"/>
                </a:lnTo>
                <a:lnTo>
                  <a:pt x="495409" y="166951"/>
                </a:lnTo>
                <a:lnTo>
                  <a:pt x="461137" y="175006"/>
                </a:lnTo>
                <a:lnTo>
                  <a:pt x="552235" y="175006"/>
                </a:lnTo>
                <a:lnTo>
                  <a:pt x="568332" y="127005"/>
                </a:lnTo>
                <a:lnTo>
                  <a:pt x="569213" y="110744"/>
                </a:lnTo>
                <a:lnTo>
                  <a:pt x="568332" y="94482"/>
                </a:lnTo>
                <a:lnTo>
                  <a:pt x="565880" y="79422"/>
                </a:lnTo>
                <a:lnTo>
                  <a:pt x="561855" y="65577"/>
                </a:lnTo>
                <a:lnTo>
                  <a:pt x="556260" y="52959"/>
                </a:lnTo>
                <a:lnTo>
                  <a:pt x="551998" y="46100"/>
                </a:lnTo>
                <a:close/>
              </a:path>
              <a:path w="569595" h="222250">
                <a:moveTo>
                  <a:pt x="88137" y="3048"/>
                </a:moveTo>
                <a:lnTo>
                  <a:pt x="0" y="3048"/>
                </a:lnTo>
                <a:lnTo>
                  <a:pt x="0" y="218439"/>
                </a:lnTo>
                <a:lnTo>
                  <a:pt x="50546" y="218439"/>
                </a:lnTo>
                <a:lnTo>
                  <a:pt x="50546" y="144399"/>
                </a:lnTo>
                <a:lnTo>
                  <a:pt x="133731" y="144399"/>
                </a:lnTo>
                <a:lnTo>
                  <a:pt x="129159" y="136017"/>
                </a:lnTo>
                <a:lnTo>
                  <a:pt x="137590" y="131520"/>
                </a:lnTo>
                <a:lnTo>
                  <a:pt x="144986" y="126047"/>
                </a:lnTo>
                <a:lnTo>
                  <a:pt x="151358" y="119622"/>
                </a:lnTo>
                <a:lnTo>
                  <a:pt x="156718" y="112268"/>
                </a:lnTo>
                <a:lnTo>
                  <a:pt x="160905" y="104104"/>
                </a:lnTo>
                <a:lnTo>
                  <a:pt x="160977" y="103886"/>
                </a:lnTo>
                <a:lnTo>
                  <a:pt x="50546" y="103886"/>
                </a:lnTo>
                <a:lnTo>
                  <a:pt x="50546" y="44069"/>
                </a:lnTo>
                <a:lnTo>
                  <a:pt x="160600" y="44069"/>
                </a:lnTo>
                <a:lnTo>
                  <a:pt x="154439" y="32559"/>
                </a:lnTo>
                <a:lnTo>
                  <a:pt x="145415" y="22225"/>
                </a:lnTo>
                <a:lnTo>
                  <a:pt x="134125" y="13942"/>
                </a:lnTo>
                <a:lnTo>
                  <a:pt x="120824" y="7969"/>
                </a:lnTo>
                <a:lnTo>
                  <a:pt x="105499" y="4329"/>
                </a:lnTo>
                <a:lnTo>
                  <a:pt x="88137" y="3048"/>
                </a:lnTo>
                <a:close/>
              </a:path>
              <a:path w="569595" h="222250">
                <a:moveTo>
                  <a:pt x="133731" y="144399"/>
                </a:moveTo>
                <a:lnTo>
                  <a:pt x="78867" y="144399"/>
                </a:lnTo>
                <a:lnTo>
                  <a:pt x="118491" y="218439"/>
                </a:lnTo>
                <a:lnTo>
                  <a:pt x="174117" y="218439"/>
                </a:lnTo>
                <a:lnTo>
                  <a:pt x="133731" y="144399"/>
                </a:lnTo>
                <a:close/>
              </a:path>
              <a:path w="569595" h="222250">
                <a:moveTo>
                  <a:pt x="160600" y="44069"/>
                </a:moveTo>
                <a:lnTo>
                  <a:pt x="77343" y="44069"/>
                </a:lnTo>
                <a:lnTo>
                  <a:pt x="85770" y="44545"/>
                </a:lnTo>
                <a:lnTo>
                  <a:pt x="93138" y="45974"/>
                </a:lnTo>
                <a:lnTo>
                  <a:pt x="99435" y="48355"/>
                </a:lnTo>
                <a:lnTo>
                  <a:pt x="104648" y="51688"/>
                </a:lnTo>
                <a:lnTo>
                  <a:pt x="110871" y="56769"/>
                </a:lnTo>
                <a:lnTo>
                  <a:pt x="113919" y="64262"/>
                </a:lnTo>
                <a:lnTo>
                  <a:pt x="113919" y="84455"/>
                </a:lnTo>
                <a:lnTo>
                  <a:pt x="77343" y="103886"/>
                </a:lnTo>
                <a:lnTo>
                  <a:pt x="160977" y="103886"/>
                </a:lnTo>
                <a:lnTo>
                  <a:pt x="163925" y="95059"/>
                </a:lnTo>
                <a:lnTo>
                  <a:pt x="165754" y="85157"/>
                </a:lnTo>
                <a:lnTo>
                  <a:pt x="166370" y="74422"/>
                </a:lnTo>
                <a:lnTo>
                  <a:pt x="164917" y="58658"/>
                </a:lnTo>
                <a:lnTo>
                  <a:pt x="160940" y="44704"/>
                </a:lnTo>
                <a:lnTo>
                  <a:pt x="160600" y="440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2274" y="914908"/>
            <a:ext cx="195961" cy="244982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783932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75428" y="4362527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4701413" y="4271771"/>
            <a:ext cx="438150" cy="173990"/>
            <a:chOff x="4701413" y="4271771"/>
            <a:chExt cx="438150" cy="173990"/>
          </a:xfrm>
        </p:grpSpPr>
        <p:sp>
          <p:nvSpPr>
            <p:cNvPr id="85" name="object 85"/>
            <p:cNvSpPr/>
            <p:nvPr/>
          </p:nvSpPr>
          <p:spPr>
            <a:xfrm>
              <a:off x="4701413" y="4286884"/>
              <a:ext cx="273685" cy="145415"/>
            </a:xfrm>
            <a:custGeom>
              <a:avLst/>
              <a:gdLst/>
              <a:ahLst/>
              <a:cxnLst/>
              <a:rect l="l" t="t" r="r" b="b"/>
              <a:pathLst>
                <a:path w="273685" h="145414">
                  <a:moveTo>
                    <a:pt x="253746" y="117347"/>
                  </a:moveTo>
                  <a:lnTo>
                    <a:pt x="233172" y="117347"/>
                  </a:lnTo>
                  <a:lnTo>
                    <a:pt x="233172" y="145287"/>
                  </a:lnTo>
                  <a:lnTo>
                    <a:pt x="253746" y="145287"/>
                  </a:lnTo>
                  <a:lnTo>
                    <a:pt x="253746" y="117347"/>
                  </a:lnTo>
                  <a:close/>
                </a:path>
                <a:path w="273685" h="145414">
                  <a:moveTo>
                    <a:pt x="253746" y="2031"/>
                  </a:moveTo>
                  <a:lnTo>
                    <a:pt x="226822" y="2031"/>
                  </a:lnTo>
                  <a:lnTo>
                    <a:pt x="163449" y="99694"/>
                  </a:lnTo>
                  <a:lnTo>
                    <a:pt x="163449" y="117347"/>
                  </a:lnTo>
                  <a:lnTo>
                    <a:pt x="273303" y="117347"/>
                  </a:lnTo>
                  <a:lnTo>
                    <a:pt x="273303" y="98932"/>
                  </a:lnTo>
                  <a:lnTo>
                    <a:pt x="186436" y="98932"/>
                  </a:lnTo>
                  <a:lnTo>
                    <a:pt x="186436" y="97789"/>
                  </a:lnTo>
                  <a:lnTo>
                    <a:pt x="231521" y="27939"/>
                  </a:lnTo>
                  <a:lnTo>
                    <a:pt x="253746" y="27939"/>
                  </a:lnTo>
                  <a:lnTo>
                    <a:pt x="253746" y="2031"/>
                  </a:lnTo>
                  <a:close/>
                </a:path>
                <a:path w="273685" h="145414">
                  <a:moveTo>
                    <a:pt x="253746" y="27939"/>
                  </a:moveTo>
                  <a:lnTo>
                    <a:pt x="233172" y="27939"/>
                  </a:lnTo>
                  <a:lnTo>
                    <a:pt x="233172" y="98932"/>
                  </a:lnTo>
                  <a:lnTo>
                    <a:pt x="253746" y="98932"/>
                  </a:lnTo>
                  <a:lnTo>
                    <a:pt x="253746" y="27939"/>
                  </a:lnTo>
                  <a:close/>
                </a:path>
                <a:path w="273685" h="145414">
                  <a:moveTo>
                    <a:pt x="32638" y="2158"/>
                  </a:moveTo>
                  <a:lnTo>
                    <a:pt x="10413" y="2158"/>
                  </a:lnTo>
                  <a:lnTo>
                    <a:pt x="0" y="56768"/>
                  </a:lnTo>
                  <a:lnTo>
                    <a:pt x="16763" y="56768"/>
                  </a:lnTo>
                  <a:lnTo>
                    <a:pt x="32638" y="2158"/>
                  </a:lnTo>
                  <a:close/>
                </a:path>
                <a:path w="273685" h="145414">
                  <a:moveTo>
                    <a:pt x="136093" y="18160"/>
                  </a:moveTo>
                  <a:lnTo>
                    <a:pt x="96012" y="18160"/>
                  </a:lnTo>
                  <a:lnTo>
                    <a:pt x="103632" y="18287"/>
                  </a:lnTo>
                  <a:lnTo>
                    <a:pt x="109982" y="20446"/>
                  </a:lnTo>
                  <a:lnTo>
                    <a:pt x="114935" y="24510"/>
                  </a:lnTo>
                  <a:lnTo>
                    <a:pt x="119761" y="28575"/>
                  </a:lnTo>
                  <a:lnTo>
                    <a:pt x="122300" y="34289"/>
                  </a:lnTo>
                  <a:lnTo>
                    <a:pt x="122440" y="45973"/>
                  </a:lnTo>
                  <a:lnTo>
                    <a:pt x="121665" y="49402"/>
                  </a:lnTo>
                  <a:lnTo>
                    <a:pt x="119887" y="53085"/>
                  </a:lnTo>
                  <a:lnTo>
                    <a:pt x="118110" y="56895"/>
                  </a:lnTo>
                  <a:lnTo>
                    <a:pt x="115570" y="60832"/>
                  </a:lnTo>
                  <a:lnTo>
                    <a:pt x="112013" y="65023"/>
                  </a:lnTo>
                  <a:lnTo>
                    <a:pt x="108585" y="69214"/>
                  </a:lnTo>
                  <a:lnTo>
                    <a:pt x="98933" y="79375"/>
                  </a:lnTo>
                  <a:lnTo>
                    <a:pt x="49275" y="129412"/>
                  </a:lnTo>
                  <a:lnTo>
                    <a:pt x="49275" y="145287"/>
                  </a:lnTo>
                  <a:lnTo>
                    <a:pt x="145669" y="145287"/>
                  </a:lnTo>
                  <a:lnTo>
                    <a:pt x="145669" y="126618"/>
                  </a:lnTo>
                  <a:lnTo>
                    <a:pt x="79628" y="126618"/>
                  </a:lnTo>
                  <a:lnTo>
                    <a:pt x="79628" y="125475"/>
                  </a:lnTo>
                  <a:lnTo>
                    <a:pt x="115020" y="89675"/>
                  </a:lnTo>
                  <a:lnTo>
                    <a:pt x="140208" y="56260"/>
                  </a:lnTo>
                  <a:lnTo>
                    <a:pt x="142239" y="51181"/>
                  </a:lnTo>
                  <a:lnTo>
                    <a:pt x="143256" y="45973"/>
                  </a:lnTo>
                  <a:lnTo>
                    <a:pt x="143128" y="32892"/>
                  </a:lnTo>
                  <a:lnTo>
                    <a:pt x="141097" y="25907"/>
                  </a:lnTo>
                  <a:lnTo>
                    <a:pt x="136093" y="18160"/>
                  </a:lnTo>
                  <a:close/>
                </a:path>
                <a:path w="273685" h="145414">
                  <a:moveTo>
                    <a:pt x="96392" y="0"/>
                  </a:moveTo>
                  <a:lnTo>
                    <a:pt x="87249" y="0"/>
                  </a:lnTo>
                  <a:lnTo>
                    <a:pt x="79121" y="1904"/>
                  </a:lnTo>
                  <a:lnTo>
                    <a:pt x="64897" y="9016"/>
                  </a:lnTo>
                  <a:lnTo>
                    <a:pt x="59309" y="14096"/>
                  </a:lnTo>
                  <a:lnTo>
                    <a:pt x="55372" y="20700"/>
                  </a:lnTo>
                  <a:lnTo>
                    <a:pt x="51308" y="27177"/>
                  </a:lnTo>
                  <a:lnTo>
                    <a:pt x="49275" y="34797"/>
                  </a:lnTo>
                  <a:lnTo>
                    <a:pt x="49275" y="43560"/>
                  </a:lnTo>
                  <a:lnTo>
                    <a:pt x="69850" y="43560"/>
                  </a:lnTo>
                  <a:lnTo>
                    <a:pt x="69976" y="35813"/>
                  </a:lnTo>
                  <a:lnTo>
                    <a:pt x="72389" y="29717"/>
                  </a:lnTo>
                  <a:lnTo>
                    <a:pt x="76962" y="25145"/>
                  </a:lnTo>
                  <a:lnTo>
                    <a:pt x="81661" y="20573"/>
                  </a:lnTo>
                  <a:lnTo>
                    <a:pt x="88011" y="18287"/>
                  </a:lnTo>
                  <a:lnTo>
                    <a:pt x="96012" y="18160"/>
                  </a:lnTo>
                  <a:lnTo>
                    <a:pt x="136093" y="18160"/>
                  </a:lnTo>
                  <a:lnTo>
                    <a:pt x="133223" y="13715"/>
                  </a:lnTo>
                  <a:lnTo>
                    <a:pt x="127762" y="8889"/>
                  </a:lnTo>
                  <a:lnTo>
                    <a:pt x="120776" y="5333"/>
                  </a:lnTo>
                  <a:lnTo>
                    <a:pt x="113791" y="1904"/>
                  </a:lnTo>
                  <a:lnTo>
                    <a:pt x="105663" y="126"/>
                  </a:lnTo>
                  <a:lnTo>
                    <a:pt x="9639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7323" y="4271771"/>
              <a:ext cx="141986" cy="173481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5209667" y="4271644"/>
            <a:ext cx="850265" cy="177800"/>
          </a:xfrm>
          <a:custGeom>
            <a:avLst/>
            <a:gdLst/>
            <a:ahLst/>
            <a:cxnLst/>
            <a:rect l="l" t="t" r="r" b="b"/>
            <a:pathLst>
              <a:path w="850264" h="177800">
                <a:moveTo>
                  <a:pt x="99568" y="114046"/>
                </a:moveTo>
                <a:lnTo>
                  <a:pt x="90512" y="84328"/>
                </a:lnTo>
                <a:lnTo>
                  <a:pt x="89281" y="82169"/>
                </a:lnTo>
                <a:lnTo>
                  <a:pt x="83820" y="76581"/>
                </a:lnTo>
                <a:lnTo>
                  <a:pt x="82702" y="75946"/>
                </a:lnTo>
                <a:lnTo>
                  <a:pt x="76708" y="72517"/>
                </a:lnTo>
                <a:lnTo>
                  <a:pt x="69723" y="68453"/>
                </a:lnTo>
                <a:lnTo>
                  <a:pt x="61595" y="66421"/>
                </a:lnTo>
                <a:lnTo>
                  <a:pt x="52578" y="66294"/>
                </a:lnTo>
                <a:lnTo>
                  <a:pt x="47117" y="66294"/>
                </a:lnTo>
                <a:lnTo>
                  <a:pt x="25654" y="75946"/>
                </a:lnTo>
                <a:lnTo>
                  <a:pt x="24257" y="75946"/>
                </a:lnTo>
                <a:lnTo>
                  <a:pt x="29083" y="35814"/>
                </a:lnTo>
                <a:lnTo>
                  <a:pt x="92202" y="35814"/>
                </a:lnTo>
                <a:lnTo>
                  <a:pt x="92202" y="17272"/>
                </a:lnTo>
                <a:lnTo>
                  <a:pt x="11049" y="17272"/>
                </a:lnTo>
                <a:lnTo>
                  <a:pt x="1778" y="97028"/>
                </a:lnTo>
                <a:lnTo>
                  <a:pt x="22352" y="97028"/>
                </a:lnTo>
                <a:lnTo>
                  <a:pt x="24765" y="92583"/>
                </a:lnTo>
                <a:lnTo>
                  <a:pt x="28194" y="89281"/>
                </a:lnTo>
                <a:lnTo>
                  <a:pt x="32385" y="87249"/>
                </a:lnTo>
                <a:lnTo>
                  <a:pt x="36703" y="85344"/>
                </a:lnTo>
                <a:lnTo>
                  <a:pt x="41656" y="84328"/>
                </a:lnTo>
                <a:lnTo>
                  <a:pt x="47498" y="84328"/>
                </a:lnTo>
                <a:lnTo>
                  <a:pt x="56642" y="84582"/>
                </a:lnTo>
                <a:lnTo>
                  <a:pt x="64008" y="87503"/>
                </a:lnTo>
                <a:lnTo>
                  <a:pt x="75311" y="98552"/>
                </a:lnTo>
                <a:lnTo>
                  <a:pt x="78232" y="105791"/>
                </a:lnTo>
                <a:lnTo>
                  <a:pt x="78232" y="120269"/>
                </a:lnTo>
                <a:lnTo>
                  <a:pt x="76962" y="125476"/>
                </a:lnTo>
                <a:lnTo>
                  <a:pt x="71882" y="134366"/>
                </a:lnTo>
                <a:lnTo>
                  <a:pt x="68453" y="137795"/>
                </a:lnTo>
                <a:lnTo>
                  <a:pt x="63881" y="140335"/>
                </a:lnTo>
                <a:lnTo>
                  <a:pt x="59436" y="142875"/>
                </a:lnTo>
                <a:lnTo>
                  <a:pt x="54356" y="144272"/>
                </a:lnTo>
                <a:lnTo>
                  <a:pt x="48387" y="144272"/>
                </a:lnTo>
                <a:lnTo>
                  <a:pt x="41021" y="144145"/>
                </a:lnTo>
                <a:lnTo>
                  <a:pt x="34798" y="142240"/>
                </a:lnTo>
                <a:lnTo>
                  <a:pt x="29845" y="138303"/>
                </a:lnTo>
                <a:lnTo>
                  <a:pt x="24765" y="134366"/>
                </a:lnTo>
                <a:lnTo>
                  <a:pt x="21844" y="129413"/>
                </a:lnTo>
                <a:lnTo>
                  <a:pt x="21082" y="123063"/>
                </a:lnTo>
                <a:lnTo>
                  <a:pt x="0" y="123063"/>
                </a:lnTo>
                <a:lnTo>
                  <a:pt x="381" y="130810"/>
                </a:lnTo>
                <a:lnTo>
                  <a:pt x="2667" y="137541"/>
                </a:lnTo>
                <a:lnTo>
                  <a:pt x="6985" y="143383"/>
                </a:lnTo>
                <a:lnTo>
                  <a:pt x="11176" y="149352"/>
                </a:lnTo>
                <a:lnTo>
                  <a:pt x="16891" y="153924"/>
                </a:lnTo>
                <a:lnTo>
                  <a:pt x="31242" y="160782"/>
                </a:lnTo>
                <a:lnTo>
                  <a:pt x="39370" y="162433"/>
                </a:lnTo>
                <a:lnTo>
                  <a:pt x="48387" y="162560"/>
                </a:lnTo>
                <a:lnTo>
                  <a:pt x="55740" y="162090"/>
                </a:lnTo>
                <a:lnTo>
                  <a:pt x="89928" y="144272"/>
                </a:lnTo>
                <a:lnTo>
                  <a:pt x="92964" y="139192"/>
                </a:lnTo>
                <a:lnTo>
                  <a:pt x="95796" y="133553"/>
                </a:lnTo>
                <a:lnTo>
                  <a:pt x="97828" y="127482"/>
                </a:lnTo>
                <a:lnTo>
                  <a:pt x="99085" y="120980"/>
                </a:lnTo>
                <a:lnTo>
                  <a:pt x="99568" y="114046"/>
                </a:lnTo>
                <a:close/>
              </a:path>
              <a:path w="850264" h="177800">
                <a:moveTo>
                  <a:pt x="222631" y="88900"/>
                </a:moveTo>
                <a:lnTo>
                  <a:pt x="214731" y="45148"/>
                </a:lnTo>
                <a:lnTo>
                  <a:pt x="207848" y="33655"/>
                </a:lnTo>
                <a:lnTo>
                  <a:pt x="201091" y="26200"/>
                </a:lnTo>
                <a:lnTo>
                  <a:pt x="200914" y="26085"/>
                </a:lnTo>
                <a:lnTo>
                  <a:pt x="200914" y="88900"/>
                </a:lnTo>
                <a:lnTo>
                  <a:pt x="200329" y="101523"/>
                </a:lnTo>
                <a:lnTo>
                  <a:pt x="183032" y="140131"/>
                </a:lnTo>
                <a:lnTo>
                  <a:pt x="170053" y="143637"/>
                </a:lnTo>
                <a:lnTo>
                  <a:pt x="163118" y="142760"/>
                </a:lnTo>
                <a:lnTo>
                  <a:pt x="139700" y="101523"/>
                </a:lnTo>
                <a:lnTo>
                  <a:pt x="139192" y="88900"/>
                </a:lnTo>
                <a:lnTo>
                  <a:pt x="139712" y="76263"/>
                </a:lnTo>
                <a:lnTo>
                  <a:pt x="157124" y="37249"/>
                </a:lnTo>
                <a:lnTo>
                  <a:pt x="170053" y="33655"/>
                </a:lnTo>
                <a:lnTo>
                  <a:pt x="176898" y="34556"/>
                </a:lnTo>
                <a:lnTo>
                  <a:pt x="200329" y="76263"/>
                </a:lnTo>
                <a:lnTo>
                  <a:pt x="200914" y="88900"/>
                </a:lnTo>
                <a:lnTo>
                  <a:pt x="200914" y="26085"/>
                </a:lnTo>
                <a:lnTo>
                  <a:pt x="192112" y="20180"/>
                </a:lnTo>
                <a:lnTo>
                  <a:pt x="181762" y="16535"/>
                </a:lnTo>
                <a:lnTo>
                  <a:pt x="170053" y="15240"/>
                </a:lnTo>
                <a:lnTo>
                  <a:pt x="158280" y="16535"/>
                </a:lnTo>
                <a:lnTo>
                  <a:pt x="125349" y="45148"/>
                </a:lnTo>
                <a:lnTo>
                  <a:pt x="117348" y="88900"/>
                </a:lnTo>
                <a:lnTo>
                  <a:pt x="118287" y="105575"/>
                </a:lnTo>
                <a:lnTo>
                  <a:pt x="131191" y="143256"/>
                </a:lnTo>
                <a:lnTo>
                  <a:pt x="170053" y="162560"/>
                </a:lnTo>
                <a:lnTo>
                  <a:pt x="181825" y="161226"/>
                </a:lnTo>
                <a:lnTo>
                  <a:pt x="192227" y="157581"/>
                </a:lnTo>
                <a:lnTo>
                  <a:pt x="201206" y="151599"/>
                </a:lnTo>
                <a:lnTo>
                  <a:pt x="208432" y="143637"/>
                </a:lnTo>
                <a:lnTo>
                  <a:pt x="208788" y="143256"/>
                </a:lnTo>
                <a:lnTo>
                  <a:pt x="214782" y="132727"/>
                </a:lnTo>
                <a:lnTo>
                  <a:pt x="219087" y="120180"/>
                </a:lnTo>
                <a:lnTo>
                  <a:pt x="221691" y="105575"/>
                </a:lnTo>
                <a:lnTo>
                  <a:pt x="222631" y="88900"/>
                </a:lnTo>
                <a:close/>
              </a:path>
              <a:path w="850264" h="177800">
                <a:moveTo>
                  <a:pt x="338455" y="141859"/>
                </a:moveTo>
                <a:lnTo>
                  <a:pt x="272415" y="141859"/>
                </a:lnTo>
                <a:lnTo>
                  <a:pt x="272415" y="140716"/>
                </a:lnTo>
                <a:lnTo>
                  <a:pt x="307797" y="104927"/>
                </a:lnTo>
                <a:lnTo>
                  <a:pt x="313385" y="99047"/>
                </a:lnTo>
                <a:lnTo>
                  <a:pt x="318223" y="93637"/>
                </a:lnTo>
                <a:lnTo>
                  <a:pt x="327406" y="82423"/>
                </a:lnTo>
                <a:lnTo>
                  <a:pt x="330962" y="76708"/>
                </a:lnTo>
                <a:lnTo>
                  <a:pt x="332994" y="71501"/>
                </a:lnTo>
                <a:lnTo>
                  <a:pt x="335026" y="66421"/>
                </a:lnTo>
                <a:lnTo>
                  <a:pt x="336042" y="61214"/>
                </a:lnTo>
                <a:lnTo>
                  <a:pt x="335915" y="48133"/>
                </a:lnTo>
                <a:lnTo>
                  <a:pt x="333883" y="41148"/>
                </a:lnTo>
                <a:lnTo>
                  <a:pt x="328879" y="33401"/>
                </a:lnTo>
                <a:lnTo>
                  <a:pt x="326009" y="28956"/>
                </a:lnTo>
                <a:lnTo>
                  <a:pt x="289179" y="15240"/>
                </a:lnTo>
                <a:lnTo>
                  <a:pt x="280035" y="15240"/>
                </a:lnTo>
                <a:lnTo>
                  <a:pt x="271907" y="17145"/>
                </a:lnTo>
                <a:lnTo>
                  <a:pt x="257683" y="24257"/>
                </a:lnTo>
                <a:lnTo>
                  <a:pt x="252095" y="29337"/>
                </a:lnTo>
                <a:lnTo>
                  <a:pt x="248158" y="35941"/>
                </a:lnTo>
                <a:lnTo>
                  <a:pt x="244094" y="42418"/>
                </a:lnTo>
                <a:lnTo>
                  <a:pt x="242062" y="50038"/>
                </a:lnTo>
                <a:lnTo>
                  <a:pt x="242062" y="58801"/>
                </a:lnTo>
                <a:lnTo>
                  <a:pt x="262636" y="58801"/>
                </a:lnTo>
                <a:lnTo>
                  <a:pt x="262763" y="51054"/>
                </a:lnTo>
                <a:lnTo>
                  <a:pt x="265176" y="44958"/>
                </a:lnTo>
                <a:lnTo>
                  <a:pt x="269748" y="40386"/>
                </a:lnTo>
                <a:lnTo>
                  <a:pt x="274447" y="35814"/>
                </a:lnTo>
                <a:lnTo>
                  <a:pt x="280797" y="33528"/>
                </a:lnTo>
                <a:lnTo>
                  <a:pt x="288798" y="33401"/>
                </a:lnTo>
                <a:lnTo>
                  <a:pt x="296418" y="33528"/>
                </a:lnTo>
                <a:lnTo>
                  <a:pt x="315214" y="61214"/>
                </a:lnTo>
                <a:lnTo>
                  <a:pt x="314452" y="64643"/>
                </a:lnTo>
                <a:lnTo>
                  <a:pt x="312674" y="68326"/>
                </a:lnTo>
                <a:lnTo>
                  <a:pt x="310896" y="72136"/>
                </a:lnTo>
                <a:lnTo>
                  <a:pt x="308356" y="76073"/>
                </a:lnTo>
                <a:lnTo>
                  <a:pt x="304800" y="80264"/>
                </a:lnTo>
                <a:lnTo>
                  <a:pt x="301371" y="84455"/>
                </a:lnTo>
                <a:lnTo>
                  <a:pt x="291719" y="94615"/>
                </a:lnTo>
                <a:lnTo>
                  <a:pt x="242062" y="144653"/>
                </a:lnTo>
                <a:lnTo>
                  <a:pt x="242062" y="160528"/>
                </a:lnTo>
                <a:lnTo>
                  <a:pt x="338455" y="160528"/>
                </a:lnTo>
                <a:lnTo>
                  <a:pt x="338455" y="141859"/>
                </a:lnTo>
                <a:close/>
              </a:path>
              <a:path w="850264" h="177800">
                <a:moveTo>
                  <a:pt x="501142" y="0"/>
                </a:moveTo>
                <a:lnTo>
                  <a:pt x="482346" y="0"/>
                </a:lnTo>
                <a:lnTo>
                  <a:pt x="482346" y="27940"/>
                </a:lnTo>
                <a:lnTo>
                  <a:pt x="482346" y="42926"/>
                </a:lnTo>
                <a:lnTo>
                  <a:pt x="482346" y="63119"/>
                </a:lnTo>
                <a:lnTo>
                  <a:pt x="443738" y="63119"/>
                </a:lnTo>
                <a:lnTo>
                  <a:pt x="443738" y="42926"/>
                </a:lnTo>
                <a:lnTo>
                  <a:pt x="482346" y="42926"/>
                </a:lnTo>
                <a:lnTo>
                  <a:pt x="482346" y="27940"/>
                </a:lnTo>
                <a:lnTo>
                  <a:pt x="443738" y="27940"/>
                </a:lnTo>
                <a:lnTo>
                  <a:pt x="443738" y="13208"/>
                </a:lnTo>
                <a:lnTo>
                  <a:pt x="425323" y="13208"/>
                </a:lnTo>
                <a:lnTo>
                  <a:pt x="425323" y="28321"/>
                </a:lnTo>
                <a:lnTo>
                  <a:pt x="425323" y="77724"/>
                </a:lnTo>
                <a:lnTo>
                  <a:pt x="379984" y="77724"/>
                </a:lnTo>
                <a:lnTo>
                  <a:pt x="379984" y="28321"/>
                </a:lnTo>
                <a:lnTo>
                  <a:pt x="425323" y="28321"/>
                </a:lnTo>
                <a:lnTo>
                  <a:pt x="425323" y="13208"/>
                </a:lnTo>
                <a:lnTo>
                  <a:pt x="361442" y="13208"/>
                </a:lnTo>
                <a:lnTo>
                  <a:pt x="361442" y="92837"/>
                </a:lnTo>
                <a:lnTo>
                  <a:pt x="443738" y="92837"/>
                </a:lnTo>
                <a:lnTo>
                  <a:pt x="443738" y="78359"/>
                </a:lnTo>
                <a:lnTo>
                  <a:pt x="482346" y="78359"/>
                </a:lnTo>
                <a:lnTo>
                  <a:pt x="482346" y="104648"/>
                </a:lnTo>
                <a:lnTo>
                  <a:pt x="501142" y="104648"/>
                </a:lnTo>
                <a:lnTo>
                  <a:pt x="501142" y="78359"/>
                </a:lnTo>
                <a:lnTo>
                  <a:pt x="501142" y="77724"/>
                </a:lnTo>
                <a:lnTo>
                  <a:pt x="501142" y="63119"/>
                </a:lnTo>
                <a:lnTo>
                  <a:pt x="501142" y="42926"/>
                </a:lnTo>
                <a:lnTo>
                  <a:pt x="501142" y="28321"/>
                </a:lnTo>
                <a:lnTo>
                  <a:pt x="501142" y="27940"/>
                </a:lnTo>
                <a:lnTo>
                  <a:pt x="501142" y="0"/>
                </a:lnTo>
                <a:close/>
              </a:path>
              <a:path w="850264" h="177800">
                <a:moveTo>
                  <a:pt x="501662" y="149479"/>
                </a:moveTo>
                <a:lnTo>
                  <a:pt x="501650" y="136271"/>
                </a:lnTo>
                <a:lnTo>
                  <a:pt x="499237" y="130175"/>
                </a:lnTo>
                <a:lnTo>
                  <a:pt x="493445" y="124079"/>
                </a:lnTo>
                <a:lnTo>
                  <a:pt x="489712" y="120142"/>
                </a:lnTo>
                <a:lnTo>
                  <a:pt x="482981" y="116357"/>
                </a:lnTo>
                <a:lnTo>
                  <a:pt x="482981" y="137287"/>
                </a:lnTo>
                <a:lnTo>
                  <a:pt x="482981" y="149479"/>
                </a:lnTo>
                <a:lnTo>
                  <a:pt x="441706" y="162560"/>
                </a:lnTo>
                <a:lnTo>
                  <a:pt x="432511" y="162179"/>
                </a:lnTo>
                <a:lnTo>
                  <a:pt x="400431" y="149479"/>
                </a:lnTo>
                <a:lnTo>
                  <a:pt x="400431" y="137287"/>
                </a:lnTo>
                <a:lnTo>
                  <a:pt x="441706" y="124079"/>
                </a:lnTo>
                <a:lnTo>
                  <a:pt x="450964" y="124472"/>
                </a:lnTo>
                <a:lnTo>
                  <a:pt x="482981" y="137287"/>
                </a:lnTo>
                <a:lnTo>
                  <a:pt x="482981" y="116357"/>
                </a:lnTo>
                <a:lnTo>
                  <a:pt x="441706" y="109601"/>
                </a:lnTo>
                <a:lnTo>
                  <a:pt x="432701" y="109918"/>
                </a:lnTo>
                <a:lnTo>
                  <a:pt x="393827" y="120142"/>
                </a:lnTo>
                <a:lnTo>
                  <a:pt x="381762" y="136271"/>
                </a:lnTo>
                <a:lnTo>
                  <a:pt x="381762" y="150622"/>
                </a:lnTo>
                <a:lnTo>
                  <a:pt x="384175" y="156718"/>
                </a:lnTo>
                <a:lnTo>
                  <a:pt x="389001" y="161671"/>
                </a:lnTo>
                <a:lnTo>
                  <a:pt x="393827" y="166751"/>
                </a:lnTo>
                <a:lnTo>
                  <a:pt x="432701" y="176745"/>
                </a:lnTo>
                <a:lnTo>
                  <a:pt x="441706" y="176911"/>
                </a:lnTo>
                <a:lnTo>
                  <a:pt x="450773" y="176745"/>
                </a:lnTo>
                <a:lnTo>
                  <a:pt x="489712" y="166751"/>
                </a:lnTo>
                <a:lnTo>
                  <a:pt x="493585" y="162560"/>
                </a:lnTo>
                <a:lnTo>
                  <a:pt x="494411" y="161671"/>
                </a:lnTo>
                <a:lnTo>
                  <a:pt x="499237" y="156718"/>
                </a:lnTo>
                <a:lnTo>
                  <a:pt x="501650" y="150622"/>
                </a:lnTo>
                <a:lnTo>
                  <a:pt x="501662" y="149479"/>
                </a:lnTo>
                <a:close/>
              </a:path>
              <a:path w="850264" h="177800">
                <a:moveTo>
                  <a:pt x="642112" y="3302"/>
                </a:moveTo>
                <a:lnTo>
                  <a:pt x="624078" y="3302"/>
                </a:lnTo>
                <a:lnTo>
                  <a:pt x="624078" y="67945"/>
                </a:lnTo>
                <a:lnTo>
                  <a:pt x="604012" y="67945"/>
                </a:lnTo>
                <a:lnTo>
                  <a:pt x="602627" y="55994"/>
                </a:lnTo>
                <a:lnTo>
                  <a:pt x="600189" y="45440"/>
                </a:lnTo>
                <a:lnTo>
                  <a:pt x="596722" y="36271"/>
                </a:lnTo>
                <a:lnTo>
                  <a:pt x="594182" y="31877"/>
                </a:lnTo>
                <a:lnTo>
                  <a:pt x="592201" y="28448"/>
                </a:lnTo>
                <a:lnTo>
                  <a:pt x="586867" y="22491"/>
                </a:lnTo>
                <a:lnTo>
                  <a:pt x="586867" y="76581"/>
                </a:lnTo>
                <a:lnTo>
                  <a:pt x="586435" y="86652"/>
                </a:lnTo>
                <a:lnTo>
                  <a:pt x="572262" y="121285"/>
                </a:lnTo>
                <a:lnTo>
                  <a:pt x="559181" y="121285"/>
                </a:lnTo>
                <a:lnTo>
                  <a:pt x="544830" y="76581"/>
                </a:lnTo>
                <a:lnTo>
                  <a:pt x="545249" y="66522"/>
                </a:lnTo>
                <a:lnTo>
                  <a:pt x="565658" y="31877"/>
                </a:lnTo>
                <a:lnTo>
                  <a:pt x="572262" y="32004"/>
                </a:lnTo>
                <a:lnTo>
                  <a:pt x="586867" y="76581"/>
                </a:lnTo>
                <a:lnTo>
                  <a:pt x="586867" y="22491"/>
                </a:lnTo>
                <a:lnTo>
                  <a:pt x="586689" y="22288"/>
                </a:lnTo>
                <a:lnTo>
                  <a:pt x="580453" y="17868"/>
                </a:lnTo>
                <a:lnTo>
                  <a:pt x="573443" y="15189"/>
                </a:lnTo>
                <a:lnTo>
                  <a:pt x="565658" y="14224"/>
                </a:lnTo>
                <a:lnTo>
                  <a:pt x="557911" y="14224"/>
                </a:lnTo>
                <a:lnTo>
                  <a:pt x="551180" y="16764"/>
                </a:lnTo>
                <a:lnTo>
                  <a:pt x="545465" y="21844"/>
                </a:lnTo>
                <a:lnTo>
                  <a:pt x="539750" y="26797"/>
                </a:lnTo>
                <a:lnTo>
                  <a:pt x="527862" y="66522"/>
                </a:lnTo>
                <a:lnTo>
                  <a:pt x="527431" y="76581"/>
                </a:lnTo>
                <a:lnTo>
                  <a:pt x="527786" y="85890"/>
                </a:lnTo>
                <a:lnTo>
                  <a:pt x="539750" y="126492"/>
                </a:lnTo>
                <a:lnTo>
                  <a:pt x="557911" y="139192"/>
                </a:lnTo>
                <a:lnTo>
                  <a:pt x="573024" y="139192"/>
                </a:lnTo>
                <a:lnTo>
                  <a:pt x="595033" y="121285"/>
                </a:lnTo>
                <a:lnTo>
                  <a:pt x="598297" y="113030"/>
                </a:lnTo>
                <a:lnTo>
                  <a:pt x="600506" y="106514"/>
                </a:lnTo>
                <a:lnTo>
                  <a:pt x="602195" y="99352"/>
                </a:lnTo>
                <a:lnTo>
                  <a:pt x="603364" y="91567"/>
                </a:lnTo>
                <a:lnTo>
                  <a:pt x="604012" y="83185"/>
                </a:lnTo>
                <a:lnTo>
                  <a:pt x="624078" y="83185"/>
                </a:lnTo>
                <a:lnTo>
                  <a:pt x="624078" y="168656"/>
                </a:lnTo>
                <a:lnTo>
                  <a:pt x="642112" y="168656"/>
                </a:lnTo>
                <a:lnTo>
                  <a:pt x="642112" y="83185"/>
                </a:lnTo>
                <a:lnTo>
                  <a:pt x="642112" y="67945"/>
                </a:lnTo>
                <a:lnTo>
                  <a:pt x="642112" y="3302"/>
                </a:lnTo>
                <a:close/>
              </a:path>
              <a:path w="850264" h="177800">
                <a:moveTo>
                  <a:pt x="678053" y="0"/>
                </a:moveTo>
                <a:lnTo>
                  <a:pt x="660146" y="0"/>
                </a:lnTo>
                <a:lnTo>
                  <a:pt x="660146" y="177292"/>
                </a:lnTo>
                <a:lnTo>
                  <a:pt x="678053" y="177292"/>
                </a:lnTo>
                <a:lnTo>
                  <a:pt x="678053" y="0"/>
                </a:lnTo>
                <a:close/>
              </a:path>
              <a:path w="850264" h="177800">
                <a:moveTo>
                  <a:pt x="812673" y="4572"/>
                </a:moveTo>
                <a:lnTo>
                  <a:pt x="794893" y="4572"/>
                </a:lnTo>
                <a:lnTo>
                  <a:pt x="794893" y="71247"/>
                </a:lnTo>
                <a:lnTo>
                  <a:pt x="766826" y="71247"/>
                </a:lnTo>
                <a:lnTo>
                  <a:pt x="774573" y="28422"/>
                </a:lnTo>
                <a:lnTo>
                  <a:pt x="774700" y="21971"/>
                </a:lnTo>
                <a:lnTo>
                  <a:pt x="705485" y="21971"/>
                </a:lnTo>
                <a:lnTo>
                  <a:pt x="705485" y="37465"/>
                </a:lnTo>
                <a:lnTo>
                  <a:pt x="756158" y="37465"/>
                </a:lnTo>
                <a:lnTo>
                  <a:pt x="754189" y="50800"/>
                </a:lnTo>
                <a:lnTo>
                  <a:pt x="739521" y="86995"/>
                </a:lnTo>
                <a:lnTo>
                  <a:pt x="710260" y="117386"/>
                </a:lnTo>
                <a:lnTo>
                  <a:pt x="697103" y="126111"/>
                </a:lnTo>
                <a:lnTo>
                  <a:pt x="707771" y="139573"/>
                </a:lnTo>
                <a:lnTo>
                  <a:pt x="739394" y="115189"/>
                </a:lnTo>
                <a:lnTo>
                  <a:pt x="760222" y="86233"/>
                </a:lnTo>
                <a:lnTo>
                  <a:pt x="794893" y="86233"/>
                </a:lnTo>
                <a:lnTo>
                  <a:pt x="794893" y="168656"/>
                </a:lnTo>
                <a:lnTo>
                  <a:pt x="812673" y="168656"/>
                </a:lnTo>
                <a:lnTo>
                  <a:pt x="812673" y="86233"/>
                </a:lnTo>
                <a:lnTo>
                  <a:pt x="812673" y="71247"/>
                </a:lnTo>
                <a:lnTo>
                  <a:pt x="812673" y="4572"/>
                </a:lnTo>
                <a:close/>
              </a:path>
              <a:path w="850264" h="177800">
                <a:moveTo>
                  <a:pt x="850138" y="0"/>
                </a:moveTo>
                <a:lnTo>
                  <a:pt x="832358" y="0"/>
                </a:lnTo>
                <a:lnTo>
                  <a:pt x="832358" y="177292"/>
                </a:lnTo>
                <a:lnTo>
                  <a:pt x="850138" y="177292"/>
                </a:lnTo>
                <a:lnTo>
                  <a:pt x="85013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26607" y="4271645"/>
            <a:ext cx="161670" cy="177292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6345301" y="4271645"/>
            <a:ext cx="567690" cy="177800"/>
            <a:chOff x="6345301" y="4271645"/>
            <a:chExt cx="567690" cy="177800"/>
          </a:xfrm>
        </p:grpSpPr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5301" y="4286885"/>
              <a:ext cx="231140" cy="14731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591300" y="4271645"/>
              <a:ext cx="321310" cy="177800"/>
            </a:xfrm>
            <a:custGeom>
              <a:avLst/>
              <a:gdLst/>
              <a:ahLst/>
              <a:cxnLst/>
              <a:rect l="l" t="t" r="r" b="b"/>
              <a:pathLst>
                <a:path w="321309" h="177800">
                  <a:moveTo>
                    <a:pt x="211835" y="121538"/>
                  </a:moveTo>
                  <a:lnTo>
                    <a:pt x="193294" y="121538"/>
                  </a:lnTo>
                  <a:lnTo>
                    <a:pt x="193294" y="173608"/>
                  </a:lnTo>
                  <a:lnTo>
                    <a:pt x="321309" y="173608"/>
                  </a:lnTo>
                  <a:lnTo>
                    <a:pt x="321309" y="158368"/>
                  </a:lnTo>
                  <a:lnTo>
                    <a:pt x="211835" y="158368"/>
                  </a:lnTo>
                  <a:lnTo>
                    <a:pt x="211835" y="121538"/>
                  </a:lnTo>
                  <a:close/>
                </a:path>
                <a:path w="321309" h="177800">
                  <a:moveTo>
                    <a:pt x="316992" y="126"/>
                  </a:moveTo>
                  <a:lnTo>
                    <a:pt x="298196" y="126"/>
                  </a:lnTo>
                  <a:lnTo>
                    <a:pt x="298196" y="104266"/>
                  </a:lnTo>
                  <a:lnTo>
                    <a:pt x="262508" y="104266"/>
                  </a:lnTo>
                  <a:lnTo>
                    <a:pt x="262508" y="117601"/>
                  </a:lnTo>
                  <a:lnTo>
                    <a:pt x="298196" y="117601"/>
                  </a:lnTo>
                  <a:lnTo>
                    <a:pt x="298196" y="134619"/>
                  </a:lnTo>
                  <a:lnTo>
                    <a:pt x="316992" y="134619"/>
                  </a:lnTo>
                  <a:lnTo>
                    <a:pt x="316992" y="126"/>
                  </a:lnTo>
                  <a:close/>
                </a:path>
                <a:path w="321309" h="177800">
                  <a:moveTo>
                    <a:pt x="237998" y="95376"/>
                  </a:moveTo>
                  <a:lnTo>
                    <a:pt x="219201" y="95376"/>
                  </a:lnTo>
                  <a:lnTo>
                    <a:pt x="219201" y="129031"/>
                  </a:lnTo>
                  <a:lnTo>
                    <a:pt x="237998" y="129031"/>
                  </a:lnTo>
                  <a:lnTo>
                    <a:pt x="237998" y="95376"/>
                  </a:lnTo>
                  <a:close/>
                </a:path>
                <a:path w="321309" h="177800">
                  <a:moveTo>
                    <a:pt x="283464" y="75818"/>
                  </a:moveTo>
                  <a:lnTo>
                    <a:pt x="244221" y="79247"/>
                  </a:lnTo>
                  <a:lnTo>
                    <a:pt x="204724" y="80771"/>
                  </a:lnTo>
                  <a:lnTo>
                    <a:pt x="168782" y="81152"/>
                  </a:lnTo>
                  <a:lnTo>
                    <a:pt x="171069" y="96138"/>
                  </a:lnTo>
                  <a:lnTo>
                    <a:pt x="178307" y="96265"/>
                  </a:lnTo>
                  <a:lnTo>
                    <a:pt x="185927" y="96265"/>
                  </a:lnTo>
                  <a:lnTo>
                    <a:pt x="202183" y="96011"/>
                  </a:lnTo>
                  <a:lnTo>
                    <a:pt x="210566" y="95757"/>
                  </a:lnTo>
                  <a:lnTo>
                    <a:pt x="219201" y="95376"/>
                  </a:lnTo>
                  <a:lnTo>
                    <a:pt x="237998" y="95376"/>
                  </a:lnTo>
                  <a:lnTo>
                    <a:pt x="237998" y="94360"/>
                  </a:lnTo>
                  <a:lnTo>
                    <a:pt x="245872" y="93979"/>
                  </a:lnTo>
                  <a:lnTo>
                    <a:pt x="261493" y="92455"/>
                  </a:lnTo>
                  <a:lnTo>
                    <a:pt x="269367" y="91566"/>
                  </a:lnTo>
                  <a:lnTo>
                    <a:pt x="277114" y="90550"/>
                  </a:lnTo>
                  <a:lnTo>
                    <a:pt x="284733" y="89280"/>
                  </a:lnTo>
                  <a:lnTo>
                    <a:pt x="283464" y="75818"/>
                  </a:lnTo>
                  <a:close/>
                </a:path>
                <a:path w="321309" h="177800">
                  <a:moveTo>
                    <a:pt x="226695" y="6857"/>
                  </a:moveTo>
                  <a:lnTo>
                    <a:pt x="184530" y="26415"/>
                  </a:lnTo>
                  <a:lnTo>
                    <a:pt x="182625" y="31876"/>
                  </a:lnTo>
                  <a:lnTo>
                    <a:pt x="182625" y="44449"/>
                  </a:lnTo>
                  <a:lnTo>
                    <a:pt x="217931" y="69087"/>
                  </a:lnTo>
                  <a:lnTo>
                    <a:pt x="235457" y="69087"/>
                  </a:lnTo>
                  <a:lnTo>
                    <a:pt x="243077" y="67817"/>
                  </a:lnTo>
                  <a:lnTo>
                    <a:pt x="256158" y="62737"/>
                  </a:lnTo>
                  <a:lnTo>
                    <a:pt x="261366" y="59181"/>
                  </a:lnTo>
                  <a:lnTo>
                    <a:pt x="264537" y="55244"/>
                  </a:lnTo>
                  <a:lnTo>
                    <a:pt x="226695" y="55244"/>
                  </a:lnTo>
                  <a:lnTo>
                    <a:pt x="218694" y="55117"/>
                  </a:lnTo>
                  <a:lnTo>
                    <a:pt x="212344" y="53593"/>
                  </a:lnTo>
                  <a:lnTo>
                    <a:pt x="207518" y="50672"/>
                  </a:lnTo>
                  <a:lnTo>
                    <a:pt x="202819" y="47624"/>
                  </a:lnTo>
                  <a:lnTo>
                    <a:pt x="200405" y="43433"/>
                  </a:lnTo>
                  <a:lnTo>
                    <a:pt x="200405" y="32765"/>
                  </a:lnTo>
                  <a:lnTo>
                    <a:pt x="202819" y="28574"/>
                  </a:lnTo>
                  <a:lnTo>
                    <a:pt x="207518" y="25526"/>
                  </a:lnTo>
                  <a:lnTo>
                    <a:pt x="212344" y="22478"/>
                  </a:lnTo>
                  <a:lnTo>
                    <a:pt x="218694" y="20954"/>
                  </a:lnTo>
                  <a:lnTo>
                    <a:pt x="264451" y="20954"/>
                  </a:lnTo>
                  <a:lnTo>
                    <a:pt x="261366" y="17017"/>
                  </a:lnTo>
                  <a:lnTo>
                    <a:pt x="256158" y="13461"/>
                  </a:lnTo>
                  <a:lnTo>
                    <a:pt x="249681" y="10794"/>
                  </a:lnTo>
                  <a:lnTo>
                    <a:pt x="243077" y="8254"/>
                  </a:lnTo>
                  <a:lnTo>
                    <a:pt x="235457" y="6984"/>
                  </a:lnTo>
                  <a:lnTo>
                    <a:pt x="226695" y="6857"/>
                  </a:lnTo>
                  <a:close/>
                </a:path>
                <a:path w="321309" h="177800">
                  <a:moveTo>
                    <a:pt x="264451" y="20954"/>
                  </a:moveTo>
                  <a:lnTo>
                    <a:pt x="234442" y="20954"/>
                  </a:lnTo>
                  <a:lnTo>
                    <a:pt x="240665" y="22478"/>
                  </a:lnTo>
                  <a:lnTo>
                    <a:pt x="245364" y="25526"/>
                  </a:lnTo>
                  <a:lnTo>
                    <a:pt x="250190" y="28574"/>
                  </a:lnTo>
                  <a:lnTo>
                    <a:pt x="252602" y="32765"/>
                  </a:lnTo>
                  <a:lnTo>
                    <a:pt x="252856" y="38226"/>
                  </a:lnTo>
                  <a:lnTo>
                    <a:pt x="252602" y="43433"/>
                  </a:lnTo>
                  <a:lnTo>
                    <a:pt x="250190" y="47624"/>
                  </a:lnTo>
                  <a:lnTo>
                    <a:pt x="240665" y="53593"/>
                  </a:lnTo>
                  <a:lnTo>
                    <a:pt x="234442" y="55117"/>
                  </a:lnTo>
                  <a:lnTo>
                    <a:pt x="226695" y="55244"/>
                  </a:lnTo>
                  <a:lnTo>
                    <a:pt x="264537" y="55244"/>
                  </a:lnTo>
                  <a:lnTo>
                    <a:pt x="268731" y="49910"/>
                  </a:lnTo>
                  <a:lnTo>
                    <a:pt x="270636" y="44449"/>
                  </a:lnTo>
                  <a:lnTo>
                    <a:pt x="270636" y="31876"/>
                  </a:lnTo>
                  <a:lnTo>
                    <a:pt x="268731" y="26415"/>
                  </a:lnTo>
                  <a:lnTo>
                    <a:pt x="264451" y="20954"/>
                  </a:lnTo>
                  <a:close/>
                </a:path>
                <a:path w="321309" h="177800">
                  <a:moveTo>
                    <a:pt x="145160" y="114045"/>
                  </a:moveTo>
                  <a:lnTo>
                    <a:pt x="25019" y="114045"/>
                  </a:lnTo>
                  <a:lnTo>
                    <a:pt x="25019" y="129031"/>
                  </a:lnTo>
                  <a:lnTo>
                    <a:pt x="126365" y="129031"/>
                  </a:lnTo>
                  <a:lnTo>
                    <a:pt x="126365" y="177545"/>
                  </a:lnTo>
                  <a:lnTo>
                    <a:pt x="145160" y="177545"/>
                  </a:lnTo>
                  <a:lnTo>
                    <a:pt x="145160" y="114045"/>
                  </a:lnTo>
                  <a:close/>
                </a:path>
                <a:path w="321309" h="177800">
                  <a:moveTo>
                    <a:pt x="145160" y="60324"/>
                  </a:moveTo>
                  <a:lnTo>
                    <a:pt x="126365" y="60324"/>
                  </a:lnTo>
                  <a:lnTo>
                    <a:pt x="126365" y="104520"/>
                  </a:lnTo>
                  <a:lnTo>
                    <a:pt x="145160" y="104520"/>
                  </a:lnTo>
                  <a:lnTo>
                    <a:pt x="145160" y="60324"/>
                  </a:lnTo>
                  <a:close/>
                </a:path>
                <a:path w="321309" h="177800">
                  <a:moveTo>
                    <a:pt x="54355" y="9905"/>
                  </a:moveTo>
                  <a:lnTo>
                    <a:pt x="37465" y="9905"/>
                  </a:lnTo>
                  <a:lnTo>
                    <a:pt x="29464" y="11683"/>
                  </a:lnTo>
                  <a:lnTo>
                    <a:pt x="22478" y="15366"/>
                  </a:lnTo>
                  <a:lnTo>
                    <a:pt x="15494" y="18922"/>
                  </a:lnTo>
                  <a:lnTo>
                    <a:pt x="10032" y="24002"/>
                  </a:lnTo>
                  <a:lnTo>
                    <a:pt x="5969" y="30479"/>
                  </a:lnTo>
                  <a:lnTo>
                    <a:pt x="2031" y="36829"/>
                  </a:lnTo>
                  <a:lnTo>
                    <a:pt x="0" y="44322"/>
                  </a:lnTo>
                  <a:lnTo>
                    <a:pt x="0" y="61213"/>
                  </a:lnTo>
                  <a:lnTo>
                    <a:pt x="22478" y="90169"/>
                  </a:lnTo>
                  <a:lnTo>
                    <a:pt x="29464" y="93852"/>
                  </a:lnTo>
                  <a:lnTo>
                    <a:pt x="37465" y="95630"/>
                  </a:lnTo>
                  <a:lnTo>
                    <a:pt x="54355" y="95630"/>
                  </a:lnTo>
                  <a:lnTo>
                    <a:pt x="61468" y="94233"/>
                  </a:lnTo>
                  <a:lnTo>
                    <a:pt x="74168" y="88391"/>
                  </a:lnTo>
                  <a:lnTo>
                    <a:pt x="79501" y="84200"/>
                  </a:lnTo>
                  <a:lnTo>
                    <a:pt x="83079" y="79755"/>
                  </a:lnTo>
                  <a:lnTo>
                    <a:pt x="46354" y="79755"/>
                  </a:lnTo>
                  <a:lnTo>
                    <a:pt x="37973" y="79628"/>
                  </a:lnTo>
                  <a:lnTo>
                    <a:pt x="31242" y="77215"/>
                  </a:lnTo>
                  <a:lnTo>
                    <a:pt x="26034" y="72262"/>
                  </a:lnTo>
                  <a:lnTo>
                    <a:pt x="20700" y="67436"/>
                  </a:lnTo>
                  <a:lnTo>
                    <a:pt x="18033" y="60832"/>
                  </a:lnTo>
                  <a:lnTo>
                    <a:pt x="18138" y="44322"/>
                  </a:lnTo>
                  <a:lnTo>
                    <a:pt x="20700" y="38099"/>
                  </a:lnTo>
                  <a:lnTo>
                    <a:pt x="26034" y="33273"/>
                  </a:lnTo>
                  <a:lnTo>
                    <a:pt x="31242" y="28320"/>
                  </a:lnTo>
                  <a:lnTo>
                    <a:pt x="37973" y="25907"/>
                  </a:lnTo>
                  <a:lnTo>
                    <a:pt x="46354" y="25780"/>
                  </a:lnTo>
                  <a:lnTo>
                    <a:pt x="83082" y="25780"/>
                  </a:lnTo>
                  <a:lnTo>
                    <a:pt x="79501" y="21208"/>
                  </a:lnTo>
                  <a:lnTo>
                    <a:pt x="74168" y="17144"/>
                  </a:lnTo>
                  <a:lnTo>
                    <a:pt x="61468" y="11302"/>
                  </a:lnTo>
                  <a:lnTo>
                    <a:pt x="54355" y="9905"/>
                  </a:lnTo>
                  <a:close/>
                </a:path>
                <a:path w="321309" h="177800">
                  <a:moveTo>
                    <a:pt x="83082" y="25780"/>
                  </a:moveTo>
                  <a:lnTo>
                    <a:pt x="51816" y="25780"/>
                  </a:lnTo>
                  <a:lnTo>
                    <a:pt x="56642" y="26923"/>
                  </a:lnTo>
                  <a:lnTo>
                    <a:pt x="65024" y="31495"/>
                  </a:lnTo>
                  <a:lnTo>
                    <a:pt x="68325" y="34543"/>
                  </a:lnTo>
                  <a:lnTo>
                    <a:pt x="73151" y="42671"/>
                  </a:lnTo>
                  <a:lnTo>
                    <a:pt x="74422" y="47370"/>
                  </a:lnTo>
                  <a:lnTo>
                    <a:pt x="74422" y="58038"/>
                  </a:lnTo>
                  <a:lnTo>
                    <a:pt x="51816" y="79755"/>
                  </a:lnTo>
                  <a:lnTo>
                    <a:pt x="83079" y="79755"/>
                  </a:lnTo>
                  <a:lnTo>
                    <a:pt x="87883" y="73659"/>
                  </a:lnTo>
                  <a:lnTo>
                    <a:pt x="90550" y="67436"/>
                  </a:lnTo>
                  <a:lnTo>
                    <a:pt x="91948" y="60324"/>
                  </a:lnTo>
                  <a:lnTo>
                    <a:pt x="145160" y="60324"/>
                  </a:lnTo>
                  <a:lnTo>
                    <a:pt x="145160" y="44957"/>
                  </a:lnTo>
                  <a:lnTo>
                    <a:pt x="91948" y="44957"/>
                  </a:lnTo>
                  <a:lnTo>
                    <a:pt x="90550" y="37972"/>
                  </a:lnTo>
                  <a:lnTo>
                    <a:pt x="87756" y="31749"/>
                  </a:lnTo>
                  <a:lnTo>
                    <a:pt x="83082" y="25780"/>
                  </a:lnTo>
                  <a:close/>
                </a:path>
                <a:path w="321309" h="177800">
                  <a:moveTo>
                    <a:pt x="145160" y="0"/>
                  </a:moveTo>
                  <a:lnTo>
                    <a:pt x="126365" y="0"/>
                  </a:lnTo>
                  <a:lnTo>
                    <a:pt x="126365" y="44957"/>
                  </a:lnTo>
                  <a:lnTo>
                    <a:pt x="145160" y="44957"/>
                  </a:lnTo>
                  <a:lnTo>
                    <a:pt x="1451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6978395" y="4271645"/>
            <a:ext cx="335280" cy="177800"/>
          </a:xfrm>
          <a:custGeom>
            <a:avLst/>
            <a:gdLst/>
            <a:ahLst/>
            <a:cxnLst/>
            <a:rect l="l" t="t" r="r" b="b"/>
            <a:pathLst>
              <a:path w="335279" h="177800">
                <a:moveTo>
                  <a:pt x="211708" y="101091"/>
                </a:moveTo>
                <a:lnTo>
                  <a:pt x="193167" y="101091"/>
                </a:lnTo>
                <a:lnTo>
                  <a:pt x="193167" y="175132"/>
                </a:lnTo>
                <a:lnTo>
                  <a:pt x="313944" y="175132"/>
                </a:lnTo>
                <a:lnTo>
                  <a:pt x="313944" y="159765"/>
                </a:lnTo>
                <a:lnTo>
                  <a:pt x="211708" y="159765"/>
                </a:lnTo>
                <a:lnTo>
                  <a:pt x="211708" y="137921"/>
                </a:lnTo>
                <a:lnTo>
                  <a:pt x="313944" y="137921"/>
                </a:lnTo>
                <a:lnTo>
                  <a:pt x="313944" y="123316"/>
                </a:lnTo>
                <a:lnTo>
                  <a:pt x="211708" y="123316"/>
                </a:lnTo>
                <a:lnTo>
                  <a:pt x="211708" y="101091"/>
                </a:lnTo>
                <a:close/>
              </a:path>
              <a:path w="335279" h="177800">
                <a:moveTo>
                  <a:pt x="313944" y="137921"/>
                </a:moveTo>
                <a:lnTo>
                  <a:pt x="295528" y="137921"/>
                </a:lnTo>
                <a:lnTo>
                  <a:pt x="295528" y="159765"/>
                </a:lnTo>
                <a:lnTo>
                  <a:pt x="313944" y="159765"/>
                </a:lnTo>
                <a:lnTo>
                  <a:pt x="313944" y="137921"/>
                </a:lnTo>
                <a:close/>
              </a:path>
              <a:path w="335279" h="177800">
                <a:moveTo>
                  <a:pt x="313944" y="101091"/>
                </a:moveTo>
                <a:lnTo>
                  <a:pt x="295528" y="101091"/>
                </a:lnTo>
                <a:lnTo>
                  <a:pt x="295528" y="123316"/>
                </a:lnTo>
                <a:lnTo>
                  <a:pt x="313944" y="123316"/>
                </a:lnTo>
                <a:lnTo>
                  <a:pt x="313944" y="101091"/>
                </a:lnTo>
                <a:close/>
              </a:path>
              <a:path w="335279" h="177800">
                <a:moveTo>
                  <a:pt x="65658" y="33400"/>
                </a:moveTo>
                <a:lnTo>
                  <a:pt x="46608" y="33400"/>
                </a:lnTo>
                <a:lnTo>
                  <a:pt x="46608" y="52196"/>
                </a:lnTo>
                <a:lnTo>
                  <a:pt x="46154" y="59961"/>
                </a:lnTo>
                <a:lnTo>
                  <a:pt x="33226" y="97218"/>
                </a:lnTo>
                <a:lnTo>
                  <a:pt x="6498" y="125057"/>
                </a:lnTo>
                <a:lnTo>
                  <a:pt x="0" y="128650"/>
                </a:lnTo>
                <a:lnTo>
                  <a:pt x="10795" y="143509"/>
                </a:lnTo>
                <a:lnTo>
                  <a:pt x="43797" y="112936"/>
                </a:lnTo>
                <a:lnTo>
                  <a:pt x="56387" y="86486"/>
                </a:lnTo>
                <a:lnTo>
                  <a:pt x="74061" y="86486"/>
                </a:lnTo>
                <a:lnTo>
                  <a:pt x="65658" y="52196"/>
                </a:lnTo>
                <a:lnTo>
                  <a:pt x="65658" y="33400"/>
                </a:lnTo>
                <a:close/>
              </a:path>
              <a:path w="335279" h="177800">
                <a:moveTo>
                  <a:pt x="74061" y="86486"/>
                </a:moveTo>
                <a:lnTo>
                  <a:pt x="56387" y="86486"/>
                </a:lnTo>
                <a:lnTo>
                  <a:pt x="59866" y="95251"/>
                </a:lnTo>
                <a:lnTo>
                  <a:pt x="87264" y="130206"/>
                </a:lnTo>
                <a:lnTo>
                  <a:pt x="102107" y="138937"/>
                </a:lnTo>
                <a:lnTo>
                  <a:pt x="112395" y="124332"/>
                </a:lnTo>
                <a:lnTo>
                  <a:pt x="105729" y="120973"/>
                </a:lnTo>
                <a:lnTo>
                  <a:pt x="99456" y="116982"/>
                </a:lnTo>
                <a:lnTo>
                  <a:pt x="74993" y="88487"/>
                </a:lnTo>
                <a:lnTo>
                  <a:pt x="74061" y="86486"/>
                </a:lnTo>
                <a:close/>
              </a:path>
              <a:path w="335279" h="177800">
                <a:moveTo>
                  <a:pt x="106045" y="17779"/>
                </a:moveTo>
                <a:lnTo>
                  <a:pt x="6096" y="17779"/>
                </a:lnTo>
                <a:lnTo>
                  <a:pt x="6096" y="33400"/>
                </a:lnTo>
                <a:lnTo>
                  <a:pt x="106045" y="33400"/>
                </a:lnTo>
                <a:lnTo>
                  <a:pt x="106045" y="17779"/>
                </a:lnTo>
                <a:close/>
              </a:path>
              <a:path w="335279" h="177800">
                <a:moveTo>
                  <a:pt x="334899" y="71500"/>
                </a:moveTo>
                <a:lnTo>
                  <a:pt x="172593" y="71500"/>
                </a:lnTo>
                <a:lnTo>
                  <a:pt x="172593" y="86740"/>
                </a:lnTo>
                <a:lnTo>
                  <a:pt x="334899" y="86740"/>
                </a:lnTo>
                <a:lnTo>
                  <a:pt x="334899" y="71500"/>
                </a:lnTo>
                <a:close/>
              </a:path>
              <a:path w="335279" h="177800">
                <a:moveTo>
                  <a:pt x="314325" y="7746"/>
                </a:moveTo>
                <a:lnTo>
                  <a:pt x="192912" y="7746"/>
                </a:lnTo>
                <a:lnTo>
                  <a:pt x="192912" y="23113"/>
                </a:lnTo>
                <a:lnTo>
                  <a:pt x="295655" y="23113"/>
                </a:lnTo>
                <a:lnTo>
                  <a:pt x="295782" y="29590"/>
                </a:lnTo>
                <a:lnTo>
                  <a:pt x="291337" y="71500"/>
                </a:lnTo>
                <a:lnTo>
                  <a:pt x="309752" y="71500"/>
                </a:lnTo>
                <a:lnTo>
                  <a:pt x="314198" y="35305"/>
                </a:lnTo>
                <a:lnTo>
                  <a:pt x="314325" y="7746"/>
                </a:lnTo>
                <a:close/>
              </a:path>
              <a:path w="335279" h="177800">
                <a:moveTo>
                  <a:pt x="147193" y="0"/>
                </a:moveTo>
                <a:lnTo>
                  <a:pt x="128397" y="0"/>
                </a:lnTo>
                <a:lnTo>
                  <a:pt x="128397" y="177291"/>
                </a:lnTo>
                <a:lnTo>
                  <a:pt x="147193" y="177291"/>
                </a:lnTo>
                <a:lnTo>
                  <a:pt x="14719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575428" y="5105477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703953" y="5014595"/>
            <a:ext cx="821055" cy="177800"/>
          </a:xfrm>
          <a:custGeom>
            <a:avLst/>
            <a:gdLst/>
            <a:ahLst/>
            <a:cxnLst/>
            <a:rect l="l" t="t" r="r" b="b"/>
            <a:pathLst>
              <a:path w="821054" h="177800">
                <a:moveTo>
                  <a:pt x="57023" y="17272"/>
                </a:moveTo>
                <a:lnTo>
                  <a:pt x="35560" y="17272"/>
                </a:lnTo>
                <a:lnTo>
                  <a:pt x="0" y="40640"/>
                </a:lnTo>
                <a:lnTo>
                  <a:pt x="0" y="61468"/>
                </a:lnTo>
                <a:lnTo>
                  <a:pt x="34163" y="38989"/>
                </a:lnTo>
                <a:lnTo>
                  <a:pt x="35052" y="38989"/>
                </a:lnTo>
                <a:lnTo>
                  <a:pt x="35052" y="160528"/>
                </a:lnTo>
                <a:lnTo>
                  <a:pt x="57023" y="160528"/>
                </a:lnTo>
                <a:lnTo>
                  <a:pt x="57023" y="38989"/>
                </a:lnTo>
                <a:lnTo>
                  <a:pt x="57023" y="17272"/>
                </a:lnTo>
                <a:close/>
              </a:path>
              <a:path w="821054" h="177800">
                <a:moveTo>
                  <a:pt x="187325" y="141986"/>
                </a:moveTo>
                <a:lnTo>
                  <a:pt x="121285" y="141986"/>
                </a:lnTo>
                <a:lnTo>
                  <a:pt x="121285" y="140843"/>
                </a:lnTo>
                <a:lnTo>
                  <a:pt x="150368" y="111252"/>
                </a:lnTo>
                <a:lnTo>
                  <a:pt x="156667" y="104927"/>
                </a:lnTo>
                <a:lnTo>
                  <a:pt x="162255" y="99060"/>
                </a:lnTo>
                <a:lnTo>
                  <a:pt x="183896" y="66421"/>
                </a:lnTo>
                <a:lnTo>
                  <a:pt x="184912" y="61341"/>
                </a:lnTo>
                <a:lnTo>
                  <a:pt x="184785" y="48260"/>
                </a:lnTo>
                <a:lnTo>
                  <a:pt x="162433" y="20701"/>
                </a:lnTo>
                <a:lnTo>
                  <a:pt x="155448" y="17145"/>
                </a:lnTo>
                <a:lnTo>
                  <a:pt x="147320" y="15367"/>
                </a:lnTo>
                <a:lnTo>
                  <a:pt x="138049" y="15240"/>
                </a:lnTo>
                <a:lnTo>
                  <a:pt x="128905" y="15367"/>
                </a:lnTo>
                <a:lnTo>
                  <a:pt x="120777" y="17145"/>
                </a:lnTo>
                <a:lnTo>
                  <a:pt x="113665" y="20828"/>
                </a:lnTo>
                <a:lnTo>
                  <a:pt x="106553" y="24384"/>
                </a:lnTo>
                <a:lnTo>
                  <a:pt x="100965" y="29464"/>
                </a:lnTo>
                <a:lnTo>
                  <a:pt x="97028" y="35941"/>
                </a:lnTo>
                <a:lnTo>
                  <a:pt x="92964" y="42418"/>
                </a:lnTo>
                <a:lnTo>
                  <a:pt x="90932" y="50038"/>
                </a:lnTo>
                <a:lnTo>
                  <a:pt x="90932" y="58801"/>
                </a:lnTo>
                <a:lnTo>
                  <a:pt x="111506" y="58801"/>
                </a:lnTo>
                <a:lnTo>
                  <a:pt x="111633" y="51054"/>
                </a:lnTo>
                <a:lnTo>
                  <a:pt x="114046" y="44958"/>
                </a:lnTo>
                <a:lnTo>
                  <a:pt x="118618" y="40386"/>
                </a:lnTo>
                <a:lnTo>
                  <a:pt x="123317" y="35941"/>
                </a:lnTo>
                <a:lnTo>
                  <a:pt x="129667" y="33655"/>
                </a:lnTo>
                <a:lnTo>
                  <a:pt x="137668" y="33528"/>
                </a:lnTo>
                <a:lnTo>
                  <a:pt x="145288" y="33528"/>
                </a:lnTo>
                <a:lnTo>
                  <a:pt x="164211" y="60706"/>
                </a:lnTo>
                <a:lnTo>
                  <a:pt x="163322" y="64643"/>
                </a:lnTo>
                <a:lnTo>
                  <a:pt x="161544" y="68453"/>
                </a:lnTo>
                <a:lnTo>
                  <a:pt x="159766" y="72136"/>
                </a:lnTo>
                <a:lnTo>
                  <a:pt x="157226" y="76073"/>
                </a:lnTo>
                <a:lnTo>
                  <a:pt x="153670" y="80264"/>
                </a:lnTo>
                <a:lnTo>
                  <a:pt x="150241" y="84455"/>
                </a:lnTo>
                <a:lnTo>
                  <a:pt x="145796" y="89281"/>
                </a:lnTo>
                <a:lnTo>
                  <a:pt x="140589" y="94615"/>
                </a:lnTo>
                <a:lnTo>
                  <a:pt x="90932" y="144780"/>
                </a:lnTo>
                <a:lnTo>
                  <a:pt x="90932" y="160528"/>
                </a:lnTo>
                <a:lnTo>
                  <a:pt x="187325" y="160528"/>
                </a:lnTo>
                <a:lnTo>
                  <a:pt x="187325" y="141986"/>
                </a:lnTo>
                <a:close/>
              </a:path>
              <a:path w="821054" h="177800">
                <a:moveTo>
                  <a:pt x="310769" y="88900"/>
                </a:moveTo>
                <a:lnTo>
                  <a:pt x="302869" y="45224"/>
                </a:lnTo>
                <a:lnTo>
                  <a:pt x="289052" y="26149"/>
                </a:lnTo>
                <a:lnTo>
                  <a:pt x="289052" y="88900"/>
                </a:lnTo>
                <a:lnTo>
                  <a:pt x="288467" y="101600"/>
                </a:lnTo>
                <a:lnTo>
                  <a:pt x="271170" y="140258"/>
                </a:lnTo>
                <a:lnTo>
                  <a:pt x="258191" y="143764"/>
                </a:lnTo>
                <a:lnTo>
                  <a:pt x="251256" y="142887"/>
                </a:lnTo>
                <a:lnTo>
                  <a:pt x="227838" y="101600"/>
                </a:lnTo>
                <a:lnTo>
                  <a:pt x="227330" y="88900"/>
                </a:lnTo>
                <a:lnTo>
                  <a:pt x="227850" y="76288"/>
                </a:lnTo>
                <a:lnTo>
                  <a:pt x="245262" y="37312"/>
                </a:lnTo>
                <a:lnTo>
                  <a:pt x="258191" y="33655"/>
                </a:lnTo>
                <a:lnTo>
                  <a:pt x="265036" y="34620"/>
                </a:lnTo>
                <a:lnTo>
                  <a:pt x="288467" y="76288"/>
                </a:lnTo>
                <a:lnTo>
                  <a:pt x="289052" y="88900"/>
                </a:lnTo>
                <a:lnTo>
                  <a:pt x="289052" y="26149"/>
                </a:lnTo>
                <a:lnTo>
                  <a:pt x="280250" y="20243"/>
                </a:lnTo>
                <a:lnTo>
                  <a:pt x="269900" y="16586"/>
                </a:lnTo>
                <a:lnTo>
                  <a:pt x="258191" y="15240"/>
                </a:lnTo>
                <a:lnTo>
                  <a:pt x="246418" y="16586"/>
                </a:lnTo>
                <a:lnTo>
                  <a:pt x="213487" y="45224"/>
                </a:lnTo>
                <a:lnTo>
                  <a:pt x="205486" y="88900"/>
                </a:lnTo>
                <a:lnTo>
                  <a:pt x="206425" y="105600"/>
                </a:lnTo>
                <a:lnTo>
                  <a:pt x="219329" y="143383"/>
                </a:lnTo>
                <a:lnTo>
                  <a:pt x="258191" y="162560"/>
                </a:lnTo>
                <a:lnTo>
                  <a:pt x="269963" y="161290"/>
                </a:lnTo>
                <a:lnTo>
                  <a:pt x="280365" y="157645"/>
                </a:lnTo>
                <a:lnTo>
                  <a:pt x="289344" y="151676"/>
                </a:lnTo>
                <a:lnTo>
                  <a:pt x="296570" y="143764"/>
                </a:lnTo>
                <a:lnTo>
                  <a:pt x="296926" y="143383"/>
                </a:lnTo>
                <a:lnTo>
                  <a:pt x="302920" y="132842"/>
                </a:lnTo>
                <a:lnTo>
                  <a:pt x="307225" y="120243"/>
                </a:lnTo>
                <a:lnTo>
                  <a:pt x="309829" y="105600"/>
                </a:lnTo>
                <a:lnTo>
                  <a:pt x="310769" y="88900"/>
                </a:lnTo>
                <a:close/>
              </a:path>
              <a:path w="821054" h="177800">
                <a:moveTo>
                  <a:pt x="471932" y="0"/>
                </a:moveTo>
                <a:lnTo>
                  <a:pt x="453136" y="0"/>
                </a:lnTo>
                <a:lnTo>
                  <a:pt x="453136" y="27940"/>
                </a:lnTo>
                <a:lnTo>
                  <a:pt x="453136" y="43053"/>
                </a:lnTo>
                <a:lnTo>
                  <a:pt x="453136" y="63246"/>
                </a:lnTo>
                <a:lnTo>
                  <a:pt x="414528" y="63246"/>
                </a:lnTo>
                <a:lnTo>
                  <a:pt x="414528" y="43053"/>
                </a:lnTo>
                <a:lnTo>
                  <a:pt x="453136" y="43053"/>
                </a:lnTo>
                <a:lnTo>
                  <a:pt x="453136" y="27940"/>
                </a:lnTo>
                <a:lnTo>
                  <a:pt x="414528" y="27940"/>
                </a:lnTo>
                <a:lnTo>
                  <a:pt x="414528" y="13335"/>
                </a:lnTo>
                <a:lnTo>
                  <a:pt x="396113" y="13335"/>
                </a:lnTo>
                <a:lnTo>
                  <a:pt x="396113" y="28321"/>
                </a:lnTo>
                <a:lnTo>
                  <a:pt x="396113" y="77851"/>
                </a:lnTo>
                <a:lnTo>
                  <a:pt x="350774" y="77851"/>
                </a:lnTo>
                <a:lnTo>
                  <a:pt x="350774" y="28321"/>
                </a:lnTo>
                <a:lnTo>
                  <a:pt x="396113" y="28321"/>
                </a:lnTo>
                <a:lnTo>
                  <a:pt x="396113" y="13335"/>
                </a:lnTo>
                <a:lnTo>
                  <a:pt x="332232" y="13335"/>
                </a:lnTo>
                <a:lnTo>
                  <a:pt x="332232" y="92837"/>
                </a:lnTo>
                <a:lnTo>
                  <a:pt x="414528" y="92837"/>
                </a:lnTo>
                <a:lnTo>
                  <a:pt x="414528" y="78486"/>
                </a:lnTo>
                <a:lnTo>
                  <a:pt x="453136" y="78486"/>
                </a:lnTo>
                <a:lnTo>
                  <a:pt x="453136" y="104775"/>
                </a:lnTo>
                <a:lnTo>
                  <a:pt x="471932" y="104775"/>
                </a:lnTo>
                <a:lnTo>
                  <a:pt x="471932" y="78486"/>
                </a:lnTo>
                <a:lnTo>
                  <a:pt x="471932" y="77851"/>
                </a:lnTo>
                <a:lnTo>
                  <a:pt x="471932" y="63246"/>
                </a:lnTo>
                <a:lnTo>
                  <a:pt x="471932" y="43053"/>
                </a:lnTo>
                <a:lnTo>
                  <a:pt x="471932" y="28321"/>
                </a:lnTo>
                <a:lnTo>
                  <a:pt x="471932" y="27940"/>
                </a:lnTo>
                <a:lnTo>
                  <a:pt x="471932" y="0"/>
                </a:lnTo>
                <a:close/>
              </a:path>
              <a:path w="821054" h="177800">
                <a:moveTo>
                  <a:pt x="472452" y="149479"/>
                </a:moveTo>
                <a:lnTo>
                  <a:pt x="472440" y="136398"/>
                </a:lnTo>
                <a:lnTo>
                  <a:pt x="470027" y="130175"/>
                </a:lnTo>
                <a:lnTo>
                  <a:pt x="465201" y="125222"/>
                </a:lnTo>
                <a:lnTo>
                  <a:pt x="464248" y="124206"/>
                </a:lnTo>
                <a:lnTo>
                  <a:pt x="460502" y="120142"/>
                </a:lnTo>
                <a:lnTo>
                  <a:pt x="453771" y="116471"/>
                </a:lnTo>
                <a:lnTo>
                  <a:pt x="453771" y="137287"/>
                </a:lnTo>
                <a:lnTo>
                  <a:pt x="453771" y="149479"/>
                </a:lnTo>
                <a:lnTo>
                  <a:pt x="412496" y="162560"/>
                </a:lnTo>
                <a:lnTo>
                  <a:pt x="403301" y="162242"/>
                </a:lnTo>
                <a:lnTo>
                  <a:pt x="371221" y="149479"/>
                </a:lnTo>
                <a:lnTo>
                  <a:pt x="371221" y="137287"/>
                </a:lnTo>
                <a:lnTo>
                  <a:pt x="412496" y="124206"/>
                </a:lnTo>
                <a:lnTo>
                  <a:pt x="421754" y="124536"/>
                </a:lnTo>
                <a:lnTo>
                  <a:pt x="453771" y="137287"/>
                </a:lnTo>
                <a:lnTo>
                  <a:pt x="453771" y="116471"/>
                </a:lnTo>
                <a:lnTo>
                  <a:pt x="412496" y="109728"/>
                </a:lnTo>
                <a:lnTo>
                  <a:pt x="403491" y="109969"/>
                </a:lnTo>
                <a:lnTo>
                  <a:pt x="364617" y="120142"/>
                </a:lnTo>
                <a:lnTo>
                  <a:pt x="359791" y="125222"/>
                </a:lnTo>
                <a:lnTo>
                  <a:pt x="354965" y="130175"/>
                </a:lnTo>
                <a:lnTo>
                  <a:pt x="352552" y="136398"/>
                </a:lnTo>
                <a:lnTo>
                  <a:pt x="352552" y="150749"/>
                </a:lnTo>
                <a:lnTo>
                  <a:pt x="387438" y="174904"/>
                </a:lnTo>
                <a:lnTo>
                  <a:pt x="412496" y="177038"/>
                </a:lnTo>
                <a:lnTo>
                  <a:pt x="421563" y="176809"/>
                </a:lnTo>
                <a:lnTo>
                  <a:pt x="460502" y="166751"/>
                </a:lnTo>
                <a:lnTo>
                  <a:pt x="464477" y="162560"/>
                </a:lnTo>
                <a:lnTo>
                  <a:pt x="470027" y="156718"/>
                </a:lnTo>
                <a:lnTo>
                  <a:pt x="472440" y="150749"/>
                </a:lnTo>
                <a:lnTo>
                  <a:pt x="472452" y="149479"/>
                </a:lnTo>
                <a:close/>
              </a:path>
              <a:path w="821054" h="177800">
                <a:moveTo>
                  <a:pt x="612902" y="3429"/>
                </a:moveTo>
                <a:lnTo>
                  <a:pt x="594868" y="3429"/>
                </a:lnTo>
                <a:lnTo>
                  <a:pt x="594868" y="67945"/>
                </a:lnTo>
                <a:lnTo>
                  <a:pt x="574929" y="67945"/>
                </a:lnTo>
                <a:lnTo>
                  <a:pt x="562991" y="28575"/>
                </a:lnTo>
                <a:lnTo>
                  <a:pt x="557657" y="22542"/>
                </a:lnTo>
                <a:lnTo>
                  <a:pt x="557657" y="76708"/>
                </a:lnTo>
                <a:lnTo>
                  <a:pt x="557225" y="86766"/>
                </a:lnTo>
                <a:lnTo>
                  <a:pt x="536448" y="121412"/>
                </a:lnTo>
                <a:lnTo>
                  <a:pt x="529971" y="121285"/>
                </a:lnTo>
                <a:lnTo>
                  <a:pt x="515620" y="76708"/>
                </a:lnTo>
                <a:lnTo>
                  <a:pt x="516039" y="66586"/>
                </a:lnTo>
                <a:lnTo>
                  <a:pt x="536448" y="31877"/>
                </a:lnTo>
                <a:lnTo>
                  <a:pt x="543052" y="32004"/>
                </a:lnTo>
                <a:lnTo>
                  <a:pt x="557657" y="76708"/>
                </a:lnTo>
                <a:lnTo>
                  <a:pt x="557657" y="22542"/>
                </a:lnTo>
                <a:lnTo>
                  <a:pt x="557479" y="22339"/>
                </a:lnTo>
                <a:lnTo>
                  <a:pt x="551243" y="17894"/>
                </a:lnTo>
                <a:lnTo>
                  <a:pt x="544233" y="15240"/>
                </a:lnTo>
                <a:lnTo>
                  <a:pt x="536448" y="14351"/>
                </a:lnTo>
                <a:lnTo>
                  <a:pt x="528701" y="14351"/>
                </a:lnTo>
                <a:lnTo>
                  <a:pt x="502970" y="43688"/>
                </a:lnTo>
                <a:lnTo>
                  <a:pt x="498221" y="76708"/>
                </a:lnTo>
                <a:lnTo>
                  <a:pt x="498576" y="86004"/>
                </a:lnTo>
                <a:lnTo>
                  <a:pt x="510540" y="126492"/>
                </a:lnTo>
                <a:lnTo>
                  <a:pt x="528701" y="139192"/>
                </a:lnTo>
                <a:lnTo>
                  <a:pt x="543814" y="139192"/>
                </a:lnTo>
                <a:lnTo>
                  <a:pt x="565823" y="121412"/>
                </a:lnTo>
                <a:lnTo>
                  <a:pt x="569087" y="113157"/>
                </a:lnTo>
                <a:lnTo>
                  <a:pt x="571296" y="106565"/>
                </a:lnTo>
                <a:lnTo>
                  <a:pt x="572998" y="99364"/>
                </a:lnTo>
                <a:lnTo>
                  <a:pt x="574205" y="91567"/>
                </a:lnTo>
                <a:lnTo>
                  <a:pt x="574929" y="83185"/>
                </a:lnTo>
                <a:lnTo>
                  <a:pt x="594868" y="83185"/>
                </a:lnTo>
                <a:lnTo>
                  <a:pt x="594868" y="168656"/>
                </a:lnTo>
                <a:lnTo>
                  <a:pt x="612902" y="168656"/>
                </a:lnTo>
                <a:lnTo>
                  <a:pt x="612902" y="83185"/>
                </a:lnTo>
                <a:lnTo>
                  <a:pt x="612902" y="67945"/>
                </a:lnTo>
                <a:lnTo>
                  <a:pt x="612902" y="3429"/>
                </a:lnTo>
                <a:close/>
              </a:path>
              <a:path w="821054" h="177800">
                <a:moveTo>
                  <a:pt x="648843" y="0"/>
                </a:moveTo>
                <a:lnTo>
                  <a:pt x="630936" y="0"/>
                </a:lnTo>
                <a:lnTo>
                  <a:pt x="630936" y="177419"/>
                </a:lnTo>
                <a:lnTo>
                  <a:pt x="648843" y="177419"/>
                </a:lnTo>
                <a:lnTo>
                  <a:pt x="648843" y="0"/>
                </a:lnTo>
                <a:close/>
              </a:path>
              <a:path w="821054" h="177800">
                <a:moveTo>
                  <a:pt x="783463" y="4572"/>
                </a:moveTo>
                <a:lnTo>
                  <a:pt x="765683" y="4572"/>
                </a:lnTo>
                <a:lnTo>
                  <a:pt x="765683" y="71247"/>
                </a:lnTo>
                <a:lnTo>
                  <a:pt x="737616" y="71247"/>
                </a:lnTo>
                <a:lnTo>
                  <a:pt x="745363" y="28486"/>
                </a:lnTo>
                <a:lnTo>
                  <a:pt x="745490" y="21971"/>
                </a:lnTo>
                <a:lnTo>
                  <a:pt x="676275" y="21971"/>
                </a:lnTo>
                <a:lnTo>
                  <a:pt x="676275" y="37465"/>
                </a:lnTo>
                <a:lnTo>
                  <a:pt x="726948" y="37465"/>
                </a:lnTo>
                <a:lnTo>
                  <a:pt x="724979" y="50850"/>
                </a:lnTo>
                <a:lnTo>
                  <a:pt x="710311" y="87122"/>
                </a:lnTo>
                <a:lnTo>
                  <a:pt x="681050" y="117398"/>
                </a:lnTo>
                <a:lnTo>
                  <a:pt x="667893" y="126111"/>
                </a:lnTo>
                <a:lnTo>
                  <a:pt x="678561" y="139573"/>
                </a:lnTo>
                <a:lnTo>
                  <a:pt x="710184" y="115189"/>
                </a:lnTo>
                <a:lnTo>
                  <a:pt x="731012" y="86360"/>
                </a:lnTo>
                <a:lnTo>
                  <a:pt x="765683" y="86360"/>
                </a:lnTo>
                <a:lnTo>
                  <a:pt x="765683" y="168656"/>
                </a:lnTo>
                <a:lnTo>
                  <a:pt x="783463" y="168656"/>
                </a:lnTo>
                <a:lnTo>
                  <a:pt x="783463" y="86360"/>
                </a:lnTo>
                <a:lnTo>
                  <a:pt x="783463" y="71247"/>
                </a:lnTo>
                <a:lnTo>
                  <a:pt x="783463" y="4572"/>
                </a:lnTo>
                <a:close/>
              </a:path>
              <a:path w="821054" h="177800">
                <a:moveTo>
                  <a:pt x="820928" y="0"/>
                </a:moveTo>
                <a:lnTo>
                  <a:pt x="803148" y="0"/>
                </a:lnTo>
                <a:lnTo>
                  <a:pt x="803148" y="177419"/>
                </a:lnTo>
                <a:lnTo>
                  <a:pt x="820928" y="177419"/>
                </a:lnTo>
                <a:lnTo>
                  <a:pt x="82092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590159" y="5014595"/>
            <a:ext cx="161670" cy="177419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5811392" y="5014595"/>
            <a:ext cx="558800" cy="177800"/>
            <a:chOff x="5811392" y="5014595"/>
            <a:chExt cx="558800" cy="177800"/>
          </a:xfrm>
        </p:grpSpPr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11392" y="5029835"/>
              <a:ext cx="220434" cy="14731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048755" y="5014595"/>
              <a:ext cx="321310" cy="177800"/>
            </a:xfrm>
            <a:custGeom>
              <a:avLst/>
              <a:gdLst/>
              <a:ahLst/>
              <a:cxnLst/>
              <a:rect l="l" t="t" r="r" b="b"/>
              <a:pathLst>
                <a:path w="321310" h="177800">
                  <a:moveTo>
                    <a:pt x="211836" y="121538"/>
                  </a:moveTo>
                  <a:lnTo>
                    <a:pt x="193294" y="121538"/>
                  </a:lnTo>
                  <a:lnTo>
                    <a:pt x="193294" y="173608"/>
                  </a:lnTo>
                  <a:lnTo>
                    <a:pt x="321310" y="173608"/>
                  </a:lnTo>
                  <a:lnTo>
                    <a:pt x="321310" y="158368"/>
                  </a:lnTo>
                  <a:lnTo>
                    <a:pt x="211836" y="158368"/>
                  </a:lnTo>
                  <a:lnTo>
                    <a:pt x="211836" y="121538"/>
                  </a:lnTo>
                  <a:close/>
                </a:path>
                <a:path w="321310" h="177800">
                  <a:moveTo>
                    <a:pt x="316992" y="253"/>
                  </a:moveTo>
                  <a:lnTo>
                    <a:pt x="298196" y="253"/>
                  </a:lnTo>
                  <a:lnTo>
                    <a:pt x="298196" y="104393"/>
                  </a:lnTo>
                  <a:lnTo>
                    <a:pt x="262509" y="104393"/>
                  </a:lnTo>
                  <a:lnTo>
                    <a:pt x="262509" y="117601"/>
                  </a:lnTo>
                  <a:lnTo>
                    <a:pt x="298196" y="117601"/>
                  </a:lnTo>
                  <a:lnTo>
                    <a:pt x="298196" y="134619"/>
                  </a:lnTo>
                  <a:lnTo>
                    <a:pt x="316992" y="134619"/>
                  </a:lnTo>
                  <a:lnTo>
                    <a:pt x="316992" y="253"/>
                  </a:lnTo>
                  <a:close/>
                </a:path>
                <a:path w="321310" h="177800">
                  <a:moveTo>
                    <a:pt x="237998" y="95503"/>
                  </a:moveTo>
                  <a:lnTo>
                    <a:pt x="219202" y="95503"/>
                  </a:lnTo>
                  <a:lnTo>
                    <a:pt x="219202" y="129158"/>
                  </a:lnTo>
                  <a:lnTo>
                    <a:pt x="237998" y="129158"/>
                  </a:lnTo>
                  <a:lnTo>
                    <a:pt x="237998" y="95503"/>
                  </a:lnTo>
                  <a:close/>
                </a:path>
                <a:path w="321310" h="177800">
                  <a:moveTo>
                    <a:pt x="283464" y="75818"/>
                  </a:moveTo>
                  <a:lnTo>
                    <a:pt x="224234" y="80200"/>
                  </a:lnTo>
                  <a:lnTo>
                    <a:pt x="168783" y="81152"/>
                  </a:lnTo>
                  <a:lnTo>
                    <a:pt x="171069" y="96265"/>
                  </a:lnTo>
                  <a:lnTo>
                    <a:pt x="185928" y="96265"/>
                  </a:lnTo>
                  <a:lnTo>
                    <a:pt x="194056" y="96138"/>
                  </a:lnTo>
                  <a:lnTo>
                    <a:pt x="202184" y="96138"/>
                  </a:lnTo>
                  <a:lnTo>
                    <a:pt x="210566" y="95884"/>
                  </a:lnTo>
                  <a:lnTo>
                    <a:pt x="219202" y="95503"/>
                  </a:lnTo>
                  <a:lnTo>
                    <a:pt x="237998" y="95503"/>
                  </a:lnTo>
                  <a:lnTo>
                    <a:pt x="237998" y="94487"/>
                  </a:lnTo>
                  <a:lnTo>
                    <a:pt x="245872" y="93979"/>
                  </a:lnTo>
                  <a:lnTo>
                    <a:pt x="253746" y="93344"/>
                  </a:lnTo>
                  <a:lnTo>
                    <a:pt x="269367" y="91566"/>
                  </a:lnTo>
                  <a:lnTo>
                    <a:pt x="277114" y="90550"/>
                  </a:lnTo>
                  <a:lnTo>
                    <a:pt x="284734" y="89280"/>
                  </a:lnTo>
                  <a:lnTo>
                    <a:pt x="283464" y="75818"/>
                  </a:lnTo>
                  <a:close/>
                </a:path>
                <a:path w="321310" h="177800">
                  <a:moveTo>
                    <a:pt x="235458" y="6984"/>
                  </a:moveTo>
                  <a:lnTo>
                    <a:pt x="217932" y="6984"/>
                  </a:lnTo>
                  <a:lnTo>
                    <a:pt x="210185" y="8381"/>
                  </a:lnTo>
                  <a:lnTo>
                    <a:pt x="182626" y="31876"/>
                  </a:lnTo>
                  <a:lnTo>
                    <a:pt x="182626" y="44576"/>
                  </a:lnTo>
                  <a:lnTo>
                    <a:pt x="217932" y="69087"/>
                  </a:lnTo>
                  <a:lnTo>
                    <a:pt x="235458" y="69087"/>
                  </a:lnTo>
                  <a:lnTo>
                    <a:pt x="243078" y="67817"/>
                  </a:lnTo>
                  <a:lnTo>
                    <a:pt x="256159" y="62737"/>
                  </a:lnTo>
                  <a:lnTo>
                    <a:pt x="261366" y="59181"/>
                  </a:lnTo>
                  <a:lnTo>
                    <a:pt x="264537" y="55244"/>
                  </a:lnTo>
                  <a:lnTo>
                    <a:pt x="218694" y="55244"/>
                  </a:lnTo>
                  <a:lnTo>
                    <a:pt x="212344" y="53720"/>
                  </a:lnTo>
                  <a:lnTo>
                    <a:pt x="202819" y="47751"/>
                  </a:lnTo>
                  <a:lnTo>
                    <a:pt x="200406" y="43560"/>
                  </a:lnTo>
                  <a:lnTo>
                    <a:pt x="200406" y="32892"/>
                  </a:lnTo>
                  <a:lnTo>
                    <a:pt x="202819" y="28574"/>
                  </a:lnTo>
                  <a:lnTo>
                    <a:pt x="207518" y="25526"/>
                  </a:lnTo>
                  <a:lnTo>
                    <a:pt x="212344" y="22478"/>
                  </a:lnTo>
                  <a:lnTo>
                    <a:pt x="218694" y="20954"/>
                  </a:lnTo>
                  <a:lnTo>
                    <a:pt x="264435" y="20954"/>
                  </a:lnTo>
                  <a:lnTo>
                    <a:pt x="261366" y="17144"/>
                  </a:lnTo>
                  <a:lnTo>
                    <a:pt x="256159" y="13461"/>
                  </a:lnTo>
                  <a:lnTo>
                    <a:pt x="243078" y="8381"/>
                  </a:lnTo>
                  <a:lnTo>
                    <a:pt x="235458" y="6984"/>
                  </a:lnTo>
                  <a:close/>
                </a:path>
                <a:path w="321310" h="177800">
                  <a:moveTo>
                    <a:pt x="264435" y="20954"/>
                  </a:moveTo>
                  <a:lnTo>
                    <a:pt x="234442" y="20954"/>
                  </a:lnTo>
                  <a:lnTo>
                    <a:pt x="240665" y="22478"/>
                  </a:lnTo>
                  <a:lnTo>
                    <a:pt x="245364" y="25526"/>
                  </a:lnTo>
                  <a:lnTo>
                    <a:pt x="250190" y="28574"/>
                  </a:lnTo>
                  <a:lnTo>
                    <a:pt x="252603" y="32892"/>
                  </a:lnTo>
                  <a:lnTo>
                    <a:pt x="252857" y="38226"/>
                  </a:lnTo>
                  <a:lnTo>
                    <a:pt x="252603" y="43560"/>
                  </a:lnTo>
                  <a:lnTo>
                    <a:pt x="250190" y="47751"/>
                  </a:lnTo>
                  <a:lnTo>
                    <a:pt x="245364" y="50672"/>
                  </a:lnTo>
                  <a:lnTo>
                    <a:pt x="240665" y="53720"/>
                  </a:lnTo>
                  <a:lnTo>
                    <a:pt x="234442" y="55244"/>
                  </a:lnTo>
                  <a:lnTo>
                    <a:pt x="264537" y="55244"/>
                  </a:lnTo>
                  <a:lnTo>
                    <a:pt x="268732" y="50037"/>
                  </a:lnTo>
                  <a:lnTo>
                    <a:pt x="270637" y="44576"/>
                  </a:lnTo>
                  <a:lnTo>
                    <a:pt x="270637" y="31876"/>
                  </a:lnTo>
                  <a:lnTo>
                    <a:pt x="268732" y="26415"/>
                  </a:lnTo>
                  <a:lnTo>
                    <a:pt x="264435" y="20954"/>
                  </a:lnTo>
                  <a:close/>
                </a:path>
                <a:path w="321310" h="177800">
                  <a:moveTo>
                    <a:pt x="234442" y="20954"/>
                  </a:moveTo>
                  <a:lnTo>
                    <a:pt x="218694" y="20954"/>
                  </a:lnTo>
                  <a:lnTo>
                    <a:pt x="226695" y="21081"/>
                  </a:lnTo>
                  <a:lnTo>
                    <a:pt x="234442" y="20954"/>
                  </a:lnTo>
                  <a:close/>
                </a:path>
                <a:path w="321310" h="177800">
                  <a:moveTo>
                    <a:pt x="145161" y="114045"/>
                  </a:moveTo>
                  <a:lnTo>
                    <a:pt x="25019" y="114045"/>
                  </a:lnTo>
                  <a:lnTo>
                    <a:pt x="25019" y="129158"/>
                  </a:lnTo>
                  <a:lnTo>
                    <a:pt x="126365" y="129158"/>
                  </a:lnTo>
                  <a:lnTo>
                    <a:pt x="126365" y="177545"/>
                  </a:lnTo>
                  <a:lnTo>
                    <a:pt x="145161" y="177545"/>
                  </a:lnTo>
                  <a:lnTo>
                    <a:pt x="145161" y="114045"/>
                  </a:lnTo>
                  <a:close/>
                </a:path>
                <a:path w="321310" h="177800">
                  <a:moveTo>
                    <a:pt x="145161" y="60451"/>
                  </a:moveTo>
                  <a:lnTo>
                    <a:pt x="126365" y="60451"/>
                  </a:lnTo>
                  <a:lnTo>
                    <a:pt x="126365" y="104520"/>
                  </a:lnTo>
                  <a:lnTo>
                    <a:pt x="145161" y="104520"/>
                  </a:lnTo>
                  <a:lnTo>
                    <a:pt x="145161" y="60451"/>
                  </a:lnTo>
                  <a:close/>
                </a:path>
                <a:path w="321310" h="177800">
                  <a:moveTo>
                    <a:pt x="54356" y="9905"/>
                  </a:moveTo>
                  <a:lnTo>
                    <a:pt x="37465" y="9905"/>
                  </a:lnTo>
                  <a:lnTo>
                    <a:pt x="29464" y="11810"/>
                  </a:lnTo>
                  <a:lnTo>
                    <a:pt x="0" y="44322"/>
                  </a:lnTo>
                  <a:lnTo>
                    <a:pt x="0" y="61213"/>
                  </a:lnTo>
                  <a:lnTo>
                    <a:pt x="22479" y="90169"/>
                  </a:lnTo>
                  <a:lnTo>
                    <a:pt x="29464" y="93852"/>
                  </a:lnTo>
                  <a:lnTo>
                    <a:pt x="37465" y="95630"/>
                  </a:lnTo>
                  <a:lnTo>
                    <a:pt x="54356" y="95630"/>
                  </a:lnTo>
                  <a:lnTo>
                    <a:pt x="61468" y="94233"/>
                  </a:lnTo>
                  <a:lnTo>
                    <a:pt x="74168" y="88391"/>
                  </a:lnTo>
                  <a:lnTo>
                    <a:pt x="79502" y="84327"/>
                  </a:lnTo>
                  <a:lnTo>
                    <a:pt x="83094" y="79755"/>
                  </a:lnTo>
                  <a:lnTo>
                    <a:pt x="37973" y="79755"/>
                  </a:lnTo>
                  <a:lnTo>
                    <a:pt x="31242" y="77215"/>
                  </a:lnTo>
                  <a:lnTo>
                    <a:pt x="20701" y="67436"/>
                  </a:lnTo>
                  <a:lnTo>
                    <a:pt x="18138" y="61213"/>
                  </a:lnTo>
                  <a:lnTo>
                    <a:pt x="18026" y="60451"/>
                  </a:lnTo>
                  <a:lnTo>
                    <a:pt x="18034" y="44703"/>
                  </a:lnTo>
                  <a:lnTo>
                    <a:pt x="20701" y="38226"/>
                  </a:lnTo>
                  <a:lnTo>
                    <a:pt x="31242" y="28447"/>
                  </a:lnTo>
                  <a:lnTo>
                    <a:pt x="37973" y="25907"/>
                  </a:lnTo>
                  <a:lnTo>
                    <a:pt x="46355" y="25780"/>
                  </a:lnTo>
                  <a:lnTo>
                    <a:pt x="83079" y="25780"/>
                  </a:lnTo>
                  <a:lnTo>
                    <a:pt x="79502" y="21335"/>
                  </a:lnTo>
                  <a:lnTo>
                    <a:pt x="74168" y="17271"/>
                  </a:lnTo>
                  <a:lnTo>
                    <a:pt x="61468" y="11429"/>
                  </a:lnTo>
                  <a:lnTo>
                    <a:pt x="54356" y="9905"/>
                  </a:lnTo>
                  <a:close/>
                </a:path>
                <a:path w="321310" h="177800">
                  <a:moveTo>
                    <a:pt x="83079" y="25780"/>
                  </a:moveTo>
                  <a:lnTo>
                    <a:pt x="51816" y="25780"/>
                  </a:lnTo>
                  <a:lnTo>
                    <a:pt x="56642" y="26923"/>
                  </a:lnTo>
                  <a:lnTo>
                    <a:pt x="65024" y="31495"/>
                  </a:lnTo>
                  <a:lnTo>
                    <a:pt x="68326" y="34670"/>
                  </a:lnTo>
                  <a:lnTo>
                    <a:pt x="70739" y="38734"/>
                  </a:lnTo>
                  <a:lnTo>
                    <a:pt x="73152" y="42671"/>
                  </a:lnTo>
                  <a:lnTo>
                    <a:pt x="74422" y="47370"/>
                  </a:lnTo>
                  <a:lnTo>
                    <a:pt x="74422" y="58165"/>
                  </a:lnTo>
                  <a:lnTo>
                    <a:pt x="73152" y="62864"/>
                  </a:lnTo>
                  <a:lnTo>
                    <a:pt x="68326" y="70992"/>
                  </a:lnTo>
                  <a:lnTo>
                    <a:pt x="65024" y="74167"/>
                  </a:lnTo>
                  <a:lnTo>
                    <a:pt x="60833" y="76326"/>
                  </a:lnTo>
                  <a:lnTo>
                    <a:pt x="56642" y="78612"/>
                  </a:lnTo>
                  <a:lnTo>
                    <a:pt x="51816" y="79755"/>
                  </a:lnTo>
                  <a:lnTo>
                    <a:pt x="83094" y="79755"/>
                  </a:lnTo>
                  <a:lnTo>
                    <a:pt x="87884" y="73659"/>
                  </a:lnTo>
                  <a:lnTo>
                    <a:pt x="90551" y="67563"/>
                  </a:lnTo>
                  <a:lnTo>
                    <a:pt x="91948" y="60451"/>
                  </a:lnTo>
                  <a:lnTo>
                    <a:pt x="145161" y="60451"/>
                  </a:lnTo>
                  <a:lnTo>
                    <a:pt x="145161" y="44957"/>
                  </a:lnTo>
                  <a:lnTo>
                    <a:pt x="91948" y="44957"/>
                  </a:lnTo>
                  <a:lnTo>
                    <a:pt x="90551" y="37972"/>
                  </a:lnTo>
                  <a:lnTo>
                    <a:pt x="87757" y="31876"/>
                  </a:lnTo>
                  <a:lnTo>
                    <a:pt x="83693" y="26542"/>
                  </a:lnTo>
                  <a:lnTo>
                    <a:pt x="83079" y="25780"/>
                  </a:lnTo>
                  <a:close/>
                </a:path>
                <a:path w="321310" h="177800">
                  <a:moveTo>
                    <a:pt x="145161" y="0"/>
                  </a:moveTo>
                  <a:lnTo>
                    <a:pt x="126365" y="0"/>
                  </a:lnTo>
                  <a:lnTo>
                    <a:pt x="126365" y="44957"/>
                  </a:lnTo>
                  <a:lnTo>
                    <a:pt x="145161" y="44957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6435852" y="5014595"/>
            <a:ext cx="335280" cy="177800"/>
          </a:xfrm>
          <a:custGeom>
            <a:avLst/>
            <a:gdLst/>
            <a:ahLst/>
            <a:cxnLst/>
            <a:rect l="l" t="t" r="r" b="b"/>
            <a:pathLst>
              <a:path w="335279" h="177800">
                <a:moveTo>
                  <a:pt x="211708" y="101218"/>
                </a:moveTo>
                <a:lnTo>
                  <a:pt x="193167" y="101218"/>
                </a:lnTo>
                <a:lnTo>
                  <a:pt x="193167" y="175259"/>
                </a:lnTo>
                <a:lnTo>
                  <a:pt x="313944" y="175259"/>
                </a:lnTo>
                <a:lnTo>
                  <a:pt x="313944" y="159765"/>
                </a:lnTo>
                <a:lnTo>
                  <a:pt x="211708" y="159765"/>
                </a:lnTo>
                <a:lnTo>
                  <a:pt x="211708" y="138048"/>
                </a:lnTo>
                <a:lnTo>
                  <a:pt x="313944" y="138048"/>
                </a:lnTo>
                <a:lnTo>
                  <a:pt x="313944" y="123316"/>
                </a:lnTo>
                <a:lnTo>
                  <a:pt x="211708" y="123316"/>
                </a:lnTo>
                <a:lnTo>
                  <a:pt x="211708" y="101218"/>
                </a:lnTo>
                <a:close/>
              </a:path>
              <a:path w="335279" h="177800">
                <a:moveTo>
                  <a:pt x="313944" y="138048"/>
                </a:moveTo>
                <a:lnTo>
                  <a:pt x="295528" y="138048"/>
                </a:lnTo>
                <a:lnTo>
                  <a:pt x="295528" y="159765"/>
                </a:lnTo>
                <a:lnTo>
                  <a:pt x="313944" y="159765"/>
                </a:lnTo>
                <a:lnTo>
                  <a:pt x="313944" y="138048"/>
                </a:lnTo>
                <a:close/>
              </a:path>
              <a:path w="335279" h="177800">
                <a:moveTo>
                  <a:pt x="313944" y="101218"/>
                </a:moveTo>
                <a:lnTo>
                  <a:pt x="295528" y="101218"/>
                </a:lnTo>
                <a:lnTo>
                  <a:pt x="295528" y="123316"/>
                </a:lnTo>
                <a:lnTo>
                  <a:pt x="313944" y="123316"/>
                </a:lnTo>
                <a:lnTo>
                  <a:pt x="313944" y="101218"/>
                </a:lnTo>
                <a:close/>
              </a:path>
              <a:path w="335279" h="177800">
                <a:moveTo>
                  <a:pt x="65659" y="33527"/>
                </a:moveTo>
                <a:lnTo>
                  <a:pt x="46609" y="33527"/>
                </a:lnTo>
                <a:lnTo>
                  <a:pt x="46609" y="52323"/>
                </a:lnTo>
                <a:lnTo>
                  <a:pt x="46154" y="60017"/>
                </a:lnTo>
                <a:lnTo>
                  <a:pt x="33226" y="97281"/>
                </a:lnTo>
                <a:lnTo>
                  <a:pt x="6498" y="125128"/>
                </a:lnTo>
                <a:lnTo>
                  <a:pt x="0" y="128650"/>
                </a:lnTo>
                <a:lnTo>
                  <a:pt x="10795" y="143509"/>
                </a:lnTo>
                <a:lnTo>
                  <a:pt x="43797" y="112990"/>
                </a:lnTo>
                <a:lnTo>
                  <a:pt x="56387" y="86486"/>
                </a:lnTo>
                <a:lnTo>
                  <a:pt x="74061" y="86486"/>
                </a:lnTo>
                <a:lnTo>
                  <a:pt x="65659" y="52323"/>
                </a:lnTo>
                <a:lnTo>
                  <a:pt x="65659" y="33527"/>
                </a:lnTo>
                <a:close/>
              </a:path>
              <a:path w="335279" h="177800">
                <a:moveTo>
                  <a:pt x="74061" y="86486"/>
                </a:moveTo>
                <a:lnTo>
                  <a:pt x="56387" y="86486"/>
                </a:lnTo>
                <a:lnTo>
                  <a:pt x="59866" y="95251"/>
                </a:lnTo>
                <a:lnTo>
                  <a:pt x="87264" y="130254"/>
                </a:lnTo>
                <a:lnTo>
                  <a:pt x="102107" y="138937"/>
                </a:lnTo>
                <a:lnTo>
                  <a:pt x="112395" y="124332"/>
                </a:lnTo>
                <a:lnTo>
                  <a:pt x="105729" y="121027"/>
                </a:lnTo>
                <a:lnTo>
                  <a:pt x="99456" y="117030"/>
                </a:lnTo>
                <a:lnTo>
                  <a:pt x="74993" y="88487"/>
                </a:lnTo>
                <a:lnTo>
                  <a:pt x="74061" y="86486"/>
                </a:lnTo>
                <a:close/>
              </a:path>
              <a:path w="335279" h="177800">
                <a:moveTo>
                  <a:pt x="106045" y="17906"/>
                </a:moveTo>
                <a:lnTo>
                  <a:pt x="6096" y="17906"/>
                </a:lnTo>
                <a:lnTo>
                  <a:pt x="6096" y="33527"/>
                </a:lnTo>
                <a:lnTo>
                  <a:pt x="106045" y="33527"/>
                </a:lnTo>
                <a:lnTo>
                  <a:pt x="106045" y="17906"/>
                </a:lnTo>
                <a:close/>
              </a:path>
              <a:path w="335279" h="177800">
                <a:moveTo>
                  <a:pt x="334899" y="71500"/>
                </a:moveTo>
                <a:lnTo>
                  <a:pt x="172593" y="71500"/>
                </a:lnTo>
                <a:lnTo>
                  <a:pt x="172593" y="86740"/>
                </a:lnTo>
                <a:lnTo>
                  <a:pt x="334899" y="86740"/>
                </a:lnTo>
                <a:lnTo>
                  <a:pt x="334899" y="71500"/>
                </a:lnTo>
                <a:close/>
              </a:path>
              <a:path w="335279" h="177800">
                <a:moveTo>
                  <a:pt x="314325" y="7746"/>
                </a:moveTo>
                <a:lnTo>
                  <a:pt x="192913" y="7746"/>
                </a:lnTo>
                <a:lnTo>
                  <a:pt x="192913" y="23240"/>
                </a:lnTo>
                <a:lnTo>
                  <a:pt x="295655" y="23240"/>
                </a:lnTo>
                <a:lnTo>
                  <a:pt x="295782" y="29590"/>
                </a:lnTo>
                <a:lnTo>
                  <a:pt x="291338" y="71500"/>
                </a:lnTo>
                <a:lnTo>
                  <a:pt x="309752" y="71500"/>
                </a:lnTo>
                <a:lnTo>
                  <a:pt x="314198" y="35305"/>
                </a:lnTo>
                <a:lnTo>
                  <a:pt x="314325" y="7746"/>
                </a:lnTo>
                <a:close/>
              </a:path>
              <a:path w="335279" h="177800">
                <a:moveTo>
                  <a:pt x="147193" y="0"/>
                </a:moveTo>
                <a:lnTo>
                  <a:pt x="128397" y="0"/>
                </a:lnTo>
                <a:lnTo>
                  <a:pt x="128397" y="177418"/>
                </a:lnTo>
                <a:lnTo>
                  <a:pt x="147193" y="177418"/>
                </a:lnTo>
                <a:lnTo>
                  <a:pt x="14719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8386191" y="4273550"/>
            <a:ext cx="518159" cy="173990"/>
            <a:chOff x="8386191" y="4273550"/>
            <a:chExt cx="518159" cy="173990"/>
          </a:xfrm>
        </p:grpSpPr>
        <p:sp>
          <p:nvSpPr>
            <p:cNvPr id="101" name="object 101"/>
            <p:cNvSpPr/>
            <p:nvPr/>
          </p:nvSpPr>
          <p:spPr>
            <a:xfrm>
              <a:off x="8386191" y="4288662"/>
              <a:ext cx="353695" cy="145415"/>
            </a:xfrm>
            <a:custGeom>
              <a:avLst/>
              <a:gdLst/>
              <a:ahLst/>
              <a:cxnLst/>
              <a:rect l="l" t="t" r="r" b="b"/>
              <a:pathLst>
                <a:path w="353695" h="145414">
                  <a:moveTo>
                    <a:pt x="63538" y="75526"/>
                  </a:moveTo>
                  <a:lnTo>
                    <a:pt x="0" y="75526"/>
                  </a:lnTo>
                  <a:lnTo>
                    <a:pt x="0" y="93726"/>
                  </a:lnTo>
                  <a:lnTo>
                    <a:pt x="63538" y="93726"/>
                  </a:lnTo>
                  <a:lnTo>
                    <a:pt x="63538" y="75526"/>
                  </a:lnTo>
                  <a:close/>
                </a:path>
                <a:path w="353695" h="145414">
                  <a:moveTo>
                    <a:pt x="112903" y="2159"/>
                  </a:moveTo>
                  <a:lnTo>
                    <a:pt x="90678" y="2159"/>
                  </a:lnTo>
                  <a:lnTo>
                    <a:pt x="80264" y="56769"/>
                  </a:lnTo>
                  <a:lnTo>
                    <a:pt x="97028" y="56769"/>
                  </a:lnTo>
                  <a:lnTo>
                    <a:pt x="112903" y="2159"/>
                  </a:lnTo>
                  <a:close/>
                </a:path>
                <a:path w="353695" h="145414">
                  <a:moveTo>
                    <a:pt x="225933" y="126619"/>
                  </a:moveTo>
                  <a:lnTo>
                    <a:pt x="159893" y="126619"/>
                  </a:lnTo>
                  <a:lnTo>
                    <a:pt x="159893" y="125476"/>
                  </a:lnTo>
                  <a:lnTo>
                    <a:pt x="195275" y="89687"/>
                  </a:lnTo>
                  <a:lnTo>
                    <a:pt x="200863" y="83807"/>
                  </a:lnTo>
                  <a:lnTo>
                    <a:pt x="220472" y="56261"/>
                  </a:lnTo>
                  <a:lnTo>
                    <a:pt x="222504" y="51181"/>
                  </a:lnTo>
                  <a:lnTo>
                    <a:pt x="223520" y="45974"/>
                  </a:lnTo>
                  <a:lnTo>
                    <a:pt x="223393" y="32893"/>
                  </a:lnTo>
                  <a:lnTo>
                    <a:pt x="221361" y="25908"/>
                  </a:lnTo>
                  <a:lnTo>
                    <a:pt x="216357" y="18161"/>
                  </a:lnTo>
                  <a:lnTo>
                    <a:pt x="213487" y="13716"/>
                  </a:lnTo>
                  <a:lnTo>
                    <a:pt x="208026" y="8890"/>
                  </a:lnTo>
                  <a:lnTo>
                    <a:pt x="194056" y="1778"/>
                  </a:lnTo>
                  <a:lnTo>
                    <a:pt x="185928" y="0"/>
                  </a:lnTo>
                  <a:lnTo>
                    <a:pt x="167513" y="0"/>
                  </a:lnTo>
                  <a:lnTo>
                    <a:pt x="159385" y="1778"/>
                  </a:lnTo>
                  <a:lnTo>
                    <a:pt x="152273" y="5461"/>
                  </a:lnTo>
                  <a:lnTo>
                    <a:pt x="145161" y="9017"/>
                  </a:lnTo>
                  <a:lnTo>
                    <a:pt x="139573" y="14097"/>
                  </a:lnTo>
                  <a:lnTo>
                    <a:pt x="135636" y="20574"/>
                  </a:lnTo>
                  <a:lnTo>
                    <a:pt x="131572" y="27051"/>
                  </a:lnTo>
                  <a:lnTo>
                    <a:pt x="129540" y="34798"/>
                  </a:lnTo>
                  <a:lnTo>
                    <a:pt x="129540" y="43561"/>
                  </a:lnTo>
                  <a:lnTo>
                    <a:pt x="150114" y="43561"/>
                  </a:lnTo>
                  <a:lnTo>
                    <a:pt x="150241" y="35814"/>
                  </a:lnTo>
                  <a:lnTo>
                    <a:pt x="152654" y="29591"/>
                  </a:lnTo>
                  <a:lnTo>
                    <a:pt x="161925" y="20574"/>
                  </a:lnTo>
                  <a:lnTo>
                    <a:pt x="168275" y="18288"/>
                  </a:lnTo>
                  <a:lnTo>
                    <a:pt x="176276" y="18161"/>
                  </a:lnTo>
                  <a:lnTo>
                    <a:pt x="183896" y="18288"/>
                  </a:lnTo>
                  <a:lnTo>
                    <a:pt x="202692" y="45974"/>
                  </a:lnTo>
                  <a:lnTo>
                    <a:pt x="201930" y="49276"/>
                  </a:lnTo>
                  <a:lnTo>
                    <a:pt x="200152" y="53086"/>
                  </a:lnTo>
                  <a:lnTo>
                    <a:pt x="198374" y="56769"/>
                  </a:lnTo>
                  <a:lnTo>
                    <a:pt x="195834" y="60706"/>
                  </a:lnTo>
                  <a:lnTo>
                    <a:pt x="192278" y="64897"/>
                  </a:lnTo>
                  <a:lnTo>
                    <a:pt x="188849" y="69088"/>
                  </a:lnTo>
                  <a:lnTo>
                    <a:pt x="184404" y="73914"/>
                  </a:lnTo>
                  <a:lnTo>
                    <a:pt x="179197" y="79375"/>
                  </a:lnTo>
                  <a:lnTo>
                    <a:pt x="129540" y="129413"/>
                  </a:lnTo>
                  <a:lnTo>
                    <a:pt x="129540" y="145288"/>
                  </a:lnTo>
                  <a:lnTo>
                    <a:pt x="225933" y="145288"/>
                  </a:lnTo>
                  <a:lnTo>
                    <a:pt x="225933" y="126619"/>
                  </a:lnTo>
                  <a:close/>
                </a:path>
                <a:path w="353695" h="145414">
                  <a:moveTo>
                    <a:pt x="353568" y="98933"/>
                  </a:moveTo>
                  <a:lnTo>
                    <a:pt x="334010" y="98933"/>
                  </a:lnTo>
                  <a:lnTo>
                    <a:pt x="334010" y="27813"/>
                  </a:lnTo>
                  <a:lnTo>
                    <a:pt x="334010" y="1905"/>
                  </a:lnTo>
                  <a:lnTo>
                    <a:pt x="313436" y="1905"/>
                  </a:lnTo>
                  <a:lnTo>
                    <a:pt x="313436" y="27813"/>
                  </a:lnTo>
                  <a:lnTo>
                    <a:pt x="313436" y="98933"/>
                  </a:lnTo>
                  <a:lnTo>
                    <a:pt x="266700" y="98933"/>
                  </a:lnTo>
                  <a:lnTo>
                    <a:pt x="266700" y="97790"/>
                  </a:lnTo>
                  <a:lnTo>
                    <a:pt x="311785" y="27813"/>
                  </a:lnTo>
                  <a:lnTo>
                    <a:pt x="313436" y="27813"/>
                  </a:lnTo>
                  <a:lnTo>
                    <a:pt x="313436" y="1905"/>
                  </a:lnTo>
                  <a:lnTo>
                    <a:pt x="307086" y="1905"/>
                  </a:lnTo>
                  <a:lnTo>
                    <a:pt x="243713" y="99695"/>
                  </a:lnTo>
                  <a:lnTo>
                    <a:pt x="243713" y="117348"/>
                  </a:lnTo>
                  <a:lnTo>
                    <a:pt x="313436" y="117348"/>
                  </a:lnTo>
                  <a:lnTo>
                    <a:pt x="313436" y="145288"/>
                  </a:lnTo>
                  <a:lnTo>
                    <a:pt x="334010" y="145288"/>
                  </a:lnTo>
                  <a:lnTo>
                    <a:pt x="334010" y="117348"/>
                  </a:lnTo>
                  <a:lnTo>
                    <a:pt x="353568" y="117348"/>
                  </a:lnTo>
                  <a:lnTo>
                    <a:pt x="353568" y="9893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62365" y="4273550"/>
              <a:ext cx="141985" cy="173481"/>
            </a:xfrm>
            <a:prstGeom prst="rect">
              <a:avLst/>
            </a:prstGeom>
          </p:spPr>
        </p:pic>
      </p:grpSp>
      <p:sp>
        <p:nvSpPr>
          <p:cNvPr id="103" name="object 103"/>
          <p:cNvSpPr/>
          <p:nvPr/>
        </p:nvSpPr>
        <p:spPr>
          <a:xfrm>
            <a:off x="8967978" y="4273422"/>
            <a:ext cx="679450" cy="177800"/>
          </a:xfrm>
          <a:custGeom>
            <a:avLst/>
            <a:gdLst/>
            <a:ahLst/>
            <a:cxnLst/>
            <a:rect l="l" t="t" r="r" b="b"/>
            <a:pathLst>
              <a:path w="679450" h="177800">
                <a:moveTo>
                  <a:pt x="214883" y="121538"/>
                </a:moveTo>
                <a:lnTo>
                  <a:pt x="196342" y="121538"/>
                </a:lnTo>
                <a:lnTo>
                  <a:pt x="196342" y="173608"/>
                </a:lnTo>
                <a:lnTo>
                  <a:pt x="324357" y="173608"/>
                </a:lnTo>
                <a:lnTo>
                  <a:pt x="324357" y="158241"/>
                </a:lnTo>
                <a:lnTo>
                  <a:pt x="214883" y="158241"/>
                </a:lnTo>
                <a:lnTo>
                  <a:pt x="214883" y="121538"/>
                </a:lnTo>
                <a:close/>
              </a:path>
              <a:path w="679450" h="177800">
                <a:moveTo>
                  <a:pt x="320040" y="126"/>
                </a:moveTo>
                <a:lnTo>
                  <a:pt x="301244" y="126"/>
                </a:lnTo>
                <a:lnTo>
                  <a:pt x="301244" y="104266"/>
                </a:lnTo>
                <a:lnTo>
                  <a:pt x="265556" y="104266"/>
                </a:lnTo>
                <a:lnTo>
                  <a:pt x="265556" y="117475"/>
                </a:lnTo>
                <a:lnTo>
                  <a:pt x="301244" y="117475"/>
                </a:lnTo>
                <a:lnTo>
                  <a:pt x="301244" y="134493"/>
                </a:lnTo>
                <a:lnTo>
                  <a:pt x="320040" y="134493"/>
                </a:lnTo>
                <a:lnTo>
                  <a:pt x="320040" y="126"/>
                </a:lnTo>
                <a:close/>
              </a:path>
              <a:path w="679450" h="177800">
                <a:moveTo>
                  <a:pt x="241046" y="95376"/>
                </a:moveTo>
                <a:lnTo>
                  <a:pt x="222250" y="95376"/>
                </a:lnTo>
                <a:lnTo>
                  <a:pt x="222250" y="129031"/>
                </a:lnTo>
                <a:lnTo>
                  <a:pt x="241046" y="129031"/>
                </a:lnTo>
                <a:lnTo>
                  <a:pt x="241046" y="95376"/>
                </a:lnTo>
                <a:close/>
              </a:path>
              <a:path w="679450" h="177800">
                <a:moveTo>
                  <a:pt x="286639" y="75818"/>
                </a:moveTo>
                <a:lnTo>
                  <a:pt x="247269" y="79247"/>
                </a:lnTo>
                <a:lnTo>
                  <a:pt x="171830" y="81152"/>
                </a:lnTo>
                <a:lnTo>
                  <a:pt x="174117" y="96138"/>
                </a:lnTo>
                <a:lnTo>
                  <a:pt x="181355" y="96265"/>
                </a:lnTo>
                <a:lnTo>
                  <a:pt x="188975" y="96138"/>
                </a:lnTo>
                <a:lnTo>
                  <a:pt x="197103" y="96138"/>
                </a:lnTo>
                <a:lnTo>
                  <a:pt x="205231" y="96012"/>
                </a:lnTo>
                <a:lnTo>
                  <a:pt x="213614" y="95757"/>
                </a:lnTo>
                <a:lnTo>
                  <a:pt x="222250" y="95376"/>
                </a:lnTo>
                <a:lnTo>
                  <a:pt x="241046" y="95376"/>
                </a:lnTo>
                <a:lnTo>
                  <a:pt x="241046" y="94360"/>
                </a:lnTo>
                <a:lnTo>
                  <a:pt x="248920" y="93852"/>
                </a:lnTo>
                <a:lnTo>
                  <a:pt x="256794" y="93218"/>
                </a:lnTo>
                <a:lnTo>
                  <a:pt x="272415" y="91439"/>
                </a:lnTo>
                <a:lnTo>
                  <a:pt x="280162" y="90424"/>
                </a:lnTo>
                <a:lnTo>
                  <a:pt x="287781" y="89281"/>
                </a:lnTo>
                <a:lnTo>
                  <a:pt x="286639" y="75818"/>
                </a:lnTo>
                <a:close/>
              </a:path>
              <a:path w="679450" h="177800">
                <a:moveTo>
                  <a:pt x="238505" y="6857"/>
                </a:moveTo>
                <a:lnTo>
                  <a:pt x="220979" y="6857"/>
                </a:lnTo>
                <a:lnTo>
                  <a:pt x="213232" y="8254"/>
                </a:lnTo>
                <a:lnTo>
                  <a:pt x="200025" y="13334"/>
                </a:lnTo>
                <a:lnTo>
                  <a:pt x="194945" y="17018"/>
                </a:lnTo>
                <a:lnTo>
                  <a:pt x="187578" y="26415"/>
                </a:lnTo>
                <a:lnTo>
                  <a:pt x="185674" y="31876"/>
                </a:lnTo>
                <a:lnTo>
                  <a:pt x="185674" y="44450"/>
                </a:lnTo>
                <a:lnTo>
                  <a:pt x="187578" y="49910"/>
                </a:lnTo>
                <a:lnTo>
                  <a:pt x="191262" y="54482"/>
                </a:lnTo>
                <a:lnTo>
                  <a:pt x="194945" y="59181"/>
                </a:lnTo>
                <a:lnTo>
                  <a:pt x="200025" y="62737"/>
                </a:lnTo>
                <a:lnTo>
                  <a:pt x="206628" y="65150"/>
                </a:lnTo>
                <a:lnTo>
                  <a:pt x="213232" y="67690"/>
                </a:lnTo>
                <a:lnTo>
                  <a:pt x="220979" y="68960"/>
                </a:lnTo>
                <a:lnTo>
                  <a:pt x="229743" y="69087"/>
                </a:lnTo>
                <a:lnTo>
                  <a:pt x="238505" y="68960"/>
                </a:lnTo>
                <a:lnTo>
                  <a:pt x="246125" y="67690"/>
                </a:lnTo>
                <a:lnTo>
                  <a:pt x="252729" y="65150"/>
                </a:lnTo>
                <a:lnTo>
                  <a:pt x="259206" y="62737"/>
                </a:lnTo>
                <a:lnTo>
                  <a:pt x="264414" y="59181"/>
                </a:lnTo>
                <a:lnTo>
                  <a:pt x="267599" y="55118"/>
                </a:lnTo>
                <a:lnTo>
                  <a:pt x="221742" y="55118"/>
                </a:lnTo>
                <a:lnTo>
                  <a:pt x="215392" y="53593"/>
                </a:lnTo>
                <a:lnTo>
                  <a:pt x="205867" y="47625"/>
                </a:lnTo>
                <a:lnTo>
                  <a:pt x="203453" y="43433"/>
                </a:lnTo>
                <a:lnTo>
                  <a:pt x="203453" y="32765"/>
                </a:lnTo>
                <a:lnTo>
                  <a:pt x="205867" y="28575"/>
                </a:lnTo>
                <a:lnTo>
                  <a:pt x="210566" y="25400"/>
                </a:lnTo>
                <a:lnTo>
                  <a:pt x="215392" y="22351"/>
                </a:lnTo>
                <a:lnTo>
                  <a:pt x="221742" y="20954"/>
                </a:lnTo>
                <a:lnTo>
                  <a:pt x="267499" y="20954"/>
                </a:lnTo>
                <a:lnTo>
                  <a:pt x="264414" y="17018"/>
                </a:lnTo>
                <a:lnTo>
                  <a:pt x="259206" y="13334"/>
                </a:lnTo>
                <a:lnTo>
                  <a:pt x="246125" y="8254"/>
                </a:lnTo>
                <a:lnTo>
                  <a:pt x="238505" y="6857"/>
                </a:lnTo>
                <a:close/>
              </a:path>
              <a:path w="679450" h="177800">
                <a:moveTo>
                  <a:pt x="267499" y="20954"/>
                </a:moveTo>
                <a:lnTo>
                  <a:pt x="237490" y="20954"/>
                </a:lnTo>
                <a:lnTo>
                  <a:pt x="243713" y="22351"/>
                </a:lnTo>
                <a:lnTo>
                  <a:pt x="253238" y="28575"/>
                </a:lnTo>
                <a:lnTo>
                  <a:pt x="255650" y="32765"/>
                </a:lnTo>
                <a:lnTo>
                  <a:pt x="255904" y="38100"/>
                </a:lnTo>
                <a:lnTo>
                  <a:pt x="255650" y="43433"/>
                </a:lnTo>
                <a:lnTo>
                  <a:pt x="253238" y="47625"/>
                </a:lnTo>
                <a:lnTo>
                  <a:pt x="248412" y="50545"/>
                </a:lnTo>
                <a:lnTo>
                  <a:pt x="243713" y="53593"/>
                </a:lnTo>
                <a:lnTo>
                  <a:pt x="237490" y="55118"/>
                </a:lnTo>
                <a:lnTo>
                  <a:pt x="267599" y="55118"/>
                </a:lnTo>
                <a:lnTo>
                  <a:pt x="271779" y="49910"/>
                </a:lnTo>
                <a:lnTo>
                  <a:pt x="273685" y="44450"/>
                </a:lnTo>
                <a:lnTo>
                  <a:pt x="273685" y="31876"/>
                </a:lnTo>
                <a:lnTo>
                  <a:pt x="271779" y="26415"/>
                </a:lnTo>
                <a:lnTo>
                  <a:pt x="267499" y="20954"/>
                </a:lnTo>
                <a:close/>
              </a:path>
              <a:path w="679450" h="177800">
                <a:moveTo>
                  <a:pt x="679323" y="139445"/>
                </a:moveTo>
                <a:lnTo>
                  <a:pt x="517017" y="139445"/>
                </a:lnTo>
                <a:lnTo>
                  <a:pt x="517017" y="155194"/>
                </a:lnTo>
                <a:lnTo>
                  <a:pt x="679323" y="155194"/>
                </a:lnTo>
                <a:lnTo>
                  <a:pt x="679323" y="139445"/>
                </a:lnTo>
                <a:close/>
              </a:path>
              <a:path w="679450" h="177800">
                <a:moveTo>
                  <a:pt x="607060" y="98551"/>
                </a:moveTo>
                <a:lnTo>
                  <a:pt x="588391" y="98551"/>
                </a:lnTo>
                <a:lnTo>
                  <a:pt x="588391" y="139445"/>
                </a:lnTo>
                <a:lnTo>
                  <a:pt x="607060" y="139445"/>
                </a:lnTo>
                <a:lnTo>
                  <a:pt x="607060" y="98551"/>
                </a:lnTo>
                <a:close/>
              </a:path>
              <a:path w="679450" h="177800">
                <a:moveTo>
                  <a:pt x="659892" y="14224"/>
                </a:moveTo>
                <a:lnTo>
                  <a:pt x="535558" y="14224"/>
                </a:lnTo>
                <a:lnTo>
                  <a:pt x="535558" y="98551"/>
                </a:lnTo>
                <a:lnTo>
                  <a:pt x="659892" y="98551"/>
                </a:lnTo>
                <a:lnTo>
                  <a:pt x="659892" y="83693"/>
                </a:lnTo>
                <a:lnTo>
                  <a:pt x="553847" y="83693"/>
                </a:lnTo>
                <a:lnTo>
                  <a:pt x="553847" y="29209"/>
                </a:lnTo>
                <a:lnTo>
                  <a:pt x="659892" y="29209"/>
                </a:lnTo>
                <a:lnTo>
                  <a:pt x="659892" y="14224"/>
                </a:lnTo>
                <a:close/>
              </a:path>
              <a:path w="679450" h="177800">
                <a:moveTo>
                  <a:pt x="659892" y="29209"/>
                </a:moveTo>
                <a:lnTo>
                  <a:pt x="641476" y="29209"/>
                </a:lnTo>
                <a:lnTo>
                  <a:pt x="641476" y="83693"/>
                </a:lnTo>
                <a:lnTo>
                  <a:pt x="659892" y="83693"/>
                </a:lnTo>
                <a:lnTo>
                  <a:pt x="659892" y="29209"/>
                </a:lnTo>
                <a:close/>
              </a:path>
              <a:path w="679450" h="177800">
                <a:moveTo>
                  <a:pt x="65658" y="33400"/>
                </a:moveTo>
                <a:lnTo>
                  <a:pt x="46608" y="33400"/>
                </a:lnTo>
                <a:lnTo>
                  <a:pt x="46608" y="52196"/>
                </a:lnTo>
                <a:lnTo>
                  <a:pt x="46154" y="59908"/>
                </a:lnTo>
                <a:lnTo>
                  <a:pt x="33226" y="97155"/>
                </a:lnTo>
                <a:lnTo>
                  <a:pt x="6498" y="125055"/>
                </a:lnTo>
                <a:lnTo>
                  <a:pt x="0" y="128650"/>
                </a:lnTo>
                <a:lnTo>
                  <a:pt x="10795" y="143509"/>
                </a:lnTo>
                <a:lnTo>
                  <a:pt x="43797" y="112936"/>
                </a:lnTo>
                <a:lnTo>
                  <a:pt x="56388" y="86487"/>
                </a:lnTo>
                <a:lnTo>
                  <a:pt x="74086" y="86487"/>
                </a:lnTo>
                <a:lnTo>
                  <a:pt x="65658" y="52196"/>
                </a:lnTo>
                <a:lnTo>
                  <a:pt x="65658" y="33400"/>
                </a:lnTo>
                <a:close/>
              </a:path>
              <a:path w="679450" h="177800">
                <a:moveTo>
                  <a:pt x="74086" y="86487"/>
                </a:moveTo>
                <a:lnTo>
                  <a:pt x="56388" y="86487"/>
                </a:lnTo>
                <a:lnTo>
                  <a:pt x="59866" y="95178"/>
                </a:lnTo>
                <a:lnTo>
                  <a:pt x="87312" y="130190"/>
                </a:lnTo>
                <a:lnTo>
                  <a:pt x="102107" y="138937"/>
                </a:lnTo>
                <a:lnTo>
                  <a:pt x="112395" y="124206"/>
                </a:lnTo>
                <a:lnTo>
                  <a:pt x="105729" y="120900"/>
                </a:lnTo>
                <a:lnTo>
                  <a:pt x="99456" y="116903"/>
                </a:lnTo>
                <a:lnTo>
                  <a:pt x="74993" y="88413"/>
                </a:lnTo>
                <a:lnTo>
                  <a:pt x="74086" y="86487"/>
                </a:lnTo>
                <a:close/>
              </a:path>
              <a:path w="679450" h="177800">
                <a:moveTo>
                  <a:pt x="106045" y="17779"/>
                </a:moveTo>
                <a:lnTo>
                  <a:pt x="6096" y="17779"/>
                </a:lnTo>
                <a:lnTo>
                  <a:pt x="6096" y="33400"/>
                </a:lnTo>
                <a:lnTo>
                  <a:pt x="106045" y="33400"/>
                </a:lnTo>
                <a:lnTo>
                  <a:pt x="106045" y="17779"/>
                </a:lnTo>
                <a:close/>
              </a:path>
              <a:path w="679450" h="177800">
                <a:moveTo>
                  <a:pt x="403987" y="103250"/>
                </a:moveTo>
                <a:lnTo>
                  <a:pt x="385191" y="103250"/>
                </a:lnTo>
                <a:lnTo>
                  <a:pt x="385191" y="177164"/>
                </a:lnTo>
                <a:lnTo>
                  <a:pt x="403987" y="177164"/>
                </a:lnTo>
                <a:lnTo>
                  <a:pt x="403987" y="103250"/>
                </a:lnTo>
                <a:close/>
              </a:path>
              <a:path w="679450" h="177800">
                <a:moveTo>
                  <a:pt x="465074" y="103250"/>
                </a:moveTo>
                <a:lnTo>
                  <a:pt x="446531" y="103250"/>
                </a:lnTo>
                <a:lnTo>
                  <a:pt x="446531" y="177164"/>
                </a:lnTo>
                <a:lnTo>
                  <a:pt x="465074" y="177164"/>
                </a:lnTo>
                <a:lnTo>
                  <a:pt x="465074" y="103250"/>
                </a:lnTo>
                <a:close/>
              </a:path>
              <a:path w="679450" h="177800">
                <a:moveTo>
                  <a:pt x="506475" y="87883"/>
                </a:moveTo>
                <a:lnTo>
                  <a:pt x="344804" y="87883"/>
                </a:lnTo>
                <a:lnTo>
                  <a:pt x="344804" y="103250"/>
                </a:lnTo>
                <a:lnTo>
                  <a:pt x="506475" y="103250"/>
                </a:lnTo>
                <a:lnTo>
                  <a:pt x="506475" y="87883"/>
                </a:lnTo>
                <a:close/>
              </a:path>
              <a:path w="679450" h="177800">
                <a:moveTo>
                  <a:pt x="484504" y="10794"/>
                </a:moveTo>
                <a:lnTo>
                  <a:pt x="364998" y="10794"/>
                </a:lnTo>
                <a:lnTo>
                  <a:pt x="364998" y="26288"/>
                </a:lnTo>
                <a:lnTo>
                  <a:pt x="466344" y="26288"/>
                </a:lnTo>
                <a:lnTo>
                  <a:pt x="466239" y="36401"/>
                </a:lnTo>
                <a:lnTo>
                  <a:pt x="462472" y="78190"/>
                </a:lnTo>
                <a:lnTo>
                  <a:pt x="460755" y="87883"/>
                </a:lnTo>
                <a:lnTo>
                  <a:pt x="479805" y="87883"/>
                </a:lnTo>
                <a:lnTo>
                  <a:pt x="484201" y="43483"/>
                </a:lnTo>
                <a:lnTo>
                  <a:pt x="484425" y="36401"/>
                </a:lnTo>
                <a:lnTo>
                  <a:pt x="484504" y="10794"/>
                </a:lnTo>
                <a:close/>
              </a:path>
              <a:path w="679450" h="177800">
                <a:moveTo>
                  <a:pt x="147193" y="0"/>
                </a:moveTo>
                <a:lnTo>
                  <a:pt x="128397" y="0"/>
                </a:lnTo>
                <a:lnTo>
                  <a:pt x="128397" y="177291"/>
                </a:lnTo>
                <a:lnTo>
                  <a:pt x="147193" y="177291"/>
                </a:lnTo>
                <a:lnTo>
                  <a:pt x="14719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709023" y="4273422"/>
            <a:ext cx="781685" cy="177800"/>
          </a:xfrm>
          <a:custGeom>
            <a:avLst/>
            <a:gdLst/>
            <a:ahLst/>
            <a:cxnLst/>
            <a:rect l="l" t="t" r="r" b="b"/>
            <a:pathLst>
              <a:path w="781684" h="177800">
                <a:moveTo>
                  <a:pt x="27940" y="143891"/>
                </a:moveTo>
                <a:lnTo>
                  <a:pt x="26543" y="140589"/>
                </a:lnTo>
                <a:lnTo>
                  <a:pt x="21209" y="135255"/>
                </a:lnTo>
                <a:lnTo>
                  <a:pt x="17907" y="133858"/>
                </a:lnTo>
                <a:lnTo>
                  <a:pt x="14097" y="133731"/>
                </a:lnTo>
                <a:lnTo>
                  <a:pt x="10033" y="133858"/>
                </a:lnTo>
                <a:lnTo>
                  <a:pt x="6731" y="135255"/>
                </a:lnTo>
                <a:lnTo>
                  <a:pt x="1397" y="140589"/>
                </a:lnTo>
                <a:lnTo>
                  <a:pt x="0" y="143891"/>
                </a:lnTo>
                <a:lnTo>
                  <a:pt x="0" y="151765"/>
                </a:lnTo>
                <a:lnTo>
                  <a:pt x="1397" y="155067"/>
                </a:lnTo>
                <a:lnTo>
                  <a:pt x="6731" y="160401"/>
                </a:lnTo>
                <a:lnTo>
                  <a:pt x="10033" y="161798"/>
                </a:lnTo>
                <a:lnTo>
                  <a:pt x="14097" y="161925"/>
                </a:lnTo>
                <a:lnTo>
                  <a:pt x="17907" y="161798"/>
                </a:lnTo>
                <a:lnTo>
                  <a:pt x="21209" y="160401"/>
                </a:lnTo>
                <a:lnTo>
                  <a:pt x="26543" y="155067"/>
                </a:lnTo>
                <a:lnTo>
                  <a:pt x="27940" y="151765"/>
                </a:lnTo>
                <a:lnTo>
                  <a:pt x="27940" y="143891"/>
                </a:lnTo>
                <a:close/>
              </a:path>
              <a:path w="781684" h="177800">
                <a:moveTo>
                  <a:pt x="27940" y="65659"/>
                </a:moveTo>
                <a:lnTo>
                  <a:pt x="26543" y="62357"/>
                </a:lnTo>
                <a:lnTo>
                  <a:pt x="21209" y="57023"/>
                </a:lnTo>
                <a:lnTo>
                  <a:pt x="17907" y="55626"/>
                </a:lnTo>
                <a:lnTo>
                  <a:pt x="10033" y="55626"/>
                </a:lnTo>
                <a:lnTo>
                  <a:pt x="6731" y="57023"/>
                </a:lnTo>
                <a:lnTo>
                  <a:pt x="1397" y="62357"/>
                </a:lnTo>
                <a:lnTo>
                  <a:pt x="0" y="65659"/>
                </a:lnTo>
                <a:lnTo>
                  <a:pt x="0" y="73533"/>
                </a:lnTo>
                <a:lnTo>
                  <a:pt x="1397" y="76835"/>
                </a:lnTo>
                <a:lnTo>
                  <a:pt x="6731" y="82169"/>
                </a:lnTo>
                <a:lnTo>
                  <a:pt x="10033" y="83566"/>
                </a:lnTo>
                <a:lnTo>
                  <a:pt x="14097" y="83693"/>
                </a:lnTo>
                <a:lnTo>
                  <a:pt x="17907" y="83566"/>
                </a:lnTo>
                <a:lnTo>
                  <a:pt x="21209" y="82169"/>
                </a:lnTo>
                <a:lnTo>
                  <a:pt x="26543" y="76835"/>
                </a:lnTo>
                <a:lnTo>
                  <a:pt x="27940" y="73533"/>
                </a:lnTo>
                <a:lnTo>
                  <a:pt x="27940" y="65659"/>
                </a:lnTo>
                <a:close/>
              </a:path>
              <a:path w="781684" h="177800">
                <a:moveTo>
                  <a:pt x="199097" y="114173"/>
                </a:moveTo>
                <a:lnTo>
                  <a:pt x="199009" y="104267"/>
                </a:lnTo>
                <a:lnTo>
                  <a:pt x="196977" y="96139"/>
                </a:lnTo>
                <a:lnTo>
                  <a:pt x="192913" y="89154"/>
                </a:lnTo>
                <a:lnTo>
                  <a:pt x="190068" y="84328"/>
                </a:lnTo>
                <a:lnTo>
                  <a:pt x="188722" y="82042"/>
                </a:lnTo>
                <a:lnTo>
                  <a:pt x="183261" y="76581"/>
                </a:lnTo>
                <a:lnTo>
                  <a:pt x="177927" y="73507"/>
                </a:lnTo>
                <a:lnTo>
                  <a:pt x="177927" y="108458"/>
                </a:lnTo>
                <a:lnTo>
                  <a:pt x="177914" y="119684"/>
                </a:lnTo>
                <a:lnTo>
                  <a:pt x="176530" y="124714"/>
                </a:lnTo>
                <a:lnTo>
                  <a:pt x="171450" y="133858"/>
                </a:lnTo>
                <a:lnTo>
                  <a:pt x="167767" y="137414"/>
                </a:lnTo>
                <a:lnTo>
                  <a:pt x="163322" y="140081"/>
                </a:lnTo>
                <a:lnTo>
                  <a:pt x="158750" y="142875"/>
                </a:lnTo>
                <a:lnTo>
                  <a:pt x="153543" y="144145"/>
                </a:lnTo>
                <a:lnTo>
                  <a:pt x="147701" y="144272"/>
                </a:lnTo>
                <a:lnTo>
                  <a:pt x="141732" y="144145"/>
                </a:lnTo>
                <a:lnTo>
                  <a:pt x="121285" y="129032"/>
                </a:lnTo>
                <a:lnTo>
                  <a:pt x="118618" y="124460"/>
                </a:lnTo>
                <a:lnTo>
                  <a:pt x="117348" y="119507"/>
                </a:lnTo>
                <a:lnTo>
                  <a:pt x="117411" y="108458"/>
                </a:lnTo>
                <a:lnTo>
                  <a:pt x="118745" y="103759"/>
                </a:lnTo>
                <a:lnTo>
                  <a:pt x="121412" y="99314"/>
                </a:lnTo>
                <a:lnTo>
                  <a:pt x="124079" y="94742"/>
                </a:lnTo>
                <a:lnTo>
                  <a:pt x="127762" y="91186"/>
                </a:lnTo>
                <a:lnTo>
                  <a:pt x="132461" y="88519"/>
                </a:lnTo>
                <a:lnTo>
                  <a:pt x="136817" y="85852"/>
                </a:lnTo>
                <a:lnTo>
                  <a:pt x="137033" y="85725"/>
                </a:lnTo>
                <a:lnTo>
                  <a:pt x="142367" y="84328"/>
                </a:lnTo>
                <a:lnTo>
                  <a:pt x="154051" y="84328"/>
                </a:lnTo>
                <a:lnTo>
                  <a:pt x="177927" y="108458"/>
                </a:lnTo>
                <a:lnTo>
                  <a:pt x="177927" y="73507"/>
                </a:lnTo>
                <a:lnTo>
                  <a:pt x="169418" y="68580"/>
                </a:lnTo>
                <a:lnTo>
                  <a:pt x="161671" y="66548"/>
                </a:lnTo>
                <a:lnTo>
                  <a:pt x="153035" y="66421"/>
                </a:lnTo>
                <a:lnTo>
                  <a:pt x="145161" y="66548"/>
                </a:lnTo>
                <a:lnTo>
                  <a:pt x="138049" y="68199"/>
                </a:lnTo>
                <a:lnTo>
                  <a:pt x="125349" y="75057"/>
                </a:lnTo>
                <a:lnTo>
                  <a:pt x="120142" y="79756"/>
                </a:lnTo>
                <a:lnTo>
                  <a:pt x="116205" y="85852"/>
                </a:lnTo>
                <a:lnTo>
                  <a:pt x="114681" y="85852"/>
                </a:lnTo>
                <a:lnTo>
                  <a:pt x="123825" y="47879"/>
                </a:lnTo>
                <a:lnTo>
                  <a:pt x="149606" y="34163"/>
                </a:lnTo>
                <a:lnTo>
                  <a:pt x="156972" y="34290"/>
                </a:lnTo>
                <a:lnTo>
                  <a:pt x="162814" y="36195"/>
                </a:lnTo>
                <a:lnTo>
                  <a:pt x="167259" y="39878"/>
                </a:lnTo>
                <a:lnTo>
                  <a:pt x="171831" y="43561"/>
                </a:lnTo>
                <a:lnTo>
                  <a:pt x="174752" y="48387"/>
                </a:lnTo>
                <a:lnTo>
                  <a:pt x="176149" y="54356"/>
                </a:lnTo>
                <a:lnTo>
                  <a:pt x="197739" y="54356"/>
                </a:lnTo>
                <a:lnTo>
                  <a:pt x="196596" y="46736"/>
                </a:lnTo>
                <a:lnTo>
                  <a:pt x="193929" y="40005"/>
                </a:lnTo>
                <a:lnTo>
                  <a:pt x="189611" y="34163"/>
                </a:lnTo>
                <a:lnTo>
                  <a:pt x="185420" y="28194"/>
                </a:lnTo>
                <a:lnTo>
                  <a:pt x="179832" y="23622"/>
                </a:lnTo>
                <a:lnTo>
                  <a:pt x="166243" y="17018"/>
                </a:lnTo>
                <a:lnTo>
                  <a:pt x="158496" y="15240"/>
                </a:lnTo>
                <a:lnTo>
                  <a:pt x="149606" y="15240"/>
                </a:lnTo>
                <a:lnTo>
                  <a:pt x="113957" y="29540"/>
                </a:lnTo>
                <a:lnTo>
                  <a:pt x="95402" y="70472"/>
                </a:lnTo>
                <a:lnTo>
                  <a:pt x="93687" y="96139"/>
                </a:lnTo>
                <a:lnTo>
                  <a:pt x="93954" y="103111"/>
                </a:lnTo>
                <a:lnTo>
                  <a:pt x="105664" y="142621"/>
                </a:lnTo>
                <a:lnTo>
                  <a:pt x="141224" y="162433"/>
                </a:lnTo>
                <a:lnTo>
                  <a:pt x="147828" y="162433"/>
                </a:lnTo>
                <a:lnTo>
                  <a:pt x="188468" y="145923"/>
                </a:lnTo>
                <a:lnTo>
                  <a:pt x="189395" y="144272"/>
                </a:lnTo>
                <a:lnTo>
                  <a:pt x="192659" y="138557"/>
                </a:lnTo>
                <a:lnTo>
                  <a:pt x="195491" y="132867"/>
                </a:lnTo>
                <a:lnTo>
                  <a:pt x="197523" y="126746"/>
                </a:lnTo>
                <a:lnTo>
                  <a:pt x="198729" y="120383"/>
                </a:lnTo>
                <a:lnTo>
                  <a:pt x="199097" y="114173"/>
                </a:lnTo>
                <a:close/>
              </a:path>
              <a:path w="781684" h="177800">
                <a:moveTo>
                  <a:pt x="321945" y="88773"/>
                </a:moveTo>
                <a:lnTo>
                  <a:pt x="314045" y="45148"/>
                </a:lnTo>
                <a:lnTo>
                  <a:pt x="307162" y="33655"/>
                </a:lnTo>
                <a:lnTo>
                  <a:pt x="300405" y="26200"/>
                </a:lnTo>
                <a:lnTo>
                  <a:pt x="300228" y="26085"/>
                </a:lnTo>
                <a:lnTo>
                  <a:pt x="300228" y="88773"/>
                </a:lnTo>
                <a:lnTo>
                  <a:pt x="299643" y="101473"/>
                </a:lnTo>
                <a:lnTo>
                  <a:pt x="282346" y="140131"/>
                </a:lnTo>
                <a:lnTo>
                  <a:pt x="269367" y="143637"/>
                </a:lnTo>
                <a:lnTo>
                  <a:pt x="262432" y="142760"/>
                </a:lnTo>
                <a:lnTo>
                  <a:pt x="239014" y="101473"/>
                </a:lnTo>
                <a:lnTo>
                  <a:pt x="238506" y="88773"/>
                </a:lnTo>
                <a:lnTo>
                  <a:pt x="239026" y="76212"/>
                </a:lnTo>
                <a:lnTo>
                  <a:pt x="256438" y="37249"/>
                </a:lnTo>
                <a:lnTo>
                  <a:pt x="269367" y="33655"/>
                </a:lnTo>
                <a:lnTo>
                  <a:pt x="276212" y="34556"/>
                </a:lnTo>
                <a:lnTo>
                  <a:pt x="299643" y="76212"/>
                </a:lnTo>
                <a:lnTo>
                  <a:pt x="300228" y="88773"/>
                </a:lnTo>
                <a:lnTo>
                  <a:pt x="300228" y="26085"/>
                </a:lnTo>
                <a:lnTo>
                  <a:pt x="291426" y="20180"/>
                </a:lnTo>
                <a:lnTo>
                  <a:pt x="281076" y="16535"/>
                </a:lnTo>
                <a:lnTo>
                  <a:pt x="269367" y="15240"/>
                </a:lnTo>
                <a:lnTo>
                  <a:pt x="257594" y="16535"/>
                </a:lnTo>
                <a:lnTo>
                  <a:pt x="224663" y="45148"/>
                </a:lnTo>
                <a:lnTo>
                  <a:pt x="216662" y="88773"/>
                </a:lnTo>
                <a:lnTo>
                  <a:pt x="217601" y="105473"/>
                </a:lnTo>
                <a:lnTo>
                  <a:pt x="230505" y="143256"/>
                </a:lnTo>
                <a:lnTo>
                  <a:pt x="269367" y="162433"/>
                </a:lnTo>
                <a:lnTo>
                  <a:pt x="281139" y="161175"/>
                </a:lnTo>
                <a:lnTo>
                  <a:pt x="291541" y="157568"/>
                </a:lnTo>
                <a:lnTo>
                  <a:pt x="300520" y="151599"/>
                </a:lnTo>
                <a:lnTo>
                  <a:pt x="307746" y="143637"/>
                </a:lnTo>
                <a:lnTo>
                  <a:pt x="308102" y="143256"/>
                </a:lnTo>
                <a:lnTo>
                  <a:pt x="314096" y="132715"/>
                </a:lnTo>
                <a:lnTo>
                  <a:pt x="318401" y="120116"/>
                </a:lnTo>
                <a:lnTo>
                  <a:pt x="321005" y="105473"/>
                </a:lnTo>
                <a:lnTo>
                  <a:pt x="321945" y="88773"/>
                </a:lnTo>
                <a:close/>
              </a:path>
              <a:path w="781684" h="177800">
                <a:moveTo>
                  <a:pt x="443865" y="88773"/>
                </a:moveTo>
                <a:lnTo>
                  <a:pt x="435965" y="45148"/>
                </a:lnTo>
                <a:lnTo>
                  <a:pt x="429082" y="33655"/>
                </a:lnTo>
                <a:lnTo>
                  <a:pt x="422325" y="26200"/>
                </a:lnTo>
                <a:lnTo>
                  <a:pt x="422148" y="26085"/>
                </a:lnTo>
                <a:lnTo>
                  <a:pt x="422148" y="88773"/>
                </a:lnTo>
                <a:lnTo>
                  <a:pt x="421563" y="101473"/>
                </a:lnTo>
                <a:lnTo>
                  <a:pt x="404266" y="140131"/>
                </a:lnTo>
                <a:lnTo>
                  <a:pt x="391287" y="143637"/>
                </a:lnTo>
                <a:lnTo>
                  <a:pt x="384352" y="142760"/>
                </a:lnTo>
                <a:lnTo>
                  <a:pt x="360934" y="101473"/>
                </a:lnTo>
                <a:lnTo>
                  <a:pt x="360426" y="88773"/>
                </a:lnTo>
                <a:lnTo>
                  <a:pt x="360946" y="76212"/>
                </a:lnTo>
                <a:lnTo>
                  <a:pt x="378358" y="37249"/>
                </a:lnTo>
                <a:lnTo>
                  <a:pt x="391287" y="33655"/>
                </a:lnTo>
                <a:lnTo>
                  <a:pt x="398132" y="34556"/>
                </a:lnTo>
                <a:lnTo>
                  <a:pt x="421563" y="76212"/>
                </a:lnTo>
                <a:lnTo>
                  <a:pt x="422148" y="88773"/>
                </a:lnTo>
                <a:lnTo>
                  <a:pt x="422148" y="26085"/>
                </a:lnTo>
                <a:lnTo>
                  <a:pt x="413346" y="20180"/>
                </a:lnTo>
                <a:lnTo>
                  <a:pt x="402996" y="16535"/>
                </a:lnTo>
                <a:lnTo>
                  <a:pt x="391287" y="15240"/>
                </a:lnTo>
                <a:lnTo>
                  <a:pt x="379514" y="16535"/>
                </a:lnTo>
                <a:lnTo>
                  <a:pt x="346583" y="45148"/>
                </a:lnTo>
                <a:lnTo>
                  <a:pt x="338582" y="88773"/>
                </a:lnTo>
                <a:lnTo>
                  <a:pt x="339521" y="105473"/>
                </a:lnTo>
                <a:lnTo>
                  <a:pt x="352425" y="143256"/>
                </a:lnTo>
                <a:lnTo>
                  <a:pt x="391287" y="162433"/>
                </a:lnTo>
                <a:lnTo>
                  <a:pt x="403059" y="161175"/>
                </a:lnTo>
                <a:lnTo>
                  <a:pt x="413461" y="157568"/>
                </a:lnTo>
                <a:lnTo>
                  <a:pt x="422440" y="151599"/>
                </a:lnTo>
                <a:lnTo>
                  <a:pt x="429666" y="143637"/>
                </a:lnTo>
                <a:lnTo>
                  <a:pt x="430022" y="143256"/>
                </a:lnTo>
                <a:lnTo>
                  <a:pt x="436016" y="132715"/>
                </a:lnTo>
                <a:lnTo>
                  <a:pt x="440321" y="120116"/>
                </a:lnTo>
                <a:lnTo>
                  <a:pt x="442925" y="105473"/>
                </a:lnTo>
                <a:lnTo>
                  <a:pt x="443865" y="88773"/>
                </a:lnTo>
                <a:close/>
              </a:path>
              <a:path w="781684" h="177800">
                <a:moveTo>
                  <a:pt x="605028" y="113919"/>
                </a:moveTo>
                <a:lnTo>
                  <a:pt x="484886" y="113919"/>
                </a:lnTo>
                <a:lnTo>
                  <a:pt x="484886" y="129032"/>
                </a:lnTo>
                <a:lnTo>
                  <a:pt x="586232" y="129032"/>
                </a:lnTo>
                <a:lnTo>
                  <a:pt x="586232" y="177546"/>
                </a:lnTo>
                <a:lnTo>
                  <a:pt x="605028" y="177546"/>
                </a:lnTo>
                <a:lnTo>
                  <a:pt x="605028" y="113919"/>
                </a:lnTo>
                <a:close/>
              </a:path>
              <a:path w="781684" h="177800">
                <a:moveTo>
                  <a:pt x="605028" y="0"/>
                </a:moveTo>
                <a:lnTo>
                  <a:pt x="586232" y="0"/>
                </a:lnTo>
                <a:lnTo>
                  <a:pt x="586232" y="44831"/>
                </a:lnTo>
                <a:lnTo>
                  <a:pt x="551815" y="44831"/>
                </a:lnTo>
                <a:lnTo>
                  <a:pt x="550418" y="37846"/>
                </a:lnTo>
                <a:lnTo>
                  <a:pt x="547624" y="31750"/>
                </a:lnTo>
                <a:lnTo>
                  <a:pt x="543560" y="26416"/>
                </a:lnTo>
                <a:lnTo>
                  <a:pt x="542937" y="25654"/>
                </a:lnTo>
                <a:lnTo>
                  <a:pt x="539369" y="21209"/>
                </a:lnTo>
                <a:lnTo>
                  <a:pt x="534416" y="17437"/>
                </a:lnTo>
                <a:lnTo>
                  <a:pt x="534416" y="52578"/>
                </a:lnTo>
                <a:lnTo>
                  <a:pt x="534289" y="58039"/>
                </a:lnTo>
                <a:lnTo>
                  <a:pt x="506222" y="79756"/>
                </a:lnTo>
                <a:lnTo>
                  <a:pt x="497840" y="79629"/>
                </a:lnTo>
                <a:lnTo>
                  <a:pt x="491109" y="77089"/>
                </a:lnTo>
                <a:lnTo>
                  <a:pt x="485902" y="72263"/>
                </a:lnTo>
                <a:lnTo>
                  <a:pt x="480568" y="67437"/>
                </a:lnTo>
                <a:lnTo>
                  <a:pt x="478002" y="61087"/>
                </a:lnTo>
                <a:lnTo>
                  <a:pt x="477888" y="60325"/>
                </a:lnTo>
                <a:lnTo>
                  <a:pt x="477901" y="44577"/>
                </a:lnTo>
                <a:lnTo>
                  <a:pt x="480568" y="38100"/>
                </a:lnTo>
                <a:lnTo>
                  <a:pt x="491109" y="28321"/>
                </a:lnTo>
                <a:lnTo>
                  <a:pt x="497840" y="25781"/>
                </a:lnTo>
                <a:lnTo>
                  <a:pt x="506222" y="25654"/>
                </a:lnTo>
                <a:lnTo>
                  <a:pt x="511683" y="25781"/>
                </a:lnTo>
                <a:lnTo>
                  <a:pt x="534416" y="52578"/>
                </a:lnTo>
                <a:lnTo>
                  <a:pt x="534416" y="17437"/>
                </a:lnTo>
                <a:lnTo>
                  <a:pt x="534035" y="17145"/>
                </a:lnTo>
                <a:lnTo>
                  <a:pt x="521335" y="11303"/>
                </a:lnTo>
                <a:lnTo>
                  <a:pt x="514223" y="9779"/>
                </a:lnTo>
                <a:lnTo>
                  <a:pt x="506222" y="9906"/>
                </a:lnTo>
                <a:lnTo>
                  <a:pt x="497332" y="9906"/>
                </a:lnTo>
                <a:lnTo>
                  <a:pt x="489331" y="11684"/>
                </a:lnTo>
                <a:lnTo>
                  <a:pt x="482346" y="15367"/>
                </a:lnTo>
                <a:lnTo>
                  <a:pt x="475361" y="18923"/>
                </a:lnTo>
                <a:lnTo>
                  <a:pt x="469900" y="24003"/>
                </a:lnTo>
                <a:lnTo>
                  <a:pt x="465836" y="30353"/>
                </a:lnTo>
                <a:lnTo>
                  <a:pt x="461899" y="36830"/>
                </a:lnTo>
                <a:lnTo>
                  <a:pt x="459867" y="44196"/>
                </a:lnTo>
                <a:lnTo>
                  <a:pt x="459867" y="61087"/>
                </a:lnTo>
                <a:lnTo>
                  <a:pt x="489331" y="93726"/>
                </a:lnTo>
                <a:lnTo>
                  <a:pt x="497332" y="95504"/>
                </a:lnTo>
                <a:lnTo>
                  <a:pt x="506222" y="95504"/>
                </a:lnTo>
                <a:lnTo>
                  <a:pt x="514223" y="95631"/>
                </a:lnTo>
                <a:lnTo>
                  <a:pt x="521335" y="94107"/>
                </a:lnTo>
                <a:lnTo>
                  <a:pt x="534035" y="88265"/>
                </a:lnTo>
                <a:lnTo>
                  <a:pt x="539369" y="84201"/>
                </a:lnTo>
                <a:lnTo>
                  <a:pt x="542861" y="79756"/>
                </a:lnTo>
                <a:lnTo>
                  <a:pt x="547751" y="73660"/>
                </a:lnTo>
                <a:lnTo>
                  <a:pt x="550418" y="67437"/>
                </a:lnTo>
                <a:lnTo>
                  <a:pt x="551815" y="60325"/>
                </a:lnTo>
                <a:lnTo>
                  <a:pt x="586232" y="60325"/>
                </a:lnTo>
                <a:lnTo>
                  <a:pt x="586232" y="104521"/>
                </a:lnTo>
                <a:lnTo>
                  <a:pt x="605028" y="104521"/>
                </a:lnTo>
                <a:lnTo>
                  <a:pt x="605028" y="60325"/>
                </a:lnTo>
                <a:lnTo>
                  <a:pt x="605028" y="44831"/>
                </a:lnTo>
                <a:lnTo>
                  <a:pt x="605028" y="0"/>
                </a:lnTo>
                <a:close/>
              </a:path>
              <a:path w="781684" h="177800">
                <a:moveTo>
                  <a:pt x="730504" y="31877"/>
                </a:moveTo>
                <a:lnTo>
                  <a:pt x="728599" y="26416"/>
                </a:lnTo>
                <a:lnTo>
                  <a:pt x="724306" y="20955"/>
                </a:lnTo>
                <a:lnTo>
                  <a:pt x="721233" y="17018"/>
                </a:lnTo>
                <a:lnTo>
                  <a:pt x="716026" y="13335"/>
                </a:lnTo>
                <a:lnTo>
                  <a:pt x="712724" y="12065"/>
                </a:lnTo>
                <a:lnTo>
                  <a:pt x="712724" y="38100"/>
                </a:lnTo>
                <a:lnTo>
                  <a:pt x="712470" y="43434"/>
                </a:lnTo>
                <a:lnTo>
                  <a:pt x="710057" y="47625"/>
                </a:lnTo>
                <a:lnTo>
                  <a:pt x="705231" y="50546"/>
                </a:lnTo>
                <a:lnTo>
                  <a:pt x="700532" y="53594"/>
                </a:lnTo>
                <a:lnTo>
                  <a:pt x="694309" y="55118"/>
                </a:lnTo>
                <a:lnTo>
                  <a:pt x="678561" y="55118"/>
                </a:lnTo>
                <a:lnTo>
                  <a:pt x="672211" y="53594"/>
                </a:lnTo>
                <a:lnTo>
                  <a:pt x="662686" y="47625"/>
                </a:lnTo>
                <a:lnTo>
                  <a:pt x="660273" y="43434"/>
                </a:lnTo>
                <a:lnTo>
                  <a:pt x="660273" y="32766"/>
                </a:lnTo>
                <a:lnTo>
                  <a:pt x="662686" y="28575"/>
                </a:lnTo>
                <a:lnTo>
                  <a:pt x="667385" y="25400"/>
                </a:lnTo>
                <a:lnTo>
                  <a:pt x="672211" y="22352"/>
                </a:lnTo>
                <a:lnTo>
                  <a:pt x="678561" y="20955"/>
                </a:lnTo>
                <a:lnTo>
                  <a:pt x="694309" y="20955"/>
                </a:lnTo>
                <a:lnTo>
                  <a:pt x="700532" y="22352"/>
                </a:lnTo>
                <a:lnTo>
                  <a:pt x="710057" y="28575"/>
                </a:lnTo>
                <a:lnTo>
                  <a:pt x="712470" y="32766"/>
                </a:lnTo>
                <a:lnTo>
                  <a:pt x="712724" y="38100"/>
                </a:lnTo>
                <a:lnTo>
                  <a:pt x="712724" y="12065"/>
                </a:lnTo>
                <a:lnTo>
                  <a:pt x="702945" y="8255"/>
                </a:lnTo>
                <a:lnTo>
                  <a:pt x="695325" y="6858"/>
                </a:lnTo>
                <a:lnTo>
                  <a:pt x="677799" y="6858"/>
                </a:lnTo>
                <a:lnTo>
                  <a:pt x="644398" y="26416"/>
                </a:lnTo>
                <a:lnTo>
                  <a:pt x="642493" y="31877"/>
                </a:lnTo>
                <a:lnTo>
                  <a:pt x="642493" y="44450"/>
                </a:lnTo>
                <a:lnTo>
                  <a:pt x="644398" y="49911"/>
                </a:lnTo>
                <a:lnTo>
                  <a:pt x="648081" y="54483"/>
                </a:lnTo>
                <a:lnTo>
                  <a:pt x="651764" y="59182"/>
                </a:lnTo>
                <a:lnTo>
                  <a:pt x="656844" y="62738"/>
                </a:lnTo>
                <a:lnTo>
                  <a:pt x="663448" y="65151"/>
                </a:lnTo>
                <a:lnTo>
                  <a:pt x="670052" y="67691"/>
                </a:lnTo>
                <a:lnTo>
                  <a:pt x="677799" y="68961"/>
                </a:lnTo>
                <a:lnTo>
                  <a:pt x="686562" y="69088"/>
                </a:lnTo>
                <a:lnTo>
                  <a:pt x="695325" y="68961"/>
                </a:lnTo>
                <a:lnTo>
                  <a:pt x="702945" y="67691"/>
                </a:lnTo>
                <a:lnTo>
                  <a:pt x="709549" y="65151"/>
                </a:lnTo>
                <a:lnTo>
                  <a:pt x="716026" y="62738"/>
                </a:lnTo>
                <a:lnTo>
                  <a:pt x="721233" y="59182"/>
                </a:lnTo>
                <a:lnTo>
                  <a:pt x="724408" y="55118"/>
                </a:lnTo>
                <a:lnTo>
                  <a:pt x="728599" y="49911"/>
                </a:lnTo>
                <a:lnTo>
                  <a:pt x="730504" y="44450"/>
                </a:lnTo>
                <a:lnTo>
                  <a:pt x="730504" y="31877"/>
                </a:lnTo>
                <a:close/>
              </a:path>
              <a:path w="781684" h="177800">
                <a:moveTo>
                  <a:pt x="744601" y="89281"/>
                </a:moveTo>
                <a:lnTo>
                  <a:pt x="743458" y="75819"/>
                </a:lnTo>
                <a:lnTo>
                  <a:pt x="733780" y="76898"/>
                </a:lnTo>
                <a:lnTo>
                  <a:pt x="724001" y="77825"/>
                </a:lnTo>
                <a:lnTo>
                  <a:pt x="674268" y="80429"/>
                </a:lnTo>
                <a:lnTo>
                  <a:pt x="628650" y="81153"/>
                </a:lnTo>
                <a:lnTo>
                  <a:pt x="630936" y="96139"/>
                </a:lnTo>
                <a:lnTo>
                  <a:pt x="638175" y="96266"/>
                </a:lnTo>
                <a:lnTo>
                  <a:pt x="645795" y="96139"/>
                </a:lnTo>
                <a:lnTo>
                  <a:pt x="653923" y="96139"/>
                </a:lnTo>
                <a:lnTo>
                  <a:pt x="662051" y="96012"/>
                </a:lnTo>
                <a:lnTo>
                  <a:pt x="670433" y="95758"/>
                </a:lnTo>
                <a:lnTo>
                  <a:pt x="679069" y="95377"/>
                </a:lnTo>
                <a:lnTo>
                  <a:pt x="679069" y="129032"/>
                </a:lnTo>
                <a:lnTo>
                  <a:pt x="697865" y="129032"/>
                </a:lnTo>
                <a:lnTo>
                  <a:pt x="697865" y="95377"/>
                </a:lnTo>
                <a:lnTo>
                  <a:pt x="697865" y="94361"/>
                </a:lnTo>
                <a:lnTo>
                  <a:pt x="705739" y="93853"/>
                </a:lnTo>
                <a:lnTo>
                  <a:pt x="713613" y="93218"/>
                </a:lnTo>
                <a:lnTo>
                  <a:pt x="729234" y="91440"/>
                </a:lnTo>
                <a:lnTo>
                  <a:pt x="736981" y="90424"/>
                </a:lnTo>
                <a:lnTo>
                  <a:pt x="744601" y="89281"/>
                </a:lnTo>
                <a:close/>
              </a:path>
              <a:path w="781684" h="177800">
                <a:moveTo>
                  <a:pt x="776859" y="127"/>
                </a:moveTo>
                <a:lnTo>
                  <a:pt x="758063" y="127"/>
                </a:lnTo>
                <a:lnTo>
                  <a:pt x="758063" y="104267"/>
                </a:lnTo>
                <a:lnTo>
                  <a:pt x="722376" y="104267"/>
                </a:lnTo>
                <a:lnTo>
                  <a:pt x="722376" y="117475"/>
                </a:lnTo>
                <a:lnTo>
                  <a:pt x="758063" y="117475"/>
                </a:lnTo>
                <a:lnTo>
                  <a:pt x="758063" y="134493"/>
                </a:lnTo>
                <a:lnTo>
                  <a:pt x="776859" y="134493"/>
                </a:lnTo>
                <a:lnTo>
                  <a:pt x="776859" y="127"/>
                </a:lnTo>
                <a:close/>
              </a:path>
              <a:path w="781684" h="177800">
                <a:moveTo>
                  <a:pt x="781177" y="158242"/>
                </a:moveTo>
                <a:lnTo>
                  <a:pt x="671703" y="158242"/>
                </a:lnTo>
                <a:lnTo>
                  <a:pt x="671703" y="121539"/>
                </a:lnTo>
                <a:lnTo>
                  <a:pt x="653161" y="121539"/>
                </a:lnTo>
                <a:lnTo>
                  <a:pt x="653161" y="173609"/>
                </a:lnTo>
                <a:lnTo>
                  <a:pt x="781177" y="173609"/>
                </a:lnTo>
                <a:lnTo>
                  <a:pt x="781177" y="15824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567035" y="4273422"/>
            <a:ext cx="384175" cy="201295"/>
          </a:xfrm>
          <a:custGeom>
            <a:avLst/>
            <a:gdLst/>
            <a:ahLst/>
            <a:cxnLst/>
            <a:rect l="l" t="t" r="r" b="b"/>
            <a:pathLst>
              <a:path w="384175" h="201295">
                <a:moveTo>
                  <a:pt x="48641" y="11049"/>
                </a:moveTo>
                <a:lnTo>
                  <a:pt x="29337" y="11049"/>
                </a:lnTo>
                <a:lnTo>
                  <a:pt x="22694" y="21196"/>
                </a:lnTo>
                <a:lnTo>
                  <a:pt x="4406" y="66484"/>
                </a:lnTo>
                <a:lnTo>
                  <a:pt x="0" y="105791"/>
                </a:lnTo>
                <a:lnTo>
                  <a:pt x="546" y="119532"/>
                </a:lnTo>
                <a:lnTo>
                  <a:pt x="7747" y="157480"/>
                </a:lnTo>
                <a:lnTo>
                  <a:pt x="29337" y="200914"/>
                </a:lnTo>
                <a:lnTo>
                  <a:pt x="48641" y="200914"/>
                </a:lnTo>
                <a:lnTo>
                  <a:pt x="45250" y="195465"/>
                </a:lnTo>
                <a:lnTo>
                  <a:pt x="41973" y="189382"/>
                </a:lnTo>
                <a:lnTo>
                  <a:pt x="27876" y="150672"/>
                </a:lnTo>
                <a:lnTo>
                  <a:pt x="21971" y="105791"/>
                </a:lnTo>
                <a:lnTo>
                  <a:pt x="22275" y="96913"/>
                </a:lnTo>
                <a:lnTo>
                  <a:pt x="30175" y="52552"/>
                </a:lnTo>
                <a:lnTo>
                  <a:pt x="45250" y="16421"/>
                </a:lnTo>
                <a:lnTo>
                  <a:pt x="48641" y="11049"/>
                </a:lnTo>
                <a:close/>
              </a:path>
              <a:path w="384175" h="201295">
                <a:moveTo>
                  <a:pt x="172466" y="83693"/>
                </a:moveTo>
                <a:lnTo>
                  <a:pt x="137795" y="63373"/>
                </a:lnTo>
                <a:lnTo>
                  <a:pt x="134112" y="57277"/>
                </a:lnTo>
                <a:lnTo>
                  <a:pt x="130429" y="51308"/>
                </a:lnTo>
                <a:lnTo>
                  <a:pt x="128397" y="44704"/>
                </a:lnTo>
                <a:lnTo>
                  <a:pt x="128143" y="37719"/>
                </a:lnTo>
                <a:lnTo>
                  <a:pt x="167894" y="37719"/>
                </a:lnTo>
                <a:lnTo>
                  <a:pt x="167894" y="22479"/>
                </a:lnTo>
                <a:lnTo>
                  <a:pt x="128143" y="22479"/>
                </a:lnTo>
                <a:lnTo>
                  <a:pt x="128143" y="1397"/>
                </a:lnTo>
                <a:lnTo>
                  <a:pt x="109347" y="1397"/>
                </a:lnTo>
                <a:lnTo>
                  <a:pt x="109347" y="22479"/>
                </a:lnTo>
                <a:lnTo>
                  <a:pt x="69850" y="22479"/>
                </a:lnTo>
                <a:lnTo>
                  <a:pt x="69850" y="37719"/>
                </a:lnTo>
                <a:lnTo>
                  <a:pt x="109093" y="37719"/>
                </a:lnTo>
                <a:lnTo>
                  <a:pt x="107962" y="45770"/>
                </a:lnTo>
                <a:lnTo>
                  <a:pt x="83032" y="78092"/>
                </a:lnTo>
                <a:lnTo>
                  <a:pt x="65151" y="85598"/>
                </a:lnTo>
                <a:lnTo>
                  <a:pt x="74041" y="99949"/>
                </a:lnTo>
                <a:lnTo>
                  <a:pt x="106832" y="80530"/>
                </a:lnTo>
                <a:lnTo>
                  <a:pt x="118745" y="62484"/>
                </a:lnTo>
                <a:lnTo>
                  <a:pt x="122161" y="68707"/>
                </a:lnTo>
                <a:lnTo>
                  <a:pt x="155981" y="95732"/>
                </a:lnTo>
                <a:lnTo>
                  <a:pt x="163703" y="98298"/>
                </a:lnTo>
                <a:lnTo>
                  <a:pt x="172466" y="83693"/>
                </a:lnTo>
                <a:close/>
              </a:path>
              <a:path w="384175" h="201295">
                <a:moveTo>
                  <a:pt x="177546" y="134112"/>
                </a:moveTo>
                <a:lnTo>
                  <a:pt x="176606" y="124841"/>
                </a:lnTo>
                <a:lnTo>
                  <a:pt x="176149" y="120269"/>
                </a:lnTo>
                <a:lnTo>
                  <a:pt x="168402" y="121412"/>
                </a:lnTo>
                <a:lnTo>
                  <a:pt x="160528" y="122301"/>
                </a:lnTo>
                <a:lnTo>
                  <a:pt x="144399" y="123825"/>
                </a:lnTo>
                <a:lnTo>
                  <a:pt x="136271" y="124460"/>
                </a:lnTo>
                <a:lnTo>
                  <a:pt x="128143" y="124841"/>
                </a:lnTo>
                <a:lnTo>
                  <a:pt x="128143" y="94234"/>
                </a:lnTo>
                <a:lnTo>
                  <a:pt x="109347" y="94234"/>
                </a:lnTo>
                <a:lnTo>
                  <a:pt x="109347" y="125603"/>
                </a:lnTo>
                <a:lnTo>
                  <a:pt x="102654" y="125857"/>
                </a:lnTo>
                <a:lnTo>
                  <a:pt x="75311" y="126365"/>
                </a:lnTo>
                <a:lnTo>
                  <a:pt x="67564" y="126365"/>
                </a:lnTo>
                <a:lnTo>
                  <a:pt x="60452" y="126492"/>
                </a:lnTo>
                <a:lnTo>
                  <a:pt x="62738" y="141859"/>
                </a:lnTo>
                <a:lnTo>
                  <a:pt x="97663" y="141478"/>
                </a:lnTo>
                <a:lnTo>
                  <a:pt x="107251" y="141198"/>
                </a:lnTo>
                <a:lnTo>
                  <a:pt x="147193" y="138480"/>
                </a:lnTo>
                <a:lnTo>
                  <a:pt x="167436" y="135813"/>
                </a:lnTo>
                <a:lnTo>
                  <a:pt x="177546" y="134112"/>
                </a:lnTo>
                <a:close/>
              </a:path>
              <a:path w="384175" h="201295">
                <a:moveTo>
                  <a:pt x="206121" y="0"/>
                </a:moveTo>
                <a:lnTo>
                  <a:pt x="187325" y="0"/>
                </a:lnTo>
                <a:lnTo>
                  <a:pt x="187325" y="177673"/>
                </a:lnTo>
                <a:lnTo>
                  <a:pt x="206121" y="177673"/>
                </a:lnTo>
                <a:lnTo>
                  <a:pt x="206121" y="0"/>
                </a:lnTo>
                <a:close/>
              </a:path>
              <a:path w="384175" h="201295">
                <a:moveTo>
                  <a:pt x="314960" y="129413"/>
                </a:moveTo>
                <a:lnTo>
                  <a:pt x="313994" y="118745"/>
                </a:lnTo>
                <a:lnTo>
                  <a:pt x="313563" y="113919"/>
                </a:lnTo>
                <a:lnTo>
                  <a:pt x="306603" y="115163"/>
                </a:lnTo>
                <a:lnTo>
                  <a:pt x="264261" y="118605"/>
                </a:lnTo>
                <a:lnTo>
                  <a:pt x="256413" y="118745"/>
                </a:lnTo>
                <a:lnTo>
                  <a:pt x="256413" y="36576"/>
                </a:lnTo>
                <a:lnTo>
                  <a:pt x="304038" y="36576"/>
                </a:lnTo>
                <a:lnTo>
                  <a:pt x="304038" y="21336"/>
                </a:lnTo>
                <a:lnTo>
                  <a:pt x="237617" y="21336"/>
                </a:lnTo>
                <a:lnTo>
                  <a:pt x="237617" y="134747"/>
                </a:lnTo>
                <a:lnTo>
                  <a:pt x="258064" y="134747"/>
                </a:lnTo>
                <a:lnTo>
                  <a:pt x="280416" y="133985"/>
                </a:lnTo>
                <a:lnTo>
                  <a:pt x="287528" y="133477"/>
                </a:lnTo>
                <a:lnTo>
                  <a:pt x="300990" y="131953"/>
                </a:lnTo>
                <a:lnTo>
                  <a:pt x="307848" y="130810"/>
                </a:lnTo>
                <a:lnTo>
                  <a:pt x="314960" y="129413"/>
                </a:lnTo>
                <a:close/>
              </a:path>
              <a:path w="384175" h="201295">
                <a:moveTo>
                  <a:pt x="383794" y="0"/>
                </a:moveTo>
                <a:lnTo>
                  <a:pt x="365760" y="0"/>
                </a:lnTo>
                <a:lnTo>
                  <a:pt x="365760" y="70231"/>
                </a:lnTo>
                <a:lnTo>
                  <a:pt x="342900" y="70231"/>
                </a:lnTo>
                <a:lnTo>
                  <a:pt x="342900" y="3556"/>
                </a:lnTo>
                <a:lnTo>
                  <a:pt x="325628" y="3556"/>
                </a:lnTo>
                <a:lnTo>
                  <a:pt x="325628" y="168148"/>
                </a:lnTo>
                <a:lnTo>
                  <a:pt x="342900" y="168148"/>
                </a:lnTo>
                <a:lnTo>
                  <a:pt x="342900" y="85598"/>
                </a:lnTo>
                <a:lnTo>
                  <a:pt x="365760" y="85598"/>
                </a:lnTo>
                <a:lnTo>
                  <a:pt x="365760" y="177292"/>
                </a:lnTo>
                <a:lnTo>
                  <a:pt x="383794" y="177292"/>
                </a:lnTo>
                <a:lnTo>
                  <a:pt x="383794" y="85598"/>
                </a:lnTo>
                <a:lnTo>
                  <a:pt x="383794" y="70231"/>
                </a:lnTo>
                <a:lnTo>
                  <a:pt x="38379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11021441" y="4273422"/>
            <a:ext cx="964565" cy="201930"/>
            <a:chOff x="11021441" y="4273422"/>
            <a:chExt cx="964565" cy="201930"/>
          </a:xfrm>
        </p:grpSpPr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21441" y="4273422"/>
              <a:ext cx="261874" cy="17754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1306937" y="4288662"/>
              <a:ext cx="445134" cy="186690"/>
            </a:xfrm>
            <a:custGeom>
              <a:avLst/>
              <a:gdLst/>
              <a:ahLst/>
              <a:cxnLst/>
              <a:rect l="l" t="t" r="r" b="b"/>
              <a:pathLst>
                <a:path w="445134" h="186689">
                  <a:moveTo>
                    <a:pt x="32639" y="131572"/>
                  </a:moveTo>
                  <a:lnTo>
                    <a:pt x="10414" y="131572"/>
                  </a:lnTo>
                  <a:lnTo>
                    <a:pt x="0" y="186181"/>
                  </a:lnTo>
                  <a:lnTo>
                    <a:pt x="16764" y="186181"/>
                  </a:lnTo>
                  <a:lnTo>
                    <a:pt x="32639" y="131572"/>
                  </a:lnTo>
                  <a:close/>
                </a:path>
                <a:path w="445134" h="186689">
                  <a:moveTo>
                    <a:pt x="392049" y="0"/>
                  </a:moveTo>
                  <a:lnTo>
                    <a:pt x="353434" y="19315"/>
                  </a:lnTo>
                  <a:lnTo>
                    <a:pt x="340296" y="57005"/>
                  </a:lnTo>
                  <a:lnTo>
                    <a:pt x="339344" y="73532"/>
                  </a:lnTo>
                  <a:lnTo>
                    <a:pt x="340292" y="90225"/>
                  </a:lnTo>
                  <a:lnTo>
                    <a:pt x="353187" y="128016"/>
                  </a:lnTo>
                  <a:lnTo>
                    <a:pt x="392049" y="147193"/>
                  </a:lnTo>
                  <a:lnTo>
                    <a:pt x="403834" y="145928"/>
                  </a:lnTo>
                  <a:lnTo>
                    <a:pt x="414226" y="142319"/>
                  </a:lnTo>
                  <a:lnTo>
                    <a:pt x="423213" y="136352"/>
                  </a:lnTo>
                  <a:lnTo>
                    <a:pt x="430438" y="128397"/>
                  </a:lnTo>
                  <a:lnTo>
                    <a:pt x="392049" y="128397"/>
                  </a:lnTo>
                  <a:lnTo>
                    <a:pt x="385121" y="127517"/>
                  </a:lnTo>
                  <a:lnTo>
                    <a:pt x="361707" y="86227"/>
                  </a:lnTo>
                  <a:lnTo>
                    <a:pt x="361188" y="73532"/>
                  </a:lnTo>
                  <a:lnTo>
                    <a:pt x="361709" y="60963"/>
                  </a:lnTo>
                  <a:lnTo>
                    <a:pt x="379126" y="22002"/>
                  </a:lnTo>
                  <a:lnTo>
                    <a:pt x="392049" y="18414"/>
                  </a:lnTo>
                  <a:lnTo>
                    <a:pt x="429851" y="18414"/>
                  </a:lnTo>
                  <a:lnTo>
                    <a:pt x="423088" y="10947"/>
                  </a:lnTo>
                  <a:lnTo>
                    <a:pt x="414115" y="4937"/>
                  </a:lnTo>
                  <a:lnTo>
                    <a:pt x="403760" y="1283"/>
                  </a:lnTo>
                  <a:lnTo>
                    <a:pt x="392049" y="0"/>
                  </a:lnTo>
                  <a:close/>
                </a:path>
                <a:path w="445134" h="186689">
                  <a:moveTo>
                    <a:pt x="429851" y="18414"/>
                  </a:moveTo>
                  <a:lnTo>
                    <a:pt x="392049" y="18414"/>
                  </a:lnTo>
                  <a:lnTo>
                    <a:pt x="398903" y="19315"/>
                  </a:lnTo>
                  <a:lnTo>
                    <a:pt x="404971" y="22002"/>
                  </a:lnTo>
                  <a:lnTo>
                    <a:pt x="422334" y="60963"/>
                  </a:lnTo>
                  <a:lnTo>
                    <a:pt x="422910" y="73532"/>
                  </a:lnTo>
                  <a:lnTo>
                    <a:pt x="422336" y="86227"/>
                  </a:lnTo>
                  <a:lnTo>
                    <a:pt x="405034" y="124888"/>
                  </a:lnTo>
                  <a:lnTo>
                    <a:pt x="392049" y="128397"/>
                  </a:lnTo>
                  <a:lnTo>
                    <a:pt x="430438" y="128397"/>
                  </a:lnTo>
                  <a:lnTo>
                    <a:pt x="443696" y="90225"/>
                  </a:lnTo>
                  <a:lnTo>
                    <a:pt x="444627" y="73532"/>
                  </a:lnTo>
                  <a:lnTo>
                    <a:pt x="443694" y="57005"/>
                  </a:lnTo>
                  <a:lnTo>
                    <a:pt x="441071" y="42465"/>
                  </a:lnTo>
                  <a:lnTo>
                    <a:pt x="436733" y="29902"/>
                  </a:lnTo>
                  <a:lnTo>
                    <a:pt x="430657" y="19304"/>
                  </a:lnTo>
                  <a:lnTo>
                    <a:pt x="429851" y="18414"/>
                  </a:lnTo>
                  <a:close/>
                </a:path>
                <a:path w="445134" h="186689">
                  <a:moveTo>
                    <a:pt x="270129" y="0"/>
                  </a:moveTo>
                  <a:lnTo>
                    <a:pt x="231514" y="19315"/>
                  </a:lnTo>
                  <a:lnTo>
                    <a:pt x="218376" y="57005"/>
                  </a:lnTo>
                  <a:lnTo>
                    <a:pt x="217424" y="73532"/>
                  </a:lnTo>
                  <a:lnTo>
                    <a:pt x="218372" y="90225"/>
                  </a:lnTo>
                  <a:lnTo>
                    <a:pt x="231267" y="128016"/>
                  </a:lnTo>
                  <a:lnTo>
                    <a:pt x="270129" y="147193"/>
                  </a:lnTo>
                  <a:lnTo>
                    <a:pt x="281914" y="145928"/>
                  </a:lnTo>
                  <a:lnTo>
                    <a:pt x="292306" y="142319"/>
                  </a:lnTo>
                  <a:lnTo>
                    <a:pt x="301293" y="136352"/>
                  </a:lnTo>
                  <a:lnTo>
                    <a:pt x="308518" y="128397"/>
                  </a:lnTo>
                  <a:lnTo>
                    <a:pt x="270129" y="128397"/>
                  </a:lnTo>
                  <a:lnTo>
                    <a:pt x="263201" y="127517"/>
                  </a:lnTo>
                  <a:lnTo>
                    <a:pt x="239787" y="86227"/>
                  </a:lnTo>
                  <a:lnTo>
                    <a:pt x="239268" y="73532"/>
                  </a:lnTo>
                  <a:lnTo>
                    <a:pt x="239789" y="60963"/>
                  </a:lnTo>
                  <a:lnTo>
                    <a:pt x="257206" y="22002"/>
                  </a:lnTo>
                  <a:lnTo>
                    <a:pt x="270129" y="18414"/>
                  </a:lnTo>
                  <a:lnTo>
                    <a:pt x="307931" y="18414"/>
                  </a:lnTo>
                  <a:lnTo>
                    <a:pt x="301168" y="10947"/>
                  </a:lnTo>
                  <a:lnTo>
                    <a:pt x="292195" y="4937"/>
                  </a:lnTo>
                  <a:lnTo>
                    <a:pt x="281840" y="1283"/>
                  </a:lnTo>
                  <a:lnTo>
                    <a:pt x="270129" y="0"/>
                  </a:lnTo>
                  <a:close/>
                </a:path>
                <a:path w="445134" h="186689">
                  <a:moveTo>
                    <a:pt x="307931" y="18414"/>
                  </a:moveTo>
                  <a:lnTo>
                    <a:pt x="270129" y="18414"/>
                  </a:lnTo>
                  <a:lnTo>
                    <a:pt x="276983" y="19315"/>
                  </a:lnTo>
                  <a:lnTo>
                    <a:pt x="283051" y="22002"/>
                  </a:lnTo>
                  <a:lnTo>
                    <a:pt x="300414" y="60963"/>
                  </a:lnTo>
                  <a:lnTo>
                    <a:pt x="300990" y="73532"/>
                  </a:lnTo>
                  <a:lnTo>
                    <a:pt x="300416" y="86227"/>
                  </a:lnTo>
                  <a:lnTo>
                    <a:pt x="283114" y="124888"/>
                  </a:lnTo>
                  <a:lnTo>
                    <a:pt x="270129" y="128397"/>
                  </a:lnTo>
                  <a:lnTo>
                    <a:pt x="308518" y="128397"/>
                  </a:lnTo>
                  <a:lnTo>
                    <a:pt x="321776" y="90225"/>
                  </a:lnTo>
                  <a:lnTo>
                    <a:pt x="322707" y="73532"/>
                  </a:lnTo>
                  <a:lnTo>
                    <a:pt x="321774" y="57005"/>
                  </a:lnTo>
                  <a:lnTo>
                    <a:pt x="319151" y="42465"/>
                  </a:lnTo>
                  <a:lnTo>
                    <a:pt x="314813" y="29902"/>
                  </a:lnTo>
                  <a:lnTo>
                    <a:pt x="308737" y="19304"/>
                  </a:lnTo>
                  <a:lnTo>
                    <a:pt x="307931" y="18414"/>
                  </a:lnTo>
                  <a:close/>
                </a:path>
                <a:path w="445134" h="186689">
                  <a:moveTo>
                    <a:pt x="189687" y="18161"/>
                  </a:moveTo>
                  <a:lnTo>
                    <a:pt x="149606" y="18161"/>
                  </a:lnTo>
                  <a:lnTo>
                    <a:pt x="157226" y="18287"/>
                  </a:lnTo>
                  <a:lnTo>
                    <a:pt x="163576" y="20319"/>
                  </a:lnTo>
                  <a:lnTo>
                    <a:pt x="173355" y="28575"/>
                  </a:lnTo>
                  <a:lnTo>
                    <a:pt x="175895" y="34162"/>
                  </a:lnTo>
                  <a:lnTo>
                    <a:pt x="175917" y="34798"/>
                  </a:lnTo>
                  <a:lnTo>
                    <a:pt x="176030" y="45974"/>
                  </a:lnTo>
                  <a:lnTo>
                    <a:pt x="175260" y="49275"/>
                  </a:lnTo>
                  <a:lnTo>
                    <a:pt x="173482" y="53086"/>
                  </a:lnTo>
                  <a:lnTo>
                    <a:pt x="171704" y="56768"/>
                  </a:lnTo>
                  <a:lnTo>
                    <a:pt x="169164" y="60706"/>
                  </a:lnTo>
                  <a:lnTo>
                    <a:pt x="165608" y="64897"/>
                  </a:lnTo>
                  <a:lnTo>
                    <a:pt x="162179" y="69087"/>
                  </a:lnTo>
                  <a:lnTo>
                    <a:pt x="157734" y="73913"/>
                  </a:lnTo>
                  <a:lnTo>
                    <a:pt x="152527" y="79375"/>
                  </a:lnTo>
                  <a:lnTo>
                    <a:pt x="102870" y="129412"/>
                  </a:lnTo>
                  <a:lnTo>
                    <a:pt x="102870" y="145287"/>
                  </a:lnTo>
                  <a:lnTo>
                    <a:pt x="199263" y="145287"/>
                  </a:lnTo>
                  <a:lnTo>
                    <a:pt x="199263" y="126618"/>
                  </a:lnTo>
                  <a:lnTo>
                    <a:pt x="133223" y="126618"/>
                  </a:lnTo>
                  <a:lnTo>
                    <a:pt x="133223" y="125475"/>
                  </a:lnTo>
                  <a:lnTo>
                    <a:pt x="168614" y="89675"/>
                  </a:lnTo>
                  <a:lnTo>
                    <a:pt x="193802" y="56261"/>
                  </a:lnTo>
                  <a:lnTo>
                    <a:pt x="195834" y="51181"/>
                  </a:lnTo>
                  <a:lnTo>
                    <a:pt x="196850" y="45974"/>
                  </a:lnTo>
                  <a:lnTo>
                    <a:pt x="196723" y="32893"/>
                  </a:lnTo>
                  <a:lnTo>
                    <a:pt x="194691" y="25907"/>
                  </a:lnTo>
                  <a:lnTo>
                    <a:pt x="189687" y="18161"/>
                  </a:lnTo>
                  <a:close/>
                </a:path>
                <a:path w="445134" h="186689">
                  <a:moveTo>
                    <a:pt x="159258" y="0"/>
                  </a:moveTo>
                  <a:lnTo>
                    <a:pt x="140843" y="0"/>
                  </a:lnTo>
                  <a:lnTo>
                    <a:pt x="132715" y="1778"/>
                  </a:lnTo>
                  <a:lnTo>
                    <a:pt x="125603" y="5461"/>
                  </a:lnTo>
                  <a:lnTo>
                    <a:pt x="118491" y="9017"/>
                  </a:lnTo>
                  <a:lnTo>
                    <a:pt x="112903" y="14097"/>
                  </a:lnTo>
                  <a:lnTo>
                    <a:pt x="108966" y="20574"/>
                  </a:lnTo>
                  <a:lnTo>
                    <a:pt x="104902" y="27050"/>
                  </a:lnTo>
                  <a:lnTo>
                    <a:pt x="102870" y="34798"/>
                  </a:lnTo>
                  <a:lnTo>
                    <a:pt x="102870" y="43561"/>
                  </a:lnTo>
                  <a:lnTo>
                    <a:pt x="123444" y="43561"/>
                  </a:lnTo>
                  <a:lnTo>
                    <a:pt x="123571" y="35813"/>
                  </a:lnTo>
                  <a:lnTo>
                    <a:pt x="125984" y="29591"/>
                  </a:lnTo>
                  <a:lnTo>
                    <a:pt x="135255" y="20574"/>
                  </a:lnTo>
                  <a:lnTo>
                    <a:pt x="141605" y="18287"/>
                  </a:lnTo>
                  <a:lnTo>
                    <a:pt x="149606" y="18161"/>
                  </a:lnTo>
                  <a:lnTo>
                    <a:pt x="189687" y="18161"/>
                  </a:lnTo>
                  <a:lnTo>
                    <a:pt x="186817" y="13716"/>
                  </a:lnTo>
                  <a:lnTo>
                    <a:pt x="181356" y="8889"/>
                  </a:lnTo>
                  <a:lnTo>
                    <a:pt x="167386" y="1778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64264" y="4273422"/>
              <a:ext cx="152400" cy="17729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1937111" y="4284471"/>
              <a:ext cx="48895" cy="189865"/>
            </a:xfrm>
            <a:custGeom>
              <a:avLst/>
              <a:gdLst/>
              <a:ahLst/>
              <a:cxnLst/>
              <a:rect l="l" t="t" r="r" b="b"/>
              <a:pathLst>
                <a:path w="48895" h="189864">
                  <a:moveTo>
                    <a:pt x="19431" y="0"/>
                  </a:moveTo>
                  <a:lnTo>
                    <a:pt x="0" y="0"/>
                  </a:lnTo>
                  <a:lnTo>
                    <a:pt x="3381" y="5361"/>
                  </a:lnTo>
                  <a:lnTo>
                    <a:pt x="6667" y="11366"/>
                  </a:lnTo>
                  <a:lnTo>
                    <a:pt x="20812" y="50045"/>
                  </a:lnTo>
                  <a:lnTo>
                    <a:pt x="26670" y="94741"/>
                  </a:lnTo>
                  <a:lnTo>
                    <a:pt x="26414" y="103770"/>
                  </a:lnTo>
                  <a:lnTo>
                    <a:pt x="18478" y="148129"/>
                  </a:lnTo>
                  <a:lnTo>
                    <a:pt x="3381" y="184409"/>
                  </a:lnTo>
                  <a:lnTo>
                    <a:pt x="0" y="189864"/>
                  </a:lnTo>
                  <a:lnTo>
                    <a:pt x="19431" y="189864"/>
                  </a:lnTo>
                  <a:lnTo>
                    <a:pt x="40894" y="146430"/>
                  </a:lnTo>
                  <a:lnTo>
                    <a:pt x="48091" y="108479"/>
                  </a:lnTo>
                  <a:lnTo>
                    <a:pt x="48641" y="94741"/>
                  </a:lnTo>
                  <a:lnTo>
                    <a:pt x="48091" y="81099"/>
                  </a:lnTo>
                  <a:lnTo>
                    <a:pt x="40894" y="43433"/>
                  </a:lnTo>
                  <a:lnTo>
                    <a:pt x="25999" y="10144"/>
                  </a:lnTo>
                  <a:lnTo>
                    <a:pt x="1943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8254365" y="4745609"/>
            <a:ext cx="593090" cy="220979"/>
            <a:chOff x="8254365" y="4745609"/>
            <a:chExt cx="593090" cy="220979"/>
          </a:xfrm>
        </p:grpSpPr>
        <p:pic>
          <p:nvPicPr>
            <p:cNvPr id="112" name="object 11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4365" y="4798441"/>
              <a:ext cx="132206" cy="13220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8424545" y="4745609"/>
              <a:ext cx="422909" cy="220979"/>
            </a:xfrm>
            <a:custGeom>
              <a:avLst/>
              <a:gdLst/>
              <a:ahLst/>
              <a:cxnLst/>
              <a:rect l="l" t="t" r="r" b="b"/>
              <a:pathLst>
                <a:path w="422909" h="220979">
                  <a:moveTo>
                    <a:pt x="268985" y="153416"/>
                  </a:moveTo>
                  <a:lnTo>
                    <a:pt x="245109" y="153416"/>
                  </a:lnTo>
                  <a:lnTo>
                    <a:pt x="245109" y="217932"/>
                  </a:lnTo>
                  <a:lnTo>
                    <a:pt x="399669" y="217932"/>
                  </a:lnTo>
                  <a:lnTo>
                    <a:pt x="399669" y="198882"/>
                  </a:lnTo>
                  <a:lnTo>
                    <a:pt x="268985" y="198882"/>
                  </a:lnTo>
                  <a:lnTo>
                    <a:pt x="268985" y="153416"/>
                  </a:lnTo>
                  <a:close/>
                </a:path>
                <a:path w="422909" h="220979">
                  <a:moveTo>
                    <a:pt x="185420" y="127254"/>
                  </a:moveTo>
                  <a:lnTo>
                    <a:pt x="112902" y="127254"/>
                  </a:lnTo>
                  <a:lnTo>
                    <a:pt x="112902" y="220980"/>
                  </a:lnTo>
                  <a:lnTo>
                    <a:pt x="185420" y="220980"/>
                  </a:lnTo>
                  <a:lnTo>
                    <a:pt x="185420" y="203327"/>
                  </a:lnTo>
                  <a:lnTo>
                    <a:pt x="133476" y="203327"/>
                  </a:lnTo>
                  <a:lnTo>
                    <a:pt x="133476" y="145161"/>
                  </a:lnTo>
                  <a:lnTo>
                    <a:pt x="185420" y="145161"/>
                  </a:lnTo>
                  <a:lnTo>
                    <a:pt x="185420" y="127254"/>
                  </a:lnTo>
                  <a:close/>
                </a:path>
                <a:path w="422909" h="220979">
                  <a:moveTo>
                    <a:pt x="185420" y="145161"/>
                  </a:moveTo>
                  <a:lnTo>
                    <a:pt x="165100" y="145161"/>
                  </a:lnTo>
                  <a:lnTo>
                    <a:pt x="165100" y="203327"/>
                  </a:lnTo>
                  <a:lnTo>
                    <a:pt x="185420" y="203327"/>
                  </a:lnTo>
                  <a:lnTo>
                    <a:pt x="185420" y="145161"/>
                  </a:lnTo>
                  <a:close/>
                </a:path>
                <a:path w="422909" h="220979">
                  <a:moveTo>
                    <a:pt x="99949" y="127254"/>
                  </a:moveTo>
                  <a:lnTo>
                    <a:pt x="26670" y="127254"/>
                  </a:lnTo>
                  <a:lnTo>
                    <a:pt x="26670" y="145415"/>
                  </a:lnTo>
                  <a:lnTo>
                    <a:pt x="77343" y="145415"/>
                  </a:lnTo>
                  <a:lnTo>
                    <a:pt x="77343" y="163830"/>
                  </a:lnTo>
                  <a:lnTo>
                    <a:pt x="27177" y="163830"/>
                  </a:lnTo>
                  <a:lnTo>
                    <a:pt x="27177" y="220472"/>
                  </a:lnTo>
                  <a:lnTo>
                    <a:pt x="39370" y="220472"/>
                  </a:lnTo>
                  <a:lnTo>
                    <a:pt x="59676" y="220364"/>
                  </a:lnTo>
                  <a:lnTo>
                    <a:pt x="99568" y="217678"/>
                  </a:lnTo>
                  <a:lnTo>
                    <a:pt x="106425" y="216535"/>
                  </a:lnTo>
                  <a:lnTo>
                    <a:pt x="104642" y="202565"/>
                  </a:lnTo>
                  <a:lnTo>
                    <a:pt x="50291" y="202565"/>
                  </a:lnTo>
                  <a:lnTo>
                    <a:pt x="50291" y="180467"/>
                  </a:lnTo>
                  <a:lnTo>
                    <a:pt x="99949" y="180467"/>
                  </a:lnTo>
                  <a:lnTo>
                    <a:pt x="99949" y="127254"/>
                  </a:lnTo>
                  <a:close/>
                </a:path>
                <a:path w="422909" h="220979">
                  <a:moveTo>
                    <a:pt x="104139" y="198628"/>
                  </a:moveTo>
                  <a:lnTo>
                    <a:pt x="64388" y="202438"/>
                  </a:lnTo>
                  <a:lnTo>
                    <a:pt x="57657" y="202565"/>
                  </a:lnTo>
                  <a:lnTo>
                    <a:pt x="104642" y="202565"/>
                  </a:lnTo>
                  <a:lnTo>
                    <a:pt x="104139" y="198628"/>
                  </a:lnTo>
                  <a:close/>
                </a:path>
                <a:path w="422909" h="220979">
                  <a:moveTo>
                    <a:pt x="422528" y="116332"/>
                  </a:moveTo>
                  <a:lnTo>
                    <a:pt x="219455" y="116332"/>
                  </a:lnTo>
                  <a:lnTo>
                    <a:pt x="219455" y="135255"/>
                  </a:lnTo>
                  <a:lnTo>
                    <a:pt x="422528" y="135255"/>
                  </a:lnTo>
                  <a:lnTo>
                    <a:pt x="422528" y="116332"/>
                  </a:lnTo>
                  <a:close/>
                </a:path>
                <a:path w="422909" h="220979">
                  <a:moveTo>
                    <a:pt x="320928" y="7493"/>
                  </a:moveTo>
                  <a:lnTo>
                    <a:pt x="278764" y="12700"/>
                  </a:lnTo>
                  <a:lnTo>
                    <a:pt x="243887" y="38989"/>
                  </a:lnTo>
                  <a:lnTo>
                    <a:pt x="241426" y="51943"/>
                  </a:lnTo>
                  <a:lnTo>
                    <a:pt x="242044" y="58731"/>
                  </a:lnTo>
                  <a:lnTo>
                    <a:pt x="270333" y="88592"/>
                  </a:lnTo>
                  <a:lnTo>
                    <a:pt x="309143" y="96746"/>
                  </a:lnTo>
                  <a:lnTo>
                    <a:pt x="320928" y="97155"/>
                  </a:lnTo>
                  <a:lnTo>
                    <a:pt x="332640" y="96746"/>
                  </a:lnTo>
                  <a:lnTo>
                    <a:pt x="371344" y="88592"/>
                  </a:lnTo>
                  <a:lnTo>
                    <a:pt x="388516" y="77851"/>
                  </a:lnTo>
                  <a:lnTo>
                    <a:pt x="320928" y="77851"/>
                  </a:lnTo>
                  <a:lnTo>
                    <a:pt x="308687" y="77350"/>
                  </a:lnTo>
                  <a:lnTo>
                    <a:pt x="270763" y="66548"/>
                  </a:lnTo>
                  <a:lnTo>
                    <a:pt x="265810" y="60198"/>
                  </a:lnTo>
                  <a:lnTo>
                    <a:pt x="265810" y="43942"/>
                  </a:lnTo>
                  <a:lnTo>
                    <a:pt x="308687" y="26789"/>
                  </a:lnTo>
                  <a:lnTo>
                    <a:pt x="320928" y="26289"/>
                  </a:lnTo>
                  <a:lnTo>
                    <a:pt x="388622" y="26289"/>
                  </a:lnTo>
                  <a:lnTo>
                    <a:pt x="385147" y="23272"/>
                  </a:lnTo>
                  <a:lnTo>
                    <a:pt x="343566" y="8715"/>
                  </a:lnTo>
                  <a:lnTo>
                    <a:pt x="332640" y="7752"/>
                  </a:lnTo>
                  <a:lnTo>
                    <a:pt x="320928" y="7493"/>
                  </a:lnTo>
                  <a:close/>
                </a:path>
                <a:path w="422909" h="220979">
                  <a:moveTo>
                    <a:pt x="388622" y="26289"/>
                  </a:moveTo>
                  <a:lnTo>
                    <a:pt x="320928" y="26289"/>
                  </a:lnTo>
                  <a:lnTo>
                    <a:pt x="333097" y="26789"/>
                  </a:lnTo>
                  <a:lnTo>
                    <a:pt x="343884" y="28098"/>
                  </a:lnTo>
                  <a:lnTo>
                    <a:pt x="353290" y="30218"/>
                  </a:lnTo>
                  <a:lnTo>
                    <a:pt x="361314" y="33147"/>
                  </a:lnTo>
                  <a:lnTo>
                    <a:pt x="370966" y="37719"/>
                  </a:lnTo>
                  <a:lnTo>
                    <a:pt x="375920" y="43942"/>
                  </a:lnTo>
                  <a:lnTo>
                    <a:pt x="375920" y="60198"/>
                  </a:lnTo>
                  <a:lnTo>
                    <a:pt x="333097" y="77350"/>
                  </a:lnTo>
                  <a:lnTo>
                    <a:pt x="320928" y="77851"/>
                  </a:lnTo>
                  <a:lnTo>
                    <a:pt x="388516" y="77851"/>
                  </a:lnTo>
                  <a:lnTo>
                    <a:pt x="400430" y="51943"/>
                  </a:lnTo>
                  <a:lnTo>
                    <a:pt x="399740" y="45227"/>
                  </a:lnTo>
                  <a:lnTo>
                    <a:pt x="397859" y="38989"/>
                  </a:lnTo>
                  <a:lnTo>
                    <a:pt x="394787" y="33226"/>
                  </a:lnTo>
                  <a:lnTo>
                    <a:pt x="390525" y="27940"/>
                  </a:lnTo>
                  <a:lnTo>
                    <a:pt x="388622" y="26289"/>
                  </a:lnTo>
                  <a:close/>
                </a:path>
                <a:path w="422909" h="220979">
                  <a:moveTo>
                    <a:pt x="79121" y="30861"/>
                  </a:moveTo>
                  <a:lnTo>
                    <a:pt x="55499" y="30861"/>
                  </a:lnTo>
                  <a:lnTo>
                    <a:pt x="55499" y="34544"/>
                  </a:lnTo>
                  <a:lnTo>
                    <a:pt x="54996" y="41352"/>
                  </a:lnTo>
                  <a:lnTo>
                    <a:pt x="35190" y="79017"/>
                  </a:lnTo>
                  <a:lnTo>
                    <a:pt x="0" y="100711"/>
                  </a:lnTo>
                  <a:lnTo>
                    <a:pt x="11683" y="118999"/>
                  </a:lnTo>
                  <a:lnTo>
                    <a:pt x="45720" y="99187"/>
                  </a:lnTo>
                  <a:lnTo>
                    <a:pt x="67690" y="68834"/>
                  </a:lnTo>
                  <a:lnTo>
                    <a:pt x="91927" y="68834"/>
                  </a:lnTo>
                  <a:lnTo>
                    <a:pt x="79136" y="34544"/>
                  </a:lnTo>
                  <a:lnTo>
                    <a:pt x="79121" y="30861"/>
                  </a:lnTo>
                  <a:close/>
                </a:path>
                <a:path w="422909" h="220979">
                  <a:moveTo>
                    <a:pt x="185420" y="0"/>
                  </a:moveTo>
                  <a:lnTo>
                    <a:pt x="162051" y="0"/>
                  </a:lnTo>
                  <a:lnTo>
                    <a:pt x="162051" y="49911"/>
                  </a:lnTo>
                  <a:lnTo>
                    <a:pt x="120650" y="49911"/>
                  </a:lnTo>
                  <a:lnTo>
                    <a:pt x="120650" y="69342"/>
                  </a:lnTo>
                  <a:lnTo>
                    <a:pt x="162051" y="69342"/>
                  </a:lnTo>
                  <a:lnTo>
                    <a:pt x="162051" y="117348"/>
                  </a:lnTo>
                  <a:lnTo>
                    <a:pt x="185420" y="117348"/>
                  </a:lnTo>
                  <a:lnTo>
                    <a:pt x="185420" y="0"/>
                  </a:lnTo>
                  <a:close/>
                </a:path>
                <a:path w="422909" h="220979">
                  <a:moveTo>
                    <a:pt x="91927" y="68834"/>
                  </a:moveTo>
                  <a:lnTo>
                    <a:pt x="67690" y="68834"/>
                  </a:lnTo>
                  <a:lnTo>
                    <a:pt x="71713" y="76404"/>
                  </a:lnTo>
                  <a:lnTo>
                    <a:pt x="103568" y="106394"/>
                  </a:lnTo>
                  <a:lnTo>
                    <a:pt x="121284" y="113792"/>
                  </a:lnTo>
                  <a:lnTo>
                    <a:pt x="132587" y="95504"/>
                  </a:lnTo>
                  <a:lnTo>
                    <a:pt x="124515" y="92594"/>
                  </a:lnTo>
                  <a:lnTo>
                    <a:pt x="117062" y="89185"/>
                  </a:lnTo>
                  <a:lnTo>
                    <a:pt x="110228" y="85252"/>
                  </a:lnTo>
                  <a:lnTo>
                    <a:pt x="104012" y="80772"/>
                  </a:lnTo>
                  <a:lnTo>
                    <a:pt x="98367" y="75938"/>
                  </a:lnTo>
                  <a:lnTo>
                    <a:pt x="93424" y="70770"/>
                  </a:lnTo>
                  <a:lnTo>
                    <a:pt x="91927" y="68834"/>
                  </a:lnTo>
                  <a:close/>
                </a:path>
                <a:path w="422909" h="220979">
                  <a:moveTo>
                    <a:pt x="127000" y="11938"/>
                  </a:moveTo>
                  <a:lnTo>
                    <a:pt x="6984" y="11938"/>
                  </a:lnTo>
                  <a:lnTo>
                    <a:pt x="6984" y="30861"/>
                  </a:lnTo>
                  <a:lnTo>
                    <a:pt x="127000" y="30861"/>
                  </a:lnTo>
                  <a:lnTo>
                    <a:pt x="127000" y="1193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8926194" y="4745609"/>
            <a:ext cx="839469" cy="223520"/>
          </a:xfrm>
          <a:custGeom>
            <a:avLst/>
            <a:gdLst/>
            <a:ahLst/>
            <a:cxnLst/>
            <a:rect l="l" t="t" r="r" b="b"/>
            <a:pathLst>
              <a:path w="839470" h="223520">
                <a:moveTo>
                  <a:pt x="801751" y="148082"/>
                </a:moveTo>
                <a:lnTo>
                  <a:pt x="751458" y="153162"/>
                </a:lnTo>
                <a:lnTo>
                  <a:pt x="701294" y="155194"/>
                </a:lnTo>
                <a:lnTo>
                  <a:pt x="656335" y="155575"/>
                </a:lnTo>
                <a:lnTo>
                  <a:pt x="659383" y="175260"/>
                </a:lnTo>
                <a:lnTo>
                  <a:pt x="715204" y="174444"/>
                </a:lnTo>
                <a:lnTo>
                  <a:pt x="765363" y="170977"/>
                </a:lnTo>
                <a:lnTo>
                  <a:pt x="803528" y="165227"/>
                </a:lnTo>
                <a:lnTo>
                  <a:pt x="801751" y="148082"/>
                </a:lnTo>
                <a:close/>
              </a:path>
              <a:path w="839470" h="223520">
                <a:moveTo>
                  <a:pt x="61340" y="147193"/>
                </a:moveTo>
                <a:lnTo>
                  <a:pt x="37719" y="147193"/>
                </a:lnTo>
                <a:lnTo>
                  <a:pt x="37719" y="217932"/>
                </a:lnTo>
                <a:lnTo>
                  <a:pt x="188340" y="217932"/>
                </a:lnTo>
                <a:lnTo>
                  <a:pt x="188340" y="198882"/>
                </a:lnTo>
                <a:lnTo>
                  <a:pt x="61340" y="198882"/>
                </a:lnTo>
                <a:lnTo>
                  <a:pt x="61340" y="147193"/>
                </a:lnTo>
                <a:close/>
              </a:path>
              <a:path w="839470" h="223520">
                <a:moveTo>
                  <a:pt x="182372" y="106426"/>
                </a:moveTo>
                <a:lnTo>
                  <a:pt x="158750" y="106426"/>
                </a:lnTo>
                <a:lnTo>
                  <a:pt x="158750" y="164338"/>
                </a:lnTo>
                <a:lnTo>
                  <a:pt x="182372" y="164338"/>
                </a:lnTo>
                <a:lnTo>
                  <a:pt x="182372" y="106426"/>
                </a:lnTo>
                <a:close/>
              </a:path>
              <a:path w="839470" h="223520">
                <a:moveTo>
                  <a:pt x="58420" y="13716"/>
                </a:moveTo>
                <a:lnTo>
                  <a:pt x="16589" y="29670"/>
                </a:lnTo>
                <a:lnTo>
                  <a:pt x="0" y="70358"/>
                </a:lnTo>
                <a:lnTo>
                  <a:pt x="547" y="78384"/>
                </a:lnTo>
                <a:lnTo>
                  <a:pt x="22103" y="115317"/>
                </a:lnTo>
                <a:lnTo>
                  <a:pt x="58420" y="126492"/>
                </a:lnTo>
                <a:lnTo>
                  <a:pt x="65230" y="126158"/>
                </a:lnTo>
                <a:lnTo>
                  <a:pt x="103631" y="106426"/>
                </a:lnTo>
                <a:lnTo>
                  <a:pt x="182372" y="106426"/>
                </a:lnTo>
                <a:lnTo>
                  <a:pt x="182372" y="105664"/>
                </a:lnTo>
                <a:lnTo>
                  <a:pt x="58420" y="105664"/>
                </a:lnTo>
                <a:lnTo>
                  <a:pt x="50819" y="104975"/>
                </a:lnTo>
                <a:lnTo>
                  <a:pt x="23316" y="77954"/>
                </a:lnTo>
                <a:lnTo>
                  <a:pt x="22605" y="70358"/>
                </a:lnTo>
                <a:lnTo>
                  <a:pt x="23316" y="62688"/>
                </a:lnTo>
                <a:lnTo>
                  <a:pt x="50819" y="35488"/>
                </a:lnTo>
                <a:lnTo>
                  <a:pt x="58420" y="34798"/>
                </a:lnTo>
                <a:lnTo>
                  <a:pt x="182372" y="34798"/>
                </a:lnTo>
                <a:lnTo>
                  <a:pt x="182372" y="33782"/>
                </a:lnTo>
                <a:lnTo>
                  <a:pt x="103377" y="33782"/>
                </a:lnTo>
                <a:lnTo>
                  <a:pt x="98044" y="27559"/>
                </a:lnTo>
                <a:lnTo>
                  <a:pt x="91566" y="22606"/>
                </a:lnTo>
                <a:lnTo>
                  <a:pt x="83820" y="19177"/>
                </a:lnTo>
                <a:lnTo>
                  <a:pt x="77886" y="16841"/>
                </a:lnTo>
                <a:lnTo>
                  <a:pt x="71691" y="15160"/>
                </a:lnTo>
                <a:lnTo>
                  <a:pt x="65210" y="14122"/>
                </a:lnTo>
                <a:lnTo>
                  <a:pt x="58420" y="13716"/>
                </a:lnTo>
                <a:close/>
              </a:path>
              <a:path w="839470" h="223520">
                <a:moveTo>
                  <a:pt x="182372" y="34798"/>
                </a:moveTo>
                <a:lnTo>
                  <a:pt x="65150" y="34798"/>
                </a:lnTo>
                <a:lnTo>
                  <a:pt x="71247" y="36322"/>
                </a:lnTo>
                <a:lnTo>
                  <a:pt x="76453" y="39370"/>
                </a:lnTo>
                <a:lnTo>
                  <a:pt x="93599" y="63246"/>
                </a:lnTo>
                <a:lnTo>
                  <a:pt x="93599" y="77470"/>
                </a:lnTo>
                <a:lnTo>
                  <a:pt x="76453" y="101219"/>
                </a:lnTo>
                <a:lnTo>
                  <a:pt x="71247" y="104140"/>
                </a:lnTo>
                <a:lnTo>
                  <a:pt x="65150" y="105537"/>
                </a:lnTo>
                <a:lnTo>
                  <a:pt x="58420" y="105664"/>
                </a:lnTo>
                <a:lnTo>
                  <a:pt x="182372" y="105664"/>
                </a:lnTo>
                <a:lnTo>
                  <a:pt x="182372" y="87249"/>
                </a:lnTo>
                <a:lnTo>
                  <a:pt x="113791" y="87249"/>
                </a:lnTo>
                <a:lnTo>
                  <a:pt x="114680" y="84582"/>
                </a:lnTo>
                <a:lnTo>
                  <a:pt x="115697" y="79121"/>
                </a:lnTo>
                <a:lnTo>
                  <a:pt x="116077" y="76200"/>
                </a:lnTo>
                <a:lnTo>
                  <a:pt x="116331" y="73279"/>
                </a:lnTo>
                <a:lnTo>
                  <a:pt x="116331" y="67183"/>
                </a:lnTo>
                <a:lnTo>
                  <a:pt x="116077" y="64262"/>
                </a:lnTo>
                <a:lnTo>
                  <a:pt x="115570" y="61341"/>
                </a:lnTo>
                <a:lnTo>
                  <a:pt x="115188" y="58420"/>
                </a:lnTo>
                <a:lnTo>
                  <a:pt x="114553" y="55626"/>
                </a:lnTo>
                <a:lnTo>
                  <a:pt x="113791" y="52959"/>
                </a:lnTo>
                <a:lnTo>
                  <a:pt x="182372" y="52959"/>
                </a:lnTo>
                <a:lnTo>
                  <a:pt x="182372" y="34798"/>
                </a:lnTo>
                <a:close/>
              </a:path>
              <a:path w="839470" h="223520">
                <a:moveTo>
                  <a:pt x="182372" y="52959"/>
                </a:moveTo>
                <a:lnTo>
                  <a:pt x="158750" y="52959"/>
                </a:lnTo>
                <a:lnTo>
                  <a:pt x="158750" y="87249"/>
                </a:lnTo>
                <a:lnTo>
                  <a:pt x="182372" y="87249"/>
                </a:lnTo>
                <a:lnTo>
                  <a:pt x="182372" y="52959"/>
                </a:lnTo>
                <a:close/>
              </a:path>
              <a:path w="839470" h="223520">
                <a:moveTo>
                  <a:pt x="182372" y="254"/>
                </a:moveTo>
                <a:lnTo>
                  <a:pt x="158750" y="254"/>
                </a:lnTo>
                <a:lnTo>
                  <a:pt x="158750" y="33782"/>
                </a:lnTo>
                <a:lnTo>
                  <a:pt x="182372" y="33782"/>
                </a:lnTo>
                <a:lnTo>
                  <a:pt x="182372" y="254"/>
                </a:lnTo>
                <a:close/>
              </a:path>
              <a:path w="839470" h="223520">
                <a:moveTo>
                  <a:pt x="727709" y="15875"/>
                </a:moveTo>
                <a:lnTo>
                  <a:pt x="689862" y="26253"/>
                </a:lnTo>
                <a:lnTo>
                  <a:pt x="667555" y="61186"/>
                </a:lnTo>
                <a:lnTo>
                  <a:pt x="667003" y="68834"/>
                </a:lnTo>
                <a:lnTo>
                  <a:pt x="667555" y="76499"/>
                </a:lnTo>
                <a:lnTo>
                  <a:pt x="689862" y="111521"/>
                </a:lnTo>
                <a:lnTo>
                  <a:pt x="727709" y="122047"/>
                </a:lnTo>
                <a:lnTo>
                  <a:pt x="736326" y="121546"/>
                </a:lnTo>
                <a:lnTo>
                  <a:pt x="776098" y="102187"/>
                </a:lnTo>
                <a:lnTo>
                  <a:pt x="776720" y="101346"/>
                </a:lnTo>
                <a:lnTo>
                  <a:pt x="720471" y="101346"/>
                </a:lnTo>
                <a:lnTo>
                  <a:pt x="713994" y="99949"/>
                </a:lnTo>
                <a:lnTo>
                  <a:pt x="708405" y="97282"/>
                </a:lnTo>
                <a:lnTo>
                  <a:pt x="702690" y="94615"/>
                </a:lnTo>
                <a:lnTo>
                  <a:pt x="698373" y="90932"/>
                </a:lnTo>
                <a:lnTo>
                  <a:pt x="695198" y="85979"/>
                </a:lnTo>
                <a:lnTo>
                  <a:pt x="692023" y="81153"/>
                </a:lnTo>
                <a:lnTo>
                  <a:pt x="690372" y="75438"/>
                </a:lnTo>
                <a:lnTo>
                  <a:pt x="690372" y="62230"/>
                </a:lnTo>
                <a:lnTo>
                  <a:pt x="692023" y="56515"/>
                </a:lnTo>
                <a:lnTo>
                  <a:pt x="698373" y="46863"/>
                </a:lnTo>
                <a:lnTo>
                  <a:pt x="702690" y="43053"/>
                </a:lnTo>
                <a:lnTo>
                  <a:pt x="708405" y="40386"/>
                </a:lnTo>
                <a:lnTo>
                  <a:pt x="713994" y="37719"/>
                </a:lnTo>
                <a:lnTo>
                  <a:pt x="720471" y="36322"/>
                </a:lnTo>
                <a:lnTo>
                  <a:pt x="776708" y="36322"/>
                </a:lnTo>
                <a:lnTo>
                  <a:pt x="776098" y="35500"/>
                </a:lnTo>
                <a:lnTo>
                  <a:pt x="736326" y="16301"/>
                </a:lnTo>
                <a:lnTo>
                  <a:pt x="727709" y="15875"/>
                </a:lnTo>
                <a:close/>
              </a:path>
              <a:path w="839470" h="223520">
                <a:moveTo>
                  <a:pt x="776708" y="36322"/>
                </a:moveTo>
                <a:lnTo>
                  <a:pt x="734949" y="36322"/>
                </a:lnTo>
                <a:lnTo>
                  <a:pt x="741426" y="37719"/>
                </a:lnTo>
                <a:lnTo>
                  <a:pt x="752601" y="43053"/>
                </a:lnTo>
                <a:lnTo>
                  <a:pt x="757047" y="46863"/>
                </a:lnTo>
                <a:lnTo>
                  <a:pt x="760349" y="51689"/>
                </a:lnTo>
                <a:lnTo>
                  <a:pt x="763524" y="56515"/>
                </a:lnTo>
                <a:lnTo>
                  <a:pt x="765175" y="62230"/>
                </a:lnTo>
                <a:lnTo>
                  <a:pt x="765175" y="75438"/>
                </a:lnTo>
                <a:lnTo>
                  <a:pt x="734949" y="101346"/>
                </a:lnTo>
                <a:lnTo>
                  <a:pt x="776720" y="101346"/>
                </a:lnTo>
                <a:lnTo>
                  <a:pt x="788288" y="68834"/>
                </a:lnTo>
                <a:lnTo>
                  <a:pt x="787717" y="61186"/>
                </a:lnTo>
                <a:lnTo>
                  <a:pt x="786193" y="54038"/>
                </a:lnTo>
                <a:lnTo>
                  <a:pt x="783716" y="47367"/>
                </a:lnTo>
                <a:lnTo>
                  <a:pt x="780287" y="41148"/>
                </a:lnTo>
                <a:lnTo>
                  <a:pt x="776708" y="36322"/>
                </a:lnTo>
                <a:close/>
              </a:path>
              <a:path w="839470" h="223520">
                <a:moveTo>
                  <a:pt x="513206" y="42037"/>
                </a:moveTo>
                <a:lnTo>
                  <a:pt x="489838" y="42037"/>
                </a:lnTo>
                <a:lnTo>
                  <a:pt x="489838" y="65659"/>
                </a:lnTo>
                <a:lnTo>
                  <a:pt x="489291" y="75182"/>
                </a:lnTo>
                <a:lnTo>
                  <a:pt x="478147" y="112901"/>
                </a:lnTo>
                <a:lnTo>
                  <a:pt x="454832" y="145113"/>
                </a:lnTo>
                <a:lnTo>
                  <a:pt x="431419" y="161544"/>
                </a:lnTo>
                <a:lnTo>
                  <a:pt x="445388" y="180213"/>
                </a:lnTo>
                <a:lnTo>
                  <a:pt x="479409" y="151415"/>
                </a:lnTo>
                <a:lnTo>
                  <a:pt x="499246" y="116030"/>
                </a:lnTo>
                <a:lnTo>
                  <a:pt x="502030" y="108077"/>
                </a:lnTo>
                <a:lnTo>
                  <a:pt x="523583" y="108077"/>
                </a:lnTo>
                <a:lnTo>
                  <a:pt x="513206" y="65659"/>
                </a:lnTo>
                <a:lnTo>
                  <a:pt x="513206" y="42037"/>
                </a:lnTo>
                <a:close/>
              </a:path>
              <a:path w="839470" h="223520">
                <a:moveTo>
                  <a:pt x="523583" y="108077"/>
                </a:moveTo>
                <a:lnTo>
                  <a:pt x="502030" y="108077"/>
                </a:lnTo>
                <a:lnTo>
                  <a:pt x="506245" y="118911"/>
                </a:lnTo>
                <a:lnTo>
                  <a:pt x="531086" y="155942"/>
                </a:lnTo>
                <a:lnTo>
                  <a:pt x="556768" y="174498"/>
                </a:lnTo>
                <a:lnTo>
                  <a:pt x="570102" y="156083"/>
                </a:lnTo>
                <a:lnTo>
                  <a:pt x="561887" y="151584"/>
                </a:lnTo>
                <a:lnTo>
                  <a:pt x="554196" y="146288"/>
                </a:lnTo>
                <a:lnTo>
                  <a:pt x="524400" y="109864"/>
                </a:lnTo>
                <a:lnTo>
                  <a:pt x="523583" y="108077"/>
                </a:lnTo>
                <a:close/>
              </a:path>
              <a:path w="839470" h="223520">
                <a:moveTo>
                  <a:pt x="561721" y="22352"/>
                </a:moveTo>
                <a:lnTo>
                  <a:pt x="439674" y="22352"/>
                </a:lnTo>
                <a:lnTo>
                  <a:pt x="439674" y="42037"/>
                </a:lnTo>
                <a:lnTo>
                  <a:pt x="561721" y="42037"/>
                </a:lnTo>
                <a:lnTo>
                  <a:pt x="561721" y="22352"/>
                </a:lnTo>
                <a:close/>
              </a:path>
              <a:path w="839470" h="223520">
                <a:moveTo>
                  <a:pt x="329056" y="128778"/>
                </a:moveTo>
                <a:lnTo>
                  <a:pt x="305180" y="128778"/>
                </a:lnTo>
                <a:lnTo>
                  <a:pt x="305180" y="222885"/>
                </a:lnTo>
                <a:lnTo>
                  <a:pt x="329056" y="222885"/>
                </a:lnTo>
                <a:lnTo>
                  <a:pt x="329056" y="128778"/>
                </a:lnTo>
                <a:close/>
              </a:path>
              <a:path w="839470" h="223520">
                <a:moveTo>
                  <a:pt x="419226" y="109347"/>
                </a:moveTo>
                <a:lnTo>
                  <a:pt x="216153" y="109347"/>
                </a:lnTo>
                <a:lnTo>
                  <a:pt x="216153" y="128778"/>
                </a:lnTo>
                <a:lnTo>
                  <a:pt x="419226" y="128778"/>
                </a:lnTo>
                <a:lnTo>
                  <a:pt x="419226" y="109347"/>
                </a:lnTo>
                <a:close/>
              </a:path>
              <a:path w="839470" h="223520">
                <a:moveTo>
                  <a:pt x="393446" y="13970"/>
                </a:moveTo>
                <a:lnTo>
                  <a:pt x="241046" y="13970"/>
                </a:lnTo>
                <a:lnTo>
                  <a:pt x="241046" y="33274"/>
                </a:lnTo>
                <a:lnTo>
                  <a:pt x="370077" y="33274"/>
                </a:lnTo>
                <a:lnTo>
                  <a:pt x="370098" y="41505"/>
                </a:lnTo>
                <a:lnTo>
                  <a:pt x="367217" y="87058"/>
                </a:lnTo>
                <a:lnTo>
                  <a:pt x="363347" y="109347"/>
                </a:lnTo>
                <a:lnTo>
                  <a:pt x="387223" y="109347"/>
                </a:lnTo>
                <a:lnTo>
                  <a:pt x="392689" y="67310"/>
                </a:lnTo>
                <a:lnTo>
                  <a:pt x="393350" y="49815"/>
                </a:lnTo>
                <a:lnTo>
                  <a:pt x="393446" y="13970"/>
                </a:lnTo>
                <a:close/>
              </a:path>
              <a:path w="839470" h="223520">
                <a:moveTo>
                  <a:pt x="839343" y="0"/>
                </a:moveTo>
                <a:lnTo>
                  <a:pt x="815721" y="0"/>
                </a:lnTo>
                <a:lnTo>
                  <a:pt x="815721" y="223139"/>
                </a:lnTo>
                <a:lnTo>
                  <a:pt x="839343" y="223139"/>
                </a:lnTo>
                <a:lnTo>
                  <a:pt x="839343" y="0"/>
                </a:lnTo>
                <a:close/>
              </a:path>
              <a:path w="839470" h="223520">
                <a:moveTo>
                  <a:pt x="609091" y="0"/>
                </a:moveTo>
                <a:lnTo>
                  <a:pt x="585597" y="0"/>
                </a:lnTo>
                <a:lnTo>
                  <a:pt x="585597" y="222758"/>
                </a:lnTo>
                <a:lnTo>
                  <a:pt x="609091" y="222758"/>
                </a:lnTo>
                <a:lnTo>
                  <a:pt x="609091" y="108077"/>
                </a:lnTo>
                <a:lnTo>
                  <a:pt x="644905" y="108077"/>
                </a:lnTo>
                <a:lnTo>
                  <a:pt x="644905" y="88265"/>
                </a:lnTo>
                <a:lnTo>
                  <a:pt x="609091" y="88265"/>
                </a:lnTo>
                <a:lnTo>
                  <a:pt x="6090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856469" y="4745609"/>
            <a:ext cx="843280" cy="222885"/>
          </a:xfrm>
          <a:custGeom>
            <a:avLst/>
            <a:gdLst/>
            <a:ahLst/>
            <a:cxnLst/>
            <a:rect l="l" t="t" r="r" b="b"/>
            <a:pathLst>
              <a:path w="843279" h="222885">
                <a:moveTo>
                  <a:pt x="323341" y="139192"/>
                </a:moveTo>
                <a:lnTo>
                  <a:pt x="283209" y="144145"/>
                </a:lnTo>
                <a:lnTo>
                  <a:pt x="248538" y="171704"/>
                </a:lnTo>
                <a:lnTo>
                  <a:pt x="248538" y="189230"/>
                </a:lnTo>
                <a:lnTo>
                  <a:pt x="283209" y="217297"/>
                </a:lnTo>
                <a:lnTo>
                  <a:pt x="323341" y="222250"/>
                </a:lnTo>
                <a:lnTo>
                  <a:pt x="339725" y="221561"/>
                </a:lnTo>
                <a:lnTo>
                  <a:pt x="377444" y="211328"/>
                </a:lnTo>
                <a:lnTo>
                  <a:pt x="387374" y="203581"/>
                </a:lnTo>
                <a:lnTo>
                  <a:pt x="323341" y="203581"/>
                </a:lnTo>
                <a:lnTo>
                  <a:pt x="311767" y="203201"/>
                </a:lnTo>
                <a:lnTo>
                  <a:pt x="272160" y="187960"/>
                </a:lnTo>
                <a:lnTo>
                  <a:pt x="272160" y="173228"/>
                </a:lnTo>
                <a:lnTo>
                  <a:pt x="311767" y="158238"/>
                </a:lnTo>
                <a:lnTo>
                  <a:pt x="323341" y="157861"/>
                </a:lnTo>
                <a:lnTo>
                  <a:pt x="387607" y="157861"/>
                </a:lnTo>
                <a:lnTo>
                  <a:pt x="385949" y="155946"/>
                </a:lnTo>
                <a:lnTo>
                  <a:pt x="377444" y="149987"/>
                </a:lnTo>
                <a:lnTo>
                  <a:pt x="366775" y="145317"/>
                </a:lnTo>
                <a:lnTo>
                  <a:pt x="354202" y="141970"/>
                </a:lnTo>
                <a:lnTo>
                  <a:pt x="339725" y="139932"/>
                </a:lnTo>
                <a:lnTo>
                  <a:pt x="323341" y="139192"/>
                </a:lnTo>
                <a:close/>
              </a:path>
              <a:path w="843279" h="222885">
                <a:moveTo>
                  <a:pt x="387607" y="157861"/>
                </a:moveTo>
                <a:lnTo>
                  <a:pt x="323341" y="157861"/>
                </a:lnTo>
                <a:lnTo>
                  <a:pt x="334748" y="158238"/>
                </a:lnTo>
                <a:lnTo>
                  <a:pt x="344773" y="159353"/>
                </a:lnTo>
                <a:lnTo>
                  <a:pt x="353417" y="161182"/>
                </a:lnTo>
                <a:lnTo>
                  <a:pt x="360679" y="163703"/>
                </a:lnTo>
                <a:lnTo>
                  <a:pt x="369443" y="167640"/>
                </a:lnTo>
                <a:lnTo>
                  <a:pt x="373887" y="173228"/>
                </a:lnTo>
                <a:lnTo>
                  <a:pt x="373887" y="187960"/>
                </a:lnTo>
                <a:lnTo>
                  <a:pt x="334748" y="203201"/>
                </a:lnTo>
                <a:lnTo>
                  <a:pt x="323341" y="203581"/>
                </a:lnTo>
                <a:lnTo>
                  <a:pt x="387374" y="203581"/>
                </a:lnTo>
                <a:lnTo>
                  <a:pt x="392049" y="198088"/>
                </a:lnTo>
                <a:lnTo>
                  <a:pt x="395767" y="189825"/>
                </a:lnTo>
                <a:lnTo>
                  <a:pt x="397128" y="180467"/>
                </a:lnTo>
                <a:lnTo>
                  <a:pt x="395767" y="171150"/>
                </a:lnTo>
                <a:lnTo>
                  <a:pt x="392049" y="162988"/>
                </a:lnTo>
                <a:lnTo>
                  <a:pt x="387607" y="157861"/>
                </a:lnTo>
                <a:close/>
              </a:path>
              <a:path w="843279" h="222885">
                <a:moveTo>
                  <a:pt x="111759" y="137668"/>
                </a:moveTo>
                <a:lnTo>
                  <a:pt x="71500" y="142748"/>
                </a:lnTo>
                <a:lnTo>
                  <a:pt x="39497" y="163449"/>
                </a:lnTo>
                <a:lnTo>
                  <a:pt x="36449" y="171196"/>
                </a:lnTo>
                <a:lnTo>
                  <a:pt x="36449" y="189230"/>
                </a:lnTo>
                <a:lnTo>
                  <a:pt x="71500" y="217424"/>
                </a:lnTo>
                <a:lnTo>
                  <a:pt x="111759" y="222250"/>
                </a:lnTo>
                <a:lnTo>
                  <a:pt x="123068" y="221942"/>
                </a:lnTo>
                <a:lnTo>
                  <a:pt x="166973" y="211343"/>
                </a:lnTo>
                <a:lnTo>
                  <a:pt x="177352" y="203581"/>
                </a:lnTo>
                <a:lnTo>
                  <a:pt x="111759" y="203581"/>
                </a:lnTo>
                <a:lnTo>
                  <a:pt x="100163" y="203200"/>
                </a:lnTo>
                <a:lnTo>
                  <a:pt x="59944" y="187706"/>
                </a:lnTo>
                <a:lnTo>
                  <a:pt x="59816" y="180213"/>
                </a:lnTo>
                <a:lnTo>
                  <a:pt x="59944" y="172466"/>
                </a:lnTo>
                <a:lnTo>
                  <a:pt x="100163" y="156483"/>
                </a:lnTo>
                <a:lnTo>
                  <a:pt x="111759" y="156083"/>
                </a:lnTo>
                <a:lnTo>
                  <a:pt x="176778" y="156083"/>
                </a:lnTo>
                <a:lnTo>
                  <a:pt x="172950" y="152695"/>
                </a:lnTo>
                <a:lnTo>
                  <a:pt x="133556" y="138969"/>
                </a:lnTo>
                <a:lnTo>
                  <a:pt x="123068" y="137997"/>
                </a:lnTo>
                <a:lnTo>
                  <a:pt x="111759" y="137668"/>
                </a:lnTo>
                <a:close/>
              </a:path>
              <a:path w="843279" h="222885">
                <a:moveTo>
                  <a:pt x="176778" y="156083"/>
                </a:moveTo>
                <a:lnTo>
                  <a:pt x="111759" y="156083"/>
                </a:lnTo>
                <a:lnTo>
                  <a:pt x="123376" y="156483"/>
                </a:lnTo>
                <a:lnTo>
                  <a:pt x="133635" y="157670"/>
                </a:lnTo>
                <a:lnTo>
                  <a:pt x="142513" y="159619"/>
                </a:lnTo>
                <a:lnTo>
                  <a:pt x="149986" y="162306"/>
                </a:lnTo>
                <a:lnTo>
                  <a:pt x="159003" y="166497"/>
                </a:lnTo>
                <a:lnTo>
                  <a:pt x="163575" y="172466"/>
                </a:lnTo>
                <a:lnTo>
                  <a:pt x="163575" y="187706"/>
                </a:lnTo>
                <a:lnTo>
                  <a:pt x="123376" y="203200"/>
                </a:lnTo>
                <a:lnTo>
                  <a:pt x="111759" y="203581"/>
                </a:lnTo>
                <a:lnTo>
                  <a:pt x="177352" y="203581"/>
                </a:lnTo>
                <a:lnTo>
                  <a:pt x="177926" y="203073"/>
                </a:lnTo>
                <a:lnTo>
                  <a:pt x="184023" y="196850"/>
                </a:lnTo>
                <a:lnTo>
                  <a:pt x="187071" y="189230"/>
                </a:lnTo>
                <a:lnTo>
                  <a:pt x="187071" y="171196"/>
                </a:lnTo>
                <a:lnTo>
                  <a:pt x="184023" y="163449"/>
                </a:lnTo>
                <a:lnTo>
                  <a:pt x="177926" y="157099"/>
                </a:lnTo>
                <a:lnTo>
                  <a:pt x="176778" y="156083"/>
                </a:lnTo>
                <a:close/>
              </a:path>
              <a:path w="843279" h="222885">
                <a:moveTo>
                  <a:pt x="732662" y="56642"/>
                </a:moveTo>
                <a:lnTo>
                  <a:pt x="689863" y="70231"/>
                </a:lnTo>
                <a:lnTo>
                  <a:pt x="678687" y="90043"/>
                </a:lnTo>
                <a:lnTo>
                  <a:pt x="678687" y="98425"/>
                </a:lnTo>
                <a:lnTo>
                  <a:pt x="703770" y="134270"/>
                </a:lnTo>
                <a:lnTo>
                  <a:pt x="721486" y="138938"/>
                </a:lnTo>
                <a:lnTo>
                  <a:pt x="721486" y="161036"/>
                </a:lnTo>
                <a:lnTo>
                  <a:pt x="697269" y="161678"/>
                </a:lnTo>
                <a:lnTo>
                  <a:pt x="660273" y="162052"/>
                </a:lnTo>
                <a:lnTo>
                  <a:pt x="663575" y="181737"/>
                </a:lnTo>
                <a:lnTo>
                  <a:pt x="720101" y="180925"/>
                </a:lnTo>
                <a:lnTo>
                  <a:pt x="770072" y="177849"/>
                </a:lnTo>
                <a:lnTo>
                  <a:pt x="807720" y="172974"/>
                </a:lnTo>
                <a:lnTo>
                  <a:pt x="806440" y="160274"/>
                </a:lnTo>
                <a:lnTo>
                  <a:pt x="744854" y="160274"/>
                </a:lnTo>
                <a:lnTo>
                  <a:pt x="744854" y="138684"/>
                </a:lnTo>
                <a:lnTo>
                  <a:pt x="779476" y="121285"/>
                </a:lnTo>
                <a:lnTo>
                  <a:pt x="723137" y="121285"/>
                </a:lnTo>
                <a:lnTo>
                  <a:pt x="715518" y="119126"/>
                </a:lnTo>
                <a:lnTo>
                  <a:pt x="703960" y="111125"/>
                </a:lnTo>
                <a:lnTo>
                  <a:pt x="701166" y="105537"/>
                </a:lnTo>
                <a:lnTo>
                  <a:pt x="701166" y="91313"/>
                </a:lnTo>
                <a:lnTo>
                  <a:pt x="703960" y="85598"/>
                </a:lnTo>
                <a:lnTo>
                  <a:pt x="709802" y="81407"/>
                </a:lnTo>
                <a:lnTo>
                  <a:pt x="715518" y="77216"/>
                </a:lnTo>
                <a:lnTo>
                  <a:pt x="723137" y="75184"/>
                </a:lnTo>
                <a:lnTo>
                  <a:pt x="732662" y="75057"/>
                </a:lnTo>
                <a:lnTo>
                  <a:pt x="779515" y="75057"/>
                </a:lnTo>
                <a:lnTo>
                  <a:pt x="775970" y="70231"/>
                </a:lnTo>
                <a:lnTo>
                  <a:pt x="740594" y="57028"/>
                </a:lnTo>
                <a:lnTo>
                  <a:pt x="732662" y="56642"/>
                </a:lnTo>
                <a:close/>
              </a:path>
              <a:path w="843279" h="222885">
                <a:moveTo>
                  <a:pt x="805941" y="155321"/>
                </a:moveTo>
                <a:lnTo>
                  <a:pt x="768000" y="159041"/>
                </a:lnTo>
                <a:lnTo>
                  <a:pt x="744854" y="160274"/>
                </a:lnTo>
                <a:lnTo>
                  <a:pt x="806440" y="160274"/>
                </a:lnTo>
                <a:lnTo>
                  <a:pt x="805941" y="155321"/>
                </a:lnTo>
                <a:close/>
              </a:path>
              <a:path w="843279" h="222885">
                <a:moveTo>
                  <a:pt x="779515" y="75057"/>
                </a:moveTo>
                <a:lnTo>
                  <a:pt x="732662" y="75057"/>
                </a:lnTo>
                <a:lnTo>
                  <a:pt x="742314" y="75184"/>
                </a:lnTo>
                <a:lnTo>
                  <a:pt x="750061" y="77216"/>
                </a:lnTo>
                <a:lnTo>
                  <a:pt x="761746" y="85598"/>
                </a:lnTo>
                <a:lnTo>
                  <a:pt x="764794" y="91313"/>
                </a:lnTo>
                <a:lnTo>
                  <a:pt x="764794" y="105537"/>
                </a:lnTo>
                <a:lnTo>
                  <a:pt x="761746" y="111125"/>
                </a:lnTo>
                <a:lnTo>
                  <a:pt x="755903" y="115189"/>
                </a:lnTo>
                <a:lnTo>
                  <a:pt x="750061" y="119126"/>
                </a:lnTo>
                <a:lnTo>
                  <a:pt x="742314" y="121285"/>
                </a:lnTo>
                <a:lnTo>
                  <a:pt x="779476" y="121285"/>
                </a:lnTo>
                <a:lnTo>
                  <a:pt x="787526" y="98425"/>
                </a:lnTo>
                <a:lnTo>
                  <a:pt x="787526" y="90043"/>
                </a:lnTo>
                <a:lnTo>
                  <a:pt x="785113" y="82677"/>
                </a:lnTo>
                <a:lnTo>
                  <a:pt x="779515" y="75057"/>
                </a:lnTo>
                <a:close/>
              </a:path>
              <a:path w="843279" h="222885">
                <a:moveTo>
                  <a:pt x="558419" y="23876"/>
                </a:moveTo>
                <a:lnTo>
                  <a:pt x="452500" y="23876"/>
                </a:lnTo>
                <a:lnTo>
                  <a:pt x="452500" y="42799"/>
                </a:lnTo>
                <a:lnTo>
                  <a:pt x="534543" y="42799"/>
                </a:lnTo>
                <a:lnTo>
                  <a:pt x="531709" y="61682"/>
                </a:lnTo>
                <a:lnTo>
                  <a:pt x="508634" y="111760"/>
                </a:lnTo>
                <a:lnTo>
                  <a:pt x="480663" y="139652"/>
                </a:lnTo>
                <a:lnTo>
                  <a:pt x="441832" y="163068"/>
                </a:lnTo>
                <a:lnTo>
                  <a:pt x="454278" y="182245"/>
                </a:lnTo>
                <a:lnTo>
                  <a:pt x="488473" y="162306"/>
                </a:lnTo>
                <a:lnTo>
                  <a:pt x="525883" y="126819"/>
                </a:lnTo>
                <a:lnTo>
                  <a:pt x="548385" y="85725"/>
                </a:lnTo>
                <a:lnTo>
                  <a:pt x="557869" y="39969"/>
                </a:lnTo>
                <a:lnTo>
                  <a:pt x="558419" y="23876"/>
                </a:lnTo>
                <a:close/>
              </a:path>
              <a:path w="843279" h="222885">
                <a:moveTo>
                  <a:pt x="297941" y="35052"/>
                </a:moveTo>
                <a:lnTo>
                  <a:pt x="274320" y="35052"/>
                </a:lnTo>
                <a:lnTo>
                  <a:pt x="274320" y="41275"/>
                </a:lnTo>
                <a:lnTo>
                  <a:pt x="273819" y="48970"/>
                </a:lnTo>
                <a:lnTo>
                  <a:pt x="254192" y="90082"/>
                </a:lnTo>
                <a:lnTo>
                  <a:pt x="218439" y="112395"/>
                </a:lnTo>
                <a:lnTo>
                  <a:pt x="230631" y="131191"/>
                </a:lnTo>
                <a:lnTo>
                  <a:pt x="264922" y="110363"/>
                </a:lnTo>
                <a:lnTo>
                  <a:pt x="286511" y="78232"/>
                </a:lnTo>
                <a:lnTo>
                  <a:pt x="310659" y="78232"/>
                </a:lnTo>
                <a:lnTo>
                  <a:pt x="297956" y="41275"/>
                </a:lnTo>
                <a:lnTo>
                  <a:pt x="297941" y="35052"/>
                </a:lnTo>
                <a:close/>
              </a:path>
              <a:path w="843279" h="222885">
                <a:moveTo>
                  <a:pt x="310659" y="78232"/>
                </a:moveTo>
                <a:lnTo>
                  <a:pt x="286511" y="78232"/>
                </a:lnTo>
                <a:lnTo>
                  <a:pt x="290607" y="85990"/>
                </a:lnTo>
                <a:lnTo>
                  <a:pt x="322516" y="116681"/>
                </a:lnTo>
                <a:lnTo>
                  <a:pt x="340232" y="124333"/>
                </a:lnTo>
                <a:lnTo>
                  <a:pt x="351408" y="105918"/>
                </a:lnTo>
                <a:lnTo>
                  <a:pt x="343241" y="102891"/>
                </a:lnTo>
                <a:lnTo>
                  <a:pt x="335692" y="99329"/>
                </a:lnTo>
                <a:lnTo>
                  <a:pt x="328763" y="95220"/>
                </a:lnTo>
                <a:lnTo>
                  <a:pt x="322452" y="90551"/>
                </a:lnTo>
                <a:lnTo>
                  <a:pt x="316882" y="85502"/>
                </a:lnTo>
                <a:lnTo>
                  <a:pt x="311991" y="80073"/>
                </a:lnTo>
                <a:lnTo>
                  <a:pt x="310659" y="78232"/>
                </a:lnTo>
                <a:close/>
              </a:path>
              <a:path w="843279" h="222885">
                <a:moveTo>
                  <a:pt x="345948" y="15875"/>
                </a:moveTo>
                <a:lnTo>
                  <a:pt x="225425" y="15875"/>
                </a:lnTo>
                <a:lnTo>
                  <a:pt x="225425" y="35052"/>
                </a:lnTo>
                <a:lnTo>
                  <a:pt x="345948" y="35052"/>
                </a:lnTo>
                <a:lnTo>
                  <a:pt x="345948" y="15875"/>
                </a:lnTo>
                <a:close/>
              </a:path>
              <a:path w="843279" h="222885">
                <a:moveTo>
                  <a:pt x="186308" y="0"/>
                </a:moveTo>
                <a:lnTo>
                  <a:pt x="162686" y="0"/>
                </a:lnTo>
                <a:lnTo>
                  <a:pt x="162686" y="45212"/>
                </a:lnTo>
                <a:lnTo>
                  <a:pt x="115824" y="45212"/>
                </a:lnTo>
                <a:lnTo>
                  <a:pt x="115824" y="64643"/>
                </a:lnTo>
                <a:lnTo>
                  <a:pt x="162686" y="64643"/>
                </a:lnTo>
                <a:lnTo>
                  <a:pt x="162686" y="131445"/>
                </a:lnTo>
                <a:lnTo>
                  <a:pt x="186308" y="131445"/>
                </a:lnTo>
                <a:lnTo>
                  <a:pt x="186308" y="0"/>
                </a:lnTo>
                <a:close/>
              </a:path>
              <a:path w="843279" h="222885">
                <a:moveTo>
                  <a:pt x="79755" y="12446"/>
                </a:moveTo>
                <a:lnTo>
                  <a:pt x="56387" y="12446"/>
                </a:lnTo>
                <a:lnTo>
                  <a:pt x="56387" y="34290"/>
                </a:lnTo>
                <a:lnTo>
                  <a:pt x="55887" y="42626"/>
                </a:lnTo>
                <a:lnTo>
                  <a:pt x="41417" y="79962"/>
                </a:lnTo>
                <a:lnTo>
                  <a:pt x="8546" y="106166"/>
                </a:lnTo>
                <a:lnTo>
                  <a:pt x="0" y="109601"/>
                </a:lnTo>
                <a:lnTo>
                  <a:pt x="12573" y="128524"/>
                </a:lnTo>
                <a:lnTo>
                  <a:pt x="46989" y="106934"/>
                </a:lnTo>
                <a:lnTo>
                  <a:pt x="68579" y="73533"/>
                </a:lnTo>
                <a:lnTo>
                  <a:pt x="92319" y="73533"/>
                </a:lnTo>
                <a:lnTo>
                  <a:pt x="79808" y="34290"/>
                </a:lnTo>
                <a:lnTo>
                  <a:pt x="79755" y="12446"/>
                </a:lnTo>
                <a:close/>
              </a:path>
              <a:path w="843279" h="222885">
                <a:moveTo>
                  <a:pt x="92319" y="73533"/>
                </a:moveTo>
                <a:lnTo>
                  <a:pt x="68579" y="73533"/>
                </a:lnTo>
                <a:lnTo>
                  <a:pt x="72580" y="81651"/>
                </a:lnTo>
                <a:lnTo>
                  <a:pt x="103631" y="113696"/>
                </a:lnTo>
                <a:lnTo>
                  <a:pt x="120776" y="121793"/>
                </a:lnTo>
                <a:lnTo>
                  <a:pt x="133603" y="103378"/>
                </a:lnTo>
                <a:lnTo>
                  <a:pt x="125436" y="100306"/>
                </a:lnTo>
                <a:lnTo>
                  <a:pt x="117887" y="96615"/>
                </a:lnTo>
                <a:lnTo>
                  <a:pt x="110958" y="92305"/>
                </a:lnTo>
                <a:lnTo>
                  <a:pt x="104648" y="87376"/>
                </a:lnTo>
                <a:lnTo>
                  <a:pt x="98984" y="81922"/>
                </a:lnTo>
                <a:lnTo>
                  <a:pt x="94011" y="76041"/>
                </a:lnTo>
                <a:lnTo>
                  <a:pt x="92319" y="73533"/>
                </a:lnTo>
                <a:close/>
              </a:path>
              <a:path w="843279" h="222885">
                <a:moveTo>
                  <a:pt x="800988" y="26543"/>
                </a:moveTo>
                <a:lnTo>
                  <a:pt x="664972" y="26543"/>
                </a:lnTo>
                <a:lnTo>
                  <a:pt x="664972" y="45466"/>
                </a:lnTo>
                <a:lnTo>
                  <a:pt x="800988" y="45466"/>
                </a:lnTo>
                <a:lnTo>
                  <a:pt x="800988" y="26543"/>
                </a:lnTo>
                <a:close/>
              </a:path>
              <a:path w="843279" h="222885">
                <a:moveTo>
                  <a:pt x="745108" y="508"/>
                </a:moveTo>
                <a:lnTo>
                  <a:pt x="721486" y="508"/>
                </a:lnTo>
                <a:lnTo>
                  <a:pt x="721486" y="26543"/>
                </a:lnTo>
                <a:lnTo>
                  <a:pt x="745108" y="26543"/>
                </a:lnTo>
                <a:lnTo>
                  <a:pt x="745108" y="508"/>
                </a:lnTo>
                <a:close/>
              </a:path>
              <a:path w="843279" h="222885">
                <a:moveTo>
                  <a:pt x="843279" y="0"/>
                </a:moveTo>
                <a:lnTo>
                  <a:pt x="819657" y="0"/>
                </a:lnTo>
                <a:lnTo>
                  <a:pt x="819657" y="222758"/>
                </a:lnTo>
                <a:lnTo>
                  <a:pt x="843279" y="222758"/>
                </a:lnTo>
                <a:lnTo>
                  <a:pt x="843279" y="0"/>
                </a:lnTo>
                <a:close/>
              </a:path>
              <a:path w="843279" h="222885">
                <a:moveTo>
                  <a:pt x="624712" y="0"/>
                </a:moveTo>
                <a:lnTo>
                  <a:pt x="600963" y="0"/>
                </a:lnTo>
                <a:lnTo>
                  <a:pt x="600963" y="222758"/>
                </a:lnTo>
                <a:lnTo>
                  <a:pt x="624712" y="222758"/>
                </a:lnTo>
                <a:lnTo>
                  <a:pt x="624712" y="0"/>
                </a:lnTo>
                <a:close/>
              </a:path>
              <a:path w="843279" h="222885">
                <a:moveTo>
                  <a:pt x="395097" y="0"/>
                </a:moveTo>
                <a:lnTo>
                  <a:pt x="371475" y="0"/>
                </a:lnTo>
                <a:lnTo>
                  <a:pt x="371475" y="133731"/>
                </a:lnTo>
                <a:lnTo>
                  <a:pt x="395097" y="133731"/>
                </a:lnTo>
                <a:lnTo>
                  <a:pt x="395097" y="74549"/>
                </a:lnTo>
                <a:lnTo>
                  <a:pt x="427481" y="74549"/>
                </a:lnTo>
                <a:lnTo>
                  <a:pt x="427481" y="55118"/>
                </a:lnTo>
                <a:lnTo>
                  <a:pt x="395097" y="55118"/>
                </a:lnTo>
                <a:lnTo>
                  <a:pt x="39509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00333" y="4745609"/>
            <a:ext cx="415290" cy="222885"/>
          </a:xfrm>
          <a:custGeom>
            <a:avLst/>
            <a:gdLst/>
            <a:ahLst/>
            <a:cxnLst/>
            <a:rect l="l" t="t" r="r" b="b"/>
            <a:pathLst>
              <a:path w="415290" h="222885">
                <a:moveTo>
                  <a:pt x="390271" y="154305"/>
                </a:moveTo>
                <a:lnTo>
                  <a:pt x="234696" y="154305"/>
                </a:lnTo>
                <a:lnTo>
                  <a:pt x="234696" y="173482"/>
                </a:lnTo>
                <a:lnTo>
                  <a:pt x="366395" y="173482"/>
                </a:lnTo>
                <a:lnTo>
                  <a:pt x="366395" y="222758"/>
                </a:lnTo>
                <a:lnTo>
                  <a:pt x="390271" y="222758"/>
                </a:lnTo>
                <a:lnTo>
                  <a:pt x="390271" y="154305"/>
                </a:lnTo>
                <a:close/>
              </a:path>
              <a:path w="415290" h="222885">
                <a:moveTo>
                  <a:pt x="415036" y="115316"/>
                </a:moveTo>
                <a:lnTo>
                  <a:pt x="211963" y="115316"/>
                </a:lnTo>
                <a:lnTo>
                  <a:pt x="211963" y="134493"/>
                </a:lnTo>
                <a:lnTo>
                  <a:pt x="415036" y="134493"/>
                </a:lnTo>
                <a:lnTo>
                  <a:pt x="415036" y="115316"/>
                </a:lnTo>
                <a:close/>
              </a:path>
              <a:path w="415290" h="222885">
                <a:moveTo>
                  <a:pt x="325120" y="90424"/>
                </a:moveTo>
                <a:lnTo>
                  <a:pt x="301751" y="90424"/>
                </a:lnTo>
                <a:lnTo>
                  <a:pt x="301751" y="115316"/>
                </a:lnTo>
                <a:lnTo>
                  <a:pt x="325120" y="115316"/>
                </a:lnTo>
                <a:lnTo>
                  <a:pt x="325120" y="90424"/>
                </a:lnTo>
                <a:close/>
              </a:path>
              <a:path w="415290" h="222885">
                <a:moveTo>
                  <a:pt x="394970" y="71882"/>
                </a:moveTo>
                <a:lnTo>
                  <a:pt x="231648" y="71882"/>
                </a:lnTo>
                <a:lnTo>
                  <a:pt x="231648" y="90424"/>
                </a:lnTo>
                <a:lnTo>
                  <a:pt x="394970" y="90424"/>
                </a:lnTo>
                <a:lnTo>
                  <a:pt x="394970" y="71882"/>
                </a:lnTo>
                <a:close/>
              </a:path>
              <a:path w="415290" h="222885">
                <a:moveTo>
                  <a:pt x="286639" y="27051"/>
                </a:moveTo>
                <a:lnTo>
                  <a:pt x="263271" y="27051"/>
                </a:lnTo>
                <a:lnTo>
                  <a:pt x="263271" y="71882"/>
                </a:lnTo>
                <a:lnTo>
                  <a:pt x="286639" y="71882"/>
                </a:lnTo>
                <a:lnTo>
                  <a:pt x="286639" y="27051"/>
                </a:lnTo>
                <a:close/>
              </a:path>
              <a:path w="415290" h="222885">
                <a:moveTo>
                  <a:pt x="363600" y="27051"/>
                </a:moveTo>
                <a:lnTo>
                  <a:pt x="339979" y="27051"/>
                </a:lnTo>
                <a:lnTo>
                  <a:pt x="339979" y="71882"/>
                </a:lnTo>
                <a:lnTo>
                  <a:pt x="363600" y="71882"/>
                </a:lnTo>
                <a:lnTo>
                  <a:pt x="363600" y="27051"/>
                </a:lnTo>
                <a:close/>
              </a:path>
              <a:path w="415290" h="222885">
                <a:moveTo>
                  <a:pt x="395986" y="7747"/>
                </a:moveTo>
                <a:lnTo>
                  <a:pt x="230632" y="7747"/>
                </a:lnTo>
                <a:lnTo>
                  <a:pt x="230632" y="27051"/>
                </a:lnTo>
                <a:lnTo>
                  <a:pt x="395986" y="27051"/>
                </a:lnTo>
                <a:lnTo>
                  <a:pt x="395986" y="7747"/>
                </a:lnTo>
                <a:close/>
              </a:path>
              <a:path w="415290" h="222885">
                <a:moveTo>
                  <a:pt x="83566" y="26797"/>
                </a:moveTo>
                <a:lnTo>
                  <a:pt x="0" y="26797"/>
                </a:lnTo>
                <a:lnTo>
                  <a:pt x="0" y="169291"/>
                </a:lnTo>
                <a:lnTo>
                  <a:pt x="14986" y="169291"/>
                </a:lnTo>
                <a:lnTo>
                  <a:pt x="37756" y="168898"/>
                </a:lnTo>
                <a:lnTo>
                  <a:pt x="77545" y="165863"/>
                </a:lnTo>
                <a:lnTo>
                  <a:pt x="97155" y="162560"/>
                </a:lnTo>
                <a:lnTo>
                  <a:pt x="96011" y="149098"/>
                </a:lnTo>
                <a:lnTo>
                  <a:pt x="23622" y="149098"/>
                </a:lnTo>
                <a:lnTo>
                  <a:pt x="23622" y="45974"/>
                </a:lnTo>
                <a:lnTo>
                  <a:pt x="83566" y="45974"/>
                </a:lnTo>
                <a:lnTo>
                  <a:pt x="83566" y="26797"/>
                </a:lnTo>
                <a:close/>
              </a:path>
              <a:path w="415290" h="222885">
                <a:moveTo>
                  <a:pt x="95504" y="143129"/>
                </a:moveTo>
                <a:lnTo>
                  <a:pt x="52143" y="148294"/>
                </a:lnTo>
                <a:lnTo>
                  <a:pt x="23622" y="149098"/>
                </a:lnTo>
                <a:lnTo>
                  <a:pt x="96011" y="149098"/>
                </a:lnTo>
                <a:lnTo>
                  <a:pt x="95504" y="143129"/>
                </a:lnTo>
                <a:close/>
              </a:path>
              <a:path w="415290" h="222885">
                <a:moveTo>
                  <a:pt x="183642" y="107569"/>
                </a:moveTo>
                <a:lnTo>
                  <a:pt x="161036" y="107569"/>
                </a:lnTo>
                <a:lnTo>
                  <a:pt x="161036" y="222758"/>
                </a:lnTo>
                <a:lnTo>
                  <a:pt x="183642" y="222758"/>
                </a:lnTo>
                <a:lnTo>
                  <a:pt x="183642" y="107569"/>
                </a:lnTo>
                <a:close/>
              </a:path>
              <a:path w="415290" h="222885">
                <a:moveTo>
                  <a:pt x="132207" y="4445"/>
                </a:moveTo>
                <a:lnTo>
                  <a:pt x="110617" y="4445"/>
                </a:lnTo>
                <a:lnTo>
                  <a:pt x="110617" y="211328"/>
                </a:lnTo>
                <a:lnTo>
                  <a:pt x="132207" y="211328"/>
                </a:lnTo>
                <a:lnTo>
                  <a:pt x="132207" y="107569"/>
                </a:lnTo>
                <a:lnTo>
                  <a:pt x="183642" y="107569"/>
                </a:lnTo>
                <a:lnTo>
                  <a:pt x="183642" y="88265"/>
                </a:lnTo>
                <a:lnTo>
                  <a:pt x="132207" y="88265"/>
                </a:lnTo>
                <a:lnTo>
                  <a:pt x="132207" y="4445"/>
                </a:lnTo>
                <a:close/>
              </a:path>
              <a:path w="415290" h="222885">
                <a:moveTo>
                  <a:pt x="183642" y="0"/>
                </a:moveTo>
                <a:lnTo>
                  <a:pt x="161036" y="0"/>
                </a:lnTo>
                <a:lnTo>
                  <a:pt x="161036" y="88265"/>
                </a:lnTo>
                <a:lnTo>
                  <a:pt x="183642" y="88265"/>
                </a:lnTo>
                <a:lnTo>
                  <a:pt x="1836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289792" y="4743830"/>
            <a:ext cx="412115" cy="224790"/>
          </a:xfrm>
          <a:custGeom>
            <a:avLst/>
            <a:gdLst/>
            <a:ahLst/>
            <a:cxnLst/>
            <a:rect l="l" t="t" r="r" b="b"/>
            <a:pathLst>
              <a:path w="412115" h="224789">
                <a:moveTo>
                  <a:pt x="176656" y="162306"/>
                </a:moveTo>
                <a:lnTo>
                  <a:pt x="27812" y="162306"/>
                </a:lnTo>
                <a:lnTo>
                  <a:pt x="27812" y="180721"/>
                </a:lnTo>
                <a:lnTo>
                  <a:pt x="153034" y="180721"/>
                </a:lnTo>
                <a:lnTo>
                  <a:pt x="153034" y="224536"/>
                </a:lnTo>
                <a:lnTo>
                  <a:pt x="176656" y="224536"/>
                </a:lnTo>
                <a:lnTo>
                  <a:pt x="176656" y="162306"/>
                </a:lnTo>
                <a:close/>
              </a:path>
              <a:path w="412115" h="224789">
                <a:moveTo>
                  <a:pt x="69850" y="45974"/>
                </a:moveTo>
                <a:lnTo>
                  <a:pt x="27685" y="56261"/>
                </a:lnTo>
                <a:lnTo>
                  <a:pt x="16890" y="72009"/>
                </a:lnTo>
                <a:lnTo>
                  <a:pt x="16890" y="87884"/>
                </a:lnTo>
                <a:lnTo>
                  <a:pt x="49049" y="109946"/>
                </a:lnTo>
                <a:lnTo>
                  <a:pt x="58165" y="111379"/>
                </a:lnTo>
                <a:lnTo>
                  <a:pt x="58165" y="126238"/>
                </a:lnTo>
                <a:lnTo>
                  <a:pt x="50331" y="126499"/>
                </a:lnTo>
                <a:lnTo>
                  <a:pt x="27685" y="127000"/>
                </a:lnTo>
                <a:lnTo>
                  <a:pt x="0" y="127000"/>
                </a:lnTo>
                <a:lnTo>
                  <a:pt x="2412" y="145923"/>
                </a:lnTo>
                <a:lnTo>
                  <a:pt x="45465" y="145542"/>
                </a:lnTo>
                <a:lnTo>
                  <a:pt x="93472" y="143256"/>
                </a:lnTo>
                <a:lnTo>
                  <a:pt x="142366" y="137287"/>
                </a:lnTo>
                <a:lnTo>
                  <a:pt x="140961" y="125603"/>
                </a:lnTo>
                <a:lnTo>
                  <a:pt x="81787" y="125603"/>
                </a:lnTo>
                <a:lnTo>
                  <a:pt x="81787" y="111379"/>
                </a:lnTo>
                <a:lnTo>
                  <a:pt x="117745" y="96012"/>
                </a:lnTo>
                <a:lnTo>
                  <a:pt x="69850" y="96012"/>
                </a:lnTo>
                <a:lnTo>
                  <a:pt x="60198" y="95885"/>
                </a:lnTo>
                <a:lnTo>
                  <a:pt x="52704" y="94361"/>
                </a:lnTo>
                <a:lnTo>
                  <a:pt x="42036" y="88265"/>
                </a:lnTo>
                <a:lnTo>
                  <a:pt x="39369" y="84074"/>
                </a:lnTo>
                <a:lnTo>
                  <a:pt x="39369" y="73406"/>
                </a:lnTo>
                <a:lnTo>
                  <a:pt x="42036" y="69342"/>
                </a:lnTo>
                <a:lnTo>
                  <a:pt x="52704" y="63500"/>
                </a:lnTo>
                <a:lnTo>
                  <a:pt x="60198" y="62103"/>
                </a:lnTo>
                <a:lnTo>
                  <a:pt x="116875" y="62103"/>
                </a:lnTo>
                <a:lnTo>
                  <a:pt x="116077" y="61214"/>
                </a:lnTo>
                <a:lnTo>
                  <a:pt x="77589" y="46214"/>
                </a:lnTo>
                <a:lnTo>
                  <a:pt x="69850" y="45974"/>
                </a:lnTo>
                <a:close/>
              </a:path>
              <a:path w="412115" h="224789">
                <a:moveTo>
                  <a:pt x="140334" y="120396"/>
                </a:moveTo>
                <a:lnTo>
                  <a:pt x="96647" y="124729"/>
                </a:lnTo>
                <a:lnTo>
                  <a:pt x="81787" y="125603"/>
                </a:lnTo>
                <a:lnTo>
                  <a:pt x="140961" y="125603"/>
                </a:lnTo>
                <a:lnTo>
                  <a:pt x="140334" y="120396"/>
                </a:lnTo>
                <a:close/>
              </a:path>
              <a:path w="412115" h="224789">
                <a:moveTo>
                  <a:pt x="116875" y="62103"/>
                </a:moveTo>
                <a:lnTo>
                  <a:pt x="79375" y="62103"/>
                </a:lnTo>
                <a:lnTo>
                  <a:pt x="86740" y="63500"/>
                </a:lnTo>
                <a:lnTo>
                  <a:pt x="97408" y="69342"/>
                </a:lnTo>
                <a:lnTo>
                  <a:pt x="100075" y="73406"/>
                </a:lnTo>
                <a:lnTo>
                  <a:pt x="100075" y="84074"/>
                </a:lnTo>
                <a:lnTo>
                  <a:pt x="97408" y="88265"/>
                </a:lnTo>
                <a:lnTo>
                  <a:pt x="86740" y="94361"/>
                </a:lnTo>
                <a:lnTo>
                  <a:pt x="79375" y="95885"/>
                </a:lnTo>
                <a:lnTo>
                  <a:pt x="69850" y="96012"/>
                </a:lnTo>
                <a:lnTo>
                  <a:pt x="117745" y="96012"/>
                </a:lnTo>
                <a:lnTo>
                  <a:pt x="118872" y="95123"/>
                </a:lnTo>
                <a:lnTo>
                  <a:pt x="122554" y="87884"/>
                </a:lnTo>
                <a:lnTo>
                  <a:pt x="122681" y="72009"/>
                </a:lnTo>
                <a:lnTo>
                  <a:pt x="120523" y="66167"/>
                </a:lnTo>
                <a:lnTo>
                  <a:pt x="116875" y="62103"/>
                </a:lnTo>
                <a:close/>
              </a:path>
              <a:path w="412115" h="224789">
                <a:moveTo>
                  <a:pt x="79375" y="62103"/>
                </a:moveTo>
                <a:lnTo>
                  <a:pt x="60198" y="62103"/>
                </a:lnTo>
                <a:lnTo>
                  <a:pt x="69850" y="62230"/>
                </a:lnTo>
                <a:lnTo>
                  <a:pt x="79375" y="62103"/>
                </a:lnTo>
                <a:close/>
              </a:path>
              <a:path w="412115" h="224789">
                <a:moveTo>
                  <a:pt x="311911" y="28575"/>
                </a:moveTo>
                <a:lnTo>
                  <a:pt x="228346" y="28575"/>
                </a:lnTo>
                <a:lnTo>
                  <a:pt x="228346" y="171069"/>
                </a:lnTo>
                <a:lnTo>
                  <a:pt x="243331" y="171069"/>
                </a:lnTo>
                <a:lnTo>
                  <a:pt x="266102" y="170676"/>
                </a:lnTo>
                <a:lnTo>
                  <a:pt x="305891" y="167641"/>
                </a:lnTo>
                <a:lnTo>
                  <a:pt x="325500" y="164338"/>
                </a:lnTo>
                <a:lnTo>
                  <a:pt x="324357" y="150876"/>
                </a:lnTo>
                <a:lnTo>
                  <a:pt x="251967" y="150876"/>
                </a:lnTo>
                <a:lnTo>
                  <a:pt x="251967" y="47752"/>
                </a:lnTo>
                <a:lnTo>
                  <a:pt x="311911" y="47752"/>
                </a:lnTo>
                <a:lnTo>
                  <a:pt x="311911" y="28575"/>
                </a:lnTo>
                <a:close/>
              </a:path>
              <a:path w="412115" h="224789">
                <a:moveTo>
                  <a:pt x="323850" y="144907"/>
                </a:moveTo>
                <a:lnTo>
                  <a:pt x="280489" y="150072"/>
                </a:lnTo>
                <a:lnTo>
                  <a:pt x="251967" y="150876"/>
                </a:lnTo>
                <a:lnTo>
                  <a:pt x="324357" y="150876"/>
                </a:lnTo>
                <a:lnTo>
                  <a:pt x="323850" y="144907"/>
                </a:lnTo>
                <a:close/>
              </a:path>
              <a:path w="412115" h="224789">
                <a:moveTo>
                  <a:pt x="176656" y="2032"/>
                </a:moveTo>
                <a:lnTo>
                  <a:pt x="153034" y="2032"/>
                </a:lnTo>
                <a:lnTo>
                  <a:pt x="153034" y="151892"/>
                </a:lnTo>
                <a:lnTo>
                  <a:pt x="176656" y="151892"/>
                </a:lnTo>
                <a:lnTo>
                  <a:pt x="176656" y="87503"/>
                </a:lnTo>
                <a:lnTo>
                  <a:pt x="208533" y="87503"/>
                </a:lnTo>
                <a:lnTo>
                  <a:pt x="208533" y="68199"/>
                </a:lnTo>
                <a:lnTo>
                  <a:pt x="176656" y="68199"/>
                </a:lnTo>
                <a:lnTo>
                  <a:pt x="176656" y="2032"/>
                </a:lnTo>
                <a:close/>
              </a:path>
              <a:path w="412115" h="224789">
                <a:moveTo>
                  <a:pt x="411987" y="109347"/>
                </a:moveTo>
                <a:lnTo>
                  <a:pt x="389381" y="109347"/>
                </a:lnTo>
                <a:lnTo>
                  <a:pt x="389381" y="224536"/>
                </a:lnTo>
                <a:lnTo>
                  <a:pt x="411987" y="224536"/>
                </a:lnTo>
                <a:lnTo>
                  <a:pt x="411987" y="109347"/>
                </a:lnTo>
                <a:close/>
              </a:path>
              <a:path w="412115" h="224789">
                <a:moveTo>
                  <a:pt x="360552" y="6223"/>
                </a:moveTo>
                <a:lnTo>
                  <a:pt x="338962" y="6223"/>
                </a:lnTo>
                <a:lnTo>
                  <a:pt x="338962" y="213106"/>
                </a:lnTo>
                <a:lnTo>
                  <a:pt x="360552" y="213106"/>
                </a:lnTo>
                <a:lnTo>
                  <a:pt x="360552" y="109347"/>
                </a:lnTo>
                <a:lnTo>
                  <a:pt x="411987" y="109347"/>
                </a:lnTo>
                <a:lnTo>
                  <a:pt x="411987" y="90043"/>
                </a:lnTo>
                <a:lnTo>
                  <a:pt x="360552" y="90043"/>
                </a:lnTo>
                <a:lnTo>
                  <a:pt x="360552" y="6223"/>
                </a:lnTo>
                <a:close/>
              </a:path>
              <a:path w="412115" h="224789">
                <a:moveTo>
                  <a:pt x="411987" y="1778"/>
                </a:moveTo>
                <a:lnTo>
                  <a:pt x="389381" y="1778"/>
                </a:lnTo>
                <a:lnTo>
                  <a:pt x="389381" y="90043"/>
                </a:lnTo>
                <a:lnTo>
                  <a:pt x="411987" y="90043"/>
                </a:lnTo>
                <a:lnTo>
                  <a:pt x="411987" y="1778"/>
                </a:lnTo>
                <a:close/>
              </a:path>
              <a:path w="412115" h="224789">
                <a:moveTo>
                  <a:pt x="134238" y="20955"/>
                </a:moveTo>
                <a:lnTo>
                  <a:pt x="5714" y="20955"/>
                </a:lnTo>
                <a:lnTo>
                  <a:pt x="5714" y="38608"/>
                </a:lnTo>
                <a:lnTo>
                  <a:pt x="134238" y="38608"/>
                </a:lnTo>
                <a:lnTo>
                  <a:pt x="134238" y="20955"/>
                </a:lnTo>
                <a:close/>
              </a:path>
              <a:path w="412115" h="224789">
                <a:moveTo>
                  <a:pt x="81787" y="0"/>
                </a:moveTo>
                <a:lnTo>
                  <a:pt x="58165" y="0"/>
                </a:lnTo>
                <a:lnTo>
                  <a:pt x="58165" y="20955"/>
                </a:lnTo>
                <a:lnTo>
                  <a:pt x="81787" y="20955"/>
                </a:lnTo>
                <a:lnTo>
                  <a:pt x="81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8386191" y="5171694"/>
            <a:ext cx="1485265" cy="178435"/>
            <a:chOff x="8386191" y="5171694"/>
            <a:chExt cx="1485265" cy="178435"/>
          </a:xfrm>
        </p:grpSpPr>
        <p:sp>
          <p:nvSpPr>
            <p:cNvPr id="119" name="object 119"/>
            <p:cNvSpPr/>
            <p:nvPr/>
          </p:nvSpPr>
          <p:spPr>
            <a:xfrm>
              <a:off x="8386191" y="5263338"/>
              <a:ext cx="64135" cy="18415"/>
            </a:xfrm>
            <a:custGeom>
              <a:avLst/>
              <a:gdLst/>
              <a:ahLst/>
              <a:cxnLst/>
              <a:rect l="l" t="t" r="r" b="b"/>
              <a:pathLst>
                <a:path w="64134" h="18414">
                  <a:moveTo>
                    <a:pt x="63539" y="0"/>
                  </a:moveTo>
                  <a:lnTo>
                    <a:pt x="0" y="0"/>
                  </a:lnTo>
                  <a:lnTo>
                    <a:pt x="0" y="18210"/>
                  </a:lnTo>
                  <a:lnTo>
                    <a:pt x="63539" y="18210"/>
                  </a:lnTo>
                  <a:lnTo>
                    <a:pt x="6353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90458" y="5171694"/>
              <a:ext cx="1380617" cy="178181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8497951" y="5433567"/>
            <a:ext cx="426084" cy="146050"/>
          </a:xfrm>
          <a:custGeom>
            <a:avLst/>
            <a:gdLst/>
            <a:ahLst/>
            <a:cxnLst/>
            <a:rect l="l" t="t" r="r" b="b"/>
            <a:pathLst>
              <a:path w="426084" h="146050">
                <a:moveTo>
                  <a:pt x="100711" y="37592"/>
                </a:moveTo>
                <a:lnTo>
                  <a:pt x="98933" y="29591"/>
                </a:lnTo>
                <a:lnTo>
                  <a:pt x="95250" y="22606"/>
                </a:lnTo>
                <a:lnTo>
                  <a:pt x="93065" y="18542"/>
                </a:lnTo>
                <a:lnTo>
                  <a:pt x="91567" y="15748"/>
                </a:lnTo>
                <a:lnTo>
                  <a:pt x="86106" y="10160"/>
                </a:lnTo>
                <a:lnTo>
                  <a:pt x="78867" y="6299"/>
                </a:lnTo>
                <a:lnTo>
                  <a:pt x="78867" y="38227"/>
                </a:lnTo>
                <a:lnTo>
                  <a:pt x="78867" y="54737"/>
                </a:lnTo>
                <a:lnTo>
                  <a:pt x="76454" y="61341"/>
                </a:lnTo>
                <a:lnTo>
                  <a:pt x="66929" y="71628"/>
                </a:lnTo>
                <a:lnTo>
                  <a:pt x="59309" y="74295"/>
                </a:lnTo>
                <a:lnTo>
                  <a:pt x="48895" y="74422"/>
                </a:lnTo>
                <a:lnTo>
                  <a:pt x="21717" y="74422"/>
                </a:lnTo>
                <a:lnTo>
                  <a:pt x="21717" y="18542"/>
                </a:lnTo>
                <a:lnTo>
                  <a:pt x="48895" y="18542"/>
                </a:lnTo>
                <a:lnTo>
                  <a:pt x="78867" y="38227"/>
                </a:lnTo>
                <a:lnTo>
                  <a:pt x="78867" y="6299"/>
                </a:lnTo>
                <a:lnTo>
                  <a:pt x="51054" y="0"/>
                </a:lnTo>
                <a:lnTo>
                  <a:pt x="0" y="0"/>
                </a:lnTo>
                <a:lnTo>
                  <a:pt x="0" y="143256"/>
                </a:lnTo>
                <a:lnTo>
                  <a:pt x="21717" y="143256"/>
                </a:lnTo>
                <a:lnTo>
                  <a:pt x="21717" y="93091"/>
                </a:lnTo>
                <a:lnTo>
                  <a:pt x="51054" y="93091"/>
                </a:lnTo>
                <a:lnTo>
                  <a:pt x="91567" y="77216"/>
                </a:lnTo>
                <a:lnTo>
                  <a:pt x="93040" y="74422"/>
                </a:lnTo>
                <a:lnTo>
                  <a:pt x="98933" y="63246"/>
                </a:lnTo>
                <a:lnTo>
                  <a:pt x="100711" y="55372"/>
                </a:lnTo>
                <a:lnTo>
                  <a:pt x="100711" y="37592"/>
                </a:lnTo>
                <a:close/>
              </a:path>
              <a:path w="426084" h="146050">
                <a:moveTo>
                  <a:pt x="204978" y="90043"/>
                </a:moveTo>
                <a:lnTo>
                  <a:pt x="192976" y="51816"/>
                </a:lnTo>
                <a:lnTo>
                  <a:pt x="183642" y="43053"/>
                </a:lnTo>
                <a:lnTo>
                  <a:pt x="183642" y="83058"/>
                </a:lnTo>
                <a:lnTo>
                  <a:pt x="183642" y="97028"/>
                </a:lnTo>
                <a:lnTo>
                  <a:pt x="182626" y="103378"/>
                </a:lnTo>
                <a:lnTo>
                  <a:pt x="180467" y="108966"/>
                </a:lnTo>
                <a:lnTo>
                  <a:pt x="178435" y="114681"/>
                </a:lnTo>
                <a:lnTo>
                  <a:pt x="154940" y="127889"/>
                </a:lnTo>
                <a:lnTo>
                  <a:pt x="148336" y="127762"/>
                </a:lnTo>
                <a:lnTo>
                  <a:pt x="129032" y="108966"/>
                </a:lnTo>
                <a:lnTo>
                  <a:pt x="126873" y="103378"/>
                </a:lnTo>
                <a:lnTo>
                  <a:pt x="125857" y="97028"/>
                </a:lnTo>
                <a:lnTo>
                  <a:pt x="125857" y="83058"/>
                </a:lnTo>
                <a:lnTo>
                  <a:pt x="126873" y="76708"/>
                </a:lnTo>
                <a:lnTo>
                  <a:pt x="129032" y="70993"/>
                </a:lnTo>
                <a:lnTo>
                  <a:pt x="131064" y="65278"/>
                </a:lnTo>
                <a:lnTo>
                  <a:pt x="154940" y="51816"/>
                </a:lnTo>
                <a:lnTo>
                  <a:pt x="161417" y="51943"/>
                </a:lnTo>
                <a:lnTo>
                  <a:pt x="180467" y="70993"/>
                </a:lnTo>
                <a:lnTo>
                  <a:pt x="182626" y="76708"/>
                </a:lnTo>
                <a:lnTo>
                  <a:pt x="175488" y="38404"/>
                </a:lnTo>
                <a:lnTo>
                  <a:pt x="154940" y="34417"/>
                </a:lnTo>
                <a:lnTo>
                  <a:pt x="147548" y="34925"/>
                </a:lnTo>
                <a:lnTo>
                  <a:pt x="114376" y="54914"/>
                </a:lnTo>
                <a:lnTo>
                  <a:pt x="104648" y="90043"/>
                </a:lnTo>
                <a:lnTo>
                  <a:pt x="105092" y="98145"/>
                </a:lnTo>
                <a:lnTo>
                  <a:pt x="123088" y="134721"/>
                </a:lnTo>
                <a:lnTo>
                  <a:pt x="154940" y="145542"/>
                </a:lnTo>
                <a:lnTo>
                  <a:pt x="162293" y="145046"/>
                </a:lnTo>
                <a:lnTo>
                  <a:pt x="195364" y="125095"/>
                </a:lnTo>
                <a:lnTo>
                  <a:pt x="204584" y="98145"/>
                </a:lnTo>
                <a:lnTo>
                  <a:pt x="204978" y="90043"/>
                </a:lnTo>
                <a:close/>
              </a:path>
              <a:path w="426084" h="146050">
                <a:moveTo>
                  <a:pt x="295783" y="104648"/>
                </a:moveTo>
                <a:lnTo>
                  <a:pt x="293243" y="98425"/>
                </a:lnTo>
                <a:lnTo>
                  <a:pt x="283591" y="88773"/>
                </a:lnTo>
                <a:lnTo>
                  <a:pt x="276225" y="85344"/>
                </a:lnTo>
                <a:lnTo>
                  <a:pt x="266319" y="83185"/>
                </a:lnTo>
                <a:lnTo>
                  <a:pt x="249301" y="79121"/>
                </a:lnTo>
                <a:lnTo>
                  <a:pt x="243332" y="77851"/>
                </a:lnTo>
                <a:lnTo>
                  <a:pt x="239014" y="75946"/>
                </a:lnTo>
                <a:lnTo>
                  <a:pt x="233680" y="71374"/>
                </a:lnTo>
                <a:lnTo>
                  <a:pt x="232283" y="68707"/>
                </a:lnTo>
                <a:lnTo>
                  <a:pt x="232410" y="65151"/>
                </a:lnTo>
                <a:lnTo>
                  <a:pt x="232537" y="61341"/>
                </a:lnTo>
                <a:lnTo>
                  <a:pt x="234315" y="57912"/>
                </a:lnTo>
                <a:lnTo>
                  <a:pt x="241935" y="52578"/>
                </a:lnTo>
                <a:lnTo>
                  <a:pt x="246888" y="51181"/>
                </a:lnTo>
                <a:lnTo>
                  <a:pt x="252984" y="51054"/>
                </a:lnTo>
                <a:lnTo>
                  <a:pt x="258826" y="51181"/>
                </a:lnTo>
                <a:lnTo>
                  <a:pt x="263525" y="52451"/>
                </a:lnTo>
                <a:lnTo>
                  <a:pt x="270256" y="57404"/>
                </a:lnTo>
                <a:lnTo>
                  <a:pt x="272415" y="60833"/>
                </a:lnTo>
                <a:lnTo>
                  <a:pt x="273431" y="65151"/>
                </a:lnTo>
                <a:lnTo>
                  <a:pt x="293878" y="65151"/>
                </a:lnTo>
                <a:lnTo>
                  <a:pt x="261429" y="35026"/>
                </a:lnTo>
                <a:lnTo>
                  <a:pt x="252857" y="34417"/>
                </a:lnTo>
                <a:lnTo>
                  <a:pt x="244475" y="34544"/>
                </a:lnTo>
                <a:lnTo>
                  <a:pt x="211328" y="60198"/>
                </a:lnTo>
                <a:lnTo>
                  <a:pt x="211328" y="74168"/>
                </a:lnTo>
                <a:lnTo>
                  <a:pt x="213741" y="80391"/>
                </a:lnTo>
                <a:lnTo>
                  <a:pt x="223774" y="90424"/>
                </a:lnTo>
                <a:lnTo>
                  <a:pt x="231013" y="93980"/>
                </a:lnTo>
                <a:lnTo>
                  <a:pt x="263271" y="101092"/>
                </a:lnTo>
                <a:lnTo>
                  <a:pt x="267335" y="102870"/>
                </a:lnTo>
                <a:lnTo>
                  <a:pt x="270129" y="105156"/>
                </a:lnTo>
                <a:lnTo>
                  <a:pt x="272796" y="107442"/>
                </a:lnTo>
                <a:lnTo>
                  <a:pt x="274193" y="110363"/>
                </a:lnTo>
                <a:lnTo>
                  <a:pt x="274066" y="118364"/>
                </a:lnTo>
                <a:lnTo>
                  <a:pt x="272034" y="122047"/>
                </a:lnTo>
                <a:lnTo>
                  <a:pt x="267970" y="124587"/>
                </a:lnTo>
                <a:lnTo>
                  <a:pt x="264033" y="127127"/>
                </a:lnTo>
                <a:lnTo>
                  <a:pt x="258572" y="128397"/>
                </a:lnTo>
                <a:lnTo>
                  <a:pt x="251714" y="128524"/>
                </a:lnTo>
                <a:lnTo>
                  <a:pt x="245364" y="128524"/>
                </a:lnTo>
                <a:lnTo>
                  <a:pt x="240284" y="127254"/>
                </a:lnTo>
                <a:lnTo>
                  <a:pt x="232918" y="122428"/>
                </a:lnTo>
                <a:lnTo>
                  <a:pt x="230632" y="118872"/>
                </a:lnTo>
                <a:lnTo>
                  <a:pt x="229743" y="114046"/>
                </a:lnTo>
                <a:lnTo>
                  <a:pt x="208153" y="114046"/>
                </a:lnTo>
                <a:lnTo>
                  <a:pt x="234505" y="143370"/>
                </a:lnTo>
                <a:lnTo>
                  <a:pt x="251841" y="145542"/>
                </a:lnTo>
                <a:lnTo>
                  <a:pt x="261112" y="145415"/>
                </a:lnTo>
                <a:lnTo>
                  <a:pt x="293878" y="124460"/>
                </a:lnTo>
                <a:lnTo>
                  <a:pt x="295656" y="118364"/>
                </a:lnTo>
                <a:lnTo>
                  <a:pt x="295783" y="104648"/>
                </a:lnTo>
                <a:close/>
              </a:path>
              <a:path w="426084" h="146050">
                <a:moveTo>
                  <a:pt x="356362" y="125476"/>
                </a:moveTo>
                <a:lnTo>
                  <a:pt x="354838" y="125603"/>
                </a:lnTo>
                <a:lnTo>
                  <a:pt x="347218" y="126111"/>
                </a:lnTo>
                <a:lnTo>
                  <a:pt x="342138" y="126111"/>
                </a:lnTo>
                <a:lnTo>
                  <a:pt x="339217" y="125222"/>
                </a:lnTo>
                <a:lnTo>
                  <a:pt x="336677" y="123317"/>
                </a:lnTo>
                <a:lnTo>
                  <a:pt x="334264" y="121412"/>
                </a:lnTo>
                <a:lnTo>
                  <a:pt x="332867" y="117475"/>
                </a:lnTo>
                <a:lnTo>
                  <a:pt x="332867" y="52705"/>
                </a:lnTo>
                <a:lnTo>
                  <a:pt x="354838" y="52705"/>
                </a:lnTo>
                <a:lnTo>
                  <a:pt x="354838" y="35814"/>
                </a:lnTo>
                <a:lnTo>
                  <a:pt x="332867" y="35814"/>
                </a:lnTo>
                <a:lnTo>
                  <a:pt x="332867" y="10033"/>
                </a:lnTo>
                <a:lnTo>
                  <a:pt x="311785" y="10033"/>
                </a:lnTo>
                <a:lnTo>
                  <a:pt x="311785" y="35814"/>
                </a:lnTo>
                <a:lnTo>
                  <a:pt x="296037" y="35814"/>
                </a:lnTo>
                <a:lnTo>
                  <a:pt x="296037" y="52705"/>
                </a:lnTo>
                <a:lnTo>
                  <a:pt x="311785" y="52705"/>
                </a:lnTo>
                <a:lnTo>
                  <a:pt x="311785" y="122555"/>
                </a:lnTo>
                <a:lnTo>
                  <a:pt x="313309" y="127889"/>
                </a:lnTo>
                <a:lnTo>
                  <a:pt x="337439" y="144653"/>
                </a:lnTo>
                <a:lnTo>
                  <a:pt x="348488" y="144653"/>
                </a:lnTo>
                <a:lnTo>
                  <a:pt x="350774" y="144399"/>
                </a:lnTo>
                <a:lnTo>
                  <a:pt x="353060" y="144272"/>
                </a:lnTo>
                <a:lnTo>
                  <a:pt x="354838" y="144145"/>
                </a:lnTo>
                <a:lnTo>
                  <a:pt x="356362" y="143891"/>
                </a:lnTo>
                <a:lnTo>
                  <a:pt x="356362" y="126111"/>
                </a:lnTo>
                <a:lnTo>
                  <a:pt x="356362" y="125476"/>
                </a:lnTo>
                <a:close/>
              </a:path>
              <a:path w="426084" h="146050">
                <a:moveTo>
                  <a:pt x="425742" y="73621"/>
                </a:moveTo>
                <a:lnTo>
                  <a:pt x="362204" y="73621"/>
                </a:lnTo>
                <a:lnTo>
                  <a:pt x="362204" y="91821"/>
                </a:lnTo>
                <a:lnTo>
                  <a:pt x="425742" y="91821"/>
                </a:lnTo>
                <a:lnTo>
                  <a:pt x="425742" y="7362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64597" y="5191759"/>
            <a:ext cx="1993010" cy="425500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8938387" y="5414771"/>
            <a:ext cx="873760" cy="179070"/>
          </a:xfrm>
          <a:custGeom>
            <a:avLst/>
            <a:gdLst/>
            <a:ahLst/>
            <a:cxnLst/>
            <a:rect l="l" t="t" r="r" b="b"/>
            <a:pathLst>
              <a:path w="873759" h="179070">
                <a:moveTo>
                  <a:pt x="115316" y="90297"/>
                </a:moveTo>
                <a:lnTo>
                  <a:pt x="107188" y="51943"/>
                </a:lnTo>
                <a:lnTo>
                  <a:pt x="93726" y="34518"/>
                </a:lnTo>
                <a:lnTo>
                  <a:pt x="93726" y="90297"/>
                </a:lnTo>
                <a:lnTo>
                  <a:pt x="93027" y="102311"/>
                </a:lnTo>
                <a:lnTo>
                  <a:pt x="66548" y="139611"/>
                </a:lnTo>
                <a:lnTo>
                  <a:pt x="45339" y="143129"/>
                </a:lnTo>
                <a:lnTo>
                  <a:pt x="21717" y="143129"/>
                </a:lnTo>
                <a:lnTo>
                  <a:pt x="21717" y="37846"/>
                </a:lnTo>
                <a:lnTo>
                  <a:pt x="46482" y="37846"/>
                </a:lnTo>
                <a:lnTo>
                  <a:pt x="87071" y="58940"/>
                </a:lnTo>
                <a:lnTo>
                  <a:pt x="93726" y="90297"/>
                </a:lnTo>
                <a:lnTo>
                  <a:pt x="93726" y="34518"/>
                </a:lnTo>
                <a:lnTo>
                  <a:pt x="58064" y="19342"/>
                </a:lnTo>
                <a:lnTo>
                  <a:pt x="47879" y="18796"/>
                </a:lnTo>
                <a:lnTo>
                  <a:pt x="0" y="18796"/>
                </a:lnTo>
                <a:lnTo>
                  <a:pt x="0" y="162052"/>
                </a:lnTo>
                <a:lnTo>
                  <a:pt x="46482" y="162052"/>
                </a:lnTo>
                <a:lnTo>
                  <a:pt x="83693" y="153416"/>
                </a:lnTo>
                <a:lnTo>
                  <a:pt x="97053" y="143129"/>
                </a:lnTo>
                <a:lnTo>
                  <a:pt x="97243" y="142963"/>
                </a:lnTo>
                <a:lnTo>
                  <a:pt x="114808" y="101142"/>
                </a:lnTo>
                <a:lnTo>
                  <a:pt x="115316" y="90297"/>
                </a:lnTo>
                <a:close/>
              </a:path>
              <a:path w="873759" h="179070">
                <a:moveTo>
                  <a:pt x="221742" y="108839"/>
                </a:moveTo>
                <a:lnTo>
                  <a:pt x="209740" y="70612"/>
                </a:lnTo>
                <a:lnTo>
                  <a:pt x="200406" y="61849"/>
                </a:lnTo>
                <a:lnTo>
                  <a:pt x="200406" y="101854"/>
                </a:lnTo>
                <a:lnTo>
                  <a:pt x="200406" y="115824"/>
                </a:lnTo>
                <a:lnTo>
                  <a:pt x="199390" y="122174"/>
                </a:lnTo>
                <a:lnTo>
                  <a:pt x="197231" y="127762"/>
                </a:lnTo>
                <a:lnTo>
                  <a:pt x="195199" y="133477"/>
                </a:lnTo>
                <a:lnTo>
                  <a:pt x="171704" y="146685"/>
                </a:lnTo>
                <a:lnTo>
                  <a:pt x="165100" y="146558"/>
                </a:lnTo>
                <a:lnTo>
                  <a:pt x="145796" y="127762"/>
                </a:lnTo>
                <a:lnTo>
                  <a:pt x="143637" y="122174"/>
                </a:lnTo>
                <a:lnTo>
                  <a:pt x="142621" y="115824"/>
                </a:lnTo>
                <a:lnTo>
                  <a:pt x="142621" y="101854"/>
                </a:lnTo>
                <a:lnTo>
                  <a:pt x="143637" y="95504"/>
                </a:lnTo>
                <a:lnTo>
                  <a:pt x="145796" y="89789"/>
                </a:lnTo>
                <a:lnTo>
                  <a:pt x="147828" y="84074"/>
                </a:lnTo>
                <a:lnTo>
                  <a:pt x="171704" y="70612"/>
                </a:lnTo>
                <a:lnTo>
                  <a:pt x="178181" y="70739"/>
                </a:lnTo>
                <a:lnTo>
                  <a:pt x="197231" y="89789"/>
                </a:lnTo>
                <a:lnTo>
                  <a:pt x="199390" y="95504"/>
                </a:lnTo>
                <a:lnTo>
                  <a:pt x="192252" y="57200"/>
                </a:lnTo>
                <a:lnTo>
                  <a:pt x="171704" y="53213"/>
                </a:lnTo>
                <a:lnTo>
                  <a:pt x="164312" y="53721"/>
                </a:lnTo>
                <a:lnTo>
                  <a:pt x="131140" y="73710"/>
                </a:lnTo>
                <a:lnTo>
                  <a:pt x="121412" y="108839"/>
                </a:lnTo>
                <a:lnTo>
                  <a:pt x="121856" y="116941"/>
                </a:lnTo>
                <a:lnTo>
                  <a:pt x="139852" y="153517"/>
                </a:lnTo>
                <a:lnTo>
                  <a:pt x="171704" y="164338"/>
                </a:lnTo>
                <a:lnTo>
                  <a:pt x="179057" y="163842"/>
                </a:lnTo>
                <a:lnTo>
                  <a:pt x="212128" y="143891"/>
                </a:lnTo>
                <a:lnTo>
                  <a:pt x="221348" y="116941"/>
                </a:lnTo>
                <a:lnTo>
                  <a:pt x="221742" y="108839"/>
                </a:lnTo>
                <a:close/>
              </a:path>
              <a:path w="873759" h="179070">
                <a:moveTo>
                  <a:pt x="319532" y="89408"/>
                </a:moveTo>
                <a:lnTo>
                  <a:pt x="290576" y="54737"/>
                </a:lnTo>
                <a:lnTo>
                  <a:pt x="274955" y="53213"/>
                </a:lnTo>
                <a:lnTo>
                  <a:pt x="267589" y="53721"/>
                </a:lnTo>
                <a:lnTo>
                  <a:pt x="234632" y="73952"/>
                </a:lnTo>
                <a:lnTo>
                  <a:pt x="225044" y="108839"/>
                </a:lnTo>
                <a:lnTo>
                  <a:pt x="225488" y="116776"/>
                </a:lnTo>
                <a:lnTo>
                  <a:pt x="243116" y="153250"/>
                </a:lnTo>
                <a:lnTo>
                  <a:pt x="275336" y="164338"/>
                </a:lnTo>
                <a:lnTo>
                  <a:pt x="283845" y="164211"/>
                </a:lnTo>
                <a:lnTo>
                  <a:pt x="316357" y="141224"/>
                </a:lnTo>
                <a:lnTo>
                  <a:pt x="319532" y="128016"/>
                </a:lnTo>
                <a:lnTo>
                  <a:pt x="298958" y="128016"/>
                </a:lnTo>
                <a:lnTo>
                  <a:pt x="297561" y="133985"/>
                </a:lnTo>
                <a:lnTo>
                  <a:pt x="294767" y="138430"/>
                </a:lnTo>
                <a:lnTo>
                  <a:pt x="286512" y="144653"/>
                </a:lnTo>
                <a:lnTo>
                  <a:pt x="281305" y="146177"/>
                </a:lnTo>
                <a:lnTo>
                  <a:pt x="275336" y="146304"/>
                </a:lnTo>
                <a:lnTo>
                  <a:pt x="266446" y="146177"/>
                </a:lnTo>
                <a:lnTo>
                  <a:pt x="246253" y="108204"/>
                </a:lnTo>
                <a:lnTo>
                  <a:pt x="246824" y="99999"/>
                </a:lnTo>
                <a:lnTo>
                  <a:pt x="275336" y="70866"/>
                </a:lnTo>
                <a:lnTo>
                  <a:pt x="281940" y="70993"/>
                </a:lnTo>
                <a:lnTo>
                  <a:pt x="298958" y="89408"/>
                </a:lnTo>
                <a:lnTo>
                  <a:pt x="319532" y="89408"/>
                </a:lnTo>
                <a:close/>
              </a:path>
              <a:path w="873759" h="179070">
                <a:moveTo>
                  <a:pt x="355092" y="145415"/>
                </a:moveTo>
                <a:lnTo>
                  <a:pt x="353695" y="142113"/>
                </a:lnTo>
                <a:lnTo>
                  <a:pt x="351028" y="139573"/>
                </a:lnTo>
                <a:lnTo>
                  <a:pt x="348361" y="136906"/>
                </a:lnTo>
                <a:lnTo>
                  <a:pt x="345059" y="135509"/>
                </a:lnTo>
                <a:lnTo>
                  <a:pt x="341249" y="135382"/>
                </a:lnTo>
                <a:lnTo>
                  <a:pt x="337185" y="135509"/>
                </a:lnTo>
                <a:lnTo>
                  <a:pt x="333883" y="136906"/>
                </a:lnTo>
                <a:lnTo>
                  <a:pt x="331216" y="139573"/>
                </a:lnTo>
                <a:lnTo>
                  <a:pt x="328549" y="142113"/>
                </a:lnTo>
                <a:lnTo>
                  <a:pt x="327152" y="145415"/>
                </a:lnTo>
                <a:lnTo>
                  <a:pt x="327152" y="153416"/>
                </a:lnTo>
                <a:lnTo>
                  <a:pt x="328549" y="156718"/>
                </a:lnTo>
                <a:lnTo>
                  <a:pt x="333883" y="162052"/>
                </a:lnTo>
                <a:lnTo>
                  <a:pt x="337185" y="163449"/>
                </a:lnTo>
                <a:lnTo>
                  <a:pt x="345059" y="163449"/>
                </a:lnTo>
                <a:lnTo>
                  <a:pt x="348361" y="162052"/>
                </a:lnTo>
                <a:lnTo>
                  <a:pt x="353695" y="156718"/>
                </a:lnTo>
                <a:lnTo>
                  <a:pt x="355092" y="153416"/>
                </a:lnTo>
                <a:lnTo>
                  <a:pt x="355092" y="145415"/>
                </a:lnTo>
                <a:close/>
              </a:path>
              <a:path w="873759" h="179070">
                <a:moveTo>
                  <a:pt x="504698" y="83947"/>
                </a:moveTo>
                <a:lnTo>
                  <a:pt x="471131" y="60198"/>
                </a:lnTo>
                <a:lnTo>
                  <a:pt x="461645" y="11430"/>
                </a:lnTo>
                <a:lnTo>
                  <a:pt x="443103" y="11430"/>
                </a:lnTo>
                <a:lnTo>
                  <a:pt x="443103" y="28829"/>
                </a:lnTo>
                <a:lnTo>
                  <a:pt x="442683" y="35483"/>
                </a:lnTo>
                <a:lnTo>
                  <a:pt x="427062" y="70269"/>
                </a:lnTo>
                <a:lnTo>
                  <a:pt x="398145" y="88900"/>
                </a:lnTo>
                <a:lnTo>
                  <a:pt x="408305" y="103886"/>
                </a:lnTo>
                <a:lnTo>
                  <a:pt x="440956" y="80873"/>
                </a:lnTo>
                <a:lnTo>
                  <a:pt x="452755" y="60198"/>
                </a:lnTo>
                <a:lnTo>
                  <a:pt x="455993" y="66649"/>
                </a:lnTo>
                <a:lnTo>
                  <a:pt x="487311" y="95605"/>
                </a:lnTo>
                <a:lnTo>
                  <a:pt x="494411" y="98552"/>
                </a:lnTo>
                <a:lnTo>
                  <a:pt x="504698" y="83947"/>
                </a:lnTo>
                <a:close/>
              </a:path>
              <a:path w="873759" h="179070">
                <a:moveTo>
                  <a:pt x="546608" y="1524"/>
                </a:moveTo>
                <a:lnTo>
                  <a:pt x="527812" y="1524"/>
                </a:lnTo>
                <a:lnTo>
                  <a:pt x="527812" y="37592"/>
                </a:lnTo>
                <a:lnTo>
                  <a:pt x="490347" y="37592"/>
                </a:lnTo>
                <a:lnTo>
                  <a:pt x="490347" y="53086"/>
                </a:lnTo>
                <a:lnTo>
                  <a:pt x="527812" y="53086"/>
                </a:lnTo>
                <a:lnTo>
                  <a:pt x="527812" y="106299"/>
                </a:lnTo>
                <a:lnTo>
                  <a:pt x="546608" y="106299"/>
                </a:lnTo>
                <a:lnTo>
                  <a:pt x="546608" y="1524"/>
                </a:lnTo>
                <a:close/>
              </a:path>
              <a:path w="873759" h="179070">
                <a:moveTo>
                  <a:pt x="547116" y="137922"/>
                </a:moveTo>
                <a:lnTo>
                  <a:pt x="544703" y="131699"/>
                </a:lnTo>
                <a:lnTo>
                  <a:pt x="539877" y="126746"/>
                </a:lnTo>
                <a:lnTo>
                  <a:pt x="539051" y="125857"/>
                </a:lnTo>
                <a:lnTo>
                  <a:pt x="535178" y="121666"/>
                </a:lnTo>
                <a:lnTo>
                  <a:pt x="528447" y="117995"/>
                </a:lnTo>
                <a:lnTo>
                  <a:pt x="528447" y="138938"/>
                </a:lnTo>
                <a:lnTo>
                  <a:pt x="528447" y="151003"/>
                </a:lnTo>
                <a:lnTo>
                  <a:pt x="487172" y="163703"/>
                </a:lnTo>
                <a:lnTo>
                  <a:pt x="477977" y="163398"/>
                </a:lnTo>
                <a:lnTo>
                  <a:pt x="446024" y="151003"/>
                </a:lnTo>
                <a:lnTo>
                  <a:pt x="446024" y="138938"/>
                </a:lnTo>
                <a:lnTo>
                  <a:pt x="487172" y="125857"/>
                </a:lnTo>
                <a:lnTo>
                  <a:pt x="496430" y="126187"/>
                </a:lnTo>
                <a:lnTo>
                  <a:pt x="528447" y="138938"/>
                </a:lnTo>
                <a:lnTo>
                  <a:pt x="528447" y="117995"/>
                </a:lnTo>
                <a:lnTo>
                  <a:pt x="487172" y="111252"/>
                </a:lnTo>
                <a:lnTo>
                  <a:pt x="478167" y="111493"/>
                </a:lnTo>
                <a:lnTo>
                  <a:pt x="439293" y="121666"/>
                </a:lnTo>
                <a:lnTo>
                  <a:pt x="434467" y="126746"/>
                </a:lnTo>
                <a:lnTo>
                  <a:pt x="429641" y="131699"/>
                </a:lnTo>
                <a:lnTo>
                  <a:pt x="427228" y="137922"/>
                </a:lnTo>
                <a:lnTo>
                  <a:pt x="427228" y="152273"/>
                </a:lnTo>
                <a:lnTo>
                  <a:pt x="462114" y="176415"/>
                </a:lnTo>
                <a:lnTo>
                  <a:pt x="487172" y="178536"/>
                </a:lnTo>
                <a:lnTo>
                  <a:pt x="496239" y="178320"/>
                </a:lnTo>
                <a:lnTo>
                  <a:pt x="535178" y="168275"/>
                </a:lnTo>
                <a:lnTo>
                  <a:pt x="539508" y="163703"/>
                </a:lnTo>
                <a:lnTo>
                  <a:pt x="544703" y="158242"/>
                </a:lnTo>
                <a:lnTo>
                  <a:pt x="547116" y="152273"/>
                </a:lnTo>
                <a:lnTo>
                  <a:pt x="547116" y="137922"/>
                </a:lnTo>
                <a:close/>
              </a:path>
              <a:path w="873759" h="179070">
                <a:moveTo>
                  <a:pt x="666369" y="85852"/>
                </a:moveTo>
                <a:lnTo>
                  <a:pt x="633310" y="63881"/>
                </a:lnTo>
                <a:lnTo>
                  <a:pt x="623824" y="41783"/>
                </a:lnTo>
                <a:lnTo>
                  <a:pt x="623824" y="29464"/>
                </a:lnTo>
                <a:lnTo>
                  <a:pt x="661924" y="29464"/>
                </a:lnTo>
                <a:lnTo>
                  <a:pt x="661924" y="14224"/>
                </a:lnTo>
                <a:lnTo>
                  <a:pt x="566039" y="14224"/>
                </a:lnTo>
                <a:lnTo>
                  <a:pt x="566039" y="29464"/>
                </a:lnTo>
                <a:lnTo>
                  <a:pt x="605028" y="29464"/>
                </a:lnTo>
                <a:lnTo>
                  <a:pt x="604901" y="42672"/>
                </a:lnTo>
                <a:lnTo>
                  <a:pt x="584200" y="77724"/>
                </a:lnTo>
                <a:lnTo>
                  <a:pt x="560451" y="91059"/>
                </a:lnTo>
                <a:lnTo>
                  <a:pt x="570103" y="106045"/>
                </a:lnTo>
                <a:lnTo>
                  <a:pt x="602818" y="83794"/>
                </a:lnTo>
                <a:lnTo>
                  <a:pt x="614680" y="63881"/>
                </a:lnTo>
                <a:lnTo>
                  <a:pt x="617931" y="70053"/>
                </a:lnTo>
                <a:lnTo>
                  <a:pt x="650138" y="97828"/>
                </a:lnTo>
                <a:lnTo>
                  <a:pt x="657479" y="100584"/>
                </a:lnTo>
                <a:lnTo>
                  <a:pt x="666369" y="85852"/>
                </a:lnTo>
                <a:close/>
              </a:path>
              <a:path w="873759" h="179070">
                <a:moveTo>
                  <a:pt x="702691" y="145288"/>
                </a:moveTo>
                <a:lnTo>
                  <a:pt x="684276" y="119811"/>
                </a:lnTo>
                <a:lnTo>
                  <a:pt x="684276" y="139446"/>
                </a:lnTo>
                <a:lnTo>
                  <a:pt x="684276" y="151257"/>
                </a:lnTo>
                <a:lnTo>
                  <a:pt x="644017" y="163703"/>
                </a:lnTo>
                <a:lnTo>
                  <a:pt x="634771" y="163398"/>
                </a:lnTo>
                <a:lnTo>
                  <a:pt x="603250" y="151257"/>
                </a:lnTo>
                <a:lnTo>
                  <a:pt x="603250" y="139446"/>
                </a:lnTo>
                <a:lnTo>
                  <a:pt x="644017" y="127254"/>
                </a:lnTo>
                <a:lnTo>
                  <a:pt x="653084" y="127571"/>
                </a:lnTo>
                <a:lnTo>
                  <a:pt x="684276" y="139446"/>
                </a:lnTo>
                <a:lnTo>
                  <a:pt x="684276" y="119811"/>
                </a:lnTo>
                <a:lnTo>
                  <a:pt x="678586" y="117297"/>
                </a:lnTo>
                <a:lnTo>
                  <a:pt x="668591" y="114617"/>
                </a:lnTo>
                <a:lnTo>
                  <a:pt x="657059" y="113004"/>
                </a:lnTo>
                <a:lnTo>
                  <a:pt x="644017" y="112395"/>
                </a:lnTo>
                <a:lnTo>
                  <a:pt x="635012" y="112661"/>
                </a:lnTo>
                <a:lnTo>
                  <a:pt x="596392" y="122682"/>
                </a:lnTo>
                <a:lnTo>
                  <a:pt x="584454" y="138303"/>
                </a:lnTo>
                <a:lnTo>
                  <a:pt x="584454" y="152273"/>
                </a:lnTo>
                <a:lnTo>
                  <a:pt x="619010" y="176377"/>
                </a:lnTo>
                <a:lnTo>
                  <a:pt x="644017" y="178536"/>
                </a:lnTo>
                <a:lnTo>
                  <a:pt x="657059" y="178003"/>
                </a:lnTo>
                <a:lnTo>
                  <a:pt x="693826" y="165049"/>
                </a:lnTo>
                <a:lnTo>
                  <a:pt x="694969" y="163703"/>
                </a:lnTo>
                <a:lnTo>
                  <a:pt x="698690" y="159359"/>
                </a:lnTo>
                <a:lnTo>
                  <a:pt x="701636" y="152768"/>
                </a:lnTo>
                <a:lnTo>
                  <a:pt x="702691" y="145288"/>
                </a:lnTo>
                <a:close/>
              </a:path>
              <a:path w="873759" h="179070">
                <a:moveTo>
                  <a:pt x="726948" y="45466"/>
                </a:moveTo>
                <a:lnTo>
                  <a:pt x="701167" y="45466"/>
                </a:lnTo>
                <a:lnTo>
                  <a:pt x="701167" y="1524"/>
                </a:lnTo>
                <a:lnTo>
                  <a:pt x="682371" y="1524"/>
                </a:lnTo>
                <a:lnTo>
                  <a:pt x="682371" y="108077"/>
                </a:lnTo>
                <a:lnTo>
                  <a:pt x="701167" y="108077"/>
                </a:lnTo>
                <a:lnTo>
                  <a:pt x="701167" y="60960"/>
                </a:lnTo>
                <a:lnTo>
                  <a:pt x="726948" y="60960"/>
                </a:lnTo>
                <a:lnTo>
                  <a:pt x="726948" y="45466"/>
                </a:lnTo>
                <a:close/>
              </a:path>
              <a:path w="873759" h="179070">
                <a:moveTo>
                  <a:pt x="816610" y="69723"/>
                </a:moveTo>
                <a:lnTo>
                  <a:pt x="814832" y="64008"/>
                </a:lnTo>
                <a:lnTo>
                  <a:pt x="811403" y="59055"/>
                </a:lnTo>
                <a:lnTo>
                  <a:pt x="810298" y="57531"/>
                </a:lnTo>
                <a:lnTo>
                  <a:pt x="807847" y="54102"/>
                </a:lnTo>
                <a:lnTo>
                  <a:pt x="803148" y="50292"/>
                </a:lnTo>
                <a:lnTo>
                  <a:pt x="799338" y="48590"/>
                </a:lnTo>
                <a:lnTo>
                  <a:pt x="799338" y="76454"/>
                </a:lnTo>
                <a:lnTo>
                  <a:pt x="799084" y="82169"/>
                </a:lnTo>
                <a:lnTo>
                  <a:pt x="796925" y="86741"/>
                </a:lnTo>
                <a:lnTo>
                  <a:pt x="788416" y="93218"/>
                </a:lnTo>
                <a:lnTo>
                  <a:pt x="782828" y="94996"/>
                </a:lnTo>
                <a:lnTo>
                  <a:pt x="768604" y="94996"/>
                </a:lnTo>
                <a:lnTo>
                  <a:pt x="763016" y="93218"/>
                </a:lnTo>
                <a:lnTo>
                  <a:pt x="754761" y="86741"/>
                </a:lnTo>
                <a:lnTo>
                  <a:pt x="752729" y="82169"/>
                </a:lnTo>
                <a:lnTo>
                  <a:pt x="752729" y="70612"/>
                </a:lnTo>
                <a:lnTo>
                  <a:pt x="754761" y="66040"/>
                </a:lnTo>
                <a:lnTo>
                  <a:pt x="758952" y="62738"/>
                </a:lnTo>
                <a:lnTo>
                  <a:pt x="763016" y="59309"/>
                </a:lnTo>
                <a:lnTo>
                  <a:pt x="768604" y="57658"/>
                </a:lnTo>
                <a:lnTo>
                  <a:pt x="775716" y="57531"/>
                </a:lnTo>
                <a:lnTo>
                  <a:pt x="782828" y="57658"/>
                </a:lnTo>
                <a:lnTo>
                  <a:pt x="788416" y="59309"/>
                </a:lnTo>
                <a:lnTo>
                  <a:pt x="792607" y="62738"/>
                </a:lnTo>
                <a:lnTo>
                  <a:pt x="796925" y="66040"/>
                </a:lnTo>
                <a:lnTo>
                  <a:pt x="799084" y="70612"/>
                </a:lnTo>
                <a:lnTo>
                  <a:pt x="799338" y="76454"/>
                </a:lnTo>
                <a:lnTo>
                  <a:pt x="799338" y="48590"/>
                </a:lnTo>
                <a:lnTo>
                  <a:pt x="796925" y="47498"/>
                </a:lnTo>
                <a:lnTo>
                  <a:pt x="790829" y="44831"/>
                </a:lnTo>
                <a:lnTo>
                  <a:pt x="783844" y="43434"/>
                </a:lnTo>
                <a:lnTo>
                  <a:pt x="775716" y="43307"/>
                </a:lnTo>
                <a:lnTo>
                  <a:pt x="767715" y="43434"/>
                </a:lnTo>
                <a:lnTo>
                  <a:pt x="735076" y="69723"/>
                </a:lnTo>
                <a:lnTo>
                  <a:pt x="735050" y="82169"/>
                </a:lnTo>
                <a:lnTo>
                  <a:pt x="735076" y="83058"/>
                </a:lnTo>
                <a:lnTo>
                  <a:pt x="767715" y="109220"/>
                </a:lnTo>
                <a:lnTo>
                  <a:pt x="783844" y="109220"/>
                </a:lnTo>
                <a:lnTo>
                  <a:pt x="810488" y="94996"/>
                </a:lnTo>
                <a:lnTo>
                  <a:pt x="811403" y="93726"/>
                </a:lnTo>
                <a:lnTo>
                  <a:pt x="814832" y="88773"/>
                </a:lnTo>
                <a:lnTo>
                  <a:pt x="816610" y="83058"/>
                </a:lnTo>
                <a:lnTo>
                  <a:pt x="816610" y="69723"/>
                </a:lnTo>
                <a:close/>
              </a:path>
              <a:path w="873759" h="179070">
                <a:moveTo>
                  <a:pt x="824865" y="20193"/>
                </a:moveTo>
                <a:lnTo>
                  <a:pt x="785241" y="20193"/>
                </a:lnTo>
                <a:lnTo>
                  <a:pt x="785241" y="0"/>
                </a:lnTo>
                <a:lnTo>
                  <a:pt x="766699" y="0"/>
                </a:lnTo>
                <a:lnTo>
                  <a:pt x="766699" y="20193"/>
                </a:lnTo>
                <a:lnTo>
                  <a:pt x="725043" y="20193"/>
                </a:lnTo>
                <a:lnTo>
                  <a:pt x="725043" y="35179"/>
                </a:lnTo>
                <a:lnTo>
                  <a:pt x="824865" y="35179"/>
                </a:lnTo>
                <a:lnTo>
                  <a:pt x="824865" y="20193"/>
                </a:lnTo>
                <a:close/>
              </a:path>
              <a:path w="873759" h="179070">
                <a:moveTo>
                  <a:pt x="872744" y="1524"/>
                </a:moveTo>
                <a:lnTo>
                  <a:pt x="853948" y="1524"/>
                </a:lnTo>
                <a:lnTo>
                  <a:pt x="853948" y="42926"/>
                </a:lnTo>
                <a:lnTo>
                  <a:pt x="825500" y="42926"/>
                </a:lnTo>
                <a:lnTo>
                  <a:pt x="825500" y="58166"/>
                </a:lnTo>
                <a:lnTo>
                  <a:pt x="853948" y="58166"/>
                </a:lnTo>
                <a:lnTo>
                  <a:pt x="853948" y="77724"/>
                </a:lnTo>
                <a:lnTo>
                  <a:pt x="825246" y="77724"/>
                </a:lnTo>
                <a:lnTo>
                  <a:pt x="825246" y="92964"/>
                </a:lnTo>
                <a:lnTo>
                  <a:pt x="853948" y="92964"/>
                </a:lnTo>
                <a:lnTo>
                  <a:pt x="853948" y="115824"/>
                </a:lnTo>
                <a:lnTo>
                  <a:pt x="872744" y="115824"/>
                </a:lnTo>
                <a:lnTo>
                  <a:pt x="872744" y="1524"/>
                </a:lnTo>
                <a:close/>
              </a:path>
              <a:path w="873759" h="179070">
                <a:moveTo>
                  <a:pt x="873633" y="141605"/>
                </a:moveTo>
                <a:lnTo>
                  <a:pt x="871220" y="136017"/>
                </a:lnTo>
                <a:lnTo>
                  <a:pt x="867054" y="132080"/>
                </a:lnTo>
                <a:lnTo>
                  <a:pt x="861695" y="127000"/>
                </a:lnTo>
                <a:lnTo>
                  <a:pt x="854837" y="123571"/>
                </a:lnTo>
                <a:lnTo>
                  <a:pt x="853694" y="123266"/>
                </a:lnTo>
                <a:lnTo>
                  <a:pt x="853694" y="142748"/>
                </a:lnTo>
                <a:lnTo>
                  <a:pt x="853694" y="153289"/>
                </a:lnTo>
                <a:lnTo>
                  <a:pt x="813816" y="164084"/>
                </a:lnTo>
                <a:lnTo>
                  <a:pt x="804659" y="163842"/>
                </a:lnTo>
                <a:lnTo>
                  <a:pt x="773303" y="153289"/>
                </a:lnTo>
                <a:lnTo>
                  <a:pt x="773303" y="142748"/>
                </a:lnTo>
                <a:lnTo>
                  <a:pt x="813816" y="132080"/>
                </a:lnTo>
                <a:lnTo>
                  <a:pt x="822718" y="132334"/>
                </a:lnTo>
                <a:lnTo>
                  <a:pt x="853694" y="142748"/>
                </a:lnTo>
                <a:lnTo>
                  <a:pt x="853694" y="123266"/>
                </a:lnTo>
                <a:lnTo>
                  <a:pt x="813816" y="117602"/>
                </a:lnTo>
                <a:lnTo>
                  <a:pt x="804710" y="117830"/>
                </a:lnTo>
                <a:lnTo>
                  <a:pt x="765683" y="127000"/>
                </a:lnTo>
                <a:lnTo>
                  <a:pt x="760857" y="131572"/>
                </a:lnTo>
                <a:lnTo>
                  <a:pt x="756031" y="136017"/>
                </a:lnTo>
                <a:lnTo>
                  <a:pt x="753618" y="141605"/>
                </a:lnTo>
                <a:lnTo>
                  <a:pt x="753618" y="154432"/>
                </a:lnTo>
                <a:lnTo>
                  <a:pt x="788568" y="176568"/>
                </a:lnTo>
                <a:lnTo>
                  <a:pt x="813816" y="178536"/>
                </a:lnTo>
                <a:lnTo>
                  <a:pt x="822807" y="178346"/>
                </a:lnTo>
                <a:lnTo>
                  <a:pt x="861695" y="169037"/>
                </a:lnTo>
                <a:lnTo>
                  <a:pt x="867041" y="164084"/>
                </a:lnTo>
                <a:lnTo>
                  <a:pt x="871220" y="160020"/>
                </a:lnTo>
                <a:lnTo>
                  <a:pt x="873633" y="154432"/>
                </a:lnTo>
                <a:lnTo>
                  <a:pt x="873633" y="14160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1926335" y="2720339"/>
            <a:ext cx="723900" cy="723900"/>
            <a:chOff x="1926335" y="2720339"/>
            <a:chExt cx="723900" cy="723900"/>
          </a:xfrm>
        </p:grpSpPr>
        <p:sp>
          <p:nvSpPr>
            <p:cNvPr id="125" name="object 125"/>
            <p:cNvSpPr/>
            <p:nvPr/>
          </p:nvSpPr>
          <p:spPr>
            <a:xfrm>
              <a:off x="1926335" y="2720339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83307" y="2877311"/>
              <a:ext cx="411480" cy="409956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5734811" y="2720339"/>
            <a:ext cx="723900" cy="723900"/>
            <a:chOff x="5734811" y="2720339"/>
            <a:chExt cx="723900" cy="723900"/>
          </a:xfrm>
        </p:grpSpPr>
        <p:sp>
          <p:nvSpPr>
            <p:cNvPr id="128" name="object 128"/>
            <p:cNvSpPr/>
            <p:nvPr/>
          </p:nvSpPr>
          <p:spPr>
            <a:xfrm>
              <a:off x="5734811" y="2720339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94831" y="2881883"/>
              <a:ext cx="402336" cy="400812"/>
            </a:xfrm>
            <a:prstGeom prst="rect">
              <a:avLst/>
            </a:prstGeom>
          </p:spPr>
        </p:pic>
      </p:grpSp>
      <p:grpSp>
        <p:nvGrpSpPr>
          <p:cNvPr id="130" name="object 130"/>
          <p:cNvGrpSpPr/>
          <p:nvPr/>
        </p:nvGrpSpPr>
        <p:grpSpPr>
          <a:xfrm>
            <a:off x="9547859" y="2720339"/>
            <a:ext cx="723900" cy="723900"/>
            <a:chOff x="9547859" y="2720339"/>
            <a:chExt cx="723900" cy="723900"/>
          </a:xfrm>
        </p:grpSpPr>
        <p:sp>
          <p:nvSpPr>
            <p:cNvPr id="131" name="object 131"/>
            <p:cNvSpPr/>
            <p:nvPr/>
          </p:nvSpPr>
          <p:spPr>
            <a:xfrm>
              <a:off x="9547859" y="2720339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75875" y="2848355"/>
              <a:ext cx="466344" cy="467868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134" name="object 1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/>
          <p:nvPr/>
        </p:nvSpPr>
        <p:spPr>
          <a:xfrm>
            <a:off x="751230" y="5046549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76350" y="4955666"/>
            <a:ext cx="337185" cy="177165"/>
          </a:xfrm>
          <a:custGeom>
            <a:avLst/>
            <a:gdLst/>
            <a:ahLst/>
            <a:cxnLst/>
            <a:rect l="l" t="t" r="r" b="b"/>
            <a:pathLst>
              <a:path w="337184" h="177164">
                <a:moveTo>
                  <a:pt x="254165" y="110870"/>
                </a:moveTo>
                <a:lnTo>
                  <a:pt x="213385" y="117347"/>
                </a:lnTo>
                <a:lnTo>
                  <a:pt x="194627" y="136778"/>
                </a:lnTo>
                <a:lnTo>
                  <a:pt x="194627" y="150748"/>
                </a:lnTo>
                <a:lnTo>
                  <a:pt x="229249" y="174767"/>
                </a:lnTo>
                <a:lnTo>
                  <a:pt x="254165" y="176910"/>
                </a:lnTo>
                <a:lnTo>
                  <a:pt x="267247" y="176365"/>
                </a:lnTo>
                <a:lnTo>
                  <a:pt x="304052" y="163460"/>
                </a:lnTo>
                <a:lnTo>
                  <a:pt x="305255" y="162051"/>
                </a:lnTo>
                <a:lnTo>
                  <a:pt x="254165" y="162051"/>
                </a:lnTo>
                <a:lnTo>
                  <a:pt x="244988" y="161764"/>
                </a:lnTo>
                <a:lnTo>
                  <a:pt x="213385" y="149605"/>
                </a:lnTo>
                <a:lnTo>
                  <a:pt x="213385" y="137921"/>
                </a:lnTo>
                <a:lnTo>
                  <a:pt x="254165" y="125602"/>
                </a:lnTo>
                <a:lnTo>
                  <a:pt x="305298" y="125602"/>
                </a:lnTo>
                <a:lnTo>
                  <a:pt x="304052" y="124170"/>
                </a:lnTo>
                <a:lnTo>
                  <a:pt x="297294" y="119506"/>
                </a:lnTo>
                <a:lnTo>
                  <a:pt x="288812" y="115746"/>
                </a:lnTo>
                <a:lnTo>
                  <a:pt x="278796" y="113045"/>
                </a:lnTo>
                <a:lnTo>
                  <a:pt x="267247" y="111416"/>
                </a:lnTo>
                <a:lnTo>
                  <a:pt x="254165" y="110870"/>
                </a:lnTo>
                <a:close/>
              </a:path>
              <a:path w="337184" h="177164">
                <a:moveTo>
                  <a:pt x="305298" y="125602"/>
                </a:moveTo>
                <a:lnTo>
                  <a:pt x="254165" y="125602"/>
                </a:lnTo>
                <a:lnTo>
                  <a:pt x="263254" y="125962"/>
                </a:lnTo>
                <a:lnTo>
                  <a:pt x="271243" y="126857"/>
                </a:lnTo>
                <a:lnTo>
                  <a:pt x="278132" y="128299"/>
                </a:lnTo>
                <a:lnTo>
                  <a:pt x="283921" y="130301"/>
                </a:lnTo>
                <a:lnTo>
                  <a:pt x="290918" y="133476"/>
                </a:lnTo>
                <a:lnTo>
                  <a:pt x="294449" y="137921"/>
                </a:lnTo>
                <a:lnTo>
                  <a:pt x="294449" y="149605"/>
                </a:lnTo>
                <a:lnTo>
                  <a:pt x="254165" y="162051"/>
                </a:lnTo>
                <a:lnTo>
                  <a:pt x="305255" y="162051"/>
                </a:lnTo>
                <a:lnTo>
                  <a:pt x="308914" y="157765"/>
                </a:lnTo>
                <a:lnTo>
                  <a:pt x="311881" y="151165"/>
                </a:lnTo>
                <a:lnTo>
                  <a:pt x="312953" y="143636"/>
                </a:lnTo>
                <a:lnTo>
                  <a:pt x="311881" y="136259"/>
                </a:lnTo>
                <a:lnTo>
                  <a:pt x="308914" y="129762"/>
                </a:lnTo>
                <a:lnTo>
                  <a:pt x="305298" y="125602"/>
                </a:lnTo>
                <a:close/>
              </a:path>
              <a:path w="337184" h="177164">
                <a:moveTo>
                  <a:pt x="50876" y="123443"/>
                </a:moveTo>
                <a:lnTo>
                  <a:pt x="31876" y="123443"/>
                </a:lnTo>
                <a:lnTo>
                  <a:pt x="31876" y="173608"/>
                </a:lnTo>
                <a:lnTo>
                  <a:pt x="151625" y="173608"/>
                </a:lnTo>
                <a:lnTo>
                  <a:pt x="151625" y="158368"/>
                </a:lnTo>
                <a:lnTo>
                  <a:pt x="50876" y="158368"/>
                </a:lnTo>
                <a:lnTo>
                  <a:pt x="50876" y="123443"/>
                </a:lnTo>
                <a:close/>
              </a:path>
              <a:path w="337184" h="177164">
                <a:moveTo>
                  <a:pt x="147662" y="126"/>
                </a:moveTo>
                <a:lnTo>
                  <a:pt x="128866" y="126"/>
                </a:lnTo>
                <a:lnTo>
                  <a:pt x="128866" y="46227"/>
                </a:lnTo>
                <a:lnTo>
                  <a:pt x="100355" y="46227"/>
                </a:lnTo>
                <a:lnTo>
                  <a:pt x="100355" y="61721"/>
                </a:lnTo>
                <a:lnTo>
                  <a:pt x="128866" y="61721"/>
                </a:lnTo>
                <a:lnTo>
                  <a:pt x="128866" y="83692"/>
                </a:lnTo>
                <a:lnTo>
                  <a:pt x="100355" y="83692"/>
                </a:lnTo>
                <a:lnTo>
                  <a:pt x="100355" y="98678"/>
                </a:lnTo>
                <a:lnTo>
                  <a:pt x="128866" y="98678"/>
                </a:lnTo>
                <a:lnTo>
                  <a:pt x="128866" y="135381"/>
                </a:lnTo>
                <a:lnTo>
                  <a:pt x="147662" y="135381"/>
                </a:lnTo>
                <a:lnTo>
                  <a:pt x="147662" y="126"/>
                </a:lnTo>
                <a:close/>
              </a:path>
              <a:path w="337184" h="177164">
                <a:moveTo>
                  <a:pt x="50672" y="44449"/>
                </a:moveTo>
                <a:lnTo>
                  <a:pt x="42633" y="44576"/>
                </a:lnTo>
                <a:lnTo>
                  <a:pt x="35559" y="45973"/>
                </a:lnTo>
                <a:lnTo>
                  <a:pt x="29463" y="48894"/>
                </a:lnTo>
                <a:lnTo>
                  <a:pt x="23355" y="51688"/>
                </a:lnTo>
                <a:lnTo>
                  <a:pt x="18592" y="55625"/>
                </a:lnTo>
                <a:lnTo>
                  <a:pt x="11709" y="65785"/>
                </a:lnTo>
                <a:lnTo>
                  <a:pt x="9956" y="71754"/>
                </a:lnTo>
                <a:lnTo>
                  <a:pt x="9956" y="85343"/>
                </a:lnTo>
                <a:lnTo>
                  <a:pt x="42633" y="112775"/>
                </a:lnTo>
                <a:lnTo>
                  <a:pt x="58712" y="112775"/>
                </a:lnTo>
                <a:lnTo>
                  <a:pt x="85131" y="98170"/>
                </a:lnTo>
                <a:lnTo>
                  <a:pt x="50672" y="98170"/>
                </a:lnTo>
                <a:lnTo>
                  <a:pt x="43649" y="98043"/>
                </a:lnTo>
                <a:lnTo>
                  <a:pt x="38061" y="96265"/>
                </a:lnTo>
                <a:lnTo>
                  <a:pt x="29743" y="89407"/>
                </a:lnTo>
                <a:lnTo>
                  <a:pt x="27609" y="84708"/>
                </a:lnTo>
                <a:lnTo>
                  <a:pt x="27609" y="72643"/>
                </a:lnTo>
                <a:lnTo>
                  <a:pt x="29743" y="67944"/>
                </a:lnTo>
                <a:lnTo>
                  <a:pt x="38061" y="61086"/>
                </a:lnTo>
                <a:lnTo>
                  <a:pt x="43649" y="59308"/>
                </a:lnTo>
                <a:lnTo>
                  <a:pt x="50672" y="59181"/>
                </a:lnTo>
                <a:lnTo>
                  <a:pt x="85218" y="59181"/>
                </a:lnTo>
                <a:lnTo>
                  <a:pt x="82791" y="55625"/>
                </a:lnTo>
                <a:lnTo>
                  <a:pt x="78003" y="51688"/>
                </a:lnTo>
                <a:lnTo>
                  <a:pt x="71894" y="48894"/>
                </a:lnTo>
                <a:lnTo>
                  <a:pt x="65785" y="45973"/>
                </a:lnTo>
                <a:lnTo>
                  <a:pt x="58712" y="44576"/>
                </a:lnTo>
                <a:lnTo>
                  <a:pt x="50672" y="44449"/>
                </a:lnTo>
                <a:close/>
              </a:path>
              <a:path w="337184" h="177164">
                <a:moveTo>
                  <a:pt x="85218" y="59181"/>
                </a:moveTo>
                <a:lnTo>
                  <a:pt x="50672" y="59181"/>
                </a:lnTo>
                <a:lnTo>
                  <a:pt x="57607" y="59308"/>
                </a:lnTo>
                <a:lnTo>
                  <a:pt x="63182" y="61086"/>
                </a:lnTo>
                <a:lnTo>
                  <a:pt x="71615" y="67944"/>
                </a:lnTo>
                <a:lnTo>
                  <a:pt x="73825" y="72643"/>
                </a:lnTo>
                <a:lnTo>
                  <a:pt x="74028" y="78485"/>
                </a:lnTo>
                <a:lnTo>
                  <a:pt x="73825" y="84708"/>
                </a:lnTo>
                <a:lnTo>
                  <a:pt x="71615" y="89407"/>
                </a:lnTo>
                <a:lnTo>
                  <a:pt x="63182" y="96265"/>
                </a:lnTo>
                <a:lnTo>
                  <a:pt x="57607" y="98043"/>
                </a:lnTo>
                <a:lnTo>
                  <a:pt x="50672" y="98170"/>
                </a:lnTo>
                <a:lnTo>
                  <a:pt x="85131" y="98170"/>
                </a:lnTo>
                <a:lnTo>
                  <a:pt x="86258" y="96519"/>
                </a:lnTo>
                <a:lnTo>
                  <a:pt x="89725" y="91312"/>
                </a:lnTo>
                <a:lnTo>
                  <a:pt x="91528" y="85343"/>
                </a:lnTo>
                <a:lnTo>
                  <a:pt x="91528" y="71754"/>
                </a:lnTo>
                <a:lnTo>
                  <a:pt x="89725" y="65785"/>
                </a:lnTo>
                <a:lnTo>
                  <a:pt x="85218" y="59181"/>
                </a:lnTo>
                <a:close/>
              </a:path>
              <a:path w="337184" h="177164">
                <a:moveTo>
                  <a:pt x="99758" y="20700"/>
                </a:moveTo>
                <a:lnTo>
                  <a:pt x="0" y="20700"/>
                </a:lnTo>
                <a:lnTo>
                  <a:pt x="0" y="35940"/>
                </a:lnTo>
                <a:lnTo>
                  <a:pt x="99758" y="35940"/>
                </a:lnTo>
                <a:lnTo>
                  <a:pt x="99758" y="20700"/>
                </a:lnTo>
                <a:close/>
              </a:path>
              <a:path w="337184" h="177164">
                <a:moveTo>
                  <a:pt x="60172" y="0"/>
                </a:moveTo>
                <a:lnTo>
                  <a:pt x="41567" y="0"/>
                </a:lnTo>
                <a:lnTo>
                  <a:pt x="41567" y="20700"/>
                </a:lnTo>
                <a:lnTo>
                  <a:pt x="60172" y="20700"/>
                </a:lnTo>
                <a:lnTo>
                  <a:pt x="60172" y="0"/>
                </a:lnTo>
                <a:close/>
              </a:path>
              <a:path w="337184" h="177164">
                <a:moveTo>
                  <a:pt x="233972" y="27812"/>
                </a:moveTo>
                <a:lnTo>
                  <a:pt x="215163" y="27812"/>
                </a:lnTo>
                <a:lnTo>
                  <a:pt x="215074" y="41020"/>
                </a:lnTo>
                <a:lnTo>
                  <a:pt x="213245" y="48894"/>
                </a:lnTo>
                <a:lnTo>
                  <a:pt x="189244" y="80246"/>
                </a:lnTo>
                <a:lnTo>
                  <a:pt x="170624" y="89407"/>
                </a:lnTo>
                <a:lnTo>
                  <a:pt x="180327" y="104520"/>
                </a:lnTo>
                <a:lnTo>
                  <a:pt x="213007" y="82216"/>
                </a:lnTo>
                <a:lnTo>
                  <a:pt x="224866" y="62356"/>
                </a:lnTo>
                <a:lnTo>
                  <a:pt x="243499" y="62356"/>
                </a:lnTo>
                <a:lnTo>
                  <a:pt x="242366" y="60959"/>
                </a:lnTo>
                <a:lnTo>
                  <a:pt x="239026" y="54101"/>
                </a:lnTo>
                <a:lnTo>
                  <a:pt x="235686" y="47370"/>
                </a:lnTo>
                <a:lnTo>
                  <a:pt x="233997" y="40258"/>
                </a:lnTo>
                <a:lnTo>
                  <a:pt x="233972" y="27812"/>
                </a:lnTo>
                <a:close/>
              </a:path>
              <a:path w="337184" h="177164">
                <a:moveTo>
                  <a:pt x="243499" y="62356"/>
                </a:moveTo>
                <a:lnTo>
                  <a:pt x="224866" y="62356"/>
                </a:lnTo>
                <a:lnTo>
                  <a:pt x="228128" y="68472"/>
                </a:lnTo>
                <a:lnTo>
                  <a:pt x="260299" y="96172"/>
                </a:lnTo>
                <a:lnTo>
                  <a:pt x="267627" y="98932"/>
                </a:lnTo>
                <a:lnTo>
                  <a:pt x="276529" y="84327"/>
                </a:lnTo>
                <a:lnTo>
                  <a:pt x="270028" y="81922"/>
                </a:lnTo>
                <a:lnTo>
                  <a:pt x="264029" y="79089"/>
                </a:lnTo>
                <a:lnTo>
                  <a:pt x="258531" y="75826"/>
                </a:lnTo>
                <a:lnTo>
                  <a:pt x="253530" y="72135"/>
                </a:lnTo>
                <a:lnTo>
                  <a:pt x="247205" y="66928"/>
                </a:lnTo>
                <a:lnTo>
                  <a:pt x="243499" y="62356"/>
                </a:lnTo>
                <a:close/>
              </a:path>
              <a:path w="337184" h="177164">
                <a:moveTo>
                  <a:pt x="272173" y="12572"/>
                </a:moveTo>
                <a:lnTo>
                  <a:pt x="176174" y="12572"/>
                </a:lnTo>
                <a:lnTo>
                  <a:pt x="176174" y="27812"/>
                </a:lnTo>
                <a:lnTo>
                  <a:pt x="272173" y="27812"/>
                </a:lnTo>
                <a:lnTo>
                  <a:pt x="272173" y="12572"/>
                </a:lnTo>
                <a:close/>
              </a:path>
              <a:path w="337184" h="177164">
                <a:moveTo>
                  <a:pt x="311365" y="0"/>
                </a:moveTo>
                <a:lnTo>
                  <a:pt x="292557" y="0"/>
                </a:lnTo>
                <a:lnTo>
                  <a:pt x="292557" y="106425"/>
                </a:lnTo>
                <a:lnTo>
                  <a:pt x="311365" y="106425"/>
                </a:lnTo>
                <a:lnTo>
                  <a:pt x="311365" y="59308"/>
                </a:lnTo>
                <a:lnTo>
                  <a:pt x="337096" y="59308"/>
                </a:lnTo>
                <a:lnTo>
                  <a:pt x="337096" y="43941"/>
                </a:lnTo>
                <a:lnTo>
                  <a:pt x="311365" y="43941"/>
                </a:lnTo>
                <a:lnTo>
                  <a:pt x="31136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67294" y="4955666"/>
            <a:ext cx="849630" cy="177800"/>
          </a:xfrm>
          <a:custGeom>
            <a:avLst/>
            <a:gdLst/>
            <a:ahLst/>
            <a:cxnLst/>
            <a:rect l="l" t="t" r="r" b="b"/>
            <a:pathLst>
              <a:path w="849630" h="177800">
                <a:moveTo>
                  <a:pt x="663486" y="113156"/>
                </a:moveTo>
                <a:lnTo>
                  <a:pt x="545757" y="113156"/>
                </a:lnTo>
                <a:lnTo>
                  <a:pt x="545757" y="175005"/>
                </a:lnTo>
                <a:lnTo>
                  <a:pt x="663486" y="175005"/>
                </a:lnTo>
                <a:lnTo>
                  <a:pt x="663486" y="159892"/>
                </a:lnTo>
                <a:lnTo>
                  <a:pt x="564299" y="159892"/>
                </a:lnTo>
                <a:lnTo>
                  <a:pt x="564299" y="128015"/>
                </a:lnTo>
                <a:lnTo>
                  <a:pt x="663486" y="128015"/>
                </a:lnTo>
                <a:lnTo>
                  <a:pt x="663486" y="113156"/>
                </a:lnTo>
                <a:close/>
              </a:path>
              <a:path w="849630" h="177800">
                <a:moveTo>
                  <a:pt x="663486" y="128015"/>
                </a:moveTo>
                <a:lnTo>
                  <a:pt x="644944" y="128015"/>
                </a:lnTo>
                <a:lnTo>
                  <a:pt x="644944" y="159892"/>
                </a:lnTo>
                <a:lnTo>
                  <a:pt x="663486" y="159892"/>
                </a:lnTo>
                <a:lnTo>
                  <a:pt x="663486" y="128015"/>
                </a:lnTo>
                <a:close/>
              </a:path>
              <a:path w="849630" h="177800">
                <a:moveTo>
                  <a:pt x="223812" y="118744"/>
                </a:moveTo>
                <a:lnTo>
                  <a:pt x="204889" y="118744"/>
                </a:lnTo>
                <a:lnTo>
                  <a:pt x="204889" y="173608"/>
                </a:lnTo>
                <a:lnTo>
                  <a:pt x="323634" y="173608"/>
                </a:lnTo>
                <a:lnTo>
                  <a:pt x="323634" y="158368"/>
                </a:lnTo>
                <a:lnTo>
                  <a:pt x="223812" y="158368"/>
                </a:lnTo>
                <a:lnTo>
                  <a:pt x="223812" y="118744"/>
                </a:lnTo>
                <a:close/>
              </a:path>
              <a:path w="849630" h="177800">
                <a:moveTo>
                  <a:pt x="319062" y="51180"/>
                </a:moveTo>
                <a:lnTo>
                  <a:pt x="300266" y="51180"/>
                </a:lnTo>
                <a:lnTo>
                  <a:pt x="300266" y="75564"/>
                </a:lnTo>
                <a:lnTo>
                  <a:pt x="254927" y="75564"/>
                </a:lnTo>
                <a:lnTo>
                  <a:pt x="254927" y="91058"/>
                </a:lnTo>
                <a:lnTo>
                  <a:pt x="300266" y="91058"/>
                </a:lnTo>
                <a:lnTo>
                  <a:pt x="300266" y="131825"/>
                </a:lnTo>
                <a:lnTo>
                  <a:pt x="319062" y="131825"/>
                </a:lnTo>
                <a:lnTo>
                  <a:pt x="319062" y="51180"/>
                </a:lnTo>
                <a:close/>
              </a:path>
              <a:path w="849630" h="177800">
                <a:moveTo>
                  <a:pt x="265468" y="13842"/>
                </a:moveTo>
                <a:lnTo>
                  <a:pt x="183045" y="13842"/>
                </a:lnTo>
                <a:lnTo>
                  <a:pt x="183045" y="28828"/>
                </a:lnTo>
                <a:lnTo>
                  <a:pt x="245021" y="28828"/>
                </a:lnTo>
                <a:lnTo>
                  <a:pt x="243542" y="36284"/>
                </a:lnTo>
                <a:lnTo>
                  <a:pt x="223177" y="68960"/>
                </a:lnTo>
                <a:lnTo>
                  <a:pt x="183815" y="92666"/>
                </a:lnTo>
                <a:lnTo>
                  <a:pt x="174028" y="96138"/>
                </a:lnTo>
                <a:lnTo>
                  <a:pt x="182156" y="110997"/>
                </a:lnTo>
                <a:lnTo>
                  <a:pt x="218392" y="94388"/>
                </a:lnTo>
                <a:lnTo>
                  <a:pt x="252014" y="61281"/>
                </a:lnTo>
                <a:lnTo>
                  <a:pt x="257467" y="51180"/>
                </a:lnTo>
                <a:lnTo>
                  <a:pt x="319062" y="51180"/>
                </a:lnTo>
                <a:lnTo>
                  <a:pt x="319062" y="35940"/>
                </a:lnTo>
                <a:lnTo>
                  <a:pt x="262674" y="35940"/>
                </a:lnTo>
                <a:lnTo>
                  <a:pt x="263563" y="32511"/>
                </a:lnTo>
                <a:lnTo>
                  <a:pt x="264198" y="28828"/>
                </a:lnTo>
                <a:lnTo>
                  <a:pt x="265214" y="21462"/>
                </a:lnTo>
                <a:lnTo>
                  <a:pt x="265468" y="17652"/>
                </a:lnTo>
                <a:lnTo>
                  <a:pt x="265468" y="13842"/>
                </a:lnTo>
                <a:close/>
              </a:path>
              <a:path w="849630" h="177800">
                <a:moveTo>
                  <a:pt x="319062" y="126"/>
                </a:moveTo>
                <a:lnTo>
                  <a:pt x="300266" y="126"/>
                </a:lnTo>
                <a:lnTo>
                  <a:pt x="300266" y="35940"/>
                </a:lnTo>
                <a:lnTo>
                  <a:pt x="319062" y="35940"/>
                </a:lnTo>
                <a:lnTo>
                  <a:pt x="319062" y="126"/>
                </a:lnTo>
                <a:close/>
              </a:path>
              <a:path w="849630" h="177800">
                <a:moveTo>
                  <a:pt x="0" y="123824"/>
                </a:moveTo>
                <a:lnTo>
                  <a:pt x="2374" y="139572"/>
                </a:lnTo>
                <a:lnTo>
                  <a:pt x="37249" y="139191"/>
                </a:lnTo>
                <a:lnTo>
                  <a:pt x="46847" y="138908"/>
                </a:lnTo>
                <a:lnTo>
                  <a:pt x="86789" y="136054"/>
                </a:lnTo>
                <a:lnTo>
                  <a:pt x="117132" y="131571"/>
                </a:lnTo>
                <a:lnTo>
                  <a:pt x="116340" y="123874"/>
                </a:lnTo>
                <a:lnTo>
                  <a:pt x="8330" y="123874"/>
                </a:lnTo>
                <a:lnTo>
                  <a:pt x="0" y="123824"/>
                </a:lnTo>
                <a:close/>
              </a:path>
              <a:path w="849630" h="177800">
                <a:moveTo>
                  <a:pt x="115735" y="117982"/>
                </a:moveTo>
                <a:lnTo>
                  <a:pt x="75730" y="121919"/>
                </a:lnTo>
                <a:lnTo>
                  <a:pt x="35725" y="123570"/>
                </a:lnTo>
                <a:lnTo>
                  <a:pt x="8330" y="123874"/>
                </a:lnTo>
                <a:lnTo>
                  <a:pt x="116340" y="123874"/>
                </a:lnTo>
                <a:lnTo>
                  <a:pt x="115735" y="117982"/>
                </a:lnTo>
                <a:close/>
              </a:path>
              <a:path w="849630" h="177800">
                <a:moveTo>
                  <a:pt x="829221" y="103631"/>
                </a:moveTo>
                <a:lnTo>
                  <a:pt x="707301" y="103631"/>
                </a:lnTo>
                <a:lnTo>
                  <a:pt x="707301" y="117728"/>
                </a:lnTo>
                <a:lnTo>
                  <a:pt x="810552" y="117728"/>
                </a:lnTo>
                <a:lnTo>
                  <a:pt x="810552" y="131571"/>
                </a:lnTo>
                <a:lnTo>
                  <a:pt x="707428" y="131571"/>
                </a:lnTo>
                <a:lnTo>
                  <a:pt x="707428" y="175513"/>
                </a:lnTo>
                <a:lnTo>
                  <a:pt x="834174" y="175513"/>
                </a:lnTo>
                <a:lnTo>
                  <a:pt x="834174" y="161035"/>
                </a:lnTo>
                <a:lnTo>
                  <a:pt x="725843" y="161035"/>
                </a:lnTo>
                <a:lnTo>
                  <a:pt x="725843" y="145287"/>
                </a:lnTo>
                <a:lnTo>
                  <a:pt x="829221" y="145287"/>
                </a:lnTo>
                <a:lnTo>
                  <a:pt x="829221" y="103631"/>
                </a:lnTo>
                <a:close/>
              </a:path>
              <a:path w="849630" h="177800">
                <a:moveTo>
                  <a:pt x="433108" y="114172"/>
                </a:moveTo>
                <a:lnTo>
                  <a:pt x="414693" y="114172"/>
                </a:lnTo>
                <a:lnTo>
                  <a:pt x="414693" y="177291"/>
                </a:lnTo>
                <a:lnTo>
                  <a:pt x="433108" y="177291"/>
                </a:lnTo>
                <a:lnTo>
                  <a:pt x="433108" y="114172"/>
                </a:lnTo>
                <a:close/>
              </a:path>
              <a:path w="849630" h="177800">
                <a:moveTo>
                  <a:pt x="505117" y="98678"/>
                </a:moveTo>
                <a:lnTo>
                  <a:pt x="343446" y="98678"/>
                </a:lnTo>
                <a:lnTo>
                  <a:pt x="343446" y="114172"/>
                </a:lnTo>
                <a:lnTo>
                  <a:pt x="505117" y="114172"/>
                </a:lnTo>
                <a:lnTo>
                  <a:pt x="505117" y="98678"/>
                </a:lnTo>
                <a:close/>
              </a:path>
              <a:path w="849630" h="177800">
                <a:moveTo>
                  <a:pt x="849541" y="74929"/>
                </a:moveTo>
                <a:lnTo>
                  <a:pt x="687870" y="74929"/>
                </a:lnTo>
                <a:lnTo>
                  <a:pt x="687870" y="90042"/>
                </a:lnTo>
                <a:lnTo>
                  <a:pt x="849541" y="90042"/>
                </a:lnTo>
                <a:lnTo>
                  <a:pt x="849541" y="74929"/>
                </a:lnTo>
                <a:close/>
              </a:path>
              <a:path w="849630" h="177800">
                <a:moveTo>
                  <a:pt x="56807" y="12572"/>
                </a:moveTo>
                <a:lnTo>
                  <a:pt x="18834" y="26415"/>
                </a:lnTo>
                <a:lnTo>
                  <a:pt x="14770" y="32765"/>
                </a:lnTo>
                <a:lnTo>
                  <a:pt x="10579" y="39115"/>
                </a:lnTo>
                <a:lnTo>
                  <a:pt x="8547" y="46481"/>
                </a:lnTo>
                <a:lnTo>
                  <a:pt x="8547" y="63118"/>
                </a:lnTo>
                <a:lnTo>
                  <a:pt x="10579" y="70484"/>
                </a:lnTo>
                <a:lnTo>
                  <a:pt x="14770" y="76834"/>
                </a:lnTo>
                <a:lnTo>
                  <a:pt x="18834" y="83184"/>
                </a:lnTo>
                <a:lnTo>
                  <a:pt x="56807" y="97154"/>
                </a:lnTo>
                <a:lnTo>
                  <a:pt x="63663" y="96801"/>
                </a:lnTo>
                <a:lnTo>
                  <a:pt x="96197" y="80771"/>
                </a:lnTo>
                <a:lnTo>
                  <a:pt x="56807" y="80771"/>
                </a:lnTo>
                <a:lnTo>
                  <a:pt x="50965" y="80644"/>
                </a:lnTo>
                <a:lnTo>
                  <a:pt x="45885" y="79628"/>
                </a:lnTo>
                <a:lnTo>
                  <a:pt x="36995" y="75310"/>
                </a:lnTo>
                <a:lnTo>
                  <a:pt x="33439" y="72389"/>
                </a:lnTo>
                <a:lnTo>
                  <a:pt x="30899" y="68452"/>
                </a:lnTo>
                <a:lnTo>
                  <a:pt x="28359" y="64642"/>
                </a:lnTo>
                <a:lnTo>
                  <a:pt x="27089" y="60070"/>
                </a:lnTo>
                <a:lnTo>
                  <a:pt x="27089" y="49529"/>
                </a:lnTo>
                <a:lnTo>
                  <a:pt x="28359" y="44957"/>
                </a:lnTo>
                <a:lnTo>
                  <a:pt x="30899" y="41147"/>
                </a:lnTo>
                <a:lnTo>
                  <a:pt x="33439" y="37210"/>
                </a:lnTo>
                <a:lnTo>
                  <a:pt x="36995" y="34289"/>
                </a:lnTo>
                <a:lnTo>
                  <a:pt x="45885" y="29971"/>
                </a:lnTo>
                <a:lnTo>
                  <a:pt x="50965" y="28955"/>
                </a:lnTo>
                <a:lnTo>
                  <a:pt x="56807" y="28828"/>
                </a:lnTo>
                <a:lnTo>
                  <a:pt x="96197" y="28828"/>
                </a:lnTo>
                <a:lnTo>
                  <a:pt x="94653" y="26415"/>
                </a:lnTo>
                <a:lnTo>
                  <a:pt x="63663" y="12906"/>
                </a:lnTo>
                <a:lnTo>
                  <a:pt x="56807" y="12572"/>
                </a:lnTo>
                <a:close/>
              </a:path>
              <a:path w="849630" h="177800">
                <a:moveTo>
                  <a:pt x="96197" y="28828"/>
                </a:moveTo>
                <a:lnTo>
                  <a:pt x="56807" y="28828"/>
                </a:lnTo>
                <a:lnTo>
                  <a:pt x="62649" y="28955"/>
                </a:lnTo>
                <a:lnTo>
                  <a:pt x="67729" y="29971"/>
                </a:lnTo>
                <a:lnTo>
                  <a:pt x="72174" y="32130"/>
                </a:lnTo>
                <a:lnTo>
                  <a:pt x="76746" y="34289"/>
                </a:lnTo>
                <a:lnTo>
                  <a:pt x="80175" y="37210"/>
                </a:lnTo>
                <a:lnTo>
                  <a:pt x="82715" y="41147"/>
                </a:lnTo>
                <a:lnTo>
                  <a:pt x="85382" y="44957"/>
                </a:lnTo>
                <a:lnTo>
                  <a:pt x="86652" y="49529"/>
                </a:lnTo>
                <a:lnTo>
                  <a:pt x="86652" y="60070"/>
                </a:lnTo>
                <a:lnTo>
                  <a:pt x="85382" y="64642"/>
                </a:lnTo>
                <a:lnTo>
                  <a:pt x="82715" y="68452"/>
                </a:lnTo>
                <a:lnTo>
                  <a:pt x="80175" y="72389"/>
                </a:lnTo>
                <a:lnTo>
                  <a:pt x="76746" y="75310"/>
                </a:lnTo>
                <a:lnTo>
                  <a:pt x="72174" y="77469"/>
                </a:lnTo>
                <a:lnTo>
                  <a:pt x="67729" y="79628"/>
                </a:lnTo>
                <a:lnTo>
                  <a:pt x="62649" y="80644"/>
                </a:lnTo>
                <a:lnTo>
                  <a:pt x="56807" y="80771"/>
                </a:lnTo>
                <a:lnTo>
                  <a:pt x="96197" y="80771"/>
                </a:lnTo>
                <a:lnTo>
                  <a:pt x="102781" y="70484"/>
                </a:lnTo>
                <a:lnTo>
                  <a:pt x="104940" y="63118"/>
                </a:lnTo>
                <a:lnTo>
                  <a:pt x="104986" y="60070"/>
                </a:lnTo>
                <a:lnTo>
                  <a:pt x="104940" y="46481"/>
                </a:lnTo>
                <a:lnTo>
                  <a:pt x="102781" y="39115"/>
                </a:lnTo>
                <a:lnTo>
                  <a:pt x="96197" y="28828"/>
                </a:lnTo>
                <a:close/>
              </a:path>
              <a:path w="849630" h="177800">
                <a:moveTo>
                  <a:pt x="768642" y="2920"/>
                </a:moveTo>
                <a:lnTo>
                  <a:pt x="721906" y="10794"/>
                </a:lnTo>
                <a:lnTo>
                  <a:pt x="705269" y="33400"/>
                </a:lnTo>
                <a:lnTo>
                  <a:pt x="706386" y="40399"/>
                </a:lnTo>
                <a:lnTo>
                  <a:pt x="741845" y="62087"/>
                </a:lnTo>
                <a:lnTo>
                  <a:pt x="768642" y="64134"/>
                </a:lnTo>
                <a:lnTo>
                  <a:pt x="782854" y="63581"/>
                </a:lnTo>
                <a:lnTo>
                  <a:pt x="822496" y="51778"/>
                </a:lnTo>
                <a:lnTo>
                  <a:pt x="824215" y="50037"/>
                </a:lnTo>
                <a:lnTo>
                  <a:pt x="768642" y="50037"/>
                </a:lnTo>
                <a:lnTo>
                  <a:pt x="758595" y="49776"/>
                </a:lnTo>
                <a:lnTo>
                  <a:pt x="724827" y="38861"/>
                </a:lnTo>
                <a:lnTo>
                  <a:pt x="724827" y="28193"/>
                </a:lnTo>
                <a:lnTo>
                  <a:pt x="768642" y="16763"/>
                </a:lnTo>
                <a:lnTo>
                  <a:pt x="824174" y="16763"/>
                </a:lnTo>
                <a:lnTo>
                  <a:pt x="822496" y="15077"/>
                </a:lnTo>
                <a:lnTo>
                  <a:pt x="815251" y="10794"/>
                </a:lnTo>
                <a:lnTo>
                  <a:pt x="806182" y="7367"/>
                </a:lnTo>
                <a:lnTo>
                  <a:pt x="795375" y="4905"/>
                </a:lnTo>
                <a:lnTo>
                  <a:pt x="782854" y="3419"/>
                </a:lnTo>
                <a:lnTo>
                  <a:pt x="768642" y="2920"/>
                </a:lnTo>
                <a:close/>
              </a:path>
              <a:path w="849630" h="177800">
                <a:moveTo>
                  <a:pt x="824174" y="16763"/>
                </a:moveTo>
                <a:lnTo>
                  <a:pt x="768642" y="16763"/>
                </a:lnTo>
                <a:lnTo>
                  <a:pt x="778669" y="17047"/>
                </a:lnTo>
                <a:lnTo>
                  <a:pt x="787422" y="17891"/>
                </a:lnTo>
                <a:lnTo>
                  <a:pt x="812584" y="33400"/>
                </a:lnTo>
                <a:lnTo>
                  <a:pt x="812457" y="38861"/>
                </a:lnTo>
                <a:lnTo>
                  <a:pt x="768642" y="50037"/>
                </a:lnTo>
                <a:lnTo>
                  <a:pt x="824215" y="50037"/>
                </a:lnTo>
                <a:lnTo>
                  <a:pt x="827681" y="46529"/>
                </a:lnTo>
                <a:lnTo>
                  <a:pt x="830842" y="40399"/>
                </a:lnTo>
                <a:lnTo>
                  <a:pt x="832015" y="33400"/>
                </a:lnTo>
                <a:lnTo>
                  <a:pt x="830842" y="26404"/>
                </a:lnTo>
                <a:lnTo>
                  <a:pt x="827681" y="20288"/>
                </a:lnTo>
                <a:lnTo>
                  <a:pt x="824174" y="16763"/>
                </a:lnTo>
                <a:close/>
              </a:path>
              <a:path w="849630" h="177800">
                <a:moveTo>
                  <a:pt x="600113" y="8889"/>
                </a:moveTo>
                <a:lnTo>
                  <a:pt x="522770" y="8889"/>
                </a:lnTo>
                <a:lnTo>
                  <a:pt x="522770" y="24256"/>
                </a:lnTo>
                <a:lnTo>
                  <a:pt x="581317" y="24256"/>
                </a:lnTo>
                <a:lnTo>
                  <a:pt x="581317" y="45338"/>
                </a:lnTo>
                <a:lnTo>
                  <a:pt x="523024" y="45338"/>
                </a:lnTo>
                <a:lnTo>
                  <a:pt x="523024" y="98170"/>
                </a:lnTo>
                <a:lnTo>
                  <a:pt x="535851" y="98170"/>
                </a:lnTo>
                <a:lnTo>
                  <a:pt x="575094" y="97789"/>
                </a:lnTo>
                <a:lnTo>
                  <a:pt x="582968" y="97408"/>
                </a:lnTo>
                <a:lnTo>
                  <a:pt x="589953" y="96773"/>
                </a:lnTo>
                <a:lnTo>
                  <a:pt x="596938" y="96265"/>
                </a:lnTo>
                <a:lnTo>
                  <a:pt x="604050" y="95376"/>
                </a:lnTo>
                <a:lnTo>
                  <a:pt x="611035" y="94233"/>
                </a:lnTo>
                <a:lnTo>
                  <a:pt x="609895" y="82930"/>
                </a:lnTo>
                <a:lnTo>
                  <a:pt x="541566" y="82930"/>
                </a:lnTo>
                <a:lnTo>
                  <a:pt x="541566" y="59562"/>
                </a:lnTo>
                <a:lnTo>
                  <a:pt x="600113" y="59562"/>
                </a:lnTo>
                <a:lnTo>
                  <a:pt x="600113" y="8889"/>
                </a:lnTo>
                <a:close/>
              </a:path>
              <a:path w="849630" h="177800">
                <a:moveTo>
                  <a:pt x="609511" y="79120"/>
                </a:moveTo>
                <a:lnTo>
                  <a:pt x="556266" y="82835"/>
                </a:lnTo>
                <a:lnTo>
                  <a:pt x="541566" y="82930"/>
                </a:lnTo>
                <a:lnTo>
                  <a:pt x="609895" y="82930"/>
                </a:lnTo>
                <a:lnTo>
                  <a:pt x="609511" y="79120"/>
                </a:lnTo>
                <a:close/>
              </a:path>
              <a:path w="849630" h="177800">
                <a:moveTo>
                  <a:pt x="434251" y="5841"/>
                </a:moveTo>
                <a:lnTo>
                  <a:pt x="414693" y="5841"/>
                </a:lnTo>
                <a:lnTo>
                  <a:pt x="414693" y="15620"/>
                </a:lnTo>
                <a:lnTo>
                  <a:pt x="414439" y="23621"/>
                </a:lnTo>
                <a:lnTo>
                  <a:pt x="383070" y="56133"/>
                </a:lnTo>
                <a:lnTo>
                  <a:pt x="351193" y="65912"/>
                </a:lnTo>
                <a:lnTo>
                  <a:pt x="358686" y="81279"/>
                </a:lnTo>
                <a:lnTo>
                  <a:pt x="398144" y="67103"/>
                </a:lnTo>
                <a:lnTo>
                  <a:pt x="424599" y="40766"/>
                </a:lnTo>
                <a:lnTo>
                  <a:pt x="445332" y="40766"/>
                </a:lnTo>
                <a:lnTo>
                  <a:pt x="442887" y="38099"/>
                </a:lnTo>
                <a:lnTo>
                  <a:pt x="437299" y="30987"/>
                </a:lnTo>
                <a:lnTo>
                  <a:pt x="434378" y="23494"/>
                </a:lnTo>
                <a:lnTo>
                  <a:pt x="434251" y="15620"/>
                </a:lnTo>
                <a:lnTo>
                  <a:pt x="434251" y="5841"/>
                </a:lnTo>
                <a:close/>
              </a:path>
              <a:path w="849630" h="177800">
                <a:moveTo>
                  <a:pt x="445332" y="40766"/>
                </a:moveTo>
                <a:lnTo>
                  <a:pt x="424599" y="40766"/>
                </a:lnTo>
                <a:lnTo>
                  <a:pt x="428409" y="47751"/>
                </a:lnTo>
                <a:lnTo>
                  <a:pt x="463080" y="73405"/>
                </a:lnTo>
                <a:lnTo>
                  <a:pt x="490512" y="81279"/>
                </a:lnTo>
                <a:lnTo>
                  <a:pt x="497878" y="65912"/>
                </a:lnTo>
                <a:lnTo>
                  <a:pt x="489234" y="64365"/>
                </a:lnTo>
                <a:lnTo>
                  <a:pt x="481018" y="62198"/>
                </a:lnTo>
                <a:lnTo>
                  <a:pt x="447532" y="43166"/>
                </a:lnTo>
                <a:lnTo>
                  <a:pt x="445332" y="40766"/>
                </a:lnTo>
                <a:close/>
              </a:path>
              <a:path w="849630" h="177800">
                <a:moveTo>
                  <a:pt x="663486" y="126"/>
                </a:moveTo>
                <a:lnTo>
                  <a:pt x="644690" y="126"/>
                </a:lnTo>
                <a:lnTo>
                  <a:pt x="644690" y="23875"/>
                </a:lnTo>
                <a:lnTo>
                  <a:pt x="611416" y="23875"/>
                </a:lnTo>
                <a:lnTo>
                  <a:pt x="611416" y="39369"/>
                </a:lnTo>
                <a:lnTo>
                  <a:pt x="644690" y="39369"/>
                </a:lnTo>
                <a:lnTo>
                  <a:pt x="644690" y="60197"/>
                </a:lnTo>
                <a:lnTo>
                  <a:pt x="611416" y="60197"/>
                </a:lnTo>
                <a:lnTo>
                  <a:pt x="611416" y="75437"/>
                </a:lnTo>
                <a:lnTo>
                  <a:pt x="644690" y="75437"/>
                </a:lnTo>
                <a:lnTo>
                  <a:pt x="644690" y="104266"/>
                </a:lnTo>
                <a:lnTo>
                  <a:pt x="663486" y="104266"/>
                </a:lnTo>
                <a:lnTo>
                  <a:pt x="663486" y="126"/>
                </a:lnTo>
                <a:close/>
              </a:path>
              <a:path w="849630" h="177800">
                <a:moveTo>
                  <a:pt x="145707" y="0"/>
                </a:moveTo>
                <a:lnTo>
                  <a:pt x="126911" y="0"/>
                </a:lnTo>
                <a:lnTo>
                  <a:pt x="126911" y="177672"/>
                </a:lnTo>
                <a:lnTo>
                  <a:pt x="145707" y="177672"/>
                </a:lnTo>
                <a:lnTo>
                  <a:pt x="14570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9" name="object 139"/>
          <p:cNvGrpSpPr/>
          <p:nvPr/>
        </p:nvGrpSpPr>
        <p:grpSpPr>
          <a:xfrm>
            <a:off x="1608200" y="4954778"/>
            <a:ext cx="2185670" cy="422275"/>
            <a:chOff x="1608200" y="4954778"/>
            <a:chExt cx="2185670" cy="422275"/>
          </a:xfrm>
        </p:grpSpPr>
        <p:sp>
          <p:nvSpPr>
            <p:cNvPr id="140" name="object 140"/>
            <p:cNvSpPr/>
            <p:nvPr/>
          </p:nvSpPr>
          <p:spPr>
            <a:xfrm>
              <a:off x="2958083" y="4954778"/>
              <a:ext cx="835660" cy="179070"/>
            </a:xfrm>
            <a:custGeom>
              <a:avLst/>
              <a:gdLst/>
              <a:ahLst/>
              <a:cxnLst/>
              <a:rect l="l" t="t" r="r" b="b"/>
              <a:pathLst>
                <a:path w="835660" h="179070">
                  <a:moveTo>
                    <a:pt x="263906" y="113538"/>
                  </a:moveTo>
                  <a:lnTo>
                    <a:pt x="222885" y="119888"/>
                  </a:lnTo>
                  <a:lnTo>
                    <a:pt x="203962" y="138938"/>
                  </a:lnTo>
                  <a:lnTo>
                    <a:pt x="203962" y="152527"/>
                  </a:lnTo>
                  <a:lnTo>
                    <a:pt x="238902" y="175764"/>
                  </a:lnTo>
                  <a:lnTo>
                    <a:pt x="263906" y="177800"/>
                  </a:lnTo>
                  <a:lnTo>
                    <a:pt x="272907" y="177581"/>
                  </a:lnTo>
                  <a:lnTo>
                    <a:pt x="311912" y="167894"/>
                  </a:lnTo>
                  <a:lnTo>
                    <a:pt x="316484" y="163322"/>
                  </a:lnTo>
                  <a:lnTo>
                    <a:pt x="263906" y="163322"/>
                  </a:lnTo>
                  <a:lnTo>
                    <a:pt x="254716" y="163109"/>
                  </a:lnTo>
                  <a:lnTo>
                    <a:pt x="222631" y="151384"/>
                  </a:lnTo>
                  <a:lnTo>
                    <a:pt x="222631" y="140081"/>
                  </a:lnTo>
                  <a:lnTo>
                    <a:pt x="263906" y="127889"/>
                  </a:lnTo>
                  <a:lnTo>
                    <a:pt x="316230" y="127889"/>
                  </a:lnTo>
                  <a:lnTo>
                    <a:pt x="311912" y="123571"/>
                  </a:lnTo>
                  <a:lnTo>
                    <a:pt x="272907" y="113776"/>
                  </a:lnTo>
                  <a:lnTo>
                    <a:pt x="263906" y="113538"/>
                  </a:lnTo>
                  <a:close/>
                </a:path>
                <a:path w="835660" h="179070">
                  <a:moveTo>
                    <a:pt x="316230" y="127889"/>
                  </a:moveTo>
                  <a:lnTo>
                    <a:pt x="263906" y="127889"/>
                  </a:lnTo>
                  <a:lnTo>
                    <a:pt x="273095" y="128248"/>
                  </a:lnTo>
                  <a:lnTo>
                    <a:pt x="281225" y="129143"/>
                  </a:lnTo>
                  <a:lnTo>
                    <a:pt x="305435" y="145796"/>
                  </a:lnTo>
                  <a:lnTo>
                    <a:pt x="305307" y="151384"/>
                  </a:lnTo>
                  <a:lnTo>
                    <a:pt x="263906" y="163322"/>
                  </a:lnTo>
                  <a:lnTo>
                    <a:pt x="316484" y="163322"/>
                  </a:lnTo>
                  <a:lnTo>
                    <a:pt x="321691" y="158242"/>
                  </a:lnTo>
                  <a:lnTo>
                    <a:pt x="324104" y="152527"/>
                  </a:lnTo>
                  <a:lnTo>
                    <a:pt x="324104" y="138938"/>
                  </a:lnTo>
                  <a:lnTo>
                    <a:pt x="321691" y="133223"/>
                  </a:lnTo>
                  <a:lnTo>
                    <a:pt x="316230" y="127889"/>
                  </a:lnTo>
                  <a:close/>
                </a:path>
                <a:path w="835660" h="179070">
                  <a:moveTo>
                    <a:pt x="139192" y="120777"/>
                  </a:moveTo>
                  <a:lnTo>
                    <a:pt x="21971" y="120777"/>
                  </a:lnTo>
                  <a:lnTo>
                    <a:pt x="21971" y="136017"/>
                  </a:lnTo>
                  <a:lnTo>
                    <a:pt x="120396" y="136017"/>
                  </a:lnTo>
                  <a:lnTo>
                    <a:pt x="120396" y="178181"/>
                  </a:lnTo>
                  <a:lnTo>
                    <a:pt x="139192" y="178181"/>
                  </a:lnTo>
                  <a:lnTo>
                    <a:pt x="139192" y="120777"/>
                  </a:lnTo>
                  <a:close/>
                </a:path>
                <a:path w="835660" h="179070">
                  <a:moveTo>
                    <a:pt x="569087" y="118237"/>
                  </a:moveTo>
                  <a:lnTo>
                    <a:pt x="550164" y="118237"/>
                  </a:lnTo>
                  <a:lnTo>
                    <a:pt x="550164" y="174498"/>
                  </a:lnTo>
                  <a:lnTo>
                    <a:pt x="668908" y="174498"/>
                  </a:lnTo>
                  <a:lnTo>
                    <a:pt x="668908" y="159258"/>
                  </a:lnTo>
                  <a:lnTo>
                    <a:pt x="569087" y="159258"/>
                  </a:lnTo>
                  <a:lnTo>
                    <a:pt x="569087" y="118237"/>
                  </a:lnTo>
                  <a:close/>
                </a:path>
                <a:path w="835660" h="179070">
                  <a:moveTo>
                    <a:pt x="664337" y="1016"/>
                  </a:moveTo>
                  <a:lnTo>
                    <a:pt x="645541" y="1016"/>
                  </a:lnTo>
                  <a:lnTo>
                    <a:pt x="645541" y="54483"/>
                  </a:lnTo>
                  <a:lnTo>
                    <a:pt x="608711" y="54483"/>
                  </a:lnTo>
                  <a:lnTo>
                    <a:pt x="608711" y="70104"/>
                  </a:lnTo>
                  <a:lnTo>
                    <a:pt x="645541" y="70104"/>
                  </a:lnTo>
                  <a:lnTo>
                    <a:pt x="645541" y="131699"/>
                  </a:lnTo>
                  <a:lnTo>
                    <a:pt x="664337" y="131699"/>
                  </a:lnTo>
                  <a:lnTo>
                    <a:pt x="664337" y="1016"/>
                  </a:lnTo>
                  <a:close/>
                </a:path>
                <a:path w="835660" h="179070">
                  <a:moveTo>
                    <a:pt x="609981" y="14351"/>
                  </a:moveTo>
                  <a:lnTo>
                    <a:pt x="528193" y="14351"/>
                  </a:lnTo>
                  <a:lnTo>
                    <a:pt x="528193" y="29972"/>
                  </a:lnTo>
                  <a:lnTo>
                    <a:pt x="589280" y="29972"/>
                  </a:lnTo>
                  <a:lnTo>
                    <a:pt x="587855" y="37353"/>
                  </a:lnTo>
                  <a:lnTo>
                    <a:pt x="567515" y="69865"/>
                  </a:lnTo>
                  <a:lnTo>
                    <a:pt x="528667" y="93448"/>
                  </a:lnTo>
                  <a:lnTo>
                    <a:pt x="519049" y="96901"/>
                  </a:lnTo>
                  <a:lnTo>
                    <a:pt x="526923" y="111887"/>
                  </a:lnTo>
                  <a:lnTo>
                    <a:pt x="570992" y="89535"/>
                  </a:lnTo>
                  <a:lnTo>
                    <a:pt x="599694" y="56515"/>
                  </a:lnTo>
                  <a:lnTo>
                    <a:pt x="609195" y="25689"/>
                  </a:lnTo>
                  <a:lnTo>
                    <a:pt x="609981" y="14351"/>
                  </a:lnTo>
                  <a:close/>
                </a:path>
                <a:path w="835660" h="179070">
                  <a:moveTo>
                    <a:pt x="394335" y="116840"/>
                  </a:moveTo>
                  <a:lnTo>
                    <a:pt x="375412" y="116840"/>
                  </a:lnTo>
                  <a:lnTo>
                    <a:pt x="375412" y="174498"/>
                  </a:lnTo>
                  <a:lnTo>
                    <a:pt x="496696" y="174498"/>
                  </a:lnTo>
                  <a:lnTo>
                    <a:pt x="496696" y="159258"/>
                  </a:lnTo>
                  <a:lnTo>
                    <a:pt x="394335" y="159258"/>
                  </a:lnTo>
                  <a:lnTo>
                    <a:pt x="394335" y="116840"/>
                  </a:lnTo>
                  <a:close/>
                </a:path>
                <a:path w="835660" h="179070">
                  <a:moveTo>
                    <a:pt x="491363" y="1016"/>
                  </a:moveTo>
                  <a:lnTo>
                    <a:pt x="472567" y="1016"/>
                  </a:lnTo>
                  <a:lnTo>
                    <a:pt x="472567" y="129921"/>
                  </a:lnTo>
                  <a:lnTo>
                    <a:pt x="491363" y="129921"/>
                  </a:lnTo>
                  <a:lnTo>
                    <a:pt x="491363" y="1016"/>
                  </a:lnTo>
                  <a:close/>
                </a:path>
                <a:path w="835660" h="179070">
                  <a:moveTo>
                    <a:pt x="404114" y="12954"/>
                  </a:moveTo>
                  <a:lnTo>
                    <a:pt x="386206" y="12954"/>
                  </a:lnTo>
                  <a:lnTo>
                    <a:pt x="378079" y="14859"/>
                  </a:lnTo>
                  <a:lnTo>
                    <a:pt x="370967" y="18542"/>
                  </a:lnTo>
                  <a:lnTo>
                    <a:pt x="363855" y="22352"/>
                  </a:lnTo>
                  <a:lnTo>
                    <a:pt x="358267" y="27432"/>
                  </a:lnTo>
                  <a:lnTo>
                    <a:pt x="354203" y="34036"/>
                  </a:lnTo>
                  <a:lnTo>
                    <a:pt x="350012" y="40640"/>
                  </a:lnTo>
                  <a:lnTo>
                    <a:pt x="347980" y="48260"/>
                  </a:lnTo>
                  <a:lnTo>
                    <a:pt x="347980" y="65659"/>
                  </a:lnTo>
                  <a:lnTo>
                    <a:pt x="350012" y="73279"/>
                  </a:lnTo>
                  <a:lnTo>
                    <a:pt x="354203" y="79883"/>
                  </a:lnTo>
                  <a:lnTo>
                    <a:pt x="358267" y="86487"/>
                  </a:lnTo>
                  <a:lnTo>
                    <a:pt x="363855" y="91694"/>
                  </a:lnTo>
                  <a:lnTo>
                    <a:pt x="378079" y="99060"/>
                  </a:lnTo>
                  <a:lnTo>
                    <a:pt x="386206" y="100965"/>
                  </a:lnTo>
                  <a:lnTo>
                    <a:pt x="404114" y="100965"/>
                  </a:lnTo>
                  <a:lnTo>
                    <a:pt x="412115" y="99060"/>
                  </a:lnTo>
                  <a:lnTo>
                    <a:pt x="426339" y="91694"/>
                  </a:lnTo>
                  <a:lnTo>
                    <a:pt x="431927" y="86487"/>
                  </a:lnTo>
                  <a:lnTo>
                    <a:pt x="433099" y="84582"/>
                  </a:lnTo>
                  <a:lnTo>
                    <a:pt x="395096" y="84582"/>
                  </a:lnTo>
                  <a:lnTo>
                    <a:pt x="386715" y="84455"/>
                  </a:lnTo>
                  <a:lnTo>
                    <a:pt x="379730" y="81915"/>
                  </a:lnTo>
                  <a:lnTo>
                    <a:pt x="374523" y="76962"/>
                  </a:lnTo>
                  <a:lnTo>
                    <a:pt x="369189" y="72009"/>
                  </a:lnTo>
                  <a:lnTo>
                    <a:pt x="366394" y="65278"/>
                  </a:lnTo>
                  <a:lnTo>
                    <a:pt x="366394" y="48641"/>
                  </a:lnTo>
                  <a:lnTo>
                    <a:pt x="369189" y="42037"/>
                  </a:lnTo>
                  <a:lnTo>
                    <a:pt x="374523" y="37084"/>
                  </a:lnTo>
                  <a:lnTo>
                    <a:pt x="379730" y="32004"/>
                  </a:lnTo>
                  <a:lnTo>
                    <a:pt x="386715" y="29464"/>
                  </a:lnTo>
                  <a:lnTo>
                    <a:pt x="395096" y="29337"/>
                  </a:lnTo>
                  <a:lnTo>
                    <a:pt x="433099" y="29337"/>
                  </a:lnTo>
                  <a:lnTo>
                    <a:pt x="431927" y="27432"/>
                  </a:lnTo>
                  <a:lnTo>
                    <a:pt x="426339" y="22352"/>
                  </a:lnTo>
                  <a:lnTo>
                    <a:pt x="419227" y="18542"/>
                  </a:lnTo>
                  <a:lnTo>
                    <a:pt x="412115" y="14859"/>
                  </a:lnTo>
                  <a:lnTo>
                    <a:pt x="404114" y="12954"/>
                  </a:lnTo>
                  <a:close/>
                </a:path>
                <a:path w="835660" h="179070">
                  <a:moveTo>
                    <a:pt x="433099" y="29337"/>
                  </a:moveTo>
                  <a:lnTo>
                    <a:pt x="400557" y="29337"/>
                  </a:lnTo>
                  <a:lnTo>
                    <a:pt x="405511" y="30607"/>
                  </a:lnTo>
                  <a:lnTo>
                    <a:pt x="414146" y="35179"/>
                  </a:lnTo>
                  <a:lnTo>
                    <a:pt x="417576" y="38354"/>
                  </a:lnTo>
                  <a:lnTo>
                    <a:pt x="419989" y="42545"/>
                  </a:lnTo>
                  <a:lnTo>
                    <a:pt x="422529" y="46609"/>
                  </a:lnTo>
                  <a:lnTo>
                    <a:pt x="423799" y="51435"/>
                  </a:lnTo>
                  <a:lnTo>
                    <a:pt x="423799" y="62484"/>
                  </a:lnTo>
                  <a:lnTo>
                    <a:pt x="422529" y="67310"/>
                  </a:lnTo>
                  <a:lnTo>
                    <a:pt x="419989" y="71501"/>
                  </a:lnTo>
                  <a:lnTo>
                    <a:pt x="417576" y="75565"/>
                  </a:lnTo>
                  <a:lnTo>
                    <a:pt x="414146" y="78740"/>
                  </a:lnTo>
                  <a:lnTo>
                    <a:pt x="409829" y="81153"/>
                  </a:lnTo>
                  <a:lnTo>
                    <a:pt x="405511" y="83439"/>
                  </a:lnTo>
                  <a:lnTo>
                    <a:pt x="400557" y="84582"/>
                  </a:lnTo>
                  <a:lnTo>
                    <a:pt x="433099" y="84582"/>
                  </a:lnTo>
                  <a:lnTo>
                    <a:pt x="440055" y="73279"/>
                  </a:lnTo>
                  <a:lnTo>
                    <a:pt x="442214" y="65659"/>
                  </a:lnTo>
                  <a:lnTo>
                    <a:pt x="442214" y="48260"/>
                  </a:lnTo>
                  <a:lnTo>
                    <a:pt x="440055" y="40640"/>
                  </a:lnTo>
                  <a:lnTo>
                    <a:pt x="433099" y="29337"/>
                  </a:lnTo>
                  <a:close/>
                </a:path>
                <a:path w="835660" h="179070">
                  <a:moveTo>
                    <a:pt x="717423" y="15748"/>
                  </a:moveTo>
                  <a:lnTo>
                    <a:pt x="698627" y="15748"/>
                  </a:lnTo>
                  <a:lnTo>
                    <a:pt x="698627" y="136017"/>
                  </a:lnTo>
                  <a:lnTo>
                    <a:pt x="783717" y="136017"/>
                  </a:lnTo>
                  <a:lnTo>
                    <a:pt x="783717" y="120650"/>
                  </a:lnTo>
                  <a:lnTo>
                    <a:pt x="717423" y="120650"/>
                  </a:lnTo>
                  <a:lnTo>
                    <a:pt x="717423" y="76073"/>
                  </a:lnTo>
                  <a:lnTo>
                    <a:pt x="783717" y="76073"/>
                  </a:lnTo>
                  <a:lnTo>
                    <a:pt x="783717" y="61214"/>
                  </a:lnTo>
                  <a:lnTo>
                    <a:pt x="717423" y="61214"/>
                  </a:lnTo>
                  <a:lnTo>
                    <a:pt x="717423" y="15748"/>
                  </a:lnTo>
                  <a:close/>
                </a:path>
                <a:path w="835660" h="179070">
                  <a:moveTo>
                    <a:pt x="783717" y="76073"/>
                  </a:moveTo>
                  <a:lnTo>
                    <a:pt x="765048" y="76073"/>
                  </a:lnTo>
                  <a:lnTo>
                    <a:pt x="765048" y="120650"/>
                  </a:lnTo>
                  <a:lnTo>
                    <a:pt x="783717" y="120650"/>
                  </a:lnTo>
                  <a:lnTo>
                    <a:pt x="783717" y="76073"/>
                  </a:lnTo>
                  <a:close/>
                </a:path>
                <a:path w="835660" h="179070">
                  <a:moveTo>
                    <a:pt x="783717" y="15748"/>
                  </a:moveTo>
                  <a:lnTo>
                    <a:pt x="765048" y="15748"/>
                  </a:lnTo>
                  <a:lnTo>
                    <a:pt x="765048" y="61214"/>
                  </a:lnTo>
                  <a:lnTo>
                    <a:pt x="783717" y="61214"/>
                  </a:lnTo>
                  <a:lnTo>
                    <a:pt x="783717" y="15748"/>
                  </a:lnTo>
                  <a:close/>
                </a:path>
                <a:path w="835660" h="179070">
                  <a:moveTo>
                    <a:pt x="52959" y="41783"/>
                  </a:moveTo>
                  <a:lnTo>
                    <a:pt x="11684" y="61976"/>
                  </a:lnTo>
                  <a:lnTo>
                    <a:pt x="9779" y="67564"/>
                  </a:lnTo>
                  <a:lnTo>
                    <a:pt x="9779" y="80645"/>
                  </a:lnTo>
                  <a:lnTo>
                    <a:pt x="44323" y="106299"/>
                  </a:lnTo>
                  <a:lnTo>
                    <a:pt x="61468" y="106299"/>
                  </a:lnTo>
                  <a:lnTo>
                    <a:pt x="68961" y="105029"/>
                  </a:lnTo>
                  <a:lnTo>
                    <a:pt x="81788" y="99695"/>
                  </a:lnTo>
                  <a:lnTo>
                    <a:pt x="86868" y="95885"/>
                  </a:lnTo>
                  <a:lnTo>
                    <a:pt x="89956" y="91694"/>
                  </a:lnTo>
                  <a:lnTo>
                    <a:pt x="45212" y="91694"/>
                  </a:lnTo>
                  <a:lnTo>
                    <a:pt x="39243" y="90170"/>
                  </a:lnTo>
                  <a:lnTo>
                    <a:pt x="30226" y="83947"/>
                  </a:lnTo>
                  <a:lnTo>
                    <a:pt x="27940" y="79629"/>
                  </a:lnTo>
                  <a:lnTo>
                    <a:pt x="27940" y="68580"/>
                  </a:lnTo>
                  <a:lnTo>
                    <a:pt x="52959" y="56261"/>
                  </a:lnTo>
                  <a:lnTo>
                    <a:pt x="89768" y="56261"/>
                  </a:lnTo>
                  <a:lnTo>
                    <a:pt x="86868" y="52324"/>
                  </a:lnTo>
                  <a:lnTo>
                    <a:pt x="81788" y="48641"/>
                  </a:lnTo>
                  <a:lnTo>
                    <a:pt x="68961" y="43307"/>
                  </a:lnTo>
                  <a:lnTo>
                    <a:pt x="61468" y="41910"/>
                  </a:lnTo>
                  <a:lnTo>
                    <a:pt x="52959" y="41783"/>
                  </a:lnTo>
                  <a:close/>
                </a:path>
                <a:path w="835660" h="179070">
                  <a:moveTo>
                    <a:pt x="89768" y="56261"/>
                  </a:moveTo>
                  <a:lnTo>
                    <a:pt x="52959" y="56261"/>
                  </a:lnTo>
                  <a:lnTo>
                    <a:pt x="60579" y="56388"/>
                  </a:lnTo>
                  <a:lnTo>
                    <a:pt x="66548" y="57912"/>
                  </a:lnTo>
                  <a:lnTo>
                    <a:pt x="75692" y="64262"/>
                  </a:lnTo>
                  <a:lnTo>
                    <a:pt x="77978" y="68580"/>
                  </a:lnTo>
                  <a:lnTo>
                    <a:pt x="78232" y="74041"/>
                  </a:lnTo>
                  <a:lnTo>
                    <a:pt x="77978" y="79629"/>
                  </a:lnTo>
                  <a:lnTo>
                    <a:pt x="75692" y="83947"/>
                  </a:lnTo>
                  <a:lnTo>
                    <a:pt x="71120" y="86995"/>
                  </a:lnTo>
                  <a:lnTo>
                    <a:pt x="66548" y="90170"/>
                  </a:lnTo>
                  <a:lnTo>
                    <a:pt x="60579" y="91694"/>
                  </a:lnTo>
                  <a:lnTo>
                    <a:pt x="89956" y="91694"/>
                  </a:lnTo>
                  <a:lnTo>
                    <a:pt x="93980" y="86233"/>
                  </a:lnTo>
                  <a:lnTo>
                    <a:pt x="95758" y="80645"/>
                  </a:lnTo>
                  <a:lnTo>
                    <a:pt x="95758" y="67564"/>
                  </a:lnTo>
                  <a:lnTo>
                    <a:pt x="93980" y="61976"/>
                  </a:lnTo>
                  <a:lnTo>
                    <a:pt x="89768" y="56261"/>
                  </a:lnTo>
                  <a:close/>
                </a:path>
                <a:path w="835660" h="179070">
                  <a:moveTo>
                    <a:pt x="226314" y="11938"/>
                  </a:moveTo>
                  <a:lnTo>
                    <a:pt x="208153" y="11938"/>
                  </a:lnTo>
                  <a:lnTo>
                    <a:pt x="208026" y="41529"/>
                  </a:lnTo>
                  <a:lnTo>
                    <a:pt x="206629" y="48260"/>
                  </a:lnTo>
                  <a:lnTo>
                    <a:pt x="179324" y="83947"/>
                  </a:lnTo>
                  <a:lnTo>
                    <a:pt x="171323" y="87503"/>
                  </a:lnTo>
                  <a:lnTo>
                    <a:pt x="181610" y="102235"/>
                  </a:lnTo>
                  <a:lnTo>
                    <a:pt x="211439" y="75914"/>
                  </a:lnTo>
                  <a:lnTo>
                    <a:pt x="217424" y="64008"/>
                  </a:lnTo>
                  <a:lnTo>
                    <a:pt x="235908" y="64008"/>
                  </a:lnTo>
                  <a:lnTo>
                    <a:pt x="233045" y="60071"/>
                  </a:lnTo>
                  <a:lnTo>
                    <a:pt x="230378" y="53975"/>
                  </a:lnTo>
                  <a:lnTo>
                    <a:pt x="227711" y="47752"/>
                  </a:lnTo>
                  <a:lnTo>
                    <a:pt x="226341" y="41529"/>
                  </a:lnTo>
                  <a:lnTo>
                    <a:pt x="226314" y="11938"/>
                  </a:lnTo>
                  <a:close/>
                </a:path>
                <a:path w="835660" h="179070">
                  <a:moveTo>
                    <a:pt x="235908" y="64008"/>
                  </a:moveTo>
                  <a:lnTo>
                    <a:pt x="217424" y="64008"/>
                  </a:lnTo>
                  <a:lnTo>
                    <a:pt x="220599" y="71374"/>
                  </a:lnTo>
                  <a:lnTo>
                    <a:pt x="251841" y="97028"/>
                  </a:lnTo>
                  <a:lnTo>
                    <a:pt x="261747" y="82550"/>
                  </a:lnTo>
                  <a:lnTo>
                    <a:pt x="254127" y="79629"/>
                  </a:lnTo>
                  <a:lnTo>
                    <a:pt x="247650" y="75692"/>
                  </a:lnTo>
                  <a:lnTo>
                    <a:pt x="242316" y="70739"/>
                  </a:lnTo>
                  <a:lnTo>
                    <a:pt x="237109" y="65659"/>
                  </a:lnTo>
                  <a:lnTo>
                    <a:pt x="235908" y="64008"/>
                  </a:lnTo>
                  <a:close/>
                </a:path>
                <a:path w="835660" h="179070">
                  <a:moveTo>
                    <a:pt x="323342" y="62611"/>
                  </a:moveTo>
                  <a:lnTo>
                    <a:pt x="305435" y="62611"/>
                  </a:lnTo>
                  <a:lnTo>
                    <a:pt x="305435" y="110109"/>
                  </a:lnTo>
                  <a:lnTo>
                    <a:pt x="323342" y="110109"/>
                  </a:lnTo>
                  <a:lnTo>
                    <a:pt x="323342" y="62611"/>
                  </a:lnTo>
                  <a:close/>
                </a:path>
                <a:path w="835660" h="179070">
                  <a:moveTo>
                    <a:pt x="284734" y="4191"/>
                  </a:moveTo>
                  <a:lnTo>
                    <a:pt x="267335" y="4191"/>
                  </a:lnTo>
                  <a:lnTo>
                    <a:pt x="267335" y="104521"/>
                  </a:lnTo>
                  <a:lnTo>
                    <a:pt x="284734" y="104521"/>
                  </a:lnTo>
                  <a:lnTo>
                    <a:pt x="284734" y="62611"/>
                  </a:lnTo>
                  <a:lnTo>
                    <a:pt x="323342" y="62611"/>
                  </a:lnTo>
                  <a:lnTo>
                    <a:pt x="323342" y="47117"/>
                  </a:lnTo>
                  <a:lnTo>
                    <a:pt x="284734" y="47117"/>
                  </a:lnTo>
                  <a:lnTo>
                    <a:pt x="284734" y="4191"/>
                  </a:lnTo>
                  <a:close/>
                </a:path>
                <a:path w="835660" h="179070">
                  <a:moveTo>
                    <a:pt x="323342" y="1016"/>
                  </a:moveTo>
                  <a:lnTo>
                    <a:pt x="305435" y="1016"/>
                  </a:lnTo>
                  <a:lnTo>
                    <a:pt x="305435" y="47117"/>
                  </a:lnTo>
                  <a:lnTo>
                    <a:pt x="323342" y="47117"/>
                  </a:lnTo>
                  <a:lnTo>
                    <a:pt x="323342" y="1016"/>
                  </a:lnTo>
                  <a:close/>
                </a:path>
                <a:path w="835660" h="179070">
                  <a:moveTo>
                    <a:pt x="835532" y="889"/>
                  </a:moveTo>
                  <a:lnTo>
                    <a:pt x="816737" y="889"/>
                  </a:lnTo>
                  <a:lnTo>
                    <a:pt x="816737" y="178562"/>
                  </a:lnTo>
                  <a:lnTo>
                    <a:pt x="835532" y="178562"/>
                  </a:lnTo>
                  <a:lnTo>
                    <a:pt x="835532" y="889"/>
                  </a:lnTo>
                  <a:close/>
                </a:path>
                <a:path w="835660" h="179070">
                  <a:moveTo>
                    <a:pt x="139192" y="889"/>
                  </a:moveTo>
                  <a:lnTo>
                    <a:pt x="120396" y="889"/>
                  </a:lnTo>
                  <a:lnTo>
                    <a:pt x="120396" y="111760"/>
                  </a:lnTo>
                  <a:lnTo>
                    <a:pt x="139192" y="111760"/>
                  </a:lnTo>
                  <a:lnTo>
                    <a:pt x="139192" y="64643"/>
                  </a:lnTo>
                  <a:lnTo>
                    <a:pt x="164973" y="64643"/>
                  </a:lnTo>
                  <a:lnTo>
                    <a:pt x="164973" y="48895"/>
                  </a:lnTo>
                  <a:lnTo>
                    <a:pt x="139192" y="48895"/>
                  </a:lnTo>
                  <a:lnTo>
                    <a:pt x="139192" y="889"/>
                  </a:lnTo>
                  <a:close/>
                </a:path>
                <a:path w="835660" h="179070">
                  <a:moveTo>
                    <a:pt x="105791" y="18923"/>
                  </a:moveTo>
                  <a:lnTo>
                    <a:pt x="0" y="18923"/>
                  </a:lnTo>
                  <a:lnTo>
                    <a:pt x="0" y="33909"/>
                  </a:lnTo>
                  <a:lnTo>
                    <a:pt x="105791" y="33909"/>
                  </a:lnTo>
                  <a:lnTo>
                    <a:pt x="105791" y="18923"/>
                  </a:lnTo>
                  <a:close/>
                </a:path>
                <a:path w="835660" h="179070">
                  <a:moveTo>
                    <a:pt x="62357" y="0"/>
                  </a:moveTo>
                  <a:lnTo>
                    <a:pt x="43561" y="0"/>
                  </a:lnTo>
                  <a:lnTo>
                    <a:pt x="43561" y="18923"/>
                  </a:lnTo>
                  <a:lnTo>
                    <a:pt x="62357" y="18923"/>
                  </a:lnTo>
                  <a:lnTo>
                    <a:pt x="6235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8200" y="4955667"/>
              <a:ext cx="1408303" cy="421131"/>
            </a:xfrm>
            <a:prstGeom prst="rect">
              <a:avLst/>
            </a:prstGeom>
          </p:spPr>
        </p:pic>
      </p:grpSp>
      <p:sp>
        <p:nvSpPr>
          <p:cNvPr id="142" name="object 142"/>
          <p:cNvSpPr/>
          <p:nvPr/>
        </p:nvSpPr>
        <p:spPr>
          <a:xfrm>
            <a:off x="875753" y="5197855"/>
            <a:ext cx="664845" cy="179705"/>
          </a:xfrm>
          <a:custGeom>
            <a:avLst/>
            <a:gdLst/>
            <a:ahLst/>
            <a:cxnLst/>
            <a:rect l="l" t="t" r="r" b="b"/>
            <a:pathLst>
              <a:path w="664844" h="179704">
                <a:moveTo>
                  <a:pt x="217144" y="112268"/>
                </a:moveTo>
                <a:lnTo>
                  <a:pt x="198539" y="112268"/>
                </a:lnTo>
                <a:lnTo>
                  <a:pt x="198539" y="176784"/>
                </a:lnTo>
                <a:lnTo>
                  <a:pt x="311962" y="176784"/>
                </a:lnTo>
                <a:lnTo>
                  <a:pt x="311962" y="161798"/>
                </a:lnTo>
                <a:lnTo>
                  <a:pt x="217144" y="161798"/>
                </a:lnTo>
                <a:lnTo>
                  <a:pt x="217144" y="144145"/>
                </a:lnTo>
                <a:lnTo>
                  <a:pt x="311962" y="144145"/>
                </a:lnTo>
                <a:lnTo>
                  <a:pt x="311962" y="129540"/>
                </a:lnTo>
                <a:lnTo>
                  <a:pt x="217144" y="129540"/>
                </a:lnTo>
                <a:lnTo>
                  <a:pt x="217144" y="112268"/>
                </a:lnTo>
                <a:close/>
              </a:path>
              <a:path w="664844" h="179704">
                <a:moveTo>
                  <a:pt x="311962" y="144145"/>
                </a:moveTo>
                <a:lnTo>
                  <a:pt x="293154" y="144145"/>
                </a:lnTo>
                <a:lnTo>
                  <a:pt x="293154" y="161798"/>
                </a:lnTo>
                <a:lnTo>
                  <a:pt x="311962" y="161798"/>
                </a:lnTo>
                <a:lnTo>
                  <a:pt x="311962" y="144145"/>
                </a:lnTo>
                <a:close/>
              </a:path>
              <a:path w="664844" h="179704">
                <a:moveTo>
                  <a:pt x="311962" y="112268"/>
                </a:moveTo>
                <a:lnTo>
                  <a:pt x="293154" y="112268"/>
                </a:lnTo>
                <a:lnTo>
                  <a:pt x="293154" y="129540"/>
                </a:lnTo>
                <a:lnTo>
                  <a:pt x="311962" y="129540"/>
                </a:lnTo>
                <a:lnTo>
                  <a:pt x="311962" y="112268"/>
                </a:lnTo>
                <a:close/>
              </a:path>
              <a:path w="664844" h="179704">
                <a:moveTo>
                  <a:pt x="81165" y="121412"/>
                </a:moveTo>
                <a:lnTo>
                  <a:pt x="35610" y="128651"/>
                </a:lnTo>
                <a:lnTo>
                  <a:pt x="19596" y="150114"/>
                </a:lnTo>
                <a:lnTo>
                  <a:pt x="20660" y="156733"/>
                </a:lnTo>
                <a:lnTo>
                  <a:pt x="54925" y="176863"/>
                </a:lnTo>
                <a:lnTo>
                  <a:pt x="81165" y="178562"/>
                </a:lnTo>
                <a:lnTo>
                  <a:pt x="95020" y="178182"/>
                </a:lnTo>
                <a:lnTo>
                  <a:pt x="133284" y="167401"/>
                </a:lnTo>
                <a:lnTo>
                  <a:pt x="136387" y="164338"/>
                </a:lnTo>
                <a:lnTo>
                  <a:pt x="81165" y="164338"/>
                </a:lnTo>
                <a:lnTo>
                  <a:pt x="71290" y="164175"/>
                </a:lnTo>
                <a:lnTo>
                  <a:pt x="38354" y="154813"/>
                </a:lnTo>
                <a:lnTo>
                  <a:pt x="38354" y="145288"/>
                </a:lnTo>
                <a:lnTo>
                  <a:pt x="81165" y="135382"/>
                </a:lnTo>
                <a:lnTo>
                  <a:pt x="135907" y="135382"/>
                </a:lnTo>
                <a:lnTo>
                  <a:pt x="133284" y="132772"/>
                </a:lnTo>
                <a:lnTo>
                  <a:pt x="126365" y="128651"/>
                </a:lnTo>
                <a:lnTo>
                  <a:pt x="117618" y="125412"/>
                </a:lnTo>
                <a:lnTo>
                  <a:pt x="107170" y="123126"/>
                </a:lnTo>
                <a:lnTo>
                  <a:pt x="95020" y="121793"/>
                </a:lnTo>
                <a:lnTo>
                  <a:pt x="81165" y="121412"/>
                </a:lnTo>
                <a:close/>
              </a:path>
              <a:path w="664844" h="179704">
                <a:moveTo>
                  <a:pt x="135907" y="135382"/>
                </a:moveTo>
                <a:lnTo>
                  <a:pt x="81165" y="135382"/>
                </a:lnTo>
                <a:lnTo>
                  <a:pt x="90892" y="135620"/>
                </a:lnTo>
                <a:lnTo>
                  <a:pt x="99385" y="136334"/>
                </a:lnTo>
                <a:lnTo>
                  <a:pt x="106642" y="137525"/>
                </a:lnTo>
                <a:lnTo>
                  <a:pt x="112661" y="139192"/>
                </a:lnTo>
                <a:lnTo>
                  <a:pt x="119849" y="141732"/>
                </a:lnTo>
                <a:lnTo>
                  <a:pt x="123469" y="145288"/>
                </a:lnTo>
                <a:lnTo>
                  <a:pt x="123469" y="154813"/>
                </a:lnTo>
                <a:lnTo>
                  <a:pt x="81165" y="164338"/>
                </a:lnTo>
                <a:lnTo>
                  <a:pt x="136387" y="164338"/>
                </a:lnTo>
                <a:lnTo>
                  <a:pt x="138252" y="162496"/>
                </a:lnTo>
                <a:lnTo>
                  <a:pt x="141266" y="156733"/>
                </a:lnTo>
                <a:lnTo>
                  <a:pt x="142328" y="150114"/>
                </a:lnTo>
                <a:lnTo>
                  <a:pt x="141266" y="143492"/>
                </a:lnTo>
                <a:lnTo>
                  <a:pt x="138252" y="137715"/>
                </a:lnTo>
                <a:lnTo>
                  <a:pt x="135907" y="135382"/>
                </a:lnTo>
                <a:close/>
              </a:path>
              <a:path w="664844" h="179704">
                <a:moveTo>
                  <a:pt x="389166" y="122809"/>
                </a:moveTo>
                <a:lnTo>
                  <a:pt x="370357" y="122809"/>
                </a:lnTo>
                <a:lnTo>
                  <a:pt x="370357" y="175260"/>
                </a:lnTo>
                <a:lnTo>
                  <a:pt x="490893" y="175260"/>
                </a:lnTo>
                <a:lnTo>
                  <a:pt x="490893" y="160020"/>
                </a:lnTo>
                <a:lnTo>
                  <a:pt x="389166" y="160020"/>
                </a:lnTo>
                <a:lnTo>
                  <a:pt x="389166" y="122809"/>
                </a:lnTo>
                <a:close/>
              </a:path>
              <a:path w="664844" h="179704">
                <a:moveTo>
                  <a:pt x="485178" y="1651"/>
                </a:moveTo>
                <a:lnTo>
                  <a:pt x="466001" y="1651"/>
                </a:lnTo>
                <a:lnTo>
                  <a:pt x="466001" y="134874"/>
                </a:lnTo>
                <a:lnTo>
                  <a:pt x="485178" y="134874"/>
                </a:lnTo>
                <a:lnTo>
                  <a:pt x="485178" y="73914"/>
                </a:lnTo>
                <a:lnTo>
                  <a:pt x="509562" y="73914"/>
                </a:lnTo>
                <a:lnTo>
                  <a:pt x="509562" y="58039"/>
                </a:lnTo>
                <a:lnTo>
                  <a:pt x="485178" y="58039"/>
                </a:lnTo>
                <a:lnTo>
                  <a:pt x="485178" y="1651"/>
                </a:lnTo>
                <a:close/>
              </a:path>
              <a:path w="664844" h="179704">
                <a:moveTo>
                  <a:pt x="398310" y="54864"/>
                </a:moveTo>
                <a:lnTo>
                  <a:pt x="379666" y="54864"/>
                </a:lnTo>
                <a:lnTo>
                  <a:pt x="379666" y="92075"/>
                </a:lnTo>
                <a:lnTo>
                  <a:pt x="373164" y="92329"/>
                </a:lnTo>
                <a:lnTo>
                  <a:pt x="366864" y="92456"/>
                </a:lnTo>
                <a:lnTo>
                  <a:pt x="360768" y="92456"/>
                </a:lnTo>
                <a:lnTo>
                  <a:pt x="354672" y="92583"/>
                </a:lnTo>
                <a:lnTo>
                  <a:pt x="348907" y="92583"/>
                </a:lnTo>
                <a:lnTo>
                  <a:pt x="343433" y="92710"/>
                </a:lnTo>
                <a:lnTo>
                  <a:pt x="345224" y="107950"/>
                </a:lnTo>
                <a:lnTo>
                  <a:pt x="388924" y="107051"/>
                </a:lnTo>
                <a:lnTo>
                  <a:pt x="427408" y="104423"/>
                </a:lnTo>
                <a:lnTo>
                  <a:pt x="455841" y="100584"/>
                </a:lnTo>
                <a:lnTo>
                  <a:pt x="455079" y="91440"/>
                </a:lnTo>
                <a:lnTo>
                  <a:pt x="398310" y="91440"/>
                </a:lnTo>
                <a:lnTo>
                  <a:pt x="398310" y="54864"/>
                </a:lnTo>
                <a:close/>
              </a:path>
              <a:path w="664844" h="179704">
                <a:moveTo>
                  <a:pt x="454698" y="86868"/>
                </a:moveTo>
                <a:lnTo>
                  <a:pt x="412597" y="90868"/>
                </a:lnTo>
                <a:lnTo>
                  <a:pt x="398310" y="91440"/>
                </a:lnTo>
                <a:lnTo>
                  <a:pt x="455079" y="91440"/>
                </a:lnTo>
                <a:lnTo>
                  <a:pt x="454698" y="86868"/>
                </a:lnTo>
                <a:close/>
              </a:path>
              <a:path w="664844" h="179704">
                <a:moveTo>
                  <a:pt x="443649" y="15113"/>
                </a:moveTo>
                <a:lnTo>
                  <a:pt x="354126" y="15113"/>
                </a:lnTo>
                <a:lnTo>
                  <a:pt x="354126" y="30480"/>
                </a:lnTo>
                <a:lnTo>
                  <a:pt x="425234" y="30480"/>
                </a:lnTo>
                <a:lnTo>
                  <a:pt x="425107" y="36068"/>
                </a:lnTo>
                <a:lnTo>
                  <a:pt x="420408" y="75692"/>
                </a:lnTo>
                <a:lnTo>
                  <a:pt x="439077" y="77470"/>
                </a:lnTo>
                <a:lnTo>
                  <a:pt x="443395" y="38227"/>
                </a:lnTo>
                <a:lnTo>
                  <a:pt x="443649" y="30861"/>
                </a:lnTo>
                <a:lnTo>
                  <a:pt x="443649" y="15113"/>
                </a:lnTo>
                <a:close/>
              </a:path>
              <a:path w="664844" h="179704">
                <a:moveTo>
                  <a:pt x="234226" y="41402"/>
                </a:moveTo>
                <a:lnTo>
                  <a:pt x="216966" y="41402"/>
                </a:lnTo>
                <a:lnTo>
                  <a:pt x="209397" y="42672"/>
                </a:lnTo>
                <a:lnTo>
                  <a:pt x="196507" y="47752"/>
                </a:lnTo>
                <a:lnTo>
                  <a:pt x="191503" y="51308"/>
                </a:lnTo>
                <a:lnTo>
                  <a:pt x="187934" y="56007"/>
                </a:lnTo>
                <a:lnTo>
                  <a:pt x="184365" y="60579"/>
                </a:lnTo>
                <a:lnTo>
                  <a:pt x="182562" y="66167"/>
                </a:lnTo>
                <a:lnTo>
                  <a:pt x="182562" y="78740"/>
                </a:lnTo>
                <a:lnTo>
                  <a:pt x="184365" y="84328"/>
                </a:lnTo>
                <a:lnTo>
                  <a:pt x="187934" y="88900"/>
                </a:lnTo>
                <a:lnTo>
                  <a:pt x="191503" y="93599"/>
                </a:lnTo>
                <a:lnTo>
                  <a:pt x="196507" y="97155"/>
                </a:lnTo>
                <a:lnTo>
                  <a:pt x="202946" y="99822"/>
                </a:lnTo>
                <a:lnTo>
                  <a:pt x="209397" y="102362"/>
                </a:lnTo>
                <a:lnTo>
                  <a:pt x="216966" y="103632"/>
                </a:lnTo>
                <a:lnTo>
                  <a:pt x="225666" y="103505"/>
                </a:lnTo>
                <a:lnTo>
                  <a:pt x="234975" y="103505"/>
                </a:lnTo>
                <a:lnTo>
                  <a:pt x="262575" y="89662"/>
                </a:lnTo>
                <a:lnTo>
                  <a:pt x="218033" y="89662"/>
                </a:lnTo>
                <a:lnTo>
                  <a:pt x="211963" y="88138"/>
                </a:lnTo>
                <a:lnTo>
                  <a:pt x="207479" y="84963"/>
                </a:lnTo>
                <a:lnTo>
                  <a:pt x="202984" y="81915"/>
                </a:lnTo>
                <a:lnTo>
                  <a:pt x="200736" y="77724"/>
                </a:lnTo>
                <a:lnTo>
                  <a:pt x="200736" y="67310"/>
                </a:lnTo>
                <a:lnTo>
                  <a:pt x="202984" y="63119"/>
                </a:lnTo>
                <a:lnTo>
                  <a:pt x="211963" y="57023"/>
                </a:lnTo>
                <a:lnTo>
                  <a:pt x="218033" y="55499"/>
                </a:lnTo>
                <a:lnTo>
                  <a:pt x="262769" y="55499"/>
                </a:lnTo>
                <a:lnTo>
                  <a:pt x="259575" y="51308"/>
                </a:lnTo>
                <a:lnTo>
                  <a:pt x="254571" y="47752"/>
                </a:lnTo>
                <a:lnTo>
                  <a:pt x="241719" y="42672"/>
                </a:lnTo>
                <a:lnTo>
                  <a:pt x="234226" y="41402"/>
                </a:lnTo>
                <a:close/>
              </a:path>
              <a:path w="664844" h="179704">
                <a:moveTo>
                  <a:pt x="234975" y="103505"/>
                </a:moveTo>
                <a:lnTo>
                  <a:pt x="225666" y="103505"/>
                </a:lnTo>
                <a:lnTo>
                  <a:pt x="234226" y="103632"/>
                </a:lnTo>
                <a:lnTo>
                  <a:pt x="234975" y="103505"/>
                </a:lnTo>
                <a:close/>
              </a:path>
              <a:path w="664844" h="179704">
                <a:moveTo>
                  <a:pt x="262769" y="55499"/>
                </a:moveTo>
                <a:lnTo>
                  <a:pt x="233286" y="55499"/>
                </a:lnTo>
                <a:lnTo>
                  <a:pt x="239369" y="57023"/>
                </a:lnTo>
                <a:lnTo>
                  <a:pt x="248424" y="63119"/>
                </a:lnTo>
                <a:lnTo>
                  <a:pt x="250799" y="67310"/>
                </a:lnTo>
                <a:lnTo>
                  <a:pt x="251002" y="72517"/>
                </a:lnTo>
                <a:lnTo>
                  <a:pt x="250799" y="77724"/>
                </a:lnTo>
                <a:lnTo>
                  <a:pt x="248424" y="81915"/>
                </a:lnTo>
                <a:lnTo>
                  <a:pt x="243890" y="84963"/>
                </a:lnTo>
                <a:lnTo>
                  <a:pt x="239369" y="88138"/>
                </a:lnTo>
                <a:lnTo>
                  <a:pt x="233286" y="89662"/>
                </a:lnTo>
                <a:lnTo>
                  <a:pt x="262575" y="89662"/>
                </a:lnTo>
                <a:lnTo>
                  <a:pt x="266738" y="84328"/>
                </a:lnTo>
                <a:lnTo>
                  <a:pt x="268554" y="78740"/>
                </a:lnTo>
                <a:lnTo>
                  <a:pt x="268554" y="66167"/>
                </a:lnTo>
                <a:lnTo>
                  <a:pt x="266738" y="60579"/>
                </a:lnTo>
                <a:lnTo>
                  <a:pt x="262769" y="55499"/>
                </a:lnTo>
                <a:close/>
              </a:path>
              <a:path w="664844" h="179704">
                <a:moveTo>
                  <a:pt x="610019" y="17653"/>
                </a:moveTo>
                <a:lnTo>
                  <a:pt x="526961" y="17653"/>
                </a:lnTo>
                <a:lnTo>
                  <a:pt x="526961" y="32893"/>
                </a:lnTo>
                <a:lnTo>
                  <a:pt x="590842" y="32893"/>
                </a:lnTo>
                <a:lnTo>
                  <a:pt x="590842" y="67310"/>
                </a:lnTo>
                <a:lnTo>
                  <a:pt x="527088" y="67310"/>
                </a:lnTo>
                <a:lnTo>
                  <a:pt x="527088" y="136779"/>
                </a:lnTo>
                <a:lnTo>
                  <a:pt x="542201" y="136779"/>
                </a:lnTo>
                <a:lnTo>
                  <a:pt x="557441" y="136667"/>
                </a:lnTo>
                <a:lnTo>
                  <a:pt x="601383" y="134366"/>
                </a:lnTo>
                <a:lnTo>
                  <a:pt x="631609" y="130302"/>
                </a:lnTo>
                <a:lnTo>
                  <a:pt x="630559" y="121158"/>
                </a:lnTo>
                <a:lnTo>
                  <a:pt x="546392" y="121158"/>
                </a:lnTo>
                <a:lnTo>
                  <a:pt x="546392" y="82423"/>
                </a:lnTo>
                <a:lnTo>
                  <a:pt x="610019" y="82423"/>
                </a:lnTo>
                <a:lnTo>
                  <a:pt x="610019" y="17653"/>
                </a:lnTo>
                <a:close/>
              </a:path>
              <a:path w="664844" h="179704">
                <a:moveTo>
                  <a:pt x="629831" y="114808"/>
                </a:moveTo>
                <a:lnTo>
                  <a:pt x="587746" y="119808"/>
                </a:lnTo>
                <a:lnTo>
                  <a:pt x="546392" y="121158"/>
                </a:lnTo>
                <a:lnTo>
                  <a:pt x="630559" y="121158"/>
                </a:lnTo>
                <a:lnTo>
                  <a:pt x="629831" y="114808"/>
                </a:lnTo>
                <a:close/>
              </a:path>
              <a:path w="664844" h="179704">
                <a:moveTo>
                  <a:pt x="162115" y="94869"/>
                </a:moveTo>
                <a:lnTo>
                  <a:pt x="0" y="94869"/>
                </a:lnTo>
                <a:lnTo>
                  <a:pt x="0" y="109728"/>
                </a:lnTo>
                <a:lnTo>
                  <a:pt x="162115" y="109728"/>
                </a:lnTo>
                <a:lnTo>
                  <a:pt x="162115" y="94869"/>
                </a:lnTo>
                <a:close/>
              </a:path>
              <a:path w="664844" h="179704">
                <a:moveTo>
                  <a:pt x="90462" y="79375"/>
                </a:moveTo>
                <a:lnTo>
                  <a:pt x="71666" y="79375"/>
                </a:lnTo>
                <a:lnTo>
                  <a:pt x="71666" y="94869"/>
                </a:lnTo>
                <a:lnTo>
                  <a:pt x="90462" y="94869"/>
                </a:lnTo>
                <a:lnTo>
                  <a:pt x="90462" y="79375"/>
                </a:lnTo>
                <a:close/>
              </a:path>
              <a:path w="664844" h="179704">
                <a:moveTo>
                  <a:pt x="142328" y="6350"/>
                </a:moveTo>
                <a:lnTo>
                  <a:pt x="21183" y="6350"/>
                </a:lnTo>
                <a:lnTo>
                  <a:pt x="21183" y="79375"/>
                </a:lnTo>
                <a:lnTo>
                  <a:pt x="143510" y="79375"/>
                </a:lnTo>
                <a:lnTo>
                  <a:pt x="143510" y="64770"/>
                </a:lnTo>
                <a:lnTo>
                  <a:pt x="40182" y="64770"/>
                </a:lnTo>
                <a:lnTo>
                  <a:pt x="40182" y="49657"/>
                </a:lnTo>
                <a:lnTo>
                  <a:pt x="137769" y="49657"/>
                </a:lnTo>
                <a:lnTo>
                  <a:pt x="137769" y="35687"/>
                </a:lnTo>
                <a:lnTo>
                  <a:pt x="40182" y="35687"/>
                </a:lnTo>
                <a:lnTo>
                  <a:pt x="40182" y="21209"/>
                </a:lnTo>
                <a:lnTo>
                  <a:pt x="142328" y="21209"/>
                </a:lnTo>
                <a:lnTo>
                  <a:pt x="142328" y="6350"/>
                </a:lnTo>
                <a:close/>
              </a:path>
              <a:path w="664844" h="179704">
                <a:moveTo>
                  <a:pt x="664248" y="1651"/>
                </a:moveTo>
                <a:lnTo>
                  <a:pt x="645452" y="1651"/>
                </a:lnTo>
                <a:lnTo>
                  <a:pt x="645452" y="179324"/>
                </a:lnTo>
                <a:lnTo>
                  <a:pt x="664248" y="179324"/>
                </a:lnTo>
                <a:lnTo>
                  <a:pt x="664248" y="1651"/>
                </a:lnTo>
                <a:close/>
              </a:path>
              <a:path w="664844" h="179704">
                <a:moveTo>
                  <a:pt x="311962" y="1651"/>
                </a:moveTo>
                <a:lnTo>
                  <a:pt x="293154" y="1651"/>
                </a:lnTo>
                <a:lnTo>
                  <a:pt x="293154" y="104902"/>
                </a:lnTo>
                <a:lnTo>
                  <a:pt x="311962" y="104902"/>
                </a:lnTo>
                <a:lnTo>
                  <a:pt x="311962" y="61976"/>
                </a:lnTo>
                <a:lnTo>
                  <a:pt x="337693" y="61976"/>
                </a:lnTo>
                <a:lnTo>
                  <a:pt x="337693" y="46101"/>
                </a:lnTo>
                <a:lnTo>
                  <a:pt x="311962" y="46101"/>
                </a:lnTo>
                <a:lnTo>
                  <a:pt x="311962" y="1651"/>
                </a:lnTo>
                <a:close/>
              </a:path>
              <a:path w="664844" h="179704">
                <a:moveTo>
                  <a:pt x="278511" y="19050"/>
                </a:moveTo>
                <a:lnTo>
                  <a:pt x="172808" y="19050"/>
                </a:lnTo>
                <a:lnTo>
                  <a:pt x="172808" y="34036"/>
                </a:lnTo>
                <a:lnTo>
                  <a:pt x="278511" y="34036"/>
                </a:lnTo>
                <a:lnTo>
                  <a:pt x="278511" y="19050"/>
                </a:lnTo>
                <a:close/>
              </a:path>
              <a:path w="664844" h="179704">
                <a:moveTo>
                  <a:pt x="235165" y="0"/>
                </a:moveTo>
                <a:lnTo>
                  <a:pt x="216357" y="0"/>
                </a:lnTo>
                <a:lnTo>
                  <a:pt x="216357" y="19050"/>
                </a:lnTo>
                <a:lnTo>
                  <a:pt x="235165" y="19050"/>
                </a:lnTo>
                <a:lnTo>
                  <a:pt x="23516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44317" y="5228590"/>
            <a:ext cx="489584" cy="167005"/>
          </a:xfrm>
          <a:custGeom>
            <a:avLst/>
            <a:gdLst/>
            <a:ahLst/>
            <a:cxnLst/>
            <a:rect l="l" t="t" r="r" b="b"/>
            <a:pathLst>
              <a:path w="489585" h="167004">
                <a:moveTo>
                  <a:pt x="319531" y="107950"/>
                </a:moveTo>
                <a:lnTo>
                  <a:pt x="312673" y="107950"/>
                </a:lnTo>
                <a:lnTo>
                  <a:pt x="309753" y="109220"/>
                </a:lnTo>
                <a:lnTo>
                  <a:pt x="307340" y="111506"/>
                </a:lnTo>
                <a:lnTo>
                  <a:pt x="305054" y="113919"/>
                </a:lnTo>
                <a:lnTo>
                  <a:pt x="303783" y="116840"/>
                </a:lnTo>
                <a:lnTo>
                  <a:pt x="303783" y="123698"/>
                </a:lnTo>
                <a:lnTo>
                  <a:pt x="305054" y="126619"/>
                </a:lnTo>
                <a:lnTo>
                  <a:pt x="307340" y="129032"/>
                </a:lnTo>
                <a:lnTo>
                  <a:pt x="309753" y="131318"/>
                </a:lnTo>
                <a:lnTo>
                  <a:pt x="312673" y="132588"/>
                </a:lnTo>
                <a:lnTo>
                  <a:pt x="319531" y="132588"/>
                </a:lnTo>
                <a:lnTo>
                  <a:pt x="322453" y="131318"/>
                </a:lnTo>
                <a:lnTo>
                  <a:pt x="324866" y="129032"/>
                </a:lnTo>
                <a:lnTo>
                  <a:pt x="327152" y="126619"/>
                </a:lnTo>
                <a:lnTo>
                  <a:pt x="328421" y="123698"/>
                </a:lnTo>
                <a:lnTo>
                  <a:pt x="328421" y="116840"/>
                </a:lnTo>
                <a:lnTo>
                  <a:pt x="327152" y="113919"/>
                </a:lnTo>
                <a:lnTo>
                  <a:pt x="324866" y="111506"/>
                </a:lnTo>
                <a:lnTo>
                  <a:pt x="322453" y="109220"/>
                </a:lnTo>
                <a:lnTo>
                  <a:pt x="319531" y="107950"/>
                </a:lnTo>
                <a:close/>
              </a:path>
              <a:path w="489585" h="167004">
                <a:moveTo>
                  <a:pt x="390524" y="3556"/>
                </a:moveTo>
                <a:lnTo>
                  <a:pt x="354330" y="19939"/>
                </a:lnTo>
                <a:lnTo>
                  <a:pt x="350773" y="24892"/>
                </a:lnTo>
                <a:lnTo>
                  <a:pt x="348995" y="30734"/>
                </a:lnTo>
                <a:lnTo>
                  <a:pt x="348995" y="44196"/>
                </a:lnTo>
                <a:lnTo>
                  <a:pt x="370458" y="65405"/>
                </a:lnTo>
                <a:lnTo>
                  <a:pt x="370458" y="66167"/>
                </a:lnTo>
                <a:lnTo>
                  <a:pt x="365506" y="66929"/>
                </a:lnTo>
                <a:lnTo>
                  <a:pt x="361060" y="68834"/>
                </a:lnTo>
                <a:lnTo>
                  <a:pt x="357123" y="71755"/>
                </a:lnTo>
                <a:lnTo>
                  <a:pt x="353059" y="74676"/>
                </a:lnTo>
                <a:lnTo>
                  <a:pt x="350011" y="78359"/>
                </a:lnTo>
                <a:lnTo>
                  <a:pt x="347725" y="82931"/>
                </a:lnTo>
                <a:lnTo>
                  <a:pt x="345312" y="87376"/>
                </a:lnTo>
                <a:lnTo>
                  <a:pt x="344228" y="92075"/>
                </a:lnTo>
                <a:lnTo>
                  <a:pt x="344169" y="104648"/>
                </a:lnTo>
                <a:lnTo>
                  <a:pt x="346202" y="110871"/>
                </a:lnTo>
                <a:lnTo>
                  <a:pt x="353948" y="121412"/>
                </a:lnTo>
                <a:lnTo>
                  <a:pt x="359409" y="125603"/>
                </a:lnTo>
                <a:lnTo>
                  <a:pt x="366394" y="128524"/>
                </a:lnTo>
                <a:lnTo>
                  <a:pt x="373253" y="131572"/>
                </a:lnTo>
                <a:lnTo>
                  <a:pt x="381381" y="133096"/>
                </a:lnTo>
                <a:lnTo>
                  <a:pt x="399542" y="133096"/>
                </a:lnTo>
                <a:lnTo>
                  <a:pt x="407543" y="131572"/>
                </a:lnTo>
                <a:lnTo>
                  <a:pt x="414528" y="128524"/>
                </a:lnTo>
                <a:lnTo>
                  <a:pt x="421385" y="125603"/>
                </a:lnTo>
                <a:lnTo>
                  <a:pt x="426846" y="121412"/>
                </a:lnTo>
                <a:lnTo>
                  <a:pt x="429846" y="117348"/>
                </a:lnTo>
                <a:lnTo>
                  <a:pt x="390524" y="117348"/>
                </a:lnTo>
                <a:lnTo>
                  <a:pt x="382143" y="117221"/>
                </a:lnTo>
                <a:lnTo>
                  <a:pt x="375538" y="115316"/>
                </a:lnTo>
                <a:lnTo>
                  <a:pt x="370712" y="111506"/>
                </a:lnTo>
                <a:lnTo>
                  <a:pt x="366013" y="107696"/>
                </a:lnTo>
                <a:lnTo>
                  <a:pt x="363600" y="102743"/>
                </a:lnTo>
                <a:lnTo>
                  <a:pt x="363700" y="97790"/>
                </a:lnTo>
                <a:lnTo>
                  <a:pt x="363600" y="92075"/>
                </a:lnTo>
                <a:lnTo>
                  <a:pt x="364744" y="88138"/>
                </a:lnTo>
                <a:lnTo>
                  <a:pt x="367030" y="84836"/>
                </a:lnTo>
                <a:lnTo>
                  <a:pt x="369316" y="81407"/>
                </a:lnTo>
                <a:lnTo>
                  <a:pt x="372491" y="78740"/>
                </a:lnTo>
                <a:lnTo>
                  <a:pt x="380619" y="74930"/>
                </a:lnTo>
                <a:lnTo>
                  <a:pt x="385318" y="74041"/>
                </a:lnTo>
                <a:lnTo>
                  <a:pt x="390524" y="73914"/>
                </a:lnTo>
                <a:lnTo>
                  <a:pt x="426581" y="73914"/>
                </a:lnTo>
                <a:lnTo>
                  <a:pt x="419734" y="68834"/>
                </a:lnTo>
                <a:lnTo>
                  <a:pt x="415290" y="66929"/>
                </a:lnTo>
                <a:lnTo>
                  <a:pt x="410336" y="66167"/>
                </a:lnTo>
                <a:lnTo>
                  <a:pt x="410336" y="65405"/>
                </a:lnTo>
                <a:lnTo>
                  <a:pt x="416813" y="63754"/>
                </a:lnTo>
                <a:lnTo>
                  <a:pt x="422020" y="60452"/>
                </a:lnTo>
                <a:lnTo>
                  <a:pt x="423259" y="58801"/>
                </a:lnTo>
                <a:lnTo>
                  <a:pt x="390524" y="58801"/>
                </a:lnTo>
                <a:lnTo>
                  <a:pt x="383667" y="58674"/>
                </a:lnTo>
                <a:lnTo>
                  <a:pt x="378206" y="56896"/>
                </a:lnTo>
                <a:lnTo>
                  <a:pt x="369823" y="49784"/>
                </a:lnTo>
                <a:lnTo>
                  <a:pt x="367665" y="44958"/>
                </a:lnTo>
                <a:lnTo>
                  <a:pt x="367648" y="44196"/>
                </a:lnTo>
                <a:lnTo>
                  <a:pt x="367665" y="32893"/>
                </a:lnTo>
                <a:lnTo>
                  <a:pt x="369696" y="28194"/>
                </a:lnTo>
                <a:lnTo>
                  <a:pt x="373760" y="24638"/>
                </a:lnTo>
                <a:lnTo>
                  <a:pt x="377952" y="21209"/>
                </a:lnTo>
                <a:lnTo>
                  <a:pt x="383540" y="19304"/>
                </a:lnTo>
                <a:lnTo>
                  <a:pt x="426021" y="19304"/>
                </a:lnTo>
                <a:lnTo>
                  <a:pt x="422909" y="14859"/>
                </a:lnTo>
                <a:lnTo>
                  <a:pt x="418083" y="10922"/>
                </a:lnTo>
                <a:lnTo>
                  <a:pt x="405637" y="5080"/>
                </a:lnTo>
                <a:lnTo>
                  <a:pt x="398525" y="3683"/>
                </a:lnTo>
                <a:lnTo>
                  <a:pt x="390524" y="3556"/>
                </a:lnTo>
                <a:close/>
              </a:path>
              <a:path w="489585" h="167004">
                <a:moveTo>
                  <a:pt x="426581" y="73914"/>
                </a:moveTo>
                <a:lnTo>
                  <a:pt x="390524" y="73914"/>
                </a:lnTo>
                <a:lnTo>
                  <a:pt x="395731" y="74041"/>
                </a:lnTo>
                <a:lnTo>
                  <a:pt x="400304" y="74930"/>
                </a:lnTo>
                <a:lnTo>
                  <a:pt x="408431" y="78740"/>
                </a:lnTo>
                <a:lnTo>
                  <a:pt x="411606" y="81407"/>
                </a:lnTo>
                <a:lnTo>
                  <a:pt x="413893" y="84836"/>
                </a:lnTo>
                <a:lnTo>
                  <a:pt x="416179" y="88138"/>
                </a:lnTo>
                <a:lnTo>
                  <a:pt x="417321" y="92075"/>
                </a:lnTo>
                <a:lnTo>
                  <a:pt x="417194" y="102743"/>
                </a:lnTo>
                <a:lnTo>
                  <a:pt x="414781" y="107696"/>
                </a:lnTo>
                <a:lnTo>
                  <a:pt x="405383" y="115316"/>
                </a:lnTo>
                <a:lnTo>
                  <a:pt x="398780" y="117221"/>
                </a:lnTo>
                <a:lnTo>
                  <a:pt x="390524" y="117348"/>
                </a:lnTo>
                <a:lnTo>
                  <a:pt x="429846" y="117348"/>
                </a:lnTo>
                <a:lnTo>
                  <a:pt x="430783" y="116078"/>
                </a:lnTo>
                <a:lnTo>
                  <a:pt x="434720" y="110871"/>
                </a:lnTo>
                <a:lnTo>
                  <a:pt x="436753" y="104648"/>
                </a:lnTo>
                <a:lnTo>
                  <a:pt x="427608" y="74676"/>
                </a:lnTo>
                <a:lnTo>
                  <a:pt x="426581" y="73914"/>
                </a:lnTo>
                <a:close/>
              </a:path>
              <a:path w="489585" h="167004">
                <a:moveTo>
                  <a:pt x="426021" y="19304"/>
                </a:moveTo>
                <a:lnTo>
                  <a:pt x="397382" y="19304"/>
                </a:lnTo>
                <a:lnTo>
                  <a:pt x="402844" y="21209"/>
                </a:lnTo>
                <a:lnTo>
                  <a:pt x="410971" y="28321"/>
                </a:lnTo>
                <a:lnTo>
                  <a:pt x="412949" y="32893"/>
                </a:lnTo>
                <a:lnTo>
                  <a:pt x="413004" y="44958"/>
                </a:lnTo>
                <a:lnTo>
                  <a:pt x="410971" y="49784"/>
                </a:lnTo>
                <a:lnTo>
                  <a:pt x="406781" y="53340"/>
                </a:lnTo>
                <a:lnTo>
                  <a:pt x="402717" y="56896"/>
                </a:lnTo>
                <a:lnTo>
                  <a:pt x="397256" y="58674"/>
                </a:lnTo>
                <a:lnTo>
                  <a:pt x="390524" y="58801"/>
                </a:lnTo>
                <a:lnTo>
                  <a:pt x="423259" y="58801"/>
                </a:lnTo>
                <a:lnTo>
                  <a:pt x="425831" y="55372"/>
                </a:lnTo>
                <a:lnTo>
                  <a:pt x="429768" y="50292"/>
                </a:lnTo>
                <a:lnTo>
                  <a:pt x="431799" y="44196"/>
                </a:lnTo>
                <a:lnTo>
                  <a:pt x="431894" y="38989"/>
                </a:lnTo>
                <a:lnTo>
                  <a:pt x="431799" y="30734"/>
                </a:lnTo>
                <a:lnTo>
                  <a:pt x="430021" y="24892"/>
                </a:lnTo>
                <a:lnTo>
                  <a:pt x="426021" y="19304"/>
                </a:lnTo>
                <a:close/>
              </a:path>
              <a:path w="489585" h="167004">
                <a:moveTo>
                  <a:pt x="272160" y="106807"/>
                </a:moveTo>
                <a:lnTo>
                  <a:pt x="254127" y="106807"/>
                </a:lnTo>
                <a:lnTo>
                  <a:pt x="254127" y="131445"/>
                </a:lnTo>
                <a:lnTo>
                  <a:pt x="272160" y="131445"/>
                </a:lnTo>
                <a:lnTo>
                  <a:pt x="272160" y="106807"/>
                </a:lnTo>
                <a:close/>
              </a:path>
              <a:path w="489585" h="167004">
                <a:moveTo>
                  <a:pt x="272160" y="5334"/>
                </a:moveTo>
                <a:lnTo>
                  <a:pt x="248538" y="5334"/>
                </a:lnTo>
                <a:lnTo>
                  <a:pt x="192785" y="91313"/>
                </a:lnTo>
                <a:lnTo>
                  <a:pt x="192785" y="106807"/>
                </a:lnTo>
                <a:lnTo>
                  <a:pt x="289432" y="106807"/>
                </a:lnTo>
                <a:lnTo>
                  <a:pt x="289432" y="90678"/>
                </a:lnTo>
                <a:lnTo>
                  <a:pt x="212979" y="90678"/>
                </a:lnTo>
                <a:lnTo>
                  <a:pt x="212979" y="89662"/>
                </a:lnTo>
                <a:lnTo>
                  <a:pt x="252730" y="28194"/>
                </a:lnTo>
                <a:lnTo>
                  <a:pt x="272160" y="28194"/>
                </a:lnTo>
                <a:lnTo>
                  <a:pt x="272160" y="5334"/>
                </a:lnTo>
                <a:close/>
              </a:path>
              <a:path w="489585" h="167004">
                <a:moveTo>
                  <a:pt x="272160" y="28194"/>
                </a:moveTo>
                <a:lnTo>
                  <a:pt x="254127" y="28194"/>
                </a:lnTo>
                <a:lnTo>
                  <a:pt x="254127" y="90678"/>
                </a:lnTo>
                <a:lnTo>
                  <a:pt x="272160" y="90678"/>
                </a:lnTo>
                <a:lnTo>
                  <a:pt x="272160" y="28194"/>
                </a:lnTo>
                <a:close/>
              </a:path>
              <a:path w="489585" h="167004">
                <a:moveTo>
                  <a:pt x="79628" y="5461"/>
                </a:moveTo>
                <a:lnTo>
                  <a:pt x="60070" y="5461"/>
                </a:lnTo>
                <a:lnTo>
                  <a:pt x="50926" y="53594"/>
                </a:lnTo>
                <a:lnTo>
                  <a:pt x="65658" y="53594"/>
                </a:lnTo>
                <a:lnTo>
                  <a:pt x="79628" y="5461"/>
                </a:lnTo>
                <a:close/>
              </a:path>
              <a:path w="489585" h="167004">
                <a:moveTo>
                  <a:pt x="169937" y="19685"/>
                </a:moveTo>
                <a:lnTo>
                  <a:pt x="141350" y="19685"/>
                </a:lnTo>
                <a:lnTo>
                  <a:pt x="146938" y="21590"/>
                </a:lnTo>
                <a:lnTo>
                  <a:pt x="151256" y="25146"/>
                </a:lnTo>
                <a:lnTo>
                  <a:pt x="155575" y="28829"/>
                </a:lnTo>
                <a:lnTo>
                  <a:pt x="157733" y="33782"/>
                </a:lnTo>
                <a:lnTo>
                  <a:pt x="157748" y="44069"/>
                </a:lnTo>
                <a:lnTo>
                  <a:pt x="157099" y="46990"/>
                </a:lnTo>
                <a:lnTo>
                  <a:pt x="93471" y="117475"/>
                </a:lnTo>
                <a:lnTo>
                  <a:pt x="93471" y="131445"/>
                </a:lnTo>
                <a:lnTo>
                  <a:pt x="178307" y="131445"/>
                </a:lnTo>
                <a:lnTo>
                  <a:pt x="178307" y="115062"/>
                </a:lnTo>
                <a:lnTo>
                  <a:pt x="120141" y="115062"/>
                </a:lnTo>
                <a:lnTo>
                  <a:pt x="120141" y="114046"/>
                </a:lnTo>
                <a:lnTo>
                  <a:pt x="145795" y="88011"/>
                </a:lnTo>
                <a:lnTo>
                  <a:pt x="151296" y="82486"/>
                </a:lnTo>
                <a:lnTo>
                  <a:pt x="156178" y="77343"/>
                </a:lnTo>
                <a:lnTo>
                  <a:pt x="176275" y="44069"/>
                </a:lnTo>
                <a:lnTo>
                  <a:pt x="176149" y="32512"/>
                </a:lnTo>
                <a:lnTo>
                  <a:pt x="174244" y="26416"/>
                </a:lnTo>
                <a:lnTo>
                  <a:pt x="170814" y="21082"/>
                </a:lnTo>
                <a:lnTo>
                  <a:pt x="169937" y="19685"/>
                </a:lnTo>
                <a:close/>
              </a:path>
              <a:path w="489585" h="167004">
                <a:moveTo>
                  <a:pt x="134874" y="3556"/>
                </a:moveTo>
                <a:lnTo>
                  <a:pt x="95250" y="27432"/>
                </a:lnTo>
                <a:lnTo>
                  <a:pt x="93471" y="41910"/>
                </a:lnTo>
                <a:lnTo>
                  <a:pt x="111632" y="41910"/>
                </a:lnTo>
                <a:lnTo>
                  <a:pt x="111632" y="35179"/>
                </a:lnTo>
                <a:lnTo>
                  <a:pt x="113791" y="29718"/>
                </a:lnTo>
                <a:lnTo>
                  <a:pt x="117856" y="25781"/>
                </a:lnTo>
                <a:lnTo>
                  <a:pt x="121919" y="21717"/>
                </a:lnTo>
                <a:lnTo>
                  <a:pt x="127507" y="19685"/>
                </a:lnTo>
                <a:lnTo>
                  <a:pt x="169937" y="19685"/>
                </a:lnTo>
                <a:lnTo>
                  <a:pt x="167385" y="15621"/>
                </a:lnTo>
                <a:lnTo>
                  <a:pt x="162559" y="11430"/>
                </a:lnTo>
                <a:lnTo>
                  <a:pt x="156463" y="8382"/>
                </a:lnTo>
                <a:lnTo>
                  <a:pt x="150240" y="5207"/>
                </a:lnTo>
                <a:lnTo>
                  <a:pt x="143128" y="3683"/>
                </a:lnTo>
                <a:lnTo>
                  <a:pt x="134874" y="3556"/>
                </a:lnTo>
                <a:close/>
              </a:path>
              <a:path w="489585" h="167004">
                <a:moveTo>
                  <a:pt x="463295" y="0"/>
                </a:moveTo>
                <a:lnTo>
                  <a:pt x="446278" y="0"/>
                </a:lnTo>
                <a:lnTo>
                  <a:pt x="450342" y="5842"/>
                </a:lnTo>
                <a:lnTo>
                  <a:pt x="454152" y="13335"/>
                </a:lnTo>
                <a:lnTo>
                  <a:pt x="466344" y="51816"/>
                </a:lnTo>
                <a:lnTo>
                  <a:pt x="469772" y="83312"/>
                </a:lnTo>
                <a:lnTo>
                  <a:pt x="469487" y="91219"/>
                </a:lnTo>
                <a:lnTo>
                  <a:pt x="462502" y="130302"/>
                </a:lnTo>
                <a:lnTo>
                  <a:pt x="446278" y="166878"/>
                </a:lnTo>
                <a:lnTo>
                  <a:pt x="463295" y="166878"/>
                </a:lnTo>
                <a:lnTo>
                  <a:pt x="482219" y="128778"/>
                </a:lnTo>
                <a:lnTo>
                  <a:pt x="489077" y="83312"/>
                </a:lnTo>
                <a:lnTo>
                  <a:pt x="488576" y="71336"/>
                </a:lnTo>
                <a:lnTo>
                  <a:pt x="478601" y="27932"/>
                </a:lnTo>
                <a:lnTo>
                  <a:pt x="469128" y="8882"/>
                </a:lnTo>
                <a:lnTo>
                  <a:pt x="463295" y="0"/>
                </a:lnTo>
                <a:close/>
              </a:path>
              <a:path w="489585" h="167004">
                <a:moveTo>
                  <a:pt x="42799" y="0"/>
                </a:moveTo>
                <a:lnTo>
                  <a:pt x="25781" y="0"/>
                </a:lnTo>
                <a:lnTo>
                  <a:pt x="19946" y="8882"/>
                </a:lnTo>
                <a:lnTo>
                  <a:pt x="3875" y="48718"/>
                </a:lnTo>
                <a:lnTo>
                  <a:pt x="0" y="83312"/>
                </a:lnTo>
                <a:lnTo>
                  <a:pt x="498" y="95434"/>
                </a:lnTo>
                <a:lnTo>
                  <a:pt x="10421" y="138945"/>
                </a:lnTo>
                <a:lnTo>
                  <a:pt x="25781" y="166878"/>
                </a:lnTo>
                <a:lnTo>
                  <a:pt x="42799" y="166878"/>
                </a:lnTo>
                <a:lnTo>
                  <a:pt x="38734" y="161036"/>
                </a:lnTo>
                <a:lnTo>
                  <a:pt x="34925" y="153543"/>
                </a:lnTo>
                <a:lnTo>
                  <a:pt x="22732" y="115062"/>
                </a:lnTo>
                <a:lnTo>
                  <a:pt x="19303" y="83312"/>
                </a:lnTo>
                <a:lnTo>
                  <a:pt x="19518" y="75479"/>
                </a:lnTo>
                <a:lnTo>
                  <a:pt x="26527" y="36464"/>
                </a:lnTo>
                <a:lnTo>
                  <a:pt x="38734" y="5842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8273795" y="5730240"/>
            <a:ext cx="3615054" cy="882650"/>
            <a:chOff x="8273795" y="5730240"/>
            <a:chExt cx="3615054" cy="882650"/>
          </a:xfrm>
        </p:grpSpPr>
        <p:pic>
          <p:nvPicPr>
            <p:cNvPr id="145" name="object 1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75281" y="5731630"/>
              <a:ext cx="3613480" cy="88112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94191" y="5783580"/>
              <a:ext cx="3300984" cy="79706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73795" y="5730240"/>
              <a:ext cx="3547872" cy="815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1" y="164893"/>
            <a:ext cx="148590" cy="1211580"/>
          </a:xfrm>
          <a:custGeom>
            <a:avLst/>
            <a:gdLst/>
            <a:ahLst/>
            <a:cxnLst/>
            <a:rect l="l" t="t" r="r" b="b"/>
            <a:pathLst>
              <a:path w="148590" h="1211580">
                <a:moveTo>
                  <a:pt x="10505" y="0"/>
                </a:moveTo>
                <a:lnTo>
                  <a:pt x="0" y="0"/>
                </a:lnTo>
                <a:lnTo>
                  <a:pt x="0" y="1211048"/>
                </a:lnTo>
                <a:lnTo>
                  <a:pt x="10505" y="1211048"/>
                </a:lnTo>
                <a:lnTo>
                  <a:pt x="53927" y="1203808"/>
                </a:lnTo>
                <a:lnTo>
                  <a:pt x="91658" y="1183653"/>
                </a:lnTo>
                <a:lnTo>
                  <a:pt x="121424" y="1152930"/>
                </a:lnTo>
                <a:lnTo>
                  <a:pt x="140951" y="1113985"/>
                </a:lnTo>
                <a:lnTo>
                  <a:pt x="147965" y="1069167"/>
                </a:lnTo>
                <a:lnTo>
                  <a:pt x="147965" y="141863"/>
                </a:lnTo>
                <a:lnTo>
                  <a:pt x="140951" y="97053"/>
                </a:lnTo>
                <a:lnTo>
                  <a:pt x="121424" y="58114"/>
                </a:lnTo>
                <a:lnTo>
                  <a:pt x="91658" y="27393"/>
                </a:lnTo>
                <a:lnTo>
                  <a:pt x="53927" y="7239"/>
                </a:lnTo>
                <a:lnTo>
                  <a:pt x="10505" y="0"/>
                </a:lnTo>
                <a:close/>
              </a:path>
            </a:pathLst>
          </a:custGeom>
          <a:solidFill>
            <a:srgbClr val="F5C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5400" y="553212"/>
            <a:ext cx="8258175" cy="0"/>
          </a:xfrm>
          <a:custGeom>
            <a:avLst/>
            <a:gdLst/>
            <a:ahLst/>
            <a:cxnLst/>
            <a:rect l="l" t="t" r="r" b="b"/>
            <a:pathLst>
              <a:path w="8258175">
                <a:moveTo>
                  <a:pt x="0" y="0"/>
                </a:moveTo>
                <a:lnTo>
                  <a:pt x="8258175" y="0"/>
                </a:lnTo>
              </a:path>
            </a:pathLst>
          </a:custGeom>
          <a:ln w="6096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565381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0030" y="499109"/>
            <a:ext cx="136525" cy="112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43943" y="4770120"/>
            <a:ext cx="74675" cy="74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43943" y="4981955"/>
            <a:ext cx="74675" cy="731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43943" y="5192267"/>
            <a:ext cx="74675" cy="746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6011" y="4770120"/>
            <a:ext cx="74676" cy="746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26011" y="4981955"/>
            <a:ext cx="74676" cy="731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26011" y="5192267"/>
            <a:ext cx="74676" cy="7467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4081271"/>
            <a:ext cx="3636645" cy="2776855"/>
            <a:chOff x="0" y="4081271"/>
            <a:chExt cx="3636645" cy="2776855"/>
          </a:xfrm>
        </p:grpSpPr>
        <p:sp>
          <p:nvSpPr>
            <p:cNvPr id="14" name="object 14"/>
            <p:cNvSpPr/>
            <p:nvPr/>
          </p:nvSpPr>
          <p:spPr>
            <a:xfrm>
              <a:off x="2314955" y="5798819"/>
              <a:ext cx="1321435" cy="1059180"/>
            </a:xfrm>
            <a:custGeom>
              <a:avLst/>
              <a:gdLst/>
              <a:ahLst/>
              <a:cxnLst/>
              <a:rect l="l" t="t" r="r" b="b"/>
              <a:pathLst>
                <a:path w="1321435" h="1059179">
                  <a:moveTo>
                    <a:pt x="0" y="0"/>
                  </a:moveTo>
                  <a:lnTo>
                    <a:pt x="0" y="1059179"/>
                  </a:lnTo>
                  <a:lnTo>
                    <a:pt x="1321308" y="1059179"/>
                  </a:lnTo>
                  <a:lnTo>
                    <a:pt x="368554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4081271"/>
              <a:ext cx="3464560" cy="2776855"/>
            </a:xfrm>
            <a:custGeom>
              <a:avLst/>
              <a:gdLst/>
              <a:ahLst/>
              <a:cxnLst/>
              <a:rect l="l" t="t" r="r" b="b"/>
              <a:pathLst>
                <a:path w="3464560" h="2776854">
                  <a:moveTo>
                    <a:pt x="0" y="0"/>
                  </a:moveTo>
                  <a:lnTo>
                    <a:pt x="0" y="2776728"/>
                  </a:lnTo>
                  <a:lnTo>
                    <a:pt x="3464052" y="2776728"/>
                  </a:lnTo>
                  <a:lnTo>
                    <a:pt x="966088" y="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86784" y="4056888"/>
            <a:ext cx="7698105" cy="637540"/>
            <a:chOff x="3986784" y="4056888"/>
            <a:chExt cx="7698105" cy="637540"/>
          </a:xfrm>
        </p:grpSpPr>
        <p:sp>
          <p:nvSpPr>
            <p:cNvPr id="17" name="object 17"/>
            <p:cNvSpPr/>
            <p:nvPr/>
          </p:nvSpPr>
          <p:spPr>
            <a:xfrm>
              <a:off x="6118860" y="4271772"/>
              <a:ext cx="5562600" cy="419100"/>
            </a:xfrm>
            <a:custGeom>
              <a:avLst/>
              <a:gdLst/>
              <a:ahLst/>
              <a:cxnLst/>
              <a:rect l="l" t="t" r="r" b="b"/>
              <a:pathLst>
                <a:path w="5562600" h="419100">
                  <a:moveTo>
                    <a:pt x="0" y="0"/>
                  </a:moveTo>
                  <a:lnTo>
                    <a:pt x="5562599" y="0"/>
                  </a:lnTo>
                  <a:lnTo>
                    <a:pt x="5562599" y="419100"/>
                  </a:lnTo>
                </a:path>
              </a:pathLst>
            </a:custGeom>
            <a:ln w="6096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86784" y="4056888"/>
              <a:ext cx="2581910" cy="417830"/>
            </a:xfrm>
            <a:custGeom>
              <a:avLst/>
              <a:gdLst/>
              <a:ahLst/>
              <a:cxnLst/>
              <a:rect l="l" t="t" r="r" b="b"/>
              <a:pathLst>
                <a:path w="2581909" h="417829">
                  <a:moveTo>
                    <a:pt x="2457195" y="0"/>
                  </a:moveTo>
                  <a:lnTo>
                    <a:pt x="124460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293116"/>
                  </a:lnTo>
                  <a:lnTo>
                    <a:pt x="9784" y="341548"/>
                  </a:lnTo>
                  <a:lnTo>
                    <a:pt x="36464" y="381111"/>
                  </a:lnTo>
                  <a:lnTo>
                    <a:pt x="76027" y="407791"/>
                  </a:lnTo>
                  <a:lnTo>
                    <a:pt x="124460" y="417575"/>
                  </a:lnTo>
                  <a:lnTo>
                    <a:pt x="2457195" y="417575"/>
                  </a:lnTo>
                  <a:lnTo>
                    <a:pt x="2505628" y="407791"/>
                  </a:lnTo>
                  <a:lnTo>
                    <a:pt x="2545191" y="381111"/>
                  </a:lnTo>
                  <a:lnTo>
                    <a:pt x="2571871" y="341548"/>
                  </a:lnTo>
                  <a:lnTo>
                    <a:pt x="2581656" y="293116"/>
                  </a:lnTo>
                  <a:lnTo>
                    <a:pt x="2581656" y="124460"/>
                  </a:lnTo>
                  <a:lnTo>
                    <a:pt x="2571871" y="76027"/>
                  </a:lnTo>
                  <a:lnTo>
                    <a:pt x="2545191" y="36464"/>
                  </a:lnTo>
                  <a:lnTo>
                    <a:pt x="2505628" y="9784"/>
                  </a:lnTo>
                  <a:lnTo>
                    <a:pt x="2457195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49935" y="823594"/>
            <a:ext cx="850265" cy="321310"/>
          </a:xfrm>
          <a:custGeom>
            <a:avLst/>
            <a:gdLst/>
            <a:ahLst/>
            <a:cxnLst/>
            <a:rect l="l" t="t" r="r" b="b"/>
            <a:pathLst>
              <a:path w="850265" h="321309">
                <a:moveTo>
                  <a:pt x="739444" y="208787"/>
                </a:moveTo>
                <a:lnTo>
                  <a:pt x="693260" y="212609"/>
                </a:lnTo>
                <a:lnTo>
                  <a:pt x="649437" y="228788"/>
                </a:lnTo>
                <a:lnTo>
                  <a:pt x="628446" y="265049"/>
                </a:lnTo>
                <a:lnTo>
                  <a:pt x="629355" y="273502"/>
                </a:lnTo>
                <a:lnTo>
                  <a:pt x="658291" y="306339"/>
                </a:lnTo>
                <a:lnTo>
                  <a:pt x="707472" y="319547"/>
                </a:lnTo>
                <a:lnTo>
                  <a:pt x="739444" y="321182"/>
                </a:lnTo>
                <a:lnTo>
                  <a:pt x="755901" y="320776"/>
                </a:lnTo>
                <a:lnTo>
                  <a:pt x="798245" y="314578"/>
                </a:lnTo>
                <a:lnTo>
                  <a:pt x="836345" y="295147"/>
                </a:lnTo>
                <a:lnTo>
                  <a:pt x="845043" y="283717"/>
                </a:lnTo>
                <a:lnTo>
                  <a:pt x="739444" y="283717"/>
                </a:lnTo>
                <a:lnTo>
                  <a:pt x="725943" y="283432"/>
                </a:lnTo>
                <a:lnTo>
                  <a:pt x="686104" y="276097"/>
                </a:lnTo>
                <a:lnTo>
                  <a:pt x="681151" y="271399"/>
                </a:lnTo>
                <a:lnTo>
                  <a:pt x="681151" y="258444"/>
                </a:lnTo>
                <a:lnTo>
                  <a:pt x="725943" y="246610"/>
                </a:lnTo>
                <a:lnTo>
                  <a:pt x="739444" y="246252"/>
                </a:lnTo>
                <a:lnTo>
                  <a:pt x="845104" y="246252"/>
                </a:lnTo>
                <a:lnTo>
                  <a:pt x="842203" y="241296"/>
                </a:lnTo>
                <a:lnTo>
                  <a:pt x="809842" y="219211"/>
                </a:lnTo>
                <a:lnTo>
                  <a:pt x="771178" y="210534"/>
                </a:lnTo>
                <a:lnTo>
                  <a:pt x="755901" y="209268"/>
                </a:lnTo>
                <a:lnTo>
                  <a:pt x="739444" y="208787"/>
                </a:lnTo>
                <a:close/>
              </a:path>
              <a:path w="850265" h="321309">
                <a:moveTo>
                  <a:pt x="845104" y="246252"/>
                </a:moveTo>
                <a:lnTo>
                  <a:pt x="739444" y="246252"/>
                </a:lnTo>
                <a:lnTo>
                  <a:pt x="752517" y="246610"/>
                </a:lnTo>
                <a:lnTo>
                  <a:pt x="763924" y="247491"/>
                </a:lnTo>
                <a:lnTo>
                  <a:pt x="773663" y="248896"/>
                </a:lnTo>
                <a:lnTo>
                  <a:pt x="781735" y="250825"/>
                </a:lnTo>
                <a:lnTo>
                  <a:pt x="791387" y="253745"/>
                </a:lnTo>
                <a:lnTo>
                  <a:pt x="796213" y="258444"/>
                </a:lnTo>
                <a:lnTo>
                  <a:pt x="796213" y="271399"/>
                </a:lnTo>
                <a:lnTo>
                  <a:pt x="752517" y="283432"/>
                </a:lnTo>
                <a:lnTo>
                  <a:pt x="739444" y="283717"/>
                </a:lnTo>
                <a:lnTo>
                  <a:pt x="845043" y="283717"/>
                </a:lnTo>
                <a:lnTo>
                  <a:pt x="846442" y="281336"/>
                </a:lnTo>
                <a:lnTo>
                  <a:pt x="849061" y="273502"/>
                </a:lnTo>
                <a:lnTo>
                  <a:pt x="850061" y="265049"/>
                </a:lnTo>
                <a:lnTo>
                  <a:pt x="849061" y="256448"/>
                </a:lnTo>
                <a:lnTo>
                  <a:pt x="846442" y="248538"/>
                </a:lnTo>
                <a:lnTo>
                  <a:pt x="845104" y="246252"/>
                </a:lnTo>
                <a:close/>
              </a:path>
              <a:path w="850265" h="321309">
                <a:moveTo>
                  <a:pt x="109232" y="213359"/>
                </a:moveTo>
                <a:lnTo>
                  <a:pt x="58597" y="213359"/>
                </a:lnTo>
                <a:lnTo>
                  <a:pt x="58597" y="315975"/>
                </a:lnTo>
                <a:lnTo>
                  <a:pt x="278803" y="315975"/>
                </a:lnTo>
                <a:lnTo>
                  <a:pt x="278803" y="276097"/>
                </a:lnTo>
                <a:lnTo>
                  <a:pt x="109232" y="276097"/>
                </a:lnTo>
                <a:lnTo>
                  <a:pt x="109232" y="213359"/>
                </a:lnTo>
                <a:close/>
              </a:path>
              <a:path w="850265" h="321309">
                <a:moveTo>
                  <a:pt x="272211" y="3175"/>
                </a:moveTo>
                <a:lnTo>
                  <a:pt x="222631" y="3175"/>
                </a:lnTo>
                <a:lnTo>
                  <a:pt x="222631" y="68706"/>
                </a:lnTo>
                <a:lnTo>
                  <a:pt x="166446" y="68706"/>
                </a:lnTo>
                <a:lnTo>
                  <a:pt x="166446" y="108584"/>
                </a:lnTo>
                <a:lnTo>
                  <a:pt x="222631" y="108584"/>
                </a:lnTo>
                <a:lnTo>
                  <a:pt x="222631" y="237235"/>
                </a:lnTo>
                <a:lnTo>
                  <a:pt x="272211" y="237235"/>
                </a:lnTo>
                <a:lnTo>
                  <a:pt x="272211" y="3175"/>
                </a:lnTo>
                <a:close/>
              </a:path>
              <a:path w="850265" h="321309">
                <a:moveTo>
                  <a:pt x="125183" y="22605"/>
                </a:moveTo>
                <a:lnTo>
                  <a:pt x="74548" y="22605"/>
                </a:lnTo>
                <a:lnTo>
                  <a:pt x="74535" y="55879"/>
                </a:lnTo>
                <a:lnTo>
                  <a:pt x="74158" y="66694"/>
                </a:lnTo>
                <a:lnTo>
                  <a:pt x="63181" y="108882"/>
                </a:lnTo>
                <a:lnTo>
                  <a:pt x="34788" y="143206"/>
                </a:lnTo>
                <a:lnTo>
                  <a:pt x="0" y="160654"/>
                </a:lnTo>
                <a:lnTo>
                  <a:pt x="27050" y="199770"/>
                </a:lnTo>
                <a:lnTo>
                  <a:pt x="62701" y="180697"/>
                </a:lnTo>
                <a:lnTo>
                  <a:pt x="95258" y="142335"/>
                </a:lnTo>
                <a:lnTo>
                  <a:pt x="100914" y="130809"/>
                </a:lnTo>
                <a:lnTo>
                  <a:pt x="155954" y="130809"/>
                </a:lnTo>
                <a:lnTo>
                  <a:pt x="131965" y="95122"/>
                </a:lnTo>
                <a:lnTo>
                  <a:pt x="125183" y="55879"/>
                </a:lnTo>
                <a:lnTo>
                  <a:pt x="125183" y="22605"/>
                </a:lnTo>
                <a:close/>
              </a:path>
              <a:path w="850265" h="321309">
                <a:moveTo>
                  <a:pt x="155954" y="130809"/>
                </a:moveTo>
                <a:lnTo>
                  <a:pt x="100914" y="130809"/>
                </a:lnTo>
                <a:lnTo>
                  <a:pt x="106212" y="140956"/>
                </a:lnTo>
                <a:lnTo>
                  <a:pt x="136391" y="174916"/>
                </a:lnTo>
                <a:lnTo>
                  <a:pt x="168871" y="192150"/>
                </a:lnTo>
                <a:lnTo>
                  <a:pt x="195922" y="153669"/>
                </a:lnTo>
                <a:lnTo>
                  <a:pt x="183630" y="148810"/>
                </a:lnTo>
                <a:lnTo>
                  <a:pt x="172624" y="143176"/>
                </a:lnTo>
                <a:lnTo>
                  <a:pt x="162904" y="136757"/>
                </a:lnTo>
                <a:lnTo>
                  <a:pt x="155954" y="130809"/>
                </a:lnTo>
                <a:close/>
              </a:path>
              <a:path w="850265" h="321309">
                <a:moveTo>
                  <a:pt x="669340" y="78485"/>
                </a:moveTo>
                <a:lnTo>
                  <a:pt x="630224" y="86105"/>
                </a:lnTo>
                <a:lnTo>
                  <a:pt x="599635" y="114141"/>
                </a:lnTo>
                <a:lnTo>
                  <a:pt x="594106" y="138429"/>
                </a:lnTo>
                <a:lnTo>
                  <a:pt x="594777" y="147024"/>
                </a:lnTo>
                <a:lnTo>
                  <a:pt x="615208" y="181371"/>
                </a:lnTo>
                <a:lnTo>
                  <a:pt x="658603" y="197193"/>
                </a:lnTo>
                <a:lnTo>
                  <a:pt x="669340" y="197738"/>
                </a:lnTo>
                <a:lnTo>
                  <a:pt x="680153" y="197193"/>
                </a:lnTo>
                <a:lnTo>
                  <a:pt x="716830" y="186172"/>
                </a:lnTo>
                <a:lnTo>
                  <a:pt x="740776" y="161035"/>
                </a:lnTo>
                <a:lnTo>
                  <a:pt x="660577" y="161035"/>
                </a:lnTo>
                <a:lnTo>
                  <a:pt x="653592" y="159130"/>
                </a:lnTo>
                <a:lnTo>
                  <a:pt x="643305" y="151637"/>
                </a:lnTo>
                <a:lnTo>
                  <a:pt x="640638" y="146050"/>
                </a:lnTo>
                <a:lnTo>
                  <a:pt x="640511" y="138429"/>
                </a:lnTo>
                <a:lnTo>
                  <a:pt x="640638" y="130809"/>
                </a:lnTo>
                <a:lnTo>
                  <a:pt x="643305" y="125094"/>
                </a:lnTo>
                <a:lnTo>
                  <a:pt x="648512" y="121284"/>
                </a:lnTo>
                <a:lnTo>
                  <a:pt x="653592" y="117475"/>
                </a:lnTo>
                <a:lnTo>
                  <a:pt x="660577" y="115569"/>
                </a:lnTo>
                <a:lnTo>
                  <a:pt x="740720" y="115569"/>
                </a:lnTo>
                <a:lnTo>
                  <a:pt x="740119" y="114141"/>
                </a:lnTo>
                <a:lnTo>
                  <a:pt x="708710" y="86105"/>
                </a:lnTo>
                <a:lnTo>
                  <a:pt x="680153" y="78962"/>
                </a:lnTo>
                <a:lnTo>
                  <a:pt x="669340" y="78485"/>
                </a:lnTo>
                <a:close/>
              </a:path>
              <a:path w="850265" h="321309">
                <a:moveTo>
                  <a:pt x="669340" y="160908"/>
                </a:moveTo>
                <a:lnTo>
                  <a:pt x="660577" y="161035"/>
                </a:lnTo>
                <a:lnTo>
                  <a:pt x="678357" y="161035"/>
                </a:lnTo>
                <a:lnTo>
                  <a:pt x="669340" y="160908"/>
                </a:lnTo>
                <a:close/>
              </a:path>
              <a:path w="850265" h="321309">
                <a:moveTo>
                  <a:pt x="740720" y="115569"/>
                </a:moveTo>
                <a:lnTo>
                  <a:pt x="678357" y="115569"/>
                </a:lnTo>
                <a:lnTo>
                  <a:pt x="685596" y="117475"/>
                </a:lnTo>
                <a:lnTo>
                  <a:pt x="696518" y="125094"/>
                </a:lnTo>
                <a:lnTo>
                  <a:pt x="699312" y="130809"/>
                </a:lnTo>
                <a:lnTo>
                  <a:pt x="699566" y="138429"/>
                </a:lnTo>
                <a:lnTo>
                  <a:pt x="699312" y="146050"/>
                </a:lnTo>
                <a:lnTo>
                  <a:pt x="696518" y="151637"/>
                </a:lnTo>
                <a:lnTo>
                  <a:pt x="691057" y="155447"/>
                </a:lnTo>
                <a:lnTo>
                  <a:pt x="685596" y="159130"/>
                </a:lnTo>
                <a:lnTo>
                  <a:pt x="678357" y="161035"/>
                </a:lnTo>
                <a:lnTo>
                  <a:pt x="740776" y="161035"/>
                </a:lnTo>
                <a:lnTo>
                  <a:pt x="743286" y="155082"/>
                </a:lnTo>
                <a:lnTo>
                  <a:pt x="745262" y="147024"/>
                </a:lnTo>
                <a:lnTo>
                  <a:pt x="746048" y="138429"/>
                </a:lnTo>
                <a:lnTo>
                  <a:pt x="745262" y="129762"/>
                </a:lnTo>
                <a:lnTo>
                  <a:pt x="743286" y="121665"/>
                </a:lnTo>
                <a:lnTo>
                  <a:pt x="740720" y="115569"/>
                </a:lnTo>
                <a:close/>
              </a:path>
              <a:path w="850265" h="321309">
                <a:moveTo>
                  <a:pt x="581748" y="245617"/>
                </a:moveTo>
                <a:lnTo>
                  <a:pt x="290804" y="245617"/>
                </a:lnTo>
                <a:lnTo>
                  <a:pt x="290804" y="286130"/>
                </a:lnTo>
                <a:lnTo>
                  <a:pt x="581748" y="286130"/>
                </a:lnTo>
                <a:lnTo>
                  <a:pt x="581748" y="245617"/>
                </a:lnTo>
                <a:close/>
              </a:path>
              <a:path w="850265" h="321309">
                <a:moveTo>
                  <a:pt x="460375" y="182499"/>
                </a:moveTo>
                <a:lnTo>
                  <a:pt x="411137" y="182499"/>
                </a:lnTo>
                <a:lnTo>
                  <a:pt x="411137" y="245617"/>
                </a:lnTo>
                <a:lnTo>
                  <a:pt x="460375" y="245617"/>
                </a:lnTo>
                <a:lnTo>
                  <a:pt x="460375" y="182499"/>
                </a:lnTo>
                <a:close/>
              </a:path>
              <a:path w="850265" h="321309">
                <a:moveTo>
                  <a:pt x="548805" y="24383"/>
                </a:moveTo>
                <a:lnTo>
                  <a:pt x="324103" y="24383"/>
                </a:lnTo>
                <a:lnTo>
                  <a:pt x="324103" y="182499"/>
                </a:lnTo>
                <a:lnTo>
                  <a:pt x="550887" y="182499"/>
                </a:lnTo>
                <a:lnTo>
                  <a:pt x="550887" y="143255"/>
                </a:lnTo>
                <a:lnTo>
                  <a:pt x="374027" y="143255"/>
                </a:lnTo>
                <a:lnTo>
                  <a:pt x="374027" y="63880"/>
                </a:lnTo>
                <a:lnTo>
                  <a:pt x="548805" y="63880"/>
                </a:lnTo>
                <a:lnTo>
                  <a:pt x="548805" y="24383"/>
                </a:lnTo>
                <a:close/>
              </a:path>
              <a:path w="850265" h="321309">
                <a:moveTo>
                  <a:pt x="755319" y="30225"/>
                </a:moveTo>
                <a:lnTo>
                  <a:pt x="579882" y="30225"/>
                </a:lnTo>
                <a:lnTo>
                  <a:pt x="579882" y="69468"/>
                </a:lnTo>
                <a:lnTo>
                  <a:pt x="755319" y="69468"/>
                </a:lnTo>
                <a:lnTo>
                  <a:pt x="755319" y="30225"/>
                </a:lnTo>
                <a:close/>
              </a:path>
              <a:path w="850265" h="321309">
                <a:moveTo>
                  <a:pt x="694994" y="0"/>
                </a:moveTo>
                <a:lnTo>
                  <a:pt x="645083" y="0"/>
                </a:lnTo>
                <a:lnTo>
                  <a:pt x="645083" y="30225"/>
                </a:lnTo>
                <a:lnTo>
                  <a:pt x="694994" y="30225"/>
                </a:lnTo>
                <a:lnTo>
                  <a:pt x="694994" y="0"/>
                </a:lnTo>
                <a:close/>
              </a:path>
              <a:path w="850265" h="321309">
                <a:moveTo>
                  <a:pt x="848283" y="2793"/>
                </a:moveTo>
                <a:lnTo>
                  <a:pt x="798753" y="2793"/>
                </a:lnTo>
                <a:lnTo>
                  <a:pt x="798753" y="70484"/>
                </a:lnTo>
                <a:lnTo>
                  <a:pt x="760145" y="70484"/>
                </a:lnTo>
                <a:lnTo>
                  <a:pt x="760145" y="110362"/>
                </a:lnTo>
                <a:lnTo>
                  <a:pt x="798753" y="110362"/>
                </a:lnTo>
                <a:lnTo>
                  <a:pt x="798753" y="134619"/>
                </a:lnTo>
                <a:lnTo>
                  <a:pt x="759129" y="134619"/>
                </a:lnTo>
                <a:lnTo>
                  <a:pt x="759129" y="174497"/>
                </a:lnTo>
                <a:lnTo>
                  <a:pt x="798753" y="174497"/>
                </a:lnTo>
                <a:lnTo>
                  <a:pt x="798753" y="204596"/>
                </a:lnTo>
                <a:lnTo>
                  <a:pt x="848283" y="204596"/>
                </a:lnTo>
                <a:lnTo>
                  <a:pt x="848283" y="279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90039" y="856996"/>
            <a:ext cx="641350" cy="258445"/>
          </a:xfrm>
          <a:custGeom>
            <a:avLst/>
            <a:gdLst/>
            <a:ahLst/>
            <a:cxnLst/>
            <a:rect l="l" t="t" r="r" b="b"/>
            <a:pathLst>
              <a:path w="641350" h="258444">
                <a:moveTo>
                  <a:pt x="294766" y="0"/>
                </a:moveTo>
                <a:lnTo>
                  <a:pt x="257683" y="8889"/>
                </a:lnTo>
                <a:lnTo>
                  <a:pt x="229463" y="40401"/>
                </a:lnTo>
                <a:lnTo>
                  <a:pt x="224448" y="67182"/>
                </a:lnTo>
                <a:lnTo>
                  <a:pt x="224905" y="74618"/>
                </a:lnTo>
                <a:lnTo>
                  <a:pt x="238236" y="110886"/>
                </a:lnTo>
                <a:lnTo>
                  <a:pt x="246887" y="123443"/>
                </a:lnTo>
                <a:lnTo>
                  <a:pt x="237200" y="130135"/>
                </a:lnTo>
                <a:lnTo>
                  <a:pt x="209018" y="159490"/>
                </a:lnTo>
                <a:lnTo>
                  <a:pt x="201803" y="187832"/>
                </a:lnTo>
                <a:lnTo>
                  <a:pt x="202519" y="197498"/>
                </a:lnTo>
                <a:lnTo>
                  <a:pt x="224583" y="237823"/>
                </a:lnTo>
                <a:lnTo>
                  <a:pt x="262382" y="255841"/>
                </a:lnTo>
                <a:lnTo>
                  <a:pt x="287147" y="258317"/>
                </a:lnTo>
                <a:lnTo>
                  <a:pt x="295360" y="258032"/>
                </a:lnTo>
                <a:lnTo>
                  <a:pt x="336296" y="247649"/>
                </a:lnTo>
                <a:lnTo>
                  <a:pt x="351282" y="238887"/>
                </a:lnTo>
                <a:lnTo>
                  <a:pt x="411436" y="238887"/>
                </a:lnTo>
                <a:lnTo>
                  <a:pt x="387609" y="211836"/>
                </a:lnTo>
                <a:lnTo>
                  <a:pt x="290576" y="211836"/>
                </a:lnTo>
                <a:lnTo>
                  <a:pt x="280670" y="211708"/>
                </a:lnTo>
                <a:lnTo>
                  <a:pt x="272796" y="209041"/>
                </a:lnTo>
                <a:lnTo>
                  <a:pt x="267080" y="204088"/>
                </a:lnTo>
                <a:lnTo>
                  <a:pt x="261365" y="199008"/>
                </a:lnTo>
                <a:lnTo>
                  <a:pt x="258445" y="192404"/>
                </a:lnTo>
                <a:lnTo>
                  <a:pt x="258445" y="178942"/>
                </a:lnTo>
                <a:lnTo>
                  <a:pt x="276097" y="156717"/>
                </a:lnTo>
                <a:lnTo>
                  <a:pt x="338865" y="156717"/>
                </a:lnTo>
                <a:lnTo>
                  <a:pt x="314197" y="128904"/>
                </a:lnTo>
                <a:lnTo>
                  <a:pt x="347843" y="100339"/>
                </a:lnTo>
                <a:lnTo>
                  <a:pt x="350091" y="97027"/>
                </a:lnTo>
                <a:lnTo>
                  <a:pt x="287147" y="97027"/>
                </a:lnTo>
                <a:lnTo>
                  <a:pt x="282828" y="91693"/>
                </a:lnTo>
                <a:lnTo>
                  <a:pt x="279399" y="86613"/>
                </a:lnTo>
                <a:lnTo>
                  <a:pt x="276859" y="81661"/>
                </a:lnTo>
                <a:lnTo>
                  <a:pt x="274320" y="76834"/>
                </a:lnTo>
                <a:lnTo>
                  <a:pt x="273049" y="72008"/>
                </a:lnTo>
                <a:lnTo>
                  <a:pt x="273154" y="60959"/>
                </a:lnTo>
                <a:lnTo>
                  <a:pt x="275082" y="56261"/>
                </a:lnTo>
                <a:lnTo>
                  <a:pt x="279614" y="51855"/>
                </a:lnTo>
                <a:lnTo>
                  <a:pt x="282955" y="48513"/>
                </a:lnTo>
                <a:lnTo>
                  <a:pt x="288290" y="46481"/>
                </a:lnTo>
                <a:lnTo>
                  <a:pt x="295147" y="46354"/>
                </a:lnTo>
                <a:lnTo>
                  <a:pt x="359593" y="46354"/>
                </a:lnTo>
                <a:lnTo>
                  <a:pt x="359314" y="44894"/>
                </a:lnTo>
                <a:lnTo>
                  <a:pt x="337454" y="12832"/>
                </a:lnTo>
                <a:lnTo>
                  <a:pt x="304772" y="595"/>
                </a:lnTo>
                <a:lnTo>
                  <a:pt x="294766" y="0"/>
                </a:lnTo>
                <a:close/>
              </a:path>
              <a:path w="641350" h="258444">
                <a:moveTo>
                  <a:pt x="102615" y="3428"/>
                </a:moveTo>
                <a:lnTo>
                  <a:pt x="0" y="3428"/>
                </a:lnTo>
                <a:lnTo>
                  <a:pt x="0" y="254507"/>
                </a:lnTo>
                <a:lnTo>
                  <a:pt x="58928" y="254507"/>
                </a:lnTo>
                <a:lnTo>
                  <a:pt x="58928" y="168148"/>
                </a:lnTo>
                <a:lnTo>
                  <a:pt x="155817" y="168148"/>
                </a:lnTo>
                <a:lnTo>
                  <a:pt x="150495" y="158368"/>
                </a:lnTo>
                <a:lnTo>
                  <a:pt x="160281" y="153134"/>
                </a:lnTo>
                <a:lnTo>
                  <a:pt x="168878" y="146780"/>
                </a:lnTo>
                <a:lnTo>
                  <a:pt x="176283" y="139330"/>
                </a:lnTo>
                <a:lnTo>
                  <a:pt x="182498" y="130809"/>
                </a:lnTo>
                <a:lnTo>
                  <a:pt x="187426" y="121189"/>
                </a:lnTo>
                <a:lnTo>
                  <a:pt x="187479" y="121030"/>
                </a:lnTo>
                <a:lnTo>
                  <a:pt x="58928" y="121030"/>
                </a:lnTo>
                <a:lnTo>
                  <a:pt x="58928" y="51307"/>
                </a:lnTo>
                <a:lnTo>
                  <a:pt x="187167" y="51307"/>
                </a:lnTo>
                <a:lnTo>
                  <a:pt x="179943" y="37804"/>
                </a:lnTo>
                <a:lnTo>
                  <a:pt x="169417" y="25780"/>
                </a:lnTo>
                <a:lnTo>
                  <a:pt x="156247" y="16162"/>
                </a:lnTo>
                <a:lnTo>
                  <a:pt x="140731" y="9223"/>
                </a:lnTo>
                <a:lnTo>
                  <a:pt x="122858" y="4974"/>
                </a:lnTo>
                <a:lnTo>
                  <a:pt x="102615" y="3428"/>
                </a:lnTo>
                <a:close/>
              </a:path>
              <a:path w="641350" h="258444">
                <a:moveTo>
                  <a:pt x="155817" y="168148"/>
                </a:moveTo>
                <a:lnTo>
                  <a:pt x="91947" y="168148"/>
                </a:lnTo>
                <a:lnTo>
                  <a:pt x="138048" y="254507"/>
                </a:lnTo>
                <a:lnTo>
                  <a:pt x="202818" y="254507"/>
                </a:lnTo>
                <a:lnTo>
                  <a:pt x="155817" y="168148"/>
                </a:lnTo>
                <a:close/>
              </a:path>
              <a:path w="641350" h="258444">
                <a:moveTo>
                  <a:pt x="411436" y="238887"/>
                </a:moveTo>
                <a:lnTo>
                  <a:pt x="351282" y="238887"/>
                </a:lnTo>
                <a:lnTo>
                  <a:pt x="365505" y="254507"/>
                </a:lnTo>
                <a:lnTo>
                  <a:pt x="425196" y="254507"/>
                </a:lnTo>
                <a:lnTo>
                  <a:pt x="411436" y="238887"/>
                </a:lnTo>
                <a:close/>
              </a:path>
              <a:path w="641350" h="258444">
                <a:moveTo>
                  <a:pt x="517143" y="3428"/>
                </a:moveTo>
                <a:lnTo>
                  <a:pt x="425196" y="3428"/>
                </a:lnTo>
                <a:lnTo>
                  <a:pt x="425196" y="254507"/>
                </a:lnTo>
                <a:lnTo>
                  <a:pt x="517143" y="254507"/>
                </a:lnTo>
                <a:lnTo>
                  <a:pt x="535697" y="253486"/>
                </a:lnTo>
                <a:lnTo>
                  <a:pt x="583310" y="239394"/>
                </a:lnTo>
                <a:lnTo>
                  <a:pt x="617618" y="209534"/>
                </a:lnTo>
                <a:lnTo>
                  <a:pt x="621177" y="203834"/>
                </a:lnTo>
                <a:lnTo>
                  <a:pt x="484123" y="203834"/>
                </a:lnTo>
                <a:lnTo>
                  <a:pt x="484123" y="53720"/>
                </a:lnTo>
                <a:lnTo>
                  <a:pt x="620939" y="53720"/>
                </a:lnTo>
                <a:lnTo>
                  <a:pt x="617618" y="48402"/>
                </a:lnTo>
                <a:lnTo>
                  <a:pt x="583310" y="18541"/>
                </a:lnTo>
                <a:lnTo>
                  <a:pt x="535697" y="4433"/>
                </a:lnTo>
                <a:lnTo>
                  <a:pt x="517143" y="3428"/>
                </a:lnTo>
                <a:close/>
              </a:path>
              <a:path w="641350" h="258444">
                <a:moveTo>
                  <a:pt x="338865" y="156717"/>
                </a:moveTo>
                <a:lnTo>
                  <a:pt x="276097" y="156717"/>
                </a:lnTo>
                <a:lnTo>
                  <a:pt x="319404" y="204215"/>
                </a:lnTo>
                <a:lnTo>
                  <a:pt x="314715" y="206676"/>
                </a:lnTo>
                <a:lnTo>
                  <a:pt x="310134" y="208533"/>
                </a:lnTo>
                <a:lnTo>
                  <a:pt x="305180" y="209803"/>
                </a:lnTo>
                <a:lnTo>
                  <a:pt x="300354" y="211200"/>
                </a:lnTo>
                <a:lnTo>
                  <a:pt x="295528" y="211836"/>
                </a:lnTo>
                <a:lnTo>
                  <a:pt x="387609" y="211836"/>
                </a:lnTo>
                <a:lnTo>
                  <a:pt x="386715" y="210819"/>
                </a:lnTo>
                <a:lnTo>
                  <a:pt x="392096" y="202771"/>
                </a:lnTo>
                <a:lnTo>
                  <a:pt x="396811" y="194055"/>
                </a:lnTo>
                <a:lnTo>
                  <a:pt x="400859" y="184673"/>
                </a:lnTo>
                <a:lnTo>
                  <a:pt x="404241" y="174625"/>
                </a:lnTo>
                <a:lnTo>
                  <a:pt x="404982" y="171576"/>
                </a:lnTo>
                <a:lnTo>
                  <a:pt x="352043" y="171576"/>
                </a:lnTo>
                <a:lnTo>
                  <a:pt x="338865" y="156717"/>
                </a:lnTo>
                <a:close/>
              </a:path>
              <a:path w="641350" h="258444">
                <a:moveTo>
                  <a:pt x="620939" y="53720"/>
                </a:moveTo>
                <a:lnTo>
                  <a:pt x="514349" y="53720"/>
                </a:lnTo>
                <a:lnTo>
                  <a:pt x="529776" y="54649"/>
                </a:lnTo>
                <a:lnTo>
                  <a:pt x="543274" y="57816"/>
                </a:lnTo>
                <a:lnTo>
                  <a:pt x="577262" y="94218"/>
                </a:lnTo>
                <a:lnTo>
                  <a:pt x="581644" y="128650"/>
                </a:lnTo>
                <a:lnTo>
                  <a:pt x="581543" y="130809"/>
                </a:lnTo>
                <a:lnTo>
                  <a:pt x="571890" y="176625"/>
                </a:lnTo>
                <a:lnTo>
                  <a:pt x="530223" y="202926"/>
                </a:lnTo>
                <a:lnTo>
                  <a:pt x="514984" y="203834"/>
                </a:lnTo>
                <a:lnTo>
                  <a:pt x="621177" y="203834"/>
                </a:lnTo>
                <a:lnTo>
                  <a:pt x="637063" y="165480"/>
                </a:lnTo>
                <a:lnTo>
                  <a:pt x="640829" y="128650"/>
                </a:lnTo>
                <a:lnTo>
                  <a:pt x="639893" y="109976"/>
                </a:lnTo>
                <a:lnTo>
                  <a:pt x="637063" y="92440"/>
                </a:lnTo>
                <a:lnTo>
                  <a:pt x="632376" y="76309"/>
                </a:lnTo>
                <a:lnTo>
                  <a:pt x="625855" y="61594"/>
                </a:lnTo>
                <a:lnTo>
                  <a:pt x="620939" y="53720"/>
                </a:lnTo>
                <a:close/>
              </a:path>
              <a:path w="641350" h="258444">
                <a:moveTo>
                  <a:pt x="410209" y="128650"/>
                </a:moveTo>
                <a:lnTo>
                  <a:pt x="362711" y="128650"/>
                </a:lnTo>
                <a:lnTo>
                  <a:pt x="362663" y="137064"/>
                </a:lnTo>
                <a:lnTo>
                  <a:pt x="361822" y="144271"/>
                </a:lnTo>
                <a:lnTo>
                  <a:pt x="358012" y="158750"/>
                </a:lnTo>
                <a:lnTo>
                  <a:pt x="355346" y="165480"/>
                </a:lnTo>
                <a:lnTo>
                  <a:pt x="352043" y="171576"/>
                </a:lnTo>
                <a:lnTo>
                  <a:pt x="404982" y="171576"/>
                </a:lnTo>
                <a:lnTo>
                  <a:pt x="406834" y="163958"/>
                </a:lnTo>
                <a:lnTo>
                  <a:pt x="408701" y="152733"/>
                </a:lnTo>
                <a:lnTo>
                  <a:pt x="409830" y="140960"/>
                </a:lnTo>
                <a:lnTo>
                  <a:pt x="410209" y="128650"/>
                </a:lnTo>
                <a:close/>
              </a:path>
              <a:path w="641350" h="258444">
                <a:moveTo>
                  <a:pt x="187167" y="51307"/>
                </a:moveTo>
                <a:lnTo>
                  <a:pt x="90170" y="51307"/>
                </a:lnTo>
                <a:lnTo>
                  <a:pt x="100006" y="51855"/>
                </a:lnTo>
                <a:lnTo>
                  <a:pt x="108569" y="53498"/>
                </a:lnTo>
                <a:lnTo>
                  <a:pt x="132841" y="86613"/>
                </a:lnTo>
                <a:lnTo>
                  <a:pt x="132153" y="94878"/>
                </a:lnTo>
                <a:lnTo>
                  <a:pt x="100006" y="120507"/>
                </a:lnTo>
                <a:lnTo>
                  <a:pt x="90170" y="121030"/>
                </a:lnTo>
                <a:lnTo>
                  <a:pt x="187479" y="121030"/>
                </a:lnTo>
                <a:lnTo>
                  <a:pt x="190960" y="110616"/>
                </a:lnTo>
                <a:lnTo>
                  <a:pt x="193089" y="99091"/>
                </a:lnTo>
                <a:lnTo>
                  <a:pt x="193642" y="89407"/>
                </a:lnTo>
                <a:lnTo>
                  <a:pt x="193709" y="85598"/>
                </a:lnTo>
                <a:lnTo>
                  <a:pt x="192135" y="68232"/>
                </a:lnTo>
                <a:lnTo>
                  <a:pt x="187547" y="52069"/>
                </a:lnTo>
                <a:lnTo>
                  <a:pt x="187460" y="51855"/>
                </a:lnTo>
                <a:lnTo>
                  <a:pt x="187167" y="51307"/>
                </a:lnTo>
                <a:close/>
              </a:path>
              <a:path w="641350" h="258444">
                <a:moveTo>
                  <a:pt x="359593" y="46354"/>
                </a:moveTo>
                <a:lnTo>
                  <a:pt x="295147" y="46354"/>
                </a:lnTo>
                <a:lnTo>
                  <a:pt x="301878" y="46608"/>
                </a:lnTo>
                <a:lnTo>
                  <a:pt x="307212" y="48513"/>
                </a:lnTo>
                <a:lnTo>
                  <a:pt x="310768" y="52069"/>
                </a:lnTo>
                <a:lnTo>
                  <a:pt x="314452" y="55625"/>
                </a:lnTo>
                <a:lnTo>
                  <a:pt x="316229" y="59689"/>
                </a:lnTo>
                <a:lnTo>
                  <a:pt x="316357" y="68961"/>
                </a:lnTo>
                <a:lnTo>
                  <a:pt x="315086" y="73278"/>
                </a:lnTo>
                <a:lnTo>
                  <a:pt x="312292" y="77469"/>
                </a:lnTo>
                <a:lnTo>
                  <a:pt x="309626" y="81661"/>
                </a:lnTo>
                <a:lnTo>
                  <a:pt x="305308" y="85598"/>
                </a:lnTo>
                <a:lnTo>
                  <a:pt x="299339" y="89407"/>
                </a:lnTo>
                <a:lnTo>
                  <a:pt x="287147" y="97027"/>
                </a:lnTo>
                <a:lnTo>
                  <a:pt x="350091" y="97027"/>
                </a:lnTo>
                <a:lnTo>
                  <a:pt x="361299" y="61213"/>
                </a:lnTo>
                <a:lnTo>
                  <a:pt x="361237" y="59689"/>
                </a:lnTo>
                <a:lnTo>
                  <a:pt x="360814" y="52748"/>
                </a:lnTo>
                <a:lnTo>
                  <a:pt x="359593" y="463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2857" y="825372"/>
            <a:ext cx="869315" cy="318135"/>
          </a:xfrm>
          <a:custGeom>
            <a:avLst/>
            <a:gdLst/>
            <a:ahLst/>
            <a:cxnLst/>
            <a:rect l="l" t="t" r="r" b="b"/>
            <a:pathLst>
              <a:path w="869314" h="318134">
                <a:moveTo>
                  <a:pt x="834390" y="181355"/>
                </a:moveTo>
                <a:lnTo>
                  <a:pt x="611759" y="181355"/>
                </a:lnTo>
                <a:lnTo>
                  <a:pt x="611759" y="217424"/>
                </a:lnTo>
                <a:lnTo>
                  <a:pt x="784733" y="217424"/>
                </a:lnTo>
                <a:lnTo>
                  <a:pt x="784733" y="231012"/>
                </a:lnTo>
                <a:lnTo>
                  <a:pt x="611759" y="231012"/>
                </a:lnTo>
                <a:lnTo>
                  <a:pt x="611759" y="317626"/>
                </a:lnTo>
                <a:lnTo>
                  <a:pt x="842010" y="317626"/>
                </a:lnTo>
                <a:lnTo>
                  <a:pt x="842010" y="280162"/>
                </a:lnTo>
                <a:lnTo>
                  <a:pt x="661035" y="280162"/>
                </a:lnTo>
                <a:lnTo>
                  <a:pt x="661035" y="265684"/>
                </a:lnTo>
                <a:lnTo>
                  <a:pt x="834390" y="265684"/>
                </a:lnTo>
                <a:lnTo>
                  <a:pt x="834390" y="181355"/>
                </a:lnTo>
                <a:close/>
              </a:path>
              <a:path w="869314" h="318134">
                <a:moveTo>
                  <a:pt x="380619" y="233044"/>
                </a:moveTo>
                <a:lnTo>
                  <a:pt x="330327" y="233044"/>
                </a:lnTo>
                <a:lnTo>
                  <a:pt x="330327" y="314198"/>
                </a:lnTo>
                <a:lnTo>
                  <a:pt x="557784" y="314198"/>
                </a:lnTo>
                <a:lnTo>
                  <a:pt x="557784" y="274319"/>
                </a:lnTo>
                <a:lnTo>
                  <a:pt x="380619" y="274319"/>
                </a:lnTo>
                <a:lnTo>
                  <a:pt x="380619" y="233044"/>
                </a:lnTo>
                <a:close/>
              </a:path>
              <a:path w="869314" h="318134">
                <a:moveTo>
                  <a:pt x="546989" y="1015"/>
                </a:moveTo>
                <a:lnTo>
                  <a:pt x="497078" y="1015"/>
                </a:lnTo>
                <a:lnTo>
                  <a:pt x="497078" y="249300"/>
                </a:lnTo>
                <a:lnTo>
                  <a:pt x="546989" y="249300"/>
                </a:lnTo>
                <a:lnTo>
                  <a:pt x="546989" y="144272"/>
                </a:lnTo>
                <a:lnTo>
                  <a:pt x="869061" y="144272"/>
                </a:lnTo>
                <a:lnTo>
                  <a:pt x="869061" y="126618"/>
                </a:lnTo>
                <a:lnTo>
                  <a:pt x="585469" y="126618"/>
                </a:lnTo>
                <a:lnTo>
                  <a:pt x="585469" y="103377"/>
                </a:lnTo>
                <a:lnTo>
                  <a:pt x="546989" y="103377"/>
                </a:lnTo>
                <a:lnTo>
                  <a:pt x="546989" y="1015"/>
                </a:lnTo>
                <a:close/>
              </a:path>
              <a:path w="869314" h="318134">
                <a:moveTo>
                  <a:pt x="385444" y="67944"/>
                </a:moveTo>
                <a:lnTo>
                  <a:pt x="343789" y="73787"/>
                </a:lnTo>
                <a:lnTo>
                  <a:pt x="312021" y="96656"/>
                </a:lnTo>
                <a:lnTo>
                  <a:pt x="306324" y="117855"/>
                </a:lnTo>
                <a:lnTo>
                  <a:pt x="307384" y="126617"/>
                </a:lnTo>
                <a:lnTo>
                  <a:pt x="338423" y="158591"/>
                </a:lnTo>
                <a:lnTo>
                  <a:pt x="361188" y="164718"/>
                </a:lnTo>
                <a:lnTo>
                  <a:pt x="361188" y="180975"/>
                </a:lnTo>
                <a:lnTo>
                  <a:pt x="351164" y="181310"/>
                </a:lnTo>
                <a:lnTo>
                  <a:pt x="331595" y="181742"/>
                </a:lnTo>
                <a:lnTo>
                  <a:pt x="286639" y="182117"/>
                </a:lnTo>
                <a:lnTo>
                  <a:pt x="291846" y="220217"/>
                </a:lnTo>
                <a:lnTo>
                  <a:pt x="351917" y="218821"/>
                </a:lnTo>
                <a:lnTo>
                  <a:pt x="402012" y="216267"/>
                </a:lnTo>
                <a:lnTo>
                  <a:pt x="453517" y="211105"/>
                </a:lnTo>
                <a:lnTo>
                  <a:pt x="487425" y="205612"/>
                </a:lnTo>
                <a:lnTo>
                  <a:pt x="484589" y="178562"/>
                </a:lnTo>
                <a:lnTo>
                  <a:pt x="410718" y="178562"/>
                </a:lnTo>
                <a:lnTo>
                  <a:pt x="410718" y="164337"/>
                </a:lnTo>
                <a:lnTo>
                  <a:pt x="450088" y="148209"/>
                </a:lnTo>
                <a:lnTo>
                  <a:pt x="461124" y="133476"/>
                </a:lnTo>
                <a:lnTo>
                  <a:pt x="375158" y="133476"/>
                </a:lnTo>
                <a:lnTo>
                  <a:pt x="367411" y="132206"/>
                </a:lnTo>
                <a:lnTo>
                  <a:pt x="362204" y="129539"/>
                </a:lnTo>
                <a:lnTo>
                  <a:pt x="356869" y="126873"/>
                </a:lnTo>
                <a:lnTo>
                  <a:pt x="354203" y="122936"/>
                </a:lnTo>
                <a:lnTo>
                  <a:pt x="354203" y="111887"/>
                </a:lnTo>
                <a:lnTo>
                  <a:pt x="356869" y="107568"/>
                </a:lnTo>
                <a:lnTo>
                  <a:pt x="362204" y="104901"/>
                </a:lnTo>
                <a:lnTo>
                  <a:pt x="367411" y="102235"/>
                </a:lnTo>
                <a:lnTo>
                  <a:pt x="375158" y="100837"/>
                </a:lnTo>
                <a:lnTo>
                  <a:pt x="460863" y="100837"/>
                </a:lnTo>
                <a:lnTo>
                  <a:pt x="458866" y="96656"/>
                </a:lnTo>
                <a:lnTo>
                  <a:pt x="427100" y="73787"/>
                </a:lnTo>
                <a:lnTo>
                  <a:pt x="396990" y="68322"/>
                </a:lnTo>
                <a:lnTo>
                  <a:pt x="385444" y="67944"/>
                </a:lnTo>
                <a:close/>
              </a:path>
              <a:path w="869314" h="318134">
                <a:moveTo>
                  <a:pt x="483869" y="171703"/>
                </a:moveTo>
                <a:lnTo>
                  <a:pt x="438560" y="176704"/>
                </a:lnTo>
                <a:lnTo>
                  <a:pt x="410718" y="178562"/>
                </a:lnTo>
                <a:lnTo>
                  <a:pt x="484589" y="178562"/>
                </a:lnTo>
                <a:lnTo>
                  <a:pt x="483869" y="171703"/>
                </a:lnTo>
                <a:close/>
              </a:path>
              <a:path w="869314" h="318134">
                <a:moveTo>
                  <a:pt x="869061" y="144272"/>
                </a:moveTo>
                <a:lnTo>
                  <a:pt x="578739" y="144272"/>
                </a:lnTo>
                <a:lnTo>
                  <a:pt x="578739" y="166115"/>
                </a:lnTo>
                <a:lnTo>
                  <a:pt x="869061" y="166115"/>
                </a:lnTo>
                <a:lnTo>
                  <a:pt x="869061" y="144272"/>
                </a:lnTo>
                <a:close/>
              </a:path>
              <a:path w="869314" h="318134">
                <a:moveTo>
                  <a:pt x="460863" y="100837"/>
                </a:moveTo>
                <a:lnTo>
                  <a:pt x="395478" y="100837"/>
                </a:lnTo>
                <a:lnTo>
                  <a:pt x="403225" y="102235"/>
                </a:lnTo>
                <a:lnTo>
                  <a:pt x="413893" y="107568"/>
                </a:lnTo>
                <a:lnTo>
                  <a:pt x="416560" y="111887"/>
                </a:lnTo>
                <a:lnTo>
                  <a:pt x="416560" y="122936"/>
                </a:lnTo>
                <a:lnTo>
                  <a:pt x="413893" y="126873"/>
                </a:lnTo>
                <a:lnTo>
                  <a:pt x="403225" y="132206"/>
                </a:lnTo>
                <a:lnTo>
                  <a:pt x="395478" y="133476"/>
                </a:lnTo>
                <a:lnTo>
                  <a:pt x="461124" y="133476"/>
                </a:lnTo>
                <a:lnTo>
                  <a:pt x="463464" y="126617"/>
                </a:lnTo>
                <a:lnTo>
                  <a:pt x="464439" y="117855"/>
                </a:lnTo>
                <a:lnTo>
                  <a:pt x="463819" y="110218"/>
                </a:lnTo>
                <a:lnTo>
                  <a:pt x="461962" y="103139"/>
                </a:lnTo>
                <a:lnTo>
                  <a:pt x="460863" y="100837"/>
                </a:lnTo>
                <a:close/>
              </a:path>
              <a:path w="869314" h="318134">
                <a:moveTo>
                  <a:pt x="723773" y="5206"/>
                </a:moveTo>
                <a:lnTo>
                  <a:pt x="674179" y="8937"/>
                </a:lnTo>
                <a:lnTo>
                  <a:pt x="637540" y="19430"/>
                </a:lnTo>
                <a:lnTo>
                  <a:pt x="608929" y="47023"/>
                </a:lnTo>
                <a:lnTo>
                  <a:pt x="606933" y="59309"/>
                </a:lnTo>
                <a:lnTo>
                  <a:pt x="608929" y="71836"/>
                </a:lnTo>
                <a:lnTo>
                  <a:pt x="637540" y="99822"/>
                </a:lnTo>
                <a:lnTo>
                  <a:pt x="697368" y="112859"/>
                </a:lnTo>
                <a:lnTo>
                  <a:pt x="723773" y="113791"/>
                </a:lnTo>
                <a:lnTo>
                  <a:pt x="750157" y="112859"/>
                </a:lnTo>
                <a:lnTo>
                  <a:pt x="793210" y="105898"/>
                </a:lnTo>
                <a:lnTo>
                  <a:pt x="832627" y="82756"/>
                </a:lnTo>
                <a:lnTo>
                  <a:pt x="835524" y="77342"/>
                </a:lnTo>
                <a:lnTo>
                  <a:pt x="723773" y="77342"/>
                </a:lnTo>
                <a:lnTo>
                  <a:pt x="708201" y="77083"/>
                </a:lnTo>
                <a:lnTo>
                  <a:pt x="664337" y="70612"/>
                </a:lnTo>
                <a:lnTo>
                  <a:pt x="659130" y="65912"/>
                </a:lnTo>
                <a:lnTo>
                  <a:pt x="659130" y="53466"/>
                </a:lnTo>
                <a:lnTo>
                  <a:pt x="708201" y="41921"/>
                </a:lnTo>
                <a:lnTo>
                  <a:pt x="723773" y="41655"/>
                </a:lnTo>
                <a:lnTo>
                  <a:pt x="835553" y="41655"/>
                </a:lnTo>
                <a:lnTo>
                  <a:pt x="832627" y="36274"/>
                </a:lnTo>
                <a:lnTo>
                  <a:pt x="793210" y="13333"/>
                </a:lnTo>
                <a:lnTo>
                  <a:pt x="750157" y="6232"/>
                </a:lnTo>
                <a:lnTo>
                  <a:pt x="723773" y="5206"/>
                </a:lnTo>
                <a:close/>
              </a:path>
              <a:path w="869314" h="318134">
                <a:moveTo>
                  <a:pt x="395478" y="100837"/>
                </a:moveTo>
                <a:lnTo>
                  <a:pt x="375158" y="100837"/>
                </a:lnTo>
                <a:lnTo>
                  <a:pt x="385444" y="100964"/>
                </a:lnTo>
                <a:lnTo>
                  <a:pt x="395478" y="100837"/>
                </a:lnTo>
                <a:close/>
              </a:path>
              <a:path w="869314" h="318134">
                <a:moveTo>
                  <a:pt x="835553" y="41655"/>
                </a:moveTo>
                <a:lnTo>
                  <a:pt x="723773" y="41655"/>
                </a:lnTo>
                <a:lnTo>
                  <a:pt x="739586" y="41921"/>
                </a:lnTo>
                <a:lnTo>
                  <a:pt x="753125" y="42735"/>
                </a:lnTo>
                <a:lnTo>
                  <a:pt x="764403" y="44120"/>
                </a:lnTo>
                <a:lnTo>
                  <a:pt x="773430" y="46100"/>
                </a:lnTo>
                <a:lnTo>
                  <a:pt x="783844" y="49022"/>
                </a:lnTo>
                <a:lnTo>
                  <a:pt x="789051" y="53466"/>
                </a:lnTo>
                <a:lnTo>
                  <a:pt x="789051" y="65912"/>
                </a:lnTo>
                <a:lnTo>
                  <a:pt x="739586" y="77083"/>
                </a:lnTo>
                <a:lnTo>
                  <a:pt x="723773" y="77342"/>
                </a:lnTo>
                <a:lnTo>
                  <a:pt x="835524" y="77342"/>
                </a:lnTo>
                <a:lnTo>
                  <a:pt x="838471" y="71836"/>
                </a:lnTo>
                <a:lnTo>
                  <a:pt x="840613" y="59309"/>
                </a:lnTo>
                <a:lnTo>
                  <a:pt x="838471" y="47023"/>
                </a:lnTo>
                <a:lnTo>
                  <a:pt x="835553" y="41655"/>
                </a:lnTo>
                <a:close/>
              </a:path>
              <a:path w="869314" h="318134">
                <a:moveTo>
                  <a:pt x="476250" y="25273"/>
                </a:moveTo>
                <a:lnTo>
                  <a:pt x="294894" y="25273"/>
                </a:lnTo>
                <a:lnTo>
                  <a:pt x="294894" y="60705"/>
                </a:lnTo>
                <a:lnTo>
                  <a:pt x="476250" y="60705"/>
                </a:lnTo>
                <a:lnTo>
                  <a:pt x="476250" y="25273"/>
                </a:lnTo>
                <a:close/>
              </a:path>
              <a:path w="869314" h="318134">
                <a:moveTo>
                  <a:pt x="410718" y="0"/>
                </a:moveTo>
                <a:lnTo>
                  <a:pt x="361188" y="0"/>
                </a:lnTo>
                <a:lnTo>
                  <a:pt x="361188" y="25273"/>
                </a:lnTo>
                <a:lnTo>
                  <a:pt x="410718" y="25273"/>
                </a:lnTo>
                <a:lnTo>
                  <a:pt x="410718" y="0"/>
                </a:lnTo>
                <a:close/>
              </a:path>
              <a:path w="869314" h="318134">
                <a:moveTo>
                  <a:pt x="108839" y="213232"/>
                </a:moveTo>
                <a:lnTo>
                  <a:pt x="58928" y="213232"/>
                </a:lnTo>
                <a:lnTo>
                  <a:pt x="58928" y="314198"/>
                </a:lnTo>
                <a:lnTo>
                  <a:pt x="279400" y="314198"/>
                </a:lnTo>
                <a:lnTo>
                  <a:pt x="279400" y="274319"/>
                </a:lnTo>
                <a:lnTo>
                  <a:pt x="108839" y="274319"/>
                </a:lnTo>
                <a:lnTo>
                  <a:pt x="108839" y="213232"/>
                </a:lnTo>
                <a:close/>
              </a:path>
              <a:path w="869314" h="318134">
                <a:moveTo>
                  <a:pt x="272161" y="1397"/>
                </a:moveTo>
                <a:lnTo>
                  <a:pt x="222631" y="1397"/>
                </a:lnTo>
                <a:lnTo>
                  <a:pt x="222631" y="81787"/>
                </a:lnTo>
                <a:lnTo>
                  <a:pt x="174752" y="81787"/>
                </a:lnTo>
                <a:lnTo>
                  <a:pt x="174752" y="122047"/>
                </a:lnTo>
                <a:lnTo>
                  <a:pt x="222631" y="122047"/>
                </a:lnTo>
                <a:lnTo>
                  <a:pt x="222631" y="233425"/>
                </a:lnTo>
                <a:lnTo>
                  <a:pt x="272161" y="233425"/>
                </a:lnTo>
                <a:lnTo>
                  <a:pt x="272161" y="1397"/>
                </a:lnTo>
                <a:close/>
              </a:path>
              <a:path w="869314" h="318134">
                <a:moveTo>
                  <a:pt x="125856" y="61340"/>
                </a:moveTo>
                <a:lnTo>
                  <a:pt x="74803" y="61340"/>
                </a:lnTo>
                <a:lnTo>
                  <a:pt x="74788" y="62484"/>
                </a:lnTo>
                <a:lnTo>
                  <a:pt x="74422" y="71963"/>
                </a:lnTo>
                <a:lnTo>
                  <a:pt x="63277" y="110380"/>
                </a:lnTo>
                <a:lnTo>
                  <a:pt x="34629" y="142700"/>
                </a:lnTo>
                <a:lnTo>
                  <a:pt x="0" y="159130"/>
                </a:lnTo>
                <a:lnTo>
                  <a:pt x="25654" y="199389"/>
                </a:lnTo>
                <a:lnTo>
                  <a:pt x="61997" y="181298"/>
                </a:lnTo>
                <a:lnTo>
                  <a:pt x="95170" y="144224"/>
                </a:lnTo>
                <a:lnTo>
                  <a:pt x="100837" y="133223"/>
                </a:lnTo>
                <a:lnTo>
                  <a:pt x="158770" y="133223"/>
                </a:lnTo>
                <a:lnTo>
                  <a:pt x="132842" y="98298"/>
                </a:lnTo>
                <a:lnTo>
                  <a:pt x="125856" y="62484"/>
                </a:lnTo>
                <a:lnTo>
                  <a:pt x="125856" y="61340"/>
                </a:lnTo>
                <a:close/>
              </a:path>
              <a:path w="869314" h="318134">
                <a:moveTo>
                  <a:pt x="158770" y="133223"/>
                </a:moveTo>
                <a:lnTo>
                  <a:pt x="100837" y="133223"/>
                </a:lnTo>
                <a:lnTo>
                  <a:pt x="106457" y="143200"/>
                </a:lnTo>
                <a:lnTo>
                  <a:pt x="138487" y="176778"/>
                </a:lnTo>
                <a:lnTo>
                  <a:pt x="172974" y="193548"/>
                </a:lnTo>
                <a:lnTo>
                  <a:pt x="197231" y="153924"/>
                </a:lnTo>
                <a:lnTo>
                  <a:pt x="184993" y="149276"/>
                </a:lnTo>
                <a:lnTo>
                  <a:pt x="174005" y="143890"/>
                </a:lnTo>
                <a:lnTo>
                  <a:pt x="164280" y="137743"/>
                </a:lnTo>
                <a:lnTo>
                  <a:pt x="158770" y="133223"/>
                </a:lnTo>
                <a:close/>
              </a:path>
              <a:path w="869314" h="318134">
                <a:moveTo>
                  <a:pt x="186562" y="21462"/>
                </a:moveTo>
                <a:lnTo>
                  <a:pt x="13843" y="21462"/>
                </a:lnTo>
                <a:lnTo>
                  <a:pt x="13843" y="61340"/>
                </a:lnTo>
                <a:lnTo>
                  <a:pt x="186562" y="61340"/>
                </a:lnTo>
                <a:lnTo>
                  <a:pt x="186562" y="2146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3517" y="826388"/>
            <a:ext cx="581660" cy="318135"/>
          </a:xfrm>
          <a:custGeom>
            <a:avLst/>
            <a:gdLst/>
            <a:ahLst/>
            <a:cxnLst/>
            <a:rect l="l" t="t" r="r" b="b"/>
            <a:pathLst>
              <a:path w="581660" h="318134">
                <a:moveTo>
                  <a:pt x="381377" y="219583"/>
                </a:moveTo>
                <a:lnTo>
                  <a:pt x="331466" y="219583"/>
                </a:lnTo>
                <a:lnTo>
                  <a:pt x="331466" y="313182"/>
                </a:lnTo>
                <a:lnTo>
                  <a:pt x="550541" y="313182"/>
                </a:lnTo>
                <a:lnTo>
                  <a:pt x="550541" y="273303"/>
                </a:lnTo>
                <a:lnTo>
                  <a:pt x="381377" y="273303"/>
                </a:lnTo>
                <a:lnTo>
                  <a:pt x="381377" y="219583"/>
                </a:lnTo>
                <a:close/>
              </a:path>
              <a:path w="581660" h="318134">
                <a:moveTo>
                  <a:pt x="540127" y="381"/>
                </a:moveTo>
                <a:lnTo>
                  <a:pt x="490216" y="381"/>
                </a:lnTo>
                <a:lnTo>
                  <a:pt x="490216" y="237871"/>
                </a:lnTo>
                <a:lnTo>
                  <a:pt x="540127" y="237871"/>
                </a:lnTo>
                <a:lnTo>
                  <a:pt x="540127" y="136271"/>
                </a:lnTo>
                <a:lnTo>
                  <a:pt x="581402" y="136271"/>
                </a:lnTo>
                <a:lnTo>
                  <a:pt x="581402" y="95758"/>
                </a:lnTo>
                <a:lnTo>
                  <a:pt x="540127" y="95758"/>
                </a:lnTo>
                <a:lnTo>
                  <a:pt x="540127" y="381"/>
                </a:lnTo>
                <a:close/>
              </a:path>
              <a:path w="581660" h="318134">
                <a:moveTo>
                  <a:pt x="380615" y="80137"/>
                </a:moveTo>
                <a:lnTo>
                  <a:pt x="339340" y="88137"/>
                </a:lnTo>
                <a:lnTo>
                  <a:pt x="306973" y="117171"/>
                </a:lnTo>
                <a:lnTo>
                  <a:pt x="301240" y="142621"/>
                </a:lnTo>
                <a:lnTo>
                  <a:pt x="301881" y="151552"/>
                </a:lnTo>
                <a:lnTo>
                  <a:pt x="323417" y="187055"/>
                </a:lnTo>
                <a:lnTo>
                  <a:pt x="358596" y="201945"/>
                </a:lnTo>
                <a:lnTo>
                  <a:pt x="380615" y="203962"/>
                </a:lnTo>
                <a:lnTo>
                  <a:pt x="391973" y="203412"/>
                </a:lnTo>
                <a:lnTo>
                  <a:pt x="430198" y="192022"/>
                </a:lnTo>
                <a:lnTo>
                  <a:pt x="454384" y="166497"/>
                </a:lnTo>
                <a:lnTo>
                  <a:pt x="380615" y="166497"/>
                </a:lnTo>
                <a:lnTo>
                  <a:pt x="371344" y="166370"/>
                </a:lnTo>
                <a:lnTo>
                  <a:pt x="363851" y="164337"/>
                </a:lnTo>
                <a:lnTo>
                  <a:pt x="358390" y="160400"/>
                </a:lnTo>
                <a:lnTo>
                  <a:pt x="352802" y="156463"/>
                </a:lnTo>
                <a:lnTo>
                  <a:pt x="349881" y="150495"/>
                </a:lnTo>
                <a:lnTo>
                  <a:pt x="349881" y="134620"/>
                </a:lnTo>
                <a:lnTo>
                  <a:pt x="352802" y="128524"/>
                </a:lnTo>
                <a:lnTo>
                  <a:pt x="358390" y="124460"/>
                </a:lnTo>
                <a:lnTo>
                  <a:pt x="363851" y="120396"/>
                </a:lnTo>
                <a:lnTo>
                  <a:pt x="371344" y="118363"/>
                </a:lnTo>
                <a:lnTo>
                  <a:pt x="380615" y="118237"/>
                </a:lnTo>
                <a:lnTo>
                  <a:pt x="454358" y="118237"/>
                </a:lnTo>
                <a:lnTo>
                  <a:pt x="453931" y="117171"/>
                </a:lnTo>
                <a:lnTo>
                  <a:pt x="421763" y="88137"/>
                </a:lnTo>
                <a:lnTo>
                  <a:pt x="391973" y="80708"/>
                </a:lnTo>
                <a:lnTo>
                  <a:pt x="380615" y="80137"/>
                </a:lnTo>
                <a:close/>
              </a:path>
              <a:path w="581660" h="318134">
                <a:moveTo>
                  <a:pt x="454358" y="118237"/>
                </a:moveTo>
                <a:lnTo>
                  <a:pt x="380615" y="118237"/>
                </a:lnTo>
                <a:lnTo>
                  <a:pt x="390140" y="118363"/>
                </a:lnTo>
                <a:lnTo>
                  <a:pt x="397760" y="120396"/>
                </a:lnTo>
                <a:lnTo>
                  <a:pt x="409190" y="128524"/>
                </a:lnTo>
                <a:lnTo>
                  <a:pt x="412111" y="134620"/>
                </a:lnTo>
                <a:lnTo>
                  <a:pt x="412111" y="150495"/>
                </a:lnTo>
                <a:lnTo>
                  <a:pt x="409190" y="156463"/>
                </a:lnTo>
                <a:lnTo>
                  <a:pt x="397760" y="164337"/>
                </a:lnTo>
                <a:lnTo>
                  <a:pt x="390140" y="166370"/>
                </a:lnTo>
                <a:lnTo>
                  <a:pt x="380615" y="166497"/>
                </a:lnTo>
                <a:lnTo>
                  <a:pt x="454384" y="166497"/>
                </a:lnTo>
                <a:lnTo>
                  <a:pt x="457085" y="159877"/>
                </a:lnTo>
                <a:lnTo>
                  <a:pt x="459023" y="151552"/>
                </a:lnTo>
                <a:lnTo>
                  <a:pt x="459736" y="142621"/>
                </a:lnTo>
                <a:lnTo>
                  <a:pt x="459023" y="133518"/>
                </a:lnTo>
                <a:lnTo>
                  <a:pt x="457085" y="125047"/>
                </a:lnTo>
                <a:lnTo>
                  <a:pt x="454358" y="118237"/>
                </a:lnTo>
                <a:close/>
              </a:path>
              <a:path w="581660" h="318134">
                <a:moveTo>
                  <a:pt x="474976" y="32258"/>
                </a:moveTo>
                <a:lnTo>
                  <a:pt x="286381" y="32258"/>
                </a:lnTo>
                <a:lnTo>
                  <a:pt x="286381" y="71120"/>
                </a:lnTo>
                <a:lnTo>
                  <a:pt x="474976" y="71120"/>
                </a:lnTo>
                <a:lnTo>
                  <a:pt x="474976" y="32258"/>
                </a:lnTo>
                <a:close/>
              </a:path>
              <a:path w="581660" h="318134">
                <a:moveTo>
                  <a:pt x="405634" y="0"/>
                </a:moveTo>
                <a:lnTo>
                  <a:pt x="355723" y="0"/>
                </a:lnTo>
                <a:lnTo>
                  <a:pt x="355723" y="32258"/>
                </a:lnTo>
                <a:lnTo>
                  <a:pt x="405634" y="32258"/>
                </a:lnTo>
                <a:lnTo>
                  <a:pt x="405634" y="0"/>
                </a:lnTo>
                <a:close/>
              </a:path>
              <a:path w="581660" h="318134">
                <a:moveTo>
                  <a:pt x="129028" y="204977"/>
                </a:moveTo>
                <a:lnTo>
                  <a:pt x="79117" y="204977"/>
                </a:lnTo>
                <a:lnTo>
                  <a:pt x="79117" y="308990"/>
                </a:lnTo>
                <a:lnTo>
                  <a:pt x="129028" y="308990"/>
                </a:lnTo>
                <a:lnTo>
                  <a:pt x="129028" y="204977"/>
                </a:lnTo>
                <a:close/>
              </a:path>
              <a:path w="581660" h="318134">
                <a:moveTo>
                  <a:pt x="201164" y="154686"/>
                </a:moveTo>
                <a:lnTo>
                  <a:pt x="149354" y="160901"/>
                </a:lnTo>
                <a:lnTo>
                  <a:pt x="96230" y="164322"/>
                </a:lnTo>
                <a:lnTo>
                  <a:pt x="14357" y="166141"/>
                </a:lnTo>
                <a:lnTo>
                  <a:pt x="0" y="166141"/>
                </a:lnTo>
                <a:lnTo>
                  <a:pt x="5965" y="206756"/>
                </a:lnTo>
                <a:lnTo>
                  <a:pt x="59511" y="205739"/>
                </a:lnTo>
                <a:lnTo>
                  <a:pt x="79117" y="204977"/>
                </a:lnTo>
                <a:lnTo>
                  <a:pt x="129028" y="204977"/>
                </a:lnTo>
                <a:lnTo>
                  <a:pt x="129028" y="201802"/>
                </a:lnTo>
                <a:lnTo>
                  <a:pt x="138479" y="200969"/>
                </a:lnTo>
                <a:lnTo>
                  <a:pt x="147967" y="199993"/>
                </a:lnTo>
                <a:lnTo>
                  <a:pt x="185892" y="194659"/>
                </a:lnTo>
                <a:lnTo>
                  <a:pt x="204593" y="191135"/>
                </a:lnTo>
                <a:lnTo>
                  <a:pt x="202241" y="166141"/>
                </a:lnTo>
                <a:lnTo>
                  <a:pt x="14357" y="166141"/>
                </a:lnTo>
                <a:lnTo>
                  <a:pt x="202239" y="166115"/>
                </a:lnTo>
                <a:lnTo>
                  <a:pt x="201164" y="154686"/>
                </a:lnTo>
                <a:close/>
              </a:path>
              <a:path w="581660" h="318134">
                <a:moveTo>
                  <a:pt x="101977" y="12573"/>
                </a:moveTo>
                <a:lnTo>
                  <a:pt x="58543" y="21336"/>
                </a:lnTo>
                <a:lnTo>
                  <a:pt x="28825" y="45338"/>
                </a:lnTo>
                <a:lnTo>
                  <a:pt x="17776" y="81152"/>
                </a:lnTo>
                <a:lnTo>
                  <a:pt x="18538" y="90939"/>
                </a:lnTo>
                <a:lnTo>
                  <a:pt x="41683" y="130302"/>
                </a:lnTo>
                <a:lnTo>
                  <a:pt x="78926" y="147177"/>
                </a:lnTo>
                <a:lnTo>
                  <a:pt x="101977" y="149478"/>
                </a:lnTo>
                <a:lnTo>
                  <a:pt x="113982" y="148857"/>
                </a:lnTo>
                <a:lnTo>
                  <a:pt x="154668" y="135874"/>
                </a:lnTo>
                <a:lnTo>
                  <a:pt x="180086" y="108965"/>
                </a:lnTo>
                <a:lnTo>
                  <a:pt x="101977" y="108965"/>
                </a:lnTo>
                <a:lnTo>
                  <a:pt x="94285" y="108461"/>
                </a:lnTo>
                <a:lnTo>
                  <a:pt x="65909" y="81152"/>
                </a:lnTo>
                <a:lnTo>
                  <a:pt x="66163" y="71627"/>
                </a:lnTo>
                <a:lnTo>
                  <a:pt x="101977" y="52450"/>
                </a:lnTo>
                <a:lnTo>
                  <a:pt x="179730" y="52450"/>
                </a:lnTo>
                <a:lnTo>
                  <a:pt x="175510" y="45338"/>
                </a:lnTo>
                <a:lnTo>
                  <a:pt x="145665" y="21336"/>
                </a:lnTo>
                <a:lnTo>
                  <a:pt x="113982" y="13120"/>
                </a:lnTo>
                <a:lnTo>
                  <a:pt x="101977" y="12573"/>
                </a:lnTo>
                <a:close/>
              </a:path>
              <a:path w="581660" h="318134">
                <a:moveTo>
                  <a:pt x="179730" y="52450"/>
                </a:moveTo>
                <a:lnTo>
                  <a:pt x="101977" y="52450"/>
                </a:lnTo>
                <a:lnTo>
                  <a:pt x="110025" y="52903"/>
                </a:lnTo>
                <a:lnTo>
                  <a:pt x="117217" y="54260"/>
                </a:lnTo>
                <a:lnTo>
                  <a:pt x="123551" y="56522"/>
                </a:lnTo>
                <a:lnTo>
                  <a:pt x="129028" y="59689"/>
                </a:lnTo>
                <a:lnTo>
                  <a:pt x="135759" y="64515"/>
                </a:lnTo>
                <a:lnTo>
                  <a:pt x="139315" y="71627"/>
                </a:lnTo>
                <a:lnTo>
                  <a:pt x="139315" y="90170"/>
                </a:lnTo>
                <a:lnTo>
                  <a:pt x="101977" y="108965"/>
                </a:lnTo>
                <a:lnTo>
                  <a:pt x="180086" y="108965"/>
                </a:lnTo>
                <a:lnTo>
                  <a:pt x="180272" y="108656"/>
                </a:lnTo>
                <a:lnTo>
                  <a:pt x="183701" y="100107"/>
                </a:lnTo>
                <a:lnTo>
                  <a:pt x="185797" y="90939"/>
                </a:lnTo>
                <a:lnTo>
                  <a:pt x="186559" y="81152"/>
                </a:lnTo>
                <a:lnTo>
                  <a:pt x="185797" y="71270"/>
                </a:lnTo>
                <a:lnTo>
                  <a:pt x="183701" y="62007"/>
                </a:lnTo>
                <a:lnTo>
                  <a:pt x="180272" y="53363"/>
                </a:lnTo>
                <a:lnTo>
                  <a:pt x="179730" y="52450"/>
                </a:lnTo>
                <a:close/>
              </a:path>
              <a:path w="581660" h="318134">
                <a:moveTo>
                  <a:pt x="268728" y="381"/>
                </a:moveTo>
                <a:lnTo>
                  <a:pt x="218817" y="381"/>
                </a:lnTo>
                <a:lnTo>
                  <a:pt x="218817" y="318008"/>
                </a:lnTo>
                <a:lnTo>
                  <a:pt x="268728" y="318008"/>
                </a:lnTo>
                <a:lnTo>
                  <a:pt x="268728" y="3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57625" y="826388"/>
            <a:ext cx="582295" cy="319405"/>
          </a:xfrm>
          <a:custGeom>
            <a:avLst/>
            <a:gdLst/>
            <a:ahLst/>
            <a:cxnLst/>
            <a:rect l="l" t="t" r="r" b="b"/>
            <a:pathLst>
              <a:path w="582295" h="319405">
                <a:moveTo>
                  <a:pt x="162560" y="194945"/>
                </a:moveTo>
                <a:lnTo>
                  <a:pt x="116768" y="199124"/>
                </a:lnTo>
                <a:lnTo>
                  <a:pt x="73400" y="216973"/>
                </a:lnTo>
                <a:lnTo>
                  <a:pt x="52704" y="257048"/>
                </a:lnTo>
                <a:lnTo>
                  <a:pt x="53609" y="266408"/>
                </a:lnTo>
                <a:lnTo>
                  <a:pt x="82153" y="302609"/>
                </a:lnTo>
                <a:lnTo>
                  <a:pt x="130841" y="317150"/>
                </a:lnTo>
                <a:lnTo>
                  <a:pt x="162560" y="319024"/>
                </a:lnTo>
                <a:lnTo>
                  <a:pt x="179202" y="318551"/>
                </a:lnTo>
                <a:lnTo>
                  <a:pt x="221869" y="311658"/>
                </a:lnTo>
                <a:lnTo>
                  <a:pt x="259969" y="290322"/>
                </a:lnTo>
                <a:lnTo>
                  <a:pt x="266943" y="280924"/>
                </a:lnTo>
                <a:lnTo>
                  <a:pt x="162560" y="280924"/>
                </a:lnTo>
                <a:lnTo>
                  <a:pt x="148532" y="280566"/>
                </a:lnTo>
                <a:lnTo>
                  <a:pt x="107314" y="271399"/>
                </a:lnTo>
                <a:lnTo>
                  <a:pt x="102362" y="265302"/>
                </a:lnTo>
                <a:lnTo>
                  <a:pt x="102362" y="248665"/>
                </a:lnTo>
                <a:lnTo>
                  <a:pt x="148532" y="233043"/>
                </a:lnTo>
                <a:lnTo>
                  <a:pt x="162560" y="232663"/>
                </a:lnTo>
                <a:lnTo>
                  <a:pt x="266830" y="232663"/>
                </a:lnTo>
                <a:lnTo>
                  <a:pt x="265824" y="230759"/>
                </a:lnTo>
                <a:lnTo>
                  <a:pt x="233519" y="206357"/>
                </a:lnTo>
                <a:lnTo>
                  <a:pt x="194643" y="196818"/>
                </a:lnTo>
                <a:lnTo>
                  <a:pt x="179202" y="195417"/>
                </a:lnTo>
                <a:lnTo>
                  <a:pt x="162560" y="194945"/>
                </a:lnTo>
                <a:close/>
              </a:path>
              <a:path w="582295" h="319405">
                <a:moveTo>
                  <a:pt x="266830" y="232663"/>
                </a:moveTo>
                <a:lnTo>
                  <a:pt x="162560" y="232663"/>
                </a:lnTo>
                <a:lnTo>
                  <a:pt x="176849" y="233043"/>
                </a:lnTo>
                <a:lnTo>
                  <a:pt x="189245" y="234172"/>
                </a:lnTo>
                <a:lnTo>
                  <a:pt x="224027" y="257048"/>
                </a:lnTo>
                <a:lnTo>
                  <a:pt x="223774" y="265302"/>
                </a:lnTo>
                <a:lnTo>
                  <a:pt x="176849" y="280566"/>
                </a:lnTo>
                <a:lnTo>
                  <a:pt x="162560" y="280924"/>
                </a:lnTo>
                <a:lnTo>
                  <a:pt x="266943" y="280924"/>
                </a:lnTo>
                <a:lnTo>
                  <a:pt x="270049" y="275066"/>
                </a:lnTo>
                <a:lnTo>
                  <a:pt x="272631" y="266408"/>
                </a:lnTo>
                <a:lnTo>
                  <a:pt x="273558" y="257048"/>
                </a:lnTo>
                <a:lnTo>
                  <a:pt x="272631" y="247523"/>
                </a:lnTo>
                <a:lnTo>
                  <a:pt x="270049" y="238760"/>
                </a:lnTo>
                <a:lnTo>
                  <a:pt x="266830" y="232663"/>
                </a:lnTo>
                <a:close/>
              </a:path>
              <a:path w="582295" h="319405">
                <a:moveTo>
                  <a:pt x="459994" y="220980"/>
                </a:moveTo>
                <a:lnTo>
                  <a:pt x="410463" y="220980"/>
                </a:lnTo>
                <a:lnTo>
                  <a:pt x="410463" y="318388"/>
                </a:lnTo>
                <a:lnTo>
                  <a:pt x="459994" y="318388"/>
                </a:lnTo>
                <a:lnTo>
                  <a:pt x="459994" y="220980"/>
                </a:lnTo>
                <a:close/>
              </a:path>
              <a:path w="582295" h="319405">
                <a:moveTo>
                  <a:pt x="581787" y="181737"/>
                </a:moveTo>
                <a:lnTo>
                  <a:pt x="290829" y="181737"/>
                </a:lnTo>
                <a:lnTo>
                  <a:pt x="290829" y="220980"/>
                </a:lnTo>
                <a:lnTo>
                  <a:pt x="581787" y="220980"/>
                </a:lnTo>
                <a:lnTo>
                  <a:pt x="581787" y="181737"/>
                </a:lnTo>
                <a:close/>
              </a:path>
              <a:path w="582295" h="319405">
                <a:moveTo>
                  <a:pt x="372999" y="12191"/>
                </a:moveTo>
                <a:lnTo>
                  <a:pt x="323723" y="12191"/>
                </a:lnTo>
                <a:lnTo>
                  <a:pt x="323723" y="153670"/>
                </a:lnTo>
                <a:lnTo>
                  <a:pt x="548132" y="153670"/>
                </a:lnTo>
                <a:lnTo>
                  <a:pt x="548132" y="113791"/>
                </a:lnTo>
                <a:lnTo>
                  <a:pt x="372999" y="113791"/>
                </a:lnTo>
                <a:lnTo>
                  <a:pt x="372999" y="85344"/>
                </a:lnTo>
                <a:lnTo>
                  <a:pt x="548132" y="85344"/>
                </a:lnTo>
                <a:lnTo>
                  <a:pt x="548132" y="46482"/>
                </a:lnTo>
                <a:lnTo>
                  <a:pt x="372999" y="46482"/>
                </a:lnTo>
                <a:lnTo>
                  <a:pt x="372999" y="12191"/>
                </a:lnTo>
                <a:close/>
              </a:path>
              <a:path w="582295" h="319405">
                <a:moveTo>
                  <a:pt x="548132" y="85344"/>
                </a:moveTo>
                <a:lnTo>
                  <a:pt x="498221" y="85344"/>
                </a:lnTo>
                <a:lnTo>
                  <a:pt x="498221" y="113791"/>
                </a:lnTo>
                <a:lnTo>
                  <a:pt x="548132" y="113791"/>
                </a:lnTo>
                <a:lnTo>
                  <a:pt x="548132" y="85344"/>
                </a:lnTo>
                <a:close/>
              </a:path>
              <a:path w="582295" h="319405">
                <a:moveTo>
                  <a:pt x="548132" y="12191"/>
                </a:moveTo>
                <a:lnTo>
                  <a:pt x="498221" y="12191"/>
                </a:lnTo>
                <a:lnTo>
                  <a:pt x="498221" y="46482"/>
                </a:lnTo>
                <a:lnTo>
                  <a:pt x="548132" y="46482"/>
                </a:lnTo>
                <a:lnTo>
                  <a:pt x="548132" y="12191"/>
                </a:lnTo>
                <a:close/>
              </a:path>
              <a:path w="582295" h="319405">
                <a:moveTo>
                  <a:pt x="126491" y="57912"/>
                </a:moveTo>
                <a:lnTo>
                  <a:pt x="75184" y="57912"/>
                </a:lnTo>
                <a:lnTo>
                  <a:pt x="74183" y="67274"/>
                </a:lnTo>
                <a:lnTo>
                  <a:pt x="72326" y="76517"/>
                </a:lnTo>
                <a:lnTo>
                  <a:pt x="55959" y="111918"/>
                </a:lnTo>
                <a:lnTo>
                  <a:pt x="23225" y="140462"/>
                </a:lnTo>
                <a:lnTo>
                  <a:pt x="0" y="150495"/>
                </a:lnTo>
                <a:lnTo>
                  <a:pt x="26035" y="190119"/>
                </a:lnTo>
                <a:lnTo>
                  <a:pt x="62593" y="171205"/>
                </a:lnTo>
                <a:lnTo>
                  <a:pt x="89153" y="143875"/>
                </a:lnTo>
                <a:lnTo>
                  <a:pt x="101600" y="122047"/>
                </a:lnTo>
                <a:lnTo>
                  <a:pt x="159178" y="122047"/>
                </a:lnTo>
                <a:lnTo>
                  <a:pt x="135382" y="91694"/>
                </a:lnTo>
                <a:lnTo>
                  <a:pt x="127470" y="66512"/>
                </a:lnTo>
                <a:lnTo>
                  <a:pt x="126491" y="57912"/>
                </a:lnTo>
                <a:close/>
              </a:path>
              <a:path w="582295" h="319405">
                <a:moveTo>
                  <a:pt x="272541" y="0"/>
                </a:moveTo>
                <a:lnTo>
                  <a:pt x="223012" y="0"/>
                </a:lnTo>
                <a:lnTo>
                  <a:pt x="223012" y="75946"/>
                </a:lnTo>
                <a:lnTo>
                  <a:pt x="177926" y="75946"/>
                </a:lnTo>
                <a:lnTo>
                  <a:pt x="177926" y="116205"/>
                </a:lnTo>
                <a:lnTo>
                  <a:pt x="223012" y="116205"/>
                </a:lnTo>
                <a:lnTo>
                  <a:pt x="223012" y="188975"/>
                </a:lnTo>
                <a:lnTo>
                  <a:pt x="272541" y="188975"/>
                </a:lnTo>
                <a:lnTo>
                  <a:pt x="272541" y="0"/>
                </a:lnTo>
                <a:close/>
              </a:path>
              <a:path w="582295" h="319405">
                <a:moveTo>
                  <a:pt x="159178" y="122047"/>
                </a:moveTo>
                <a:lnTo>
                  <a:pt x="101600" y="122047"/>
                </a:lnTo>
                <a:lnTo>
                  <a:pt x="107217" y="132004"/>
                </a:lnTo>
                <a:lnTo>
                  <a:pt x="139047" y="165401"/>
                </a:lnTo>
                <a:lnTo>
                  <a:pt x="173354" y="182118"/>
                </a:lnTo>
                <a:lnTo>
                  <a:pt x="197612" y="142875"/>
                </a:lnTo>
                <a:lnTo>
                  <a:pt x="186158" y="138539"/>
                </a:lnTo>
                <a:lnTo>
                  <a:pt x="175799" y="133524"/>
                </a:lnTo>
                <a:lnTo>
                  <a:pt x="166536" y="127819"/>
                </a:lnTo>
                <a:lnTo>
                  <a:pt x="159178" y="122047"/>
                </a:lnTo>
                <a:close/>
              </a:path>
              <a:path w="582295" h="319405">
                <a:moveTo>
                  <a:pt x="186944" y="18034"/>
                </a:moveTo>
                <a:lnTo>
                  <a:pt x="14224" y="18034"/>
                </a:lnTo>
                <a:lnTo>
                  <a:pt x="14224" y="57912"/>
                </a:lnTo>
                <a:lnTo>
                  <a:pt x="186944" y="57912"/>
                </a:lnTo>
                <a:lnTo>
                  <a:pt x="186944" y="180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0023" y="856996"/>
            <a:ext cx="641350" cy="258445"/>
          </a:xfrm>
          <a:custGeom>
            <a:avLst/>
            <a:gdLst/>
            <a:ahLst/>
            <a:cxnLst/>
            <a:rect l="l" t="t" r="r" b="b"/>
            <a:pathLst>
              <a:path w="641350" h="258444">
                <a:moveTo>
                  <a:pt x="294766" y="0"/>
                </a:moveTo>
                <a:lnTo>
                  <a:pt x="257683" y="8889"/>
                </a:lnTo>
                <a:lnTo>
                  <a:pt x="229463" y="40401"/>
                </a:lnTo>
                <a:lnTo>
                  <a:pt x="224448" y="67182"/>
                </a:lnTo>
                <a:lnTo>
                  <a:pt x="224905" y="74618"/>
                </a:lnTo>
                <a:lnTo>
                  <a:pt x="238236" y="110886"/>
                </a:lnTo>
                <a:lnTo>
                  <a:pt x="246887" y="123443"/>
                </a:lnTo>
                <a:lnTo>
                  <a:pt x="237200" y="130135"/>
                </a:lnTo>
                <a:lnTo>
                  <a:pt x="209018" y="159490"/>
                </a:lnTo>
                <a:lnTo>
                  <a:pt x="201802" y="187832"/>
                </a:lnTo>
                <a:lnTo>
                  <a:pt x="202519" y="197498"/>
                </a:lnTo>
                <a:lnTo>
                  <a:pt x="224583" y="237823"/>
                </a:lnTo>
                <a:lnTo>
                  <a:pt x="262381" y="255841"/>
                </a:lnTo>
                <a:lnTo>
                  <a:pt x="287147" y="258317"/>
                </a:lnTo>
                <a:lnTo>
                  <a:pt x="295360" y="258032"/>
                </a:lnTo>
                <a:lnTo>
                  <a:pt x="336296" y="247649"/>
                </a:lnTo>
                <a:lnTo>
                  <a:pt x="351281" y="238887"/>
                </a:lnTo>
                <a:lnTo>
                  <a:pt x="411436" y="238887"/>
                </a:lnTo>
                <a:lnTo>
                  <a:pt x="387609" y="211836"/>
                </a:lnTo>
                <a:lnTo>
                  <a:pt x="290575" y="211836"/>
                </a:lnTo>
                <a:lnTo>
                  <a:pt x="280670" y="211708"/>
                </a:lnTo>
                <a:lnTo>
                  <a:pt x="272796" y="209041"/>
                </a:lnTo>
                <a:lnTo>
                  <a:pt x="267080" y="204088"/>
                </a:lnTo>
                <a:lnTo>
                  <a:pt x="261365" y="199008"/>
                </a:lnTo>
                <a:lnTo>
                  <a:pt x="258445" y="192404"/>
                </a:lnTo>
                <a:lnTo>
                  <a:pt x="258445" y="178942"/>
                </a:lnTo>
                <a:lnTo>
                  <a:pt x="276098" y="156717"/>
                </a:lnTo>
                <a:lnTo>
                  <a:pt x="338865" y="156717"/>
                </a:lnTo>
                <a:lnTo>
                  <a:pt x="314198" y="128904"/>
                </a:lnTo>
                <a:lnTo>
                  <a:pt x="347843" y="100339"/>
                </a:lnTo>
                <a:lnTo>
                  <a:pt x="350091" y="97027"/>
                </a:lnTo>
                <a:lnTo>
                  <a:pt x="287147" y="97027"/>
                </a:lnTo>
                <a:lnTo>
                  <a:pt x="282828" y="91693"/>
                </a:lnTo>
                <a:lnTo>
                  <a:pt x="279400" y="86613"/>
                </a:lnTo>
                <a:lnTo>
                  <a:pt x="276860" y="81661"/>
                </a:lnTo>
                <a:lnTo>
                  <a:pt x="274320" y="76834"/>
                </a:lnTo>
                <a:lnTo>
                  <a:pt x="273050" y="72008"/>
                </a:lnTo>
                <a:lnTo>
                  <a:pt x="273154" y="60959"/>
                </a:lnTo>
                <a:lnTo>
                  <a:pt x="275081" y="56261"/>
                </a:lnTo>
                <a:lnTo>
                  <a:pt x="279614" y="51855"/>
                </a:lnTo>
                <a:lnTo>
                  <a:pt x="282955" y="48513"/>
                </a:lnTo>
                <a:lnTo>
                  <a:pt x="288289" y="46481"/>
                </a:lnTo>
                <a:lnTo>
                  <a:pt x="295148" y="46354"/>
                </a:lnTo>
                <a:lnTo>
                  <a:pt x="359593" y="46354"/>
                </a:lnTo>
                <a:lnTo>
                  <a:pt x="359314" y="44894"/>
                </a:lnTo>
                <a:lnTo>
                  <a:pt x="337454" y="12832"/>
                </a:lnTo>
                <a:lnTo>
                  <a:pt x="304772" y="595"/>
                </a:lnTo>
                <a:lnTo>
                  <a:pt x="294766" y="0"/>
                </a:lnTo>
                <a:close/>
              </a:path>
              <a:path w="641350" h="258444">
                <a:moveTo>
                  <a:pt x="102615" y="3428"/>
                </a:moveTo>
                <a:lnTo>
                  <a:pt x="0" y="3428"/>
                </a:lnTo>
                <a:lnTo>
                  <a:pt x="0" y="254507"/>
                </a:lnTo>
                <a:lnTo>
                  <a:pt x="58927" y="254507"/>
                </a:lnTo>
                <a:lnTo>
                  <a:pt x="58927" y="168148"/>
                </a:lnTo>
                <a:lnTo>
                  <a:pt x="155817" y="168148"/>
                </a:lnTo>
                <a:lnTo>
                  <a:pt x="150495" y="158368"/>
                </a:lnTo>
                <a:lnTo>
                  <a:pt x="160281" y="153134"/>
                </a:lnTo>
                <a:lnTo>
                  <a:pt x="168878" y="146780"/>
                </a:lnTo>
                <a:lnTo>
                  <a:pt x="176283" y="139330"/>
                </a:lnTo>
                <a:lnTo>
                  <a:pt x="182499" y="130809"/>
                </a:lnTo>
                <a:lnTo>
                  <a:pt x="187426" y="121189"/>
                </a:lnTo>
                <a:lnTo>
                  <a:pt x="187479" y="121030"/>
                </a:lnTo>
                <a:lnTo>
                  <a:pt x="58927" y="121030"/>
                </a:lnTo>
                <a:lnTo>
                  <a:pt x="58927" y="51307"/>
                </a:lnTo>
                <a:lnTo>
                  <a:pt x="187167" y="51307"/>
                </a:lnTo>
                <a:lnTo>
                  <a:pt x="179943" y="37804"/>
                </a:lnTo>
                <a:lnTo>
                  <a:pt x="169417" y="25780"/>
                </a:lnTo>
                <a:lnTo>
                  <a:pt x="156247" y="16162"/>
                </a:lnTo>
                <a:lnTo>
                  <a:pt x="140731" y="9223"/>
                </a:lnTo>
                <a:lnTo>
                  <a:pt x="122858" y="4974"/>
                </a:lnTo>
                <a:lnTo>
                  <a:pt x="102615" y="3428"/>
                </a:lnTo>
                <a:close/>
              </a:path>
              <a:path w="641350" h="258444">
                <a:moveTo>
                  <a:pt x="155817" y="168148"/>
                </a:moveTo>
                <a:lnTo>
                  <a:pt x="91948" y="168148"/>
                </a:lnTo>
                <a:lnTo>
                  <a:pt x="138049" y="254507"/>
                </a:lnTo>
                <a:lnTo>
                  <a:pt x="202818" y="254507"/>
                </a:lnTo>
                <a:lnTo>
                  <a:pt x="155817" y="168148"/>
                </a:lnTo>
                <a:close/>
              </a:path>
              <a:path w="641350" h="258444">
                <a:moveTo>
                  <a:pt x="411436" y="238887"/>
                </a:moveTo>
                <a:lnTo>
                  <a:pt x="351281" y="238887"/>
                </a:lnTo>
                <a:lnTo>
                  <a:pt x="365505" y="254507"/>
                </a:lnTo>
                <a:lnTo>
                  <a:pt x="425196" y="254507"/>
                </a:lnTo>
                <a:lnTo>
                  <a:pt x="411436" y="238887"/>
                </a:lnTo>
                <a:close/>
              </a:path>
              <a:path w="641350" h="258444">
                <a:moveTo>
                  <a:pt x="517143" y="3428"/>
                </a:moveTo>
                <a:lnTo>
                  <a:pt x="425196" y="3428"/>
                </a:lnTo>
                <a:lnTo>
                  <a:pt x="425196" y="254507"/>
                </a:lnTo>
                <a:lnTo>
                  <a:pt x="517143" y="254507"/>
                </a:lnTo>
                <a:lnTo>
                  <a:pt x="535697" y="253486"/>
                </a:lnTo>
                <a:lnTo>
                  <a:pt x="583311" y="239394"/>
                </a:lnTo>
                <a:lnTo>
                  <a:pt x="617618" y="209534"/>
                </a:lnTo>
                <a:lnTo>
                  <a:pt x="621177" y="203834"/>
                </a:lnTo>
                <a:lnTo>
                  <a:pt x="484124" y="203834"/>
                </a:lnTo>
                <a:lnTo>
                  <a:pt x="484124" y="53720"/>
                </a:lnTo>
                <a:lnTo>
                  <a:pt x="620939" y="53720"/>
                </a:lnTo>
                <a:lnTo>
                  <a:pt x="617618" y="48402"/>
                </a:lnTo>
                <a:lnTo>
                  <a:pt x="583311" y="18541"/>
                </a:lnTo>
                <a:lnTo>
                  <a:pt x="535697" y="4433"/>
                </a:lnTo>
                <a:lnTo>
                  <a:pt x="517143" y="3428"/>
                </a:lnTo>
                <a:close/>
              </a:path>
              <a:path w="641350" h="258444">
                <a:moveTo>
                  <a:pt x="338865" y="156717"/>
                </a:moveTo>
                <a:lnTo>
                  <a:pt x="276098" y="156717"/>
                </a:lnTo>
                <a:lnTo>
                  <a:pt x="319404" y="204215"/>
                </a:lnTo>
                <a:lnTo>
                  <a:pt x="314715" y="206676"/>
                </a:lnTo>
                <a:lnTo>
                  <a:pt x="310134" y="208533"/>
                </a:lnTo>
                <a:lnTo>
                  <a:pt x="305180" y="209803"/>
                </a:lnTo>
                <a:lnTo>
                  <a:pt x="300354" y="211200"/>
                </a:lnTo>
                <a:lnTo>
                  <a:pt x="295528" y="211836"/>
                </a:lnTo>
                <a:lnTo>
                  <a:pt x="387609" y="211836"/>
                </a:lnTo>
                <a:lnTo>
                  <a:pt x="386714" y="210819"/>
                </a:lnTo>
                <a:lnTo>
                  <a:pt x="392096" y="202771"/>
                </a:lnTo>
                <a:lnTo>
                  <a:pt x="396811" y="194055"/>
                </a:lnTo>
                <a:lnTo>
                  <a:pt x="400859" y="184673"/>
                </a:lnTo>
                <a:lnTo>
                  <a:pt x="404240" y="174625"/>
                </a:lnTo>
                <a:lnTo>
                  <a:pt x="404982" y="171576"/>
                </a:lnTo>
                <a:lnTo>
                  <a:pt x="352043" y="171576"/>
                </a:lnTo>
                <a:lnTo>
                  <a:pt x="338865" y="156717"/>
                </a:lnTo>
                <a:close/>
              </a:path>
              <a:path w="641350" h="258444">
                <a:moveTo>
                  <a:pt x="620939" y="53720"/>
                </a:moveTo>
                <a:lnTo>
                  <a:pt x="514350" y="53720"/>
                </a:lnTo>
                <a:lnTo>
                  <a:pt x="529776" y="54649"/>
                </a:lnTo>
                <a:lnTo>
                  <a:pt x="543274" y="57816"/>
                </a:lnTo>
                <a:lnTo>
                  <a:pt x="577262" y="94218"/>
                </a:lnTo>
                <a:lnTo>
                  <a:pt x="581644" y="128650"/>
                </a:lnTo>
                <a:lnTo>
                  <a:pt x="581543" y="130809"/>
                </a:lnTo>
                <a:lnTo>
                  <a:pt x="571890" y="176625"/>
                </a:lnTo>
                <a:lnTo>
                  <a:pt x="530223" y="202926"/>
                </a:lnTo>
                <a:lnTo>
                  <a:pt x="514985" y="203834"/>
                </a:lnTo>
                <a:lnTo>
                  <a:pt x="621177" y="203834"/>
                </a:lnTo>
                <a:lnTo>
                  <a:pt x="637063" y="165480"/>
                </a:lnTo>
                <a:lnTo>
                  <a:pt x="640829" y="128650"/>
                </a:lnTo>
                <a:lnTo>
                  <a:pt x="639893" y="109976"/>
                </a:lnTo>
                <a:lnTo>
                  <a:pt x="637063" y="92440"/>
                </a:lnTo>
                <a:lnTo>
                  <a:pt x="632376" y="76309"/>
                </a:lnTo>
                <a:lnTo>
                  <a:pt x="625855" y="61594"/>
                </a:lnTo>
                <a:lnTo>
                  <a:pt x="620939" y="53720"/>
                </a:lnTo>
                <a:close/>
              </a:path>
              <a:path w="641350" h="258444">
                <a:moveTo>
                  <a:pt x="410210" y="128650"/>
                </a:moveTo>
                <a:lnTo>
                  <a:pt x="362712" y="128650"/>
                </a:lnTo>
                <a:lnTo>
                  <a:pt x="362656" y="137064"/>
                </a:lnTo>
                <a:lnTo>
                  <a:pt x="361696" y="144271"/>
                </a:lnTo>
                <a:lnTo>
                  <a:pt x="359884" y="151637"/>
                </a:lnTo>
                <a:lnTo>
                  <a:pt x="358013" y="158750"/>
                </a:lnTo>
                <a:lnTo>
                  <a:pt x="355346" y="165480"/>
                </a:lnTo>
                <a:lnTo>
                  <a:pt x="352043" y="171576"/>
                </a:lnTo>
                <a:lnTo>
                  <a:pt x="404982" y="171576"/>
                </a:lnTo>
                <a:lnTo>
                  <a:pt x="406834" y="163958"/>
                </a:lnTo>
                <a:lnTo>
                  <a:pt x="408701" y="152733"/>
                </a:lnTo>
                <a:lnTo>
                  <a:pt x="409830" y="140960"/>
                </a:lnTo>
                <a:lnTo>
                  <a:pt x="410210" y="128650"/>
                </a:lnTo>
                <a:close/>
              </a:path>
              <a:path w="641350" h="258444">
                <a:moveTo>
                  <a:pt x="187167" y="51307"/>
                </a:moveTo>
                <a:lnTo>
                  <a:pt x="90170" y="51307"/>
                </a:lnTo>
                <a:lnTo>
                  <a:pt x="100006" y="51855"/>
                </a:lnTo>
                <a:lnTo>
                  <a:pt x="108569" y="53498"/>
                </a:lnTo>
                <a:lnTo>
                  <a:pt x="132841" y="86613"/>
                </a:lnTo>
                <a:lnTo>
                  <a:pt x="132153" y="94878"/>
                </a:lnTo>
                <a:lnTo>
                  <a:pt x="100006" y="120507"/>
                </a:lnTo>
                <a:lnTo>
                  <a:pt x="90170" y="121030"/>
                </a:lnTo>
                <a:lnTo>
                  <a:pt x="187479" y="121030"/>
                </a:lnTo>
                <a:lnTo>
                  <a:pt x="190960" y="110616"/>
                </a:lnTo>
                <a:lnTo>
                  <a:pt x="193089" y="99091"/>
                </a:lnTo>
                <a:lnTo>
                  <a:pt x="193642" y="89407"/>
                </a:lnTo>
                <a:lnTo>
                  <a:pt x="193709" y="85598"/>
                </a:lnTo>
                <a:lnTo>
                  <a:pt x="192135" y="68232"/>
                </a:lnTo>
                <a:lnTo>
                  <a:pt x="187547" y="52069"/>
                </a:lnTo>
                <a:lnTo>
                  <a:pt x="187460" y="51855"/>
                </a:lnTo>
                <a:lnTo>
                  <a:pt x="187167" y="51307"/>
                </a:lnTo>
                <a:close/>
              </a:path>
              <a:path w="641350" h="258444">
                <a:moveTo>
                  <a:pt x="359593" y="46354"/>
                </a:moveTo>
                <a:lnTo>
                  <a:pt x="295148" y="46354"/>
                </a:lnTo>
                <a:lnTo>
                  <a:pt x="301878" y="46608"/>
                </a:lnTo>
                <a:lnTo>
                  <a:pt x="307213" y="48513"/>
                </a:lnTo>
                <a:lnTo>
                  <a:pt x="310768" y="52069"/>
                </a:lnTo>
                <a:lnTo>
                  <a:pt x="314451" y="55625"/>
                </a:lnTo>
                <a:lnTo>
                  <a:pt x="316229" y="59689"/>
                </a:lnTo>
                <a:lnTo>
                  <a:pt x="316356" y="68961"/>
                </a:lnTo>
                <a:lnTo>
                  <a:pt x="315087" y="73278"/>
                </a:lnTo>
                <a:lnTo>
                  <a:pt x="312292" y="77469"/>
                </a:lnTo>
                <a:lnTo>
                  <a:pt x="309625" y="81661"/>
                </a:lnTo>
                <a:lnTo>
                  <a:pt x="305308" y="85598"/>
                </a:lnTo>
                <a:lnTo>
                  <a:pt x="299338" y="89407"/>
                </a:lnTo>
                <a:lnTo>
                  <a:pt x="287147" y="97027"/>
                </a:lnTo>
                <a:lnTo>
                  <a:pt x="350091" y="97027"/>
                </a:lnTo>
                <a:lnTo>
                  <a:pt x="361299" y="61213"/>
                </a:lnTo>
                <a:lnTo>
                  <a:pt x="361237" y="59689"/>
                </a:lnTo>
                <a:lnTo>
                  <a:pt x="360814" y="52748"/>
                </a:lnTo>
                <a:lnTo>
                  <a:pt x="359593" y="463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6652" y="823594"/>
            <a:ext cx="562610" cy="321310"/>
          </a:xfrm>
          <a:custGeom>
            <a:avLst/>
            <a:gdLst/>
            <a:ahLst/>
            <a:cxnLst/>
            <a:rect l="l" t="t" r="r" b="b"/>
            <a:pathLst>
              <a:path w="562610" h="321309">
                <a:moveTo>
                  <a:pt x="268350" y="218820"/>
                </a:moveTo>
                <a:lnTo>
                  <a:pt x="48513" y="218820"/>
                </a:lnTo>
                <a:lnTo>
                  <a:pt x="48513" y="258063"/>
                </a:lnTo>
                <a:lnTo>
                  <a:pt x="218821" y="258063"/>
                </a:lnTo>
                <a:lnTo>
                  <a:pt x="218821" y="321182"/>
                </a:lnTo>
                <a:lnTo>
                  <a:pt x="268350" y="321182"/>
                </a:lnTo>
                <a:lnTo>
                  <a:pt x="268350" y="218820"/>
                </a:lnTo>
                <a:close/>
              </a:path>
              <a:path w="562610" h="321309">
                <a:moveTo>
                  <a:pt x="389255" y="212343"/>
                </a:moveTo>
                <a:lnTo>
                  <a:pt x="338582" y="212343"/>
                </a:lnTo>
                <a:lnTo>
                  <a:pt x="338582" y="315975"/>
                </a:lnTo>
                <a:lnTo>
                  <a:pt x="562228" y="315975"/>
                </a:lnTo>
                <a:lnTo>
                  <a:pt x="562228" y="276097"/>
                </a:lnTo>
                <a:lnTo>
                  <a:pt x="389255" y="276097"/>
                </a:lnTo>
                <a:lnTo>
                  <a:pt x="389255" y="212343"/>
                </a:lnTo>
                <a:close/>
              </a:path>
              <a:path w="562610" h="321309">
                <a:moveTo>
                  <a:pt x="554355" y="3175"/>
                </a:moveTo>
                <a:lnTo>
                  <a:pt x="504317" y="3175"/>
                </a:lnTo>
                <a:lnTo>
                  <a:pt x="504317" y="235203"/>
                </a:lnTo>
                <a:lnTo>
                  <a:pt x="554355" y="235203"/>
                </a:lnTo>
                <a:lnTo>
                  <a:pt x="554355" y="3175"/>
                </a:lnTo>
                <a:close/>
              </a:path>
              <a:path w="562610" h="321309">
                <a:moveTo>
                  <a:pt x="411734" y="20574"/>
                </a:moveTo>
                <a:lnTo>
                  <a:pt x="359790" y="20574"/>
                </a:lnTo>
                <a:lnTo>
                  <a:pt x="359790" y="51053"/>
                </a:lnTo>
                <a:lnTo>
                  <a:pt x="359392" y="61368"/>
                </a:lnTo>
                <a:lnTo>
                  <a:pt x="348263" y="101457"/>
                </a:lnTo>
                <a:lnTo>
                  <a:pt x="319426" y="135554"/>
                </a:lnTo>
                <a:lnTo>
                  <a:pt x="284225" y="153288"/>
                </a:lnTo>
                <a:lnTo>
                  <a:pt x="310134" y="192531"/>
                </a:lnTo>
                <a:lnTo>
                  <a:pt x="346638" y="174101"/>
                </a:lnTo>
                <a:lnTo>
                  <a:pt x="380243" y="136483"/>
                </a:lnTo>
                <a:lnTo>
                  <a:pt x="386080" y="125221"/>
                </a:lnTo>
                <a:lnTo>
                  <a:pt x="442507" y="125221"/>
                </a:lnTo>
                <a:lnTo>
                  <a:pt x="418464" y="90424"/>
                </a:lnTo>
                <a:lnTo>
                  <a:pt x="411734" y="51053"/>
                </a:lnTo>
                <a:lnTo>
                  <a:pt x="411734" y="20574"/>
                </a:lnTo>
                <a:close/>
              </a:path>
              <a:path w="562610" h="321309">
                <a:moveTo>
                  <a:pt x="442507" y="125221"/>
                </a:moveTo>
                <a:lnTo>
                  <a:pt x="386080" y="125221"/>
                </a:lnTo>
                <a:lnTo>
                  <a:pt x="391775" y="135630"/>
                </a:lnTo>
                <a:lnTo>
                  <a:pt x="424174" y="170162"/>
                </a:lnTo>
                <a:lnTo>
                  <a:pt x="459232" y="187325"/>
                </a:lnTo>
                <a:lnTo>
                  <a:pt x="484632" y="148081"/>
                </a:lnTo>
                <a:lnTo>
                  <a:pt x="471868" y="143462"/>
                </a:lnTo>
                <a:lnTo>
                  <a:pt x="460438" y="137985"/>
                </a:lnTo>
                <a:lnTo>
                  <a:pt x="450341" y="131651"/>
                </a:lnTo>
                <a:lnTo>
                  <a:pt x="442507" y="125221"/>
                </a:lnTo>
                <a:close/>
              </a:path>
              <a:path w="562610" h="321309">
                <a:moveTo>
                  <a:pt x="89408" y="76707"/>
                </a:moveTo>
                <a:lnTo>
                  <a:pt x="50926" y="84708"/>
                </a:lnTo>
                <a:lnTo>
                  <a:pt x="19921" y="113748"/>
                </a:lnTo>
                <a:lnTo>
                  <a:pt x="14224" y="138429"/>
                </a:lnTo>
                <a:lnTo>
                  <a:pt x="14916" y="146954"/>
                </a:lnTo>
                <a:lnTo>
                  <a:pt x="35782" y="181895"/>
                </a:lnTo>
                <a:lnTo>
                  <a:pt x="78930" y="198637"/>
                </a:lnTo>
                <a:lnTo>
                  <a:pt x="89408" y="199135"/>
                </a:lnTo>
                <a:lnTo>
                  <a:pt x="100147" y="198637"/>
                </a:lnTo>
                <a:lnTo>
                  <a:pt x="136771" y="186924"/>
                </a:lnTo>
                <a:lnTo>
                  <a:pt x="160516" y="161670"/>
                </a:lnTo>
                <a:lnTo>
                  <a:pt x="89408" y="161670"/>
                </a:lnTo>
                <a:lnTo>
                  <a:pt x="80899" y="161543"/>
                </a:lnTo>
                <a:lnTo>
                  <a:pt x="74040" y="159512"/>
                </a:lnTo>
                <a:lnTo>
                  <a:pt x="68834" y="155447"/>
                </a:lnTo>
                <a:lnTo>
                  <a:pt x="63500" y="151510"/>
                </a:lnTo>
                <a:lnTo>
                  <a:pt x="60833" y="145795"/>
                </a:lnTo>
                <a:lnTo>
                  <a:pt x="60578" y="138429"/>
                </a:lnTo>
                <a:lnTo>
                  <a:pt x="60833" y="130555"/>
                </a:lnTo>
                <a:lnTo>
                  <a:pt x="63500" y="124587"/>
                </a:lnTo>
                <a:lnTo>
                  <a:pt x="74040" y="116331"/>
                </a:lnTo>
                <a:lnTo>
                  <a:pt x="80899" y="114172"/>
                </a:lnTo>
                <a:lnTo>
                  <a:pt x="160309" y="114172"/>
                </a:lnTo>
                <a:lnTo>
                  <a:pt x="160133" y="113748"/>
                </a:lnTo>
                <a:lnTo>
                  <a:pt x="128650" y="84708"/>
                </a:lnTo>
                <a:lnTo>
                  <a:pt x="100147" y="77279"/>
                </a:lnTo>
                <a:lnTo>
                  <a:pt x="89408" y="76707"/>
                </a:lnTo>
                <a:close/>
              </a:path>
              <a:path w="562610" h="321309">
                <a:moveTo>
                  <a:pt x="160309" y="114172"/>
                </a:moveTo>
                <a:lnTo>
                  <a:pt x="98171" y="114172"/>
                </a:lnTo>
                <a:lnTo>
                  <a:pt x="105283" y="116331"/>
                </a:lnTo>
                <a:lnTo>
                  <a:pt x="110871" y="120395"/>
                </a:lnTo>
                <a:lnTo>
                  <a:pt x="116459" y="124587"/>
                </a:lnTo>
                <a:lnTo>
                  <a:pt x="119380" y="130555"/>
                </a:lnTo>
                <a:lnTo>
                  <a:pt x="119634" y="138429"/>
                </a:lnTo>
                <a:lnTo>
                  <a:pt x="119380" y="145795"/>
                </a:lnTo>
                <a:lnTo>
                  <a:pt x="116459" y="151510"/>
                </a:lnTo>
                <a:lnTo>
                  <a:pt x="110871" y="155447"/>
                </a:lnTo>
                <a:lnTo>
                  <a:pt x="105283" y="159512"/>
                </a:lnTo>
                <a:lnTo>
                  <a:pt x="98171" y="161543"/>
                </a:lnTo>
                <a:lnTo>
                  <a:pt x="89408" y="161670"/>
                </a:lnTo>
                <a:lnTo>
                  <a:pt x="160516" y="161670"/>
                </a:lnTo>
                <a:lnTo>
                  <a:pt x="163337" y="155003"/>
                </a:lnTo>
                <a:lnTo>
                  <a:pt x="165328" y="146954"/>
                </a:lnTo>
                <a:lnTo>
                  <a:pt x="166115" y="138429"/>
                </a:lnTo>
                <a:lnTo>
                  <a:pt x="165328" y="129663"/>
                </a:lnTo>
                <a:lnTo>
                  <a:pt x="163337" y="121443"/>
                </a:lnTo>
                <a:lnTo>
                  <a:pt x="160309" y="114172"/>
                </a:lnTo>
                <a:close/>
              </a:path>
              <a:path w="562610" h="321309">
                <a:moveTo>
                  <a:pt x="268350" y="2793"/>
                </a:moveTo>
                <a:lnTo>
                  <a:pt x="218821" y="2793"/>
                </a:lnTo>
                <a:lnTo>
                  <a:pt x="218821" y="72135"/>
                </a:lnTo>
                <a:lnTo>
                  <a:pt x="180212" y="72135"/>
                </a:lnTo>
                <a:lnTo>
                  <a:pt x="180212" y="111378"/>
                </a:lnTo>
                <a:lnTo>
                  <a:pt x="218821" y="111378"/>
                </a:lnTo>
                <a:lnTo>
                  <a:pt x="218821" y="133857"/>
                </a:lnTo>
                <a:lnTo>
                  <a:pt x="179197" y="133857"/>
                </a:lnTo>
                <a:lnTo>
                  <a:pt x="179197" y="173481"/>
                </a:lnTo>
                <a:lnTo>
                  <a:pt x="218821" y="173481"/>
                </a:lnTo>
                <a:lnTo>
                  <a:pt x="218821" y="204977"/>
                </a:lnTo>
                <a:lnTo>
                  <a:pt x="268350" y="204977"/>
                </a:lnTo>
                <a:lnTo>
                  <a:pt x="268350" y="2793"/>
                </a:lnTo>
                <a:close/>
              </a:path>
              <a:path w="562610" h="321309">
                <a:moveTo>
                  <a:pt x="175387" y="28447"/>
                </a:moveTo>
                <a:lnTo>
                  <a:pt x="0" y="28447"/>
                </a:lnTo>
                <a:lnTo>
                  <a:pt x="0" y="67309"/>
                </a:lnTo>
                <a:lnTo>
                  <a:pt x="175387" y="67309"/>
                </a:lnTo>
                <a:lnTo>
                  <a:pt x="175387" y="28447"/>
                </a:lnTo>
                <a:close/>
              </a:path>
              <a:path w="562610" h="321309">
                <a:moveTo>
                  <a:pt x="115062" y="0"/>
                </a:moveTo>
                <a:lnTo>
                  <a:pt x="65150" y="0"/>
                </a:lnTo>
                <a:lnTo>
                  <a:pt x="65150" y="28447"/>
                </a:lnTo>
                <a:lnTo>
                  <a:pt x="115062" y="28447"/>
                </a:lnTo>
                <a:lnTo>
                  <a:pt x="1150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4065" y="826769"/>
            <a:ext cx="557530" cy="318135"/>
          </a:xfrm>
          <a:custGeom>
            <a:avLst/>
            <a:gdLst/>
            <a:ahLst/>
            <a:cxnLst/>
            <a:rect l="l" t="t" r="r" b="b"/>
            <a:pathLst>
              <a:path w="557529" h="318134">
                <a:moveTo>
                  <a:pt x="557530" y="209168"/>
                </a:moveTo>
                <a:lnTo>
                  <a:pt x="336676" y="209168"/>
                </a:lnTo>
                <a:lnTo>
                  <a:pt x="336676" y="249046"/>
                </a:lnTo>
                <a:lnTo>
                  <a:pt x="508000" y="249046"/>
                </a:lnTo>
                <a:lnTo>
                  <a:pt x="508000" y="318007"/>
                </a:lnTo>
                <a:lnTo>
                  <a:pt x="557530" y="318007"/>
                </a:lnTo>
                <a:lnTo>
                  <a:pt x="557530" y="209168"/>
                </a:lnTo>
                <a:close/>
              </a:path>
              <a:path w="557529" h="318134">
                <a:moveTo>
                  <a:pt x="290957" y="243458"/>
                </a:moveTo>
                <a:lnTo>
                  <a:pt x="0" y="243458"/>
                </a:lnTo>
                <a:lnTo>
                  <a:pt x="0" y="283337"/>
                </a:lnTo>
                <a:lnTo>
                  <a:pt x="290957" y="283337"/>
                </a:lnTo>
                <a:lnTo>
                  <a:pt x="290957" y="243458"/>
                </a:lnTo>
                <a:close/>
              </a:path>
              <a:path w="557529" h="318134">
                <a:moveTo>
                  <a:pt x="170307" y="174370"/>
                </a:moveTo>
                <a:lnTo>
                  <a:pt x="120396" y="174370"/>
                </a:lnTo>
                <a:lnTo>
                  <a:pt x="120396" y="243458"/>
                </a:lnTo>
                <a:lnTo>
                  <a:pt x="170307" y="243458"/>
                </a:lnTo>
                <a:lnTo>
                  <a:pt x="170307" y="174370"/>
                </a:lnTo>
                <a:close/>
              </a:path>
              <a:path w="557529" h="318134">
                <a:moveTo>
                  <a:pt x="82550" y="23240"/>
                </a:moveTo>
                <a:lnTo>
                  <a:pt x="31623" y="23240"/>
                </a:lnTo>
                <a:lnTo>
                  <a:pt x="31623" y="174370"/>
                </a:lnTo>
                <a:lnTo>
                  <a:pt x="260096" y="174370"/>
                </a:lnTo>
                <a:lnTo>
                  <a:pt x="260096" y="134492"/>
                </a:lnTo>
                <a:lnTo>
                  <a:pt x="82550" y="134492"/>
                </a:lnTo>
                <a:lnTo>
                  <a:pt x="82550" y="23240"/>
                </a:lnTo>
                <a:close/>
              </a:path>
              <a:path w="557529" h="318134">
                <a:moveTo>
                  <a:pt x="441325" y="18033"/>
                </a:moveTo>
                <a:lnTo>
                  <a:pt x="299847" y="18033"/>
                </a:lnTo>
                <a:lnTo>
                  <a:pt x="299847" y="56895"/>
                </a:lnTo>
                <a:lnTo>
                  <a:pt x="391413" y="56895"/>
                </a:lnTo>
                <a:lnTo>
                  <a:pt x="391413" y="83946"/>
                </a:lnTo>
                <a:lnTo>
                  <a:pt x="300227" y="83946"/>
                </a:lnTo>
                <a:lnTo>
                  <a:pt x="300227" y="189356"/>
                </a:lnTo>
                <a:lnTo>
                  <a:pt x="324485" y="189356"/>
                </a:lnTo>
                <a:lnTo>
                  <a:pt x="377317" y="188594"/>
                </a:lnTo>
                <a:lnTo>
                  <a:pt x="418592" y="186435"/>
                </a:lnTo>
                <a:lnTo>
                  <a:pt x="455295" y="181737"/>
                </a:lnTo>
                <a:lnTo>
                  <a:pt x="451596" y="149478"/>
                </a:lnTo>
                <a:lnTo>
                  <a:pt x="349504" y="149478"/>
                </a:lnTo>
                <a:lnTo>
                  <a:pt x="349504" y="120395"/>
                </a:lnTo>
                <a:lnTo>
                  <a:pt x="441325" y="120395"/>
                </a:lnTo>
                <a:lnTo>
                  <a:pt x="441325" y="18033"/>
                </a:lnTo>
                <a:close/>
              </a:path>
              <a:path w="557529" h="318134">
                <a:moveTo>
                  <a:pt x="450723" y="141858"/>
                </a:moveTo>
                <a:lnTo>
                  <a:pt x="412831" y="147145"/>
                </a:lnTo>
                <a:lnTo>
                  <a:pt x="369966" y="149288"/>
                </a:lnTo>
                <a:lnTo>
                  <a:pt x="349504" y="149478"/>
                </a:lnTo>
                <a:lnTo>
                  <a:pt x="451596" y="149478"/>
                </a:lnTo>
                <a:lnTo>
                  <a:pt x="450723" y="141858"/>
                </a:lnTo>
                <a:close/>
              </a:path>
              <a:path w="557529" h="318134">
                <a:moveTo>
                  <a:pt x="557530" y="0"/>
                </a:moveTo>
                <a:lnTo>
                  <a:pt x="508000" y="0"/>
                </a:lnTo>
                <a:lnTo>
                  <a:pt x="508000" y="43052"/>
                </a:lnTo>
                <a:lnTo>
                  <a:pt x="458724" y="43052"/>
                </a:lnTo>
                <a:lnTo>
                  <a:pt x="458724" y="82550"/>
                </a:lnTo>
                <a:lnTo>
                  <a:pt x="508000" y="82550"/>
                </a:lnTo>
                <a:lnTo>
                  <a:pt x="508000" y="111378"/>
                </a:lnTo>
                <a:lnTo>
                  <a:pt x="458724" y="111378"/>
                </a:lnTo>
                <a:lnTo>
                  <a:pt x="458724" y="150494"/>
                </a:lnTo>
                <a:lnTo>
                  <a:pt x="508000" y="150494"/>
                </a:lnTo>
                <a:lnTo>
                  <a:pt x="508000" y="196214"/>
                </a:lnTo>
                <a:lnTo>
                  <a:pt x="557530" y="196214"/>
                </a:lnTo>
                <a:lnTo>
                  <a:pt x="5575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806" y="408305"/>
            <a:ext cx="529590" cy="261620"/>
          </a:xfrm>
          <a:custGeom>
            <a:avLst/>
            <a:gdLst/>
            <a:ahLst/>
            <a:cxnLst/>
            <a:rect l="l" t="t" r="r" b="b"/>
            <a:pathLst>
              <a:path w="529590" h="261620">
                <a:moveTo>
                  <a:pt x="231952" y="169672"/>
                </a:moveTo>
                <a:lnTo>
                  <a:pt x="14325" y="169672"/>
                </a:lnTo>
                <a:lnTo>
                  <a:pt x="14325" y="261493"/>
                </a:lnTo>
                <a:lnTo>
                  <a:pt x="231952" y="261493"/>
                </a:lnTo>
                <a:lnTo>
                  <a:pt x="231952" y="236728"/>
                </a:lnTo>
                <a:lnTo>
                  <a:pt x="44195" y="236728"/>
                </a:lnTo>
                <a:lnTo>
                  <a:pt x="44195" y="194437"/>
                </a:lnTo>
                <a:lnTo>
                  <a:pt x="231952" y="194437"/>
                </a:lnTo>
                <a:lnTo>
                  <a:pt x="231952" y="169672"/>
                </a:lnTo>
                <a:close/>
              </a:path>
              <a:path w="529590" h="261620">
                <a:moveTo>
                  <a:pt x="231952" y="194437"/>
                </a:moveTo>
                <a:lnTo>
                  <a:pt x="202082" y="194437"/>
                </a:lnTo>
                <a:lnTo>
                  <a:pt x="202082" y="236728"/>
                </a:lnTo>
                <a:lnTo>
                  <a:pt x="231952" y="236728"/>
                </a:lnTo>
                <a:lnTo>
                  <a:pt x="231952" y="194437"/>
                </a:lnTo>
                <a:close/>
              </a:path>
              <a:path w="529590" h="261620">
                <a:moveTo>
                  <a:pt x="529132" y="224028"/>
                </a:moveTo>
                <a:lnTo>
                  <a:pt x="269138" y="224028"/>
                </a:lnTo>
                <a:lnTo>
                  <a:pt x="269138" y="252349"/>
                </a:lnTo>
                <a:lnTo>
                  <a:pt x="529132" y="252349"/>
                </a:lnTo>
                <a:lnTo>
                  <a:pt x="529132" y="224028"/>
                </a:lnTo>
                <a:close/>
              </a:path>
              <a:path w="529590" h="261620">
                <a:moveTo>
                  <a:pt x="397154" y="107823"/>
                </a:moveTo>
                <a:lnTo>
                  <a:pt x="366064" y="107823"/>
                </a:lnTo>
                <a:lnTo>
                  <a:pt x="366064" y="224028"/>
                </a:lnTo>
                <a:lnTo>
                  <a:pt x="397154" y="224028"/>
                </a:lnTo>
                <a:lnTo>
                  <a:pt x="397154" y="107823"/>
                </a:lnTo>
                <a:close/>
              </a:path>
              <a:path w="529590" h="261620">
                <a:moveTo>
                  <a:pt x="511759" y="13716"/>
                </a:moveTo>
                <a:lnTo>
                  <a:pt x="284988" y="13716"/>
                </a:lnTo>
                <a:lnTo>
                  <a:pt x="284988" y="42037"/>
                </a:lnTo>
                <a:lnTo>
                  <a:pt x="480364" y="42037"/>
                </a:lnTo>
                <a:lnTo>
                  <a:pt x="480364" y="185547"/>
                </a:lnTo>
                <a:lnTo>
                  <a:pt x="511759" y="185547"/>
                </a:lnTo>
                <a:lnTo>
                  <a:pt x="511759" y="13716"/>
                </a:lnTo>
                <a:close/>
              </a:path>
              <a:path w="529590" h="261620">
                <a:moveTo>
                  <a:pt x="231952" y="4572"/>
                </a:moveTo>
                <a:lnTo>
                  <a:pt x="201777" y="4572"/>
                </a:lnTo>
                <a:lnTo>
                  <a:pt x="201777" y="155448"/>
                </a:lnTo>
                <a:lnTo>
                  <a:pt x="231952" y="155448"/>
                </a:lnTo>
                <a:lnTo>
                  <a:pt x="231952" y="91059"/>
                </a:lnTo>
                <a:lnTo>
                  <a:pt x="268528" y="91059"/>
                </a:lnTo>
                <a:lnTo>
                  <a:pt x="268528" y="62103"/>
                </a:lnTo>
                <a:lnTo>
                  <a:pt x="231952" y="62103"/>
                </a:lnTo>
                <a:lnTo>
                  <a:pt x="231952" y="4572"/>
                </a:lnTo>
                <a:close/>
              </a:path>
              <a:path w="529590" h="261620">
                <a:moveTo>
                  <a:pt x="101803" y="53848"/>
                </a:moveTo>
                <a:lnTo>
                  <a:pt x="71018" y="53848"/>
                </a:lnTo>
                <a:lnTo>
                  <a:pt x="67846" y="67206"/>
                </a:lnTo>
                <a:lnTo>
                  <a:pt x="62903" y="79470"/>
                </a:lnTo>
                <a:lnTo>
                  <a:pt x="37690" y="109307"/>
                </a:lnTo>
                <a:lnTo>
                  <a:pt x="0" y="123952"/>
                </a:lnTo>
                <a:lnTo>
                  <a:pt x="0" y="150241"/>
                </a:lnTo>
                <a:lnTo>
                  <a:pt x="36947" y="140150"/>
                </a:lnTo>
                <a:lnTo>
                  <a:pt x="75866" y="111202"/>
                </a:lnTo>
                <a:lnTo>
                  <a:pt x="83210" y="101727"/>
                </a:lnTo>
                <a:lnTo>
                  <a:pt x="135245" y="101727"/>
                </a:lnTo>
                <a:lnTo>
                  <a:pt x="95402" y="78612"/>
                </a:lnTo>
                <a:lnTo>
                  <a:pt x="97516" y="72582"/>
                </a:lnTo>
                <a:lnTo>
                  <a:pt x="99288" y="66468"/>
                </a:lnTo>
                <a:lnTo>
                  <a:pt x="100717" y="60235"/>
                </a:lnTo>
                <a:lnTo>
                  <a:pt x="101803" y="53848"/>
                </a:lnTo>
                <a:close/>
              </a:path>
              <a:path w="529590" h="261620">
                <a:moveTo>
                  <a:pt x="135245" y="101727"/>
                </a:moveTo>
                <a:lnTo>
                  <a:pt x="83210" y="101727"/>
                </a:lnTo>
                <a:lnTo>
                  <a:pt x="160324" y="147447"/>
                </a:lnTo>
                <a:lnTo>
                  <a:pt x="174650" y="124587"/>
                </a:lnTo>
                <a:lnTo>
                  <a:pt x="135245" y="101727"/>
                </a:lnTo>
                <a:close/>
              </a:path>
              <a:path w="529590" h="261620">
                <a:moveTo>
                  <a:pt x="170078" y="28575"/>
                </a:moveTo>
                <a:lnTo>
                  <a:pt x="2743" y="28575"/>
                </a:lnTo>
                <a:lnTo>
                  <a:pt x="2743" y="53848"/>
                </a:lnTo>
                <a:lnTo>
                  <a:pt x="170078" y="53848"/>
                </a:lnTo>
                <a:lnTo>
                  <a:pt x="170078" y="28575"/>
                </a:lnTo>
                <a:close/>
              </a:path>
              <a:path w="529590" h="261620">
                <a:moveTo>
                  <a:pt x="102107" y="0"/>
                </a:moveTo>
                <a:lnTo>
                  <a:pt x="71628" y="0"/>
                </a:lnTo>
                <a:lnTo>
                  <a:pt x="71628" y="28575"/>
                </a:lnTo>
                <a:lnTo>
                  <a:pt x="102107" y="28575"/>
                </a:lnTo>
                <a:lnTo>
                  <a:pt x="102107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3801" y="4813807"/>
            <a:ext cx="670560" cy="224154"/>
          </a:xfrm>
          <a:custGeom>
            <a:avLst/>
            <a:gdLst/>
            <a:ahLst/>
            <a:cxnLst/>
            <a:rect l="l" t="t" r="r" b="b"/>
            <a:pathLst>
              <a:path w="670560" h="224154">
                <a:moveTo>
                  <a:pt x="41021" y="23622"/>
                </a:moveTo>
                <a:lnTo>
                  <a:pt x="19939" y="23622"/>
                </a:lnTo>
                <a:lnTo>
                  <a:pt x="0" y="92202"/>
                </a:lnTo>
                <a:lnTo>
                  <a:pt x="27813" y="92202"/>
                </a:lnTo>
                <a:lnTo>
                  <a:pt x="41021" y="23622"/>
                </a:lnTo>
                <a:close/>
              </a:path>
              <a:path w="670560" h="224154">
                <a:moveTo>
                  <a:pt x="185801" y="113792"/>
                </a:moveTo>
                <a:lnTo>
                  <a:pt x="151320" y="91211"/>
                </a:lnTo>
                <a:lnTo>
                  <a:pt x="143852" y="81280"/>
                </a:lnTo>
                <a:lnTo>
                  <a:pt x="142176" y="78727"/>
                </a:lnTo>
                <a:lnTo>
                  <a:pt x="132207" y="42672"/>
                </a:lnTo>
                <a:lnTo>
                  <a:pt x="132207" y="15621"/>
                </a:lnTo>
                <a:lnTo>
                  <a:pt x="108839" y="15621"/>
                </a:lnTo>
                <a:lnTo>
                  <a:pt x="107022" y="58407"/>
                </a:lnTo>
                <a:lnTo>
                  <a:pt x="88861" y="94691"/>
                </a:lnTo>
                <a:lnTo>
                  <a:pt x="53340" y="118745"/>
                </a:lnTo>
                <a:lnTo>
                  <a:pt x="66040" y="137414"/>
                </a:lnTo>
                <a:lnTo>
                  <a:pt x="99745" y="115252"/>
                </a:lnTo>
                <a:lnTo>
                  <a:pt x="121031" y="81280"/>
                </a:lnTo>
                <a:lnTo>
                  <a:pt x="124955" y="89763"/>
                </a:lnTo>
                <a:lnTo>
                  <a:pt x="155829" y="123532"/>
                </a:lnTo>
                <a:lnTo>
                  <a:pt x="172974" y="132207"/>
                </a:lnTo>
                <a:lnTo>
                  <a:pt x="185801" y="113792"/>
                </a:lnTo>
                <a:close/>
              </a:path>
              <a:path w="670560" h="224154">
                <a:moveTo>
                  <a:pt x="239268" y="2159"/>
                </a:moveTo>
                <a:lnTo>
                  <a:pt x="215646" y="2159"/>
                </a:lnTo>
                <a:lnTo>
                  <a:pt x="215646" y="52832"/>
                </a:lnTo>
                <a:lnTo>
                  <a:pt x="168656" y="52832"/>
                </a:lnTo>
                <a:lnTo>
                  <a:pt x="168656" y="72263"/>
                </a:lnTo>
                <a:lnTo>
                  <a:pt x="215646" y="72263"/>
                </a:lnTo>
                <a:lnTo>
                  <a:pt x="215646" y="168148"/>
                </a:lnTo>
                <a:lnTo>
                  <a:pt x="239268" y="168148"/>
                </a:lnTo>
                <a:lnTo>
                  <a:pt x="239268" y="2159"/>
                </a:lnTo>
                <a:close/>
              </a:path>
              <a:path w="670560" h="224154">
                <a:moveTo>
                  <a:pt x="244221" y="200787"/>
                </a:moveTo>
                <a:lnTo>
                  <a:pt x="117729" y="200787"/>
                </a:lnTo>
                <a:lnTo>
                  <a:pt x="117729" y="149606"/>
                </a:lnTo>
                <a:lnTo>
                  <a:pt x="93853" y="149606"/>
                </a:lnTo>
                <a:lnTo>
                  <a:pt x="93853" y="219964"/>
                </a:lnTo>
                <a:lnTo>
                  <a:pt x="244221" y="219964"/>
                </a:lnTo>
                <a:lnTo>
                  <a:pt x="244221" y="200787"/>
                </a:lnTo>
                <a:close/>
              </a:path>
              <a:path w="670560" h="224154">
                <a:moveTo>
                  <a:pt x="472313" y="177927"/>
                </a:moveTo>
                <a:lnTo>
                  <a:pt x="381635" y="177927"/>
                </a:lnTo>
                <a:lnTo>
                  <a:pt x="381635" y="123444"/>
                </a:lnTo>
                <a:lnTo>
                  <a:pt x="448945" y="123444"/>
                </a:lnTo>
                <a:lnTo>
                  <a:pt x="448945" y="104648"/>
                </a:lnTo>
                <a:lnTo>
                  <a:pt x="317500" y="104648"/>
                </a:lnTo>
                <a:lnTo>
                  <a:pt x="317500" y="38227"/>
                </a:lnTo>
                <a:lnTo>
                  <a:pt x="446913" y="38227"/>
                </a:lnTo>
                <a:lnTo>
                  <a:pt x="446913" y="19050"/>
                </a:lnTo>
                <a:lnTo>
                  <a:pt x="293878" y="19050"/>
                </a:lnTo>
                <a:lnTo>
                  <a:pt x="293878" y="123444"/>
                </a:lnTo>
                <a:lnTo>
                  <a:pt x="358267" y="123444"/>
                </a:lnTo>
                <a:lnTo>
                  <a:pt x="358267" y="177927"/>
                </a:lnTo>
                <a:lnTo>
                  <a:pt x="268478" y="177927"/>
                </a:lnTo>
                <a:lnTo>
                  <a:pt x="268478" y="197231"/>
                </a:lnTo>
                <a:lnTo>
                  <a:pt x="472313" y="197231"/>
                </a:lnTo>
                <a:lnTo>
                  <a:pt x="472313" y="177927"/>
                </a:lnTo>
                <a:close/>
              </a:path>
              <a:path w="670560" h="224154">
                <a:moveTo>
                  <a:pt x="598551" y="87503"/>
                </a:moveTo>
                <a:lnTo>
                  <a:pt x="596265" y="80264"/>
                </a:lnTo>
                <a:lnTo>
                  <a:pt x="590702" y="72263"/>
                </a:lnTo>
                <a:lnTo>
                  <a:pt x="587629" y="67818"/>
                </a:lnTo>
                <a:lnTo>
                  <a:pt x="581533" y="63119"/>
                </a:lnTo>
                <a:lnTo>
                  <a:pt x="576834" y="60934"/>
                </a:lnTo>
                <a:lnTo>
                  <a:pt x="576834" y="95885"/>
                </a:lnTo>
                <a:lnTo>
                  <a:pt x="576580" y="103124"/>
                </a:lnTo>
                <a:lnTo>
                  <a:pt x="547243" y="119253"/>
                </a:lnTo>
                <a:lnTo>
                  <a:pt x="538353" y="119126"/>
                </a:lnTo>
                <a:lnTo>
                  <a:pt x="531241" y="117094"/>
                </a:lnTo>
                <a:lnTo>
                  <a:pt x="520954" y="108839"/>
                </a:lnTo>
                <a:lnTo>
                  <a:pt x="518287" y="103124"/>
                </a:lnTo>
                <a:lnTo>
                  <a:pt x="518287" y="88646"/>
                </a:lnTo>
                <a:lnTo>
                  <a:pt x="520954" y="82804"/>
                </a:lnTo>
                <a:lnTo>
                  <a:pt x="531241" y="74549"/>
                </a:lnTo>
                <a:lnTo>
                  <a:pt x="538353" y="72390"/>
                </a:lnTo>
                <a:lnTo>
                  <a:pt x="547243" y="72263"/>
                </a:lnTo>
                <a:lnTo>
                  <a:pt x="556133" y="72390"/>
                </a:lnTo>
                <a:lnTo>
                  <a:pt x="576834" y="95885"/>
                </a:lnTo>
                <a:lnTo>
                  <a:pt x="576834" y="60934"/>
                </a:lnTo>
                <a:lnTo>
                  <a:pt x="547243" y="54356"/>
                </a:lnTo>
                <a:lnTo>
                  <a:pt x="539851" y="54749"/>
                </a:lnTo>
                <a:lnTo>
                  <a:pt x="502666" y="74041"/>
                </a:lnTo>
                <a:lnTo>
                  <a:pt x="498348" y="80264"/>
                </a:lnTo>
                <a:lnTo>
                  <a:pt x="496189" y="87503"/>
                </a:lnTo>
                <a:lnTo>
                  <a:pt x="496189" y="104267"/>
                </a:lnTo>
                <a:lnTo>
                  <a:pt x="498348" y="111506"/>
                </a:lnTo>
                <a:lnTo>
                  <a:pt x="502666" y="117602"/>
                </a:lnTo>
                <a:lnTo>
                  <a:pt x="506857" y="123825"/>
                </a:lnTo>
                <a:lnTo>
                  <a:pt x="547243" y="137160"/>
                </a:lnTo>
                <a:lnTo>
                  <a:pt x="554621" y="136779"/>
                </a:lnTo>
                <a:lnTo>
                  <a:pt x="590791" y="119253"/>
                </a:lnTo>
                <a:lnTo>
                  <a:pt x="591947" y="117602"/>
                </a:lnTo>
                <a:lnTo>
                  <a:pt x="596265" y="111506"/>
                </a:lnTo>
                <a:lnTo>
                  <a:pt x="598551" y="104267"/>
                </a:lnTo>
                <a:lnTo>
                  <a:pt x="598551" y="87503"/>
                </a:lnTo>
                <a:close/>
              </a:path>
              <a:path w="670560" h="224154">
                <a:moveTo>
                  <a:pt x="608965" y="25273"/>
                </a:moveTo>
                <a:lnTo>
                  <a:pt x="559181" y="25273"/>
                </a:lnTo>
                <a:lnTo>
                  <a:pt x="559181" y="0"/>
                </a:lnTo>
                <a:lnTo>
                  <a:pt x="535813" y="0"/>
                </a:lnTo>
                <a:lnTo>
                  <a:pt x="535813" y="25273"/>
                </a:lnTo>
                <a:lnTo>
                  <a:pt x="483616" y="25273"/>
                </a:lnTo>
                <a:lnTo>
                  <a:pt x="483616" y="44196"/>
                </a:lnTo>
                <a:lnTo>
                  <a:pt x="608965" y="44196"/>
                </a:lnTo>
                <a:lnTo>
                  <a:pt x="608965" y="25273"/>
                </a:lnTo>
                <a:close/>
              </a:path>
              <a:path w="670560" h="224154">
                <a:moveTo>
                  <a:pt x="669036" y="1905"/>
                </a:moveTo>
                <a:lnTo>
                  <a:pt x="645414" y="1905"/>
                </a:lnTo>
                <a:lnTo>
                  <a:pt x="645414" y="53848"/>
                </a:lnTo>
                <a:lnTo>
                  <a:pt x="609600" y="53848"/>
                </a:lnTo>
                <a:lnTo>
                  <a:pt x="609600" y="73025"/>
                </a:lnTo>
                <a:lnTo>
                  <a:pt x="645414" y="73025"/>
                </a:lnTo>
                <a:lnTo>
                  <a:pt x="645414" y="97663"/>
                </a:lnTo>
                <a:lnTo>
                  <a:pt x="609346" y="97663"/>
                </a:lnTo>
                <a:lnTo>
                  <a:pt x="609346" y="116713"/>
                </a:lnTo>
                <a:lnTo>
                  <a:pt x="645414" y="116713"/>
                </a:lnTo>
                <a:lnTo>
                  <a:pt x="645414" y="145288"/>
                </a:lnTo>
                <a:lnTo>
                  <a:pt x="669036" y="145288"/>
                </a:lnTo>
                <a:lnTo>
                  <a:pt x="669036" y="1905"/>
                </a:lnTo>
                <a:close/>
              </a:path>
              <a:path w="670560" h="224154">
                <a:moveTo>
                  <a:pt x="670191" y="192405"/>
                </a:moveTo>
                <a:lnTo>
                  <a:pt x="670179" y="177673"/>
                </a:lnTo>
                <a:lnTo>
                  <a:pt x="667131" y="170815"/>
                </a:lnTo>
                <a:lnTo>
                  <a:pt x="661822" y="165735"/>
                </a:lnTo>
                <a:lnTo>
                  <a:pt x="661162" y="165100"/>
                </a:lnTo>
                <a:lnTo>
                  <a:pt x="656183" y="161086"/>
                </a:lnTo>
                <a:lnTo>
                  <a:pt x="650201" y="157581"/>
                </a:lnTo>
                <a:lnTo>
                  <a:pt x="645033" y="155384"/>
                </a:lnTo>
                <a:lnTo>
                  <a:pt x="645033" y="179197"/>
                </a:lnTo>
                <a:lnTo>
                  <a:pt x="645033" y="192405"/>
                </a:lnTo>
                <a:lnTo>
                  <a:pt x="606158" y="205740"/>
                </a:lnTo>
                <a:lnTo>
                  <a:pt x="594995" y="205994"/>
                </a:lnTo>
                <a:lnTo>
                  <a:pt x="583565" y="205740"/>
                </a:lnTo>
                <a:lnTo>
                  <a:pt x="544195" y="192405"/>
                </a:lnTo>
                <a:lnTo>
                  <a:pt x="544195" y="179197"/>
                </a:lnTo>
                <a:lnTo>
                  <a:pt x="583565" y="166065"/>
                </a:lnTo>
                <a:lnTo>
                  <a:pt x="594995" y="165735"/>
                </a:lnTo>
                <a:lnTo>
                  <a:pt x="606158" y="166065"/>
                </a:lnTo>
                <a:lnTo>
                  <a:pt x="645033" y="179197"/>
                </a:lnTo>
                <a:lnTo>
                  <a:pt x="645033" y="155384"/>
                </a:lnTo>
                <a:lnTo>
                  <a:pt x="606298" y="147866"/>
                </a:lnTo>
                <a:lnTo>
                  <a:pt x="594995" y="147574"/>
                </a:lnTo>
                <a:lnTo>
                  <a:pt x="583603" y="147866"/>
                </a:lnTo>
                <a:lnTo>
                  <a:pt x="539623" y="157581"/>
                </a:lnTo>
                <a:lnTo>
                  <a:pt x="519531" y="192405"/>
                </a:lnTo>
                <a:lnTo>
                  <a:pt x="519557" y="193929"/>
                </a:lnTo>
                <a:lnTo>
                  <a:pt x="554482" y="219710"/>
                </a:lnTo>
                <a:lnTo>
                  <a:pt x="594995" y="224155"/>
                </a:lnTo>
                <a:lnTo>
                  <a:pt x="606298" y="223901"/>
                </a:lnTo>
                <a:lnTo>
                  <a:pt x="650201" y="214109"/>
                </a:lnTo>
                <a:lnTo>
                  <a:pt x="661682" y="205994"/>
                </a:lnTo>
                <a:lnTo>
                  <a:pt x="667131" y="200787"/>
                </a:lnTo>
                <a:lnTo>
                  <a:pt x="670179" y="193929"/>
                </a:lnTo>
                <a:lnTo>
                  <a:pt x="670191" y="19240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4150" y="4835397"/>
            <a:ext cx="448309" cy="184785"/>
          </a:xfrm>
          <a:custGeom>
            <a:avLst/>
            <a:gdLst/>
            <a:ahLst/>
            <a:cxnLst/>
            <a:rect l="l" t="t" r="r" b="b"/>
            <a:pathLst>
              <a:path w="448310" h="184785">
                <a:moveTo>
                  <a:pt x="202946" y="0"/>
                </a:moveTo>
                <a:lnTo>
                  <a:pt x="193801" y="0"/>
                </a:lnTo>
                <a:lnTo>
                  <a:pt x="185800" y="1904"/>
                </a:lnTo>
                <a:lnTo>
                  <a:pt x="179070" y="5587"/>
                </a:lnTo>
                <a:lnTo>
                  <a:pt x="172212" y="9143"/>
                </a:lnTo>
                <a:lnTo>
                  <a:pt x="157484" y="42925"/>
                </a:lnTo>
                <a:lnTo>
                  <a:pt x="157607" y="50672"/>
                </a:lnTo>
                <a:lnTo>
                  <a:pt x="159512" y="58165"/>
                </a:lnTo>
                <a:lnTo>
                  <a:pt x="163195" y="64896"/>
                </a:lnTo>
                <a:lnTo>
                  <a:pt x="166877" y="71754"/>
                </a:lnTo>
                <a:lnTo>
                  <a:pt x="171576" y="78485"/>
                </a:lnTo>
                <a:lnTo>
                  <a:pt x="177419" y="85216"/>
                </a:lnTo>
                <a:lnTo>
                  <a:pt x="169918" y="90429"/>
                </a:lnTo>
                <a:lnTo>
                  <a:pt x="143315" y="126491"/>
                </a:lnTo>
                <a:lnTo>
                  <a:pt x="142621" y="134238"/>
                </a:lnTo>
                <a:lnTo>
                  <a:pt x="143071" y="141285"/>
                </a:lnTo>
                <a:lnTo>
                  <a:pt x="163681" y="174253"/>
                </a:lnTo>
                <a:lnTo>
                  <a:pt x="201040" y="184403"/>
                </a:lnTo>
                <a:lnTo>
                  <a:pt x="209423" y="184403"/>
                </a:lnTo>
                <a:lnTo>
                  <a:pt x="247523" y="167512"/>
                </a:lnTo>
                <a:lnTo>
                  <a:pt x="277581" y="167512"/>
                </a:lnTo>
                <a:lnTo>
                  <a:pt x="273022" y="162051"/>
                </a:lnTo>
                <a:lnTo>
                  <a:pt x="201295" y="162051"/>
                </a:lnTo>
                <a:lnTo>
                  <a:pt x="194817" y="161925"/>
                </a:lnTo>
                <a:lnTo>
                  <a:pt x="189102" y="160654"/>
                </a:lnTo>
                <a:lnTo>
                  <a:pt x="184276" y="157987"/>
                </a:lnTo>
                <a:lnTo>
                  <a:pt x="179577" y="155447"/>
                </a:lnTo>
                <a:lnTo>
                  <a:pt x="175895" y="152019"/>
                </a:lnTo>
                <a:lnTo>
                  <a:pt x="170561" y="143382"/>
                </a:lnTo>
                <a:lnTo>
                  <a:pt x="169290" y="138683"/>
                </a:lnTo>
                <a:lnTo>
                  <a:pt x="169163" y="133476"/>
                </a:lnTo>
                <a:lnTo>
                  <a:pt x="169037" y="130428"/>
                </a:lnTo>
                <a:lnTo>
                  <a:pt x="170434" y="126491"/>
                </a:lnTo>
                <a:lnTo>
                  <a:pt x="176022" y="116839"/>
                </a:lnTo>
                <a:lnTo>
                  <a:pt x="180848" y="111632"/>
                </a:lnTo>
                <a:lnTo>
                  <a:pt x="192277" y="102869"/>
                </a:lnTo>
                <a:lnTo>
                  <a:pt x="223299" y="102869"/>
                </a:lnTo>
                <a:lnTo>
                  <a:pt x="211454" y="88772"/>
                </a:lnTo>
                <a:lnTo>
                  <a:pt x="223900" y="79756"/>
                </a:lnTo>
                <a:lnTo>
                  <a:pt x="231394" y="74421"/>
                </a:lnTo>
                <a:lnTo>
                  <a:pt x="234314" y="71374"/>
                </a:lnTo>
                <a:lnTo>
                  <a:pt x="197103" y="71374"/>
                </a:lnTo>
                <a:lnTo>
                  <a:pt x="192786" y="66293"/>
                </a:lnTo>
                <a:lnTo>
                  <a:pt x="189357" y="61468"/>
                </a:lnTo>
                <a:lnTo>
                  <a:pt x="186689" y="56768"/>
                </a:lnTo>
                <a:lnTo>
                  <a:pt x="183896" y="52069"/>
                </a:lnTo>
                <a:lnTo>
                  <a:pt x="182499" y="47497"/>
                </a:lnTo>
                <a:lnTo>
                  <a:pt x="182437" y="39243"/>
                </a:lnTo>
                <a:lnTo>
                  <a:pt x="183261" y="36068"/>
                </a:lnTo>
                <a:lnTo>
                  <a:pt x="203453" y="22097"/>
                </a:lnTo>
                <a:lnTo>
                  <a:pt x="243753" y="22097"/>
                </a:lnTo>
                <a:lnTo>
                  <a:pt x="238760" y="13715"/>
                </a:lnTo>
                <a:lnTo>
                  <a:pt x="233679" y="9016"/>
                </a:lnTo>
                <a:lnTo>
                  <a:pt x="226949" y="5460"/>
                </a:lnTo>
                <a:lnTo>
                  <a:pt x="220345" y="1904"/>
                </a:lnTo>
                <a:lnTo>
                  <a:pt x="212344" y="126"/>
                </a:lnTo>
                <a:lnTo>
                  <a:pt x="202946" y="0"/>
                </a:lnTo>
                <a:close/>
              </a:path>
              <a:path w="448310" h="184785">
                <a:moveTo>
                  <a:pt x="277581" y="167512"/>
                </a:moveTo>
                <a:lnTo>
                  <a:pt x="247523" y="167512"/>
                </a:lnTo>
                <a:lnTo>
                  <a:pt x="259714" y="181863"/>
                </a:lnTo>
                <a:lnTo>
                  <a:pt x="289560" y="181863"/>
                </a:lnTo>
                <a:lnTo>
                  <a:pt x="277581" y="167512"/>
                </a:lnTo>
                <a:close/>
              </a:path>
              <a:path w="448310" h="184785">
                <a:moveTo>
                  <a:pt x="223299" y="102869"/>
                </a:moveTo>
                <a:lnTo>
                  <a:pt x="192277" y="102869"/>
                </a:lnTo>
                <a:lnTo>
                  <a:pt x="232537" y="150113"/>
                </a:lnTo>
                <a:lnTo>
                  <a:pt x="227964" y="153924"/>
                </a:lnTo>
                <a:lnTo>
                  <a:pt x="222885" y="156971"/>
                </a:lnTo>
                <a:lnTo>
                  <a:pt x="212216" y="161035"/>
                </a:lnTo>
                <a:lnTo>
                  <a:pt x="206755" y="162051"/>
                </a:lnTo>
                <a:lnTo>
                  <a:pt x="273022" y="162051"/>
                </a:lnTo>
                <a:lnTo>
                  <a:pt x="263905" y="151129"/>
                </a:lnTo>
                <a:lnTo>
                  <a:pt x="267842" y="146176"/>
                </a:lnTo>
                <a:lnTo>
                  <a:pt x="271399" y="139572"/>
                </a:lnTo>
                <a:lnTo>
                  <a:pt x="274023" y="131699"/>
                </a:lnTo>
                <a:lnTo>
                  <a:pt x="247523" y="131699"/>
                </a:lnTo>
                <a:lnTo>
                  <a:pt x="223299" y="102869"/>
                </a:lnTo>
                <a:close/>
              </a:path>
              <a:path w="448310" h="184785">
                <a:moveTo>
                  <a:pt x="278764" y="100202"/>
                </a:moveTo>
                <a:lnTo>
                  <a:pt x="255015" y="100202"/>
                </a:lnTo>
                <a:lnTo>
                  <a:pt x="254888" y="106171"/>
                </a:lnTo>
                <a:lnTo>
                  <a:pt x="254253" y="111887"/>
                </a:lnTo>
                <a:lnTo>
                  <a:pt x="252950" y="117220"/>
                </a:lnTo>
                <a:lnTo>
                  <a:pt x="251587" y="122427"/>
                </a:lnTo>
                <a:lnTo>
                  <a:pt x="249809" y="127253"/>
                </a:lnTo>
                <a:lnTo>
                  <a:pt x="247523" y="131699"/>
                </a:lnTo>
                <a:lnTo>
                  <a:pt x="274023" y="131699"/>
                </a:lnTo>
                <a:lnTo>
                  <a:pt x="274192" y="131190"/>
                </a:lnTo>
                <a:lnTo>
                  <a:pt x="276121" y="124598"/>
                </a:lnTo>
                <a:lnTo>
                  <a:pt x="277526" y="117220"/>
                </a:lnTo>
                <a:lnTo>
                  <a:pt x="278407" y="109081"/>
                </a:lnTo>
                <a:lnTo>
                  <a:pt x="278764" y="100202"/>
                </a:lnTo>
                <a:close/>
              </a:path>
              <a:path w="448310" h="184785">
                <a:moveTo>
                  <a:pt x="243753" y="22097"/>
                </a:moveTo>
                <a:lnTo>
                  <a:pt x="203453" y="22097"/>
                </a:lnTo>
                <a:lnTo>
                  <a:pt x="207645" y="22225"/>
                </a:lnTo>
                <a:lnTo>
                  <a:pt x="211074" y="23113"/>
                </a:lnTo>
                <a:lnTo>
                  <a:pt x="217170" y="26669"/>
                </a:lnTo>
                <a:lnTo>
                  <a:pt x="219455" y="28828"/>
                </a:lnTo>
                <a:lnTo>
                  <a:pt x="221107" y="31622"/>
                </a:lnTo>
                <a:lnTo>
                  <a:pt x="222758" y="34289"/>
                </a:lnTo>
                <a:lnTo>
                  <a:pt x="223647" y="37083"/>
                </a:lnTo>
                <a:lnTo>
                  <a:pt x="223647" y="45212"/>
                </a:lnTo>
                <a:lnTo>
                  <a:pt x="222250" y="49656"/>
                </a:lnTo>
                <a:lnTo>
                  <a:pt x="216662" y="57022"/>
                </a:lnTo>
                <a:lnTo>
                  <a:pt x="212851" y="60451"/>
                </a:lnTo>
                <a:lnTo>
                  <a:pt x="208025" y="63626"/>
                </a:lnTo>
                <a:lnTo>
                  <a:pt x="197103" y="71374"/>
                </a:lnTo>
                <a:lnTo>
                  <a:pt x="234314" y="71374"/>
                </a:lnTo>
                <a:lnTo>
                  <a:pt x="237236" y="68325"/>
                </a:lnTo>
                <a:lnTo>
                  <a:pt x="241426" y="61849"/>
                </a:lnTo>
                <a:lnTo>
                  <a:pt x="245617" y="55244"/>
                </a:lnTo>
                <a:lnTo>
                  <a:pt x="247650" y="47751"/>
                </a:lnTo>
                <a:lnTo>
                  <a:pt x="247650" y="32131"/>
                </a:lnTo>
                <a:lnTo>
                  <a:pt x="245872" y="25653"/>
                </a:lnTo>
                <a:lnTo>
                  <a:pt x="243753" y="22097"/>
                </a:lnTo>
                <a:close/>
              </a:path>
              <a:path w="448310" h="184785">
                <a:moveTo>
                  <a:pt x="363347" y="2031"/>
                </a:moveTo>
                <a:lnTo>
                  <a:pt x="303275" y="2031"/>
                </a:lnTo>
                <a:lnTo>
                  <a:pt x="303275" y="181863"/>
                </a:lnTo>
                <a:lnTo>
                  <a:pt x="361569" y="181863"/>
                </a:lnTo>
                <a:lnTo>
                  <a:pt x="374782" y="181177"/>
                </a:lnTo>
                <a:lnTo>
                  <a:pt x="417429" y="165066"/>
                </a:lnTo>
                <a:lnTo>
                  <a:pt x="425157" y="158114"/>
                </a:lnTo>
                <a:lnTo>
                  <a:pt x="330580" y="158114"/>
                </a:lnTo>
                <a:lnTo>
                  <a:pt x="330580" y="25781"/>
                </a:lnTo>
                <a:lnTo>
                  <a:pt x="425505" y="25781"/>
                </a:lnTo>
                <a:lnTo>
                  <a:pt x="417768" y="18754"/>
                </a:lnTo>
                <a:lnTo>
                  <a:pt x="408813" y="12826"/>
                </a:lnTo>
                <a:lnTo>
                  <a:pt x="398905" y="8139"/>
                </a:lnTo>
                <a:lnTo>
                  <a:pt x="388032" y="4762"/>
                </a:lnTo>
                <a:lnTo>
                  <a:pt x="376183" y="2718"/>
                </a:lnTo>
                <a:lnTo>
                  <a:pt x="363347" y="2031"/>
                </a:lnTo>
                <a:close/>
              </a:path>
              <a:path w="448310" h="184785">
                <a:moveTo>
                  <a:pt x="425505" y="25781"/>
                </a:moveTo>
                <a:lnTo>
                  <a:pt x="361569" y="25781"/>
                </a:lnTo>
                <a:lnTo>
                  <a:pt x="375425" y="26924"/>
                </a:lnTo>
                <a:lnTo>
                  <a:pt x="387461" y="30162"/>
                </a:lnTo>
                <a:lnTo>
                  <a:pt x="417274" y="63595"/>
                </a:lnTo>
                <a:lnTo>
                  <a:pt x="421004" y="91693"/>
                </a:lnTo>
                <a:lnTo>
                  <a:pt x="420054" y="106767"/>
                </a:lnTo>
                <a:lnTo>
                  <a:pt x="397319" y="148292"/>
                </a:lnTo>
                <a:lnTo>
                  <a:pt x="360172" y="158114"/>
                </a:lnTo>
                <a:lnTo>
                  <a:pt x="425157" y="158114"/>
                </a:lnTo>
                <a:lnTo>
                  <a:pt x="445500" y="117887"/>
                </a:lnTo>
                <a:lnTo>
                  <a:pt x="448055" y="91693"/>
                </a:lnTo>
                <a:lnTo>
                  <a:pt x="447415" y="78172"/>
                </a:lnTo>
                <a:lnTo>
                  <a:pt x="432298" y="34133"/>
                </a:lnTo>
                <a:lnTo>
                  <a:pt x="425592" y="25860"/>
                </a:lnTo>
                <a:close/>
              </a:path>
              <a:path w="448310" h="184785">
                <a:moveTo>
                  <a:pt x="64008" y="2031"/>
                </a:moveTo>
                <a:lnTo>
                  <a:pt x="0" y="2031"/>
                </a:lnTo>
                <a:lnTo>
                  <a:pt x="0" y="181863"/>
                </a:lnTo>
                <a:lnTo>
                  <a:pt x="27304" y="181863"/>
                </a:lnTo>
                <a:lnTo>
                  <a:pt x="27304" y="114045"/>
                </a:lnTo>
                <a:lnTo>
                  <a:pt x="96304" y="114045"/>
                </a:lnTo>
                <a:lnTo>
                  <a:pt x="93599" y="109093"/>
                </a:lnTo>
                <a:lnTo>
                  <a:pt x="101288" y="105540"/>
                </a:lnTo>
                <a:lnTo>
                  <a:pt x="107965" y="101155"/>
                </a:lnTo>
                <a:lnTo>
                  <a:pt x="113619" y="95912"/>
                </a:lnTo>
                <a:lnTo>
                  <a:pt x="117758" y="90424"/>
                </a:lnTo>
                <a:lnTo>
                  <a:pt x="27304" y="90424"/>
                </a:lnTo>
                <a:lnTo>
                  <a:pt x="27304" y="25272"/>
                </a:lnTo>
                <a:lnTo>
                  <a:pt x="117066" y="25272"/>
                </a:lnTo>
                <a:lnTo>
                  <a:pt x="115647" y="23058"/>
                </a:lnTo>
                <a:lnTo>
                  <a:pt x="74035" y="2484"/>
                </a:lnTo>
                <a:lnTo>
                  <a:pt x="64008" y="2031"/>
                </a:lnTo>
                <a:close/>
              </a:path>
              <a:path w="448310" h="184785">
                <a:moveTo>
                  <a:pt x="96304" y="114045"/>
                </a:moveTo>
                <a:lnTo>
                  <a:pt x="65786" y="114045"/>
                </a:lnTo>
                <a:lnTo>
                  <a:pt x="102362" y="181863"/>
                </a:lnTo>
                <a:lnTo>
                  <a:pt x="133350" y="181863"/>
                </a:lnTo>
                <a:lnTo>
                  <a:pt x="96304" y="114045"/>
                </a:lnTo>
                <a:close/>
              </a:path>
              <a:path w="448310" h="184785">
                <a:moveTo>
                  <a:pt x="117066" y="25272"/>
                </a:moveTo>
                <a:lnTo>
                  <a:pt x="61340" y="25272"/>
                </a:lnTo>
                <a:lnTo>
                  <a:pt x="70558" y="25911"/>
                </a:lnTo>
                <a:lnTo>
                  <a:pt x="78406" y="27622"/>
                </a:lnTo>
                <a:lnTo>
                  <a:pt x="98933" y="68579"/>
                </a:lnTo>
                <a:lnTo>
                  <a:pt x="96012" y="76581"/>
                </a:lnTo>
                <a:lnTo>
                  <a:pt x="61340" y="90424"/>
                </a:lnTo>
                <a:lnTo>
                  <a:pt x="117758" y="90424"/>
                </a:lnTo>
                <a:lnTo>
                  <a:pt x="126491" y="58419"/>
                </a:lnTo>
                <a:lnTo>
                  <a:pt x="126061" y="50299"/>
                </a:lnTo>
                <a:lnTo>
                  <a:pt x="124761" y="42703"/>
                </a:lnTo>
                <a:lnTo>
                  <a:pt x="122580" y="35631"/>
                </a:lnTo>
                <a:lnTo>
                  <a:pt x="119507" y="29082"/>
                </a:lnTo>
                <a:lnTo>
                  <a:pt x="117066" y="252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84469" y="4814951"/>
            <a:ext cx="471805" cy="219075"/>
          </a:xfrm>
          <a:custGeom>
            <a:avLst/>
            <a:gdLst/>
            <a:ahLst/>
            <a:cxnLst/>
            <a:rect l="l" t="t" r="r" b="b"/>
            <a:pathLst>
              <a:path w="471804" h="219075">
                <a:moveTo>
                  <a:pt x="133223" y="112903"/>
                </a:moveTo>
                <a:lnTo>
                  <a:pt x="98742" y="91452"/>
                </a:lnTo>
                <a:lnTo>
                  <a:pt x="79971" y="52984"/>
                </a:lnTo>
                <a:lnTo>
                  <a:pt x="79502" y="45974"/>
                </a:lnTo>
                <a:lnTo>
                  <a:pt x="79502" y="37338"/>
                </a:lnTo>
                <a:lnTo>
                  <a:pt x="127254" y="37338"/>
                </a:lnTo>
                <a:lnTo>
                  <a:pt x="127254" y="17907"/>
                </a:lnTo>
                <a:lnTo>
                  <a:pt x="7239" y="17907"/>
                </a:lnTo>
                <a:lnTo>
                  <a:pt x="7239" y="37338"/>
                </a:lnTo>
                <a:lnTo>
                  <a:pt x="55499" y="37338"/>
                </a:lnTo>
                <a:lnTo>
                  <a:pt x="55499" y="45974"/>
                </a:lnTo>
                <a:lnTo>
                  <a:pt x="40551" y="88900"/>
                </a:lnTo>
                <a:lnTo>
                  <a:pt x="8331" y="114325"/>
                </a:lnTo>
                <a:lnTo>
                  <a:pt x="0" y="117602"/>
                </a:lnTo>
                <a:lnTo>
                  <a:pt x="12192" y="136779"/>
                </a:lnTo>
                <a:lnTo>
                  <a:pt x="46355" y="115570"/>
                </a:lnTo>
                <a:lnTo>
                  <a:pt x="67818" y="83058"/>
                </a:lnTo>
                <a:lnTo>
                  <a:pt x="71907" y="91109"/>
                </a:lnTo>
                <a:lnTo>
                  <a:pt x="103606" y="123545"/>
                </a:lnTo>
                <a:lnTo>
                  <a:pt x="121031" y="131826"/>
                </a:lnTo>
                <a:lnTo>
                  <a:pt x="133223" y="112903"/>
                </a:lnTo>
                <a:close/>
              </a:path>
              <a:path w="471804" h="219075">
                <a:moveTo>
                  <a:pt x="185420" y="1016"/>
                </a:moveTo>
                <a:lnTo>
                  <a:pt x="161798" y="1016"/>
                </a:lnTo>
                <a:lnTo>
                  <a:pt x="161798" y="61214"/>
                </a:lnTo>
                <a:lnTo>
                  <a:pt x="119380" y="61214"/>
                </a:lnTo>
                <a:lnTo>
                  <a:pt x="119380" y="80264"/>
                </a:lnTo>
                <a:lnTo>
                  <a:pt x="161798" y="80264"/>
                </a:lnTo>
                <a:lnTo>
                  <a:pt x="161798" y="164084"/>
                </a:lnTo>
                <a:lnTo>
                  <a:pt x="185420" y="164084"/>
                </a:lnTo>
                <a:lnTo>
                  <a:pt x="185420" y="1016"/>
                </a:lnTo>
                <a:close/>
              </a:path>
              <a:path w="471804" h="219075">
                <a:moveTo>
                  <a:pt x="191389" y="199644"/>
                </a:moveTo>
                <a:lnTo>
                  <a:pt x="64389" y="199644"/>
                </a:lnTo>
                <a:lnTo>
                  <a:pt x="64389" y="149479"/>
                </a:lnTo>
                <a:lnTo>
                  <a:pt x="40767" y="149479"/>
                </a:lnTo>
                <a:lnTo>
                  <a:pt x="40767" y="218821"/>
                </a:lnTo>
                <a:lnTo>
                  <a:pt x="191389" y="218821"/>
                </a:lnTo>
                <a:lnTo>
                  <a:pt x="191389" y="199644"/>
                </a:lnTo>
                <a:close/>
              </a:path>
              <a:path w="471804" h="219075">
                <a:moveTo>
                  <a:pt x="347345" y="21463"/>
                </a:moveTo>
                <a:lnTo>
                  <a:pt x="294894" y="21463"/>
                </a:lnTo>
                <a:lnTo>
                  <a:pt x="294894" y="0"/>
                </a:lnTo>
                <a:lnTo>
                  <a:pt x="271272" y="0"/>
                </a:lnTo>
                <a:lnTo>
                  <a:pt x="271272" y="21463"/>
                </a:lnTo>
                <a:lnTo>
                  <a:pt x="218948" y="21463"/>
                </a:lnTo>
                <a:lnTo>
                  <a:pt x="218948" y="38862"/>
                </a:lnTo>
                <a:lnTo>
                  <a:pt x="347345" y="38862"/>
                </a:lnTo>
                <a:lnTo>
                  <a:pt x="347345" y="21463"/>
                </a:lnTo>
                <a:close/>
              </a:path>
              <a:path w="471804" h="219075">
                <a:moveTo>
                  <a:pt x="355600" y="140462"/>
                </a:moveTo>
                <a:lnTo>
                  <a:pt x="354253" y="129540"/>
                </a:lnTo>
                <a:lnTo>
                  <a:pt x="353568" y="123825"/>
                </a:lnTo>
                <a:lnTo>
                  <a:pt x="346544" y="124828"/>
                </a:lnTo>
                <a:lnTo>
                  <a:pt x="302387" y="129120"/>
                </a:lnTo>
                <a:lnTo>
                  <a:pt x="294894" y="129540"/>
                </a:lnTo>
                <a:lnTo>
                  <a:pt x="294894" y="115062"/>
                </a:lnTo>
                <a:lnTo>
                  <a:pt x="303911" y="113588"/>
                </a:lnTo>
                <a:lnTo>
                  <a:pt x="311924" y="111277"/>
                </a:lnTo>
                <a:lnTo>
                  <a:pt x="318909" y="108115"/>
                </a:lnTo>
                <a:lnTo>
                  <a:pt x="324866" y="104140"/>
                </a:lnTo>
                <a:lnTo>
                  <a:pt x="330809" y="99441"/>
                </a:lnTo>
                <a:lnTo>
                  <a:pt x="332105" y="98425"/>
                </a:lnTo>
                <a:lnTo>
                  <a:pt x="335724" y="91059"/>
                </a:lnTo>
                <a:lnTo>
                  <a:pt x="335826" y="87376"/>
                </a:lnTo>
                <a:lnTo>
                  <a:pt x="335915" y="74549"/>
                </a:lnTo>
                <a:lnTo>
                  <a:pt x="333629" y="68453"/>
                </a:lnTo>
                <a:lnTo>
                  <a:pt x="329615" y="63627"/>
                </a:lnTo>
                <a:lnTo>
                  <a:pt x="324866" y="58166"/>
                </a:lnTo>
                <a:lnTo>
                  <a:pt x="318770" y="54229"/>
                </a:lnTo>
                <a:lnTo>
                  <a:pt x="313309" y="52298"/>
                </a:lnTo>
                <a:lnTo>
                  <a:pt x="313309" y="76073"/>
                </a:lnTo>
                <a:lnTo>
                  <a:pt x="313309" y="87376"/>
                </a:lnTo>
                <a:lnTo>
                  <a:pt x="310515" y="91694"/>
                </a:lnTo>
                <a:lnTo>
                  <a:pt x="305308" y="94742"/>
                </a:lnTo>
                <a:lnTo>
                  <a:pt x="299974" y="97790"/>
                </a:lnTo>
                <a:lnTo>
                  <a:pt x="292481" y="99441"/>
                </a:lnTo>
                <a:lnTo>
                  <a:pt x="273304" y="99441"/>
                </a:lnTo>
                <a:lnTo>
                  <a:pt x="265938" y="97790"/>
                </a:lnTo>
                <a:lnTo>
                  <a:pt x="255270" y="91694"/>
                </a:lnTo>
                <a:lnTo>
                  <a:pt x="252476" y="87376"/>
                </a:lnTo>
                <a:lnTo>
                  <a:pt x="252476" y="76073"/>
                </a:lnTo>
                <a:lnTo>
                  <a:pt x="255270" y="71628"/>
                </a:lnTo>
                <a:lnTo>
                  <a:pt x="265938" y="65278"/>
                </a:lnTo>
                <a:lnTo>
                  <a:pt x="273304" y="63754"/>
                </a:lnTo>
                <a:lnTo>
                  <a:pt x="282956" y="63627"/>
                </a:lnTo>
                <a:lnTo>
                  <a:pt x="292481" y="63754"/>
                </a:lnTo>
                <a:lnTo>
                  <a:pt x="299974" y="65278"/>
                </a:lnTo>
                <a:lnTo>
                  <a:pt x="305308" y="68453"/>
                </a:lnTo>
                <a:lnTo>
                  <a:pt x="310515" y="71628"/>
                </a:lnTo>
                <a:lnTo>
                  <a:pt x="313309" y="76073"/>
                </a:lnTo>
                <a:lnTo>
                  <a:pt x="313309" y="52298"/>
                </a:lnTo>
                <a:lnTo>
                  <a:pt x="282956" y="47498"/>
                </a:lnTo>
                <a:lnTo>
                  <a:pt x="275196" y="47739"/>
                </a:lnTo>
                <a:lnTo>
                  <a:pt x="232156" y="68453"/>
                </a:lnTo>
                <a:lnTo>
                  <a:pt x="229997" y="74549"/>
                </a:lnTo>
                <a:lnTo>
                  <a:pt x="230124" y="91059"/>
                </a:lnTo>
                <a:lnTo>
                  <a:pt x="262166" y="113614"/>
                </a:lnTo>
                <a:lnTo>
                  <a:pt x="271272" y="115062"/>
                </a:lnTo>
                <a:lnTo>
                  <a:pt x="271272" y="130556"/>
                </a:lnTo>
                <a:lnTo>
                  <a:pt x="248196" y="131203"/>
                </a:lnTo>
                <a:lnTo>
                  <a:pt x="213233" y="131572"/>
                </a:lnTo>
                <a:lnTo>
                  <a:pt x="215646" y="150368"/>
                </a:lnTo>
                <a:lnTo>
                  <a:pt x="258572" y="149733"/>
                </a:lnTo>
                <a:lnTo>
                  <a:pt x="306832" y="146939"/>
                </a:lnTo>
                <a:lnTo>
                  <a:pt x="343547" y="142519"/>
                </a:lnTo>
                <a:lnTo>
                  <a:pt x="355600" y="140462"/>
                </a:lnTo>
                <a:close/>
              </a:path>
              <a:path w="471804" h="219075">
                <a:moveTo>
                  <a:pt x="397891" y="199644"/>
                </a:moveTo>
                <a:lnTo>
                  <a:pt x="269621" y="199644"/>
                </a:lnTo>
                <a:lnTo>
                  <a:pt x="269621" y="163068"/>
                </a:lnTo>
                <a:lnTo>
                  <a:pt x="245999" y="163068"/>
                </a:lnTo>
                <a:lnTo>
                  <a:pt x="245999" y="218821"/>
                </a:lnTo>
                <a:lnTo>
                  <a:pt x="397891" y="218821"/>
                </a:lnTo>
                <a:lnTo>
                  <a:pt x="397891" y="199644"/>
                </a:lnTo>
                <a:close/>
              </a:path>
              <a:path w="471804" h="219075">
                <a:moveTo>
                  <a:pt x="421640" y="77089"/>
                </a:moveTo>
                <a:lnTo>
                  <a:pt x="389890" y="77089"/>
                </a:lnTo>
                <a:lnTo>
                  <a:pt x="389890" y="762"/>
                </a:lnTo>
                <a:lnTo>
                  <a:pt x="366268" y="762"/>
                </a:lnTo>
                <a:lnTo>
                  <a:pt x="366268" y="174752"/>
                </a:lnTo>
                <a:lnTo>
                  <a:pt x="389890" y="174752"/>
                </a:lnTo>
                <a:lnTo>
                  <a:pt x="389890" y="96774"/>
                </a:lnTo>
                <a:lnTo>
                  <a:pt x="421640" y="96774"/>
                </a:lnTo>
                <a:lnTo>
                  <a:pt x="421640" y="77089"/>
                </a:lnTo>
                <a:close/>
              </a:path>
              <a:path w="471804" h="219075">
                <a:moveTo>
                  <a:pt x="471805" y="22606"/>
                </a:moveTo>
                <a:lnTo>
                  <a:pt x="443992" y="22606"/>
                </a:lnTo>
                <a:lnTo>
                  <a:pt x="430784" y="91313"/>
                </a:lnTo>
                <a:lnTo>
                  <a:pt x="451866" y="91313"/>
                </a:lnTo>
                <a:lnTo>
                  <a:pt x="471805" y="2260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21425" y="4813808"/>
            <a:ext cx="401320" cy="224790"/>
          </a:xfrm>
          <a:custGeom>
            <a:avLst/>
            <a:gdLst/>
            <a:ahLst/>
            <a:cxnLst/>
            <a:rect l="l" t="t" r="r" b="b"/>
            <a:pathLst>
              <a:path w="401320" h="224789">
                <a:moveTo>
                  <a:pt x="401320" y="155321"/>
                </a:moveTo>
                <a:lnTo>
                  <a:pt x="250444" y="155321"/>
                </a:lnTo>
                <a:lnTo>
                  <a:pt x="250444" y="174371"/>
                </a:lnTo>
                <a:lnTo>
                  <a:pt x="377698" y="174371"/>
                </a:lnTo>
                <a:lnTo>
                  <a:pt x="377698" y="224663"/>
                </a:lnTo>
                <a:lnTo>
                  <a:pt x="401320" y="224663"/>
                </a:lnTo>
                <a:lnTo>
                  <a:pt x="401320" y="155321"/>
                </a:lnTo>
                <a:close/>
              </a:path>
              <a:path w="401320" h="224789">
                <a:moveTo>
                  <a:pt x="279526" y="53340"/>
                </a:moveTo>
                <a:lnTo>
                  <a:pt x="239395" y="67310"/>
                </a:lnTo>
                <a:lnTo>
                  <a:pt x="228473" y="86995"/>
                </a:lnTo>
                <a:lnTo>
                  <a:pt x="228473" y="103632"/>
                </a:lnTo>
                <a:lnTo>
                  <a:pt x="258988" y="134288"/>
                </a:lnTo>
                <a:lnTo>
                  <a:pt x="279526" y="137414"/>
                </a:lnTo>
                <a:lnTo>
                  <a:pt x="286835" y="137007"/>
                </a:lnTo>
                <a:lnTo>
                  <a:pt x="322960" y="118999"/>
                </a:lnTo>
                <a:lnTo>
                  <a:pt x="279526" y="118999"/>
                </a:lnTo>
                <a:lnTo>
                  <a:pt x="270764" y="118872"/>
                </a:lnTo>
                <a:lnTo>
                  <a:pt x="263651" y="116713"/>
                </a:lnTo>
                <a:lnTo>
                  <a:pt x="253238" y="108331"/>
                </a:lnTo>
                <a:lnTo>
                  <a:pt x="250571" y="102616"/>
                </a:lnTo>
                <a:lnTo>
                  <a:pt x="250571" y="88138"/>
                </a:lnTo>
                <a:lnTo>
                  <a:pt x="253238" y="82423"/>
                </a:lnTo>
                <a:lnTo>
                  <a:pt x="263651" y="73787"/>
                </a:lnTo>
                <a:lnTo>
                  <a:pt x="270764" y="71628"/>
                </a:lnTo>
                <a:lnTo>
                  <a:pt x="279526" y="71501"/>
                </a:lnTo>
                <a:lnTo>
                  <a:pt x="322779" y="71501"/>
                </a:lnTo>
                <a:lnTo>
                  <a:pt x="319785" y="67310"/>
                </a:lnTo>
                <a:lnTo>
                  <a:pt x="286835" y="53764"/>
                </a:lnTo>
                <a:lnTo>
                  <a:pt x="279526" y="53340"/>
                </a:lnTo>
                <a:close/>
              </a:path>
              <a:path w="401320" h="224789">
                <a:moveTo>
                  <a:pt x="322779" y="71501"/>
                </a:moveTo>
                <a:lnTo>
                  <a:pt x="279526" y="71501"/>
                </a:lnTo>
                <a:lnTo>
                  <a:pt x="288290" y="71628"/>
                </a:lnTo>
                <a:lnTo>
                  <a:pt x="295275" y="73787"/>
                </a:lnTo>
                <a:lnTo>
                  <a:pt x="300735" y="78105"/>
                </a:lnTo>
                <a:lnTo>
                  <a:pt x="306070" y="82423"/>
                </a:lnTo>
                <a:lnTo>
                  <a:pt x="308864" y="88138"/>
                </a:lnTo>
                <a:lnTo>
                  <a:pt x="309118" y="95377"/>
                </a:lnTo>
                <a:lnTo>
                  <a:pt x="308864" y="102616"/>
                </a:lnTo>
                <a:lnTo>
                  <a:pt x="279526" y="118999"/>
                </a:lnTo>
                <a:lnTo>
                  <a:pt x="322960" y="118999"/>
                </a:lnTo>
                <a:lnTo>
                  <a:pt x="324230" y="117221"/>
                </a:lnTo>
                <a:lnTo>
                  <a:pt x="328549" y="110871"/>
                </a:lnTo>
                <a:lnTo>
                  <a:pt x="330834" y="103632"/>
                </a:lnTo>
                <a:lnTo>
                  <a:pt x="330834" y="86995"/>
                </a:lnTo>
                <a:lnTo>
                  <a:pt x="328549" y="79756"/>
                </a:lnTo>
                <a:lnTo>
                  <a:pt x="324230" y="73533"/>
                </a:lnTo>
                <a:lnTo>
                  <a:pt x="322779" y="71501"/>
                </a:lnTo>
                <a:close/>
              </a:path>
              <a:path w="401320" h="224789">
                <a:moveTo>
                  <a:pt x="97027" y="30226"/>
                </a:moveTo>
                <a:lnTo>
                  <a:pt x="9525" y="30226"/>
                </a:lnTo>
                <a:lnTo>
                  <a:pt x="9525" y="49657"/>
                </a:lnTo>
                <a:lnTo>
                  <a:pt x="74167" y="49657"/>
                </a:lnTo>
                <a:lnTo>
                  <a:pt x="72834" y="60846"/>
                </a:lnTo>
                <a:lnTo>
                  <a:pt x="59709" y="102415"/>
                </a:lnTo>
                <a:lnTo>
                  <a:pt x="32003" y="138176"/>
                </a:lnTo>
                <a:lnTo>
                  <a:pt x="0" y="161036"/>
                </a:lnTo>
                <a:lnTo>
                  <a:pt x="13715" y="177419"/>
                </a:lnTo>
                <a:lnTo>
                  <a:pt x="53595" y="147486"/>
                </a:lnTo>
                <a:lnTo>
                  <a:pt x="79121" y="112331"/>
                </a:lnTo>
                <a:lnTo>
                  <a:pt x="92741" y="72909"/>
                </a:lnTo>
                <a:lnTo>
                  <a:pt x="96551" y="44803"/>
                </a:lnTo>
                <a:lnTo>
                  <a:pt x="97027" y="30226"/>
                </a:lnTo>
                <a:close/>
              </a:path>
              <a:path w="401320" h="224789">
                <a:moveTo>
                  <a:pt x="401320" y="1905"/>
                </a:moveTo>
                <a:lnTo>
                  <a:pt x="377698" y="1905"/>
                </a:lnTo>
                <a:lnTo>
                  <a:pt x="377698" y="55118"/>
                </a:lnTo>
                <a:lnTo>
                  <a:pt x="341883" y="55118"/>
                </a:lnTo>
                <a:lnTo>
                  <a:pt x="341883" y="74041"/>
                </a:lnTo>
                <a:lnTo>
                  <a:pt x="377698" y="74041"/>
                </a:lnTo>
                <a:lnTo>
                  <a:pt x="377698" y="97155"/>
                </a:lnTo>
                <a:lnTo>
                  <a:pt x="341629" y="97155"/>
                </a:lnTo>
                <a:lnTo>
                  <a:pt x="341629" y="116459"/>
                </a:lnTo>
                <a:lnTo>
                  <a:pt x="377698" y="116459"/>
                </a:lnTo>
                <a:lnTo>
                  <a:pt x="377698" y="143129"/>
                </a:lnTo>
                <a:lnTo>
                  <a:pt x="401320" y="143129"/>
                </a:lnTo>
                <a:lnTo>
                  <a:pt x="401320" y="1905"/>
                </a:lnTo>
                <a:close/>
              </a:path>
              <a:path w="401320" h="224789">
                <a:moveTo>
                  <a:pt x="191389" y="109093"/>
                </a:moveTo>
                <a:lnTo>
                  <a:pt x="168783" y="109093"/>
                </a:lnTo>
                <a:lnTo>
                  <a:pt x="168783" y="224663"/>
                </a:lnTo>
                <a:lnTo>
                  <a:pt x="191389" y="224663"/>
                </a:lnTo>
                <a:lnTo>
                  <a:pt x="191389" y="109093"/>
                </a:lnTo>
                <a:close/>
              </a:path>
              <a:path w="401320" h="224789">
                <a:moveTo>
                  <a:pt x="141224" y="7874"/>
                </a:moveTo>
                <a:lnTo>
                  <a:pt x="119125" y="7874"/>
                </a:lnTo>
                <a:lnTo>
                  <a:pt x="119125" y="213995"/>
                </a:lnTo>
                <a:lnTo>
                  <a:pt x="141224" y="213995"/>
                </a:lnTo>
                <a:lnTo>
                  <a:pt x="141224" y="109093"/>
                </a:lnTo>
                <a:lnTo>
                  <a:pt x="191389" y="109093"/>
                </a:lnTo>
                <a:lnTo>
                  <a:pt x="191389" y="89916"/>
                </a:lnTo>
                <a:lnTo>
                  <a:pt x="141224" y="89916"/>
                </a:lnTo>
                <a:lnTo>
                  <a:pt x="141224" y="7874"/>
                </a:lnTo>
                <a:close/>
              </a:path>
              <a:path w="401320" h="224789">
                <a:moveTo>
                  <a:pt x="191389" y="1905"/>
                </a:moveTo>
                <a:lnTo>
                  <a:pt x="168783" y="1905"/>
                </a:lnTo>
                <a:lnTo>
                  <a:pt x="168783" y="89916"/>
                </a:lnTo>
                <a:lnTo>
                  <a:pt x="191389" y="89916"/>
                </a:lnTo>
                <a:lnTo>
                  <a:pt x="191389" y="1905"/>
                </a:lnTo>
                <a:close/>
              </a:path>
              <a:path w="401320" h="224789">
                <a:moveTo>
                  <a:pt x="341249" y="23622"/>
                </a:moveTo>
                <a:lnTo>
                  <a:pt x="215900" y="23622"/>
                </a:lnTo>
                <a:lnTo>
                  <a:pt x="215900" y="42672"/>
                </a:lnTo>
                <a:lnTo>
                  <a:pt x="341249" y="42672"/>
                </a:lnTo>
                <a:lnTo>
                  <a:pt x="341249" y="23622"/>
                </a:lnTo>
                <a:close/>
              </a:path>
              <a:path w="401320" h="224789">
                <a:moveTo>
                  <a:pt x="291465" y="0"/>
                </a:moveTo>
                <a:lnTo>
                  <a:pt x="268097" y="0"/>
                </a:lnTo>
                <a:lnTo>
                  <a:pt x="268097" y="23622"/>
                </a:lnTo>
                <a:lnTo>
                  <a:pt x="291465" y="23622"/>
                </a:lnTo>
                <a:lnTo>
                  <a:pt x="2914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3135" y="4815713"/>
            <a:ext cx="623570" cy="222885"/>
          </a:xfrm>
          <a:custGeom>
            <a:avLst/>
            <a:gdLst/>
            <a:ahLst/>
            <a:cxnLst/>
            <a:rect l="l" t="t" r="r" b="b"/>
            <a:pathLst>
              <a:path w="623570" h="222885">
                <a:moveTo>
                  <a:pt x="69088" y="87503"/>
                </a:moveTo>
                <a:lnTo>
                  <a:pt x="45720" y="87503"/>
                </a:lnTo>
                <a:lnTo>
                  <a:pt x="45720" y="154812"/>
                </a:lnTo>
                <a:lnTo>
                  <a:pt x="29591" y="155320"/>
                </a:lnTo>
                <a:lnTo>
                  <a:pt x="21971" y="155448"/>
                </a:lnTo>
                <a:lnTo>
                  <a:pt x="14224" y="155448"/>
                </a:lnTo>
                <a:lnTo>
                  <a:pt x="6985" y="155575"/>
                </a:lnTo>
                <a:lnTo>
                  <a:pt x="0" y="155575"/>
                </a:lnTo>
                <a:lnTo>
                  <a:pt x="2667" y="174752"/>
                </a:lnTo>
                <a:lnTo>
                  <a:pt x="12838" y="174799"/>
                </a:lnTo>
                <a:lnTo>
                  <a:pt x="57189" y="174013"/>
                </a:lnTo>
                <a:lnTo>
                  <a:pt x="104884" y="171033"/>
                </a:lnTo>
                <a:lnTo>
                  <a:pt x="140335" y="166497"/>
                </a:lnTo>
                <a:lnTo>
                  <a:pt x="139531" y="154178"/>
                </a:lnTo>
                <a:lnTo>
                  <a:pt x="69088" y="154178"/>
                </a:lnTo>
                <a:lnTo>
                  <a:pt x="69088" y="87503"/>
                </a:lnTo>
                <a:close/>
              </a:path>
              <a:path w="623570" h="222885">
                <a:moveTo>
                  <a:pt x="139192" y="148970"/>
                </a:moveTo>
                <a:lnTo>
                  <a:pt x="95787" y="152892"/>
                </a:lnTo>
                <a:lnTo>
                  <a:pt x="69088" y="154178"/>
                </a:lnTo>
                <a:lnTo>
                  <a:pt x="139531" y="154178"/>
                </a:lnTo>
                <a:lnTo>
                  <a:pt x="139192" y="148970"/>
                </a:lnTo>
                <a:close/>
              </a:path>
              <a:path w="623570" h="222885">
                <a:moveTo>
                  <a:pt x="126238" y="23875"/>
                </a:moveTo>
                <a:lnTo>
                  <a:pt x="12319" y="23875"/>
                </a:lnTo>
                <a:lnTo>
                  <a:pt x="12319" y="43053"/>
                </a:lnTo>
                <a:lnTo>
                  <a:pt x="102870" y="43053"/>
                </a:lnTo>
                <a:lnTo>
                  <a:pt x="102778" y="50365"/>
                </a:lnTo>
                <a:lnTo>
                  <a:pt x="99710" y="98123"/>
                </a:lnTo>
                <a:lnTo>
                  <a:pt x="96393" y="123062"/>
                </a:lnTo>
                <a:lnTo>
                  <a:pt x="119761" y="124841"/>
                </a:lnTo>
                <a:lnTo>
                  <a:pt x="124636" y="84639"/>
                </a:lnTo>
                <a:lnTo>
                  <a:pt x="126175" y="50365"/>
                </a:lnTo>
                <a:lnTo>
                  <a:pt x="126238" y="23875"/>
                </a:lnTo>
                <a:close/>
              </a:path>
              <a:path w="623570" h="222885">
                <a:moveTo>
                  <a:pt x="578358" y="104393"/>
                </a:moveTo>
                <a:lnTo>
                  <a:pt x="555752" y="104393"/>
                </a:lnTo>
                <a:lnTo>
                  <a:pt x="555752" y="211836"/>
                </a:lnTo>
                <a:lnTo>
                  <a:pt x="578358" y="211836"/>
                </a:lnTo>
                <a:lnTo>
                  <a:pt x="578358" y="104393"/>
                </a:lnTo>
                <a:close/>
              </a:path>
              <a:path w="623570" h="222885">
                <a:moveTo>
                  <a:pt x="482473" y="17906"/>
                </a:moveTo>
                <a:lnTo>
                  <a:pt x="447516" y="38862"/>
                </a:lnTo>
                <a:lnTo>
                  <a:pt x="434941" y="83599"/>
                </a:lnTo>
                <a:lnTo>
                  <a:pt x="434467" y="96266"/>
                </a:lnTo>
                <a:lnTo>
                  <a:pt x="434846" y="107955"/>
                </a:lnTo>
                <a:lnTo>
                  <a:pt x="443678" y="146385"/>
                </a:lnTo>
                <a:lnTo>
                  <a:pt x="475378" y="174156"/>
                </a:lnTo>
                <a:lnTo>
                  <a:pt x="482473" y="174751"/>
                </a:lnTo>
                <a:lnTo>
                  <a:pt x="489138" y="174226"/>
                </a:lnTo>
                <a:lnTo>
                  <a:pt x="518270" y="152400"/>
                </a:lnTo>
                <a:lnTo>
                  <a:pt x="482473" y="152400"/>
                </a:lnTo>
                <a:lnTo>
                  <a:pt x="474218" y="152273"/>
                </a:lnTo>
                <a:lnTo>
                  <a:pt x="456813" y="108860"/>
                </a:lnTo>
                <a:lnTo>
                  <a:pt x="456311" y="96266"/>
                </a:lnTo>
                <a:lnTo>
                  <a:pt x="456813" y="83599"/>
                </a:lnTo>
                <a:lnTo>
                  <a:pt x="467868" y="45085"/>
                </a:lnTo>
                <a:lnTo>
                  <a:pt x="482473" y="40005"/>
                </a:lnTo>
                <a:lnTo>
                  <a:pt x="518080" y="40005"/>
                </a:lnTo>
                <a:lnTo>
                  <a:pt x="515620" y="35813"/>
                </a:lnTo>
                <a:lnTo>
                  <a:pt x="508815" y="28051"/>
                </a:lnTo>
                <a:lnTo>
                  <a:pt x="500999" y="22479"/>
                </a:lnTo>
                <a:lnTo>
                  <a:pt x="492206" y="19097"/>
                </a:lnTo>
                <a:lnTo>
                  <a:pt x="482473" y="17906"/>
                </a:lnTo>
                <a:close/>
              </a:path>
              <a:path w="623570" h="222885">
                <a:moveTo>
                  <a:pt x="518080" y="40005"/>
                </a:moveTo>
                <a:lnTo>
                  <a:pt x="482473" y="40005"/>
                </a:lnTo>
                <a:lnTo>
                  <a:pt x="490728" y="40131"/>
                </a:lnTo>
                <a:lnTo>
                  <a:pt x="497205" y="45085"/>
                </a:lnTo>
                <a:lnTo>
                  <a:pt x="508511" y="83599"/>
                </a:lnTo>
                <a:lnTo>
                  <a:pt x="509016" y="96266"/>
                </a:lnTo>
                <a:lnTo>
                  <a:pt x="508511" y="108860"/>
                </a:lnTo>
                <a:lnTo>
                  <a:pt x="497205" y="147319"/>
                </a:lnTo>
                <a:lnTo>
                  <a:pt x="482473" y="152400"/>
                </a:lnTo>
                <a:lnTo>
                  <a:pt x="518270" y="152400"/>
                </a:lnTo>
                <a:lnTo>
                  <a:pt x="529796" y="114964"/>
                </a:lnTo>
                <a:lnTo>
                  <a:pt x="530606" y="104393"/>
                </a:lnTo>
                <a:lnTo>
                  <a:pt x="578358" y="104393"/>
                </a:lnTo>
                <a:lnTo>
                  <a:pt x="578358" y="85343"/>
                </a:lnTo>
                <a:lnTo>
                  <a:pt x="530606" y="85343"/>
                </a:lnTo>
                <a:lnTo>
                  <a:pt x="528818" y="70318"/>
                </a:lnTo>
                <a:lnTo>
                  <a:pt x="525732" y="57054"/>
                </a:lnTo>
                <a:lnTo>
                  <a:pt x="521336" y="45553"/>
                </a:lnTo>
                <a:lnTo>
                  <a:pt x="518080" y="40005"/>
                </a:lnTo>
                <a:close/>
              </a:path>
              <a:path w="623570" h="222885">
                <a:moveTo>
                  <a:pt x="578358" y="4318"/>
                </a:moveTo>
                <a:lnTo>
                  <a:pt x="555752" y="4318"/>
                </a:lnTo>
                <a:lnTo>
                  <a:pt x="555752" y="85343"/>
                </a:lnTo>
                <a:lnTo>
                  <a:pt x="578358" y="85343"/>
                </a:lnTo>
                <a:lnTo>
                  <a:pt x="578358" y="4318"/>
                </a:lnTo>
                <a:close/>
              </a:path>
              <a:path w="623570" h="222885">
                <a:moveTo>
                  <a:pt x="362966" y="4699"/>
                </a:moveTo>
                <a:lnTo>
                  <a:pt x="340614" y="4699"/>
                </a:lnTo>
                <a:lnTo>
                  <a:pt x="340614" y="78867"/>
                </a:lnTo>
                <a:lnTo>
                  <a:pt x="306070" y="78867"/>
                </a:lnTo>
                <a:lnTo>
                  <a:pt x="306070" y="98170"/>
                </a:lnTo>
                <a:lnTo>
                  <a:pt x="340614" y="98170"/>
                </a:lnTo>
                <a:lnTo>
                  <a:pt x="340614" y="211581"/>
                </a:lnTo>
                <a:lnTo>
                  <a:pt x="362966" y="211581"/>
                </a:lnTo>
                <a:lnTo>
                  <a:pt x="362966" y="4699"/>
                </a:lnTo>
                <a:close/>
              </a:path>
              <a:path w="623570" h="222885">
                <a:moveTo>
                  <a:pt x="284225" y="44323"/>
                </a:moveTo>
                <a:lnTo>
                  <a:pt x="261620" y="44323"/>
                </a:lnTo>
                <a:lnTo>
                  <a:pt x="261620" y="62230"/>
                </a:lnTo>
                <a:lnTo>
                  <a:pt x="261266" y="72108"/>
                </a:lnTo>
                <a:lnTo>
                  <a:pt x="253160" y="110529"/>
                </a:lnTo>
                <a:lnTo>
                  <a:pt x="228361" y="150066"/>
                </a:lnTo>
                <a:lnTo>
                  <a:pt x="213868" y="161289"/>
                </a:lnTo>
                <a:lnTo>
                  <a:pt x="228219" y="178943"/>
                </a:lnTo>
                <a:lnTo>
                  <a:pt x="255905" y="151130"/>
                </a:lnTo>
                <a:lnTo>
                  <a:pt x="273304" y="111632"/>
                </a:lnTo>
                <a:lnTo>
                  <a:pt x="293634" y="111632"/>
                </a:lnTo>
                <a:lnTo>
                  <a:pt x="284537" y="71705"/>
                </a:lnTo>
                <a:lnTo>
                  <a:pt x="284225" y="62230"/>
                </a:lnTo>
                <a:lnTo>
                  <a:pt x="284225" y="44323"/>
                </a:lnTo>
                <a:close/>
              </a:path>
              <a:path w="623570" h="222885">
                <a:moveTo>
                  <a:pt x="293634" y="111632"/>
                </a:moveTo>
                <a:lnTo>
                  <a:pt x="273304" y="111632"/>
                </a:lnTo>
                <a:lnTo>
                  <a:pt x="276419" y="121560"/>
                </a:lnTo>
                <a:lnTo>
                  <a:pt x="295628" y="155680"/>
                </a:lnTo>
                <a:lnTo>
                  <a:pt x="316738" y="173736"/>
                </a:lnTo>
                <a:lnTo>
                  <a:pt x="330962" y="156337"/>
                </a:lnTo>
                <a:lnTo>
                  <a:pt x="323411" y="151407"/>
                </a:lnTo>
                <a:lnTo>
                  <a:pt x="316563" y="145764"/>
                </a:lnTo>
                <a:lnTo>
                  <a:pt x="310405" y="139406"/>
                </a:lnTo>
                <a:lnTo>
                  <a:pt x="304927" y="132334"/>
                </a:lnTo>
                <a:lnTo>
                  <a:pt x="300021" y="124712"/>
                </a:lnTo>
                <a:lnTo>
                  <a:pt x="295783" y="116697"/>
                </a:lnTo>
                <a:lnTo>
                  <a:pt x="293634" y="111632"/>
                </a:lnTo>
                <a:close/>
              </a:path>
              <a:path w="623570" h="222885">
                <a:moveTo>
                  <a:pt x="322453" y="25145"/>
                </a:moveTo>
                <a:lnTo>
                  <a:pt x="220599" y="25145"/>
                </a:lnTo>
                <a:lnTo>
                  <a:pt x="220599" y="44323"/>
                </a:lnTo>
                <a:lnTo>
                  <a:pt x="322453" y="44323"/>
                </a:lnTo>
                <a:lnTo>
                  <a:pt x="322453" y="25145"/>
                </a:lnTo>
                <a:close/>
              </a:path>
              <a:path w="623570" h="222885">
                <a:moveTo>
                  <a:pt x="623570" y="0"/>
                </a:moveTo>
                <a:lnTo>
                  <a:pt x="600964" y="0"/>
                </a:lnTo>
                <a:lnTo>
                  <a:pt x="600964" y="222757"/>
                </a:lnTo>
                <a:lnTo>
                  <a:pt x="623570" y="222757"/>
                </a:lnTo>
                <a:lnTo>
                  <a:pt x="623570" y="0"/>
                </a:lnTo>
                <a:close/>
              </a:path>
              <a:path w="623570" h="222885">
                <a:moveTo>
                  <a:pt x="408178" y="0"/>
                </a:moveTo>
                <a:lnTo>
                  <a:pt x="385572" y="0"/>
                </a:lnTo>
                <a:lnTo>
                  <a:pt x="385572" y="222757"/>
                </a:lnTo>
                <a:lnTo>
                  <a:pt x="408178" y="222757"/>
                </a:lnTo>
                <a:lnTo>
                  <a:pt x="408178" y="0"/>
                </a:lnTo>
                <a:close/>
              </a:path>
              <a:path w="623570" h="222885">
                <a:moveTo>
                  <a:pt x="175641" y="0"/>
                </a:moveTo>
                <a:lnTo>
                  <a:pt x="151765" y="0"/>
                </a:lnTo>
                <a:lnTo>
                  <a:pt x="151765" y="222757"/>
                </a:lnTo>
                <a:lnTo>
                  <a:pt x="175641" y="222757"/>
                </a:lnTo>
                <a:lnTo>
                  <a:pt x="175641" y="112141"/>
                </a:lnTo>
                <a:lnTo>
                  <a:pt x="209677" y="112141"/>
                </a:lnTo>
                <a:lnTo>
                  <a:pt x="209677" y="91948"/>
                </a:lnTo>
                <a:lnTo>
                  <a:pt x="175641" y="91948"/>
                </a:lnTo>
                <a:lnTo>
                  <a:pt x="1756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09256" y="4815713"/>
            <a:ext cx="414655" cy="222885"/>
          </a:xfrm>
          <a:custGeom>
            <a:avLst/>
            <a:gdLst/>
            <a:ahLst/>
            <a:cxnLst/>
            <a:rect l="l" t="t" r="r" b="b"/>
            <a:pathLst>
              <a:path w="414654" h="222885">
                <a:moveTo>
                  <a:pt x="264795" y="153669"/>
                </a:moveTo>
                <a:lnTo>
                  <a:pt x="241173" y="153669"/>
                </a:lnTo>
                <a:lnTo>
                  <a:pt x="241173" y="218059"/>
                </a:lnTo>
                <a:lnTo>
                  <a:pt x="391795" y="218059"/>
                </a:lnTo>
                <a:lnTo>
                  <a:pt x="391795" y="198881"/>
                </a:lnTo>
                <a:lnTo>
                  <a:pt x="264795" y="198881"/>
                </a:lnTo>
                <a:lnTo>
                  <a:pt x="264795" y="153669"/>
                </a:lnTo>
                <a:close/>
              </a:path>
              <a:path w="414654" h="222885">
                <a:moveTo>
                  <a:pt x="382397" y="254"/>
                </a:moveTo>
                <a:lnTo>
                  <a:pt x="358775" y="254"/>
                </a:lnTo>
                <a:lnTo>
                  <a:pt x="358775" y="166750"/>
                </a:lnTo>
                <a:lnTo>
                  <a:pt x="382397" y="166750"/>
                </a:lnTo>
                <a:lnTo>
                  <a:pt x="382397" y="91439"/>
                </a:lnTo>
                <a:lnTo>
                  <a:pt x="414654" y="91439"/>
                </a:lnTo>
                <a:lnTo>
                  <a:pt x="414654" y="71881"/>
                </a:lnTo>
                <a:lnTo>
                  <a:pt x="382397" y="71881"/>
                </a:lnTo>
                <a:lnTo>
                  <a:pt x="382397" y="254"/>
                </a:lnTo>
                <a:close/>
              </a:path>
              <a:path w="414654" h="222885">
                <a:moveTo>
                  <a:pt x="274066" y="56006"/>
                </a:moveTo>
                <a:lnTo>
                  <a:pt x="231267" y="69468"/>
                </a:lnTo>
                <a:lnTo>
                  <a:pt x="219964" y="89407"/>
                </a:lnTo>
                <a:lnTo>
                  <a:pt x="219964" y="106425"/>
                </a:lnTo>
                <a:lnTo>
                  <a:pt x="251956" y="136753"/>
                </a:lnTo>
                <a:lnTo>
                  <a:pt x="274066" y="139700"/>
                </a:lnTo>
                <a:lnTo>
                  <a:pt x="281846" y="139368"/>
                </a:lnTo>
                <a:lnTo>
                  <a:pt x="320148" y="121285"/>
                </a:lnTo>
                <a:lnTo>
                  <a:pt x="264414" y="121285"/>
                </a:lnTo>
                <a:lnTo>
                  <a:pt x="256794" y="119125"/>
                </a:lnTo>
                <a:lnTo>
                  <a:pt x="251205" y="115062"/>
                </a:lnTo>
                <a:lnTo>
                  <a:pt x="245618" y="110870"/>
                </a:lnTo>
                <a:lnTo>
                  <a:pt x="242697" y="105282"/>
                </a:lnTo>
                <a:lnTo>
                  <a:pt x="242697" y="90550"/>
                </a:lnTo>
                <a:lnTo>
                  <a:pt x="245618" y="84709"/>
                </a:lnTo>
                <a:lnTo>
                  <a:pt x="256794" y="76326"/>
                </a:lnTo>
                <a:lnTo>
                  <a:pt x="264414" y="74168"/>
                </a:lnTo>
                <a:lnTo>
                  <a:pt x="274066" y="74041"/>
                </a:lnTo>
                <a:lnTo>
                  <a:pt x="319811" y="74041"/>
                </a:lnTo>
                <a:lnTo>
                  <a:pt x="316611" y="69468"/>
                </a:lnTo>
                <a:lnTo>
                  <a:pt x="281846" y="56338"/>
                </a:lnTo>
                <a:lnTo>
                  <a:pt x="274066" y="56006"/>
                </a:lnTo>
                <a:close/>
              </a:path>
              <a:path w="414654" h="222885">
                <a:moveTo>
                  <a:pt x="319811" y="74041"/>
                </a:moveTo>
                <a:lnTo>
                  <a:pt x="274066" y="74041"/>
                </a:lnTo>
                <a:lnTo>
                  <a:pt x="283591" y="74168"/>
                </a:lnTo>
                <a:lnTo>
                  <a:pt x="291211" y="76326"/>
                </a:lnTo>
                <a:lnTo>
                  <a:pt x="302641" y="84709"/>
                </a:lnTo>
                <a:lnTo>
                  <a:pt x="305562" y="90550"/>
                </a:lnTo>
                <a:lnTo>
                  <a:pt x="305816" y="97917"/>
                </a:lnTo>
                <a:lnTo>
                  <a:pt x="305562" y="105282"/>
                </a:lnTo>
                <a:lnTo>
                  <a:pt x="302641" y="110870"/>
                </a:lnTo>
                <a:lnTo>
                  <a:pt x="296925" y="115062"/>
                </a:lnTo>
                <a:lnTo>
                  <a:pt x="291211" y="119125"/>
                </a:lnTo>
                <a:lnTo>
                  <a:pt x="283591" y="121285"/>
                </a:lnTo>
                <a:lnTo>
                  <a:pt x="320148" y="121285"/>
                </a:lnTo>
                <a:lnTo>
                  <a:pt x="321055" y="120014"/>
                </a:lnTo>
                <a:lnTo>
                  <a:pt x="325627" y="113792"/>
                </a:lnTo>
                <a:lnTo>
                  <a:pt x="327914" y="106425"/>
                </a:lnTo>
                <a:lnTo>
                  <a:pt x="327914" y="89407"/>
                </a:lnTo>
                <a:lnTo>
                  <a:pt x="325627" y="82042"/>
                </a:lnTo>
                <a:lnTo>
                  <a:pt x="321055" y="75818"/>
                </a:lnTo>
                <a:lnTo>
                  <a:pt x="319811" y="74041"/>
                </a:lnTo>
                <a:close/>
              </a:path>
              <a:path w="414654" h="222885">
                <a:moveTo>
                  <a:pt x="340360" y="26162"/>
                </a:moveTo>
                <a:lnTo>
                  <a:pt x="207645" y="26162"/>
                </a:lnTo>
                <a:lnTo>
                  <a:pt x="207645" y="45212"/>
                </a:lnTo>
                <a:lnTo>
                  <a:pt x="340360" y="45212"/>
                </a:lnTo>
                <a:lnTo>
                  <a:pt x="340360" y="26162"/>
                </a:lnTo>
                <a:close/>
              </a:path>
              <a:path w="414654" h="222885">
                <a:moveTo>
                  <a:pt x="286003" y="0"/>
                </a:moveTo>
                <a:lnTo>
                  <a:pt x="262382" y="0"/>
                </a:lnTo>
                <a:lnTo>
                  <a:pt x="262382" y="26162"/>
                </a:lnTo>
                <a:lnTo>
                  <a:pt x="286003" y="26162"/>
                </a:lnTo>
                <a:lnTo>
                  <a:pt x="286003" y="0"/>
                </a:lnTo>
                <a:close/>
              </a:path>
              <a:path w="414654" h="222885">
                <a:moveTo>
                  <a:pt x="83566" y="26924"/>
                </a:moveTo>
                <a:lnTo>
                  <a:pt x="0" y="26924"/>
                </a:lnTo>
                <a:lnTo>
                  <a:pt x="0" y="169291"/>
                </a:lnTo>
                <a:lnTo>
                  <a:pt x="14859" y="169291"/>
                </a:lnTo>
                <a:lnTo>
                  <a:pt x="22790" y="169245"/>
                </a:lnTo>
                <a:lnTo>
                  <a:pt x="64688" y="167370"/>
                </a:lnTo>
                <a:lnTo>
                  <a:pt x="97154" y="162560"/>
                </a:lnTo>
                <a:lnTo>
                  <a:pt x="95923" y="149098"/>
                </a:lnTo>
                <a:lnTo>
                  <a:pt x="23622" y="149098"/>
                </a:lnTo>
                <a:lnTo>
                  <a:pt x="23622" y="45974"/>
                </a:lnTo>
                <a:lnTo>
                  <a:pt x="83566" y="45974"/>
                </a:lnTo>
                <a:lnTo>
                  <a:pt x="83566" y="26924"/>
                </a:lnTo>
                <a:close/>
              </a:path>
              <a:path w="414654" h="222885">
                <a:moveTo>
                  <a:pt x="95376" y="143129"/>
                </a:moveTo>
                <a:lnTo>
                  <a:pt x="52143" y="148294"/>
                </a:lnTo>
                <a:lnTo>
                  <a:pt x="23622" y="149098"/>
                </a:lnTo>
                <a:lnTo>
                  <a:pt x="95923" y="149098"/>
                </a:lnTo>
                <a:lnTo>
                  <a:pt x="95376" y="143129"/>
                </a:lnTo>
                <a:close/>
              </a:path>
              <a:path w="414654" h="222885">
                <a:moveTo>
                  <a:pt x="183642" y="107695"/>
                </a:moveTo>
                <a:lnTo>
                  <a:pt x="161036" y="107695"/>
                </a:lnTo>
                <a:lnTo>
                  <a:pt x="161036" y="222757"/>
                </a:lnTo>
                <a:lnTo>
                  <a:pt x="183642" y="222757"/>
                </a:lnTo>
                <a:lnTo>
                  <a:pt x="183642" y="107695"/>
                </a:lnTo>
                <a:close/>
              </a:path>
              <a:path w="414654" h="222885">
                <a:moveTo>
                  <a:pt x="132207" y="4444"/>
                </a:moveTo>
                <a:lnTo>
                  <a:pt x="110617" y="4444"/>
                </a:lnTo>
                <a:lnTo>
                  <a:pt x="110617" y="211328"/>
                </a:lnTo>
                <a:lnTo>
                  <a:pt x="132207" y="211328"/>
                </a:lnTo>
                <a:lnTo>
                  <a:pt x="132207" y="107695"/>
                </a:lnTo>
                <a:lnTo>
                  <a:pt x="183642" y="107695"/>
                </a:lnTo>
                <a:lnTo>
                  <a:pt x="183642" y="88264"/>
                </a:lnTo>
                <a:lnTo>
                  <a:pt x="132207" y="88264"/>
                </a:lnTo>
                <a:lnTo>
                  <a:pt x="132207" y="4444"/>
                </a:lnTo>
                <a:close/>
              </a:path>
              <a:path w="414654" h="222885">
                <a:moveTo>
                  <a:pt x="183642" y="0"/>
                </a:moveTo>
                <a:lnTo>
                  <a:pt x="161036" y="0"/>
                </a:lnTo>
                <a:lnTo>
                  <a:pt x="161036" y="88264"/>
                </a:lnTo>
                <a:lnTo>
                  <a:pt x="183642" y="88264"/>
                </a:lnTo>
                <a:lnTo>
                  <a:pt x="1836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82711" y="4814696"/>
            <a:ext cx="1051560" cy="224154"/>
          </a:xfrm>
          <a:custGeom>
            <a:avLst/>
            <a:gdLst/>
            <a:ahLst/>
            <a:cxnLst/>
            <a:rect l="l" t="t" r="r" b="b"/>
            <a:pathLst>
              <a:path w="1051559" h="224154">
                <a:moveTo>
                  <a:pt x="392049" y="151637"/>
                </a:moveTo>
                <a:lnTo>
                  <a:pt x="244856" y="151637"/>
                </a:lnTo>
                <a:lnTo>
                  <a:pt x="244856" y="170814"/>
                </a:lnTo>
                <a:lnTo>
                  <a:pt x="368427" y="170814"/>
                </a:lnTo>
                <a:lnTo>
                  <a:pt x="368427" y="223773"/>
                </a:lnTo>
                <a:lnTo>
                  <a:pt x="392049" y="223773"/>
                </a:lnTo>
                <a:lnTo>
                  <a:pt x="392049" y="151637"/>
                </a:lnTo>
                <a:close/>
              </a:path>
              <a:path w="1051559" h="224154">
                <a:moveTo>
                  <a:pt x="824357" y="131063"/>
                </a:moveTo>
                <a:lnTo>
                  <a:pt x="671195" y="131063"/>
                </a:lnTo>
                <a:lnTo>
                  <a:pt x="671195" y="149225"/>
                </a:lnTo>
                <a:lnTo>
                  <a:pt x="800989" y="149225"/>
                </a:lnTo>
                <a:lnTo>
                  <a:pt x="800989" y="166623"/>
                </a:lnTo>
                <a:lnTo>
                  <a:pt x="671449" y="166623"/>
                </a:lnTo>
                <a:lnTo>
                  <a:pt x="671449" y="221487"/>
                </a:lnTo>
                <a:lnTo>
                  <a:pt x="830580" y="221487"/>
                </a:lnTo>
                <a:lnTo>
                  <a:pt x="830580" y="203326"/>
                </a:lnTo>
                <a:lnTo>
                  <a:pt x="694563" y="203326"/>
                </a:lnTo>
                <a:lnTo>
                  <a:pt x="694563" y="183769"/>
                </a:lnTo>
                <a:lnTo>
                  <a:pt x="824357" y="183769"/>
                </a:lnTo>
                <a:lnTo>
                  <a:pt x="824357" y="131063"/>
                </a:lnTo>
                <a:close/>
              </a:path>
              <a:path w="1051559" h="224154">
                <a:moveTo>
                  <a:pt x="759968" y="111125"/>
                </a:moveTo>
                <a:lnTo>
                  <a:pt x="736346" y="111125"/>
                </a:lnTo>
                <a:lnTo>
                  <a:pt x="736346" y="131063"/>
                </a:lnTo>
                <a:lnTo>
                  <a:pt x="759968" y="131063"/>
                </a:lnTo>
                <a:lnTo>
                  <a:pt x="759968" y="111125"/>
                </a:lnTo>
                <a:close/>
              </a:path>
              <a:path w="1051559" h="224154">
                <a:moveTo>
                  <a:pt x="849884" y="92201"/>
                </a:moveTo>
                <a:lnTo>
                  <a:pt x="646811" y="92201"/>
                </a:lnTo>
                <a:lnTo>
                  <a:pt x="646811" y="111125"/>
                </a:lnTo>
                <a:lnTo>
                  <a:pt x="849884" y="111125"/>
                </a:lnTo>
                <a:lnTo>
                  <a:pt x="849884" y="92201"/>
                </a:lnTo>
                <a:close/>
              </a:path>
              <a:path w="1051559" h="224154">
                <a:moveTo>
                  <a:pt x="69088" y="88518"/>
                </a:moveTo>
                <a:lnTo>
                  <a:pt x="45720" y="88518"/>
                </a:lnTo>
                <a:lnTo>
                  <a:pt x="45720" y="155828"/>
                </a:lnTo>
                <a:lnTo>
                  <a:pt x="29591" y="156336"/>
                </a:lnTo>
                <a:lnTo>
                  <a:pt x="21971" y="156463"/>
                </a:lnTo>
                <a:lnTo>
                  <a:pt x="14224" y="156463"/>
                </a:lnTo>
                <a:lnTo>
                  <a:pt x="6985" y="156590"/>
                </a:lnTo>
                <a:lnTo>
                  <a:pt x="0" y="156590"/>
                </a:lnTo>
                <a:lnTo>
                  <a:pt x="2667" y="175768"/>
                </a:lnTo>
                <a:lnTo>
                  <a:pt x="12838" y="175815"/>
                </a:lnTo>
                <a:lnTo>
                  <a:pt x="57189" y="175029"/>
                </a:lnTo>
                <a:lnTo>
                  <a:pt x="104884" y="172049"/>
                </a:lnTo>
                <a:lnTo>
                  <a:pt x="140335" y="167512"/>
                </a:lnTo>
                <a:lnTo>
                  <a:pt x="139531" y="155194"/>
                </a:lnTo>
                <a:lnTo>
                  <a:pt x="69088" y="155194"/>
                </a:lnTo>
                <a:lnTo>
                  <a:pt x="69088" y="88518"/>
                </a:lnTo>
                <a:close/>
              </a:path>
              <a:path w="1051559" h="224154">
                <a:moveTo>
                  <a:pt x="139192" y="149986"/>
                </a:moveTo>
                <a:lnTo>
                  <a:pt x="95787" y="153908"/>
                </a:lnTo>
                <a:lnTo>
                  <a:pt x="69088" y="155194"/>
                </a:lnTo>
                <a:lnTo>
                  <a:pt x="139531" y="155194"/>
                </a:lnTo>
                <a:lnTo>
                  <a:pt x="139192" y="149986"/>
                </a:lnTo>
                <a:close/>
              </a:path>
              <a:path w="1051559" h="224154">
                <a:moveTo>
                  <a:pt x="126238" y="24891"/>
                </a:moveTo>
                <a:lnTo>
                  <a:pt x="12319" y="24891"/>
                </a:lnTo>
                <a:lnTo>
                  <a:pt x="12319" y="44068"/>
                </a:lnTo>
                <a:lnTo>
                  <a:pt x="102870" y="44068"/>
                </a:lnTo>
                <a:lnTo>
                  <a:pt x="102778" y="51381"/>
                </a:lnTo>
                <a:lnTo>
                  <a:pt x="99710" y="99139"/>
                </a:lnTo>
                <a:lnTo>
                  <a:pt x="96393" y="124078"/>
                </a:lnTo>
                <a:lnTo>
                  <a:pt x="119761" y="125856"/>
                </a:lnTo>
                <a:lnTo>
                  <a:pt x="124636" y="85655"/>
                </a:lnTo>
                <a:lnTo>
                  <a:pt x="126175" y="51381"/>
                </a:lnTo>
                <a:lnTo>
                  <a:pt x="126238" y="24891"/>
                </a:lnTo>
                <a:close/>
              </a:path>
              <a:path w="1051559" h="224154">
                <a:moveTo>
                  <a:pt x="283718" y="52450"/>
                </a:moveTo>
                <a:lnTo>
                  <a:pt x="240919" y="65658"/>
                </a:lnTo>
                <a:lnTo>
                  <a:pt x="229616" y="84835"/>
                </a:lnTo>
                <a:lnTo>
                  <a:pt x="229616" y="101218"/>
                </a:lnTo>
                <a:lnTo>
                  <a:pt x="261608" y="130637"/>
                </a:lnTo>
                <a:lnTo>
                  <a:pt x="283718" y="133476"/>
                </a:lnTo>
                <a:lnTo>
                  <a:pt x="291498" y="133165"/>
                </a:lnTo>
                <a:lnTo>
                  <a:pt x="330059" y="115188"/>
                </a:lnTo>
                <a:lnTo>
                  <a:pt x="283718" y="115188"/>
                </a:lnTo>
                <a:lnTo>
                  <a:pt x="274066" y="115061"/>
                </a:lnTo>
                <a:lnTo>
                  <a:pt x="266446" y="113156"/>
                </a:lnTo>
                <a:lnTo>
                  <a:pt x="260858" y="109346"/>
                </a:lnTo>
                <a:lnTo>
                  <a:pt x="255270" y="105409"/>
                </a:lnTo>
                <a:lnTo>
                  <a:pt x="252349" y="100075"/>
                </a:lnTo>
                <a:lnTo>
                  <a:pt x="252349" y="86105"/>
                </a:lnTo>
                <a:lnTo>
                  <a:pt x="255270" y="80644"/>
                </a:lnTo>
                <a:lnTo>
                  <a:pt x="266446" y="72770"/>
                </a:lnTo>
                <a:lnTo>
                  <a:pt x="274066" y="70738"/>
                </a:lnTo>
                <a:lnTo>
                  <a:pt x="283718" y="70611"/>
                </a:lnTo>
                <a:lnTo>
                  <a:pt x="329874" y="70611"/>
                </a:lnTo>
                <a:lnTo>
                  <a:pt x="326263" y="65658"/>
                </a:lnTo>
                <a:lnTo>
                  <a:pt x="291498" y="52853"/>
                </a:lnTo>
                <a:lnTo>
                  <a:pt x="283718" y="52450"/>
                </a:lnTo>
                <a:close/>
              </a:path>
              <a:path w="1051559" h="224154">
                <a:moveTo>
                  <a:pt x="329874" y="70611"/>
                </a:moveTo>
                <a:lnTo>
                  <a:pt x="283718" y="70611"/>
                </a:lnTo>
                <a:lnTo>
                  <a:pt x="293243" y="70738"/>
                </a:lnTo>
                <a:lnTo>
                  <a:pt x="300863" y="72770"/>
                </a:lnTo>
                <a:lnTo>
                  <a:pt x="312293" y="80644"/>
                </a:lnTo>
                <a:lnTo>
                  <a:pt x="315214" y="86105"/>
                </a:lnTo>
                <a:lnTo>
                  <a:pt x="315468" y="92963"/>
                </a:lnTo>
                <a:lnTo>
                  <a:pt x="315214" y="100075"/>
                </a:lnTo>
                <a:lnTo>
                  <a:pt x="283718" y="115188"/>
                </a:lnTo>
                <a:lnTo>
                  <a:pt x="330059" y="115188"/>
                </a:lnTo>
                <a:lnTo>
                  <a:pt x="330708" y="114300"/>
                </a:lnTo>
                <a:lnTo>
                  <a:pt x="335280" y="108330"/>
                </a:lnTo>
                <a:lnTo>
                  <a:pt x="337566" y="101218"/>
                </a:lnTo>
                <a:lnTo>
                  <a:pt x="337566" y="84835"/>
                </a:lnTo>
                <a:lnTo>
                  <a:pt x="335280" y="77723"/>
                </a:lnTo>
                <a:lnTo>
                  <a:pt x="330708" y="71754"/>
                </a:lnTo>
                <a:lnTo>
                  <a:pt x="329874" y="70611"/>
                </a:lnTo>
                <a:close/>
              </a:path>
              <a:path w="1051559" h="224154">
                <a:moveTo>
                  <a:pt x="550799" y="24891"/>
                </a:moveTo>
                <a:lnTo>
                  <a:pt x="444881" y="24891"/>
                </a:lnTo>
                <a:lnTo>
                  <a:pt x="444881" y="43814"/>
                </a:lnTo>
                <a:lnTo>
                  <a:pt x="526923" y="43814"/>
                </a:lnTo>
                <a:lnTo>
                  <a:pt x="524089" y="62718"/>
                </a:lnTo>
                <a:lnTo>
                  <a:pt x="501015" y="112902"/>
                </a:lnTo>
                <a:lnTo>
                  <a:pt x="473043" y="140684"/>
                </a:lnTo>
                <a:lnTo>
                  <a:pt x="434213" y="164083"/>
                </a:lnTo>
                <a:lnTo>
                  <a:pt x="446659" y="183260"/>
                </a:lnTo>
                <a:lnTo>
                  <a:pt x="480837" y="163337"/>
                </a:lnTo>
                <a:lnTo>
                  <a:pt x="518209" y="127906"/>
                </a:lnTo>
                <a:lnTo>
                  <a:pt x="540766" y="86740"/>
                </a:lnTo>
                <a:lnTo>
                  <a:pt x="550231" y="41038"/>
                </a:lnTo>
                <a:lnTo>
                  <a:pt x="550799" y="24891"/>
                </a:lnTo>
                <a:close/>
              </a:path>
              <a:path w="1051559" h="224154">
                <a:moveTo>
                  <a:pt x="1006094" y="81279"/>
                </a:moveTo>
                <a:lnTo>
                  <a:pt x="983742" y="81279"/>
                </a:lnTo>
                <a:lnTo>
                  <a:pt x="983742" y="117601"/>
                </a:lnTo>
                <a:lnTo>
                  <a:pt x="945642" y="117601"/>
                </a:lnTo>
                <a:lnTo>
                  <a:pt x="945642" y="137032"/>
                </a:lnTo>
                <a:lnTo>
                  <a:pt x="983742" y="137032"/>
                </a:lnTo>
                <a:lnTo>
                  <a:pt x="983742" y="212851"/>
                </a:lnTo>
                <a:lnTo>
                  <a:pt x="1006094" y="212851"/>
                </a:lnTo>
                <a:lnTo>
                  <a:pt x="1006094" y="81279"/>
                </a:lnTo>
                <a:close/>
              </a:path>
              <a:path w="1051559" h="224154">
                <a:moveTo>
                  <a:pt x="956437" y="28575"/>
                </a:moveTo>
                <a:lnTo>
                  <a:pt x="869950" y="28575"/>
                </a:lnTo>
                <a:lnTo>
                  <a:pt x="869950" y="48005"/>
                </a:lnTo>
                <a:lnTo>
                  <a:pt x="933069" y="48005"/>
                </a:lnTo>
                <a:lnTo>
                  <a:pt x="930634" y="64821"/>
                </a:lnTo>
                <a:lnTo>
                  <a:pt x="912114" y="110362"/>
                </a:lnTo>
                <a:lnTo>
                  <a:pt x="875448" y="148403"/>
                </a:lnTo>
                <a:lnTo>
                  <a:pt x="858901" y="159384"/>
                </a:lnTo>
                <a:lnTo>
                  <a:pt x="872871" y="176275"/>
                </a:lnTo>
                <a:lnTo>
                  <a:pt x="912786" y="145039"/>
                </a:lnTo>
                <a:lnTo>
                  <a:pt x="938799" y="108410"/>
                </a:lnTo>
                <a:lnTo>
                  <a:pt x="949452" y="81279"/>
                </a:lnTo>
                <a:lnTo>
                  <a:pt x="1006094" y="81279"/>
                </a:lnTo>
                <a:lnTo>
                  <a:pt x="1006094" y="61975"/>
                </a:lnTo>
                <a:lnTo>
                  <a:pt x="953643" y="61975"/>
                </a:lnTo>
                <a:lnTo>
                  <a:pt x="954883" y="53810"/>
                </a:lnTo>
                <a:lnTo>
                  <a:pt x="955754" y="45513"/>
                </a:lnTo>
                <a:lnTo>
                  <a:pt x="956268" y="37097"/>
                </a:lnTo>
                <a:lnTo>
                  <a:pt x="956437" y="28575"/>
                </a:lnTo>
                <a:close/>
              </a:path>
              <a:path w="1051559" h="224154">
                <a:moveTo>
                  <a:pt x="1006094" y="6730"/>
                </a:moveTo>
                <a:lnTo>
                  <a:pt x="983742" y="6730"/>
                </a:lnTo>
                <a:lnTo>
                  <a:pt x="983742" y="61975"/>
                </a:lnTo>
                <a:lnTo>
                  <a:pt x="1006094" y="61975"/>
                </a:lnTo>
                <a:lnTo>
                  <a:pt x="1006094" y="6730"/>
                </a:lnTo>
                <a:close/>
              </a:path>
              <a:path w="1051559" h="224154">
                <a:moveTo>
                  <a:pt x="760476" y="2031"/>
                </a:moveTo>
                <a:lnTo>
                  <a:pt x="736346" y="2031"/>
                </a:lnTo>
                <a:lnTo>
                  <a:pt x="736346" y="9525"/>
                </a:lnTo>
                <a:lnTo>
                  <a:pt x="735534" y="15861"/>
                </a:lnTo>
                <a:lnTo>
                  <a:pt x="705709" y="47525"/>
                </a:lnTo>
                <a:lnTo>
                  <a:pt x="668244" y="59846"/>
                </a:lnTo>
                <a:lnTo>
                  <a:pt x="657479" y="61467"/>
                </a:lnTo>
                <a:lnTo>
                  <a:pt x="665734" y="79375"/>
                </a:lnTo>
                <a:lnTo>
                  <a:pt x="707808" y="68453"/>
                </a:lnTo>
                <a:lnTo>
                  <a:pt x="739676" y="47525"/>
                </a:lnTo>
                <a:lnTo>
                  <a:pt x="748284" y="36829"/>
                </a:lnTo>
                <a:lnTo>
                  <a:pt x="775089" y="36829"/>
                </a:lnTo>
                <a:lnTo>
                  <a:pt x="760476" y="9525"/>
                </a:lnTo>
                <a:lnTo>
                  <a:pt x="760476" y="2031"/>
                </a:lnTo>
                <a:close/>
              </a:path>
              <a:path w="1051559" h="224154">
                <a:moveTo>
                  <a:pt x="775089" y="36829"/>
                </a:moveTo>
                <a:lnTo>
                  <a:pt x="748284" y="36829"/>
                </a:lnTo>
                <a:lnTo>
                  <a:pt x="752234" y="42378"/>
                </a:lnTo>
                <a:lnTo>
                  <a:pt x="788685" y="68453"/>
                </a:lnTo>
                <a:lnTo>
                  <a:pt x="830961" y="79375"/>
                </a:lnTo>
                <a:lnTo>
                  <a:pt x="839216" y="61467"/>
                </a:lnTo>
                <a:lnTo>
                  <a:pt x="828504" y="59846"/>
                </a:lnTo>
                <a:lnTo>
                  <a:pt x="818292" y="57642"/>
                </a:lnTo>
                <a:lnTo>
                  <a:pt x="776908" y="38469"/>
                </a:lnTo>
                <a:lnTo>
                  <a:pt x="775089" y="36829"/>
                </a:lnTo>
                <a:close/>
              </a:path>
              <a:path w="1051559" h="224154">
                <a:moveTo>
                  <a:pt x="1051560" y="1015"/>
                </a:moveTo>
                <a:lnTo>
                  <a:pt x="1029208" y="1015"/>
                </a:lnTo>
                <a:lnTo>
                  <a:pt x="1029208" y="223773"/>
                </a:lnTo>
                <a:lnTo>
                  <a:pt x="1051560" y="223773"/>
                </a:lnTo>
                <a:lnTo>
                  <a:pt x="1051560" y="1015"/>
                </a:lnTo>
                <a:close/>
              </a:path>
              <a:path w="1051559" h="224154">
                <a:moveTo>
                  <a:pt x="617093" y="1015"/>
                </a:moveTo>
                <a:lnTo>
                  <a:pt x="593217" y="1015"/>
                </a:lnTo>
                <a:lnTo>
                  <a:pt x="593217" y="223773"/>
                </a:lnTo>
                <a:lnTo>
                  <a:pt x="617093" y="223773"/>
                </a:lnTo>
                <a:lnTo>
                  <a:pt x="617093" y="1015"/>
                </a:lnTo>
                <a:close/>
              </a:path>
              <a:path w="1051559" h="224154">
                <a:moveTo>
                  <a:pt x="392049" y="1015"/>
                </a:moveTo>
                <a:lnTo>
                  <a:pt x="368427" y="1015"/>
                </a:lnTo>
                <a:lnTo>
                  <a:pt x="368427" y="140207"/>
                </a:lnTo>
                <a:lnTo>
                  <a:pt x="392049" y="140207"/>
                </a:lnTo>
                <a:lnTo>
                  <a:pt x="392049" y="81025"/>
                </a:lnTo>
                <a:lnTo>
                  <a:pt x="424307" y="81025"/>
                </a:lnTo>
                <a:lnTo>
                  <a:pt x="424307" y="61467"/>
                </a:lnTo>
                <a:lnTo>
                  <a:pt x="392049" y="61467"/>
                </a:lnTo>
                <a:lnTo>
                  <a:pt x="392049" y="1015"/>
                </a:lnTo>
                <a:close/>
              </a:path>
              <a:path w="1051559" h="224154">
                <a:moveTo>
                  <a:pt x="175641" y="1015"/>
                </a:moveTo>
                <a:lnTo>
                  <a:pt x="151765" y="1015"/>
                </a:lnTo>
                <a:lnTo>
                  <a:pt x="151765" y="223773"/>
                </a:lnTo>
                <a:lnTo>
                  <a:pt x="175641" y="223773"/>
                </a:lnTo>
                <a:lnTo>
                  <a:pt x="175641" y="113156"/>
                </a:lnTo>
                <a:lnTo>
                  <a:pt x="209677" y="113156"/>
                </a:lnTo>
                <a:lnTo>
                  <a:pt x="209677" y="92963"/>
                </a:lnTo>
                <a:lnTo>
                  <a:pt x="175641" y="92963"/>
                </a:lnTo>
                <a:lnTo>
                  <a:pt x="175641" y="1015"/>
                </a:lnTo>
                <a:close/>
              </a:path>
              <a:path w="1051559" h="224154">
                <a:moveTo>
                  <a:pt x="350012" y="23621"/>
                </a:moveTo>
                <a:lnTo>
                  <a:pt x="217297" y="23621"/>
                </a:lnTo>
                <a:lnTo>
                  <a:pt x="217297" y="42544"/>
                </a:lnTo>
                <a:lnTo>
                  <a:pt x="350012" y="42544"/>
                </a:lnTo>
                <a:lnTo>
                  <a:pt x="350012" y="23621"/>
                </a:lnTo>
                <a:close/>
              </a:path>
              <a:path w="1051559" h="224154">
                <a:moveTo>
                  <a:pt x="295656" y="0"/>
                </a:moveTo>
                <a:lnTo>
                  <a:pt x="272034" y="0"/>
                </a:lnTo>
                <a:lnTo>
                  <a:pt x="272034" y="23621"/>
                </a:lnTo>
                <a:lnTo>
                  <a:pt x="295656" y="23621"/>
                </a:lnTo>
                <a:lnTo>
                  <a:pt x="2956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14281" y="4815713"/>
            <a:ext cx="626110" cy="223520"/>
          </a:xfrm>
          <a:custGeom>
            <a:avLst/>
            <a:gdLst/>
            <a:ahLst/>
            <a:cxnLst/>
            <a:rect l="l" t="t" r="r" b="b"/>
            <a:pathLst>
              <a:path w="626109" h="223520">
                <a:moveTo>
                  <a:pt x="262127" y="69342"/>
                </a:moveTo>
                <a:lnTo>
                  <a:pt x="224282" y="86232"/>
                </a:lnTo>
                <a:lnTo>
                  <a:pt x="213868" y="120523"/>
                </a:lnTo>
                <a:lnTo>
                  <a:pt x="214250" y="127980"/>
                </a:lnTo>
                <a:lnTo>
                  <a:pt x="237109" y="165607"/>
                </a:lnTo>
                <a:lnTo>
                  <a:pt x="262127" y="172212"/>
                </a:lnTo>
                <a:lnTo>
                  <a:pt x="269055" y="171787"/>
                </a:lnTo>
                <a:lnTo>
                  <a:pt x="301699" y="152145"/>
                </a:lnTo>
                <a:lnTo>
                  <a:pt x="262127" y="152145"/>
                </a:lnTo>
                <a:lnTo>
                  <a:pt x="253873" y="152019"/>
                </a:lnTo>
                <a:lnTo>
                  <a:pt x="247269" y="149098"/>
                </a:lnTo>
                <a:lnTo>
                  <a:pt x="242316" y="143382"/>
                </a:lnTo>
                <a:lnTo>
                  <a:pt x="237363" y="137794"/>
                </a:lnTo>
                <a:lnTo>
                  <a:pt x="234950" y="130175"/>
                </a:lnTo>
                <a:lnTo>
                  <a:pt x="234696" y="120523"/>
                </a:lnTo>
                <a:lnTo>
                  <a:pt x="234950" y="111251"/>
                </a:lnTo>
                <a:lnTo>
                  <a:pt x="237363" y="103631"/>
                </a:lnTo>
                <a:lnTo>
                  <a:pt x="242316" y="97917"/>
                </a:lnTo>
                <a:lnTo>
                  <a:pt x="247269" y="92075"/>
                </a:lnTo>
                <a:lnTo>
                  <a:pt x="253873" y="89154"/>
                </a:lnTo>
                <a:lnTo>
                  <a:pt x="262127" y="89026"/>
                </a:lnTo>
                <a:lnTo>
                  <a:pt x="301566" y="89026"/>
                </a:lnTo>
                <a:lnTo>
                  <a:pt x="300100" y="86232"/>
                </a:lnTo>
                <a:lnTo>
                  <a:pt x="269055" y="69820"/>
                </a:lnTo>
                <a:lnTo>
                  <a:pt x="262127" y="69342"/>
                </a:lnTo>
                <a:close/>
              </a:path>
              <a:path w="626109" h="223520">
                <a:moveTo>
                  <a:pt x="301566" y="89026"/>
                </a:moveTo>
                <a:lnTo>
                  <a:pt x="262127" y="89026"/>
                </a:lnTo>
                <a:lnTo>
                  <a:pt x="270256" y="89154"/>
                </a:lnTo>
                <a:lnTo>
                  <a:pt x="276733" y="92075"/>
                </a:lnTo>
                <a:lnTo>
                  <a:pt x="281813" y="97917"/>
                </a:lnTo>
                <a:lnTo>
                  <a:pt x="286893" y="103631"/>
                </a:lnTo>
                <a:lnTo>
                  <a:pt x="289560" y="111251"/>
                </a:lnTo>
                <a:lnTo>
                  <a:pt x="289560" y="130175"/>
                </a:lnTo>
                <a:lnTo>
                  <a:pt x="286893" y="137794"/>
                </a:lnTo>
                <a:lnTo>
                  <a:pt x="281813" y="143382"/>
                </a:lnTo>
                <a:lnTo>
                  <a:pt x="276733" y="149098"/>
                </a:lnTo>
                <a:lnTo>
                  <a:pt x="270256" y="152019"/>
                </a:lnTo>
                <a:lnTo>
                  <a:pt x="262127" y="152145"/>
                </a:lnTo>
                <a:lnTo>
                  <a:pt x="301699" y="152145"/>
                </a:lnTo>
                <a:lnTo>
                  <a:pt x="310515" y="120523"/>
                </a:lnTo>
                <a:lnTo>
                  <a:pt x="310040" y="113214"/>
                </a:lnTo>
                <a:lnTo>
                  <a:pt x="308816" y="106346"/>
                </a:lnTo>
                <a:lnTo>
                  <a:pt x="306853" y="99931"/>
                </a:lnTo>
                <a:lnTo>
                  <a:pt x="304165" y="93980"/>
                </a:lnTo>
                <a:lnTo>
                  <a:pt x="301566" y="89026"/>
                </a:lnTo>
                <a:close/>
              </a:path>
              <a:path w="626109" h="223520">
                <a:moveTo>
                  <a:pt x="57658" y="16637"/>
                </a:moveTo>
                <a:lnTo>
                  <a:pt x="21691" y="31551"/>
                </a:lnTo>
                <a:lnTo>
                  <a:pt x="1936" y="72374"/>
                </a:lnTo>
                <a:lnTo>
                  <a:pt x="0" y="94742"/>
                </a:lnTo>
                <a:lnTo>
                  <a:pt x="527" y="106358"/>
                </a:lnTo>
                <a:lnTo>
                  <a:pt x="11543" y="144641"/>
                </a:lnTo>
                <a:lnTo>
                  <a:pt x="41735" y="170529"/>
                </a:lnTo>
                <a:lnTo>
                  <a:pt x="57658" y="172974"/>
                </a:lnTo>
                <a:lnTo>
                  <a:pt x="65728" y="172358"/>
                </a:lnTo>
                <a:lnTo>
                  <a:pt x="98762" y="151892"/>
                </a:lnTo>
                <a:lnTo>
                  <a:pt x="57658" y="151892"/>
                </a:lnTo>
                <a:lnTo>
                  <a:pt x="50174" y="150848"/>
                </a:lnTo>
                <a:lnTo>
                  <a:pt x="25400" y="118538"/>
                </a:lnTo>
                <a:lnTo>
                  <a:pt x="22860" y="94742"/>
                </a:lnTo>
                <a:lnTo>
                  <a:pt x="23546" y="82143"/>
                </a:lnTo>
                <a:lnTo>
                  <a:pt x="37637" y="46489"/>
                </a:lnTo>
                <a:lnTo>
                  <a:pt x="57658" y="37845"/>
                </a:lnTo>
                <a:lnTo>
                  <a:pt x="98810" y="37845"/>
                </a:lnTo>
                <a:lnTo>
                  <a:pt x="93370" y="31551"/>
                </a:lnTo>
                <a:lnTo>
                  <a:pt x="87249" y="26288"/>
                </a:lnTo>
                <a:lnTo>
                  <a:pt x="80535" y="22119"/>
                </a:lnTo>
                <a:lnTo>
                  <a:pt x="73358" y="19129"/>
                </a:lnTo>
                <a:lnTo>
                  <a:pt x="65728" y="17305"/>
                </a:lnTo>
                <a:lnTo>
                  <a:pt x="57658" y="16637"/>
                </a:lnTo>
                <a:close/>
              </a:path>
              <a:path w="626109" h="223520">
                <a:moveTo>
                  <a:pt x="98810" y="37845"/>
                </a:moveTo>
                <a:lnTo>
                  <a:pt x="57658" y="37845"/>
                </a:lnTo>
                <a:lnTo>
                  <a:pt x="65065" y="38869"/>
                </a:lnTo>
                <a:lnTo>
                  <a:pt x="71675" y="41751"/>
                </a:lnTo>
                <a:lnTo>
                  <a:pt x="91515" y="82143"/>
                </a:lnTo>
                <a:lnTo>
                  <a:pt x="92201" y="94742"/>
                </a:lnTo>
                <a:lnTo>
                  <a:pt x="91515" y="107360"/>
                </a:lnTo>
                <a:lnTo>
                  <a:pt x="77499" y="143140"/>
                </a:lnTo>
                <a:lnTo>
                  <a:pt x="57658" y="151892"/>
                </a:lnTo>
                <a:lnTo>
                  <a:pt x="98762" y="151892"/>
                </a:lnTo>
                <a:lnTo>
                  <a:pt x="114516" y="106358"/>
                </a:lnTo>
                <a:lnTo>
                  <a:pt x="115062" y="94742"/>
                </a:lnTo>
                <a:lnTo>
                  <a:pt x="114516" y="83147"/>
                </a:lnTo>
                <a:lnTo>
                  <a:pt x="113077" y="72374"/>
                </a:lnTo>
                <a:lnTo>
                  <a:pt x="110757" y="62434"/>
                </a:lnTo>
                <a:lnTo>
                  <a:pt x="107569" y="53339"/>
                </a:lnTo>
                <a:lnTo>
                  <a:pt x="103518" y="45077"/>
                </a:lnTo>
                <a:lnTo>
                  <a:pt x="98810" y="37845"/>
                </a:lnTo>
                <a:close/>
              </a:path>
              <a:path w="626109" h="223520">
                <a:moveTo>
                  <a:pt x="625856" y="176022"/>
                </a:moveTo>
                <a:lnTo>
                  <a:pt x="422021" y="176022"/>
                </a:lnTo>
                <a:lnTo>
                  <a:pt x="422021" y="195325"/>
                </a:lnTo>
                <a:lnTo>
                  <a:pt x="625856" y="195325"/>
                </a:lnTo>
                <a:lnTo>
                  <a:pt x="625856" y="176022"/>
                </a:lnTo>
                <a:close/>
              </a:path>
              <a:path w="626109" h="223520">
                <a:moveTo>
                  <a:pt x="535177" y="121538"/>
                </a:moveTo>
                <a:lnTo>
                  <a:pt x="511810" y="121538"/>
                </a:lnTo>
                <a:lnTo>
                  <a:pt x="511810" y="176022"/>
                </a:lnTo>
                <a:lnTo>
                  <a:pt x="535177" y="176022"/>
                </a:lnTo>
                <a:lnTo>
                  <a:pt x="535177" y="121538"/>
                </a:lnTo>
                <a:close/>
              </a:path>
              <a:path w="626109" h="223520">
                <a:moveTo>
                  <a:pt x="600456" y="17144"/>
                </a:moveTo>
                <a:lnTo>
                  <a:pt x="447421" y="17144"/>
                </a:lnTo>
                <a:lnTo>
                  <a:pt x="447421" y="121538"/>
                </a:lnTo>
                <a:lnTo>
                  <a:pt x="602488" y="121538"/>
                </a:lnTo>
                <a:lnTo>
                  <a:pt x="602488" y="102743"/>
                </a:lnTo>
                <a:lnTo>
                  <a:pt x="471043" y="102743"/>
                </a:lnTo>
                <a:lnTo>
                  <a:pt x="471043" y="36322"/>
                </a:lnTo>
                <a:lnTo>
                  <a:pt x="600456" y="36322"/>
                </a:lnTo>
                <a:lnTo>
                  <a:pt x="600456" y="17144"/>
                </a:lnTo>
                <a:close/>
              </a:path>
              <a:path w="626109" h="223520">
                <a:moveTo>
                  <a:pt x="317246" y="36830"/>
                </a:moveTo>
                <a:lnTo>
                  <a:pt x="206628" y="36830"/>
                </a:lnTo>
                <a:lnTo>
                  <a:pt x="206628" y="56006"/>
                </a:lnTo>
                <a:lnTo>
                  <a:pt x="317246" y="56006"/>
                </a:lnTo>
                <a:lnTo>
                  <a:pt x="317246" y="36830"/>
                </a:lnTo>
                <a:close/>
              </a:path>
              <a:path w="626109" h="223520">
                <a:moveTo>
                  <a:pt x="273812" y="6476"/>
                </a:moveTo>
                <a:lnTo>
                  <a:pt x="250444" y="6476"/>
                </a:lnTo>
                <a:lnTo>
                  <a:pt x="250444" y="36830"/>
                </a:lnTo>
                <a:lnTo>
                  <a:pt x="273812" y="36830"/>
                </a:lnTo>
                <a:lnTo>
                  <a:pt x="273812" y="6476"/>
                </a:lnTo>
                <a:close/>
              </a:path>
              <a:path w="626109" h="223520">
                <a:moveTo>
                  <a:pt x="397764" y="112141"/>
                </a:moveTo>
                <a:lnTo>
                  <a:pt x="375412" y="112141"/>
                </a:lnTo>
                <a:lnTo>
                  <a:pt x="375412" y="222757"/>
                </a:lnTo>
                <a:lnTo>
                  <a:pt x="397764" y="222757"/>
                </a:lnTo>
                <a:lnTo>
                  <a:pt x="397764" y="112141"/>
                </a:lnTo>
                <a:close/>
              </a:path>
              <a:path w="626109" h="223520">
                <a:moveTo>
                  <a:pt x="349885" y="4953"/>
                </a:moveTo>
                <a:lnTo>
                  <a:pt x="327406" y="4953"/>
                </a:lnTo>
                <a:lnTo>
                  <a:pt x="327406" y="212344"/>
                </a:lnTo>
                <a:lnTo>
                  <a:pt x="349885" y="212344"/>
                </a:lnTo>
                <a:lnTo>
                  <a:pt x="349885" y="112141"/>
                </a:lnTo>
                <a:lnTo>
                  <a:pt x="397764" y="112141"/>
                </a:lnTo>
                <a:lnTo>
                  <a:pt x="397764" y="92710"/>
                </a:lnTo>
                <a:lnTo>
                  <a:pt x="349885" y="92710"/>
                </a:lnTo>
                <a:lnTo>
                  <a:pt x="349885" y="4953"/>
                </a:lnTo>
                <a:close/>
              </a:path>
              <a:path w="626109" h="223520">
                <a:moveTo>
                  <a:pt x="397764" y="0"/>
                </a:moveTo>
                <a:lnTo>
                  <a:pt x="375412" y="0"/>
                </a:lnTo>
                <a:lnTo>
                  <a:pt x="375412" y="92710"/>
                </a:lnTo>
                <a:lnTo>
                  <a:pt x="397764" y="92710"/>
                </a:lnTo>
                <a:lnTo>
                  <a:pt x="397764" y="0"/>
                </a:lnTo>
                <a:close/>
              </a:path>
              <a:path w="626109" h="223520">
                <a:moveTo>
                  <a:pt x="176657" y="0"/>
                </a:moveTo>
                <a:lnTo>
                  <a:pt x="153035" y="0"/>
                </a:lnTo>
                <a:lnTo>
                  <a:pt x="153035" y="223266"/>
                </a:lnTo>
                <a:lnTo>
                  <a:pt x="176657" y="223266"/>
                </a:lnTo>
                <a:lnTo>
                  <a:pt x="1766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99828" y="4815713"/>
            <a:ext cx="421640" cy="222885"/>
          </a:xfrm>
          <a:custGeom>
            <a:avLst/>
            <a:gdLst/>
            <a:ahLst/>
            <a:cxnLst/>
            <a:rect l="l" t="t" r="r" b="b"/>
            <a:pathLst>
              <a:path w="421640" h="222885">
                <a:moveTo>
                  <a:pt x="421131" y="172974"/>
                </a:moveTo>
                <a:lnTo>
                  <a:pt x="218058" y="172974"/>
                </a:lnTo>
                <a:lnTo>
                  <a:pt x="218058" y="192659"/>
                </a:lnTo>
                <a:lnTo>
                  <a:pt x="421131" y="192659"/>
                </a:lnTo>
                <a:lnTo>
                  <a:pt x="421131" y="172974"/>
                </a:lnTo>
                <a:close/>
              </a:path>
              <a:path w="421640" h="222885">
                <a:moveTo>
                  <a:pt x="318770" y="94487"/>
                </a:moveTo>
                <a:lnTo>
                  <a:pt x="295401" y="94487"/>
                </a:lnTo>
                <a:lnTo>
                  <a:pt x="295401" y="172974"/>
                </a:lnTo>
                <a:lnTo>
                  <a:pt x="318770" y="172974"/>
                </a:lnTo>
                <a:lnTo>
                  <a:pt x="318770" y="94487"/>
                </a:lnTo>
                <a:close/>
              </a:path>
              <a:path w="421640" h="222885">
                <a:moveTo>
                  <a:pt x="398272" y="21462"/>
                </a:moveTo>
                <a:lnTo>
                  <a:pt x="239522" y="21462"/>
                </a:lnTo>
                <a:lnTo>
                  <a:pt x="239522" y="40512"/>
                </a:lnTo>
                <a:lnTo>
                  <a:pt x="374650" y="40512"/>
                </a:lnTo>
                <a:lnTo>
                  <a:pt x="374668" y="57419"/>
                </a:lnTo>
                <a:lnTo>
                  <a:pt x="372604" y="100718"/>
                </a:lnTo>
                <a:lnTo>
                  <a:pt x="366014" y="144653"/>
                </a:lnTo>
                <a:lnTo>
                  <a:pt x="389890" y="147193"/>
                </a:lnTo>
                <a:lnTo>
                  <a:pt x="395731" y="106172"/>
                </a:lnTo>
                <a:lnTo>
                  <a:pt x="398182" y="64791"/>
                </a:lnTo>
                <a:lnTo>
                  <a:pt x="398306" y="53540"/>
                </a:lnTo>
                <a:lnTo>
                  <a:pt x="398272" y="21462"/>
                </a:lnTo>
                <a:close/>
              </a:path>
              <a:path w="421640" h="222885">
                <a:moveTo>
                  <a:pt x="149098" y="4699"/>
                </a:moveTo>
                <a:lnTo>
                  <a:pt x="126746" y="4699"/>
                </a:lnTo>
                <a:lnTo>
                  <a:pt x="126746" y="78867"/>
                </a:lnTo>
                <a:lnTo>
                  <a:pt x="92201" y="78867"/>
                </a:lnTo>
                <a:lnTo>
                  <a:pt x="92201" y="98170"/>
                </a:lnTo>
                <a:lnTo>
                  <a:pt x="126746" y="98170"/>
                </a:lnTo>
                <a:lnTo>
                  <a:pt x="126746" y="211581"/>
                </a:lnTo>
                <a:lnTo>
                  <a:pt x="149098" y="211581"/>
                </a:lnTo>
                <a:lnTo>
                  <a:pt x="149098" y="4699"/>
                </a:lnTo>
                <a:close/>
              </a:path>
              <a:path w="421640" h="222885">
                <a:moveTo>
                  <a:pt x="70357" y="44323"/>
                </a:moveTo>
                <a:lnTo>
                  <a:pt x="47751" y="44323"/>
                </a:lnTo>
                <a:lnTo>
                  <a:pt x="47751" y="62230"/>
                </a:lnTo>
                <a:lnTo>
                  <a:pt x="47398" y="72108"/>
                </a:lnTo>
                <a:lnTo>
                  <a:pt x="39292" y="110529"/>
                </a:lnTo>
                <a:lnTo>
                  <a:pt x="14493" y="150066"/>
                </a:lnTo>
                <a:lnTo>
                  <a:pt x="0" y="161289"/>
                </a:lnTo>
                <a:lnTo>
                  <a:pt x="14350" y="178943"/>
                </a:lnTo>
                <a:lnTo>
                  <a:pt x="42037" y="151130"/>
                </a:lnTo>
                <a:lnTo>
                  <a:pt x="59436" y="111632"/>
                </a:lnTo>
                <a:lnTo>
                  <a:pt x="79766" y="111632"/>
                </a:lnTo>
                <a:lnTo>
                  <a:pt x="70669" y="71705"/>
                </a:lnTo>
                <a:lnTo>
                  <a:pt x="70357" y="62230"/>
                </a:lnTo>
                <a:lnTo>
                  <a:pt x="70357" y="44323"/>
                </a:lnTo>
                <a:close/>
              </a:path>
              <a:path w="421640" h="222885">
                <a:moveTo>
                  <a:pt x="79766" y="111632"/>
                </a:moveTo>
                <a:lnTo>
                  <a:pt x="59436" y="111632"/>
                </a:lnTo>
                <a:lnTo>
                  <a:pt x="62551" y="121560"/>
                </a:lnTo>
                <a:lnTo>
                  <a:pt x="81760" y="155680"/>
                </a:lnTo>
                <a:lnTo>
                  <a:pt x="102870" y="173736"/>
                </a:lnTo>
                <a:lnTo>
                  <a:pt x="117094" y="156337"/>
                </a:lnTo>
                <a:lnTo>
                  <a:pt x="109543" y="151407"/>
                </a:lnTo>
                <a:lnTo>
                  <a:pt x="102695" y="145764"/>
                </a:lnTo>
                <a:lnTo>
                  <a:pt x="96537" y="139406"/>
                </a:lnTo>
                <a:lnTo>
                  <a:pt x="91058" y="132334"/>
                </a:lnTo>
                <a:lnTo>
                  <a:pt x="86153" y="124712"/>
                </a:lnTo>
                <a:lnTo>
                  <a:pt x="81915" y="116697"/>
                </a:lnTo>
                <a:lnTo>
                  <a:pt x="79766" y="111632"/>
                </a:lnTo>
                <a:close/>
              </a:path>
              <a:path w="421640" h="222885">
                <a:moveTo>
                  <a:pt x="108585" y="25145"/>
                </a:moveTo>
                <a:lnTo>
                  <a:pt x="6730" y="25145"/>
                </a:lnTo>
                <a:lnTo>
                  <a:pt x="6730" y="44323"/>
                </a:lnTo>
                <a:lnTo>
                  <a:pt x="108585" y="44323"/>
                </a:lnTo>
                <a:lnTo>
                  <a:pt x="108585" y="25145"/>
                </a:lnTo>
                <a:close/>
              </a:path>
              <a:path w="421640" h="222885">
                <a:moveTo>
                  <a:pt x="194310" y="0"/>
                </a:moveTo>
                <a:lnTo>
                  <a:pt x="171703" y="0"/>
                </a:lnTo>
                <a:lnTo>
                  <a:pt x="171703" y="222757"/>
                </a:lnTo>
                <a:lnTo>
                  <a:pt x="194310" y="222757"/>
                </a:lnTo>
                <a:lnTo>
                  <a:pt x="19431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7794" y="4815713"/>
            <a:ext cx="185927" cy="22199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0556113" y="4815713"/>
            <a:ext cx="422275" cy="222250"/>
          </a:xfrm>
          <a:custGeom>
            <a:avLst/>
            <a:gdLst/>
            <a:ahLst/>
            <a:cxnLst/>
            <a:rect l="l" t="t" r="r" b="b"/>
            <a:pathLst>
              <a:path w="422275" h="222250">
                <a:moveTo>
                  <a:pt x="317753" y="139192"/>
                </a:moveTo>
                <a:lnTo>
                  <a:pt x="277748" y="144144"/>
                </a:lnTo>
                <a:lnTo>
                  <a:pt x="243077" y="171704"/>
                </a:lnTo>
                <a:lnTo>
                  <a:pt x="243077" y="189230"/>
                </a:lnTo>
                <a:lnTo>
                  <a:pt x="277748" y="217424"/>
                </a:lnTo>
                <a:lnTo>
                  <a:pt x="317753" y="222250"/>
                </a:lnTo>
                <a:lnTo>
                  <a:pt x="334210" y="221561"/>
                </a:lnTo>
                <a:lnTo>
                  <a:pt x="371982" y="211328"/>
                </a:lnTo>
                <a:lnTo>
                  <a:pt x="381927" y="203581"/>
                </a:lnTo>
                <a:lnTo>
                  <a:pt x="317753" y="203581"/>
                </a:lnTo>
                <a:lnTo>
                  <a:pt x="306252" y="203201"/>
                </a:lnTo>
                <a:lnTo>
                  <a:pt x="266572" y="187960"/>
                </a:lnTo>
                <a:lnTo>
                  <a:pt x="266572" y="173228"/>
                </a:lnTo>
                <a:lnTo>
                  <a:pt x="306252" y="158238"/>
                </a:lnTo>
                <a:lnTo>
                  <a:pt x="317753" y="157861"/>
                </a:lnTo>
                <a:lnTo>
                  <a:pt x="382034" y="157861"/>
                </a:lnTo>
                <a:lnTo>
                  <a:pt x="380434" y="156017"/>
                </a:lnTo>
                <a:lnTo>
                  <a:pt x="371982" y="150113"/>
                </a:lnTo>
                <a:lnTo>
                  <a:pt x="361313" y="145371"/>
                </a:lnTo>
                <a:lnTo>
                  <a:pt x="348669" y="141978"/>
                </a:lnTo>
                <a:lnTo>
                  <a:pt x="334210" y="139934"/>
                </a:lnTo>
                <a:lnTo>
                  <a:pt x="317753" y="139192"/>
                </a:lnTo>
                <a:close/>
              </a:path>
              <a:path w="422275" h="222250">
                <a:moveTo>
                  <a:pt x="382034" y="157861"/>
                </a:moveTo>
                <a:lnTo>
                  <a:pt x="317753" y="157861"/>
                </a:lnTo>
                <a:lnTo>
                  <a:pt x="329233" y="158238"/>
                </a:lnTo>
                <a:lnTo>
                  <a:pt x="339296" y="159353"/>
                </a:lnTo>
                <a:lnTo>
                  <a:pt x="347954" y="161182"/>
                </a:lnTo>
                <a:lnTo>
                  <a:pt x="355218" y="163703"/>
                </a:lnTo>
                <a:lnTo>
                  <a:pt x="363981" y="167639"/>
                </a:lnTo>
                <a:lnTo>
                  <a:pt x="368426" y="173228"/>
                </a:lnTo>
                <a:lnTo>
                  <a:pt x="368426" y="187960"/>
                </a:lnTo>
                <a:lnTo>
                  <a:pt x="329233" y="203201"/>
                </a:lnTo>
                <a:lnTo>
                  <a:pt x="317753" y="203581"/>
                </a:lnTo>
                <a:lnTo>
                  <a:pt x="381927" y="203581"/>
                </a:lnTo>
                <a:lnTo>
                  <a:pt x="386540" y="198183"/>
                </a:lnTo>
                <a:lnTo>
                  <a:pt x="390288" y="189896"/>
                </a:lnTo>
                <a:lnTo>
                  <a:pt x="391667" y="180467"/>
                </a:lnTo>
                <a:lnTo>
                  <a:pt x="390288" y="171205"/>
                </a:lnTo>
                <a:lnTo>
                  <a:pt x="386540" y="163052"/>
                </a:lnTo>
                <a:lnTo>
                  <a:pt x="382034" y="157861"/>
                </a:lnTo>
                <a:close/>
              </a:path>
              <a:path w="422275" h="222250">
                <a:moveTo>
                  <a:pt x="63880" y="155067"/>
                </a:moveTo>
                <a:lnTo>
                  <a:pt x="40004" y="155067"/>
                </a:lnTo>
                <a:lnTo>
                  <a:pt x="40004" y="218059"/>
                </a:lnTo>
                <a:lnTo>
                  <a:pt x="190372" y="218059"/>
                </a:lnTo>
                <a:lnTo>
                  <a:pt x="190372" y="198881"/>
                </a:lnTo>
                <a:lnTo>
                  <a:pt x="63880" y="198881"/>
                </a:lnTo>
                <a:lnTo>
                  <a:pt x="63880" y="155067"/>
                </a:lnTo>
                <a:close/>
              </a:path>
              <a:path w="422275" h="222250">
                <a:moveTo>
                  <a:pt x="185419" y="254"/>
                </a:moveTo>
                <a:lnTo>
                  <a:pt x="161797" y="254"/>
                </a:lnTo>
                <a:lnTo>
                  <a:pt x="161797" y="58166"/>
                </a:lnTo>
                <a:lnTo>
                  <a:pt x="125983" y="58166"/>
                </a:lnTo>
                <a:lnTo>
                  <a:pt x="125983" y="77597"/>
                </a:lnTo>
                <a:lnTo>
                  <a:pt x="161797" y="77597"/>
                </a:lnTo>
                <a:lnTo>
                  <a:pt x="161797" y="105156"/>
                </a:lnTo>
                <a:lnTo>
                  <a:pt x="125983" y="105156"/>
                </a:lnTo>
                <a:lnTo>
                  <a:pt x="125983" y="124079"/>
                </a:lnTo>
                <a:lnTo>
                  <a:pt x="161797" y="124079"/>
                </a:lnTo>
                <a:lnTo>
                  <a:pt x="161797" y="170053"/>
                </a:lnTo>
                <a:lnTo>
                  <a:pt x="185419" y="170053"/>
                </a:lnTo>
                <a:lnTo>
                  <a:pt x="185419" y="254"/>
                </a:lnTo>
                <a:close/>
              </a:path>
              <a:path w="422275" h="222250">
                <a:moveTo>
                  <a:pt x="63626" y="56006"/>
                </a:moveTo>
                <a:lnTo>
                  <a:pt x="23367" y="69976"/>
                </a:lnTo>
                <a:lnTo>
                  <a:pt x="12572" y="90169"/>
                </a:lnTo>
                <a:lnTo>
                  <a:pt x="12572" y="107314"/>
                </a:lnTo>
                <a:lnTo>
                  <a:pt x="42981" y="138606"/>
                </a:lnTo>
                <a:lnTo>
                  <a:pt x="63626" y="141731"/>
                </a:lnTo>
                <a:lnTo>
                  <a:pt x="71008" y="141325"/>
                </a:lnTo>
                <a:lnTo>
                  <a:pt x="106949" y="123317"/>
                </a:lnTo>
                <a:lnTo>
                  <a:pt x="63626" y="123317"/>
                </a:lnTo>
                <a:lnTo>
                  <a:pt x="54863" y="123189"/>
                </a:lnTo>
                <a:lnTo>
                  <a:pt x="47751" y="121031"/>
                </a:lnTo>
                <a:lnTo>
                  <a:pt x="37337" y="112394"/>
                </a:lnTo>
                <a:lnTo>
                  <a:pt x="34670" y="106299"/>
                </a:lnTo>
                <a:lnTo>
                  <a:pt x="34670" y="91312"/>
                </a:lnTo>
                <a:lnTo>
                  <a:pt x="37337" y="85470"/>
                </a:lnTo>
                <a:lnTo>
                  <a:pt x="47751" y="76835"/>
                </a:lnTo>
                <a:lnTo>
                  <a:pt x="54863" y="74549"/>
                </a:lnTo>
                <a:lnTo>
                  <a:pt x="63626" y="74294"/>
                </a:lnTo>
                <a:lnTo>
                  <a:pt x="106949" y="74294"/>
                </a:lnTo>
                <a:lnTo>
                  <a:pt x="104012" y="69976"/>
                </a:lnTo>
                <a:lnTo>
                  <a:pt x="71008" y="56340"/>
                </a:lnTo>
                <a:lnTo>
                  <a:pt x="63626" y="56006"/>
                </a:lnTo>
                <a:close/>
              </a:path>
              <a:path w="422275" h="222250">
                <a:moveTo>
                  <a:pt x="106949" y="74294"/>
                </a:moveTo>
                <a:lnTo>
                  <a:pt x="63626" y="74294"/>
                </a:lnTo>
                <a:lnTo>
                  <a:pt x="72389" y="74549"/>
                </a:lnTo>
                <a:lnTo>
                  <a:pt x="79375" y="76835"/>
                </a:lnTo>
                <a:lnTo>
                  <a:pt x="84708" y="81153"/>
                </a:lnTo>
                <a:lnTo>
                  <a:pt x="89915" y="85470"/>
                </a:lnTo>
                <a:lnTo>
                  <a:pt x="92709" y="91312"/>
                </a:lnTo>
                <a:lnTo>
                  <a:pt x="92963" y="98679"/>
                </a:lnTo>
                <a:lnTo>
                  <a:pt x="92709" y="106299"/>
                </a:lnTo>
                <a:lnTo>
                  <a:pt x="63626" y="123317"/>
                </a:lnTo>
                <a:lnTo>
                  <a:pt x="106949" y="123317"/>
                </a:lnTo>
                <a:lnTo>
                  <a:pt x="108330" y="121285"/>
                </a:lnTo>
                <a:lnTo>
                  <a:pt x="112648" y="114807"/>
                </a:lnTo>
                <a:lnTo>
                  <a:pt x="114934" y="107314"/>
                </a:lnTo>
                <a:lnTo>
                  <a:pt x="114934" y="90169"/>
                </a:lnTo>
                <a:lnTo>
                  <a:pt x="112648" y="82804"/>
                </a:lnTo>
                <a:lnTo>
                  <a:pt x="108330" y="76326"/>
                </a:lnTo>
                <a:lnTo>
                  <a:pt x="106949" y="74294"/>
                </a:lnTo>
                <a:close/>
              </a:path>
              <a:path w="422275" h="222250">
                <a:moveTo>
                  <a:pt x="125348" y="26162"/>
                </a:moveTo>
                <a:lnTo>
                  <a:pt x="0" y="26162"/>
                </a:lnTo>
                <a:lnTo>
                  <a:pt x="0" y="45212"/>
                </a:lnTo>
                <a:lnTo>
                  <a:pt x="125348" y="45212"/>
                </a:lnTo>
                <a:lnTo>
                  <a:pt x="125348" y="26162"/>
                </a:lnTo>
                <a:close/>
              </a:path>
              <a:path w="422275" h="222250">
                <a:moveTo>
                  <a:pt x="75564" y="0"/>
                </a:moveTo>
                <a:lnTo>
                  <a:pt x="52196" y="0"/>
                </a:lnTo>
                <a:lnTo>
                  <a:pt x="52196" y="26162"/>
                </a:lnTo>
                <a:lnTo>
                  <a:pt x="75564" y="26162"/>
                </a:lnTo>
                <a:lnTo>
                  <a:pt x="75564" y="0"/>
                </a:lnTo>
                <a:close/>
              </a:path>
              <a:path w="422275" h="222250">
                <a:moveTo>
                  <a:pt x="292480" y="35051"/>
                </a:moveTo>
                <a:lnTo>
                  <a:pt x="268858" y="35051"/>
                </a:lnTo>
                <a:lnTo>
                  <a:pt x="268858" y="41275"/>
                </a:lnTo>
                <a:lnTo>
                  <a:pt x="268358" y="48970"/>
                </a:lnTo>
                <a:lnTo>
                  <a:pt x="248677" y="90136"/>
                </a:lnTo>
                <a:lnTo>
                  <a:pt x="212978" y="112394"/>
                </a:lnTo>
                <a:lnTo>
                  <a:pt x="225043" y="131318"/>
                </a:lnTo>
                <a:lnTo>
                  <a:pt x="259460" y="110489"/>
                </a:lnTo>
                <a:lnTo>
                  <a:pt x="281050" y="78359"/>
                </a:lnTo>
                <a:lnTo>
                  <a:pt x="305282" y="78359"/>
                </a:lnTo>
                <a:lnTo>
                  <a:pt x="292495" y="41275"/>
                </a:lnTo>
                <a:lnTo>
                  <a:pt x="292480" y="35051"/>
                </a:lnTo>
                <a:close/>
              </a:path>
              <a:path w="422275" h="222250">
                <a:moveTo>
                  <a:pt x="305282" y="78359"/>
                </a:moveTo>
                <a:lnTo>
                  <a:pt x="281050" y="78359"/>
                </a:lnTo>
                <a:lnTo>
                  <a:pt x="285146" y="86098"/>
                </a:lnTo>
                <a:lnTo>
                  <a:pt x="317007" y="116681"/>
                </a:lnTo>
                <a:lnTo>
                  <a:pt x="334771" y="124332"/>
                </a:lnTo>
                <a:lnTo>
                  <a:pt x="345947" y="105918"/>
                </a:lnTo>
                <a:lnTo>
                  <a:pt x="337780" y="102893"/>
                </a:lnTo>
                <a:lnTo>
                  <a:pt x="330231" y="99345"/>
                </a:lnTo>
                <a:lnTo>
                  <a:pt x="323302" y="95273"/>
                </a:lnTo>
                <a:lnTo>
                  <a:pt x="316991" y="90678"/>
                </a:lnTo>
                <a:lnTo>
                  <a:pt x="311421" y="85556"/>
                </a:lnTo>
                <a:lnTo>
                  <a:pt x="306530" y="80089"/>
                </a:lnTo>
                <a:lnTo>
                  <a:pt x="305282" y="78359"/>
                </a:lnTo>
                <a:close/>
              </a:path>
              <a:path w="422275" h="222250">
                <a:moveTo>
                  <a:pt x="340486" y="15875"/>
                </a:moveTo>
                <a:lnTo>
                  <a:pt x="219836" y="15875"/>
                </a:lnTo>
                <a:lnTo>
                  <a:pt x="219836" y="35051"/>
                </a:lnTo>
                <a:lnTo>
                  <a:pt x="340486" y="35051"/>
                </a:lnTo>
                <a:lnTo>
                  <a:pt x="340486" y="15875"/>
                </a:lnTo>
                <a:close/>
              </a:path>
              <a:path w="422275" h="222250">
                <a:moveTo>
                  <a:pt x="389635" y="0"/>
                </a:moveTo>
                <a:lnTo>
                  <a:pt x="366013" y="0"/>
                </a:lnTo>
                <a:lnTo>
                  <a:pt x="366013" y="133731"/>
                </a:lnTo>
                <a:lnTo>
                  <a:pt x="389635" y="133731"/>
                </a:lnTo>
                <a:lnTo>
                  <a:pt x="389635" y="74549"/>
                </a:lnTo>
                <a:lnTo>
                  <a:pt x="421893" y="74549"/>
                </a:lnTo>
                <a:lnTo>
                  <a:pt x="421893" y="55244"/>
                </a:lnTo>
                <a:lnTo>
                  <a:pt x="389635" y="55244"/>
                </a:lnTo>
                <a:lnTo>
                  <a:pt x="3896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38713" y="4814951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175259" y="147700"/>
                </a:moveTo>
                <a:lnTo>
                  <a:pt x="28066" y="147700"/>
                </a:lnTo>
                <a:lnTo>
                  <a:pt x="28066" y="166878"/>
                </a:lnTo>
                <a:lnTo>
                  <a:pt x="151637" y="166878"/>
                </a:lnTo>
                <a:lnTo>
                  <a:pt x="151637" y="223774"/>
                </a:lnTo>
                <a:lnTo>
                  <a:pt x="175259" y="223774"/>
                </a:lnTo>
                <a:lnTo>
                  <a:pt x="175259" y="147700"/>
                </a:lnTo>
                <a:close/>
              </a:path>
              <a:path w="419100" h="224154">
                <a:moveTo>
                  <a:pt x="265175" y="144399"/>
                </a:moveTo>
                <a:lnTo>
                  <a:pt x="241807" y="144399"/>
                </a:lnTo>
                <a:lnTo>
                  <a:pt x="241807" y="218821"/>
                </a:lnTo>
                <a:lnTo>
                  <a:pt x="399795" y="218821"/>
                </a:lnTo>
                <a:lnTo>
                  <a:pt x="399795" y="199390"/>
                </a:lnTo>
                <a:lnTo>
                  <a:pt x="265175" y="199390"/>
                </a:lnTo>
                <a:lnTo>
                  <a:pt x="265175" y="144399"/>
                </a:lnTo>
                <a:close/>
              </a:path>
              <a:path w="419100" h="224154">
                <a:moveTo>
                  <a:pt x="418972" y="101981"/>
                </a:moveTo>
                <a:lnTo>
                  <a:pt x="215137" y="101981"/>
                </a:lnTo>
                <a:lnTo>
                  <a:pt x="215137" y="121285"/>
                </a:lnTo>
                <a:lnTo>
                  <a:pt x="418972" y="121285"/>
                </a:lnTo>
                <a:lnTo>
                  <a:pt x="418972" y="101981"/>
                </a:lnTo>
                <a:close/>
              </a:path>
              <a:path w="419100" h="224154">
                <a:moveTo>
                  <a:pt x="393191" y="13969"/>
                </a:moveTo>
                <a:lnTo>
                  <a:pt x="240791" y="13969"/>
                </a:lnTo>
                <a:lnTo>
                  <a:pt x="240791" y="33147"/>
                </a:lnTo>
                <a:lnTo>
                  <a:pt x="369823" y="33147"/>
                </a:lnTo>
                <a:lnTo>
                  <a:pt x="369774" y="40268"/>
                </a:lnTo>
                <a:lnTo>
                  <a:pt x="367204" y="81629"/>
                </a:lnTo>
                <a:lnTo>
                  <a:pt x="363854" y="101981"/>
                </a:lnTo>
                <a:lnTo>
                  <a:pt x="387603" y="101981"/>
                </a:lnTo>
                <a:lnTo>
                  <a:pt x="392429" y="62865"/>
                </a:lnTo>
                <a:lnTo>
                  <a:pt x="393162" y="38862"/>
                </a:lnTo>
                <a:lnTo>
                  <a:pt x="393191" y="13969"/>
                </a:lnTo>
                <a:close/>
              </a:path>
              <a:path w="419100" h="224154">
                <a:moveTo>
                  <a:pt x="175259" y="762"/>
                </a:moveTo>
                <a:lnTo>
                  <a:pt x="151637" y="762"/>
                </a:lnTo>
                <a:lnTo>
                  <a:pt x="151637" y="137032"/>
                </a:lnTo>
                <a:lnTo>
                  <a:pt x="175259" y="137032"/>
                </a:lnTo>
                <a:lnTo>
                  <a:pt x="175259" y="78867"/>
                </a:lnTo>
                <a:lnTo>
                  <a:pt x="207517" y="78867"/>
                </a:lnTo>
                <a:lnTo>
                  <a:pt x="207517" y="58674"/>
                </a:lnTo>
                <a:lnTo>
                  <a:pt x="175259" y="58674"/>
                </a:lnTo>
                <a:lnTo>
                  <a:pt x="175259" y="762"/>
                </a:lnTo>
                <a:close/>
              </a:path>
              <a:path w="419100" h="224154">
                <a:moveTo>
                  <a:pt x="78358" y="45719"/>
                </a:moveTo>
                <a:lnTo>
                  <a:pt x="54990" y="45719"/>
                </a:lnTo>
                <a:lnTo>
                  <a:pt x="54990" y="49022"/>
                </a:lnTo>
                <a:lnTo>
                  <a:pt x="54510" y="56145"/>
                </a:lnTo>
                <a:lnTo>
                  <a:pt x="35222" y="93936"/>
                </a:lnTo>
                <a:lnTo>
                  <a:pt x="0" y="114173"/>
                </a:lnTo>
                <a:lnTo>
                  <a:pt x="11683" y="132461"/>
                </a:lnTo>
                <a:lnTo>
                  <a:pt x="45338" y="113665"/>
                </a:lnTo>
                <a:lnTo>
                  <a:pt x="66928" y="83819"/>
                </a:lnTo>
                <a:lnTo>
                  <a:pt x="91382" y="83819"/>
                </a:lnTo>
                <a:lnTo>
                  <a:pt x="78358" y="49022"/>
                </a:lnTo>
                <a:lnTo>
                  <a:pt x="78358" y="45719"/>
                </a:lnTo>
                <a:close/>
              </a:path>
              <a:path w="419100" h="224154">
                <a:moveTo>
                  <a:pt x="91382" y="83819"/>
                </a:moveTo>
                <a:lnTo>
                  <a:pt x="66928" y="83819"/>
                </a:lnTo>
                <a:lnTo>
                  <a:pt x="71048" y="91390"/>
                </a:lnTo>
                <a:lnTo>
                  <a:pt x="103393" y="121205"/>
                </a:lnTo>
                <a:lnTo>
                  <a:pt x="121284" y="128524"/>
                </a:lnTo>
                <a:lnTo>
                  <a:pt x="132460" y="109600"/>
                </a:lnTo>
                <a:lnTo>
                  <a:pt x="124273" y="106860"/>
                </a:lnTo>
                <a:lnTo>
                  <a:pt x="116681" y="103584"/>
                </a:lnTo>
                <a:lnTo>
                  <a:pt x="109708" y="99760"/>
                </a:lnTo>
                <a:lnTo>
                  <a:pt x="103377" y="95376"/>
                </a:lnTo>
                <a:lnTo>
                  <a:pt x="97659" y="90616"/>
                </a:lnTo>
                <a:lnTo>
                  <a:pt x="92678" y="85486"/>
                </a:lnTo>
                <a:lnTo>
                  <a:pt x="91382" y="83819"/>
                </a:lnTo>
                <a:close/>
              </a:path>
              <a:path w="419100" h="224154">
                <a:moveTo>
                  <a:pt x="126745" y="26924"/>
                </a:moveTo>
                <a:lnTo>
                  <a:pt x="6476" y="26924"/>
                </a:lnTo>
                <a:lnTo>
                  <a:pt x="6476" y="45719"/>
                </a:lnTo>
                <a:lnTo>
                  <a:pt x="126745" y="45719"/>
                </a:lnTo>
                <a:lnTo>
                  <a:pt x="126745" y="26924"/>
                </a:lnTo>
                <a:close/>
              </a:path>
              <a:path w="419100" h="224154">
                <a:moveTo>
                  <a:pt x="78612" y="0"/>
                </a:moveTo>
                <a:lnTo>
                  <a:pt x="54990" y="0"/>
                </a:lnTo>
                <a:lnTo>
                  <a:pt x="54990" y="26924"/>
                </a:lnTo>
                <a:lnTo>
                  <a:pt x="78612" y="26924"/>
                </a:lnTo>
                <a:lnTo>
                  <a:pt x="786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38190" y="4683376"/>
            <a:ext cx="237272" cy="32953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4502785" y="5397245"/>
            <a:ext cx="1127760" cy="224790"/>
          </a:xfrm>
          <a:custGeom>
            <a:avLst/>
            <a:gdLst/>
            <a:ahLst/>
            <a:cxnLst/>
            <a:rect l="l" t="t" r="r" b="b"/>
            <a:pathLst>
              <a:path w="1127760" h="224789">
                <a:moveTo>
                  <a:pt x="114935" y="87122"/>
                </a:moveTo>
                <a:lnTo>
                  <a:pt x="112649" y="79883"/>
                </a:lnTo>
                <a:lnTo>
                  <a:pt x="108331" y="73533"/>
                </a:lnTo>
                <a:lnTo>
                  <a:pt x="106959" y="71628"/>
                </a:lnTo>
                <a:lnTo>
                  <a:pt x="103886" y="67310"/>
                </a:lnTo>
                <a:lnTo>
                  <a:pt x="97917" y="62484"/>
                </a:lnTo>
                <a:lnTo>
                  <a:pt x="93218" y="60337"/>
                </a:lnTo>
                <a:lnTo>
                  <a:pt x="93218" y="95504"/>
                </a:lnTo>
                <a:lnTo>
                  <a:pt x="92964" y="102616"/>
                </a:lnTo>
                <a:lnTo>
                  <a:pt x="63627" y="119126"/>
                </a:lnTo>
                <a:lnTo>
                  <a:pt x="54864" y="118999"/>
                </a:lnTo>
                <a:lnTo>
                  <a:pt x="47752" y="116840"/>
                </a:lnTo>
                <a:lnTo>
                  <a:pt x="42545" y="112649"/>
                </a:lnTo>
                <a:lnTo>
                  <a:pt x="37338" y="108331"/>
                </a:lnTo>
                <a:lnTo>
                  <a:pt x="34671" y="102616"/>
                </a:lnTo>
                <a:lnTo>
                  <a:pt x="34671" y="88265"/>
                </a:lnTo>
                <a:lnTo>
                  <a:pt x="37338" y="82550"/>
                </a:lnTo>
                <a:lnTo>
                  <a:pt x="47752" y="73914"/>
                </a:lnTo>
                <a:lnTo>
                  <a:pt x="54864" y="71755"/>
                </a:lnTo>
                <a:lnTo>
                  <a:pt x="63627" y="71628"/>
                </a:lnTo>
                <a:lnTo>
                  <a:pt x="72390" y="71755"/>
                </a:lnTo>
                <a:lnTo>
                  <a:pt x="93218" y="95504"/>
                </a:lnTo>
                <a:lnTo>
                  <a:pt x="93218" y="60337"/>
                </a:lnTo>
                <a:lnTo>
                  <a:pt x="63627" y="53467"/>
                </a:lnTo>
                <a:lnTo>
                  <a:pt x="56324" y="53886"/>
                </a:lnTo>
                <a:lnTo>
                  <a:pt x="19050" y="73533"/>
                </a:lnTo>
                <a:lnTo>
                  <a:pt x="12547" y="102616"/>
                </a:lnTo>
                <a:lnTo>
                  <a:pt x="12573" y="103759"/>
                </a:lnTo>
                <a:lnTo>
                  <a:pt x="43078" y="134416"/>
                </a:lnTo>
                <a:lnTo>
                  <a:pt x="63627" y="137414"/>
                </a:lnTo>
                <a:lnTo>
                  <a:pt x="70929" y="137083"/>
                </a:lnTo>
                <a:lnTo>
                  <a:pt x="107061" y="119126"/>
                </a:lnTo>
                <a:lnTo>
                  <a:pt x="108331" y="117348"/>
                </a:lnTo>
                <a:lnTo>
                  <a:pt x="112649" y="110998"/>
                </a:lnTo>
                <a:lnTo>
                  <a:pt x="114935" y="103759"/>
                </a:lnTo>
                <a:lnTo>
                  <a:pt x="114935" y="87122"/>
                </a:lnTo>
                <a:close/>
              </a:path>
              <a:path w="1127760" h="224789">
                <a:moveTo>
                  <a:pt x="125349" y="23622"/>
                </a:moveTo>
                <a:lnTo>
                  <a:pt x="75565" y="23622"/>
                </a:lnTo>
                <a:lnTo>
                  <a:pt x="75565" y="0"/>
                </a:lnTo>
                <a:lnTo>
                  <a:pt x="52197" y="0"/>
                </a:lnTo>
                <a:lnTo>
                  <a:pt x="52197" y="23622"/>
                </a:lnTo>
                <a:lnTo>
                  <a:pt x="0" y="23622"/>
                </a:lnTo>
                <a:lnTo>
                  <a:pt x="0" y="42799"/>
                </a:lnTo>
                <a:lnTo>
                  <a:pt x="125349" y="42799"/>
                </a:lnTo>
                <a:lnTo>
                  <a:pt x="125349" y="23622"/>
                </a:lnTo>
                <a:close/>
              </a:path>
              <a:path w="1127760" h="224789">
                <a:moveTo>
                  <a:pt x="185420" y="155321"/>
                </a:moveTo>
                <a:lnTo>
                  <a:pt x="34544" y="155321"/>
                </a:lnTo>
                <a:lnTo>
                  <a:pt x="34544" y="174498"/>
                </a:lnTo>
                <a:lnTo>
                  <a:pt x="161798" y="174498"/>
                </a:lnTo>
                <a:lnTo>
                  <a:pt x="161798" y="224713"/>
                </a:lnTo>
                <a:lnTo>
                  <a:pt x="185420" y="224713"/>
                </a:lnTo>
                <a:lnTo>
                  <a:pt x="185420" y="155321"/>
                </a:lnTo>
                <a:close/>
              </a:path>
              <a:path w="1127760" h="224789">
                <a:moveTo>
                  <a:pt x="185420" y="2032"/>
                </a:moveTo>
                <a:lnTo>
                  <a:pt x="161798" y="2032"/>
                </a:lnTo>
                <a:lnTo>
                  <a:pt x="161798" y="55245"/>
                </a:lnTo>
                <a:lnTo>
                  <a:pt x="125984" y="55245"/>
                </a:lnTo>
                <a:lnTo>
                  <a:pt x="125984" y="74041"/>
                </a:lnTo>
                <a:lnTo>
                  <a:pt x="161798" y="74041"/>
                </a:lnTo>
                <a:lnTo>
                  <a:pt x="161798" y="97155"/>
                </a:lnTo>
                <a:lnTo>
                  <a:pt x="125730" y="97155"/>
                </a:lnTo>
                <a:lnTo>
                  <a:pt x="125730" y="116586"/>
                </a:lnTo>
                <a:lnTo>
                  <a:pt x="161798" y="116586"/>
                </a:lnTo>
                <a:lnTo>
                  <a:pt x="161798" y="143129"/>
                </a:lnTo>
                <a:lnTo>
                  <a:pt x="185420" y="143129"/>
                </a:lnTo>
                <a:lnTo>
                  <a:pt x="185420" y="2032"/>
                </a:lnTo>
                <a:close/>
              </a:path>
              <a:path w="1127760" h="224789">
                <a:moveTo>
                  <a:pt x="355219" y="110871"/>
                </a:moveTo>
                <a:lnTo>
                  <a:pt x="319811" y="87769"/>
                </a:lnTo>
                <a:lnTo>
                  <a:pt x="311899" y="77089"/>
                </a:lnTo>
                <a:lnTo>
                  <a:pt x="310426" y="74815"/>
                </a:lnTo>
                <a:lnTo>
                  <a:pt x="300228" y="36576"/>
                </a:lnTo>
                <a:lnTo>
                  <a:pt x="300228" y="14478"/>
                </a:lnTo>
                <a:lnTo>
                  <a:pt x="276098" y="14478"/>
                </a:lnTo>
                <a:lnTo>
                  <a:pt x="276098" y="36576"/>
                </a:lnTo>
                <a:lnTo>
                  <a:pt x="275678" y="44970"/>
                </a:lnTo>
                <a:lnTo>
                  <a:pt x="261493" y="83540"/>
                </a:lnTo>
                <a:lnTo>
                  <a:pt x="228917" y="111467"/>
                </a:lnTo>
                <a:lnTo>
                  <a:pt x="220472" y="115062"/>
                </a:lnTo>
                <a:lnTo>
                  <a:pt x="233172" y="133731"/>
                </a:lnTo>
                <a:lnTo>
                  <a:pt x="266827" y="111379"/>
                </a:lnTo>
                <a:lnTo>
                  <a:pt x="288290" y="77089"/>
                </a:lnTo>
                <a:lnTo>
                  <a:pt x="292481" y="85953"/>
                </a:lnTo>
                <a:lnTo>
                  <a:pt x="317030" y="115328"/>
                </a:lnTo>
                <a:lnTo>
                  <a:pt x="343027" y="129794"/>
                </a:lnTo>
                <a:lnTo>
                  <a:pt x="355219" y="110871"/>
                </a:lnTo>
                <a:close/>
              </a:path>
              <a:path w="1127760" h="224789">
                <a:moveTo>
                  <a:pt x="403860" y="2286"/>
                </a:moveTo>
                <a:lnTo>
                  <a:pt x="380238" y="2286"/>
                </a:lnTo>
                <a:lnTo>
                  <a:pt x="380238" y="165354"/>
                </a:lnTo>
                <a:lnTo>
                  <a:pt x="403860" y="165354"/>
                </a:lnTo>
                <a:lnTo>
                  <a:pt x="403860" y="2286"/>
                </a:lnTo>
                <a:close/>
              </a:path>
              <a:path w="1127760" h="224789">
                <a:moveTo>
                  <a:pt x="410591" y="200850"/>
                </a:moveTo>
                <a:lnTo>
                  <a:pt x="282067" y="200850"/>
                </a:lnTo>
                <a:lnTo>
                  <a:pt x="282067" y="149860"/>
                </a:lnTo>
                <a:lnTo>
                  <a:pt x="258318" y="149860"/>
                </a:lnTo>
                <a:lnTo>
                  <a:pt x="258318" y="219989"/>
                </a:lnTo>
                <a:lnTo>
                  <a:pt x="410591" y="219989"/>
                </a:lnTo>
                <a:lnTo>
                  <a:pt x="410591" y="200850"/>
                </a:lnTo>
                <a:close/>
              </a:path>
              <a:path w="1127760" h="224789">
                <a:moveTo>
                  <a:pt x="479679" y="124333"/>
                </a:moveTo>
                <a:lnTo>
                  <a:pt x="478282" y="120650"/>
                </a:lnTo>
                <a:lnTo>
                  <a:pt x="475361" y="117856"/>
                </a:lnTo>
                <a:lnTo>
                  <a:pt x="472567" y="114935"/>
                </a:lnTo>
                <a:lnTo>
                  <a:pt x="468503" y="113411"/>
                </a:lnTo>
                <a:lnTo>
                  <a:pt x="463296" y="113411"/>
                </a:lnTo>
                <a:lnTo>
                  <a:pt x="458089" y="113411"/>
                </a:lnTo>
                <a:lnTo>
                  <a:pt x="454025" y="114935"/>
                </a:lnTo>
                <a:lnTo>
                  <a:pt x="451231" y="117856"/>
                </a:lnTo>
                <a:lnTo>
                  <a:pt x="448310" y="120650"/>
                </a:lnTo>
                <a:lnTo>
                  <a:pt x="446913" y="124333"/>
                </a:lnTo>
                <a:lnTo>
                  <a:pt x="446913" y="133096"/>
                </a:lnTo>
                <a:lnTo>
                  <a:pt x="448437" y="136652"/>
                </a:lnTo>
                <a:lnTo>
                  <a:pt x="451231" y="139573"/>
                </a:lnTo>
                <a:lnTo>
                  <a:pt x="454152" y="142367"/>
                </a:lnTo>
                <a:lnTo>
                  <a:pt x="458216" y="143891"/>
                </a:lnTo>
                <a:lnTo>
                  <a:pt x="468503" y="143891"/>
                </a:lnTo>
                <a:lnTo>
                  <a:pt x="472567" y="142367"/>
                </a:lnTo>
                <a:lnTo>
                  <a:pt x="478282" y="136652"/>
                </a:lnTo>
                <a:lnTo>
                  <a:pt x="479679" y="133096"/>
                </a:lnTo>
                <a:lnTo>
                  <a:pt x="479679" y="124333"/>
                </a:lnTo>
                <a:close/>
              </a:path>
              <a:path w="1127760" h="224789">
                <a:moveTo>
                  <a:pt x="706501" y="177927"/>
                </a:moveTo>
                <a:lnTo>
                  <a:pt x="615823" y="177927"/>
                </a:lnTo>
                <a:lnTo>
                  <a:pt x="615823" y="123571"/>
                </a:lnTo>
                <a:lnTo>
                  <a:pt x="683133" y="123571"/>
                </a:lnTo>
                <a:lnTo>
                  <a:pt x="683133" y="104648"/>
                </a:lnTo>
                <a:lnTo>
                  <a:pt x="551688" y="104648"/>
                </a:lnTo>
                <a:lnTo>
                  <a:pt x="551688" y="38354"/>
                </a:lnTo>
                <a:lnTo>
                  <a:pt x="681101" y="38354"/>
                </a:lnTo>
                <a:lnTo>
                  <a:pt x="681101" y="19177"/>
                </a:lnTo>
                <a:lnTo>
                  <a:pt x="528066" y="19177"/>
                </a:lnTo>
                <a:lnTo>
                  <a:pt x="528066" y="123571"/>
                </a:lnTo>
                <a:lnTo>
                  <a:pt x="592455" y="123571"/>
                </a:lnTo>
                <a:lnTo>
                  <a:pt x="592455" y="177927"/>
                </a:lnTo>
                <a:lnTo>
                  <a:pt x="502666" y="177927"/>
                </a:lnTo>
                <a:lnTo>
                  <a:pt x="502666" y="197370"/>
                </a:lnTo>
                <a:lnTo>
                  <a:pt x="706501" y="197370"/>
                </a:lnTo>
                <a:lnTo>
                  <a:pt x="706501" y="177927"/>
                </a:lnTo>
                <a:close/>
              </a:path>
              <a:path w="1127760" h="224789">
                <a:moveTo>
                  <a:pt x="855599" y="114173"/>
                </a:moveTo>
                <a:lnTo>
                  <a:pt x="821118" y="92646"/>
                </a:lnTo>
                <a:lnTo>
                  <a:pt x="814374" y="84328"/>
                </a:lnTo>
                <a:lnTo>
                  <a:pt x="811923" y="80835"/>
                </a:lnTo>
                <a:lnTo>
                  <a:pt x="801878" y="47244"/>
                </a:lnTo>
                <a:lnTo>
                  <a:pt x="801878" y="38608"/>
                </a:lnTo>
                <a:lnTo>
                  <a:pt x="849630" y="38608"/>
                </a:lnTo>
                <a:lnTo>
                  <a:pt x="849630" y="19177"/>
                </a:lnTo>
                <a:lnTo>
                  <a:pt x="729615" y="19177"/>
                </a:lnTo>
                <a:lnTo>
                  <a:pt x="729615" y="38608"/>
                </a:lnTo>
                <a:lnTo>
                  <a:pt x="777875" y="38608"/>
                </a:lnTo>
                <a:lnTo>
                  <a:pt x="777875" y="47244"/>
                </a:lnTo>
                <a:lnTo>
                  <a:pt x="762927" y="90157"/>
                </a:lnTo>
                <a:lnTo>
                  <a:pt x="730707" y="115544"/>
                </a:lnTo>
                <a:lnTo>
                  <a:pt x="722376" y="118872"/>
                </a:lnTo>
                <a:lnTo>
                  <a:pt x="734568" y="137922"/>
                </a:lnTo>
                <a:lnTo>
                  <a:pt x="768731" y="116713"/>
                </a:lnTo>
                <a:lnTo>
                  <a:pt x="790194" y="84328"/>
                </a:lnTo>
                <a:lnTo>
                  <a:pt x="794283" y="92379"/>
                </a:lnTo>
                <a:lnTo>
                  <a:pt x="825982" y="124777"/>
                </a:lnTo>
                <a:lnTo>
                  <a:pt x="843407" y="132969"/>
                </a:lnTo>
                <a:lnTo>
                  <a:pt x="855599" y="114173"/>
                </a:lnTo>
                <a:close/>
              </a:path>
              <a:path w="1127760" h="224789">
                <a:moveTo>
                  <a:pt x="907796" y="2286"/>
                </a:moveTo>
                <a:lnTo>
                  <a:pt x="884174" y="2286"/>
                </a:lnTo>
                <a:lnTo>
                  <a:pt x="884174" y="62357"/>
                </a:lnTo>
                <a:lnTo>
                  <a:pt x="841756" y="62357"/>
                </a:lnTo>
                <a:lnTo>
                  <a:pt x="841756" y="81534"/>
                </a:lnTo>
                <a:lnTo>
                  <a:pt x="884174" y="81534"/>
                </a:lnTo>
                <a:lnTo>
                  <a:pt x="884174" y="165354"/>
                </a:lnTo>
                <a:lnTo>
                  <a:pt x="907796" y="165354"/>
                </a:lnTo>
                <a:lnTo>
                  <a:pt x="907796" y="2286"/>
                </a:lnTo>
                <a:close/>
              </a:path>
              <a:path w="1127760" h="224789">
                <a:moveTo>
                  <a:pt x="913765" y="200850"/>
                </a:moveTo>
                <a:lnTo>
                  <a:pt x="786765" y="200850"/>
                </a:lnTo>
                <a:lnTo>
                  <a:pt x="786765" y="150622"/>
                </a:lnTo>
                <a:lnTo>
                  <a:pt x="763143" y="150622"/>
                </a:lnTo>
                <a:lnTo>
                  <a:pt x="763143" y="219989"/>
                </a:lnTo>
                <a:lnTo>
                  <a:pt x="913765" y="219989"/>
                </a:lnTo>
                <a:lnTo>
                  <a:pt x="913765" y="200850"/>
                </a:lnTo>
                <a:close/>
              </a:path>
              <a:path w="1127760" h="224789">
                <a:moveTo>
                  <a:pt x="1075055" y="108585"/>
                </a:moveTo>
                <a:lnTo>
                  <a:pt x="1040574" y="87058"/>
                </a:lnTo>
                <a:lnTo>
                  <a:pt x="1033741" y="78613"/>
                </a:lnTo>
                <a:lnTo>
                  <a:pt x="1031379" y="75247"/>
                </a:lnTo>
                <a:lnTo>
                  <a:pt x="1021334" y="35560"/>
                </a:lnTo>
                <a:lnTo>
                  <a:pt x="1069086" y="35560"/>
                </a:lnTo>
                <a:lnTo>
                  <a:pt x="1069086" y="16383"/>
                </a:lnTo>
                <a:lnTo>
                  <a:pt x="949071" y="16383"/>
                </a:lnTo>
                <a:lnTo>
                  <a:pt x="949071" y="35560"/>
                </a:lnTo>
                <a:lnTo>
                  <a:pt x="997331" y="35560"/>
                </a:lnTo>
                <a:lnTo>
                  <a:pt x="997331" y="41783"/>
                </a:lnTo>
                <a:lnTo>
                  <a:pt x="982383" y="84455"/>
                </a:lnTo>
                <a:lnTo>
                  <a:pt x="950163" y="110058"/>
                </a:lnTo>
                <a:lnTo>
                  <a:pt x="941832" y="113411"/>
                </a:lnTo>
                <a:lnTo>
                  <a:pt x="954024" y="131953"/>
                </a:lnTo>
                <a:lnTo>
                  <a:pt x="988187" y="110998"/>
                </a:lnTo>
                <a:lnTo>
                  <a:pt x="1009650" y="78613"/>
                </a:lnTo>
                <a:lnTo>
                  <a:pt x="1013739" y="86664"/>
                </a:lnTo>
                <a:lnTo>
                  <a:pt x="1045438" y="118897"/>
                </a:lnTo>
                <a:lnTo>
                  <a:pt x="1062863" y="127000"/>
                </a:lnTo>
                <a:lnTo>
                  <a:pt x="1075055" y="108585"/>
                </a:lnTo>
                <a:close/>
              </a:path>
              <a:path w="1127760" h="224789">
                <a:moveTo>
                  <a:pt x="1127252" y="146431"/>
                </a:moveTo>
                <a:lnTo>
                  <a:pt x="976376" y="146431"/>
                </a:lnTo>
                <a:lnTo>
                  <a:pt x="976376" y="165608"/>
                </a:lnTo>
                <a:lnTo>
                  <a:pt x="1103630" y="165608"/>
                </a:lnTo>
                <a:lnTo>
                  <a:pt x="1103630" y="224713"/>
                </a:lnTo>
                <a:lnTo>
                  <a:pt x="1127252" y="224713"/>
                </a:lnTo>
                <a:lnTo>
                  <a:pt x="1127252" y="146431"/>
                </a:lnTo>
                <a:close/>
              </a:path>
              <a:path w="1127760" h="224789">
                <a:moveTo>
                  <a:pt x="1127252" y="2032"/>
                </a:moveTo>
                <a:lnTo>
                  <a:pt x="1103630" y="2032"/>
                </a:lnTo>
                <a:lnTo>
                  <a:pt x="1103630" y="58674"/>
                </a:lnTo>
                <a:lnTo>
                  <a:pt x="1062355" y="58674"/>
                </a:lnTo>
                <a:lnTo>
                  <a:pt x="1062355" y="78105"/>
                </a:lnTo>
                <a:lnTo>
                  <a:pt x="1103630" y="78105"/>
                </a:lnTo>
                <a:lnTo>
                  <a:pt x="1103630" y="135255"/>
                </a:lnTo>
                <a:lnTo>
                  <a:pt x="1127252" y="135255"/>
                </a:lnTo>
                <a:lnTo>
                  <a:pt x="1127252" y="20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30494" y="5418835"/>
            <a:ext cx="517525" cy="233679"/>
          </a:xfrm>
          <a:custGeom>
            <a:avLst/>
            <a:gdLst/>
            <a:ahLst/>
            <a:cxnLst/>
            <a:rect l="l" t="t" r="r" b="b"/>
            <a:pathLst>
              <a:path w="517525" h="233679">
                <a:moveTo>
                  <a:pt x="517397" y="164845"/>
                </a:moveTo>
                <a:lnTo>
                  <a:pt x="489584" y="164845"/>
                </a:lnTo>
                <a:lnTo>
                  <a:pt x="476376" y="233438"/>
                </a:lnTo>
                <a:lnTo>
                  <a:pt x="497585" y="233438"/>
                </a:lnTo>
                <a:lnTo>
                  <a:pt x="517397" y="164845"/>
                </a:lnTo>
                <a:close/>
              </a:path>
              <a:path w="517525" h="233679">
                <a:moveTo>
                  <a:pt x="207517" y="0"/>
                </a:moveTo>
                <a:lnTo>
                  <a:pt x="171576" y="14223"/>
                </a:lnTo>
                <a:lnTo>
                  <a:pt x="162178" y="34416"/>
                </a:lnTo>
                <a:lnTo>
                  <a:pt x="162178" y="50800"/>
                </a:lnTo>
                <a:lnTo>
                  <a:pt x="181990" y="85343"/>
                </a:lnTo>
                <a:lnTo>
                  <a:pt x="174490" y="90539"/>
                </a:lnTo>
                <a:lnTo>
                  <a:pt x="147879" y="126597"/>
                </a:lnTo>
                <a:lnTo>
                  <a:pt x="147192" y="134238"/>
                </a:lnTo>
                <a:lnTo>
                  <a:pt x="147643" y="141341"/>
                </a:lnTo>
                <a:lnTo>
                  <a:pt x="168253" y="174332"/>
                </a:lnTo>
                <a:lnTo>
                  <a:pt x="205612" y="184480"/>
                </a:lnTo>
                <a:lnTo>
                  <a:pt x="213994" y="184505"/>
                </a:lnTo>
                <a:lnTo>
                  <a:pt x="222250" y="183121"/>
                </a:lnTo>
                <a:lnTo>
                  <a:pt x="238632" y="177596"/>
                </a:lnTo>
                <a:lnTo>
                  <a:pt x="245871" y="173342"/>
                </a:lnTo>
                <a:lnTo>
                  <a:pt x="252094" y="167639"/>
                </a:lnTo>
                <a:lnTo>
                  <a:pt x="282202" y="167639"/>
                </a:lnTo>
                <a:lnTo>
                  <a:pt x="277557" y="162051"/>
                </a:lnTo>
                <a:lnTo>
                  <a:pt x="199389" y="162051"/>
                </a:lnTo>
                <a:lnTo>
                  <a:pt x="193675" y="160654"/>
                </a:lnTo>
                <a:lnTo>
                  <a:pt x="173754" y="134238"/>
                </a:lnTo>
                <a:lnTo>
                  <a:pt x="173608" y="130555"/>
                </a:lnTo>
                <a:lnTo>
                  <a:pt x="175018" y="126597"/>
                </a:lnTo>
                <a:lnTo>
                  <a:pt x="177800" y="121792"/>
                </a:lnTo>
                <a:lnTo>
                  <a:pt x="180593" y="116839"/>
                </a:lnTo>
                <a:lnTo>
                  <a:pt x="185419" y="111759"/>
                </a:lnTo>
                <a:lnTo>
                  <a:pt x="196850" y="102997"/>
                </a:lnTo>
                <a:lnTo>
                  <a:pt x="227943" y="102997"/>
                </a:lnTo>
                <a:lnTo>
                  <a:pt x="216026" y="88772"/>
                </a:lnTo>
                <a:lnTo>
                  <a:pt x="228472" y="79882"/>
                </a:lnTo>
                <a:lnTo>
                  <a:pt x="235965" y="74422"/>
                </a:lnTo>
                <a:lnTo>
                  <a:pt x="238949" y="71373"/>
                </a:lnTo>
                <a:lnTo>
                  <a:pt x="201675" y="71373"/>
                </a:lnTo>
                <a:lnTo>
                  <a:pt x="197357" y="66420"/>
                </a:lnTo>
                <a:lnTo>
                  <a:pt x="193928" y="61467"/>
                </a:lnTo>
                <a:lnTo>
                  <a:pt x="191261" y="56895"/>
                </a:lnTo>
                <a:lnTo>
                  <a:pt x="188467" y="52196"/>
                </a:lnTo>
                <a:lnTo>
                  <a:pt x="187070" y="47625"/>
                </a:lnTo>
                <a:lnTo>
                  <a:pt x="186978" y="39369"/>
                </a:lnTo>
                <a:lnTo>
                  <a:pt x="187832" y="36194"/>
                </a:lnTo>
                <a:lnTo>
                  <a:pt x="191388" y="29844"/>
                </a:lnTo>
                <a:lnTo>
                  <a:pt x="193928" y="27304"/>
                </a:lnTo>
                <a:lnTo>
                  <a:pt x="200278" y="23240"/>
                </a:lnTo>
                <a:lnTo>
                  <a:pt x="203961" y="22225"/>
                </a:lnTo>
                <a:lnTo>
                  <a:pt x="248356" y="22225"/>
                </a:lnTo>
                <a:lnTo>
                  <a:pt x="246887" y="19811"/>
                </a:lnTo>
                <a:lnTo>
                  <a:pt x="243331" y="13842"/>
                </a:lnTo>
                <a:lnTo>
                  <a:pt x="238251" y="9143"/>
                </a:lnTo>
                <a:lnTo>
                  <a:pt x="231520" y="5587"/>
                </a:lnTo>
                <a:lnTo>
                  <a:pt x="224916" y="2031"/>
                </a:lnTo>
                <a:lnTo>
                  <a:pt x="216915" y="126"/>
                </a:lnTo>
                <a:lnTo>
                  <a:pt x="207517" y="0"/>
                </a:lnTo>
                <a:close/>
              </a:path>
              <a:path w="517525" h="233679">
                <a:moveTo>
                  <a:pt x="282202" y="167639"/>
                </a:moveTo>
                <a:lnTo>
                  <a:pt x="252094" y="167639"/>
                </a:lnTo>
                <a:lnTo>
                  <a:pt x="264286" y="181990"/>
                </a:lnTo>
                <a:lnTo>
                  <a:pt x="294131" y="181990"/>
                </a:lnTo>
                <a:lnTo>
                  <a:pt x="282202" y="167639"/>
                </a:lnTo>
                <a:close/>
              </a:path>
              <a:path w="517525" h="233679">
                <a:moveTo>
                  <a:pt x="227943" y="102997"/>
                </a:moveTo>
                <a:lnTo>
                  <a:pt x="196850" y="102997"/>
                </a:lnTo>
                <a:lnTo>
                  <a:pt x="237108" y="150240"/>
                </a:lnTo>
                <a:lnTo>
                  <a:pt x="232536" y="154050"/>
                </a:lnTo>
                <a:lnTo>
                  <a:pt x="227456" y="156972"/>
                </a:lnTo>
                <a:lnTo>
                  <a:pt x="216788" y="161035"/>
                </a:lnTo>
                <a:lnTo>
                  <a:pt x="211327" y="162051"/>
                </a:lnTo>
                <a:lnTo>
                  <a:pt x="277557" y="162051"/>
                </a:lnTo>
                <a:lnTo>
                  <a:pt x="268477" y="151129"/>
                </a:lnTo>
                <a:lnTo>
                  <a:pt x="272414" y="146303"/>
                </a:lnTo>
                <a:lnTo>
                  <a:pt x="275970" y="139572"/>
                </a:lnTo>
                <a:lnTo>
                  <a:pt x="278593" y="131825"/>
                </a:lnTo>
                <a:lnTo>
                  <a:pt x="252094" y="131825"/>
                </a:lnTo>
                <a:lnTo>
                  <a:pt x="227943" y="102997"/>
                </a:lnTo>
                <a:close/>
              </a:path>
              <a:path w="517525" h="233679">
                <a:moveTo>
                  <a:pt x="283336" y="100202"/>
                </a:moveTo>
                <a:lnTo>
                  <a:pt x="259460" y="100202"/>
                </a:lnTo>
                <a:lnTo>
                  <a:pt x="259388" y="106933"/>
                </a:lnTo>
                <a:lnTo>
                  <a:pt x="258825" y="111886"/>
                </a:lnTo>
                <a:lnTo>
                  <a:pt x="257539" y="117284"/>
                </a:lnTo>
                <a:lnTo>
                  <a:pt x="256158" y="122554"/>
                </a:lnTo>
                <a:lnTo>
                  <a:pt x="254380" y="127380"/>
                </a:lnTo>
                <a:lnTo>
                  <a:pt x="252094" y="131825"/>
                </a:lnTo>
                <a:lnTo>
                  <a:pt x="278593" y="131825"/>
                </a:lnTo>
                <a:lnTo>
                  <a:pt x="278764" y="131317"/>
                </a:lnTo>
                <a:lnTo>
                  <a:pt x="280693" y="124670"/>
                </a:lnTo>
                <a:lnTo>
                  <a:pt x="282098" y="117284"/>
                </a:lnTo>
                <a:lnTo>
                  <a:pt x="282979" y="109136"/>
                </a:lnTo>
                <a:lnTo>
                  <a:pt x="283336" y="100202"/>
                </a:lnTo>
                <a:close/>
              </a:path>
              <a:path w="517525" h="233679">
                <a:moveTo>
                  <a:pt x="248356" y="22225"/>
                </a:moveTo>
                <a:lnTo>
                  <a:pt x="212216" y="22225"/>
                </a:lnTo>
                <a:lnTo>
                  <a:pt x="215645" y="23113"/>
                </a:lnTo>
                <a:lnTo>
                  <a:pt x="221741" y="26669"/>
                </a:lnTo>
                <a:lnTo>
                  <a:pt x="224027" y="28955"/>
                </a:lnTo>
                <a:lnTo>
                  <a:pt x="225678" y="31622"/>
                </a:lnTo>
                <a:lnTo>
                  <a:pt x="227329" y="34416"/>
                </a:lnTo>
                <a:lnTo>
                  <a:pt x="228218" y="37210"/>
                </a:lnTo>
                <a:lnTo>
                  <a:pt x="228218" y="45338"/>
                </a:lnTo>
                <a:lnTo>
                  <a:pt x="226821" y="49783"/>
                </a:lnTo>
                <a:lnTo>
                  <a:pt x="221233" y="57150"/>
                </a:lnTo>
                <a:lnTo>
                  <a:pt x="217423" y="60578"/>
                </a:lnTo>
                <a:lnTo>
                  <a:pt x="212597" y="63626"/>
                </a:lnTo>
                <a:lnTo>
                  <a:pt x="201675" y="71373"/>
                </a:lnTo>
                <a:lnTo>
                  <a:pt x="238949" y="71373"/>
                </a:lnTo>
                <a:lnTo>
                  <a:pt x="241807" y="68452"/>
                </a:lnTo>
                <a:lnTo>
                  <a:pt x="245998" y="61975"/>
                </a:lnTo>
                <a:lnTo>
                  <a:pt x="250189" y="55371"/>
                </a:lnTo>
                <a:lnTo>
                  <a:pt x="252221" y="47878"/>
                </a:lnTo>
                <a:lnTo>
                  <a:pt x="252221" y="32257"/>
                </a:lnTo>
                <a:lnTo>
                  <a:pt x="250443" y="25653"/>
                </a:lnTo>
                <a:lnTo>
                  <a:pt x="248356" y="22225"/>
                </a:lnTo>
                <a:close/>
              </a:path>
              <a:path w="517525" h="233679">
                <a:moveTo>
                  <a:pt x="372490" y="2031"/>
                </a:moveTo>
                <a:lnTo>
                  <a:pt x="312419" y="2031"/>
                </a:lnTo>
                <a:lnTo>
                  <a:pt x="312419" y="181990"/>
                </a:lnTo>
                <a:lnTo>
                  <a:pt x="370713" y="181990"/>
                </a:lnTo>
                <a:lnTo>
                  <a:pt x="383926" y="181272"/>
                </a:lnTo>
                <a:lnTo>
                  <a:pt x="426573" y="165071"/>
                </a:lnTo>
                <a:lnTo>
                  <a:pt x="434302" y="158114"/>
                </a:lnTo>
                <a:lnTo>
                  <a:pt x="339725" y="158114"/>
                </a:lnTo>
                <a:lnTo>
                  <a:pt x="339725" y="25907"/>
                </a:lnTo>
                <a:lnTo>
                  <a:pt x="434667" y="25907"/>
                </a:lnTo>
                <a:lnTo>
                  <a:pt x="426912" y="18827"/>
                </a:lnTo>
                <a:lnTo>
                  <a:pt x="417956" y="12826"/>
                </a:lnTo>
                <a:lnTo>
                  <a:pt x="408049" y="8157"/>
                </a:lnTo>
                <a:lnTo>
                  <a:pt x="397176" y="4810"/>
                </a:lnTo>
                <a:lnTo>
                  <a:pt x="385327" y="2772"/>
                </a:lnTo>
                <a:lnTo>
                  <a:pt x="372490" y="2031"/>
                </a:lnTo>
                <a:close/>
              </a:path>
              <a:path w="517525" h="233679">
                <a:moveTo>
                  <a:pt x="434667" y="25907"/>
                </a:moveTo>
                <a:lnTo>
                  <a:pt x="370713" y="25907"/>
                </a:lnTo>
                <a:lnTo>
                  <a:pt x="384569" y="27050"/>
                </a:lnTo>
                <a:lnTo>
                  <a:pt x="396605" y="30289"/>
                </a:lnTo>
                <a:lnTo>
                  <a:pt x="426418" y="63626"/>
                </a:lnTo>
                <a:lnTo>
                  <a:pt x="430148" y="91820"/>
                </a:lnTo>
                <a:lnTo>
                  <a:pt x="429198" y="106892"/>
                </a:lnTo>
                <a:lnTo>
                  <a:pt x="406463" y="148345"/>
                </a:lnTo>
                <a:lnTo>
                  <a:pt x="369315" y="158114"/>
                </a:lnTo>
                <a:lnTo>
                  <a:pt x="434302" y="158114"/>
                </a:lnTo>
                <a:lnTo>
                  <a:pt x="454644" y="117998"/>
                </a:lnTo>
                <a:lnTo>
                  <a:pt x="457200" y="91820"/>
                </a:lnTo>
                <a:lnTo>
                  <a:pt x="456559" y="78245"/>
                </a:lnTo>
                <a:lnTo>
                  <a:pt x="441442" y="34258"/>
                </a:lnTo>
                <a:lnTo>
                  <a:pt x="434736" y="25971"/>
                </a:lnTo>
                <a:close/>
              </a:path>
              <a:path w="517525" h="233679">
                <a:moveTo>
                  <a:pt x="64007" y="2031"/>
                </a:moveTo>
                <a:lnTo>
                  <a:pt x="0" y="2031"/>
                </a:lnTo>
                <a:lnTo>
                  <a:pt x="0" y="181990"/>
                </a:lnTo>
                <a:lnTo>
                  <a:pt x="27304" y="181990"/>
                </a:lnTo>
                <a:lnTo>
                  <a:pt x="27304" y="114172"/>
                </a:lnTo>
                <a:lnTo>
                  <a:pt x="96304" y="114172"/>
                </a:lnTo>
                <a:lnTo>
                  <a:pt x="93598" y="109219"/>
                </a:lnTo>
                <a:lnTo>
                  <a:pt x="101288" y="105650"/>
                </a:lnTo>
                <a:lnTo>
                  <a:pt x="107965" y="101234"/>
                </a:lnTo>
                <a:lnTo>
                  <a:pt x="113619" y="95986"/>
                </a:lnTo>
                <a:lnTo>
                  <a:pt x="117753" y="90550"/>
                </a:lnTo>
                <a:lnTo>
                  <a:pt x="27304" y="90550"/>
                </a:lnTo>
                <a:lnTo>
                  <a:pt x="27304" y="25400"/>
                </a:lnTo>
                <a:lnTo>
                  <a:pt x="117066" y="25400"/>
                </a:lnTo>
                <a:lnTo>
                  <a:pt x="115647" y="23183"/>
                </a:lnTo>
                <a:lnTo>
                  <a:pt x="74035" y="2555"/>
                </a:lnTo>
                <a:lnTo>
                  <a:pt x="64007" y="2031"/>
                </a:lnTo>
                <a:close/>
              </a:path>
              <a:path w="517525" h="233679">
                <a:moveTo>
                  <a:pt x="96304" y="114172"/>
                </a:moveTo>
                <a:lnTo>
                  <a:pt x="65785" y="114172"/>
                </a:lnTo>
                <a:lnTo>
                  <a:pt x="102361" y="181990"/>
                </a:lnTo>
                <a:lnTo>
                  <a:pt x="133350" y="181990"/>
                </a:lnTo>
                <a:lnTo>
                  <a:pt x="96304" y="114172"/>
                </a:lnTo>
                <a:close/>
              </a:path>
              <a:path w="517525" h="233679">
                <a:moveTo>
                  <a:pt x="117066" y="25400"/>
                </a:moveTo>
                <a:lnTo>
                  <a:pt x="61340" y="25400"/>
                </a:lnTo>
                <a:lnTo>
                  <a:pt x="70558" y="26021"/>
                </a:lnTo>
                <a:lnTo>
                  <a:pt x="78406" y="27701"/>
                </a:lnTo>
                <a:lnTo>
                  <a:pt x="98805" y="58419"/>
                </a:lnTo>
                <a:lnTo>
                  <a:pt x="98329" y="65684"/>
                </a:lnTo>
                <a:lnTo>
                  <a:pt x="61340" y="90550"/>
                </a:lnTo>
                <a:lnTo>
                  <a:pt x="117753" y="90550"/>
                </a:lnTo>
                <a:lnTo>
                  <a:pt x="126491" y="58419"/>
                </a:lnTo>
                <a:lnTo>
                  <a:pt x="126061" y="50373"/>
                </a:lnTo>
                <a:lnTo>
                  <a:pt x="124761" y="42814"/>
                </a:lnTo>
                <a:lnTo>
                  <a:pt x="122580" y="35756"/>
                </a:lnTo>
                <a:lnTo>
                  <a:pt x="119506" y="29209"/>
                </a:lnTo>
                <a:lnTo>
                  <a:pt x="117066" y="25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17614" y="5524500"/>
            <a:ext cx="153670" cy="95250"/>
          </a:xfrm>
          <a:custGeom>
            <a:avLst/>
            <a:gdLst/>
            <a:ahLst/>
            <a:cxnLst/>
            <a:rect l="l" t="t" r="r" b="b"/>
            <a:pathLst>
              <a:path w="153670" h="95250">
                <a:moveTo>
                  <a:pt x="153670" y="76200"/>
                </a:moveTo>
                <a:lnTo>
                  <a:pt x="24130" y="76200"/>
                </a:lnTo>
                <a:lnTo>
                  <a:pt x="24130" y="54610"/>
                </a:lnTo>
                <a:lnTo>
                  <a:pt x="145669" y="54610"/>
                </a:lnTo>
                <a:lnTo>
                  <a:pt x="145669" y="38100"/>
                </a:lnTo>
                <a:lnTo>
                  <a:pt x="145669" y="19050"/>
                </a:lnTo>
                <a:lnTo>
                  <a:pt x="145669" y="0"/>
                </a:lnTo>
                <a:lnTo>
                  <a:pt x="0" y="0"/>
                </a:lnTo>
                <a:lnTo>
                  <a:pt x="0" y="19050"/>
                </a:lnTo>
                <a:lnTo>
                  <a:pt x="122301" y="19050"/>
                </a:lnTo>
                <a:lnTo>
                  <a:pt x="122301" y="38100"/>
                </a:lnTo>
                <a:lnTo>
                  <a:pt x="508" y="38100"/>
                </a:lnTo>
                <a:lnTo>
                  <a:pt x="508" y="54610"/>
                </a:lnTo>
                <a:lnTo>
                  <a:pt x="508" y="76200"/>
                </a:lnTo>
                <a:lnTo>
                  <a:pt x="508" y="95250"/>
                </a:lnTo>
                <a:lnTo>
                  <a:pt x="153670" y="95250"/>
                </a:lnTo>
                <a:lnTo>
                  <a:pt x="153670" y="76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62827" y="5519420"/>
            <a:ext cx="160020" cy="100330"/>
          </a:xfrm>
          <a:custGeom>
            <a:avLst/>
            <a:gdLst/>
            <a:ahLst/>
            <a:cxnLst/>
            <a:rect l="l" t="t" r="r" b="b"/>
            <a:pathLst>
              <a:path w="160020" h="100329">
                <a:moveTo>
                  <a:pt x="160020" y="81280"/>
                </a:moveTo>
                <a:lnTo>
                  <a:pt x="23876" y="81280"/>
                </a:lnTo>
                <a:lnTo>
                  <a:pt x="23876" y="58420"/>
                </a:lnTo>
                <a:lnTo>
                  <a:pt x="154292" y="58420"/>
                </a:lnTo>
                <a:lnTo>
                  <a:pt x="154292" y="40640"/>
                </a:lnTo>
                <a:lnTo>
                  <a:pt x="154292" y="19050"/>
                </a:lnTo>
                <a:lnTo>
                  <a:pt x="154292" y="0"/>
                </a:lnTo>
                <a:lnTo>
                  <a:pt x="0" y="0"/>
                </a:lnTo>
                <a:lnTo>
                  <a:pt x="0" y="19050"/>
                </a:lnTo>
                <a:lnTo>
                  <a:pt x="130937" y="19050"/>
                </a:lnTo>
                <a:lnTo>
                  <a:pt x="130937" y="40640"/>
                </a:lnTo>
                <a:lnTo>
                  <a:pt x="254" y="40640"/>
                </a:lnTo>
                <a:lnTo>
                  <a:pt x="254" y="58420"/>
                </a:lnTo>
                <a:lnTo>
                  <a:pt x="254" y="81280"/>
                </a:lnTo>
                <a:lnTo>
                  <a:pt x="254" y="100330"/>
                </a:lnTo>
                <a:lnTo>
                  <a:pt x="160020" y="100330"/>
                </a:lnTo>
                <a:lnTo>
                  <a:pt x="160020" y="812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39915" y="5466588"/>
            <a:ext cx="23495" cy="48260"/>
          </a:xfrm>
          <a:custGeom>
            <a:avLst/>
            <a:gdLst/>
            <a:ahLst/>
            <a:cxnLst/>
            <a:rect l="l" t="t" r="r" b="b"/>
            <a:pathLst>
              <a:path w="23495" h="48260">
                <a:moveTo>
                  <a:pt x="23367" y="0"/>
                </a:moveTo>
                <a:lnTo>
                  <a:pt x="0" y="0"/>
                </a:lnTo>
                <a:lnTo>
                  <a:pt x="0" y="48006"/>
                </a:lnTo>
                <a:lnTo>
                  <a:pt x="23367" y="48006"/>
                </a:lnTo>
                <a:lnTo>
                  <a:pt x="2336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88531" y="5399277"/>
            <a:ext cx="175260" cy="107950"/>
          </a:xfrm>
          <a:custGeom>
            <a:avLst/>
            <a:gdLst/>
            <a:ahLst/>
            <a:cxnLst/>
            <a:rect l="l" t="t" r="r" b="b"/>
            <a:pathLst>
              <a:path w="175259" h="107950">
                <a:moveTo>
                  <a:pt x="102743" y="10160"/>
                </a:moveTo>
                <a:lnTo>
                  <a:pt x="79375" y="10160"/>
                </a:lnTo>
                <a:lnTo>
                  <a:pt x="79375" y="39751"/>
                </a:lnTo>
                <a:lnTo>
                  <a:pt x="102743" y="39751"/>
                </a:lnTo>
                <a:lnTo>
                  <a:pt x="102743" y="10160"/>
                </a:lnTo>
                <a:close/>
              </a:path>
              <a:path w="175259" h="107950">
                <a:moveTo>
                  <a:pt x="174752" y="0"/>
                </a:moveTo>
                <a:lnTo>
                  <a:pt x="151384" y="0"/>
                </a:lnTo>
                <a:lnTo>
                  <a:pt x="151384" y="47752"/>
                </a:lnTo>
                <a:lnTo>
                  <a:pt x="102743" y="47752"/>
                </a:lnTo>
                <a:lnTo>
                  <a:pt x="102743" y="40132"/>
                </a:lnTo>
                <a:lnTo>
                  <a:pt x="79375" y="40132"/>
                </a:lnTo>
                <a:lnTo>
                  <a:pt x="79375" y="57912"/>
                </a:lnTo>
                <a:lnTo>
                  <a:pt x="79375" y="66802"/>
                </a:lnTo>
                <a:lnTo>
                  <a:pt x="79375" y="88392"/>
                </a:lnTo>
                <a:lnTo>
                  <a:pt x="23622" y="88392"/>
                </a:lnTo>
                <a:lnTo>
                  <a:pt x="23622" y="57912"/>
                </a:lnTo>
                <a:lnTo>
                  <a:pt x="79375" y="57912"/>
                </a:lnTo>
                <a:lnTo>
                  <a:pt x="79375" y="40132"/>
                </a:lnTo>
                <a:lnTo>
                  <a:pt x="23622" y="40132"/>
                </a:lnTo>
                <a:lnTo>
                  <a:pt x="23622" y="9652"/>
                </a:lnTo>
                <a:lnTo>
                  <a:pt x="0" y="9652"/>
                </a:lnTo>
                <a:lnTo>
                  <a:pt x="0" y="107442"/>
                </a:lnTo>
                <a:lnTo>
                  <a:pt x="102743" y="107442"/>
                </a:lnTo>
                <a:lnTo>
                  <a:pt x="102743" y="88392"/>
                </a:lnTo>
                <a:lnTo>
                  <a:pt x="102743" y="66802"/>
                </a:lnTo>
                <a:lnTo>
                  <a:pt x="174752" y="66802"/>
                </a:lnTo>
                <a:lnTo>
                  <a:pt x="174752" y="57912"/>
                </a:lnTo>
                <a:lnTo>
                  <a:pt x="174752" y="48006"/>
                </a:lnTo>
                <a:lnTo>
                  <a:pt x="174752" y="47752"/>
                </a:lnTo>
                <a:lnTo>
                  <a:pt x="1747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38951" y="5408929"/>
            <a:ext cx="423545" cy="186690"/>
          </a:xfrm>
          <a:custGeom>
            <a:avLst/>
            <a:gdLst/>
            <a:ahLst/>
            <a:cxnLst/>
            <a:rect l="l" t="t" r="r" b="b"/>
            <a:pathLst>
              <a:path w="423545" h="186689">
                <a:moveTo>
                  <a:pt x="203822" y="72136"/>
                </a:moveTo>
                <a:lnTo>
                  <a:pt x="173951" y="72136"/>
                </a:lnTo>
                <a:lnTo>
                  <a:pt x="173951" y="63500"/>
                </a:lnTo>
                <a:lnTo>
                  <a:pt x="175298" y="63500"/>
                </a:lnTo>
                <a:lnTo>
                  <a:pt x="175298" y="55880"/>
                </a:lnTo>
                <a:lnTo>
                  <a:pt x="175945" y="55880"/>
                </a:lnTo>
                <a:lnTo>
                  <a:pt x="175945" y="54610"/>
                </a:lnTo>
                <a:lnTo>
                  <a:pt x="176377" y="54610"/>
                </a:lnTo>
                <a:lnTo>
                  <a:pt x="176377" y="48260"/>
                </a:lnTo>
                <a:lnTo>
                  <a:pt x="176809" y="48260"/>
                </a:lnTo>
                <a:lnTo>
                  <a:pt x="176809" y="46990"/>
                </a:lnTo>
                <a:lnTo>
                  <a:pt x="177063" y="46990"/>
                </a:lnTo>
                <a:lnTo>
                  <a:pt x="177063" y="41910"/>
                </a:lnTo>
                <a:lnTo>
                  <a:pt x="177342" y="41910"/>
                </a:lnTo>
                <a:lnTo>
                  <a:pt x="177342" y="39370"/>
                </a:lnTo>
                <a:lnTo>
                  <a:pt x="177596" y="39370"/>
                </a:lnTo>
                <a:lnTo>
                  <a:pt x="177596" y="33020"/>
                </a:lnTo>
                <a:lnTo>
                  <a:pt x="177838" y="33020"/>
                </a:lnTo>
                <a:lnTo>
                  <a:pt x="177838" y="30480"/>
                </a:lnTo>
                <a:lnTo>
                  <a:pt x="177927" y="25400"/>
                </a:lnTo>
                <a:lnTo>
                  <a:pt x="177927" y="19050"/>
                </a:lnTo>
                <a:lnTo>
                  <a:pt x="177927" y="0"/>
                </a:lnTo>
                <a:lnTo>
                  <a:pt x="25654" y="0"/>
                </a:lnTo>
                <a:lnTo>
                  <a:pt x="25654" y="19050"/>
                </a:lnTo>
                <a:lnTo>
                  <a:pt x="154686" y="19050"/>
                </a:lnTo>
                <a:lnTo>
                  <a:pt x="154686" y="25400"/>
                </a:lnTo>
                <a:lnTo>
                  <a:pt x="154597" y="30480"/>
                </a:lnTo>
                <a:lnTo>
                  <a:pt x="154470" y="30480"/>
                </a:lnTo>
                <a:lnTo>
                  <a:pt x="154470" y="33020"/>
                </a:lnTo>
                <a:lnTo>
                  <a:pt x="154216" y="33020"/>
                </a:lnTo>
                <a:lnTo>
                  <a:pt x="154216" y="39370"/>
                </a:lnTo>
                <a:lnTo>
                  <a:pt x="153885" y="39370"/>
                </a:lnTo>
                <a:lnTo>
                  <a:pt x="153885" y="41910"/>
                </a:lnTo>
                <a:lnTo>
                  <a:pt x="153568" y="41910"/>
                </a:lnTo>
                <a:lnTo>
                  <a:pt x="153568" y="46990"/>
                </a:lnTo>
                <a:lnTo>
                  <a:pt x="153289" y="46990"/>
                </a:lnTo>
                <a:lnTo>
                  <a:pt x="153289" y="48260"/>
                </a:lnTo>
                <a:lnTo>
                  <a:pt x="152844" y="48260"/>
                </a:lnTo>
                <a:lnTo>
                  <a:pt x="152844" y="54610"/>
                </a:lnTo>
                <a:lnTo>
                  <a:pt x="152374" y="54610"/>
                </a:lnTo>
                <a:lnTo>
                  <a:pt x="152374" y="55880"/>
                </a:lnTo>
                <a:lnTo>
                  <a:pt x="151726" y="55880"/>
                </a:lnTo>
                <a:lnTo>
                  <a:pt x="151726" y="63500"/>
                </a:lnTo>
                <a:lnTo>
                  <a:pt x="150355" y="63500"/>
                </a:lnTo>
                <a:lnTo>
                  <a:pt x="150355" y="72136"/>
                </a:lnTo>
                <a:lnTo>
                  <a:pt x="0" y="72136"/>
                </a:lnTo>
                <a:lnTo>
                  <a:pt x="0" y="90932"/>
                </a:lnTo>
                <a:lnTo>
                  <a:pt x="203822" y="90932"/>
                </a:lnTo>
                <a:lnTo>
                  <a:pt x="203822" y="72136"/>
                </a:lnTo>
                <a:close/>
              </a:path>
              <a:path w="423545" h="186689">
                <a:moveTo>
                  <a:pt x="403606" y="107950"/>
                </a:moveTo>
                <a:lnTo>
                  <a:pt x="267716" y="107950"/>
                </a:lnTo>
                <a:lnTo>
                  <a:pt x="267716" y="76200"/>
                </a:lnTo>
                <a:lnTo>
                  <a:pt x="398399" y="76200"/>
                </a:lnTo>
                <a:lnTo>
                  <a:pt x="398399" y="57150"/>
                </a:lnTo>
                <a:lnTo>
                  <a:pt x="398399" y="25400"/>
                </a:lnTo>
                <a:lnTo>
                  <a:pt x="398399" y="6350"/>
                </a:lnTo>
                <a:lnTo>
                  <a:pt x="243840" y="6350"/>
                </a:lnTo>
                <a:lnTo>
                  <a:pt x="243840" y="25400"/>
                </a:lnTo>
                <a:lnTo>
                  <a:pt x="375031" y="25400"/>
                </a:lnTo>
                <a:lnTo>
                  <a:pt x="375031" y="57150"/>
                </a:lnTo>
                <a:lnTo>
                  <a:pt x="244348" y="57150"/>
                </a:lnTo>
                <a:lnTo>
                  <a:pt x="244348" y="76200"/>
                </a:lnTo>
                <a:lnTo>
                  <a:pt x="244348" y="107950"/>
                </a:lnTo>
                <a:lnTo>
                  <a:pt x="244348" y="127000"/>
                </a:lnTo>
                <a:lnTo>
                  <a:pt x="403606" y="127000"/>
                </a:lnTo>
                <a:lnTo>
                  <a:pt x="403606" y="107950"/>
                </a:lnTo>
                <a:close/>
              </a:path>
              <a:path w="423545" h="186689">
                <a:moveTo>
                  <a:pt x="423291" y="166497"/>
                </a:moveTo>
                <a:lnTo>
                  <a:pt x="332613" y="166497"/>
                </a:lnTo>
                <a:lnTo>
                  <a:pt x="332613" y="127508"/>
                </a:lnTo>
                <a:lnTo>
                  <a:pt x="309245" y="127508"/>
                </a:lnTo>
                <a:lnTo>
                  <a:pt x="309245" y="166497"/>
                </a:lnTo>
                <a:lnTo>
                  <a:pt x="219443" y="166497"/>
                </a:lnTo>
                <a:lnTo>
                  <a:pt x="219443" y="186436"/>
                </a:lnTo>
                <a:lnTo>
                  <a:pt x="423291" y="186436"/>
                </a:lnTo>
                <a:lnTo>
                  <a:pt x="423291" y="1664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67042" y="5418835"/>
            <a:ext cx="457200" cy="184785"/>
          </a:xfrm>
          <a:custGeom>
            <a:avLst/>
            <a:gdLst/>
            <a:ahLst/>
            <a:cxnLst/>
            <a:rect l="l" t="t" r="r" b="b"/>
            <a:pathLst>
              <a:path w="457200" h="184785">
                <a:moveTo>
                  <a:pt x="207517" y="0"/>
                </a:moveTo>
                <a:lnTo>
                  <a:pt x="171576" y="14223"/>
                </a:lnTo>
                <a:lnTo>
                  <a:pt x="162178" y="34416"/>
                </a:lnTo>
                <a:lnTo>
                  <a:pt x="162178" y="50800"/>
                </a:lnTo>
                <a:lnTo>
                  <a:pt x="181990" y="85343"/>
                </a:lnTo>
                <a:lnTo>
                  <a:pt x="174490" y="90539"/>
                </a:lnTo>
                <a:lnTo>
                  <a:pt x="147879" y="126597"/>
                </a:lnTo>
                <a:lnTo>
                  <a:pt x="147192" y="134238"/>
                </a:lnTo>
                <a:lnTo>
                  <a:pt x="147643" y="141341"/>
                </a:lnTo>
                <a:lnTo>
                  <a:pt x="168253" y="174332"/>
                </a:lnTo>
                <a:lnTo>
                  <a:pt x="205612" y="184480"/>
                </a:lnTo>
                <a:lnTo>
                  <a:pt x="213994" y="184505"/>
                </a:lnTo>
                <a:lnTo>
                  <a:pt x="222250" y="183121"/>
                </a:lnTo>
                <a:lnTo>
                  <a:pt x="238632" y="177596"/>
                </a:lnTo>
                <a:lnTo>
                  <a:pt x="245872" y="173342"/>
                </a:lnTo>
                <a:lnTo>
                  <a:pt x="252094" y="167639"/>
                </a:lnTo>
                <a:lnTo>
                  <a:pt x="282202" y="167639"/>
                </a:lnTo>
                <a:lnTo>
                  <a:pt x="277557" y="162051"/>
                </a:lnTo>
                <a:lnTo>
                  <a:pt x="199389" y="162051"/>
                </a:lnTo>
                <a:lnTo>
                  <a:pt x="193675" y="160654"/>
                </a:lnTo>
                <a:lnTo>
                  <a:pt x="173735" y="133476"/>
                </a:lnTo>
                <a:lnTo>
                  <a:pt x="173608" y="130555"/>
                </a:lnTo>
                <a:lnTo>
                  <a:pt x="175018" y="126597"/>
                </a:lnTo>
                <a:lnTo>
                  <a:pt x="177800" y="121792"/>
                </a:lnTo>
                <a:lnTo>
                  <a:pt x="180593" y="116839"/>
                </a:lnTo>
                <a:lnTo>
                  <a:pt x="185419" y="111759"/>
                </a:lnTo>
                <a:lnTo>
                  <a:pt x="196850" y="102997"/>
                </a:lnTo>
                <a:lnTo>
                  <a:pt x="227943" y="102997"/>
                </a:lnTo>
                <a:lnTo>
                  <a:pt x="216026" y="88772"/>
                </a:lnTo>
                <a:lnTo>
                  <a:pt x="228473" y="79882"/>
                </a:lnTo>
                <a:lnTo>
                  <a:pt x="235965" y="74422"/>
                </a:lnTo>
                <a:lnTo>
                  <a:pt x="238949" y="71373"/>
                </a:lnTo>
                <a:lnTo>
                  <a:pt x="201675" y="71373"/>
                </a:lnTo>
                <a:lnTo>
                  <a:pt x="197357" y="66420"/>
                </a:lnTo>
                <a:lnTo>
                  <a:pt x="193928" y="61467"/>
                </a:lnTo>
                <a:lnTo>
                  <a:pt x="191261" y="56895"/>
                </a:lnTo>
                <a:lnTo>
                  <a:pt x="188467" y="52196"/>
                </a:lnTo>
                <a:lnTo>
                  <a:pt x="187071" y="47625"/>
                </a:lnTo>
                <a:lnTo>
                  <a:pt x="187007" y="45338"/>
                </a:lnTo>
                <a:lnTo>
                  <a:pt x="186978" y="39369"/>
                </a:lnTo>
                <a:lnTo>
                  <a:pt x="187832" y="36194"/>
                </a:lnTo>
                <a:lnTo>
                  <a:pt x="191388" y="29844"/>
                </a:lnTo>
                <a:lnTo>
                  <a:pt x="193928" y="27304"/>
                </a:lnTo>
                <a:lnTo>
                  <a:pt x="200278" y="23240"/>
                </a:lnTo>
                <a:lnTo>
                  <a:pt x="203961" y="22225"/>
                </a:lnTo>
                <a:lnTo>
                  <a:pt x="248356" y="22225"/>
                </a:lnTo>
                <a:lnTo>
                  <a:pt x="246887" y="19811"/>
                </a:lnTo>
                <a:lnTo>
                  <a:pt x="243331" y="13842"/>
                </a:lnTo>
                <a:lnTo>
                  <a:pt x="238251" y="9143"/>
                </a:lnTo>
                <a:lnTo>
                  <a:pt x="231521" y="5587"/>
                </a:lnTo>
                <a:lnTo>
                  <a:pt x="224916" y="2031"/>
                </a:lnTo>
                <a:lnTo>
                  <a:pt x="216915" y="126"/>
                </a:lnTo>
                <a:lnTo>
                  <a:pt x="207517" y="0"/>
                </a:lnTo>
                <a:close/>
              </a:path>
              <a:path w="457200" h="184785">
                <a:moveTo>
                  <a:pt x="282202" y="167639"/>
                </a:moveTo>
                <a:lnTo>
                  <a:pt x="252094" y="167639"/>
                </a:lnTo>
                <a:lnTo>
                  <a:pt x="264286" y="181990"/>
                </a:lnTo>
                <a:lnTo>
                  <a:pt x="294131" y="181990"/>
                </a:lnTo>
                <a:lnTo>
                  <a:pt x="282202" y="167639"/>
                </a:lnTo>
                <a:close/>
              </a:path>
              <a:path w="457200" h="184785">
                <a:moveTo>
                  <a:pt x="227943" y="102997"/>
                </a:moveTo>
                <a:lnTo>
                  <a:pt x="196850" y="102997"/>
                </a:lnTo>
                <a:lnTo>
                  <a:pt x="237108" y="150240"/>
                </a:lnTo>
                <a:lnTo>
                  <a:pt x="232536" y="154050"/>
                </a:lnTo>
                <a:lnTo>
                  <a:pt x="227456" y="156972"/>
                </a:lnTo>
                <a:lnTo>
                  <a:pt x="216788" y="161035"/>
                </a:lnTo>
                <a:lnTo>
                  <a:pt x="211327" y="162051"/>
                </a:lnTo>
                <a:lnTo>
                  <a:pt x="277557" y="162051"/>
                </a:lnTo>
                <a:lnTo>
                  <a:pt x="268477" y="151129"/>
                </a:lnTo>
                <a:lnTo>
                  <a:pt x="272414" y="146303"/>
                </a:lnTo>
                <a:lnTo>
                  <a:pt x="275971" y="139572"/>
                </a:lnTo>
                <a:lnTo>
                  <a:pt x="278593" y="131825"/>
                </a:lnTo>
                <a:lnTo>
                  <a:pt x="252094" y="131825"/>
                </a:lnTo>
                <a:lnTo>
                  <a:pt x="227943" y="102997"/>
                </a:lnTo>
                <a:close/>
              </a:path>
              <a:path w="457200" h="184785">
                <a:moveTo>
                  <a:pt x="283336" y="100202"/>
                </a:moveTo>
                <a:lnTo>
                  <a:pt x="259587" y="100202"/>
                </a:lnTo>
                <a:lnTo>
                  <a:pt x="259460" y="106298"/>
                </a:lnTo>
                <a:lnTo>
                  <a:pt x="258825" y="111886"/>
                </a:lnTo>
                <a:lnTo>
                  <a:pt x="257539" y="117284"/>
                </a:lnTo>
                <a:lnTo>
                  <a:pt x="256158" y="122554"/>
                </a:lnTo>
                <a:lnTo>
                  <a:pt x="254380" y="127380"/>
                </a:lnTo>
                <a:lnTo>
                  <a:pt x="252094" y="131825"/>
                </a:lnTo>
                <a:lnTo>
                  <a:pt x="278593" y="131825"/>
                </a:lnTo>
                <a:lnTo>
                  <a:pt x="278764" y="131317"/>
                </a:lnTo>
                <a:lnTo>
                  <a:pt x="280693" y="124670"/>
                </a:lnTo>
                <a:lnTo>
                  <a:pt x="282098" y="117284"/>
                </a:lnTo>
                <a:lnTo>
                  <a:pt x="282979" y="109136"/>
                </a:lnTo>
                <a:lnTo>
                  <a:pt x="283336" y="100202"/>
                </a:lnTo>
                <a:close/>
              </a:path>
              <a:path w="457200" h="184785">
                <a:moveTo>
                  <a:pt x="248356" y="22225"/>
                </a:moveTo>
                <a:lnTo>
                  <a:pt x="212216" y="22225"/>
                </a:lnTo>
                <a:lnTo>
                  <a:pt x="215646" y="23113"/>
                </a:lnTo>
                <a:lnTo>
                  <a:pt x="221741" y="26669"/>
                </a:lnTo>
                <a:lnTo>
                  <a:pt x="224027" y="28955"/>
                </a:lnTo>
                <a:lnTo>
                  <a:pt x="225678" y="31622"/>
                </a:lnTo>
                <a:lnTo>
                  <a:pt x="227329" y="34416"/>
                </a:lnTo>
                <a:lnTo>
                  <a:pt x="228218" y="37210"/>
                </a:lnTo>
                <a:lnTo>
                  <a:pt x="228218" y="45338"/>
                </a:lnTo>
                <a:lnTo>
                  <a:pt x="226822" y="49783"/>
                </a:lnTo>
                <a:lnTo>
                  <a:pt x="221233" y="57150"/>
                </a:lnTo>
                <a:lnTo>
                  <a:pt x="217424" y="60578"/>
                </a:lnTo>
                <a:lnTo>
                  <a:pt x="212598" y="63626"/>
                </a:lnTo>
                <a:lnTo>
                  <a:pt x="201675" y="71373"/>
                </a:lnTo>
                <a:lnTo>
                  <a:pt x="238949" y="71373"/>
                </a:lnTo>
                <a:lnTo>
                  <a:pt x="241807" y="68452"/>
                </a:lnTo>
                <a:lnTo>
                  <a:pt x="245999" y="61975"/>
                </a:lnTo>
                <a:lnTo>
                  <a:pt x="250189" y="55371"/>
                </a:lnTo>
                <a:lnTo>
                  <a:pt x="252222" y="47878"/>
                </a:lnTo>
                <a:lnTo>
                  <a:pt x="252222" y="32257"/>
                </a:lnTo>
                <a:lnTo>
                  <a:pt x="250443" y="25653"/>
                </a:lnTo>
                <a:lnTo>
                  <a:pt x="248356" y="22225"/>
                </a:lnTo>
                <a:close/>
              </a:path>
              <a:path w="457200" h="184785">
                <a:moveTo>
                  <a:pt x="372490" y="2031"/>
                </a:moveTo>
                <a:lnTo>
                  <a:pt x="312419" y="2031"/>
                </a:lnTo>
                <a:lnTo>
                  <a:pt x="312419" y="181990"/>
                </a:lnTo>
                <a:lnTo>
                  <a:pt x="370712" y="181990"/>
                </a:lnTo>
                <a:lnTo>
                  <a:pt x="383926" y="181272"/>
                </a:lnTo>
                <a:lnTo>
                  <a:pt x="426573" y="165071"/>
                </a:lnTo>
                <a:lnTo>
                  <a:pt x="434302" y="158114"/>
                </a:lnTo>
                <a:lnTo>
                  <a:pt x="339725" y="158114"/>
                </a:lnTo>
                <a:lnTo>
                  <a:pt x="339725" y="25907"/>
                </a:lnTo>
                <a:lnTo>
                  <a:pt x="434667" y="25907"/>
                </a:lnTo>
                <a:lnTo>
                  <a:pt x="426912" y="18827"/>
                </a:lnTo>
                <a:lnTo>
                  <a:pt x="417956" y="12826"/>
                </a:lnTo>
                <a:lnTo>
                  <a:pt x="408049" y="8157"/>
                </a:lnTo>
                <a:lnTo>
                  <a:pt x="397176" y="4810"/>
                </a:lnTo>
                <a:lnTo>
                  <a:pt x="385327" y="2772"/>
                </a:lnTo>
                <a:lnTo>
                  <a:pt x="372490" y="2031"/>
                </a:lnTo>
                <a:close/>
              </a:path>
              <a:path w="457200" h="184785">
                <a:moveTo>
                  <a:pt x="434667" y="25907"/>
                </a:moveTo>
                <a:lnTo>
                  <a:pt x="370712" y="25907"/>
                </a:lnTo>
                <a:lnTo>
                  <a:pt x="384569" y="27050"/>
                </a:lnTo>
                <a:lnTo>
                  <a:pt x="396605" y="30289"/>
                </a:lnTo>
                <a:lnTo>
                  <a:pt x="426418" y="63626"/>
                </a:lnTo>
                <a:lnTo>
                  <a:pt x="430149" y="91820"/>
                </a:lnTo>
                <a:lnTo>
                  <a:pt x="429198" y="106892"/>
                </a:lnTo>
                <a:lnTo>
                  <a:pt x="406463" y="148345"/>
                </a:lnTo>
                <a:lnTo>
                  <a:pt x="369315" y="158114"/>
                </a:lnTo>
                <a:lnTo>
                  <a:pt x="434302" y="158114"/>
                </a:lnTo>
                <a:lnTo>
                  <a:pt x="454644" y="117998"/>
                </a:lnTo>
                <a:lnTo>
                  <a:pt x="457200" y="91820"/>
                </a:lnTo>
                <a:lnTo>
                  <a:pt x="456559" y="78245"/>
                </a:lnTo>
                <a:lnTo>
                  <a:pt x="441442" y="34258"/>
                </a:lnTo>
                <a:lnTo>
                  <a:pt x="434736" y="25971"/>
                </a:lnTo>
                <a:close/>
              </a:path>
              <a:path w="457200" h="184785">
                <a:moveTo>
                  <a:pt x="64007" y="2031"/>
                </a:moveTo>
                <a:lnTo>
                  <a:pt x="0" y="2031"/>
                </a:lnTo>
                <a:lnTo>
                  <a:pt x="0" y="181990"/>
                </a:lnTo>
                <a:lnTo>
                  <a:pt x="27304" y="181990"/>
                </a:lnTo>
                <a:lnTo>
                  <a:pt x="27304" y="114172"/>
                </a:lnTo>
                <a:lnTo>
                  <a:pt x="96304" y="114172"/>
                </a:lnTo>
                <a:lnTo>
                  <a:pt x="93599" y="109219"/>
                </a:lnTo>
                <a:lnTo>
                  <a:pt x="101288" y="105650"/>
                </a:lnTo>
                <a:lnTo>
                  <a:pt x="107965" y="101234"/>
                </a:lnTo>
                <a:lnTo>
                  <a:pt x="113619" y="95986"/>
                </a:lnTo>
                <a:lnTo>
                  <a:pt x="117753" y="90550"/>
                </a:lnTo>
                <a:lnTo>
                  <a:pt x="27304" y="90550"/>
                </a:lnTo>
                <a:lnTo>
                  <a:pt x="27304" y="25400"/>
                </a:lnTo>
                <a:lnTo>
                  <a:pt x="117066" y="25400"/>
                </a:lnTo>
                <a:lnTo>
                  <a:pt x="115647" y="23183"/>
                </a:lnTo>
                <a:lnTo>
                  <a:pt x="74035" y="2555"/>
                </a:lnTo>
                <a:lnTo>
                  <a:pt x="64007" y="2031"/>
                </a:lnTo>
                <a:close/>
              </a:path>
              <a:path w="457200" h="184785">
                <a:moveTo>
                  <a:pt x="96304" y="114172"/>
                </a:moveTo>
                <a:lnTo>
                  <a:pt x="65785" y="114172"/>
                </a:lnTo>
                <a:lnTo>
                  <a:pt x="102361" y="181990"/>
                </a:lnTo>
                <a:lnTo>
                  <a:pt x="133350" y="181990"/>
                </a:lnTo>
                <a:lnTo>
                  <a:pt x="96304" y="114172"/>
                </a:lnTo>
                <a:close/>
              </a:path>
              <a:path w="457200" h="184785">
                <a:moveTo>
                  <a:pt x="117066" y="25400"/>
                </a:moveTo>
                <a:lnTo>
                  <a:pt x="61340" y="25400"/>
                </a:lnTo>
                <a:lnTo>
                  <a:pt x="70558" y="26021"/>
                </a:lnTo>
                <a:lnTo>
                  <a:pt x="78406" y="27701"/>
                </a:lnTo>
                <a:lnTo>
                  <a:pt x="98805" y="58419"/>
                </a:lnTo>
                <a:lnTo>
                  <a:pt x="98329" y="65684"/>
                </a:lnTo>
                <a:lnTo>
                  <a:pt x="61340" y="90550"/>
                </a:lnTo>
                <a:lnTo>
                  <a:pt x="117753" y="90550"/>
                </a:lnTo>
                <a:lnTo>
                  <a:pt x="126491" y="58419"/>
                </a:lnTo>
                <a:lnTo>
                  <a:pt x="126061" y="50373"/>
                </a:lnTo>
                <a:lnTo>
                  <a:pt x="124761" y="42814"/>
                </a:lnTo>
                <a:lnTo>
                  <a:pt x="122580" y="35756"/>
                </a:lnTo>
                <a:lnTo>
                  <a:pt x="119506" y="29209"/>
                </a:lnTo>
                <a:lnTo>
                  <a:pt x="117066" y="25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8443" y="5407278"/>
            <a:ext cx="203326" cy="214185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7889875" y="5397500"/>
            <a:ext cx="1067435" cy="224790"/>
          </a:xfrm>
          <a:custGeom>
            <a:avLst/>
            <a:gdLst/>
            <a:ahLst/>
            <a:cxnLst/>
            <a:rect l="l" t="t" r="r" b="b"/>
            <a:pathLst>
              <a:path w="1067434" h="224789">
                <a:moveTo>
                  <a:pt x="759714" y="146431"/>
                </a:moveTo>
                <a:lnTo>
                  <a:pt x="720090" y="151003"/>
                </a:lnTo>
                <a:lnTo>
                  <a:pt x="685926" y="177165"/>
                </a:lnTo>
                <a:lnTo>
                  <a:pt x="685926" y="193509"/>
                </a:lnTo>
                <a:lnTo>
                  <a:pt x="720090" y="219443"/>
                </a:lnTo>
                <a:lnTo>
                  <a:pt x="759714" y="223964"/>
                </a:lnTo>
                <a:lnTo>
                  <a:pt x="770741" y="223709"/>
                </a:lnTo>
                <a:lnTo>
                  <a:pt x="813577" y="213834"/>
                </a:lnTo>
                <a:lnTo>
                  <a:pt x="824488" y="206070"/>
                </a:lnTo>
                <a:lnTo>
                  <a:pt x="759714" y="206070"/>
                </a:lnTo>
                <a:lnTo>
                  <a:pt x="748307" y="205698"/>
                </a:lnTo>
                <a:lnTo>
                  <a:pt x="709295" y="191947"/>
                </a:lnTo>
                <a:lnTo>
                  <a:pt x="709295" y="178562"/>
                </a:lnTo>
                <a:lnTo>
                  <a:pt x="748307" y="164925"/>
                </a:lnTo>
                <a:lnTo>
                  <a:pt x="759714" y="164591"/>
                </a:lnTo>
                <a:lnTo>
                  <a:pt x="824616" y="164591"/>
                </a:lnTo>
                <a:lnTo>
                  <a:pt x="824356" y="164337"/>
                </a:lnTo>
                <a:lnTo>
                  <a:pt x="780970" y="147574"/>
                </a:lnTo>
                <a:lnTo>
                  <a:pt x="770741" y="146716"/>
                </a:lnTo>
                <a:lnTo>
                  <a:pt x="759714" y="146431"/>
                </a:lnTo>
                <a:close/>
              </a:path>
              <a:path w="1067434" h="224789">
                <a:moveTo>
                  <a:pt x="824616" y="164591"/>
                </a:moveTo>
                <a:lnTo>
                  <a:pt x="759714" y="164591"/>
                </a:lnTo>
                <a:lnTo>
                  <a:pt x="771007" y="164925"/>
                </a:lnTo>
                <a:lnTo>
                  <a:pt x="780907" y="165925"/>
                </a:lnTo>
                <a:lnTo>
                  <a:pt x="789449" y="167592"/>
                </a:lnTo>
                <a:lnTo>
                  <a:pt x="796671" y="169925"/>
                </a:lnTo>
                <a:lnTo>
                  <a:pt x="805433" y="173355"/>
                </a:lnTo>
                <a:lnTo>
                  <a:pt x="809878" y="178562"/>
                </a:lnTo>
                <a:lnTo>
                  <a:pt x="809878" y="191947"/>
                </a:lnTo>
                <a:lnTo>
                  <a:pt x="771007" y="205698"/>
                </a:lnTo>
                <a:lnTo>
                  <a:pt x="759714" y="206070"/>
                </a:lnTo>
                <a:lnTo>
                  <a:pt x="824488" y="206070"/>
                </a:lnTo>
                <a:lnTo>
                  <a:pt x="830326" y="200431"/>
                </a:lnTo>
                <a:lnTo>
                  <a:pt x="833247" y="193509"/>
                </a:lnTo>
                <a:lnTo>
                  <a:pt x="833247" y="177165"/>
                </a:lnTo>
                <a:lnTo>
                  <a:pt x="830326" y="170180"/>
                </a:lnTo>
                <a:lnTo>
                  <a:pt x="824616" y="164591"/>
                </a:lnTo>
                <a:close/>
              </a:path>
              <a:path w="1067434" h="224789">
                <a:moveTo>
                  <a:pt x="722502" y="54483"/>
                </a:moveTo>
                <a:lnTo>
                  <a:pt x="679576" y="67309"/>
                </a:lnTo>
                <a:lnTo>
                  <a:pt x="668401" y="86233"/>
                </a:lnTo>
                <a:lnTo>
                  <a:pt x="668401" y="102234"/>
                </a:lnTo>
                <a:lnTo>
                  <a:pt x="700285" y="130851"/>
                </a:lnTo>
                <a:lnTo>
                  <a:pt x="722502" y="133477"/>
                </a:lnTo>
                <a:lnTo>
                  <a:pt x="730283" y="133189"/>
                </a:lnTo>
                <a:lnTo>
                  <a:pt x="769106" y="115569"/>
                </a:lnTo>
                <a:lnTo>
                  <a:pt x="712851" y="115569"/>
                </a:lnTo>
                <a:lnTo>
                  <a:pt x="705230" y="113665"/>
                </a:lnTo>
                <a:lnTo>
                  <a:pt x="694054" y="106044"/>
                </a:lnTo>
                <a:lnTo>
                  <a:pt x="691133" y="100837"/>
                </a:lnTo>
                <a:lnTo>
                  <a:pt x="691133" y="87375"/>
                </a:lnTo>
                <a:lnTo>
                  <a:pt x="694054" y="81915"/>
                </a:lnTo>
                <a:lnTo>
                  <a:pt x="699643" y="77978"/>
                </a:lnTo>
                <a:lnTo>
                  <a:pt x="705230" y="74168"/>
                </a:lnTo>
                <a:lnTo>
                  <a:pt x="712851" y="72136"/>
                </a:lnTo>
                <a:lnTo>
                  <a:pt x="768641" y="72136"/>
                </a:lnTo>
                <a:lnTo>
                  <a:pt x="765048" y="67309"/>
                </a:lnTo>
                <a:lnTo>
                  <a:pt x="730283" y="54792"/>
                </a:lnTo>
                <a:lnTo>
                  <a:pt x="722502" y="54483"/>
                </a:lnTo>
                <a:close/>
              </a:path>
              <a:path w="1067434" h="224789">
                <a:moveTo>
                  <a:pt x="768641" y="72136"/>
                </a:moveTo>
                <a:lnTo>
                  <a:pt x="732027" y="72136"/>
                </a:lnTo>
                <a:lnTo>
                  <a:pt x="739648" y="74168"/>
                </a:lnTo>
                <a:lnTo>
                  <a:pt x="745363" y="77978"/>
                </a:lnTo>
                <a:lnTo>
                  <a:pt x="751077" y="81915"/>
                </a:lnTo>
                <a:lnTo>
                  <a:pt x="753999" y="87375"/>
                </a:lnTo>
                <a:lnTo>
                  <a:pt x="754252" y="94234"/>
                </a:lnTo>
                <a:lnTo>
                  <a:pt x="753999" y="100837"/>
                </a:lnTo>
                <a:lnTo>
                  <a:pt x="751077" y="106044"/>
                </a:lnTo>
                <a:lnTo>
                  <a:pt x="739648" y="113665"/>
                </a:lnTo>
                <a:lnTo>
                  <a:pt x="732027" y="115569"/>
                </a:lnTo>
                <a:lnTo>
                  <a:pt x="769106" y="115569"/>
                </a:lnTo>
                <a:lnTo>
                  <a:pt x="774065" y="109219"/>
                </a:lnTo>
                <a:lnTo>
                  <a:pt x="776351" y="102234"/>
                </a:lnTo>
                <a:lnTo>
                  <a:pt x="776351" y="86233"/>
                </a:lnTo>
                <a:lnTo>
                  <a:pt x="774065" y="79247"/>
                </a:lnTo>
                <a:lnTo>
                  <a:pt x="769493" y="73278"/>
                </a:lnTo>
                <a:lnTo>
                  <a:pt x="768641" y="72136"/>
                </a:lnTo>
                <a:close/>
              </a:path>
              <a:path w="1067434" h="224789">
                <a:moveTo>
                  <a:pt x="1021715" y="106172"/>
                </a:moveTo>
                <a:lnTo>
                  <a:pt x="999108" y="106172"/>
                </a:lnTo>
                <a:lnTo>
                  <a:pt x="999108" y="213525"/>
                </a:lnTo>
                <a:lnTo>
                  <a:pt x="1021715" y="213525"/>
                </a:lnTo>
                <a:lnTo>
                  <a:pt x="1021715" y="106172"/>
                </a:lnTo>
                <a:close/>
              </a:path>
              <a:path w="1067434" h="224789">
                <a:moveTo>
                  <a:pt x="925829" y="19684"/>
                </a:moveTo>
                <a:lnTo>
                  <a:pt x="890873" y="40608"/>
                </a:lnTo>
                <a:lnTo>
                  <a:pt x="878302" y="85268"/>
                </a:lnTo>
                <a:lnTo>
                  <a:pt x="877824" y="97916"/>
                </a:lnTo>
                <a:lnTo>
                  <a:pt x="878203" y="109608"/>
                </a:lnTo>
                <a:lnTo>
                  <a:pt x="887035" y="148109"/>
                </a:lnTo>
                <a:lnTo>
                  <a:pt x="918735" y="175934"/>
                </a:lnTo>
                <a:lnTo>
                  <a:pt x="925829" y="176530"/>
                </a:lnTo>
                <a:lnTo>
                  <a:pt x="932495" y="176004"/>
                </a:lnTo>
                <a:lnTo>
                  <a:pt x="961627" y="154178"/>
                </a:lnTo>
                <a:lnTo>
                  <a:pt x="925829" y="154178"/>
                </a:lnTo>
                <a:lnTo>
                  <a:pt x="917575" y="154050"/>
                </a:lnTo>
                <a:lnTo>
                  <a:pt x="900170" y="110583"/>
                </a:lnTo>
                <a:lnTo>
                  <a:pt x="899668" y="97916"/>
                </a:lnTo>
                <a:lnTo>
                  <a:pt x="900170" y="85268"/>
                </a:lnTo>
                <a:lnTo>
                  <a:pt x="911225" y="46862"/>
                </a:lnTo>
                <a:lnTo>
                  <a:pt x="925829" y="41783"/>
                </a:lnTo>
                <a:lnTo>
                  <a:pt x="961437" y="41783"/>
                </a:lnTo>
                <a:lnTo>
                  <a:pt x="958976" y="37591"/>
                </a:lnTo>
                <a:lnTo>
                  <a:pt x="952172" y="29757"/>
                </a:lnTo>
                <a:lnTo>
                  <a:pt x="944356" y="24161"/>
                </a:lnTo>
                <a:lnTo>
                  <a:pt x="935563" y="20804"/>
                </a:lnTo>
                <a:lnTo>
                  <a:pt x="925829" y="19684"/>
                </a:lnTo>
                <a:close/>
              </a:path>
              <a:path w="1067434" h="224789">
                <a:moveTo>
                  <a:pt x="961437" y="41783"/>
                </a:moveTo>
                <a:lnTo>
                  <a:pt x="925829" y="41783"/>
                </a:lnTo>
                <a:lnTo>
                  <a:pt x="934084" y="41909"/>
                </a:lnTo>
                <a:lnTo>
                  <a:pt x="940561" y="46862"/>
                </a:lnTo>
                <a:lnTo>
                  <a:pt x="951868" y="85268"/>
                </a:lnTo>
                <a:lnTo>
                  <a:pt x="952373" y="97916"/>
                </a:lnTo>
                <a:lnTo>
                  <a:pt x="951868" y="110583"/>
                </a:lnTo>
                <a:lnTo>
                  <a:pt x="940561" y="149097"/>
                </a:lnTo>
                <a:lnTo>
                  <a:pt x="925829" y="154178"/>
                </a:lnTo>
                <a:lnTo>
                  <a:pt x="961627" y="154178"/>
                </a:lnTo>
                <a:lnTo>
                  <a:pt x="973153" y="116724"/>
                </a:lnTo>
                <a:lnTo>
                  <a:pt x="973963" y="106172"/>
                </a:lnTo>
                <a:lnTo>
                  <a:pt x="1021715" y="106172"/>
                </a:lnTo>
                <a:lnTo>
                  <a:pt x="1021715" y="86994"/>
                </a:lnTo>
                <a:lnTo>
                  <a:pt x="973963" y="86994"/>
                </a:lnTo>
                <a:lnTo>
                  <a:pt x="972175" y="72042"/>
                </a:lnTo>
                <a:lnTo>
                  <a:pt x="969089" y="58816"/>
                </a:lnTo>
                <a:lnTo>
                  <a:pt x="964693" y="47329"/>
                </a:lnTo>
                <a:lnTo>
                  <a:pt x="961437" y="41783"/>
                </a:lnTo>
                <a:close/>
              </a:path>
              <a:path w="1067434" h="224789">
                <a:moveTo>
                  <a:pt x="1021715" y="5968"/>
                </a:moveTo>
                <a:lnTo>
                  <a:pt x="999108" y="5968"/>
                </a:lnTo>
                <a:lnTo>
                  <a:pt x="999108" y="86994"/>
                </a:lnTo>
                <a:lnTo>
                  <a:pt x="1021715" y="86994"/>
                </a:lnTo>
                <a:lnTo>
                  <a:pt x="1021715" y="5968"/>
                </a:lnTo>
                <a:close/>
              </a:path>
              <a:path w="1067434" h="224789">
                <a:moveTo>
                  <a:pt x="48005" y="19684"/>
                </a:moveTo>
                <a:lnTo>
                  <a:pt x="13049" y="40608"/>
                </a:lnTo>
                <a:lnTo>
                  <a:pt x="379" y="86227"/>
                </a:lnTo>
                <a:lnTo>
                  <a:pt x="0" y="97916"/>
                </a:lnTo>
                <a:lnTo>
                  <a:pt x="379" y="109608"/>
                </a:lnTo>
                <a:lnTo>
                  <a:pt x="9211" y="148109"/>
                </a:lnTo>
                <a:lnTo>
                  <a:pt x="40911" y="175934"/>
                </a:lnTo>
                <a:lnTo>
                  <a:pt x="48005" y="176530"/>
                </a:lnTo>
                <a:lnTo>
                  <a:pt x="55102" y="175934"/>
                </a:lnTo>
                <a:lnTo>
                  <a:pt x="83833" y="154178"/>
                </a:lnTo>
                <a:lnTo>
                  <a:pt x="48005" y="154178"/>
                </a:lnTo>
                <a:lnTo>
                  <a:pt x="39750" y="154050"/>
                </a:lnTo>
                <a:lnTo>
                  <a:pt x="22346" y="110583"/>
                </a:lnTo>
                <a:lnTo>
                  <a:pt x="21844" y="97916"/>
                </a:lnTo>
                <a:lnTo>
                  <a:pt x="22346" y="85268"/>
                </a:lnTo>
                <a:lnTo>
                  <a:pt x="33400" y="46862"/>
                </a:lnTo>
                <a:lnTo>
                  <a:pt x="48005" y="41783"/>
                </a:lnTo>
                <a:lnTo>
                  <a:pt x="83803" y="41783"/>
                </a:lnTo>
                <a:lnTo>
                  <a:pt x="83169" y="40608"/>
                </a:lnTo>
                <a:lnTo>
                  <a:pt x="55102" y="20278"/>
                </a:lnTo>
                <a:lnTo>
                  <a:pt x="48005" y="19684"/>
                </a:lnTo>
                <a:close/>
              </a:path>
              <a:path w="1067434" h="224789">
                <a:moveTo>
                  <a:pt x="83803" y="41783"/>
                </a:moveTo>
                <a:lnTo>
                  <a:pt x="48005" y="41783"/>
                </a:lnTo>
                <a:lnTo>
                  <a:pt x="56260" y="41909"/>
                </a:lnTo>
                <a:lnTo>
                  <a:pt x="62738" y="46862"/>
                </a:lnTo>
                <a:lnTo>
                  <a:pt x="74044" y="85268"/>
                </a:lnTo>
                <a:lnTo>
                  <a:pt x="74549" y="97916"/>
                </a:lnTo>
                <a:lnTo>
                  <a:pt x="74044" y="110583"/>
                </a:lnTo>
                <a:lnTo>
                  <a:pt x="62738" y="149097"/>
                </a:lnTo>
                <a:lnTo>
                  <a:pt x="48005" y="154178"/>
                </a:lnTo>
                <a:lnTo>
                  <a:pt x="83833" y="154178"/>
                </a:lnTo>
                <a:lnTo>
                  <a:pt x="96013" y="109608"/>
                </a:lnTo>
                <a:lnTo>
                  <a:pt x="96393" y="97916"/>
                </a:lnTo>
                <a:lnTo>
                  <a:pt x="96013" y="86227"/>
                </a:lnTo>
                <a:lnTo>
                  <a:pt x="94884" y="75358"/>
                </a:lnTo>
                <a:lnTo>
                  <a:pt x="93017" y="65323"/>
                </a:lnTo>
                <a:lnTo>
                  <a:pt x="90424" y="56134"/>
                </a:lnTo>
                <a:lnTo>
                  <a:pt x="87088" y="47871"/>
                </a:lnTo>
                <a:lnTo>
                  <a:pt x="83803" y="41783"/>
                </a:lnTo>
                <a:close/>
              </a:path>
              <a:path w="1067434" h="224789">
                <a:moveTo>
                  <a:pt x="513715" y="20446"/>
                </a:moveTo>
                <a:lnTo>
                  <a:pt x="490093" y="20446"/>
                </a:lnTo>
                <a:lnTo>
                  <a:pt x="490093" y="58419"/>
                </a:lnTo>
                <a:lnTo>
                  <a:pt x="489569" y="68659"/>
                </a:lnTo>
                <a:lnTo>
                  <a:pt x="478897" y="108432"/>
                </a:lnTo>
                <a:lnTo>
                  <a:pt x="456120" y="141599"/>
                </a:lnTo>
                <a:lnTo>
                  <a:pt x="432689" y="158369"/>
                </a:lnTo>
                <a:lnTo>
                  <a:pt x="447294" y="177546"/>
                </a:lnTo>
                <a:lnTo>
                  <a:pt x="480568" y="148716"/>
                </a:lnTo>
                <a:lnTo>
                  <a:pt x="502284" y="105918"/>
                </a:lnTo>
                <a:lnTo>
                  <a:pt x="524327" y="105918"/>
                </a:lnTo>
                <a:lnTo>
                  <a:pt x="514145" y="68349"/>
                </a:lnTo>
                <a:lnTo>
                  <a:pt x="513715" y="58419"/>
                </a:lnTo>
                <a:lnTo>
                  <a:pt x="513715" y="20446"/>
                </a:lnTo>
                <a:close/>
              </a:path>
              <a:path w="1067434" h="224789">
                <a:moveTo>
                  <a:pt x="524327" y="105918"/>
                </a:moveTo>
                <a:lnTo>
                  <a:pt x="502284" y="105918"/>
                </a:lnTo>
                <a:lnTo>
                  <a:pt x="506360" y="116921"/>
                </a:lnTo>
                <a:lnTo>
                  <a:pt x="530183" y="154332"/>
                </a:lnTo>
                <a:lnTo>
                  <a:pt x="554990" y="173228"/>
                </a:lnTo>
                <a:lnTo>
                  <a:pt x="569595" y="154431"/>
                </a:lnTo>
                <a:lnTo>
                  <a:pt x="561474" y="149834"/>
                </a:lnTo>
                <a:lnTo>
                  <a:pt x="553878" y="144414"/>
                </a:lnTo>
                <a:lnTo>
                  <a:pt x="529097" y="115173"/>
                </a:lnTo>
                <a:lnTo>
                  <a:pt x="524559" y="106471"/>
                </a:lnTo>
                <a:lnTo>
                  <a:pt x="524327" y="105918"/>
                </a:lnTo>
                <a:close/>
              </a:path>
              <a:path w="1067434" h="224789">
                <a:moveTo>
                  <a:pt x="420750" y="177927"/>
                </a:moveTo>
                <a:lnTo>
                  <a:pt x="216916" y="177927"/>
                </a:lnTo>
                <a:lnTo>
                  <a:pt x="216916" y="197865"/>
                </a:lnTo>
                <a:lnTo>
                  <a:pt x="420750" y="197865"/>
                </a:lnTo>
                <a:lnTo>
                  <a:pt x="420750" y="177927"/>
                </a:lnTo>
                <a:close/>
              </a:path>
              <a:path w="1067434" h="224789">
                <a:moveTo>
                  <a:pt x="330073" y="138937"/>
                </a:moveTo>
                <a:lnTo>
                  <a:pt x="306704" y="138937"/>
                </a:lnTo>
                <a:lnTo>
                  <a:pt x="306704" y="177927"/>
                </a:lnTo>
                <a:lnTo>
                  <a:pt x="330073" y="177927"/>
                </a:lnTo>
                <a:lnTo>
                  <a:pt x="330073" y="138937"/>
                </a:lnTo>
                <a:close/>
              </a:path>
              <a:path w="1067434" h="224789">
                <a:moveTo>
                  <a:pt x="395858" y="17399"/>
                </a:moveTo>
                <a:lnTo>
                  <a:pt x="241300" y="17399"/>
                </a:lnTo>
                <a:lnTo>
                  <a:pt x="241300" y="36830"/>
                </a:lnTo>
                <a:lnTo>
                  <a:pt x="372491" y="36830"/>
                </a:lnTo>
                <a:lnTo>
                  <a:pt x="372491" y="68072"/>
                </a:lnTo>
                <a:lnTo>
                  <a:pt x="241807" y="68072"/>
                </a:lnTo>
                <a:lnTo>
                  <a:pt x="241807" y="138937"/>
                </a:lnTo>
                <a:lnTo>
                  <a:pt x="401066" y="138937"/>
                </a:lnTo>
                <a:lnTo>
                  <a:pt x="401066" y="119634"/>
                </a:lnTo>
                <a:lnTo>
                  <a:pt x="265175" y="119634"/>
                </a:lnTo>
                <a:lnTo>
                  <a:pt x="265175" y="86994"/>
                </a:lnTo>
                <a:lnTo>
                  <a:pt x="395858" y="86994"/>
                </a:lnTo>
                <a:lnTo>
                  <a:pt x="395858" y="17399"/>
                </a:lnTo>
                <a:close/>
              </a:path>
              <a:path w="1067434" h="224789">
                <a:moveTo>
                  <a:pt x="1066927" y="1778"/>
                </a:moveTo>
                <a:lnTo>
                  <a:pt x="1044321" y="1778"/>
                </a:lnTo>
                <a:lnTo>
                  <a:pt x="1044321" y="224459"/>
                </a:lnTo>
                <a:lnTo>
                  <a:pt x="1066927" y="224459"/>
                </a:lnTo>
                <a:lnTo>
                  <a:pt x="1066927" y="1778"/>
                </a:lnTo>
                <a:close/>
              </a:path>
              <a:path w="1067434" h="224789">
                <a:moveTo>
                  <a:pt x="830833" y="1778"/>
                </a:moveTo>
                <a:lnTo>
                  <a:pt x="807211" y="1778"/>
                </a:lnTo>
                <a:lnTo>
                  <a:pt x="807211" y="144653"/>
                </a:lnTo>
                <a:lnTo>
                  <a:pt x="830833" y="144653"/>
                </a:lnTo>
                <a:lnTo>
                  <a:pt x="830833" y="82041"/>
                </a:lnTo>
                <a:lnTo>
                  <a:pt x="863092" y="82041"/>
                </a:lnTo>
                <a:lnTo>
                  <a:pt x="863092" y="62103"/>
                </a:lnTo>
                <a:lnTo>
                  <a:pt x="830833" y="62103"/>
                </a:lnTo>
                <a:lnTo>
                  <a:pt x="830833" y="1778"/>
                </a:lnTo>
                <a:close/>
              </a:path>
              <a:path w="1067434" h="224789">
                <a:moveTo>
                  <a:pt x="609853" y="1778"/>
                </a:moveTo>
                <a:lnTo>
                  <a:pt x="586231" y="1778"/>
                </a:lnTo>
                <a:lnTo>
                  <a:pt x="586231" y="224459"/>
                </a:lnTo>
                <a:lnTo>
                  <a:pt x="609853" y="224459"/>
                </a:lnTo>
                <a:lnTo>
                  <a:pt x="609853" y="110616"/>
                </a:lnTo>
                <a:lnTo>
                  <a:pt x="645668" y="110616"/>
                </a:lnTo>
                <a:lnTo>
                  <a:pt x="645668" y="90550"/>
                </a:lnTo>
                <a:lnTo>
                  <a:pt x="609853" y="90550"/>
                </a:lnTo>
                <a:lnTo>
                  <a:pt x="609853" y="1778"/>
                </a:lnTo>
                <a:close/>
              </a:path>
              <a:path w="1067434" h="224789">
                <a:moveTo>
                  <a:pt x="189102" y="108331"/>
                </a:moveTo>
                <a:lnTo>
                  <a:pt x="166497" y="108331"/>
                </a:lnTo>
                <a:lnTo>
                  <a:pt x="166497" y="224459"/>
                </a:lnTo>
                <a:lnTo>
                  <a:pt x="189102" y="224459"/>
                </a:lnTo>
                <a:lnTo>
                  <a:pt x="189102" y="108331"/>
                </a:lnTo>
                <a:close/>
              </a:path>
              <a:path w="1067434" h="224789">
                <a:moveTo>
                  <a:pt x="138938" y="5968"/>
                </a:moveTo>
                <a:lnTo>
                  <a:pt x="116585" y="5968"/>
                </a:lnTo>
                <a:lnTo>
                  <a:pt x="116585" y="213525"/>
                </a:lnTo>
                <a:lnTo>
                  <a:pt x="138938" y="213525"/>
                </a:lnTo>
                <a:lnTo>
                  <a:pt x="138938" y="108331"/>
                </a:lnTo>
                <a:lnTo>
                  <a:pt x="189102" y="108331"/>
                </a:lnTo>
                <a:lnTo>
                  <a:pt x="189102" y="89027"/>
                </a:lnTo>
                <a:lnTo>
                  <a:pt x="138938" y="89027"/>
                </a:lnTo>
                <a:lnTo>
                  <a:pt x="138938" y="5968"/>
                </a:lnTo>
                <a:close/>
              </a:path>
              <a:path w="1067434" h="224789">
                <a:moveTo>
                  <a:pt x="189102" y="1778"/>
                </a:moveTo>
                <a:lnTo>
                  <a:pt x="166497" y="1778"/>
                </a:lnTo>
                <a:lnTo>
                  <a:pt x="166497" y="89027"/>
                </a:lnTo>
                <a:lnTo>
                  <a:pt x="189102" y="89027"/>
                </a:lnTo>
                <a:lnTo>
                  <a:pt x="189102" y="1778"/>
                </a:lnTo>
                <a:close/>
              </a:path>
              <a:path w="1067434" h="224789">
                <a:moveTo>
                  <a:pt x="788797" y="25653"/>
                </a:moveTo>
                <a:lnTo>
                  <a:pt x="656081" y="25653"/>
                </a:lnTo>
                <a:lnTo>
                  <a:pt x="656081" y="44322"/>
                </a:lnTo>
                <a:lnTo>
                  <a:pt x="788797" y="44322"/>
                </a:lnTo>
                <a:lnTo>
                  <a:pt x="788797" y="25653"/>
                </a:lnTo>
                <a:close/>
              </a:path>
              <a:path w="1067434" h="224789">
                <a:moveTo>
                  <a:pt x="734441" y="0"/>
                </a:moveTo>
                <a:lnTo>
                  <a:pt x="710819" y="0"/>
                </a:lnTo>
                <a:lnTo>
                  <a:pt x="710819" y="25653"/>
                </a:lnTo>
                <a:lnTo>
                  <a:pt x="734441" y="25653"/>
                </a:lnTo>
                <a:lnTo>
                  <a:pt x="7344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48495" y="5399278"/>
            <a:ext cx="419734" cy="222885"/>
          </a:xfrm>
          <a:custGeom>
            <a:avLst/>
            <a:gdLst/>
            <a:ahLst/>
            <a:cxnLst/>
            <a:rect l="l" t="t" r="r" b="b"/>
            <a:pathLst>
              <a:path w="419734" h="222885">
                <a:moveTo>
                  <a:pt x="269367" y="153543"/>
                </a:moveTo>
                <a:lnTo>
                  <a:pt x="245745" y="153543"/>
                </a:lnTo>
                <a:lnTo>
                  <a:pt x="245745" y="217957"/>
                </a:lnTo>
                <a:lnTo>
                  <a:pt x="396367" y="217957"/>
                </a:lnTo>
                <a:lnTo>
                  <a:pt x="396367" y="198818"/>
                </a:lnTo>
                <a:lnTo>
                  <a:pt x="269367" y="198818"/>
                </a:lnTo>
                <a:lnTo>
                  <a:pt x="269367" y="153543"/>
                </a:lnTo>
                <a:close/>
              </a:path>
              <a:path w="419734" h="222885">
                <a:moveTo>
                  <a:pt x="386969" y="254"/>
                </a:moveTo>
                <a:lnTo>
                  <a:pt x="363347" y="254"/>
                </a:lnTo>
                <a:lnTo>
                  <a:pt x="363347" y="166751"/>
                </a:lnTo>
                <a:lnTo>
                  <a:pt x="386969" y="166751"/>
                </a:lnTo>
                <a:lnTo>
                  <a:pt x="386969" y="91440"/>
                </a:lnTo>
                <a:lnTo>
                  <a:pt x="419226" y="91440"/>
                </a:lnTo>
                <a:lnTo>
                  <a:pt x="419226" y="71755"/>
                </a:lnTo>
                <a:lnTo>
                  <a:pt x="386969" y="71755"/>
                </a:lnTo>
                <a:lnTo>
                  <a:pt x="386969" y="254"/>
                </a:lnTo>
                <a:close/>
              </a:path>
              <a:path w="419734" h="222885">
                <a:moveTo>
                  <a:pt x="278637" y="55880"/>
                </a:moveTo>
                <a:lnTo>
                  <a:pt x="235838" y="69469"/>
                </a:lnTo>
                <a:lnTo>
                  <a:pt x="224535" y="89408"/>
                </a:lnTo>
                <a:lnTo>
                  <a:pt x="224535" y="106426"/>
                </a:lnTo>
                <a:lnTo>
                  <a:pt x="256528" y="136735"/>
                </a:lnTo>
                <a:lnTo>
                  <a:pt x="278637" y="139700"/>
                </a:lnTo>
                <a:lnTo>
                  <a:pt x="286418" y="139315"/>
                </a:lnTo>
                <a:lnTo>
                  <a:pt x="324720" y="121285"/>
                </a:lnTo>
                <a:lnTo>
                  <a:pt x="278637" y="121285"/>
                </a:lnTo>
                <a:lnTo>
                  <a:pt x="268985" y="121158"/>
                </a:lnTo>
                <a:lnTo>
                  <a:pt x="261365" y="119126"/>
                </a:lnTo>
                <a:lnTo>
                  <a:pt x="255777" y="115062"/>
                </a:lnTo>
                <a:lnTo>
                  <a:pt x="250189" y="110871"/>
                </a:lnTo>
                <a:lnTo>
                  <a:pt x="247269" y="105156"/>
                </a:lnTo>
                <a:lnTo>
                  <a:pt x="247269" y="90551"/>
                </a:lnTo>
                <a:lnTo>
                  <a:pt x="250189" y="84709"/>
                </a:lnTo>
                <a:lnTo>
                  <a:pt x="261365" y="76327"/>
                </a:lnTo>
                <a:lnTo>
                  <a:pt x="268985" y="74168"/>
                </a:lnTo>
                <a:lnTo>
                  <a:pt x="278637" y="74041"/>
                </a:lnTo>
                <a:lnTo>
                  <a:pt x="324448" y="74041"/>
                </a:lnTo>
                <a:lnTo>
                  <a:pt x="321182" y="69469"/>
                </a:lnTo>
                <a:lnTo>
                  <a:pt x="286418" y="56266"/>
                </a:lnTo>
                <a:lnTo>
                  <a:pt x="278637" y="55880"/>
                </a:lnTo>
                <a:close/>
              </a:path>
              <a:path w="419734" h="222885">
                <a:moveTo>
                  <a:pt x="324448" y="74041"/>
                </a:moveTo>
                <a:lnTo>
                  <a:pt x="278637" y="74041"/>
                </a:lnTo>
                <a:lnTo>
                  <a:pt x="288162" y="74168"/>
                </a:lnTo>
                <a:lnTo>
                  <a:pt x="295782" y="76327"/>
                </a:lnTo>
                <a:lnTo>
                  <a:pt x="307212" y="84709"/>
                </a:lnTo>
                <a:lnTo>
                  <a:pt x="310133" y="90551"/>
                </a:lnTo>
                <a:lnTo>
                  <a:pt x="310387" y="97917"/>
                </a:lnTo>
                <a:lnTo>
                  <a:pt x="310133" y="105156"/>
                </a:lnTo>
                <a:lnTo>
                  <a:pt x="278637" y="121285"/>
                </a:lnTo>
                <a:lnTo>
                  <a:pt x="324720" y="121285"/>
                </a:lnTo>
                <a:lnTo>
                  <a:pt x="325627" y="120015"/>
                </a:lnTo>
                <a:lnTo>
                  <a:pt x="330200" y="113792"/>
                </a:lnTo>
                <a:lnTo>
                  <a:pt x="332485" y="106426"/>
                </a:lnTo>
                <a:lnTo>
                  <a:pt x="332485" y="89408"/>
                </a:lnTo>
                <a:lnTo>
                  <a:pt x="330200" y="82042"/>
                </a:lnTo>
                <a:lnTo>
                  <a:pt x="324448" y="74041"/>
                </a:lnTo>
                <a:close/>
              </a:path>
              <a:path w="419734" h="222885">
                <a:moveTo>
                  <a:pt x="344931" y="26035"/>
                </a:moveTo>
                <a:lnTo>
                  <a:pt x="212217" y="26035"/>
                </a:lnTo>
                <a:lnTo>
                  <a:pt x="212217" y="45212"/>
                </a:lnTo>
                <a:lnTo>
                  <a:pt x="344931" y="45212"/>
                </a:lnTo>
                <a:lnTo>
                  <a:pt x="344931" y="26035"/>
                </a:lnTo>
                <a:close/>
              </a:path>
              <a:path w="419734" h="222885">
                <a:moveTo>
                  <a:pt x="290575" y="0"/>
                </a:moveTo>
                <a:lnTo>
                  <a:pt x="266953" y="0"/>
                </a:lnTo>
                <a:lnTo>
                  <a:pt x="266953" y="26035"/>
                </a:lnTo>
                <a:lnTo>
                  <a:pt x="290575" y="26035"/>
                </a:lnTo>
                <a:lnTo>
                  <a:pt x="290575" y="0"/>
                </a:lnTo>
                <a:close/>
              </a:path>
              <a:path w="419734" h="222885">
                <a:moveTo>
                  <a:pt x="83565" y="26797"/>
                </a:moveTo>
                <a:lnTo>
                  <a:pt x="0" y="26797"/>
                </a:lnTo>
                <a:lnTo>
                  <a:pt x="0" y="169291"/>
                </a:lnTo>
                <a:lnTo>
                  <a:pt x="14858" y="169291"/>
                </a:lnTo>
                <a:lnTo>
                  <a:pt x="44703" y="168656"/>
                </a:lnTo>
                <a:lnTo>
                  <a:pt x="83994" y="164925"/>
                </a:lnTo>
                <a:lnTo>
                  <a:pt x="97154" y="162560"/>
                </a:lnTo>
                <a:lnTo>
                  <a:pt x="95923" y="149098"/>
                </a:lnTo>
                <a:lnTo>
                  <a:pt x="23622" y="149098"/>
                </a:lnTo>
                <a:lnTo>
                  <a:pt x="23622" y="45974"/>
                </a:lnTo>
                <a:lnTo>
                  <a:pt x="83565" y="45974"/>
                </a:lnTo>
                <a:lnTo>
                  <a:pt x="83565" y="26797"/>
                </a:lnTo>
                <a:close/>
              </a:path>
              <a:path w="419734" h="222885">
                <a:moveTo>
                  <a:pt x="95376" y="143129"/>
                </a:moveTo>
                <a:lnTo>
                  <a:pt x="52143" y="148276"/>
                </a:lnTo>
                <a:lnTo>
                  <a:pt x="23622" y="149098"/>
                </a:lnTo>
                <a:lnTo>
                  <a:pt x="95923" y="149098"/>
                </a:lnTo>
                <a:lnTo>
                  <a:pt x="95376" y="143129"/>
                </a:lnTo>
                <a:close/>
              </a:path>
              <a:path w="419734" h="222885">
                <a:moveTo>
                  <a:pt x="183642" y="107569"/>
                </a:moveTo>
                <a:lnTo>
                  <a:pt x="161035" y="107569"/>
                </a:lnTo>
                <a:lnTo>
                  <a:pt x="161035" y="222681"/>
                </a:lnTo>
                <a:lnTo>
                  <a:pt x="183642" y="222681"/>
                </a:lnTo>
                <a:lnTo>
                  <a:pt x="183642" y="107569"/>
                </a:lnTo>
                <a:close/>
              </a:path>
              <a:path w="419734" h="222885">
                <a:moveTo>
                  <a:pt x="132206" y="4445"/>
                </a:moveTo>
                <a:lnTo>
                  <a:pt x="110617" y="4445"/>
                </a:lnTo>
                <a:lnTo>
                  <a:pt x="110617" y="211251"/>
                </a:lnTo>
                <a:lnTo>
                  <a:pt x="132206" y="211251"/>
                </a:lnTo>
                <a:lnTo>
                  <a:pt x="132206" y="107569"/>
                </a:lnTo>
                <a:lnTo>
                  <a:pt x="183642" y="107569"/>
                </a:lnTo>
                <a:lnTo>
                  <a:pt x="183642" y="88265"/>
                </a:lnTo>
                <a:lnTo>
                  <a:pt x="132206" y="88265"/>
                </a:lnTo>
                <a:lnTo>
                  <a:pt x="132206" y="4445"/>
                </a:lnTo>
                <a:close/>
              </a:path>
              <a:path w="419734" h="222885">
                <a:moveTo>
                  <a:pt x="183642" y="0"/>
                </a:moveTo>
                <a:lnTo>
                  <a:pt x="161035" y="0"/>
                </a:lnTo>
                <a:lnTo>
                  <a:pt x="161035" y="88265"/>
                </a:lnTo>
                <a:lnTo>
                  <a:pt x="183642" y="88265"/>
                </a:lnTo>
                <a:lnTo>
                  <a:pt x="1836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40620" y="5399278"/>
            <a:ext cx="843280" cy="223520"/>
          </a:xfrm>
          <a:custGeom>
            <a:avLst/>
            <a:gdLst/>
            <a:ahLst/>
            <a:cxnLst/>
            <a:rect l="l" t="t" r="r" b="b"/>
            <a:pathLst>
              <a:path w="843279" h="223520">
                <a:moveTo>
                  <a:pt x="842772" y="142113"/>
                </a:moveTo>
                <a:lnTo>
                  <a:pt x="694944" y="142113"/>
                </a:lnTo>
                <a:lnTo>
                  <a:pt x="694944" y="219697"/>
                </a:lnTo>
                <a:lnTo>
                  <a:pt x="842772" y="219697"/>
                </a:lnTo>
                <a:lnTo>
                  <a:pt x="842772" y="200812"/>
                </a:lnTo>
                <a:lnTo>
                  <a:pt x="718311" y="200812"/>
                </a:lnTo>
                <a:lnTo>
                  <a:pt x="718311" y="160782"/>
                </a:lnTo>
                <a:lnTo>
                  <a:pt x="842772" y="160782"/>
                </a:lnTo>
                <a:lnTo>
                  <a:pt x="842772" y="142113"/>
                </a:lnTo>
                <a:close/>
              </a:path>
              <a:path w="843279" h="223520">
                <a:moveTo>
                  <a:pt x="842772" y="160782"/>
                </a:moveTo>
                <a:lnTo>
                  <a:pt x="819403" y="160782"/>
                </a:lnTo>
                <a:lnTo>
                  <a:pt x="819403" y="200812"/>
                </a:lnTo>
                <a:lnTo>
                  <a:pt x="842772" y="200812"/>
                </a:lnTo>
                <a:lnTo>
                  <a:pt x="842772" y="160782"/>
                </a:lnTo>
                <a:close/>
              </a:path>
              <a:path w="843279" h="223520">
                <a:moveTo>
                  <a:pt x="284352" y="149098"/>
                </a:moveTo>
                <a:lnTo>
                  <a:pt x="260476" y="149098"/>
                </a:lnTo>
                <a:lnTo>
                  <a:pt x="260476" y="217957"/>
                </a:lnTo>
                <a:lnTo>
                  <a:pt x="409575" y="217957"/>
                </a:lnTo>
                <a:lnTo>
                  <a:pt x="409575" y="198818"/>
                </a:lnTo>
                <a:lnTo>
                  <a:pt x="284352" y="198818"/>
                </a:lnTo>
                <a:lnTo>
                  <a:pt x="284352" y="149098"/>
                </a:lnTo>
                <a:close/>
              </a:path>
              <a:path w="843279" h="223520">
                <a:moveTo>
                  <a:pt x="403859" y="64389"/>
                </a:moveTo>
                <a:lnTo>
                  <a:pt x="380237" y="64389"/>
                </a:lnTo>
                <a:lnTo>
                  <a:pt x="380237" y="94869"/>
                </a:lnTo>
                <a:lnTo>
                  <a:pt x="323342" y="94869"/>
                </a:lnTo>
                <a:lnTo>
                  <a:pt x="323342" y="114300"/>
                </a:lnTo>
                <a:lnTo>
                  <a:pt x="380237" y="114300"/>
                </a:lnTo>
                <a:lnTo>
                  <a:pt x="380237" y="165481"/>
                </a:lnTo>
                <a:lnTo>
                  <a:pt x="403859" y="165481"/>
                </a:lnTo>
                <a:lnTo>
                  <a:pt x="403859" y="64389"/>
                </a:lnTo>
                <a:close/>
              </a:path>
              <a:path w="843279" h="223520">
                <a:moveTo>
                  <a:pt x="336550" y="17399"/>
                </a:moveTo>
                <a:lnTo>
                  <a:pt x="233172" y="17399"/>
                </a:lnTo>
                <a:lnTo>
                  <a:pt x="233172" y="36322"/>
                </a:lnTo>
                <a:lnTo>
                  <a:pt x="310896" y="36322"/>
                </a:lnTo>
                <a:lnTo>
                  <a:pt x="309086" y="45602"/>
                </a:lnTo>
                <a:lnTo>
                  <a:pt x="290607" y="79232"/>
                </a:lnTo>
                <a:lnTo>
                  <a:pt x="256317" y="105971"/>
                </a:lnTo>
                <a:lnTo>
                  <a:pt x="221742" y="120777"/>
                </a:lnTo>
                <a:lnTo>
                  <a:pt x="231901" y="139446"/>
                </a:lnTo>
                <a:lnTo>
                  <a:pt x="277479" y="118550"/>
                </a:lnTo>
                <a:lnTo>
                  <a:pt x="311372" y="88693"/>
                </a:lnTo>
                <a:lnTo>
                  <a:pt x="326644" y="64389"/>
                </a:lnTo>
                <a:lnTo>
                  <a:pt x="403859" y="64389"/>
                </a:lnTo>
                <a:lnTo>
                  <a:pt x="403859" y="45212"/>
                </a:lnTo>
                <a:lnTo>
                  <a:pt x="332994" y="45212"/>
                </a:lnTo>
                <a:lnTo>
                  <a:pt x="334136" y="40767"/>
                </a:lnTo>
                <a:lnTo>
                  <a:pt x="335025" y="36322"/>
                </a:lnTo>
                <a:lnTo>
                  <a:pt x="335660" y="31623"/>
                </a:lnTo>
                <a:lnTo>
                  <a:pt x="336169" y="26924"/>
                </a:lnTo>
                <a:lnTo>
                  <a:pt x="336550" y="22225"/>
                </a:lnTo>
                <a:lnTo>
                  <a:pt x="336550" y="17399"/>
                </a:lnTo>
                <a:close/>
              </a:path>
              <a:path w="843279" h="223520">
                <a:moveTo>
                  <a:pt x="403859" y="254"/>
                </a:moveTo>
                <a:lnTo>
                  <a:pt x="380237" y="254"/>
                </a:lnTo>
                <a:lnTo>
                  <a:pt x="380237" y="45212"/>
                </a:lnTo>
                <a:lnTo>
                  <a:pt x="403859" y="45212"/>
                </a:lnTo>
                <a:lnTo>
                  <a:pt x="403859" y="254"/>
                </a:lnTo>
                <a:close/>
              </a:path>
              <a:path w="843279" h="223520">
                <a:moveTo>
                  <a:pt x="145414" y="148082"/>
                </a:moveTo>
                <a:lnTo>
                  <a:pt x="95123" y="153162"/>
                </a:lnTo>
                <a:lnTo>
                  <a:pt x="44830" y="155194"/>
                </a:lnTo>
                <a:lnTo>
                  <a:pt x="0" y="155575"/>
                </a:lnTo>
                <a:lnTo>
                  <a:pt x="3048" y="175260"/>
                </a:lnTo>
                <a:lnTo>
                  <a:pt x="58866" y="174444"/>
                </a:lnTo>
                <a:lnTo>
                  <a:pt x="108956" y="170924"/>
                </a:lnTo>
                <a:lnTo>
                  <a:pt x="147193" y="165227"/>
                </a:lnTo>
                <a:lnTo>
                  <a:pt x="145414" y="148082"/>
                </a:lnTo>
                <a:close/>
              </a:path>
              <a:path w="843279" h="223520">
                <a:moveTo>
                  <a:pt x="550290" y="143383"/>
                </a:moveTo>
                <a:lnTo>
                  <a:pt x="527176" y="143383"/>
                </a:lnTo>
                <a:lnTo>
                  <a:pt x="527176" y="222681"/>
                </a:lnTo>
                <a:lnTo>
                  <a:pt x="550290" y="222681"/>
                </a:lnTo>
                <a:lnTo>
                  <a:pt x="550290" y="143383"/>
                </a:lnTo>
                <a:close/>
              </a:path>
              <a:path w="843279" h="223520">
                <a:moveTo>
                  <a:pt x="640714" y="123952"/>
                </a:moveTo>
                <a:lnTo>
                  <a:pt x="437642" y="123952"/>
                </a:lnTo>
                <a:lnTo>
                  <a:pt x="437642" y="143383"/>
                </a:lnTo>
                <a:lnTo>
                  <a:pt x="640714" y="143383"/>
                </a:lnTo>
                <a:lnTo>
                  <a:pt x="640714" y="123952"/>
                </a:lnTo>
                <a:close/>
              </a:path>
              <a:path w="843279" h="223520">
                <a:moveTo>
                  <a:pt x="71374" y="15875"/>
                </a:moveTo>
                <a:lnTo>
                  <a:pt x="33526" y="26253"/>
                </a:lnTo>
                <a:lnTo>
                  <a:pt x="11166" y="61168"/>
                </a:lnTo>
                <a:lnTo>
                  <a:pt x="10668" y="68834"/>
                </a:lnTo>
                <a:lnTo>
                  <a:pt x="11166" y="76499"/>
                </a:lnTo>
                <a:lnTo>
                  <a:pt x="33526" y="111521"/>
                </a:lnTo>
                <a:lnTo>
                  <a:pt x="71374" y="122047"/>
                </a:lnTo>
                <a:lnTo>
                  <a:pt x="79972" y="121546"/>
                </a:lnTo>
                <a:lnTo>
                  <a:pt x="119762" y="102187"/>
                </a:lnTo>
                <a:lnTo>
                  <a:pt x="120384" y="101346"/>
                </a:lnTo>
                <a:lnTo>
                  <a:pt x="64007" y="101346"/>
                </a:lnTo>
                <a:lnTo>
                  <a:pt x="57657" y="99949"/>
                </a:lnTo>
                <a:lnTo>
                  <a:pt x="52070" y="97282"/>
                </a:lnTo>
                <a:lnTo>
                  <a:pt x="46354" y="94615"/>
                </a:lnTo>
                <a:lnTo>
                  <a:pt x="42036" y="90805"/>
                </a:lnTo>
                <a:lnTo>
                  <a:pt x="38861" y="85979"/>
                </a:lnTo>
                <a:lnTo>
                  <a:pt x="35559" y="81153"/>
                </a:lnTo>
                <a:lnTo>
                  <a:pt x="34035" y="75438"/>
                </a:lnTo>
                <a:lnTo>
                  <a:pt x="34035" y="62230"/>
                </a:lnTo>
                <a:lnTo>
                  <a:pt x="35559" y="56515"/>
                </a:lnTo>
                <a:lnTo>
                  <a:pt x="38861" y="51689"/>
                </a:lnTo>
                <a:lnTo>
                  <a:pt x="42036" y="46863"/>
                </a:lnTo>
                <a:lnTo>
                  <a:pt x="46354" y="43053"/>
                </a:lnTo>
                <a:lnTo>
                  <a:pt x="52070" y="40386"/>
                </a:lnTo>
                <a:lnTo>
                  <a:pt x="57657" y="37719"/>
                </a:lnTo>
                <a:lnTo>
                  <a:pt x="64007" y="36322"/>
                </a:lnTo>
                <a:lnTo>
                  <a:pt x="120372" y="36322"/>
                </a:lnTo>
                <a:lnTo>
                  <a:pt x="119762" y="35500"/>
                </a:lnTo>
                <a:lnTo>
                  <a:pt x="79972" y="16301"/>
                </a:lnTo>
                <a:lnTo>
                  <a:pt x="71374" y="15875"/>
                </a:lnTo>
                <a:close/>
              </a:path>
              <a:path w="843279" h="223520">
                <a:moveTo>
                  <a:pt x="120372" y="36322"/>
                </a:moveTo>
                <a:lnTo>
                  <a:pt x="78612" y="36322"/>
                </a:lnTo>
                <a:lnTo>
                  <a:pt x="85089" y="37719"/>
                </a:lnTo>
                <a:lnTo>
                  <a:pt x="96265" y="43053"/>
                </a:lnTo>
                <a:lnTo>
                  <a:pt x="100710" y="46863"/>
                </a:lnTo>
                <a:lnTo>
                  <a:pt x="103885" y="51689"/>
                </a:lnTo>
                <a:lnTo>
                  <a:pt x="107187" y="56515"/>
                </a:lnTo>
                <a:lnTo>
                  <a:pt x="108838" y="62230"/>
                </a:lnTo>
                <a:lnTo>
                  <a:pt x="108838" y="75438"/>
                </a:lnTo>
                <a:lnTo>
                  <a:pt x="107187" y="81153"/>
                </a:lnTo>
                <a:lnTo>
                  <a:pt x="103885" y="85979"/>
                </a:lnTo>
                <a:lnTo>
                  <a:pt x="100710" y="90805"/>
                </a:lnTo>
                <a:lnTo>
                  <a:pt x="96265" y="94615"/>
                </a:lnTo>
                <a:lnTo>
                  <a:pt x="85089" y="99949"/>
                </a:lnTo>
                <a:lnTo>
                  <a:pt x="78612" y="101346"/>
                </a:lnTo>
                <a:lnTo>
                  <a:pt x="120384" y="101346"/>
                </a:lnTo>
                <a:lnTo>
                  <a:pt x="131952" y="68834"/>
                </a:lnTo>
                <a:lnTo>
                  <a:pt x="131381" y="61168"/>
                </a:lnTo>
                <a:lnTo>
                  <a:pt x="129857" y="53990"/>
                </a:lnTo>
                <a:lnTo>
                  <a:pt x="127380" y="47313"/>
                </a:lnTo>
                <a:lnTo>
                  <a:pt x="123951" y="41148"/>
                </a:lnTo>
                <a:lnTo>
                  <a:pt x="120372" y="36322"/>
                </a:lnTo>
                <a:close/>
              </a:path>
              <a:path w="843279" h="223520">
                <a:moveTo>
                  <a:pt x="763270" y="11176"/>
                </a:moveTo>
                <a:lnTo>
                  <a:pt x="666114" y="11176"/>
                </a:lnTo>
                <a:lnTo>
                  <a:pt x="666114" y="30607"/>
                </a:lnTo>
                <a:lnTo>
                  <a:pt x="739648" y="30607"/>
                </a:lnTo>
                <a:lnTo>
                  <a:pt x="739648" y="56896"/>
                </a:lnTo>
                <a:lnTo>
                  <a:pt x="666369" y="56896"/>
                </a:lnTo>
                <a:lnTo>
                  <a:pt x="666369" y="123317"/>
                </a:lnTo>
                <a:lnTo>
                  <a:pt x="682498" y="123317"/>
                </a:lnTo>
                <a:lnTo>
                  <a:pt x="712555" y="123102"/>
                </a:lnTo>
                <a:lnTo>
                  <a:pt x="757037" y="120969"/>
                </a:lnTo>
                <a:lnTo>
                  <a:pt x="776985" y="118237"/>
                </a:lnTo>
                <a:lnTo>
                  <a:pt x="775461" y="104140"/>
                </a:lnTo>
                <a:lnTo>
                  <a:pt x="689736" y="104140"/>
                </a:lnTo>
                <a:lnTo>
                  <a:pt x="689736" y="74803"/>
                </a:lnTo>
                <a:lnTo>
                  <a:pt x="763270" y="74803"/>
                </a:lnTo>
                <a:lnTo>
                  <a:pt x="763270" y="11176"/>
                </a:lnTo>
                <a:close/>
              </a:path>
              <a:path w="843279" h="223520">
                <a:moveTo>
                  <a:pt x="774953" y="99441"/>
                </a:moveTo>
                <a:lnTo>
                  <a:pt x="731123" y="103522"/>
                </a:lnTo>
                <a:lnTo>
                  <a:pt x="689736" y="104140"/>
                </a:lnTo>
                <a:lnTo>
                  <a:pt x="775461" y="104140"/>
                </a:lnTo>
                <a:lnTo>
                  <a:pt x="774953" y="99441"/>
                </a:lnTo>
                <a:close/>
              </a:path>
              <a:path w="843279" h="223520">
                <a:moveTo>
                  <a:pt x="551814" y="7493"/>
                </a:moveTo>
                <a:lnTo>
                  <a:pt x="527176" y="7493"/>
                </a:lnTo>
                <a:lnTo>
                  <a:pt x="527176" y="19558"/>
                </a:lnTo>
                <a:lnTo>
                  <a:pt x="526343" y="27039"/>
                </a:lnTo>
                <a:lnTo>
                  <a:pt x="503539" y="60198"/>
                </a:lnTo>
                <a:lnTo>
                  <a:pt x="468471" y="78168"/>
                </a:lnTo>
                <a:lnTo>
                  <a:pt x="447421" y="82804"/>
                </a:lnTo>
                <a:lnTo>
                  <a:pt x="456819" y="102108"/>
                </a:lnTo>
                <a:lnTo>
                  <a:pt x="498927" y="88465"/>
                </a:lnTo>
                <a:lnTo>
                  <a:pt x="530891" y="63658"/>
                </a:lnTo>
                <a:lnTo>
                  <a:pt x="539623" y="51181"/>
                </a:lnTo>
                <a:lnTo>
                  <a:pt x="565628" y="51181"/>
                </a:lnTo>
                <a:lnTo>
                  <a:pt x="551814" y="19558"/>
                </a:lnTo>
                <a:lnTo>
                  <a:pt x="551814" y="7493"/>
                </a:lnTo>
                <a:close/>
              </a:path>
              <a:path w="843279" h="223520">
                <a:moveTo>
                  <a:pt x="565628" y="51181"/>
                </a:moveTo>
                <a:lnTo>
                  <a:pt x="539623" y="51181"/>
                </a:lnTo>
                <a:lnTo>
                  <a:pt x="543573" y="57586"/>
                </a:lnTo>
                <a:lnTo>
                  <a:pt x="572727" y="84359"/>
                </a:lnTo>
                <a:lnTo>
                  <a:pt x="613390" y="100417"/>
                </a:lnTo>
                <a:lnTo>
                  <a:pt x="622300" y="102108"/>
                </a:lnTo>
                <a:lnTo>
                  <a:pt x="631571" y="82804"/>
                </a:lnTo>
                <a:lnTo>
                  <a:pt x="620762" y="80877"/>
                </a:lnTo>
                <a:lnTo>
                  <a:pt x="610441" y="78152"/>
                </a:lnTo>
                <a:lnTo>
                  <a:pt x="575151" y="60118"/>
                </a:lnTo>
                <a:lnTo>
                  <a:pt x="568416" y="54230"/>
                </a:lnTo>
                <a:lnTo>
                  <a:pt x="565628" y="51181"/>
                </a:lnTo>
                <a:close/>
              </a:path>
              <a:path w="843279" h="223520">
                <a:moveTo>
                  <a:pt x="842772" y="254"/>
                </a:moveTo>
                <a:lnTo>
                  <a:pt x="819150" y="254"/>
                </a:lnTo>
                <a:lnTo>
                  <a:pt x="819150" y="30099"/>
                </a:lnTo>
                <a:lnTo>
                  <a:pt x="777367" y="30099"/>
                </a:lnTo>
                <a:lnTo>
                  <a:pt x="777367" y="49403"/>
                </a:lnTo>
                <a:lnTo>
                  <a:pt x="819150" y="49403"/>
                </a:lnTo>
                <a:lnTo>
                  <a:pt x="819150" y="75565"/>
                </a:lnTo>
                <a:lnTo>
                  <a:pt x="777367" y="75565"/>
                </a:lnTo>
                <a:lnTo>
                  <a:pt x="777367" y="94742"/>
                </a:lnTo>
                <a:lnTo>
                  <a:pt x="819150" y="94742"/>
                </a:lnTo>
                <a:lnTo>
                  <a:pt x="819150" y="130937"/>
                </a:lnTo>
                <a:lnTo>
                  <a:pt x="842772" y="130937"/>
                </a:lnTo>
                <a:lnTo>
                  <a:pt x="842772" y="254"/>
                </a:lnTo>
                <a:close/>
              </a:path>
              <a:path w="843279" h="223520">
                <a:moveTo>
                  <a:pt x="182879" y="0"/>
                </a:moveTo>
                <a:lnTo>
                  <a:pt x="159384" y="0"/>
                </a:lnTo>
                <a:lnTo>
                  <a:pt x="159384" y="223177"/>
                </a:lnTo>
                <a:lnTo>
                  <a:pt x="182879" y="223177"/>
                </a:lnTo>
                <a:lnTo>
                  <a:pt x="1828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85246" y="5399278"/>
            <a:ext cx="185927" cy="221932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10762742" y="5408676"/>
            <a:ext cx="173990" cy="211454"/>
          </a:xfrm>
          <a:custGeom>
            <a:avLst/>
            <a:gdLst/>
            <a:ahLst/>
            <a:cxnLst/>
            <a:rect l="l" t="t" r="r" b="b"/>
            <a:pathLst>
              <a:path w="173990" h="211454">
                <a:moveTo>
                  <a:pt x="104902" y="30734"/>
                </a:moveTo>
                <a:lnTo>
                  <a:pt x="23114" y="30734"/>
                </a:lnTo>
                <a:lnTo>
                  <a:pt x="23114" y="254"/>
                </a:lnTo>
                <a:lnTo>
                  <a:pt x="0" y="254"/>
                </a:lnTo>
                <a:lnTo>
                  <a:pt x="0" y="30734"/>
                </a:lnTo>
                <a:lnTo>
                  <a:pt x="0" y="48514"/>
                </a:lnTo>
                <a:lnTo>
                  <a:pt x="0" y="78994"/>
                </a:lnTo>
                <a:lnTo>
                  <a:pt x="0" y="96774"/>
                </a:lnTo>
                <a:lnTo>
                  <a:pt x="104902" y="96774"/>
                </a:lnTo>
                <a:lnTo>
                  <a:pt x="104902" y="78994"/>
                </a:lnTo>
                <a:lnTo>
                  <a:pt x="23114" y="78994"/>
                </a:lnTo>
                <a:lnTo>
                  <a:pt x="23114" y="48514"/>
                </a:lnTo>
                <a:lnTo>
                  <a:pt x="81534" y="48514"/>
                </a:lnTo>
                <a:lnTo>
                  <a:pt x="81534" y="78359"/>
                </a:lnTo>
                <a:lnTo>
                  <a:pt x="104902" y="78359"/>
                </a:lnTo>
                <a:lnTo>
                  <a:pt x="104902" y="48514"/>
                </a:lnTo>
                <a:lnTo>
                  <a:pt x="104902" y="30734"/>
                </a:lnTo>
                <a:close/>
              </a:path>
              <a:path w="173990" h="211454">
                <a:moveTo>
                  <a:pt x="104902" y="0"/>
                </a:moveTo>
                <a:lnTo>
                  <a:pt x="81534" y="0"/>
                </a:lnTo>
                <a:lnTo>
                  <a:pt x="81534" y="30353"/>
                </a:lnTo>
                <a:lnTo>
                  <a:pt x="104902" y="30353"/>
                </a:lnTo>
                <a:lnTo>
                  <a:pt x="104902" y="0"/>
                </a:lnTo>
                <a:close/>
              </a:path>
              <a:path w="173990" h="211454">
                <a:moveTo>
                  <a:pt x="173990" y="192024"/>
                </a:moveTo>
                <a:lnTo>
                  <a:pt x="45974" y="192024"/>
                </a:lnTo>
                <a:lnTo>
                  <a:pt x="45974" y="171704"/>
                </a:lnTo>
                <a:lnTo>
                  <a:pt x="166243" y="171704"/>
                </a:lnTo>
                <a:lnTo>
                  <a:pt x="166243" y="153924"/>
                </a:lnTo>
                <a:lnTo>
                  <a:pt x="166243" y="133604"/>
                </a:lnTo>
                <a:lnTo>
                  <a:pt x="166243" y="114554"/>
                </a:lnTo>
                <a:lnTo>
                  <a:pt x="22352" y="114554"/>
                </a:lnTo>
                <a:lnTo>
                  <a:pt x="22352" y="133604"/>
                </a:lnTo>
                <a:lnTo>
                  <a:pt x="142875" y="133604"/>
                </a:lnTo>
                <a:lnTo>
                  <a:pt x="142875" y="153924"/>
                </a:lnTo>
                <a:lnTo>
                  <a:pt x="22860" y="153924"/>
                </a:lnTo>
                <a:lnTo>
                  <a:pt x="22860" y="171704"/>
                </a:lnTo>
                <a:lnTo>
                  <a:pt x="22860" y="192024"/>
                </a:lnTo>
                <a:lnTo>
                  <a:pt x="22860" y="211074"/>
                </a:lnTo>
                <a:lnTo>
                  <a:pt x="173990" y="211074"/>
                </a:lnTo>
                <a:lnTo>
                  <a:pt x="173990" y="19202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905363" y="5398770"/>
            <a:ext cx="272415" cy="220979"/>
          </a:xfrm>
          <a:custGeom>
            <a:avLst/>
            <a:gdLst/>
            <a:ahLst/>
            <a:cxnLst/>
            <a:rect l="l" t="t" r="r" b="b"/>
            <a:pathLst>
              <a:path w="272415" h="220979">
                <a:moveTo>
                  <a:pt x="55880" y="46990"/>
                </a:moveTo>
                <a:lnTo>
                  <a:pt x="23622" y="46990"/>
                </a:lnTo>
                <a:lnTo>
                  <a:pt x="23622" y="0"/>
                </a:lnTo>
                <a:lnTo>
                  <a:pt x="0" y="0"/>
                </a:lnTo>
                <a:lnTo>
                  <a:pt x="0" y="46990"/>
                </a:lnTo>
                <a:lnTo>
                  <a:pt x="0" y="66040"/>
                </a:lnTo>
                <a:lnTo>
                  <a:pt x="0" y="115570"/>
                </a:lnTo>
                <a:lnTo>
                  <a:pt x="23622" y="115570"/>
                </a:lnTo>
                <a:lnTo>
                  <a:pt x="23622" y="66040"/>
                </a:lnTo>
                <a:lnTo>
                  <a:pt x="55880" y="66040"/>
                </a:lnTo>
                <a:lnTo>
                  <a:pt x="55880" y="46990"/>
                </a:lnTo>
                <a:close/>
              </a:path>
              <a:path w="272415" h="220979">
                <a:moveTo>
                  <a:pt x="271907" y="80010"/>
                </a:moveTo>
                <a:lnTo>
                  <a:pt x="242201" y="80010"/>
                </a:lnTo>
                <a:lnTo>
                  <a:pt x="242201" y="72390"/>
                </a:lnTo>
                <a:lnTo>
                  <a:pt x="242963" y="72390"/>
                </a:lnTo>
                <a:lnTo>
                  <a:pt x="242963" y="71120"/>
                </a:lnTo>
                <a:lnTo>
                  <a:pt x="243509" y="71120"/>
                </a:lnTo>
                <a:lnTo>
                  <a:pt x="243509" y="64770"/>
                </a:lnTo>
                <a:lnTo>
                  <a:pt x="244055" y="64770"/>
                </a:lnTo>
                <a:lnTo>
                  <a:pt x="244055" y="63500"/>
                </a:lnTo>
                <a:lnTo>
                  <a:pt x="244487" y="63500"/>
                </a:lnTo>
                <a:lnTo>
                  <a:pt x="244487" y="57150"/>
                </a:lnTo>
                <a:lnTo>
                  <a:pt x="244894" y="57150"/>
                </a:lnTo>
                <a:lnTo>
                  <a:pt x="244894" y="55880"/>
                </a:lnTo>
                <a:lnTo>
                  <a:pt x="245148" y="55880"/>
                </a:lnTo>
                <a:lnTo>
                  <a:pt x="245148" y="50800"/>
                </a:lnTo>
                <a:lnTo>
                  <a:pt x="245427" y="50800"/>
                </a:lnTo>
                <a:lnTo>
                  <a:pt x="245427" y="48260"/>
                </a:lnTo>
                <a:lnTo>
                  <a:pt x="245643" y="48260"/>
                </a:lnTo>
                <a:lnTo>
                  <a:pt x="245643" y="43180"/>
                </a:lnTo>
                <a:lnTo>
                  <a:pt x="245884" y="43180"/>
                </a:lnTo>
                <a:lnTo>
                  <a:pt x="245884" y="39370"/>
                </a:lnTo>
                <a:lnTo>
                  <a:pt x="246024" y="39370"/>
                </a:lnTo>
                <a:lnTo>
                  <a:pt x="246024" y="35560"/>
                </a:lnTo>
                <a:lnTo>
                  <a:pt x="246062" y="27940"/>
                </a:lnTo>
                <a:lnTo>
                  <a:pt x="246100" y="8890"/>
                </a:lnTo>
                <a:lnTo>
                  <a:pt x="93726" y="8890"/>
                </a:lnTo>
                <a:lnTo>
                  <a:pt x="93726" y="27940"/>
                </a:lnTo>
                <a:lnTo>
                  <a:pt x="222758" y="27940"/>
                </a:lnTo>
                <a:lnTo>
                  <a:pt x="222758" y="35560"/>
                </a:lnTo>
                <a:lnTo>
                  <a:pt x="222681" y="39370"/>
                </a:lnTo>
                <a:lnTo>
                  <a:pt x="222554" y="39370"/>
                </a:lnTo>
                <a:lnTo>
                  <a:pt x="222554" y="43180"/>
                </a:lnTo>
                <a:lnTo>
                  <a:pt x="222275" y="43180"/>
                </a:lnTo>
                <a:lnTo>
                  <a:pt x="222275" y="48260"/>
                </a:lnTo>
                <a:lnTo>
                  <a:pt x="221983" y="48260"/>
                </a:lnTo>
                <a:lnTo>
                  <a:pt x="221983" y="50800"/>
                </a:lnTo>
                <a:lnTo>
                  <a:pt x="221678" y="50800"/>
                </a:lnTo>
                <a:lnTo>
                  <a:pt x="221678" y="55880"/>
                </a:lnTo>
                <a:lnTo>
                  <a:pt x="221411" y="55880"/>
                </a:lnTo>
                <a:lnTo>
                  <a:pt x="221411" y="57150"/>
                </a:lnTo>
                <a:lnTo>
                  <a:pt x="220992" y="57150"/>
                </a:lnTo>
                <a:lnTo>
                  <a:pt x="220992" y="63500"/>
                </a:lnTo>
                <a:lnTo>
                  <a:pt x="220535" y="63500"/>
                </a:lnTo>
                <a:lnTo>
                  <a:pt x="220535" y="64770"/>
                </a:lnTo>
                <a:lnTo>
                  <a:pt x="219964" y="64770"/>
                </a:lnTo>
                <a:lnTo>
                  <a:pt x="219964" y="71120"/>
                </a:lnTo>
                <a:lnTo>
                  <a:pt x="219379" y="71120"/>
                </a:lnTo>
                <a:lnTo>
                  <a:pt x="219379" y="72390"/>
                </a:lnTo>
                <a:lnTo>
                  <a:pt x="218605" y="72390"/>
                </a:lnTo>
                <a:lnTo>
                  <a:pt x="218605" y="80010"/>
                </a:lnTo>
                <a:lnTo>
                  <a:pt x="68072" y="80010"/>
                </a:lnTo>
                <a:lnTo>
                  <a:pt x="68072" y="98425"/>
                </a:lnTo>
                <a:lnTo>
                  <a:pt x="157861" y="98425"/>
                </a:lnTo>
                <a:lnTo>
                  <a:pt x="157861" y="124460"/>
                </a:lnTo>
                <a:lnTo>
                  <a:pt x="91948" y="124460"/>
                </a:lnTo>
                <a:lnTo>
                  <a:pt x="91948" y="143510"/>
                </a:lnTo>
                <a:lnTo>
                  <a:pt x="222885" y="143510"/>
                </a:lnTo>
                <a:lnTo>
                  <a:pt x="222885" y="163830"/>
                </a:lnTo>
                <a:lnTo>
                  <a:pt x="92202" y="163830"/>
                </a:lnTo>
                <a:lnTo>
                  <a:pt x="92202" y="180340"/>
                </a:lnTo>
                <a:lnTo>
                  <a:pt x="92202" y="201930"/>
                </a:lnTo>
                <a:lnTo>
                  <a:pt x="92202" y="220980"/>
                </a:lnTo>
                <a:lnTo>
                  <a:pt x="251968" y="220980"/>
                </a:lnTo>
                <a:lnTo>
                  <a:pt x="251968" y="201930"/>
                </a:lnTo>
                <a:lnTo>
                  <a:pt x="115824" y="201930"/>
                </a:lnTo>
                <a:lnTo>
                  <a:pt x="115824" y="180340"/>
                </a:lnTo>
                <a:lnTo>
                  <a:pt x="246253" y="180340"/>
                </a:lnTo>
                <a:lnTo>
                  <a:pt x="246253" y="163830"/>
                </a:lnTo>
                <a:lnTo>
                  <a:pt x="246253" y="143510"/>
                </a:lnTo>
                <a:lnTo>
                  <a:pt x="246253" y="124460"/>
                </a:lnTo>
                <a:lnTo>
                  <a:pt x="181229" y="124460"/>
                </a:lnTo>
                <a:lnTo>
                  <a:pt x="181229" y="98425"/>
                </a:lnTo>
                <a:lnTo>
                  <a:pt x="271907" y="98425"/>
                </a:lnTo>
                <a:lnTo>
                  <a:pt x="271907" y="800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38190" y="5306653"/>
            <a:ext cx="237272" cy="328067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4505833" y="6016625"/>
            <a:ext cx="424180" cy="222885"/>
          </a:xfrm>
          <a:custGeom>
            <a:avLst/>
            <a:gdLst/>
            <a:ahLst/>
            <a:cxnLst/>
            <a:rect l="l" t="t" r="r" b="b"/>
            <a:pathLst>
              <a:path w="424179" h="222885">
                <a:moveTo>
                  <a:pt x="61340" y="146888"/>
                </a:moveTo>
                <a:lnTo>
                  <a:pt x="37718" y="146888"/>
                </a:lnTo>
                <a:lnTo>
                  <a:pt x="37718" y="217728"/>
                </a:lnTo>
                <a:lnTo>
                  <a:pt x="188340" y="217728"/>
                </a:lnTo>
                <a:lnTo>
                  <a:pt x="188340" y="198589"/>
                </a:lnTo>
                <a:lnTo>
                  <a:pt x="61340" y="198589"/>
                </a:lnTo>
                <a:lnTo>
                  <a:pt x="61340" y="146888"/>
                </a:lnTo>
                <a:close/>
              </a:path>
              <a:path w="424179" h="222885">
                <a:moveTo>
                  <a:pt x="182371" y="106133"/>
                </a:moveTo>
                <a:lnTo>
                  <a:pt x="158750" y="106133"/>
                </a:lnTo>
                <a:lnTo>
                  <a:pt x="158750" y="164033"/>
                </a:lnTo>
                <a:lnTo>
                  <a:pt x="182371" y="164033"/>
                </a:lnTo>
                <a:lnTo>
                  <a:pt x="182371" y="106133"/>
                </a:lnTo>
                <a:close/>
              </a:path>
              <a:path w="424179" h="222885">
                <a:moveTo>
                  <a:pt x="58419" y="13423"/>
                </a:moveTo>
                <a:lnTo>
                  <a:pt x="16589" y="29451"/>
                </a:lnTo>
                <a:lnTo>
                  <a:pt x="0" y="70091"/>
                </a:lnTo>
                <a:lnTo>
                  <a:pt x="494" y="78113"/>
                </a:lnTo>
                <a:lnTo>
                  <a:pt x="22103" y="115073"/>
                </a:lnTo>
                <a:lnTo>
                  <a:pt x="58419" y="126263"/>
                </a:lnTo>
                <a:lnTo>
                  <a:pt x="65230" y="125893"/>
                </a:lnTo>
                <a:lnTo>
                  <a:pt x="103631" y="106133"/>
                </a:lnTo>
                <a:lnTo>
                  <a:pt x="182371" y="106133"/>
                </a:lnTo>
                <a:lnTo>
                  <a:pt x="182371" y="105384"/>
                </a:lnTo>
                <a:lnTo>
                  <a:pt x="58419" y="105384"/>
                </a:lnTo>
                <a:lnTo>
                  <a:pt x="50801" y="104691"/>
                </a:lnTo>
                <a:lnTo>
                  <a:pt x="23316" y="77711"/>
                </a:lnTo>
                <a:lnTo>
                  <a:pt x="22605" y="70091"/>
                </a:lnTo>
                <a:lnTo>
                  <a:pt x="23316" y="62449"/>
                </a:lnTo>
                <a:lnTo>
                  <a:pt x="50801" y="35251"/>
                </a:lnTo>
                <a:lnTo>
                  <a:pt x="58419" y="34543"/>
                </a:lnTo>
                <a:lnTo>
                  <a:pt x="182371" y="34543"/>
                </a:lnTo>
                <a:lnTo>
                  <a:pt x="182371" y="33553"/>
                </a:lnTo>
                <a:lnTo>
                  <a:pt x="103377" y="33553"/>
                </a:lnTo>
                <a:lnTo>
                  <a:pt x="98043" y="27279"/>
                </a:lnTo>
                <a:lnTo>
                  <a:pt x="91439" y="22390"/>
                </a:lnTo>
                <a:lnTo>
                  <a:pt x="83819" y="18872"/>
                </a:lnTo>
                <a:lnTo>
                  <a:pt x="77886" y="16552"/>
                </a:lnTo>
                <a:lnTo>
                  <a:pt x="71691" y="14871"/>
                </a:lnTo>
                <a:lnTo>
                  <a:pt x="65210" y="13828"/>
                </a:lnTo>
                <a:lnTo>
                  <a:pt x="58419" y="13423"/>
                </a:lnTo>
                <a:close/>
              </a:path>
              <a:path w="424179" h="222885">
                <a:moveTo>
                  <a:pt x="182371" y="34543"/>
                </a:moveTo>
                <a:lnTo>
                  <a:pt x="58419" y="34543"/>
                </a:lnTo>
                <a:lnTo>
                  <a:pt x="65150" y="34594"/>
                </a:lnTo>
                <a:lnTo>
                  <a:pt x="71119" y="36106"/>
                </a:lnTo>
                <a:lnTo>
                  <a:pt x="81787" y="42037"/>
                </a:lnTo>
                <a:lnTo>
                  <a:pt x="85978" y="46177"/>
                </a:lnTo>
                <a:lnTo>
                  <a:pt x="92075" y="56794"/>
                </a:lnTo>
                <a:lnTo>
                  <a:pt x="93599" y="63004"/>
                </a:lnTo>
                <a:lnTo>
                  <a:pt x="93599" y="77177"/>
                </a:lnTo>
                <a:lnTo>
                  <a:pt x="65150" y="105333"/>
                </a:lnTo>
                <a:lnTo>
                  <a:pt x="58419" y="105384"/>
                </a:lnTo>
                <a:lnTo>
                  <a:pt x="182371" y="105384"/>
                </a:lnTo>
                <a:lnTo>
                  <a:pt x="182371" y="86995"/>
                </a:lnTo>
                <a:lnTo>
                  <a:pt x="113791" y="86995"/>
                </a:lnTo>
                <a:lnTo>
                  <a:pt x="114553" y="84378"/>
                </a:lnTo>
                <a:lnTo>
                  <a:pt x="115188" y="81648"/>
                </a:lnTo>
                <a:lnTo>
                  <a:pt x="115696" y="78816"/>
                </a:lnTo>
                <a:lnTo>
                  <a:pt x="116077" y="75984"/>
                </a:lnTo>
                <a:lnTo>
                  <a:pt x="116331" y="73075"/>
                </a:lnTo>
                <a:lnTo>
                  <a:pt x="116331" y="66979"/>
                </a:lnTo>
                <a:lnTo>
                  <a:pt x="116077" y="63969"/>
                </a:lnTo>
                <a:lnTo>
                  <a:pt x="115569" y="61061"/>
                </a:lnTo>
                <a:lnTo>
                  <a:pt x="115188" y="58153"/>
                </a:lnTo>
                <a:lnTo>
                  <a:pt x="114553" y="55359"/>
                </a:lnTo>
                <a:lnTo>
                  <a:pt x="113791" y="52692"/>
                </a:lnTo>
                <a:lnTo>
                  <a:pt x="182371" y="52692"/>
                </a:lnTo>
                <a:lnTo>
                  <a:pt x="182371" y="34543"/>
                </a:lnTo>
                <a:close/>
              </a:path>
              <a:path w="424179" h="222885">
                <a:moveTo>
                  <a:pt x="182371" y="52692"/>
                </a:moveTo>
                <a:lnTo>
                  <a:pt x="158750" y="52692"/>
                </a:lnTo>
                <a:lnTo>
                  <a:pt x="158750" y="86995"/>
                </a:lnTo>
                <a:lnTo>
                  <a:pt x="182371" y="86995"/>
                </a:lnTo>
                <a:lnTo>
                  <a:pt x="182371" y="52692"/>
                </a:lnTo>
                <a:close/>
              </a:path>
              <a:path w="424179" h="222885">
                <a:moveTo>
                  <a:pt x="182371" y="0"/>
                </a:moveTo>
                <a:lnTo>
                  <a:pt x="158750" y="0"/>
                </a:lnTo>
                <a:lnTo>
                  <a:pt x="158750" y="33553"/>
                </a:lnTo>
                <a:lnTo>
                  <a:pt x="182371" y="33553"/>
                </a:lnTo>
                <a:lnTo>
                  <a:pt x="182371" y="0"/>
                </a:lnTo>
                <a:close/>
              </a:path>
              <a:path w="424179" h="222885">
                <a:moveTo>
                  <a:pt x="333628" y="128498"/>
                </a:moveTo>
                <a:lnTo>
                  <a:pt x="309752" y="128498"/>
                </a:lnTo>
                <a:lnTo>
                  <a:pt x="309752" y="222694"/>
                </a:lnTo>
                <a:lnTo>
                  <a:pt x="333628" y="222694"/>
                </a:lnTo>
                <a:lnTo>
                  <a:pt x="333628" y="128498"/>
                </a:lnTo>
                <a:close/>
              </a:path>
              <a:path w="424179" h="222885">
                <a:moveTo>
                  <a:pt x="423799" y="109105"/>
                </a:moveTo>
                <a:lnTo>
                  <a:pt x="220725" y="109105"/>
                </a:lnTo>
                <a:lnTo>
                  <a:pt x="220725" y="128498"/>
                </a:lnTo>
                <a:lnTo>
                  <a:pt x="423799" y="128498"/>
                </a:lnTo>
                <a:lnTo>
                  <a:pt x="423799" y="109105"/>
                </a:lnTo>
                <a:close/>
              </a:path>
              <a:path w="424179" h="222885">
                <a:moveTo>
                  <a:pt x="398017" y="13665"/>
                </a:moveTo>
                <a:lnTo>
                  <a:pt x="245617" y="13665"/>
                </a:lnTo>
                <a:lnTo>
                  <a:pt x="245617" y="33058"/>
                </a:lnTo>
                <a:lnTo>
                  <a:pt x="374650" y="33058"/>
                </a:lnTo>
                <a:lnTo>
                  <a:pt x="374670" y="41276"/>
                </a:lnTo>
                <a:lnTo>
                  <a:pt x="371792" y="86817"/>
                </a:lnTo>
                <a:lnTo>
                  <a:pt x="367918" y="109105"/>
                </a:lnTo>
                <a:lnTo>
                  <a:pt x="391794" y="109105"/>
                </a:lnTo>
                <a:lnTo>
                  <a:pt x="397260" y="67106"/>
                </a:lnTo>
                <a:lnTo>
                  <a:pt x="397922" y="49585"/>
                </a:lnTo>
                <a:lnTo>
                  <a:pt x="398017" y="1366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11801" y="6016371"/>
            <a:ext cx="1078865" cy="223520"/>
          </a:xfrm>
          <a:custGeom>
            <a:avLst/>
            <a:gdLst/>
            <a:ahLst/>
            <a:cxnLst/>
            <a:rect l="l" t="t" r="r" b="b"/>
            <a:pathLst>
              <a:path w="1078864" h="223520">
                <a:moveTo>
                  <a:pt x="326898" y="139191"/>
                </a:moveTo>
                <a:lnTo>
                  <a:pt x="286893" y="144081"/>
                </a:lnTo>
                <a:lnTo>
                  <a:pt x="252222" y="171716"/>
                </a:lnTo>
                <a:lnTo>
                  <a:pt x="252222" y="189255"/>
                </a:lnTo>
                <a:lnTo>
                  <a:pt x="286893" y="217347"/>
                </a:lnTo>
                <a:lnTo>
                  <a:pt x="326898" y="222199"/>
                </a:lnTo>
                <a:lnTo>
                  <a:pt x="343354" y="221525"/>
                </a:lnTo>
                <a:lnTo>
                  <a:pt x="381135" y="211296"/>
                </a:lnTo>
                <a:lnTo>
                  <a:pt x="391044" y="203555"/>
                </a:lnTo>
                <a:lnTo>
                  <a:pt x="326898" y="203555"/>
                </a:lnTo>
                <a:lnTo>
                  <a:pt x="315396" y="203167"/>
                </a:lnTo>
                <a:lnTo>
                  <a:pt x="275716" y="187934"/>
                </a:lnTo>
                <a:lnTo>
                  <a:pt x="275716" y="173202"/>
                </a:lnTo>
                <a:lnTo>
                  <a:pt x="315396" y="158225"/>
                </a:lnTo>
                <a:lnTo>
                  <a:pt x="326898" y="157835"/>
                </a:lnTo>
                <a:lnTo>
                  <a:pt x="391211" y="157835"/>
                </a:lnTo>
                <a:lnTo>
                  <a:pt x="389578" y="155952"/>
                </a:lnTo>
                <a:lnTo>
                  <a:pt x="381112" y="150031"/>
                </a:lnTo>
                <a:lnTo>
                  <a:pt x="370457" y="145339"/>
                </a:lnTo>
                <a:lnTo>
                  <a:pt x="357784" y="141954"/>
                </a:lnTo>
                <a:lnTo>
                  <a:pt x="343354" y="139918"/>
                </a:lnTo>
                <a:lnTo>
                  <a:pt x="326898" y="139191"/>
                </a:lnTo>
                <a:close/>
              </a:path>
              <a:path w="1078864" h="223520">
                <a:moveTo>
                  <a:pt x="391211" y="157835"/>
                </a:moveTo>
                <a:lnTo>
                  <a:pt x="326898" y="157835"/>
                </a:lnTo>
                <a:lnTo>
                  <a:pt x="338377" y="158225"/>
                </a:lnTo>
                <a:lnTo>
                  <a:pt x="348440" y="159338"/>
                </a:lnTo>
                <a:lnTo>
                  <a:pt x="357098" y="161173"/>
                </a:lnTo>
                <a:lnTo>
                  <a:pt x="364363" y="163728"/>
                </a:lnTo>
                <a:lnTo>
                  <a:pt x="373125" y="167627"/>
                </a:lnTo>
                <a:lnTo>
                  <a:pt x="377571" y="173202"/>
                </a:lnTo>
                <a:lnTo>
                  <a:pt x="377571" y="187934"/>
                </a:lnTo>
                <a:lnTo>
                  <a:pt x="338377" y="203167"/>
                </a:lnTo>
                <a:lnTo>
                  <a:pt x="326898" y="203555"/>
                </a:lnTo>
                <a:lnTo>
                  <a:pt x="391044" y="203555"/>
                </a:lnTo>
                <a:lnTo>
                  <a:pt x="395684" y="198119"/>
                </a:lnTo>
                <a:lnTo>
                  <a:pt x="399432" y="189842"/>
                </a:lnTo>
                <a:lnTo>
                  <a:pt x="400812" y="180441"/>
                </a:lnTo>
                <a:lnTo>
                  <a:pt x="399432" y="171154"/>
                </a:lnTo>
                <a:lnTo>
                  <a:pt x="395684" y="162991"/>
                </a:lnTo>
                <a:lnTo>
                  <a:pt x="391211" y="157835"/>
                </a:lnTo>
                <a:close/>
              </a:path>
              <a:path w="1078864" h="223520">
                <a:moveTo>
                  <a:pt x="63881" y="155092"/>
                </a:moveTo>
                <a:lnTo>
                  <a:pt x="40004" y="155092"/>
                </a:lnTo>
                <a:lnTo>
                  <a:pt x="40004" y="217982"/>
                </a:lnTo>
                <a:lnTo>
                  <a:pt x="190373" y="217982"/>
                </a:lnTo>
                <a:lnTo>
                  <a:pt x="190373" y="198843"/>
                </a:lnTo>
                <a:lnTo>
                  <a:pt x="63881" y="198843"/>
                </a:lnTo>
                <a:lnTo>
                  <a:pt x="63881" y="155092"/>
                </a:lnTo>
                <a:close/>
              </a:path>
              <a:path w="1078864" h="223520">
                <a:moveTo>
                  <a:pt x="185420" y="253"/>
                </a:moveTo>
                <a:lnTo>
                  <a:pt x="161798" y="253"/>
                </a:lnTo>
                <a:lnTo>
                  <a:pt x="161798" y="58165"/>
                </a:lnTo>
                <a:lnTo>
                  <a:pt x="125984" y="58165"/>
                </a:lnTo>
                <a:lnTo>
                  <a:pt x="125984" y="77546"/>
                </a:lnTo>
                <a:lnTo>
                  <a:pt x="161798" y="77546"/>
                </a:lnTo>
                <a:lnTo>
                  <a:pt x="161798" y="105143"/>
                </a:lnTo>
                <a:lnTo>
                  <a:pt x="125984" y="105143"/>
                </a:lnTo>
                <a:lnTo>
                  <a:pt x="125984" y="124028"/>
                </a:lnTo>
                <a:lnTo>
                  <a:pt x="161798" y="124028"/>
                </a:lnTo>
                <a:lnTo>
                  <a:pt x="161798" y="170002"/>
                </a:lnTo>
                <a:lnTo>
                  <a:pt x="185420" y="170002"/>
                </a:lnTo>
                <a:lnTo>
                  <a:pt x="185420" y="253"/>
                </a:lnTo>
                <a:close/>
              </a:path>
              <a:path w="1078864" h="223520">
                <a:moveTo>
                  <a:pt x="63626" y="55930"/>
                </a:moveTo>
                <a:lnTo>
                  <a:pt x="23368" y="69938"/>
                </a:lnTo>
                <a:lnTo>
                  <a:pt x="12573" y="90169"/>
                </a:lnTo>
                <a:lnTo>
                  <a:pt x="12573" y="107264"/>
                </a:lnTo>
                <a:lnTo>
                  <a:pt x="42981" y="138575"/>
                </a:lnTo>
                <a:lnTo>
                  <a:pt x="63626" y="141668"/>
                </a:lnTo>
                <a:lnTo>
                  <a:pt x="71008" y="141299"/>
                </a:lnTo>
                <a:lnTo>
                  <a:pt x="106937" y="123278"/>
                </a:lnTo>
                <a:lnTo>
                  <a:pt x="63626" y="123278"/>
                </a:lnTo>
                <a:lnTo>
                  <a:pt x="54863" y="123202"/>
                </a:lnTo>
                <a:lnTo>
                  <a:pt x="47751" y="120992"/>
                </a:lnTo>
                <a:lnTo>
                  <a:pt x="37337" y="112331"/>
                </a:lnTo>
                <a:lnTo>
                  <a:pt x="34671" y="106337"/>
                </a:lnTo>
                <a:lnTo>
                  <a:pt x="34671" y="91262"/>
                </a:lnTo>
                <a:lnTo>
                  <a:pt x="37337" y="85394"/>
                </a:lnTo>
                <a:lnTo>
                  <a:pt x="47751" y="76784"/>
                </a:lnTo>
                <a:lnTo>
                  <a:pt x="54863" y="74523"/>
                </a:lnTo>
                <a:lnTo>
                  <a:pt x="63626" y="74320"/>
                </a:lnTo>
                <a:lnTo>
                  <a:pt x="106974" y="74320"/>
                </a:lnTo>
                <a:lnTo>
                  <a:pt x="104012" y="69938"/>
                </a:lnTo>
                <a:lnTo>
                  <a:pt x="71008" y="56299"/>
                </a:lnTo>
                <a:lnTo>
                  <a:pt x="63626" y="55930"/>
                </a:lnTo>
                <a:close/>
              </a:path>
              <a:path w="1078864" h="223520">
                <a:moveTo>
                  <a:pt x="106974" y="74320"/>
                </a:moveTo>
                <a:lnTo>
                  <a:pt x="63626" y="74320"/>
                </a:lnTo>
                <a:lnTo>
                  <a:pt x="72389" y="74523"/>
                </a:lnTo>
                <a:lnTo>
                  <a:pt x="79375" y="76784"/>
                </a:lnTo>
                <a:lnTo>
                  <a:pt x="84709" y="81089"/>
                </a:lnTo>
                <a:lnTo>
                  <a:pt x="89915" y="85394"/>
                </a:lnTo>
                <a:lnTo>
                  <a:pt x="92710" y="91262"/>
                </a:lnTo>
                <a:lnTo>
                  <a:pt x="92963" y="98678"/>
                </a:lnTo>
                <a:lnTo>
                  <a:pt x="92710" y="106337"/>
                </a:lnTo>
                <a:lnTo>
                  <a:pt x="63626" y="123278"/>
                </a:lnTo>
                <a:lnTo>
                  <a:pt x="106937" y="123278"/>
                </a:lnTo>
                <a:lnTo>
                  <a:pt x="112649" y="114769"/>
                </a:lnTo>
                <a:lnTo>
                  <a:pt x="114935" y="107264"/>
                </a:lnTo>
                <a:lnTo>
                  <a:pt x="114935" y="90169"/>
                </a:lnTo>
                <a:lnTo>
                  <a:pt x="112649" y="82715"/>
                </a:lnTo>
                <a:lnTo>
                  <a:pt x="106974" y="74320"/>
                </a:lnTo>
                <a:close/>
              </a:path>
              <a:path w="1078864" h="223520">
                <a:moveTo>
                  <a:pt x="125349" y="26098"/>
                </a:moveTo>
                <a:lnTo>
                  <a:pt x="0" y="26098"/>
                </a:lnTo>
                <a:lnTo>
                  <a:pt x="0" y="45237"/>
                </a:lnTo>
                <a:lnTo>
                  <a:pt x="125349" y="45237"/>
                </a:lnTo>
                <a:lnTo>
                  <a:pt x="125349" y="26098"/>
                </a:lnTo>
                <a:close/>
              </a:path>
              <a:path w="1078864" h="223520">
                <a:moveTo>
                  <a:pt x="75564" y="0"/>
                </a:moveTo>
                <a:lnTo>
                  <a:pt x="52197" y="0"/>
                </a:lnTo>
                <a:lnTo>
                  <a:pt x="52197" y="26098"/>
                </a:lnTo>
                <a:lnTo>
                  <a:pt x="75564" y="26098"/>
                </a:lnTo>
                <a:lnTo>
                  <a:pt x="75564" y="0"/>
                </a:lnTo>
                <a:close/>
              </a:path>
              <a:path w="1078864" h="223520">
                <a:moveTo>
                  <a:pt x="1041019" y="148132"/>
                </a:moveTo>
                <a:lnTo>
                  <a:pt x="990726" y="153161"/>
                </a:lnTo>
                <a:lnTo>
                  <a:pt x="940435" y="155206"/>
                </a:lnTo>
                <a:lnTo>
                  <a:pt x="895603" y="155587"/>
                </a:lnTo>
                <a:lnTo>
                  <a:pt x="898651" y="175221"/>
                </a:lnTo>
                <a:lnTo>
                  <a:pt x="942466" y="174802"/>
                </a:lnTo>
                <a:lnTo>
                  <a:pt x="991743" y="172173"/>
                </a:lnTo>
                <a:lnTo>
                  <a:pt x="1030051" y="167505"/>
                </a:lnTo>
                <a:lnTo>
                  <a:pt x="1042797" y="165290"/>
                </a:lnTo>
                <a:lnTo>
                  <a:pt x="1041019" y="148132"/>
                </a:lnTo>
                <a:close/>
              </a:path>
              <a:path w="1078864" h="223520">
                <a:moveTo>
                  <a:pt x="594233" y="104393"/>
                </a:moveTo>
                <a:lnTo>
                  <a:pt x="571626" y="104393"/>
                </a:lnTo>
                <a:lnTo>
                  <a:pt x="571626" y="211759"/>
                </a:lnTo>
                <a:lnTo>
                  <a:pt x="594233" y="211759"/>
                </a:lnTo>
                <a:lnTo>
                  <a:pt x="594233" y="104393"/>
                </a:lnTo>
                <a:close/>
              </a:path>
              <a:path w="1078864" h="223520">
                <a:moveTo>
                  <a:pt x="498348" y="17894"/>
                </a:moveTo>
                <a:lnTo>
                  <a:pt x="463391" y="38868"/>
                </a:lnTo>
                <a:lnTo>
                  <a:pt x="450820" y="83537"/>
                </a:lnTo>
                <a:lnTo>
                  <a:pt x="450341" y="96189"/>
                </a:lnTo>
                <a:lnTo>
                  <a:pt x="450721" y="107891"/>
                </a:lnTo>
                <a:lnTo>
                  <a:pt x="459553" y="146341"/>
                </a:lnTo>
                <a:lnTo>
                  <a:pt x="491253" y="174131"/>
                </a:lnTo>
                <a:lnTo>
                  <a:pt x="498348" y="174726"/>
                </a:lnTo>
                <a:lnTo>
                  <a:pt x="505013" y="174212"/>
                </a:lnTo>
                <a:lnTo>
                  <a:pt x="534168" y="152361"/>
                </a:lnTo>
                <a:lnTo>
                  <a:pt x="498348" y="152361"/>
                </a:lnTo>
                <a:lnTo>
                  <a:pt x="490093" y="152247"/>
                </a:lnTo>
                <a:lnTo>
                  <a:pt x="472688" y="108843"/>
                </a:lnTo>
                <a:lnTo>
                  <a:pt x="472186" y="96189"/>
                </a:lnTo>
                <a:lnTo>
                  <a:pt x="472688" y="83537"/>
                </a:lnTo>
                <a:lnTo>
                  <a:pt x="483743" y="45059"/>
                </a:lnTo>
                <a:lnTo>
                  <a:pt x="498348" y="40017"/>
                </a:lnTo>
                <a:lnTo>
                  <a:pt x="533980" y="40017"/>
                </a:lnTo>
                <a:lnTo>
                  <a:pt x="531495" y="35775"/>
                </a:lnTo>
                <a:lnTo>
                  <a:pt x="524690" y="28000"/>
                </a:lnTo>
                <a:lnTo>
                  <a:pt x="516874" y="22429"/>
                </a:lnTo>
                <a:lnTo>
                  <a:pt x="508081" y="19061"/>
                </a:lnTo>
                <a:lnTo>
                  <a:pt x="498348" y="17894"/>
                </a:lnTo>
                <a:close/>
              </a:path>
              <a:path w="1078864" h="223520">
                <a:moveTo>
                  <a:pt x="533980" y="40017"/>
                </a:moveTo>
                <a:lnTo>
                  <a:pt x="498348" y="40017"/>
                </a:lnTo>
                <a:lnTo>
                  <a:pt x="506602" y="40144"/>
                </a:lnTo>
                <a:lnTo>
                  <a:pt x="513079" y="45059"/>
                </a:lnTo>
                <a:lnTo>
                  <a:pt x="524386" y="83537"/>
                </a:lnTo>
                <a:lnTo>
                  <a:pt x="524890" y="96189"/>
                </a:lnTo>
                <a:lnTo>
                  <a:pt x="524386" y="108843"/>
                </a:lnTo>
                <a:lnTo>
                  <a:pt x="513079" y="147319"/>
                </a:lnTo>
                <a:lnTo>
                  <a:pt x="498348" y="152361"/>
                </a:lnTo>
                <a:lnTo>
                  <a:pt x="534168" y="152361"/>
                </a:lnTo>
                <a:lnTo>
                  <a:pt x="545671" y="114938"/>
                </a:lnTo>
                <a:lnTo>
                  <a:pt x="546481" y="104393"/>
                </a:lnTo>
                <a:lnTo>
                  <a:pt x="594233" y="104393"/>
                </a:lnTo>
                <a:lnTo>
                  <a:pt x="594233" y="85255"/>
                </a:lnTo>
                <a:lnTo>
                  <a:pt x="546481" y="85255"/>
                </a:lnTo>
                <a:lnTo>
                  <a:pt x="544693" y="70269"/>
                </a:lnTo>
                <a:lnTo>
                  <a:pt x="541607" y="57029"/>
                </a:lnTo>
                <a:lnTo>
                  <a:pt x="537211" y="45532"/>
                </a:lnTo>
                <a:lnTo>
                  <a:pt x="533980" y="40017"/>
                </a:lnTo>
                <a:close/>
              </a:path>
              <a:path w="1078864" h="223520">
                <a:moveTo>
                  <a:pt x="594233" y="4229"/>
                </a:moveTo>
                <a:lnTo>
                  <a:pt x="571626" y="4229"/>
                </a:lnTo>
                <a:lnTo>
                  <a:pt x="571626" y="85255"/>
                </a:lnTo>
                <a:lnTo>
                  <a:pt x="594233" y="85255"/>
                </a:lnTo>
                <a:lnTo>
                  <a:pt x="594233" y="4229"/>
                </a:lnTo>
                <a:close/>
              </a:path>
              <a:path w="1078864" h="223520">
                <a:moveTo>
                  <a:pt x="966977" y="15913"/>
                </a:moveTo>
                <a:lnTo>
                  <a:pt x="929130" y="26228"/>
                </a:lnTo>
                <a:lnTo>
                  <a:pt x="906770" y="61200"/>
                </a:lnTo>
                <a:lnTo>
                  <a:pt x="906272" y="68846"/>
                </a:lnTo>
                <a:lnTo>
                  <a:pt x="906770" y="76494"/>
                </a:lnTo>
                <a:lnTo>
                  <a:pt x="929130" y="111527"/>
                </a:lnTo>
                <a:lnTo>
                  <a:pt x="966977" y="122034"/>
                </a:lnTo>
                <a:lnTo>
                  <a:pt x="975576" y="121565"/>
                </a:lnTo>
                <a:lnTo>
                  <a:pt x="1015366" y="102202"/>
                </a:lnTo>
                <a:lnTo>
                  <a:pt x="1015955" y="101409"/>
                </a:lnTo>
                <a:lnTo>
                  <a:pt x="966977" y="101409"/>
                </a:lnTo>
                <a:lnTo>
                  <a:pt x="959612" y="101371"/>
                </a:lnTo>
                <a:lnTo>
                  <a:pt x="953262" y="100012"/>
                </a:lnTo>
                <a:lnTo>
                  <a:pt x="947674" y="97332"/>
                </a:lnTo>
                <a:lnTo>
                  <a:pt x="941959" y="94653"/>
                </a:lnTo>
                <a:lnTo>
                  <a:pt x="937640" y="90881"/>
                </a:lnTo>
                <a:lnTo>
                  <a:pt x="934465" y="86017"/>
                </a:lnTo>
                <a:lnTo>
                  <a:pt x="931163" y="81152"/>
                </a:lnTo>
                <a:lnTo>
                  <a:pt x="929639" y="75437"/>
                </a:lnTo>
                <a:lnTo>
                  <a:pt x="929639" y="62268"/>
                </a:lnTo>
                <a:lnTo>
                  <a:pt x="931163" y="56540"/>
                </a:lnTo>
                <a:lnTo>
                  <a:pt x="934465" y="51688"/>
                </a:lnTo>
                <a:lnTo>
                  <a:pt x="937640" y="46824"/>
                </a:lnTo>
                <a:lnTo>
                  <a:pt x="941959" y="43052"/>
                </a:lnTo>
                <a:lnTo>
                  <a:pt x="947674" y="40373"/>
                </a:lnTo>
                <a:lnTo>
                  <a:pt x="953262" y="37693"/>
                </a:lnTo>
                <a:lnTo>
                  <a:pt x="959612" y="36334"/>
                </a:lnTo>
                <a:lnTo>
                  <a:pt x="1015947" y="36296"/>
                </a:lnTo>
                <a:lnTo>
                  <a:pt x="1015366" y="35515"/>
                </a:lnTo>
                <a:lnTo>
                  <a:pt x="975576" y="16327"/>
                </a:lnTo>
                <a:lnTo>
                  <a:pt x="966977" y="15913"/>
                </a:lnTo>
                <a:close/>
              </a:path>
              <a:path w="1078864" h="223520">
                <a:moveTo>
                  <a:pt x="1015947" y="36296"/>
                </a:moveTo>
                <a:lnTo>
                  <a:pt x="966977" y="36296"/>
                </a:lnTo>
                <a:lnTo>
                  <a:pt x="974216" y="36334"/>
                </a:lnTo>
                <a:lnTo>
                  <a:pt x="980694" y="37693"/>
                </a:lnTo>
                <a:lnTo>
                  <a:pt x="991870" y="43052"/>
                </a:lnTo>
                <a:lnTo>
                  <a:pt x="996314" y="46824"/>
                </a:lnTo>
                <a:lnTo>
                  <a:pt x="999489" y="51688"/>
                </a:lnTo>
                <a:lnTo>
                  <a:pt x="1002791" y="56540"/>
                </a:lnTo>
                <a:lnTo>
                  <a:pt x="1004443" y="62268"/>
                </a:lnTo>
                <a:lnTo>
                  <a:pt x="1004443" y="75437"/>
                </a:lnTo>
                <a:lnTo>
                  <a:pt x="1002791" y="81152"/>
                </a:lnTo>
                <a:lnTo>
                  <a:pt x="999489" y="86017"/>
                </a:lnTo>
                <a:lnTo>
                  <a:pt x="996314" y="90881"/>
                </a:lnTo>
                <a:lnTo>
                  <a:pt x="991870" y="94653"/>
                </a:lnTo>
                <a:lnTo>
                  <a:pt x="980694" y="100012"/>
                </a:lnTo>
                <a:lnTo>
                  <a:pt x="974216" y="101371"/>
                </a:lnTo>
                <a:lnTo>
                  <a:pt x="966977" y="101409"/>
                </a:lnTo>
                <a:lnTo>
                  <a:pt x="1015955" y="101409"/>
                </a:lnTo>
                <a:lnTo>
                  <a:pt x="1027557" y="68846"/>
                </a:lnTo>
                <a:lnTo>
                  <a:pt x="1026985" y="61200"/>
                </a:lnTo>
                <a:lnTo>
                  <a:pt x="1025461" y="54035"/>
                </a:lnTo>
                <a:lnTo>
                  <a:pt x="1022985" y="47351"/>
                </a:lnTo>
                <a:lnTo>
                  <a:pt x="1019556" y="41147"/>
                </a:lnTo>
                <a:lnTo>
                  <a:pt x="1015947" y="36296"/>
                </a:lnTo>
                <a:close/>
              </a:path>
              <a:path w="1078864" h="223520">
                <a:moveTo>
                  <a:pt x="857503" y="0"/>
                </a:moveTo>
                <a:lnTo>
                  <a:pt x="834136" y="0"/>
                </a:lnTo>
                <a:lnTo>
                  <a:pt x="834136" y="74066"/>
                </a:lnTo>
                <a:lnTo>
                  <a:pt x="784478" y="74066"/>
                </a:lnTo>
                <a:lnTo>
                  <a:pt x="784478" y="93205"/>
                </a:lnTo>
                <a:lnTo>
                  <a:pt x="834136" y="93205"/>
                </a:lnTo>
                <a:lnTo>
                  <a:pt x="834136" y="223202"/>
                </a:lnTo>
                <a:lnTo>
                  <a:pt x="857503" y="223202"/>
                </a:lnTo>
                <a:lnTo>
                  <a:pt x="857503" y="0"/>
                </a:lnTo>
                <a:close/>
              </a:path>
              <a:path w="1078864" h="223520">
                <a:moveTo>
                  <a:pt x="752094" y="18643"/>
                </a:moveTo>
                <a:lnTo>
                  <a:pt x="728345" y="18643"/>
                </a:lnTo>
                <a:lnTo>
                  <a:pt x="728345" y="56667"/>
                </a:lnTo>
                <a:lnTo>
                  <a:pt x="727819" y="67054"/>
                </a:lnTo>
                <a:lnTo>
                  <a:pt x="717075" y="107151"/>
                </a:lnTo>
                <a:lnTo>
                  <a:pt x="694170" y="140530"/>
                </a:lnTo>
                <a:lnTo>
                  <a:pt x="670560" y="157327"/>
                </a:lnTo>
                <a:lnTo>
                  <a:pt x="685546" y="176466"/>
                </a:lnTo>
                <a:lnTo>
                  <a:pt x="718947" y="147167"/>
                </a:lnTo>
                <a:lnTo>
                  <a:pt x="740410" y="103898"/>
                </a:lnTo>
                <a:lnTo>
                  <a:pt x="762446" y="103898"/>
                </a:lnTo>
                <a:lnTo>
                  <a:pt x="752617" y="66882"/>
                </a:lnTo>
                <a:lnTo>
                  <a:pt x="752094" y="56667"/>
                </a:lnTo>
                <a:lnTo>
                  <a:pt x="752094" y="18643"/>
                </a:lnTo>
                <a:close/>
              </a:path>
              <a:path w="1078864" h="223520">
                <a:moveTo>
                  <a:pt x="762446" y="103898"/>
                </a:moveTo>
                <a:lnTo>
                  <a:pt x="740410" y="103898"/>
                </a:lnTo>
                <a:lnTo>
                  <a:pt x="744583" y="115095"/>
                </a:lnTo>
                <a:lnTo>
                  <a:pt x="768957" y="153120"/>
                </a:lnTo>
                <a:lnTo>
                  <a:pt x="794638" y="172250"/>
                </a:lnTo>
                <a:lnTo>
                  <a:pt x="809116" y="153352"/>
                </a:lnTo>
                <a:lnTo>
                  <a:pt x="800808" y="148952"/>
                </a:lnTo>
                <a:lnTo>
                  <a:pt x="793035" y="143676"/>
                </a:lnTo>
                <a:lnTo>
                  <a:pt x="767810" y="114520"/>
                </a:lnTo>
                <a:lnTo>
                  <a:pt x="763214" y="105739"/>
                </a:lnTo>
                <a:lnTo>
                  <a:pt x="762446" y="103898"/>
                </a:lnTo>
                <a:close/>
              </a:path>
              <a:path w="1078864" h="223520">
                <a:moveTo>
                  <a:pt x="301625" y="35051"/>
                </a:moveTo>
                <a:lnTo>
                  <a:pt x="278002" y="35051"/>
                </a:lnTo>
                <a:lnTo>
                  <a:pt x="278002" y="41262"/>
                </a:lnTo>
                <a:lnTo>
                  <a:pt x="277502" y="48941"/>
                </a:lnTo>
                <a:lnTo>
                  <a:pt x="257821" y="90078"/>
                </a:lnTo>
                <a:lnTo>
                  <a:pt x="222123" y="112344"/>
                </a:lnTo>
                <a:lnTo>
                  <a:pt x="234187" y="131241"/>
                </a:lnTo>
                <a:lnTo>
                  <a:pt x="268604" y="110401"/>
                </a:lnTo>
                <a:lnTo>
                  <a:pt x="290195" y="78295"/>
                </a:lnTo>
                <a:lnTo>
                  <a:pt x="314395" y="78295"/>
                </a:lnTo>
                <a:lnTo>
                  <a:pt x="301638" y="41262"/>
                </a:lnTo>
                <a:lnTo>
                  <a:pt x="301625" y="35051"/>
                </a:lnTo>
                <a:close/>
              </a:path>
              <a:path w="1078864" h="223520">
                <a:moveTo>
                  <a:pt x="314395" y="78295"/>
                </a:moveTo>
                <a:lnTo>
                  <a:pt x="290195" y="78295"/>
                </a:lnTo>
                <a:lnTo>
                  <a:pt x="294290" y="86032"/>
                </a:lnTo>
                <a:lnTo>
                  <a:pt x="326151" y="116652"/>
                </a:lnTo>
                <a:lnTo>
                  <a:pt x="343915" y="124282"/>
                </a:lnTo>
                <a:lnTo>
                  <a:pt x="355091" y="105879"/>
                </a:lnTo>
                <a:lnTo>
                  <a:pt x="346924" y="102882"/>
                </a:lnTo>
                <a:lnTo>
                  <a:pt x="339375" y="99337"/>
                </a:lnTo>
                <a:lnTo>
                  <a:pt x="332446" y="95248"/>
                </a:lnTo>
                <a:lnTo>
                  <a:pt x="326136" y="90614"/>
                </a:lnTo>
                <a:lnTo>
                  <a:pt x="320565" y="85525"/>
                </a:lnTo>
                <a:lnTo>
                  <a:pt x="315674" y="80068"/>
                </a:lnTo>
                <a:lnTo>
                  <a:pt x="314395" y="78295"/>
                </a:lnTo>
                <a:close/>
              </a:path>
              <a:path w="1078864" h="223520">
                <a:moveTo>
                  <a:pt x="349631" y="15913"/>
                </a:moveTo>
                <a:lnTo>
                  <a:pt x="228981" y="15913"/>
                </a:lnTo>
                <a:lnTo>
                  <a:pt x="228981" y="35051"/>
                </a:lnTo>
                <a:lnTo>
                  <a:pt x="349631" y="35051"/>
                </a:lnTo>
                <a:lnTo>
                  <a:pt x="349631" y="15913"/>
                </a:lnTo>
                <a:close/>
              </a:path>
              <a:path w="1078864" h="223520">
                <a:moveTo>
                  <a:pt x="1078484" y="0"/>
                </a:moveTo>
                <a:lnTo>
                  <a:pt x="1054989" y="0"/>
                </a:lnTo>
                <a:lnTo>
                  <a:pt x="1054989" y="223202"/>
                </a:lnTo>
                <a:lnTo>
                  <a:pt x="1078484" y="223202"/>
                </a:lnTo>
                <a:lnTo>
                  <a:pt x="1078484" y="0"/>
                </a:lnTo>
                <a:close/>
              </a:path>
              <a:path w="1078864" h="223520">
                <a:moveTo>
                  <a:pt x="639445" y="0"/>
                </a:moveTo>
                <a:lnTo>
                  <a:pt x="616838" y="0"/>
                </a:lnTo>
                <a:lnTo>
                  <a:pt x="616838" y="222694"/>
                </a:lnTo>
                <a:lnTo>
                  <a:pt x="639445" y="222694"/>
                </a:lnTo>
                <a:lnTo>
                  <a:pt x="639445" y="0"/>
                </a:lnTo>
                <a:close/>
              </a:path>
              <a:path w="1078864" h="223520">
                <a:moveTo>
                  <a:pt x="398779" y="0"/>
                </a:moveTo>
                <a:lnTo>
                  <a:pt x="375158" y="0"/>
                </a:lnTo>
                <a:lnTo>
                  <a:pt x="375158" y="133718"/>
                </a:lnTo>
                <a:lnTo>
                  <a:pt x="398779" y="133718"/>
                </a:lnTo>
                <a:lnTo>
                  <a:pt x="398779" y="74574"/>
                </a:lnTo>
                <a:lnTo>
                  <a:pt x="431038" y="74574"/>
                </a:lnTo>
                <a:lnTo>
                  <a:pt x="431038" y="55181"/>
                </a:lnTo>
                <a:lnTo>
                  <a:pt x="398779" y="55181"/>
                </a:lnTo>
                <a:lnTo>
                  <a:pt x="3987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88075" y="6014389"/>
            <a:ext cx="879475" cy="225425"/>
          </a:xfrm>
          <a:custGeom>
            <a:avLst/>
            <a:gdLst/>
            <a:ahLst/>
            <a:cxnLst/>
            <a:rect l="l" t="t" r="r" b="b"/>
            <a:pathLst>
              <a:path w="879475" h="225425">
                <a:moveTo>
                  <a:pt x="280035" y="140919"/>
                </a:moveTo>
                <a:lnTo>
                  <a:pt x="256666" y="140919"/>
                </a:lnTo>
                <a:lnTo>
                  <a:pt x="256666" y="221945"/>
                </a:lnTo>
                <a:lnTo>
                  <a:pt x="399033" y="221945"/>
                </a:lnTo>
                <a:lnTo>
                  <a:pt x="399033" y="203060"/>
                </a:lnTo>
                <a:lnTo>
                  <a:pt x="280035" y="203060"/>
                </a:lnTo>
                <a:lnTo>
                  <a:pt x="280035" y="180936"/>
                </a:lnTo>
                <a:lnTo>
                  <a:pt x="399033" y="180936"/>
                </a:lnTo>
                <a:lnTo>
                  <a:pt x="399033" y="162547"/>
                </a:lnTo>
                <a:lnTo>
                  <a:pt x="280035" y="162547"/>
                </a:lnTo>
                <a:lnTo>
                  <a:pt x="280035" y="140919"/>
                </a:lnTo>
                <a:close/>
              </a:path>
              <a:path w="879475" h="225425">
                <a:moveTo>
                  <a:pt x="399033" y="180936"/>
                </a:moveTo>
                <a:lnTo>
                  <a:pt x="375411" y="180936"/>
                </a:lnTo>
                <a:lnTo>
                  <a:pt x="375411" y="203060"/>
                </a:lnTo>
                <a:lnTo>
                  <a:pt x="399033" y="203060"/>
                </a:lnTo>
                <a:lnTo>
                  <a:pt x="399033" y="180936"/>
                </a:lnTo>
                <a:close/>
              </a:path>
              <a:path w="879475" h="225425">
                <a:moveTo>
                  <a:pt x="399033" y="140919"/>
                </a:moveTo>
                <a:lnTo>
                  <a:pt x="375411" y="140919"/>
                </a:lnTo>
                <a:lnTo>
                  <a:pt x="375411" y="162547"/>
                </a:lnTo>
                <a:lnTo>
                  <a:pt x="399033" y="162547"/>
                </a:lnTo>
                <a:lnTo>
                  <a:pt x="399033" y="140919"/>
                </a:lnTo>
                <a:close/>
              </a:path>
              <a:path w="879475" h="225425">
                <a:moveTo>
                  <a:pt x="729488" y="155587"/>
                </a:moveTo>
                <a:lnTo>
                  <a:pt x="705866" y="155587"/>
                </a:lnTo>
                <a:lnTo>
                  <a:pt x="705866" y="219963"/>
                </a:lnTo>
                <a:lnTo>
                  <a:pt x="856488" y="219963"/>
                </a:lnTo>
                <a:lnTo>
                  <a:pt x="856488" y="200825"/>
                </a:lnTo>
                <a:lnTo>
                  <a:pt x="729488" y="200825"/>
                </a:lnTo>
                <a:lnTo>
                  <a:pt x="729488" y="155587"/>
                </a:lnTo>
                <a:close/>
              </a:path>
              <a:path w="879475" h="225425">
                <a:moveTo>
                  <a:pt x="847090" y="2235"/>
                </a:moveTo>
                <a:lnTo>
                  <a:pt x="823468" y="2235"/>
                </a:lnTo>
                <a:lnTo>
                  <a:pt x="823468" y="168757"/>
                </a:lnTo>
                <a:lnTo>
                  <a:pt x="847090" y="168757"/>
                </a:lnTo>
                <a:lnTo>
                  <a:pt x="847090" y="93446"/>
                </a:lnTo>
                <a:lnTo>
                  <a:pt x="879348" y="93446"/>
                </a:lnTo>
                <a:lnTo>
                  <a:pt x="879348" y="73812"/>
                </a:lnTo>
                <a:lnTo>
                  <a:pt x="847090" y="73812"/>
                </a:lnTo>
                <a:lnTo>
                  <a:pt x="847090" y="2235"/>
                </a:lnTo>
                <a:close/>
              </a:path>
              <a:path w="879475" h="225425">
                <a:moveTo>
                  <a:pt x="738758" y="57911"/>
                </a:moveTo>
                <a:lnTo>
                  <a:pt x="695959" y="71488"/>
                </a:lnTo>
                <a:lnTo>
                  <a:pt x="684656" y="91414"/>
                </a:lnTo>
                <a:lnTo>
                  <a:pt x="684656" y="108407"/>
                </a:lnTo>
                <a:lnTo>
                  <a:pt x="716649" y="138719"/>
                </a:lnTo>
                <a:lnTo>
                  <a:pt x="738758" y="141668"/>
                </a:lnTo>
                <a:lnTo>
                  <a:pt x="746539" y="141315"/>
                </a:lnTo>
                <a:lnTo>
                  <a:pt x="784841" y="123278"/>
                </a:lnTo>
                <a:lnTo>
                  <a:pt x="738758" y="123278"/>
                </a:lnTo>
                <a:lnTo>
                  <a:pt x="729106" y="123202"/>
                </a:lnTo>
                <a:lnTo>
                  <a:pt x="721486" y="121107"/>
                </a:lnTo>
                <a:lnTo>
                  <a:pt x="710310" y="112890"/>
                </a:lnTo>
                <a:lnTo>
                  <a:pt x="707390" y="107187"/>
                </a:lnTo>
                <a:lnTo>
                  <a:pt x="707390" y="92506"/>
                </a:lnTo>
                <a:lnTo>
                  <a:pt x="710310" y="86690"/>
                </a:lnTo>
                <a:lnTo>
                  <a:pt x="721486" y="78270"/>
                </a:lnTo>
                <a:lnTo>
                  <a:pt x="729106" y="76123"/>
                </a:lnTo>
                <a:lnTo>
                  <a:pt x="784540" y="76047"/>
                </a:lnTo>
                <a:lnTo>
                  <a:pt x="781303" y="71488"/>
                </a:lnTo>
                <a:lnTo>
                  <a:pt x="746539" y="58269"/>
                </a:lnTo>
                <a:lnTo>
                  <a:pt x="738758" y="57911"/>
                </a:lnTo>
                <a:close/>
              </a:path>
              <a:path w="879475" h="225425">
                <a:moveTo>
                  <a:pt x="784540" y="76047"/>
                </a:moveTo>
                <a:lnTo>
                  <a:pt x="738758" y="76047"/>
                </a:lnTo>
                <a:lnTo>
                  <a:pt x="748283" y="76123"/>
                </a:lnTo>
                <a:lnTo>
                  <a:pt x="755903" y="78270"/>
                </a:lnTo>
                <a:lnTo>
                  <a:pt x="767333" y="86690"/>
                </a:lnTo>
                <a:lnTo>
                  <a:pt x="770254" y="92506"/>
                </a:lnTo>
                <a:lnTo>
                  <a:pt x="770508" y="99910"/>
                </a:lnTo>
                <a:lnTo>
                  <a:pt x="770254" y="107187"/>
                </a:lnTo>
                <a:lnTo>
                  <a:pt x="767333" y="112890"/>
                </a:lnTo>
                <a:lnTo>
                  <a:pt x="755903" y="121107"/>
                </a:lnTo>
                <a:lnTo>
                  <a:pt x="748283" y="123202"/>
                </a:lnTo>
                <a:lnTo>
                  <a:pt x="738758" y="123278"/>
                </a:lnTo>
                <a:lnTo>
                  <a:pt x="784841" y="123278"/>
                </a:lnTo>
                <a:lnTo>
                  <a:pt x="785749" y="122008"/>
                </a:lnTo>
                <a:lnTo>
                  <a:pt x="790321" y="115773"/>
                </a:lnTo>
                <a:lnTo>
                  <a:pt x="792606" y="108407"/>
                </a:lnTo>
                <a:lnTo>
                  <a:pt x="792606" y="91414"/>
                </a:lnTo>
                <a:lnTo>
                  <a:pt x="790321" y="84023"/>
                </a:lnTo>
                <a:lnTo>
                  <a:pt x="785749" y="77749"/>
                </a:lnTo>
                <a:lnTo>
                  <a:pt x="784540" y="76047"/>
                </a:lnTo>
                <a:close/>
              </a:path>
              <a:path w="879475" h="225425">
                <a:moveTo>
                  <a:pt x="805052" y="28079"/>
                </a:moveTo>
                <a:lnTo>
                  <a:pt x="672338" y="28079"/>
                </a:lnTo>
                <a:lnTo>
                  <a:pt x="672338" y="47218"/>
                </a:lnTo>
                <a:lnTo>
                  <a:pt x="805052" y="47218"/>
                </a:lnTo>
                <a:lnTo>
                  <a:pt x="805052" y="28079"/>
                </a:lnTo>
                <a:close/>
              </a:path>
              <a:path w="879475" h="225425">
                <a:moveTo>
                  <a:pt x="750697" y="1981"/>
                </a:moveTo>
                <a:lnTo>
                  <a:pt x="727075" y="1981"/>
                </a:lnTo>
                <a:lnTo>
                  <a:pt x="727075" y="28079"/>
                </a:lnTo>
                <a:lnTo>
                  <a:pt x="750697" y="28079"/>
                </a:lnTo>
                <a:lnTo>
                  <a:pt x="750697" y="1981"/>
                </a:lnTo>
                <a:close/>
              </a:path>
              <a:path w="879475" h="225425">
                <a:moveTo>
                  <a:pt x="177546" y="133718"/>
                </a:moveTo>
                <a:lnTo>
                  <a:pt x="24384" y="133718"/>
                </a:lnTo>
                <a:lnTo>
                  <a:pt x="24384" y="151358"/>
                </a:lnTo>
                <a:lnTo>
                  <a:pt x="154177" y="151358"/>
                </a:lnTo>
                <a:lnTo>
                  <a:pt x="154177" y="168757"/>
                </a:lnTo>
                <a:lnTo>
                  <a:pt x="24637" y="168757"/>
                </a:lnTo>
                <a:lnTo>
                  <a:pt x="24637" y="222440"/>
                </a:lnTo>
                <a:lnTo>
                  <a:pt x="183769" y="222440"/>
                </a:lnTo>
                <a:lnTo>
                  <a:pt x="183769" y="204304"/>
                </a:lnTo>
                <a:lnTo>
                  <a:pt x="47751" y="204304"/>
                </a:lnTo>
                <a:lnTo>
                  <a:pt x="47751" y="185661"/>
                </a:lnTo>
                <a:lnTo>
                  <a:pt x="177546" y="185661"/>
                </a:lnTo>
                <a:lnTo>
                  <a:pt x="177546" y="133718"/>
                </a:lnTo>
                <a:close/>
              </a:path>
              <a:path w="879475" h="225425">
                <a:moveTo>
                  <a:pt x="113157" y="114579"/>
                </a:moveTo>
                <a:lnTo>
                  <a:pt x="89535" y="114579"/>
                </a:lnTo>
                <a:lnTo>
                  <a:pt x="89535" y="133718"/>
                </a:lnTo>
                <a:lnTo>
                  <a:pt x="113157" y="133718"/>
                </a:lnTo>
                <a:lnTo>
                  <a:pt x="113157" y="114579"/>
                </a:lnTo>
                <a:close/>
              </a:path>
              <a:path w="879475" h="225425">
                <a:moveTo>
                  <a:pt x="203073" y="95440"/>
                </a:moveTo>
                <a:lnTo>
                  <a:pt x="0" y="95440"/>
                </a:lnTo>
                <a:lnTo>
                  <a:pt x="0" y="114579"/>
                </a:lnTo>
                <a:lnTo>
                  <a:pt x="203073" y="114579"/>
                </a:lnTo>
                <a:lnTo>
                  <a:pt x="203073" y="95440"/>
                </a:lnTo>
                <a:close/>
              </a:path>
              <a:path w="879475" h="225425">
                <a:moveTo>
                  <a:pt x="290702" y="51942"/>
                </a:moveTo>
                <a:lnTo>
                  <a:pt x="247776" y="64427"/>
                </a:lnTo>
                <a:lnTo>
                  <a:pt x="236600" y="82969"/>
                </a:lnTo>
                <a:lnTo>
                  <a:pt x="236600" y="98882"/>
                </a:lnTo>
                <a:lnTo>
                  <a:pt x="268485" y="127327"/>
                </a:lnTo>
                <a:lnTo>
                  <a:pt x="290702" y="129984"/>
                </a:lnTo>
                <a:lnTo>
                  <a:pt x="298483" y="129708"/>
                </a:lnTo>
                <a:lnTo>
                  <a:pt x="336969" y="112585"/>
                </a:lnTo>
                <a:lnTo>
                  <a:pt x="290702" y="112585"/>
                </a:lnTo>
                <a:lnTo>
                  <a:pt x="281050" y="112509"/>
                </a:lnTo>
                <a:lnTo>
                  <a:pt x="273430" y="110553"/>
                </a:lnTo>
                <a:lnTo>
                  <a:pt x="262254" y="102882"/>
                </a:lnTo>
                <a:lnTo>
                  <a:pt x="259334" y="97624"/>
                </a:lnTo>
                <a:lnTo>
                  <a:pt x="259334" y="84404"/>
                </a:lnTo>
                <a:lnTo>
                  <a:pt x="262254" y="79197"/>
                </a:lnTo>
                <a:lnTo>
                  <a:pt x="273430" y="71475"/>
                </a:lnTo>
                <a:lnTo>
                  <a:pt x="281050" y="69557"/>
                </a:lnTo>
                <a:lnTo>
                  <a:pt x="337168" y="69557"/>
                </a:lnTo>
                <a:lnTo>
                  <a:pt x="333248" y="64427"/>
                </a:lnTo>
                <a:lnTo>
                  <a:pt x="298483" y="52266"/>
                </a:lnTo>
                <a:lnTo>
                  <a:pt x="290702" y="51942"/>
                </a:lnTo>
                <a:close/>
              </a:path>
              <a:path w="879475" h="225425">
                <a:moveTo>
                  <a:pt x="337168" y="69557"/>
                </a:moveTo>
                <a:lnTo>
                  <a:pt x="300227" y="69557"/>
                </a:lnTo>
                <a:lnTo>
                  <a:pt x="307848" y="71475"/>
                </a:lnTo>
                <a:lnTo>
                  <a:pt x="319277" y="79197"/>
                </a:lnTo>
                <a:lnTo>
                  <a:pt x="322199" y="84404"/>
                </a:lnTo>
                <a:lnTo>
                  <a:pt x="322452" y="90970"/>
                </a:lnTo>
                <a:lnTo>
                  <a:pt x="322199" y="97624"/>
                </a:lnTo>
                <a:lnTo>
                  <a:pt x="319277" y="102882"/>
                </a:lnTo>
                <a:lnTo>
                  <a:pt x="307848" y="110553"/>
                </a:lnTo>
                <a:lnTo>
                  <a:pt x="300227" y="112509"/>
                </a:lnTo>
                <a:lnTo>
                  <a:pt x="290702" y="112585"/>
                </a:lnTo>
                <a:lnTo>
                  <a:pt x="336969" y="112585"/>
                </a:lnTo>
                <a:lnTo>
                  <a:pt x="337693" y="111632"/>
                </a:lnTo>
                <a:lnTo>
                  <a:pt x="342265" y="105778"/>
                </a:lnTo>
                <a:lnTo>
                  <a:pt x="344550" y="98882"/>
                </a:lnTo>
                <a:lnTo>
                  <a:pt x="344550" y="82969"/>
                </a:lnTo>
                <a:lnTo>
                  <a:pt x="342265" y="76060"/>
                </a:lnTo>
                <a:lnTo>
                  <a:pt x="337168" y="69557"/>
                </a:lnTo>
                <a:close/>
              </a:path>
              <a:path w="879475" h="225425">
                <a:moveTo>
                  <a:pt x="300227" y="69557"/>
                </a:moveTo>
                <a:lnTo>
                  <a:pt x="281050" y="69557"/>
                </a:lnTo>
                <a:lnTo>
                  <a:pt x="290702" y="69595"/>
                </a:lnTo>
                <a:lnTo>
                  <a:pt x="300227" y="69557"/>
                </a:lnTo>
                <a:close/>
              </a:path>
              <a:path w="879475" h="225425">
                <a:moveTo>
                  <a:pt x="50037" y="5460"/>
                </a:moveTo>
                <a:lnTo>
                  <a:pt x="26670" y="5460"/>
                </a:lnTo>
                <a:lnTo>
                  <a:pt x="26670" y="79286"/>
                </a:lnTo>
                <a:lnTo>
                  <a:pt x="176784" y="79286"/>
                </a:lnTo>
                <a:lnTo>
                  <a:pt x="176784" y="61391"/>
                </a:lnTo>
                <a:lnTo>
                  <a:pt x="50037" y="61391"/>
                </a:lnTo>
                <a:lnTo>
                  <a:pt x="50037" y="42252"/>
                </a:lnTo>
                <a:lnTo>
                  <a:pt x="176784" y="42252"/>
                </a:lnTo>
                <a:lnTo>
                  <a:pt x="176784" y="24853"/>
                </a:lnTo>
                <a:lnTo>
                  <a:pt x="50037" y="24853"/>
                </a:lnTo>
                <a:lnTo>
                  <a:pt x="50037" y="5460"/>
                </a:lnTo>
                <a:close/>
              </a:path>
              <a:path w="879475" h="225425">
                <a:moveTo>
                  <a:pt x="176784" y="42252"/>
                </a:moveTo>
                <a:lnTo>
                  <a:pt x="153162" y="42252"/>
                </a:lnTo>
                <a:lnTo>
                  <a:pt x="153162" y="61391"/>
                </a:lnTo>
                <a:lnTo>
                  <a:pt x="176784" y="61391"/>
                </a:lnTo>
                <a:lnTo>
                  <a:pt x="176784" y="42252"/>
                </a:lnTo>
                <a:close/>
              </a:path>
              <a:path w="879475" h="225425">
                <a:moveTo>
                  <a:pt x="176784" y="5460"/>
                </a:moveTo>
                <a:lnTo>
                  <a:pt x="153162" y="5460"/>
                </a:lnTo>
                <a:lnTo>
                  <a:pt x="153162" y="24853"/>
                </a:lnTo>
                <a:lnTo>
                  <a:pt x="176784" y="24853"/>
                </a:lnTo>
                <a:lnTo>
                  <a:pt x="176784" y="5460"/>
                </a:lnTo>
                <a:close/>
              </a:path>
              <a:path w="879475" h="225425">
                <a:moveTo>
                  <a:pt x="564896" y="22123"/>
                </a:moveTo>
                <a:lnTo>
                  <a:pt x="460501" y="22123"/>
                </a:lnTo>
                <a:lnTo>
                  <a:pt x="460501" y="41262"/>
                </a:lnTo>
                <a:lnTo>
                  <a:pt x="540766" y="41262"/>
                </a:lnTo>
                <a:lnTo>
                  <a:pt x="540766" y="84505"/>
                </a:lnTo>
                <a:lnTo>
                  <a:pt x="460755" y="84505"/>
                </a:lnTo>
                <a:lnTo>
                  <a:pt x="460755" y="171742"/>
                </a:lnTo>
                <a:lnTo>
                  <a:pt x="479678" y="171742"/>
                </a:lnTo>
                <a:lnTo>
                  <a:pt x="498871" y="171600"/>
                </a:lnTo>
                <a:lnTo>
                  <a:pt x="544829" y="169469"/>
                </a:lnTo>
                <a:lnTo>
                  <a:pt x="591947" y="163537"/>
                </a:lnTo>
                <a:lnTo>
                  <a:pt x="590673" y="152107"/>
                </a:lnTo>
                <a:lnTo>
                  <a:pt x="484885" y="152107"/>
                </a:lnTo>
                <a:lnTo>
                  <a:pt x="484885" y="103390"/>
                </a:lnTo>
                <a:lnTo>
                  <a:pt x="564896" y="103390"/>
                </a:lnTo>
                <a:lnTo>
                  <a:pt x="564896" y="22123"/>
                </a:lnTo>
                <a:close/>
              </a:path>
              <a:path w="879475" h="225425">
                <a:moveTo>
                  <a:pt x="589788" y="144157"/>
                </a:moveTo>
                <a:lnTo>
                  <a:pt x="545403" y="149740"/>
                </a:lnTo>
                <a:lnTo>
                  <a:pt x="502586" y="151906"/>
                </a:lnTo>
                <a:lnTo>
                  <a:pt x="484885" y="152107"/>
                </a:lnTo>
                <a:lnTo>
                  <a:pt x="590673" y="152107"/>
                </a:lnTo>
                <a:lnTo>
                  <a:pt x="589788" y="144157"/>
                </a:lnTo>
                <a:close/>
              </a:path>
              <a:path w="879475" h="225425">
                <a:moveTo>
                  <a:pt x="632968" y="1981"/>
                </a:moveTo>
                <a:lnTo>
                  <a:pt x="609346" y="1981"/>
                </a:lnTo>
                <a:lnTo>
                  <a:pt x="609346" y="225183"/>
                </a:lnTo>
                <a:lnTo>
                  <a:pt x="632968" y="225183"/>
                </a:lnTo>
                <a:lnTo>
                  <a:pt x="632968" y="1981"/>
                </a:lnTo>
                <a:close/>
              </a:path>
              <a:path w="879475" h="225425">
                <a:moveTo>
                  <a:pt x="399033" y="1981"/>
                </a:moveTo>
                <a:lnTo>
                  <a:pt x="375411" y="1981"/>
                </a:lnTo>
                <a:lnTo>
                  <a:pt x="375411" y="131724"/>
                </a:lnTo>
                <a:lnTo>
                  <a:pt x="399033" y="131724"/>
                </a:lnTo>
                <a:lnTo>
                  <a:pt x="399033" y="77787"/>
                </a:lnTo>
                <a:lnTo>
                  <a:pt x="431292" y="77787"/>
                </a:lnTo>
                <a:lnTo>
                  <a:pt x="431292" y="57911"/>
                </a:lnTo>
                <a:lnTo>
                  <a:pt x="399033" y="57911"/>
                </a:lnTo>
                <a:lnTo>
                  <a:pt x="399033" y="1981"/>
                </a:lnTo>
                <a:close/>
              </a:path>
              <a:path w="879475" h="225425">
                <a:moveTo>
                  <a:pt x="356997" y="23863"/>
                </a:moveTo>
                <a:lnTo>
                  <a:pt x="224282" y="23863"/>
                </a:lnTo>
                <a:lnTo>
                  <a:pt x="224282" y="42748"/>
                </a:lnTo>
                <a:lnTo>
                  <a:pt x="356997" y="42748"/>
                </a:lnTo>
                <a:lnTo>
                  <a:pt x="356997" y="23863"/>
                </a:lnTo>
                <a:close/>
              </a:path>
              <a:path w="879475" h="225425">
                <a:moveTo>
                  <a:pt x="302640" y="0"/>
                </a:moveTo>
                <a:lnTo>
                  <a:pt x="279019" y="0"/>
                </a:lnTo>
                <a:lnTo>
                  <a:pt x="279019" y="23863"/>
                </a:lnTo>
                <a:lnTo>
                  <a:pt x="302640" y="23863"/>
                </a:lnTo>
                <a:lnTo>
                  <a:pt x="3026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8923" y="6016371"/>
            <a:ext cx="655320" cy="222885"/>
          </a:xfrm>
          <a:custGeom>
            <a:avLst/>
            <a:gdLst/>
            <a:ahLst/>
            <a:cxnLst/>
            <a:rect l="l" t="t" r="r" b="b"/>
            <a:pathLst>
              <a:path w="655320" h="222885">
                <a:moveTo>
                  <a:pt x="149098" y="4724"/>
                </a:moveTo>
                <a:lnTo>
                  <a:pt x="126746" y="4724"/>
                </a:lnTo>
                <a:lnTo>
                  <a:pt x="126746" y="78790"/>
                </a:lnTo>
                <a:lnTo>
                  <a:pt x="92201" y="78790"/>
                </a:lnTo>
                <a:lnTo>
                  <a:pt x="92201" y="98183"/>
                </a:lnTo>
                <a:lnTo>
                  <a:pt x="126746" y="98183"/>
                </a:lnTo>
                <a:lnTo>
                  <a:pt x="126746" y="211518"/>
                </a:lnTo>
                <a:lnTo>
                  <a:pt x="149098" y="211518"/>
                </a:lnTo>
                <a:lnTo>
                  <a:pt x="149098" y="4724"/>
                </a:lnTo>
                <a:close/>
              </a:path>
              <a:path w="655320" h="222885">
                <a:moveTo>
                  <a:pt x="70357" y="44246"/>
                </a:moveTo>
                <a:lnTo>
                  <a:pt x="47751" y="44246"/>
                </a:lnTo>
                <a:lnTo>
                  <a:pt x="47751" y="62141"/>
                </a:lnTo>
                <a:lnTo>
                  <a:pt x="47398" y="72066"/>
                </a:lnTo>
                <a:lnTo>
                  <a:pt x="39292" y="110481"/>
                </a:lnTo>
                <a:lnTo>
                  <a:pt x="14493" y="150063"/>
                </a:lnTo>
                <a:lnTo>
                  <a:pt x="0" y="161315"/>
                </a:lnTo>
                <a:lnTo>
                  <a:pt x="14350" y="178955"/>
                </a:lnTo>
                <a:lnTo>
                  <a:pt x="42036" y="151104"/>
                </a:lnTo>
                <a:lnTo>
                  <a:pt x="59435" y="111594"/>
                </a:lnTo>
                <a:lnTo>
                  <a:pt x="79752" y="111594"/>
                </a:lnTo>
                <a:lnTo>
                  <a:pt x="70669" y="71671"/>
                </a:lnTo>
                <a:lnTo>
                  <a:pt x="70357" y="62141"/>
                </a:lnTo>
                <a:lnTo>
                  <a:pt x="70357" y="44246"/>
                </a:lnTo>
                <a:close/>
              </a:path>
              <a:path w="655320" h="222885">
                <a:moveTo>
                  <a:pt x="79752" y="111594"/>
                </a:moveTo>
                <a:lnTo>
                  <a:pt x="59435" y="111594"/>
                </a:lnTo>
                <a:lnTo>
                  <a:pt x="62551" y="121522"/>
                </a:lnTo>
                <a:lnTo>
                  <a:pt x="81760" y="155646"/>
                </a:lnTo>
                <a:lnTo>
                  <a:pt x="102870" y="173735"/>
                </a:lnTo>
                <a:lnTo>
                  <a:pt x="117094" y="156336"/>
                </a:lnTo>
                <a:lnTo>
                  <a:pt x="109543" y="151362"/>
                </a:lnTo>
                <a:lnTo>
                  <a:pt x="102695" y="145699"/>
                </a:lnTo>
                <a:lnTo>
                  <a:pt x="96537" y="139347"/>
                </a:lnTo>
                <a:lnTo>
                  <a:pt x="91058" y="132308"/>
                </a:lnTo>
                <a:lnTo>
                  <a:pt x="86153" y="124710"/>
                </a:lnTo>
                <a:lnTo>
                  <a:pt x="81915" y="116697"/>
                </a:lnTo>
                <a:lnTo>
                  <a:pt x="79752" y="111594"/>
                </a:lnTo>
                <a:close/>
              </a:path>
              <a:path w="655320" h="222885">
                <a:moveTo>
                  <a:pt x="108584" y="25107"/>
                </a:moveTo>
                <a:lnTo>
                  <a:pt x="6730" y="25107"/>
                </a:lnTo>
                <a:lnTo>
                  <a:pt x="6730" y="44246"/>
                </a:lnTo>
                <a:lnTo>
                  <a:pt x="108584" y="44246"/>
                </a:lnTo>
                <a:lnTo>
                  <a:pt x="108584" y="25107"/>
                </a:lnTo>
                <a:close/>
              </a:path>
              <a:path w="655320" h="222885">
                <a:moveTo>
                  <a:pt x="431037" y="175971"/>
                </a:moveTo>
                <a:lnTo>
                  <a:pt x="227202" y="175971"/>
                </a:lnTo>
                <a:lnTo>
                  <a:pt x="227202" y="195364"/>
                </a:lnTo>
                <a:lnTo>
                  <a:pt x="431037" y="195364"/>
                </a:lnTo>
                <a:lnTo>
                  <a:pt x="431037" y="175971"/>
                </a:lnTo>
                <a:close/>
              </a:path>
              <a:path w="655320" h="222885">
                <a:moveTo>
                  <a:pt x="340359" y="121538"/>
                </a:moveTo>
                <a:lnTo>
                  <a:pt x="316992" y="121538"/>
                </a:lnTo>
                <a:lnTo>
                  <a:pt x="316992" y="175971"/>
                </a:lnTo>
                <a:lnTo>
                  <a:pt x="340359" y="175971"/>
                </a:lnTo>
                <a:lnTo>
                  <a:pt x="340359" y="121538"/>
                </a:lnTo>
                <a:close/>
              </a:path>
              <a:path w="655320" h="222885">
                <a:moveTo>
                  <a:pt x="405637" y="17157"/>
                </a:moveTo>
                <a:lnTo>
                  <a:pt x="252602" y="17157"/>
                </a:lnTo>
                <a:lnTo>
                  <a:pt x="252602" y="121538"/>
                </a:lnTo>
                <a:lnTo>
                  <a:pt x="407670" y="121538"/>
                </a:lnTo>
                <a:lnTo>
                  <a:pt x="407670" y="102654"/>
                </a:lnTo>
                <a:lnTo>
                  <a:pt x="276225" y="102654"/>
                </a:lnTo>
                <a:lnTo>
                  <a:pt x="276225" y="36296"/>
                </a:lnTo>
                <a:lnTo>
                  <a:pt x="405637" y="36296"/>
                </a:lnTo>
                <a:lnTo>
                  <a:pt x="405637" y="17157"/>
                </a:lnTo>
                <a:close/>
              </a:path>
              <a:path w="655320" h="222885">
                <a:moveTo>
                  <a:pt x="655066" y="176225"/>
                </a:moveTo>
                <a:lnTo>
                  <a:pt x="451230" y="176225"/>
                </a:lnTo>
                <a:lnTo>
                  <a:pt x="451230" y="196100"/>
                </a:lnTo>
                <a:lnTo>
                  <a:pt x="655066" y="196100"/>
                </a:lnTo>
                <a:lnTo>
                  <a:pt x="655066" y="176225"/>
                </a:lnTo>
                <a:close/>
              </a:path>
              <a:path w="655320" h="222885">
                <a:moveTo>
                  <a:pt x="564387" y="137198"/>
                </a:moveTo>
                <a:lnTo>
                  <a:pt x="541020" y="137198"/>
                </a:lnTo>
                <a:lnTo>
                  <a:pt x="541020" y="176225"/>
                </a:lnTo>
                <a:lnTo>
                  <a:pt x="564387" y="176225"/>
                </a:lnTo>
                <a:lnTo>
                  <a:pt x="564387" y="137198"/>
                </a:lnTo>
                <a:close/>
              </a:path>
              <a:path w="655320" h="222885">
                <a:moveTo>
                  <a:pt x="630174" y="15659"/>
                </a:moveTo>
                <a:lnTo>
                  <a:pt x="475615" y="15659"/>
                </a:lnTo>
                <a:lnTo>
                  <a:pt x="475615" y="35051"/>
                </a:lnTo>
                <a:lnTo>
                  <a:pt x="606805" y="35051"/>
                </a:lnTo>
                <a:lnTo>
                  <a:pt x="606805" y="66370"/>
                </a:lnTo>
                <a:lnTo>
                  <a:pt x="476123" y="66370"/>
                </a:lnTo>
                <a:lnTo>
                  <a:pt x="476123" y="137198"/>
                </a:lnTo>
                <a:lnTo>
                  <a:pt x="635380" y="137198"/>
                </a:lnTo>
                <a:lnTo>
                  <a:pt x="635380" y="117817"/>
                </a:lnTo>
                <a:lnTo>
                  <a:pt x="499491" y="117817"/>
                </a:lnTo>
                <a:lnTo>
                  <a:pt x="499491" y="85255"/>
                </a:lnTo>
                <a:lnTo>
                  <a:pt x="630174" y="85255"/>
                </a:lnTo>
                <a:lnTo>
                  <a:pt x="630174" y="15659"/>
                </a:lnTo>
                <a:close/>
              </a:path>
              <a:path w="655320" h="222885">
                <a:moveTo>
                  <a:pt x="194309" y="0"/>
                </a:moveTo>
                <a:lnTo>
                  <a:pt x="171703" y="0"/>
                </a:lnTo>
                <a:lnTo>
                  <a:pt x="171703" y="222694"/>
                </a:lnTo>
                <a:lnTo>
                  <a:pt x="194309" y="222694"/>
                </a:lnTo>
                <a:lnTo>
                  <a:pt x="1943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79588" y="6016371"/>
            <a:ext cx="427355" cy="218440"/>
          </a:xfrm>
          <a:custGeom>
            <a:avLst/>
            <a:gdLst/>
            <a:ahLst/>
            <a:cxnLst/>
            <a:rect l="l" t="t" r="r" b="b"/>
            <a:pathLst>
              <a:path w="427354" h="218439">
                <a:moveTo>
                  <a:pt x="276986" y="153606"/>
                </a:moveTo>
                <a:lnTo>
                  <a:pt x="253364" y="153606"/>
                </a:lnTo>
                <a:lnTo>
                  <a:pt x="253364" y="217982"/>
                </a:lnTo>
                <a:lnTo>
                  <a:pt x="403986" y="217982"/>
                </a:lnTo>
                <a:lnTo>
                  <a:pt x="403986" y="198843"/>
                </a:lnTo>
                <a:lnTo>
                  <a:pt x="276986" y="198843"/>
                </a:lnTo>
                <a:lnTo>
                  <a:pt x="276986" y="153606"/>
                </a:lnTo>
                <a:close/>
              </a:path>
              <a:path w="427354" h="218439">
                <a:moveTo>
                  <a:pt x="394588" y="253"/>
                </a:moveTo>
                <a:lnTo>
                  <a:pt x="370966" y="253"/>
                </a:lnTo>
                <a:lnTo>
                  <a:pt x="370966" y="166776"/>
                </a:lnTo>
                <a:lnTo>
                  <a:pt x="394588" y="166776"/>
                </a:lnTo>
                <a:lnTo>
                  <a:pt x="394588" y="91465"/>
                </a:lnTo>
                <a:lnTo>
                  <a:pt x="426846" y="91465"/>
                </a:lnTo>
                <a:lnTo>
                  <a:pt x="426846" y="71831"/>
                </a:lnTo>
                <a:lnTo>
                  <a:pt x="394588" y="71831"/>
                </a:lnTo>
                <a:lnTo>
                  <a:pt x="394588" y="253"/>
                </a:lnTo>
                <a:close/>
              </a:path>
              <a:path w="427354" h="218439">
                <a:moveTo>
                  <a:pt x="286257" y="55930"/>
                </a:moveTo>
                <a:lnTo>
                  <a:pt x="243458" y="69507"/>
                </a:lnTo>
                <a:lnTo>
                  <a:pt x="232155" y="89433"/>
                </a:lnTo>
                <a:lnTo>
                  <a:pt x="232155" y="106425"/>
                </a:lnTo>
                <a:lnTo>
                  <a:pt x="264148" y="136738"/>
                </a:lnTo>
                <a:lnTo>
                  <a:pt x="286257" y="139687"/>
                </a:lnTo>
                <a:lnTo>
                  <a:pt x="294038" y="139334"/>
                </a:lnTo>
                <a:lnTo>
                  <a:pt x="332340" y="121297"/>
                </a:lnTo>
                <a:lnTo>
                  <a:pt x="286257" y="121297"/>
                </a:lnTo>
                <a:lnTo>
                  <a:pt x="276605" y="121221"/>
                </a:lnTo>
                <a:lnTo>
                  <a:pt x="268985" y="119125"/>
                </a:lnTo>
                <a:lnTo>
                  <a:pt x="257809" y="110909"/>
                </a:lnTo>
                <a:lnTo>
                  <a:pt x="254888" y="105206"/>
                </a:lnTo>
                <a:lnTo>
                  <a:pt x="254888" y="90525"/>
                </a:lnTo>
                <a:lnTo>
                  <a:pt x="257809" y="84708"/>
                </a:lnTo>
                <a:lnTo>
                  <a:pt x="268985" y="76288"/>
                </a:lnTo>
                <a:lnTo>
                  <a:pt x="276605" y="74142"/>
                </a:lnTo>
                <a:lnTo>
                  <a:pt x="332039" y="74066"/>
                </a:lnTo>
                <a:lnTo>
                  <a:pt x="328802" y="69507"/>
                </a:lnTo>
                <a:lnTo>
                  <a:pt x="294038" y="56287"/>
                </a:lnTo>
                <a:lnTo>
                  <a:pt x="286257" y="55930"/>
                </a:lnTo>
                <a:close/>
              </a:path>
              <a:path w="427354" h="218439">
                <a:moveTo>
                  <a:pt x="332039" y="74066"/>
                </a:moveTo>
                <a:lnTo>
                  <a:pt x="286257" y="74066"/>
                </a:lnTo>
                <a:lnTo>
                  <a:pt x="295782" y="74142"/>
                </a:lnTo>
                <a:lnTo>
                  <a:pt x="303402" y="76288"/>
                </a:lnTo>
                <a:lnTo>
                  <a:pt x="314832" y="84708"/>
                </a:lnTo>
                <a:lnTo>
                  <a:pt x="317753" y="90525"/>
                </a:lnTo>
                <a:lnTo>
                  <a:pt x="318007" y="97929"/>
                </a:lnTo>
                <a:lnTo>
                  <a:pt x="317753" y="105206"/>
                </a:lnTo>
                <a:lnTo>
                  <a:pt x="314832" y="110909"/>
                </a:lnTo>
                <a:lnTo>
                  <a:pt x="303402" y="119125"/>
                </a:lnTo>
                <a:lnTo>
                  <a:pt x="295782" y="121221"/>
                </a:lnTo>
                <a:lnTo>
                  <a:pt x="286257" y="121297"/>
                </a:lnTo>
                <a:lnTo>
                  <a:pt x="332340" y="121297"/>
                </a:lnTo>
                <a:lnTo>
                  <a:pt x="333247" y="120027"/>
                </a:lnTo>
                <a:lnTo>
                  <a:pt x="337819" y="113791"/>
                </a:lnTo>
                <a:lnTo>
                  <a:pt x="340105" y="106425"/>
                </a:lnTo>
                <a:lnTo>
                  <a:pt x="340105" y="89433"/>
                </a:lnTo>
                <a:lnTo>
                  <a:pt x="337819" y="82041"/>
                </a:lnTo>
                <a:lnTo>
                  <a:pt x="333247" y="75768"/>
                </a:lnTo>
                <a:lnTo>
                  <a:pt x="332039" y="74066"/>
                </a:lnTo>
                <a:close/>
              </a:path>
              <a:path w="427354" h="218439">
                <a:moveTo>
                  <a:pt x="352551" y="26098"/>
                </a:moveTo>
                <a:lnTo>
                  <a:pt x="219836" y="26098"/>
                </a:lnTo>
                <a:lnTo>
                  <a:pt x="219836" y="45237"/>
                </a:lnTo>
                <a:lnTo>
                  <a:pt x="352551" y="45237"/>
                </a:lnTo>
                <a:lnTo>
                  <a:pt x="352551" y="26098"/>
                </a:lnTo>
                <a:close/>
              </a:path>
              <a:path w="427354" h="218439">
                <a:moveTo>
                  <a:pt x="298195" y="0"/>
                </a:moveTo>
                <a:lnTo>
                  <a:pt x="274573" y="0"/>
                </a:lnTo>
                <a:lnTo>
                  <a:pt x="274573" y="26098"/>
                </a:lnTo>
                <a:lnTo>
                  <a:pt x="298195" y="26098"/>
                </a:lnTo>
                <a:lnTo>
                  <a:pt x="298195" y="0"/>
                </a:lnTo>
                <a:close/>
              </a:path>
              <a:path w="427354" h="218439">
                <a:moveTo>
                  <a:pt x="58419" y="145656"/>
                </a:moveTo>
                <a:lnTo>
                  <a:pt x="34670" y="145656"/>
                </a:lnTo>
                <a:lnTo>
                  <a:pt x="34670" y="217982"/>
                </a:lnTo>
                <a:lnTo>
                  <a:pt x="186943" y="217982"/>
                </a:lnTo>
                <a:lnTo>
                  <a:pt x="186943" y="198843"/>
                </a:lnTo>
                <a:lnTo>
                  <a:pt x="58419" y="198843"/>
                </a:lnTo>
                <a:lnTo>
                  <a:pt x="58419" y="145656"/>
                </a:lnTo>
                <a:close/>
              </a:path>
              <a:path w="427354" h="218439">
                <a:moveTo>
                  <a:pt x="180212" y="253"/>
                </a:moveTo>
                <a:lnTo>
                  <a:pt x="156590" y="253"/>
                </a:lnTo>
                <a:lnTo>
                  <a:pt x="156590" y="162051"/>
                </a:lnTo>
                <a:lnTo>
                  <a:pt x="180212" y="162051"/>
                </a:lnTo>
                <a:lnTo>
                  <a:pt x="180212" y="253"/>
                </a:lnTo>
                <a:close/>
              </a:path>
              <a:path w="427354" h="218439">
                <a:moveTo>
                  <a:pt x="59435" y="15163"/>
                </a:moveTo>
                <a:lnTo>
                  <a:pt x="22824" y="26129"/>
                </a:lnTo>
                <a:lnTo>
                  <a:pt x="571" y="62446"/>
                </a:lnTo>
                <a:lnTo>
                  <a:pt x="0" y="70345"/>
                </a:lnTo>
                <a:lnTo>
                  <a:pt x="571" y="78348"/>
                </a:lnTo>
                <a:lnTo>
                  <a:pt x="22824" y="114867"/>
                </a:lnTo>
                <a:lnTo>
                  <a:pt x="59435" y="125768"/>
                </a:lnTo>
                <a:lnTo>
                  <a:pt x="67694" y="125282"/>
                </a:lnTo>
                <a:lnTo>
                  <a:pt x="106519" y="105143"/>
                </a:lnTo>
                <a:lnTo>
                  <a:pt x="59435" y="105143"/>
                </a:lnTo>
                <a:lnTo>
                  <a:pt x="51815" y="104459"/>
                </a:lnTo>
                <a:lnTo>
                  <a:pt x="23901" y="77872"/>
                </a:lnTo>
                <a:lnTo>
                  <a:pt x="23113" y="70345"/>
                </a:lnTo>
                <a:lnTo>
                  <a:pt x="23901" y="62958"/>
                </a:lnTo>
                <a:lnTo>
                  <a:pt x="51815" y="36494"/>
                </a:lnTo>
                <a:lnTo>
                  <a:pt x="59435" y="35801"/>
                </a:lnTo>
                <a:lnTo>
                  <a:pt x="106480" y="35801"/>
                </a:lnTo>
                <a:lnTo>
                  <a:pt x="101584" y="30641"/>
                </a:lnTo>
                <a:lnTo>
                  <a:pt x="67694" y="15659"/>
                </a:lnTo>
                <a:lnTo>
                  <a:pt x="59435" y="15163"/>
                </a:lnTo>
                <a:close/>
              </a:path>
              <a:path w="427354" h="218439">
                <a:moveTo>
                  <a:pt x="106480" y="35801"/>
                </a:moveTo>
                <a:lnTo>
                  <a:pt x="59435" y="35801"/>
                </a:lnTo>
                <a:lnTo>
                  <a:pt x="66293" y="35839"/>
                </a:lnTo>
                <a:lnTo>
                  <a:pt x="72516" y="37325"/>
                </a:lnTo>
                <a:lnTo>
                  <a:pt x="77850" y="40220"/>
                </a:lnTo>
                <a:lnTo>
                  <a:pt x="83311" y="43129"/>
                </a:lnTo>
                <a:lnTo>
                  <a:pt x="87502" y="47155"/>
                </a:lnTo>
                <a:lnTo>
                  <a:pt x="93852" y="57492"/>
                </a:lnTo>
                <a:lnTo>
                  <a:pt x="95376" y="63499"/>
                </a:lnTo>
                <a:lnTo>
                  <a:pt x="95376" y="77342"/>
                </a:lnTo>
                <a:lnTo>
                  <a:pt x="93852" y="83438"/>
                </a:lnTo>
                <a:lnTo>
                  <a:pt x="87502" y="93840"/>
                </a:lnTo>
                <a:lnTo>
                  <a:pt x="83311" y="97878"/>
                </a:lnTo>
                <a:lnTo>
                  <a:pt x="77850" y="100761"/>
                </a:lnTo>
                <a:lnTo>
                  <a:pt x="72516" y="103631"/>
                </a:lnTo>
                <a:lnTo>
                  <a:pt x="66293" y="105092"/>
                </a:lnTo>
                <a:lnTo>
                  <a:pt x="59435" y="105143"/>
                </a:lnTo>
                <a:lnTo>
                  <a:pt x="106519" y="105143"/>
                </a:lnTo>
                <a:lnTo>
                  <a:pt x="118617" y="70345"/>
                </a:lnTo>
                <a:lnTo>
                  <a:pt x="118048" y="62446"/>
                </a:lnTo>
                <a:lnTo>
                  <a:pt x="116538" y="55037"/>
                </a:lnTo>
                <a:lnTo>
                  <a:pt x="114099" y="48115"/>
                </a:lnTo>
                <a:lnTo>
                  <a:pt x="110743" y="41681"/>
                </a:lnTo>
                <a:lnTo>
                  <a:pt x="106480" y="3580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88222" y="6016371"/>
            <a:ext cx="647065" cy="223520"/>
          </a:xfrm>
          <a:custGeom>
            <a:avLst/>
            <a:gdLst/>
            <a:ahLst/>
            <a:cxnLst/>
            <a:rect l="l" t="t" r="r" b="b"/>
            <a:pathLst>
              <a:path w="647065" h="223520">
                <a:moveTo>
                  <a:pt x="622173" y="145656"/>
                </a:moveTo>
                <a:lnTo>
                  <a:pt x="468375" y="145656"/>
                </a:lnTo>
                <a:lnTo>
                  <a:pt x="468375" y="219963"/>
                </a:lnTo>
                <a:lnTo>
                  <a:pt x="622173" y="219963"/>
                </a:lnTo>
                <a:lnTo>
                  <a:pt x="622173" y="200825"/>
                </a:lnTo>
                <a:lnTo>
                  <a:pt x="491744" y="200825"/>
                </a:lnTo>
                <a:lnTo>
                  <a:pt x="491744" y="164541"/>
                </a:lnTo>
                <a:lnTo>
                  <a:pt x="622173" y="164541"/>
                </a:lnTo>
                <a:lnTo>
                  <a:pt x="622173" y="145656"/>
                </a:lnTo>
                <a:close/>
              </a:path>
              <a:path w="647065" h="223520">
                <a:moveTo>
                  <a:pt x="622173" y="164541"/>
                </a:moveTo>
                <a:lnTo>
                  <a:pt x="599312" y="164541"/>
                </a:lnTo>
                <a:lnTo>
                  <a:pt x="599312" y="200825"/>
                </a:lnTo>
                <a:lnTo>
                  <a:pt x="622173" y="200825"/>
                </a:lnTo>
                <a:lnTo>
                  <a:pt x="622173" y="164541"/>
                </a:lnTo>
                <a:close/>
              </a:path>
              <a:path w="647065" h="223520">
                <a:moveTo>
                  <a:pt x="557149" y="122288"/>
                </a:moveTo>
                <a:lnTo>
                  <a:pt x="533780" y="122288"/>
                </a:lnTo>
                <a:lnTo>
                  <a:pt x="533780" y="145656"/>
                </a:lnTo>
                <a:lnTo>
                  <a:pt x="557149" y="145656"/>
                </a:lnTo>
                <a:lnTo>
                  <a:pt x="557149" y="122288"/>
                </a:lnTo>
                <a:close/>
              </a:path>
              <a:path w="647065" h="223520">
                <a:moveTo>
                  <a:pt x="647065" y="103149"/>
                </a:moveTo>
                <a:lnTo>
                  <a:pt x="443992" y="103149"/>
                </a:lnTo>
                <a:lnTo>
                  <a:pt x="443992" y="122288"/>
                </a:lnTo>
                <a:lnTo>
                  <a:pt x="647065" y="122288"/>
                </a:lnTo>
                <a:lnTo>
                  <a:pt x="647065" y="103149"/>
                </a:lnTo>
                <a:close/>
              </a:path>
              <a:path w="647065" h="223520">
                <a:moveTo>
                  <a:pt x="181609" y="102654"/>
                </a:moveTo>
                <a:lnTo>
                  <a:pt x="158242" y="102654"/>
                </a:lnTo>
                <a:lnTo>
                  <a:pt x="158242" y="223202"/>
                </a:lnTo>
                <a:lnTo>
                  <a:pt x="181609" y="223202"/>
                </a:lnTo>
                <a:lnTo>
                  <a:pt x="181609" y="102654"/>
                </a:lnTo>
                <a:close/>
              </a:path>
              <a:path w="647065" h="223520">
                <a:moveTo>
                  <a:pt x="56387" y="16662"/>
                </a:moveTo>
                <a:lnTo>
                  <a:pt x="20899" y="31539"/>
                </a:lnTo>
                <a:lnTo>
                  <a:pt x="1746" y="72350"/>
                </a:lnTo>
                <a:lnTo>
                  <a:pt x="0" y="94703"/>
                </a:lnTo>
                <a:lnTo>
                  <a:pt x="432" y="106341"/>
                </a:lnTo>
                <a:lnTo>
                  <a:pt x="10993" y="144577"/>
                </a:lnTo>
                <a:lnTo>
                  <a:pt x="40608" y="170519"/>
                </a:lnTo>
                <a:lnTo>
                  <a:pt x="56387" y="172986"/>
                </a:lnTo>
                <a:lnTo>
                  <a:pt x="63964" y="172414"/>
                </a:lnTo>
                <a:lnTo>
                  <a:pt x="96606" y="151866"/>
                </a:lnTo>
                <a:lnTo>
                  <a:pt x="56387" y="151866"/>
                </a:lnTo>
                <a:lnTo>
                  <a:pt x="49073" y="150806"/>
                </a:lnTo>
                <a:lnTo>
                  <a:pt x="24812" y="118522"/>
                </a:lnTo>
                <a:lnTo>
                  <a:pt x="22351" y="94703"/>
                </a:lnTo>
                <a:lnTo>
                  <a:pt x="23016" y="82145"/>
                </a:lnTo>
                <a:lnTo>
                  <a:pt x="36778" y="46497"/>
                </a:lnTo>
                <a:lnTo>
                  <a:pt x="56387" y="37782"/>
                </a:lnTo>
                <a:lnTo>
                  <a:pt x="96638" y="37782"/>
                </a:lnTo>
                <a:lnTo>
                  <a:pt x="94297" y="34615"/>
                </a:lnTo>
                <a:lnTo>
                  <a:pt x="63793" y="17202"/>
                </a:lnTo>
                <a:lnTo>
                  <a:pt x="56387" y="16662"/>
                </a:lnTo>
                <a:close/>
              </a:path>
              <a:path w="647065" h="223520">
                <a:moveTo>
                  <a:pt x="96638" y="37782"/>
                </a:moveTo>
                <a:lnTo>
                  <a:pt x="56387" y="37782"/>
                </a:lnTo>
                <a:lnTo>
                  <a:pt x="63646" y="38839"/>
                </a:lnTo>
                <a:lnTo>
                  <a:pt x="70167" y="41744"/>
                </a:lnTo>
                <a:lnTo>
                  <a:pt x="89757" y="82145"/>
                </a:lnTo>
                <a:lnTo>
                  <a:pt x="90424" y="94703"/>
                </a:lnTo>
                <a:lnTo>
                  <a:pt x="89757" y="107340"/>
                </a:lnTo>
                <a:lnTo>
                  <a:pt x="75926" y="143129"/>
                </a:lnTo>
                <a:lnTo>
                  <a:pt x="56387" y="151866"/>
                </a:lnTo>
                <a:lnTo>
                  <a:pt x="96606" y="151866"/>
                </a:lnTo>
                <a:lnTo>
                  <a:pt x="111454" y="113164"/>
                </a:lnTo>
                <a:lnTo>
                  <a:pt x="112522" y="102654"/>
                </a:lnTo>
                <a:lnTo>
                  <a:pt x="181609" y="102654"/>
                </a:lnTo>
                <a:lnTo>
                  <a:pt x="181609" y="83515"/>
                </a:lnTo>
                <a:lnTo>
                  <a:pt x="112268" y="83515"/>
                </a:lnTo>
                <a:lnTo>
                  <a:pt x="110978" y="73513"/>
                </a:lnTo>
                <a:lnTo>
                  <a:pt x="108997" y="64235"/>
                </a:lnTo>
                <a:lnTo>
                  <a:pt x="106302" y="55677"/>
                </a:lnTo>
                <a:lnTo>
                  <a:pt x="102870" y="47840"/>
                </a:lnTo>
                <a:lnTo>
                  <a:pt x="98869" y="40800"/>
                </a:lnTo>
                <a:lnTo>
                  <a:pt x="96638" y="37782"/>
                </a:lnTo>
                <a:close/>
              </a:path>
              <a:path w="647065" h="223520">
                <a:moveTo>
                  <a:pt x="181609" y="0"/>
                </a:moveTo>
                <a:lnTo>
                  <a:pt x="158242" y="0"/>
                </a:lnTo>
                <a:lnTo>
                  <a:pt x="158242" y="83515"/>
                </a:lnTo>
                <a:lnTo>
                  <a:pt x="181609" y="83515"/>
                </a:lnTo>
                <a:lnTo>
                  <a:pt x="181609" y="0"/>
                </a:lnTo>
                <a:close/>
              </a:path>
              <a:path w="647065" h="223520">
                <a:moveTo>
                  <a:pt x="545465" y="3733"/>
                </a:moveTo>
                <a:lnTo>
                  <a:pt x="503174" y="8788"/>
                </a:lnTo>
                <a:lnTo>
                  <a:pt x="469265" y="29603"/>
                </a:lnTo>
                <a:lnTo>
                  <a:pt x="465962" y="37261"/>
                </a:lnTo>
                <a:lnTo>
                  <a:pt x="465962" y="54965"/>
                </a:lnTo>
                <a:lnTo>
                  <a:pt x="494744" y="80204"/>
                </a:lnTo>
                <a:lnTo>
                  <a:pt x="533606" y="87657"/>
                </a:lnTo>
                <a:lnTo>
                  <a:pt x="545465" y="87985"/>
                </a:lnTo>
                <a:lnTo>
                  <a:pt x="557323" y="87657"/>
                </a:lnTo>
                <a:lnTo>
                  <a:pt x="596185" y="80204"/>
                </a:lnTo>
                <a:lnTo>
                  <a:pt x="614057" y="69595"/>
                </a:lnTo>
                <a:lnTo>
                  <a:pt x="545465" y="69595"/>
                </a:lnTo>
                <a:lnTo>
                  <a:pt x="533149" y="69193"/>
                </a:lnTo>
                <a:lnTo>
                  <a:pt x="495173" y="59486"/>
                </a:lnTo>
                <a:lnTo>
                  <a:pt x="490347" y="53733"/>
                </a:lnTo>
                <a:lnTo>
                  <a:pt x="490347" y="38493"/>
                </a:lnTo>
                <a:lnTo>
                  <a:pt x="533149" y="22537"/>
                </a:lnTo>
                <a:lnTo>
                  <a:pt x="545465" y="22123"/>
                </a:lnTo>
                <a:lnTo>
                  <a:pt x="613817" y="22123"/>
                </a:lnTo>
                <a:lnTo>
                  <a:pt x="609901" y="18821"/>
                </a:lnTo>
                <a:lnTo>
                  <a:pt x="568325" y="5018"/>
                </a:lnTo>
                <a:lnTo>
                  <a:pt x="557323" y="4064"/>
                </a:lnTo>
                <a:lnTo>
                  <a:pt x="545465" y="3733"/>
                </a:lnTo>
                <a:close/>
              </a:path>
              <a:path w="647065" h="223520">
                <a:moveTo>
                  <a:pt x="613817" y="22123"/>
                </a:moveTo>
                <a:lnTo>
                  <a:pt x="545465" y="22123"/>
                </a:lnTo>
                <a:lnTo>
                  <a:pt x="557633" y="22537"/>
                </a:lnTo>
                <a:lnTo>
                  <a:pt x="568420" y="23722"/>
                </a:lnTo>
                <a:lnTo>
                  <a:pt x="577826" y="25675"/>
                </a:lnTo>
                <a:lnTo>
                  <a:pt x="585851" y="28397"/>
                </a:lnTo>
                <a:lnTo>
                  <a:pt x="595502" y="32537"/>
                </a:lnTo>
                <a:lnTo>
                  <a:pt x="600455" y="38493"/>
                </a:lnTo>
                <a:lnTo>
                  <a:pt x="600455" y="53733"/>
                </a:lnTo>
                <a:lnTo>
                  <a:pt x="557633" y="69193"/>
                </a:lnTo>
                <a:lnTo>
                  <a:pt x="545465" y="69595"/>
                </a:lnTo>
                <a:lnTo>
                  <a:pt x="614057" y="69595"/>
                </a:lnTo>
                <a:lnTo>
                  <a:pt x="615187" y="68656"/>
                </a:lnTo>
                <a:lnTo>
                  <a:pt x="621665" y="62445"/>
                </a:lnTo>
                <a:lnTo>
                  <a:pt x="624840" y="54965"/>
                </a:lnTo>
                <a:lnTo>
                  <a:pt x="624840" y="37261"/>
                </a:lnTo>
                <a:lnTo>
                  <a:pt x="621665" y="29603"/>
                </a:lnTo>
                <a:lnTo>
                  <a:pt x="615187" y="23279"/>
                </a:lnTo>
                <a:lnTo>
                  <a:pt x="613817" y="22123"/>
                </a:lnTo>
                <a:close/>
              </a:path>
              <a:path w="647065" h="223520">
                <a:moveTo>
                  <a:pt x="405383" y="0"/>
                </a:moveTo>
                <a:lnTo>
                  <a:pt x="382016" y="0"/>
                </a:lnTo>
                <a:lnTo>
                  <a:pt x="382016" y="49707"/>
                </a:lnTo>
                <a:lnTo>
                  <a:pt x="339851" y="49707"/>
                </a:lnTo>
                <a:lnTo>
                  <a:pt x="339851" y="69100"/>
                </a:lnTo>
                <a:lnTo>
                  <a:pt x="382016" y="69100"/>
                </a:lnTo>
                <a:lnTo>
                  <a:pt x="382016" y="110362"/>
                </a:lnTo>
                <a:lnTo>
                  <a:pt x="338581" y="110362"/>
                </a:lnTo>
                <a:lnTo>
                  <a:pt x="338581" y="129997"/>
                </a:lnTo>
                <a:lnTo>
                  <a:pt x="382016" y="129997"/>
                </a:lnTo>
                <a:lnTo>
                  <a:pt x="382016" y="223202"/>
                </a:lnTo>
                <a:lnTo>
                  <a:pt x="405383" y="223202"/>
                </a:lnTo>
                <a:lnTo>
                  <a:pt x="405383" y="0"/>
                </a:lnTo>
                <a:close/>
              </a:path>
              <a:path w="647065" h="223520">
                <a:moveTo>
                  <a:pt x="326390" y="19634"/>
                </a:moveTo>
                <a:lnTo>
                  <a:pt x="227710" y="19634"/>
                </a:lnTo>
                <a:lnTo>
                  <a:pt x="227710" y="38773"/>
                </a:lnTo>
                <a:lnTo>
                  <a:pt x="303275" y="38773"/>
                </a:lnTo>
                <a:lnTo>
                  <a:pt x="303275" y="82270"/>
                </a:lnTo>
                <a:lnTo>
                  <a:pt x="228219" y="82270"/>
                </a:lnTo>
                <a:lnTo>
                  <a:pt x="228219" y="171742"/>
                </a:lnTo>
                <a:lnTo>
                  <a:pt x="245109" y="171742"/>
                </a:lnTo>
                <a:lnTo>
                  <a:pt x="262239" y="171646"/>
                </a:lnTo>
                <a:lnTo>
                  <a:pt x="302460" y="170038"/>
                </a:lnTo>
                <a:lnTo>
                  <a:pt x="343534" y="165290"/>
                </a:lnTo>
                <a:lnTo>
                  <a:pt x="342153" y="152107"/>
                </a:lnTo>
                <a:lnTo>
                  <a:pt x="251841" y="152107"/>
                </a:lnTo>
                <a:lnTo>
                  <a:pt x="251841" y="100914"/>
                </a:lnTo>
                <a:lnTo>
                  <a:pt x="326390" y="100914"/>
                </a:lnTo>
                <a:lnTo>
                  <a:pt x="326390" y="19634"/>
                </a:lnTo>
                <a:close/>
              </a:path>
              <a:path w="647065" h="223520">
                <a:moveTo>
                  <a:pt x="341502" y="145897"/>
                </a:moveTo>
                <a:lnTo>
                  <a:pt x="296560" y="150682"/>
                </a:lnTo>
                <a:lnTo>
                  <a:pt x="251841" y="152107"/>
                </a:lnTo>
                <a:lnTo>
                  <a:pt x="342153" y="152107"/>
                </a:lnTo>
                <a:lnTo>
                  <a:pt x="341502" y="1458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15170" y="6016371"/>
            <a:ext cx="428625" cy="222885"/>
          </a:xfrm>
          <a:custGeom>
            <a:avLst/>
            <a:gdLst/>
            <a:ahLst/>
            <a:cxnLst/>
            <a:rect l="l" t="t" r="r" b="b"/>
            <a:pathLst>
              <a:path w="428625" h="222885">
                <a:moveTo>
                  <a:pt x="428371" y="174980"/>
                </a:moveTo>
                <a:lnTo>
                  <a:pt x="224535" y="174980"/>
                </a:lnTo>
                <a:lnTo>
                  <a:pt x="224535" y="194360"/>
                </a:lnTo>
                <a:lnTo>
                  <a:pt x="428371" y="194360"/>
                </a:lnTo>
                <a:lnTo>
                  <a:pt x="428371" y="174980"/>
                </a:lnTo>
                <a:close/>
              </a:path>
              <a:path w="428625" h="222885">
                <a:moveTo>
                  <a:pt x="337184" y="122034"/>
                </a:moveTo>
                <a:lnTo>
                  <a:pt x="313817" y="122034"/>
                </a:lnTo>
                <a:lnTo>
                  <a:pt x="313817" y="174980"/>
                </a:lnTo>
                <a:lnTo>
                  <a:pt x="337184" y="174980"/>
                </a:lnTo>
                <a:lnTo>
                  <a:pt x="337184" y="122034"/>
                </a:lnTo>
                <a:close/>
              </a:path>
              <a:path w="428625" h="222885">
                <a:moveTo>
                  <a:pt x="337693" y="14173"/>
                </a:moveTo>
                <a:lnTo>
                  <a:pt x="312800" y="14173"/>
                </a:lnTo>
                <a:lnTo>
                  <a:pt x="312800" y="31076"/>
                </a:lnTo>
                <a:lnTo>
                  <a:pt x="312320" y="37675"/>
                </a:lnTo>
                <a:lnTo>
                  <a:pt x="293568" y="74115"/>
                </a:lnTo>
                <a:lnTo>
                  <a:pt x="262254" y="96748"/>
                </a:lnTo>
                <a:lnTo>
                  <a:pt x="231521" y="106629"/>
                </a:lnTo>
                <a:lnTo>
                  <a:pt x="241934" y="126022"/>
                </a:lnTo>
                <a:lnTo>
                  <a:pt x="284202" y="109640"/>
                </a:lnTo>
                <a:lnTo>
                  <a:pt x="316483" y="80457"/>
                </a:lnTo>
                <a:lnTo>
                  <a:pt x="325247" y="65874"/>
                </a:lnTo>
                <a:lnTo>
                  <a:pt x="350229" y="65874"/>
                </a:lnTo>
                <a:lnTo>
                  <a:pt x="337693" y="31076"/>
                </a:lnTo>
                <a:lnTo>
                  <a:pt x="337693" y="14173"/>
                </a:lnTo>
                <a:close/>
              </a:path>
              <a:path w="428625" h="222885">
                <a:moveTo>
                  <a:pt x="350229" y="65874"/>
                </a:moveTo>
                <a:lnTo>
                  <a:pt x="325247" y="65874"/>
                </a:lnTo>
                <a:lnTo>
                  <a:pt x="329314" y="73375"/>
                </a:lnTo>
                <a:lnTo>
                  <a:pt x="359340" y="104795"/>
                </a:lnTo>
                <a:lnTo>
                  <a:pt x="400244" y="123895"/>
                </a:lnTo>
                <a:lnTo>
                  <a:pt x="409194" y="126022"/>
                </a:lnTo>
                <a:lnTo>
                  <a:pt x="419480" y="106629"/>
                </a:lnTo>
                <a:lnTo>
                  <a:pt x="411406" y="104962"/>
                </a:lnTo>
                <a:lnTo>
                  <a:pt x="403558" y="102760"/>
                </a:lnTo>
                <a:lnTo>
                  <a:pt x="368365" y="84323"/>
                </a:lnTo>
                <a:lnTo>
                  <a:pt x="352202" y="68586"/>
                </a:lnTo>
                <a:lnTo>
                  <a:pt x="350229" y="65874"/>
                </a:lnTo>
                <a:close/>
              </a:path>
              <a:path w="428625" h="222885">
                <a:moveTo>
                  <a:pt x="55499" y="69354"/>
                </a:moveTo>
                <a:lnTo>
                  <a:pt x="17652" y="86245"/>
                </a:lnTo>
                <a:lnTo>
                  <a:pt x="7238" y="120548"/>
                </a:lnTo>
                <a:lnTo>
                  <a:pt x="7621" y="127956"/>
                </a:lnTo>
                <a:lnTo>
                  <a:pt x="30479" y="165582"/>
                </a:lnTo>
                <a:lnTo>
                  <a:pt x="55499" y="172250"/>
                </a:lnTo>
                <a:lnTo>
                  <a:pt x="62426" y="171790"/>
                </a:lnTo>
                <a:lnTo>
                  <a:pt x="95080" y="152107"/>
                </a:lnTo>
                <a:lnTo>
                  <a:pt x="55499" y="152107"/>
                </a:lnTo>
                <a:lnTo>
                  <a:pt x="47244" y="151980"/>
                </a:lnTo>
                <a:lnTo>
                  <a:pt x="40639" y="149085"/>
                </a:lnTo>
                <a:lnTo>
                  <a:pt x="30733" y="137744"/>
                </a:lnTo>
                <a:lnTo>
                  <a:pt x="28321" y="130124"/>
                </a:lnTo>
                <a:lnTo>
                  <a:pt x="28067" y="120548"/>
                </a:lnTo>
                <a:lnTo>
                  <a:pt x="28321" y="111188"/>
                </a:lnTo>
                <a:lnTo>
                  <a:pt x="30733" y="103631"/>
                </a:lnTo>
                <a:lnTo>
                  <a:pt x="40639" y="92113"/>
                </a:lnTo>
                <a:lnTo>
                  <a:pt x="47244" y="89153"/>
                </a:lnTo>
                <a:lnTo>
                  <a:pt x="55499" y="88988"/>
                </a:lnTo>
                <a:lnTo>
                  <a:pt x="94927" y="88988"/>
                </a:lnTo>
                <a:lnTo>
                  <a:pt x="93472" y="86245"/>
                </a:lnTo>
                <a:lnTo>
                  <a:pt x="62426" y="69802"/>
                </a:lnTo>
                <a:lnTo>
                  <a:pt x="55499" y="69354"/>
                </a:lnTo>
                <a:close/>
              </a:path>
              <a:path w="428625" h="222885">
                <a:moveTo>
                  <a:pt x="94927" y="88988"/>
                </a:moveTo>
                <a:lnTo>
                  <a:pt x="55499" y="88988"/>
                </a:lnTo>
                <a:lnTo>
                  <a:pt x="63626" y="89153"/>
                </a:lnTo>
                <a:lnTo>
                  <a:pt x="70103" y="92113"/>
                </a:lnTo>
                <a:lnTo>
                  <a:pt x="80263" y="103631"/>
                </a:lnTo>
                <a:lnTo>
                  <a:pt x="82930" y="111188"/>
                </a:lnTo>
                <a:lnTo>
                  <a:pt x="82930" y="130124"/>
                </a:lnTo>
                <a:lnTo>
                  <a:pt x="80263" y="137744"/>
                </a:lnTo>
                <a:lnTo>
                  <a:pt x="70103" y="149085"/>
                </a:lnTo>
                <a:lnTo>
                  <a:pt x="63626" y="151980"/>
                </a:lnTo>
                <a:lnTo>
                  <a:pt x="55499" y="152107"/>
                </a:lnTo>
                <a:lnTo>
                  <a:pt x="95080" y="152107"/>
                </a:lnTo>
                <a:lnTo>
                  <a:pt x="103885" y="120548"/>
                </a:lnTo>
                <a:lnTo>
                  <a:pt x="103411" y="113204"/>
                </a:lnTo>
                <a:lnTo>
                  <a:pt x="102187" y="106316"/>
                </a:lnTo>
                <a:lnTo>
                  <a:pt x="100224" y="99883"/>
                </a:lnTo>
                <a:lnTo>
                  <a:pt x="97535" y="93903"/>
                </a:lnTo>
                <a:lnTo>
                  <a:pt x="94927" y="88988"/>
                </a:lnTo>
                <a:close/>
              </a:path>
              <a:path w="428625" h="222885">
                <a:moveTo>
                  <a:pt x="110617" y="36791"/>
                </a:moveTo>
                <a:lnTo>
                  <a:pt x="0" y="36791"/>
                </a:lnTo>
                <a:lnTo>
                  <a:pt x="0" y="55930"/>
                </a:lnTo>
                <a:lnTo>
                  <a:pt x="110617" y="55930"/>
                </a:lnTo>
                <a:lnTo>
                  <a:pt x="110617" y="36791"/>
                </a:lnTo>
                <a:close/>
              </a:path>
              <a:path w="428625" h="222885">
                <a:moveTo>
                  <a:pt x="67182" y="6464"/>
                </a:moveTo>
                <a:lnTo>
                  <a:pt x="43814" y="6464"/>
                </a:lnTo>
                <a:lnTo>
                  <a:pt x="43814" y="36791"/>
                </a:lnTo>
                <a:lnTo>
                  <a:pt x="67182" y="36791"/>
                </a:lnTo>
                <a:lnTo>
                  <a:pt x="67182" y="6464"/>
                </a:lnTo>
                <a:close/>
              </a:path>
              <a:path w="428625" h="222885">
                <a:moveTo>
                  <a:pt x="191134" y="112102"/>
                </a:moveTo>
                <a:lnTo>
                  <a:pt x="168782" y="112102"/>
                </a:lnTo>
                <a:lnTo>
                  <a:pt x="168782" y="222694"/>
                </a:lnTo>
                <a:lnTo>
                  <a:pt x="191134" y="222694"/>
                </a:lnTo>
                <a:lnTo>
                  <a:pt x="191134" y="112102"/>
                </a:lnTo>
                <a:close/>
              </a:path>
              <a:path w="428625" h="222885">
                <a:moveTo>
                  <a:pt x="143255" y="4978"/>
                </a:moveTo>
                <a:lnTo>
                  <a:pt x="120776" y="4978"/>
                </a:lnTo>
                <a:lnTo>
                  <a:pt x="120776" y="212255"/>
                </a:lnTo>
                <a:lnTo>
                  <a:pt x="143255" y="212255"/>
                </a:lnTo>
                <a:lnTo>
                  <a:pt x="143255" y="112102"/>
                </a:lnTo>
                <a:lnTo>
                  <a:pt x="191134" y="112102"/>
                </a:lnTo>
                <a:lnTo>
                  <a:pt x="191134" y="92709"/>
                </a:lnTo>
                <a:lnTo>
                  <a:pt x="143255" y="92709"/>
                </a:lnTo>
                <a:lnTo>
                  <a:pt x="143255" y="4978"/>
                </a:lnTo>
                <a:close/>
              </a:path>
              <a:path w="428625" h="222885">
                <a:moveTo>
                  <a:pt x="191134" y="0"/>
                </a:moveTo>
                <a:lnTo>
                  <a:pt x="168782" y="0"/>
                </a:lnTo>
                <a:lnTo>
                  <a:pt x="168782" y="92709"/>
                </a:lnTo>
                <a:lnTo>
                  <a:pt x="191134" y="92709"/>
                </a:lnTo>
                <a:lnTo>
                  <a:pt x="19113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38190" y="5890345"/>
            <a:ext cx="237272" cy="32806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4475988" y="4151757"/>
            <a:ext cx="893444" cy="222250"/>
          </a:xfrm>
          <a:custGeom>
            <a:avLst/>
            <a:gdLst/>
            <a:ahLst/>
            <a:cxnLst/>
            <a:rect l="l" t="t" r="r" b="b"/>
            <a:pathLst>
              <a:path w="893445" h="222250">
                <a:moveTo>
                  <a:pt x="784606" y="149987"/>
                </a:moveTo>
                <a:lnTo>
                  <a:pt x="746125" y="152114"/>
                </a:lnTo>
                <a:lnTo>
                  <a:pt x="704070" y="163548"/>
                </a:lnTo>
                <a:lnTo>
                  <a:pt x="689228" y="185801"/>
                </a:lnTo>
                <a:lnTo>
                  <a:pt x="690876" y="194516"/>
                </a:lnTo>
                <a:lnTo>
                  <a:pt x="730063" y="217066"/>
                </a:lnTo>
                <a:lnTo>
                  <a:pt x="784606" y="221996"/>
                </a:lnTo>
                <a:lnTo>
                  <a:pt x="804773" y="221448"/>
                </a:lnTo>
                <a:lnTo>
                  <a:pt x="853439" y="213233"/>
                </a:lnTo>
                <a:lnTo>
                  <a:pt x="871830" y="203200"/>
                </a:lnTo>
                <a:lnTo>
                  <a:pt x="784606" y="203200"/>
                </a:lnTo>
                <a:lnTo>
                  <a:pt x="770604" y="202918"/>
                </a:lnTo>
                <a:lnTo>
                  <a:pt x="722249" y="195961"/>
                </a:lnTo>
                <a:lnTo>
                  <a:pt x="715645" y="191643"/>
                </a:lnTo>
                <a:lnTo>
                  <a:pt x="715645" y="180086"/>
                </a:lnTo>
                <a:lnTo>
                  <a:pt x="757856" y="169592"/>
                </a:lnTo>
                <a:lnTo>
                  <a:pt x="784606" y="168529"/>
                </a:lnTo>
                <a:lnTo>
                  <a:pt x="871840" y="168529"/>
                </a:lnTo>
                <a:lnTo>
                  <a:pt x="865161" y="163548"/>
                </a:lnTo>
                <a:lnTo>
                  <a:pt x="853566" y="158623"/>
                </a:lnTo>
                <a:lnTo>
                  <a:pt x="839327" y="154809"/>
                </a:lnTo>
                <a:lnTo>
                  <a:pt x="823087" y="152114"/>
                </a:lnTo>
                <a:lnTo>
                  <a:pt x="804846" y="150514"/>
                </a:lnTo>
                <a:lnTo>
                  <a:pt x="784606" y="149987"/>
                </a:lnTo>
                <a:close/>
              </a:path>
              <a:path w="893445" h="222250">
                <a:moveTo>
                  <a:pt x="871840" y="168529"/>
                </a:moveTo>
                <a:lnTo>
                  <a:pt x="784606" y="168529"/>
                </a:lnTo>
                <a:lnTo>
                  <a:pt x="798534" y="168792"/>
                </a:lnTo>
                <a:lnTo>
                  <a:pt x="811355" y="169592"/>
                </a:lnTo>
                <a:lnTo>
                  <a:pt x="823057" y="170940"/>
                </a:lnTo>
                <a:lnTo>
                  <a:pt x="833627" y="172847"/>
                </a:lnTo>
                <a:lnTo>
                  <a:pt x="846963" y="175768"/>
                </a:lnTo>
                <a:lnTo>
                  <a:pt x="853566" y="180086"/>
                </a:lnTo>
                <a:lnTo>
                  <a:pt x="853566" y="191643"/>
                </a:lnTo>
                <a:lnTo>
                  <a:pt x="811561" y="202088"/>
                </a:lnTo>
                <a:lnTo>
                  <a:pt x="784606" y="203200"/>
                </a:lnTo>
                <a:lnTo>
                  <a:pt x="871830" y="203200"/>
                </a:lnTo>
                <a:lnTo>
                  <a:pt x="873442" y="201993"/>
                </a:lnTo>
                <a:lnTo>
                  <a:pt x="878443" y="194516"/>
                </a:lnTo>
                <a:lnTo>
                  <a:pt x="880110" y="185801"/>
                </a:lnTo>
                <a:lnTo>
                  <a:pt x="878445" y="177161"/>
                </a:lnTo>
                <a:lnTo>
                  <a:pt x="873458" y="169735"/>
                </a:lnTo>
                <a:lnTo>
                  <a:pt x="871840" y="168529"/>
                </a:lnTo>
                <a:close/>
              </a:path>
              <a:path w="893445" h="222250">
                <a:moveTo>
                  <a:pt x="44576" y="156591"/>
                </a:moveTo>
                <a:lnTo>
                  <a:pt x="19176" y="156591"/>
                </a:lnTo>
                <a:lnTo>
                  <a:pt x="19176" y="218440"/>
                </a:lnTo>
                <a:lnTo>
                  <a:pt x="209296" y="218440"/>
                </a:lnTo>
                <a:lnTo>
                  <a:pt x="209296" y="195961"/>
                </a:lnTo>
                <a:lnTo>
                  <a:pt x="44576" y="195961"/>
                </a:lnTo>
                <a:lnTo>
                  <a:pt x="44576" y="156591"/>
                </a:lnTo>
                <a:close/>
              </a:path>
              <a:path w="893445" h="222250">
                <a:moveTo>
                  <a:pt x="204215" y="3810"/>
                </a:moveTo>
                <a:lnTo>
                  <a:pt x="179197" y="3810"/>
                </a:lnTo>
                <a:lnTo>
                  <a:pt x="179197" y="52959"/>
                </a:lnTo>
                <a:lnTo>
                  <a:pt x="146431" y="52959"/>
                </a:lnTo>
                <a:lnTo>
                  <a:pt x="146431" y="74422"/>
                </a:lnTo>
                <a:lnTo>
                  <a:pt x="179197" y="74422"/>
                </a:lnTo>
                <a:lnTo>
                  <a:pt x="179197" y="103886"/>
                </a:lnTo>
                <a:lnTo>
                  <a:pt x="146431" y="103886"/>
                </a:lnTo>
                <a:lnTo>
                  <a:pt x="146431" y="125222"/>
                </a:lnTo>
                <a:lnTo>
                  <a:pt x="179197" y="125222"/>
                </a:lnTo>
                <a:lnTo>
                  <a:pt x="179197" y="166497"/>
                </a:lnTo>
                <a:lnTo>
                  <a:pt x="204215" y="166497"/>
                </a:lnTo>
                <a:lnTo>
                  <a:pt x="204215" y="3810"/>
                </a:lnTo>
                <a:close/>
              </a:path>
              <a:path w="893445" h="222250">
                <a:moveTo>
                  <a:pt x="73151" y="58293"/>
                </a:moveTo>
                <a:lnTo>
                  <a:pt x="27686" y="69977"/>
                </a:lnTo>
                <a:lnTo>
                  <a:pt x="10033" y="102362"/>
                </a:lnTo>
                <a:lnTo>
                  <a:pt x="11130" y="112244"/>
                </a:lnTo>
                <a:lnTo>
                  <a:pt x="47894" y="143494"/>
                </a:lnTo>
                <a:lnTo>
                  <a:pt x="73151" y="146431"/>
                </a:lnTo>
                <a:lnTo>
                  <a:pt x="86342" y="145694"/>
                </a:lnTo>
                <a:lnTo>
                  <a:pt x="126105" y="128436"/>
                </a:lnTo>
                <a:lnTo>
                  <a:pt x="126974" y="127254"/>
                </a:lnTo>
                <a:lnTo>
                  <a:pt x="73151" y="127254"/>
                </a:lnTo>
                <a:lnTo>
                  <a:pt x="64670" y="126823"/>
                </a:lnTo>
                <a:lnTo>
                  <a:pt x="34162" y="109601"/>
                </a:lnTo>
                <a:lnTo>
                  <a:pt x="34162" y="95250"/>
                </a:lnTo>
                <a:lnTo>
                  <a:pt x="73151" y="77724"/>
                </a:lnTo>
                <a:lnTo>
                  <a:pt x="126950" y="77724"/>
                </a:lnTo>
                <a:lnTo>
                  <a:pt x="125997" y="76430"/>
                </a:lnTo>
                <a:lnTo>
                  <a:pt x="118237" y="69977"/>
                </a:lnTo>
                <a:lnTo>
                  <a:pt x="108781" y="64883"/>
                </a:lnTo>
                <a:lnTo>
                  <a:pt x="98123" y="61229"/>
                </a:lnTo>
                <a:lnTo>
                  <a:pt x="86250" y="59029"/>
                </a:lnTo>
                <a:lnTo>
                  <a:pt x="73151" y="58293"/>
                </a:lnTo>
                <a:close/>
              </a:path>
              <a:path w="893445" h="222250">
                <a:moveTo>
                  <a:pt x="126950" y="77724"/>
                </a:moveTo>
                <a:lnTo>
                  <a:pt x="73151" y="77724"/>
                </a:lnTo>
                <a:lnTo>
                  <a:pt x="81557" y="78154"/>
                </a:lnTo>
                <a:lnTo>
                  <a:pt x="89058" y="79454"/>
                </a:lnTo>
                <a:lnTo>
                  <a:pt x="95654" y="81635"/>
                </a:lnTo>
                <a:lnTo>
                  <a:pt x="101346" y="84709"/>
                </a:lnTo>
                <a:lnTo>
                  <a:pt x="108331" y="89281"/>
                </a:lnTo>
                <a:lnTo>
                  <a:pt x="111760" y="95250"/>
                </a:lnTo>
                <a:lnTo>
                  <a:pt x="111760" y="109601"/>
                </a:lnTo>
                <a:lnTo>
                  <a:pt x="73151" y="127254"/>
                </a:lnTo>
                <a:lnTo>
                  <a:pt x="126974" y="127254"/>
                </a:lnTo>
                <a:lnTo>
                  <a:pt x="131619" y="120935"/>
                </a:lnTo>
                <a:lnTo>
                  <a:pt x="134919" y="112244"/>
                </a:lnTo>
                <a:lnTo>
                  <a:pt x="136016" y="102362"/>
                </a:lnTo>
                <a:lnTo>
                  <a:pt x="134899" y="92622"/>
                </a:lnTo>
                <a:lnTo>
                  <a:pt x="131556" y="83978"/>
                </a:lnTo>
                <a:lnTo>
                  <a:pt x="126950" y="77724"/>
                </a:lnTo>
                <a:close/>
              </a:path>
              <a:path w="893445" h="222250">
                <a:moveTo>
                  <a:pt x="140335" y="25273"/>
                </a:moveTo>
                <a:lnTo>
                  <a:pt x="0" y="25273"/>
                </a:lnTo>
                <a:lnTo>
                  <a:pt x="0" y="45339"/>
                </a:lnTo>
                <a:lnTo>
                  <a:pt x="140335" y="45339"/>
                </a:lnTo>
                <a:lnTo>
                  <a:pt x="140335" y="25273"/>
                </a:lnTo>
                <a:close/>
              </a:path>
              <a:path w="893445" h="222250">
                <a:moveTo>
                  <a:pt x="85851" y="0"/>
                </a:moveTo>
                <a:lnTo>
                  <a:pt x="60325" y="0"/>
                </a:lnTo>
                <a:lnTo>
                  <a:pt x="60325" y="25273"/>
                </a:lnTo>
                <a:lnTo>
                  <a:pt x="85851" y="25273"/>
                </a:lnTo>
                <a:lnTo>
                  <a:pt x="85851" y="0"/>
                </a:lnTo>
                <a:close/>
              </a:path>
              <a:path w="893445" h="222250">
                <a:moveTo>
                  <a:pt x="331977" y="131064"/>
                </a:moveTo>
                <a:lnTo>
                  <a:pt x="278221" y="137279"/>
                </a:lnTo>
                <a:lnTo>
                  <a:pt x="240482" y="165365"/>
                </a:lnTo>
                <a:lnTo>
                  <a:pt x="238887" y="176149"/>
                </a:lnTo>
                <a:lnTo>
                  <a:pt x="240482" y="186987"/>
                </a:lnTo>
                <a:lnTo>
                  <a:pt x="278221" y="215072"/>
                </a:lnTo>
                <a:lnTo>
                  <a:pt x="331977" y="221234"/>
                </a:lnTo>
                <a:lnTo>
                  <a:pt x="351982" y="220545"/>
                </a:lnTo>
                <a:lnTo>
                  <a:pt x="399541" y="210312"/>
                </a:lnTo>
                <a:lnTo>
                  <a:pt x="414488" y="200406"/>
                </a:lnTo>
                <a:lnTo>
                  <a:pt x="331977" y="200406"/>
                </a:lnTo>
                <a:lnTo>
                  <a:pt x="317924" y="200005"/>
                </a:lnTo>
                <a:lnTo>
                  <a:pt x="276097" y="190775"/>
                </a:lnTo>
                <a:lnTo>
                  <a:pt x="265811" y="176149"/>
                </a:lnTo>
                <a:lnTo>
                  <a:pt x="266973" y="170527"/>
                </a:lnTo>
                <a:lnTo>
                  <a:pt x="305435" y="153543"/>
                </a:lnTo>
                <a:lnTo>
                  <a:pt x="331977" y="152019"/>
                </a:lnTo>
                <a:lnTo>
                  <a:pt x="414549" y="152019"/>
                </a:lnTo>
                <a:lnTo>
                  <a:pt x="410729" y="148324"/>
                </a:lnTo>
                <a:lnTo>
                  <a:pt x="399541" y="142113"/>
                </a:lnTo>
                <a:lnTo>
                  <a:pt x="385752" y="137279"/>
                </a:lnTo>
                <a:lnTo>
                  <a:pt x="369903" y="133826"/>
                </a:lnTo>
                <a:lnTo>
                  <a:pt x="351982" y="131754"/>
                </a:lnTo>
                <a:lnTo>
                  <a:pt x="331977" y="131064"/>
                </a:lnTo>
                <a:close/>
              </a:path>
              <a:path w="893445" h="222250">
                <a:moveTo>
                  <a:pt x="414549" y="152019"/>
                </a:moveTo>
                <a:lnTo>
                  <a:pt x="331977" y="152019"/>
                </a:lnTo>
                <a:lnTo>
                  <a:pt x="346049" y="152400"/>
                </a:lnTo>
                <a:lnTo>
                  <a:pt x="358727" y="153543"/>
                </a:lnTo>
                <a:lnTo>
                  <a:pt x="397002" y="170527"/>
                </a:lnTo>
                <a:lnTo>
                  <a:pt x="398145" y="176149"/>
                </a:lnTo>
                <a:lnTo>
                  <a:pt x="397001" y="181770"/>
                </a:lnTo>
                <a:lnTo>
                  <a:pt x="358727" y="198818"/>
                </a:lnTo>
                <a:lnTo>
                  <a:pt x="331977" y="200406"/>
                </a:lnTo>
                <a:lnTo>
                  <a:pt x="414488" y="200406"/>
                </a:lnTo>
                <a:lnTo>
                  <a:pt x="418750" y="196278"/>
                </a:lnTo>
                <a:lnTo>
                  <a:pt x="423580" y="186987"/>
                </a:lnTo>
                <a:lnTo>
                  <a:pt x="425196" y="176149"/>
                </a:lnTo>
                <a:lnTo>
                  <a:pt x="423580" y="165365"/>
                </a:lnTo>
                <a:lnTo>
                  <a:pt x="418750" y="156083"/>
                </a:lnTo>
                <a:lnTo>
                  <a:pt x="414549" y="152019"/>
                </a:lnTo>
                <a:close/>
              </a:path>
              <a:path w="893445" h="222250">
                <a:moveTo>
                  <a:pt x="667765" y="187071"/>
                </a:moveTo>
                <a:lnTo>
                  <a:pt x="450596" y="187071"/>
                </a:lnTo>
                <a:lnTo>
                  <a:pt x="450596" y="210820"/>
                </a:lnTo>
                <a:lnTo>
                  <a:pt x="667765" y="210820"/>
                </a:lnTo>
                <a:lnTo>
                  <a:pt x="667765" y="187071"/>
                </a:lnTo>
                <a:close/>
              </a:path>
              <a:path w="893445" h="222250">
                <a:moveTo>
                  <a:pt x="571753" y="126238"/>
                </a:moveTo>
                <a:lnTo>
                  <a:pt x="546100" y="126238"/>
                </a:lnTo>
                <a:lnTo>
                  <a:pt x="546100" y="187071"/>
                </a:lnTo>
                <a:lnTo>
                  <a:pt x="571753" y="187071"/>
                </a:lnTo>
                <a:lnTo>
                  <a:pt x="571753" y="126238"/>
                </a:lnTo>
                <a:close/>
              </a:path>
              <a:path w="893445" h="222250">
                <a:moveTo>
                  <a:pt x="598534" y="75438"/>
                </a:moveTo>
                <a:lnTo>
                  <a:pt x="556513" y="75438"/>
                </a:lnTo>
                <a:lnTo>
                  <a:pt x="649224" y="137795"/>
                </a:lnTo>
                <a:lnTo>
                  <a:pt x="662939" y="117602"/>
                </a:lnTo>
                <a:lnTo>
                  <a:pt x="598534" y="75438"/>
                </a:lnTo>
                <a:close/>
              </a:path>
              <a:path w="893445" h="222250">
                <a:moveTo>
                  <a:pt x="556513" y="4826"/>
                </a:moveTo>
                <a:lnTo>
                  <a:pt x="542762" y="46741"/>
                </a:lnTo>
                <a:lnTo>
                  <a:pt x="519112" y="81676"/>
                </a:lnTo>
                <a:lnTo>
                  <a:pt x="488652" y="104939"/>
                </a:lnTo>
                <a:lnTo>
                  <a:pt x="455040" y="113030"/>
                </a:lnTo>
                <a:lnTo>
                  <a:pt x="455040" y="137033"/>
                </a:lnTo>
                <a:lnTo>
                  <a:pt x="497671" y="127656"/>
                </a:lnTo>
                <a:lnTo>
                  <a:pt x="535940" y="100869"/>
                </a:lnTo>
                <a:lnTo>
                  <a:pt x="556513" y="75438"/>
                </a:lnTo>
                <a:lnTo>
                  <a:pt x="598534" y="75438"/>
                </a:lnTo>
                <a:lnTo>
                  <a:pt x="567689" y="55245"/>
                </a:lnTo>
                <a:lnTo>
                  <a:pt x="572458" y="44297"/>
                </a:lnTo>
                <a:lnTo>
                  <a:pt x="576500" y="33004"/>
                </a:lnTo>
                <a:lnTo>
                  <a:pt x="579852" y="21401"/>
                </a:lnTo>
                <a:lnTo>
                  <a:pt x="582549" y="9525"/>
                </a:lnTo>
                <a:lnTo>
                  <a:pt x="556513" y="4826"/>
                </a:lnTo>
                <a:close/>
              </a:path>
              <a:path w="893445" h="222250">
                <a:moveTo>
                  <a:pt x="421894" y="3810"/>
                </a:moveTo>
                <a:lnTo>
                  <a:pt x="396621" y="3810"/>
                </a:lnTo>
                <a:lnTo>
                  <a:pt x="396621" y="123952"/>
                </a:lnTo>
                <a:lnTo>
                  <a:pt x="421894" y="123952"/>
                </a:lnTo>
                <a:lnTo>
                  <a:pt x="421894" y="69215"/>
                </a:lnTo>
                <a:lnTo>
                  <a:pt x="452374" y="69215"/>
                </a:lnTo>
                <a:lnTo>
                  <a:pt x="452374" y="45339"/>
                </a:lnTo>
                <a:lnTo>
                  <a:pt x="421894" y="45339"/>
                </a:lnTo>
                <a:lnTo>
                  <a:pt x="421894" y="3810"/>
                </a:lnTo>
                <a:close/>
              </a:path>
              <a:path w="893445" h="222250">
                <a:moveTo>
                  <a:pt x="314706" y="31115"/>
                </a:moveTo>
                <a:lnTo>
                  <a:pt x="289433" y="31115"/>
                </a:lnTo>
                <a:lnTo>
                  <a:pt x="287337" y="43811"/>
                </a:lnTo>
                <a:lnTo>
                  <a:pt x="283527" y="55435"/>
                </a:lnTo>
                <a:lnTo>
                  <a:pt x="252015" y="89868"/>
                </a:lnTo>
                <a:lnTo>
                  <a:pt x="228219" y="97028"/>
                </a:lnTo>
                <a:lnTo>
                  <a:pt x="228219" y="119634"/>
                </a:lnTo>
                <a:lnTo>
                  <a:pt x="271017" y="105537"/>
                </a:lnTo>
                <a:lnTo>
                  <a:pt x="301244" y="75438"/>
                </a:lnTo>
                <a:lnTo>
                  <a:pt x="343162" y="75438"/>
                </a:lnTo>
                <a:lnTo>
                  <a:pt x="310388" y="55245"/>
                </a:lnTo>
                <a:lnTo>
                  <a:pt x="312800" y="47244"/>
                </a:lnTo>
                <a:lnTo>
                  <a:pt x="314198" y="39243"/>
                </a:lnTo>
                <a:lnTo>
                  <a:pt x="314706" y="31115"/>
                </a:lnTo>
                <a:close/>
              </a:path>
              <a:path w="893445" h="222250">
                <a:moveTo>
                  <a:pt x="343162" y="75438"/>
                </a:moveTo>
                <a:lnTo>
                  <a:pt x="301244" y="75438"/>
                </a:lnTo>
                <a:lnTo>
                  <a:pt x="364109" y="114808"/>
                </a:lnTo>
                <a:lnTo>
                  <a:pt x="376554" y="96012"/>
                </a:lnTo>
                <a:lnTo>
                  <a:pt x="343162" y="75438"/>
                </a:lnTo>
                <a:close/>
              </a:path>
              <a:path w="893445" h="222250">
                <a:moveTo>
                  <a:pt x="369697" y="9525"/>
                </a:moveTo>
                <a:lnTo>
                  <a:pt x="231012" y="9525"/>
                </a:lnTo>
                <a:lnTo>
                  <a:pt x="231012" y="31115"/>
                </a:lnTo>
                <a:lnTo>
                  <a:pt x="369697" y="31115"/>
                </a:lnTo>
                <a:lnTo>
                  <a:pt x="369697" y="9525"/>
                </a:lnTo>
                <a:close/>
              </a:path>
              <a:path w="893445" h="222250">
                <a:moveTo>
                  <a:pt x="893317" y="115570"/>
                </a:moveTo>
                <a:lnTo>
                  <a:pt x="676148" y="115570"/>
                </a:lnTo>
                <a:lnTo>
                  <a:pt x="676148" y="135255"/>
                </a:lnTo>
                <a:lnTo>
                  <a:pt x="893317" y="135255"/>
                </a:lnTo>
                <a:lnTo>
                  <a:pt x="893317" y="115570"/>
                </a:lnTo>
                <a:close/>
              </a:path>
              <a:path w="893445" h="222250">
                <a:moveTo>
                  <a:pt x="797051" y="96266"/>
                </a:moveTo>
                <a:lnTo>
                  <a:pt x="772160" y="96266"/>
                </a:lnTo>
                <a:lnTo>
                  <a:pt x="772160" y="115570"/>
                </a:lnTo>
                <a:lnTo>
                  <a:pt x="797051" y="115570"/>
                </a:lnTo>
                <a:lnTo>
                  <a:pt x="797051" y="96266"/>
                </a:lnTo>
                <a:close/>
              </a:path>
              <a:path w="893445" h="222250">
                <a:moveTo>
                  <a:pt x="878839" y="6350"/>
                </a:moveTo>
                <a:lnTo>
                  <a:pt x="692023" y="6350"/>
                </a:lnTo>
                <a:lnTo>
                  <a:pt x="692023" y="96266"/>
                </a:lnTo>
                <a:lnTo>
                  <a:pt x="880872" y="96266"/>
                </a:lnTo>
                <a:lnTo>
                  <a:pt x="880872" y="77470"/>
                </a:lnTo>
                <a:lnTo>
                  <a:pt x="717169" y="77470"/>
                </a:lnTo>
                <a:lnTo>
                  <a:pt x="717169" y="60325"/>
                </a:lnTo>
                <a:lnTo>
                  <a:pt x="875284" y="60325"/>
                </a:lnTo>
                <a:lnTo>
                  <a:pt x="875284" y="42291"/>
                </a:lnTo>
                <a:lnTo>
                  <a:pt x="717169" y="42291"/>
                </a:lnTo>
                <a:lnTo>
                  <a:pt x="717169" y="25273"/>
                </a:lnTo>
                <a:lnTo>
                  <a:pt x="878839" y="25273"/>
                </a:lnTo>
                <a:lnTo>
                  <a:pt x="878839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29503" y="4155566"/>
            <a:ext cx="655955" cy="222885"/>
          </a:xfrm>
          <a:custGeom>
            <a:avLst/>
            <a:gdLst/>
            <a:ahLst/>
            <a:cxnLst/>
            <a:rect l="l" t="t" r="r" b="b"/>
            <a:pathLst>
              <a:path w="655954" h="222885">
                <a:moveTo>
                  <a:pt x="655828" y="132206"/>
                </a:moveTo>
                <a:lnTo>
                  <a:pt x="470788" y="132206"/>
                </a:lnTo>
                <a:lnTo>
                  <a:pt x="470788" y="214629"/>
                </a:lnTo>
                <a:lnTo>
                  <a:pt x="655828" y="214629"/>
                </a:lnTo>
                <a:lnTo>
                  <a:pt x="655828" y="193166"/>
                </a:lnTo>
                <a:lnTo>
                  <a:pt x="495935" y="193166"/>
                </a:lnTo>
                <a:lnTo>
                  <a:pt x="495935" y="153288"/>
                </a:lnTo>
                <a:lnTo>
                  <a:pt x="655828" y="153288"/>
                </a:lnTo>
                <a:lnTo>
                  <a:pt x="655828" y="132206"/>
                </a:lnTo>
                <a:close/>
              </a:path>
              <a:path w="655954" h="222885">
                <a:moveTo>
                  <a:pt x="655828" y="153288"/>
                </a:moveTo>
                <a:lnTo>
                  <a:pt x="630555" y="153288"/>
                </a:lnTo>
                <a:lnTo>
                  <a:pt x="630555" y="193166"/>
                </a:lnTo>
                <a:lnTo>
                  <a:pt x="655828" y="193166"/>
                </a:lnTo>
                <a:lnTo>
                  <a:pt x="655828" y="153288"/>
                </a:lnTo>
                <a:close/>
              </a:path>
              <a:path w="655954" h="222885">
                <a:moveTo>
                  <a:pt x="268859" y="143636"/>
                </a:moveTo>
                <a:lnTo>
                  <a:pt x="243205" y="143636"/>
                </a:lnTo>
                <a:lnTo>
                  <a:pt x="243205" y="214629"/>
                </a:lnTo>
                <a:lnTo>
                  <a:pt x="428244" y="214629"/>
                </a:lnTo>
                <a:lnTo>
                  <a:pt x="428244" y="191642"/>
                </a:lnTo>
                <a:lnTo>
                  <a:pt x="268859" y="191642"/>
                </a:lnTo>
                <a:lnTo>
                  <a:pt x="268859" y="143636"/>
                </a:lnTo>
                <a:close/>
              </a:path>
              <a:path w="655954" h="222885">
                <a:moveTo>
                  <a:pt x="422401" y="0"/>
                </a:moveTo>
                <a:lnTo>
                  <a:pt x="397129" y="0"/>
                </a:lnTo>
                <a:lnTo>
                  <a:pt x="397129" y="161416"/>
                </a:lnTo>
                <a:lnTo>
                  <a:pt x="422401" y="161416"/>
                </a:lnTo>
                <a:lnTo>
                  <a:pt x="422401" y="75945"/>
                </a:lnTo>
                <a:lnTo>
                  <a:pt x="452882" y="75945"/>
                </a:lnTo>
                <a:lnTo>
                  <a:pt x="452882" y="51688"/>
                </a:lnTo>
                <a:lnTo>
                  <a:pt x="422401" y="51688"/>
                </a:lnTo>
                <a:lnTo>
                  <a:pt x="422401" y="0"/>
                </a:lnTo>
                <a:close/>
              </a:path>
              <a:path w="655954" h="222885">
                <a:moveTo>
                  <a:pt x="293370" y="2285"/>
                </a:moveTo>
                <a:lnTo>
                  <a:pt x="250039" y="14946"/>
                </a:lnTo>
                <a:lnTo>
                  <a:pt x="227393" y="48307"/>
                </a:lnTo>
                <a:lnTo>
                  <a:pt x="225298" y="65404"/>
                </a:lnTo>
                <a:lnTo>
                  <a:pt x="225821" y="74217"/>
                </a:lnTo>
                <a:lnTo>
                  <a:pt x="243681" y="110728"/>
                </a:lnTo>
                <a:lnTo>
                  <a:pt x="283340" y="128021"/>
                </a:lnTo>
                <a:lnTo>
                  <a:pt x="293370" y="128523"/>
                </a:lnTo>
                <a:lnTo>
                  <a:pt x="303323" y="128021"/>
                </a:lnTo>
                <a:lnTo>
                  <a:pt x="342751" y="110728"/>
                </a:lnTo>
                <a:lnTo>
                  <a:pt x="345967" y="107187"/>
                </a:lnTo>
                <a:lnTo>
                  <a:pt x="293370" y="107187"/>
                </a:lnTo>
                <a:lnTo>
                  <a:pt x="284132" y="106475"/>
                </a:lnTo>
                <a:lnTo>
                  <a:pt x="253499" y="82565"/>
                </a:lnTo>
                <a:lnTo>
                  <a:pt x="250571" y="65404"/>
                </a:lnTo>
                <a:lnTo>
                  <a:pt x="251307" y="56356"/>
                </a:lnTo>
                <a:lnTo>
                  <a:pt x="275859" y="26352"/>
                </a:lnTo>
                <a:lnTo>
                  <a:pt x="293370" y="23494"/>
                </a:lnTo>
                <a:lnTo>
                  <a:pt x="345736" y="23494"/>
                </a:lnTo>
                <a:lnTo>
                  <a:pt x="342693" y="20145"/>
                </a:lnTo>
                <a:lnTo>
                  <a:pt x="303323" y="2807"/>
                </a:lnTo>
                <a:lnTo>
                  <a:pt x="293370" y="2285"/>
                </a:lnTo>
                <a:close/>
              </a:path>
              <a:path w="655954" h="222885">
                <a:moveTo>
                  <a:pt x="345736" y="23494"/>
                </a:moveTo>
                <a:lnTo>
                  <a:pt x="293370" y="23494"/>
                </a:lnTo>
                <a:lnTo>
                  <a:pt x="302440" y="24209"/>
                </a:lnTo>
                <a:lnTo>
                  <a:pt x="310594" y="26352"/>
                </a:lnTo>
                <a:lnTo>
                  <a:pt x="335051" y="56356"/>
                </a:lnTo>
                <a:lnTo>
                  <a:pt x="335788" y="65404"/>
                </a:lnTo>
                <a:lnTo>
                  <a:pt x="335071" y="74507"/>
                </a:lnTo>
                <a:lnTo>
                  <a:pt x="310705" y="104346"/>
                </a:lnTo>
                <a:lnTo>
                  <a:pt x="293370" y="107187"/>
                </a:lnTo>
                <a:lnTo>
                  <a:pt x="345967" y="107187"/>
                </a:lnTo>
                <a:lnTo>
                  <a:pt x="361061" y="65404"/>
                </a:lnTo>
                <a:lnTo>
                  <a:pt x="360544" y="56647"/>
                </a:lnTo>
                <a:lnTo>
                  <a:pt x="348132" y="26132"/>
                </a:lnTo>
                <a:lnTo>
                  <a:pt x="345736" y="23494"/>
                </a:lnTo>
                <a:close/>
              </a:path>
              <a:path w="655954" h="222885">
                <a:moveTo>
                  <a:pt x="120904" y="161670"/>
                </a:moveTo>
                <a:lnTo>
                  <a:pt x="95504" y="161670"/>
                </a:lnTo>
                <a:lnTo>
                  <a:pt x="95504" y="222503"/>
                </a:lnTo>
                <a:lnTo>
                  <a:pt x="120904" y="222503"/>
                </a:lnTo>
                <a:lnTo>
                  <a:pt x="120904" y="161670"/>
                </a:lnTo>
                <a:close/>
              </a:path>
              <a:path w="655954" h="222885">
                <a:moveTo>
                  <a:pt x="217170" y="138302"/>
                </a:moveTo>
                <a:lnTo>
                  <a:pt x="0" y="138302"/>
                </a:lnTo>
                <a:lnTo>
                  <a:pt x="0" y="161670"/>
                </a:lnTo>
                <a:lnTo>
                  <a:pt x="217170" y="161670"/>
                </a:lnTo>
                <a:lnTo>
                  <a:pt x="217170" y="138302"/>
                </a:lnTo>
                <a:close/>
              </a:path>
              <a:path w="655954" h="222885">
                <a:moveTo>
                  <a:pt x="655828" y="0"/>
                </a:moveTo>
                <a:lnTo>
                  <a:pt x="630555" y="0"/>
                </a:lnTo>
                <a:lnTo>
                  <a:pt x="630555" y="41020"/>
                </a:lnTo>
                <a:lnTo>
                  <a:pt x="588391" y="41020"/>
                </a:lnTo>
                <a:lnTo>
                  <a:pt x="588391" y="62864"/>
                </a:lnTo>
                <a:lnTo>
                  <a:pt x="630555" y="62864"/>
                </a:lnTo>
                <a:lnTo>
                  <a:pt x="630555" y="120141"/>
                </a:lnTo>
                <a:lnTo>
                  <a:pt x="655828" y="120141"/>
                </a:lnTo>
                <a:lnTo>
                  <a:pt x="655828" y="0"/>
                </a:lnTo>
                <a:close/>
              </a:path>
              <a:path w="655954" h="222885">
                <a:moveTo>
                  <a:pt x="542036" y="27304"/>
                </a:moveTo>
                <a:lnTo>
                  <a:pt x="516763" y="27304"/>
                </a:lnTo>
                <a:lnTo>
                  <a:pt x="514760" y="40183"/>
                </a:lnTo>
                <a:lnTo>
                  <a:pt x="511032" y="51942"/>
                </a:lnTo>
                <a:lnTo>
                  <a:pt x="479567" y="86090"/>
                </a:lnTo>
                <a:lnTo>
                  <a:pt x="455549" y="93217"/>
                </a:lnTo>
                <a:lnTo>
                  <a:pt x="455549" y="115823"/>
                </a:lnTo>
                <a:lnTo>
                  <a:pt x="497840" y="102361"/>
                </a:lnTo>
                <a:lnTo>
                  <a:pt x="527812" y="72897"/>
                </a:lnTo>
                <a:lnTo>
                  <a:pt x="569167" y="72897"/>
                </a:lnTo>
                <a:lnTo>
                  <a:pt x="537210" y="52704"/>
                </a:lnTo>
                <a:lnTo>
                  <a:pt x="539017" y="46825"/>
                </a:lnTo>
                <a:lnTo>
                  <a:pt x="540432" y="40624"/>
                </a:lnTo>
                <a:lnTo>
                  <a:pt x="541442" y="34113"/>
                </a:lnTo>
                <a:lnTo>
                  <a:pt x="542036" y="27304"/>
                </a:lnTo>
                <a:close/>
              </a:path>
              <a:path w="655954" h="222885">
                <a:moveTo>
                  <a:pt x="569167" y="72897"/>
                </a:moveTo>
                <a:lnTo>
                  <a:pt x="527812" y="72897"/>
                </a:lnTo>
                <a:lnTo>
                  <a:pt x="591693" y="113791"/>
                </a:lnTo>
                <a:lnTo>
                  <a:pt x="604138" y="94995"/>
                </a:lnTo>
                <a:lnTo>
                  <a:pt x="569167" y="72897"/>
                </a:lnTo>
                <a:close/>
              </a:path>
              <a:path w="655954" h="222885">
                <a:moveTo>
                  <a:pt x="597026" y="5714"/>
                </a:moveTo>
                <a:lnTo>
                  <a:pt x="458343" y="5714"/>
                </a:lnTo>
                <a:lnTo>
                  <a:pt x="458343" y="27304"/>
                </a:lnTo>
                <a:lnTo>
                  <a:pt x="597026" y="27304"/>
                </a:lnTo>
                <a:lnTo>
                  <a:pt x="597026" y="5714"/>
                </a:lnTo>
                <a:close/>
              </a:path>
              <a:path w="655954" h="222885">
                <a:moveTo>
                  <a:pt x="124206" y="28574"/>
                </a:moveTo>
                <a:lnTo>
                  <a:pt x="97536" y="28574"/>
                </a:lnTo>
                <a:lnTo>
                  <a:pt x="93059" y="41199"/>
                </a:lnTo>
                <a:lnTo>
                  <a:pt x="86296" y="52609"/>
                </a:lnTo>
                <a:lnTo>
                  <a:pt x="52941" y="79384"/>
                </a:lnTo>
                <a:lnTo>
                  <a:pt x="7238" y="91439"/>
                </a:lnTo>
                <a:lnTo>
                  <a:pt x="7238" y="114807"/>
                </a:lnTo>
                <a:lnTo>
                  <a:pt x="49404" y="106485"/>
                </a:lnTo>
                <a:lnTo>
                  <a:pt x="85582" y="87931"/>
                </a:lnTo>
                <a:lnTo>
                  <a:pt x="104140" y="70611"/>
                </a:lnTo>
                <a:lnTo>
                  <a:pt x="161205" y="70611"/>
                </a:lnTo>
                <a:lnTo>
                  <a:pt x="116840" y="50926"/>
                </a:lnTo>
                <a:lnTo>
                  <a:pt x="120269" y="43814"/>
                </a:lnTo>
                <a:lnTo>
                  <a:pt x="122682" y="36321"/>
                </a:lnTo>
                <a:lnTo>
                  <a:pt x="124206" y="28574"/>
                </a:lnTo>
                <a:close/>
              </a:path>
              <a:path w="655954" h="222885">
                <a:moveTo>
                  <a:pt x="161205" y="70611"/>
                </a:moveTo>
                <a:lnTo>
                  <a:pt x="104140" y="70611"/>
                </a:lnTo>
                <a:lnTo>
                  <a:pt x="201168" y="114045"/>
                </a:lnTo>
                <a:lnTo>
                  <a:pt x="211582" y="92963"/>
                </a:lnTo>
                <a:lnTo>
                  <a:pt x="161205" y="70611"/>
                </a:lnTo>
                <a:close/>
              </a:path>
              <a:path w="655954" h="222885">
                <a:moveTo>
                  <a:pt x="204470" y="5714"/>
                </a:moveTo>
                <a:lnTo>
                  <a:pt x="12573" y="5714"/>
                </a:lnTo>
                <a:lnTo>
                  <a:pt x="12573" y="28574"/>
                </a:lnTo>
                <a:lnTo>
                  <a:pt x="204470" y="28574"/>
                </a:lnTo>
                <a:lnTo>
                  <a:pt x="204470" y="5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8953" y="1362953"/>
            <a:ext cx="3134053" cy="522660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30267" y="1494027"/>
            <a:ext cx="1523111" cy="255016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042660" y="1515617"/>
            <a:ext cx="525780" cy="184785"/>
          </a:xfrm>
          <a:custGeom>
            <a:avLst/>
            <a:gdLst/>
            <a:ahLst/>
            <a:cxnLst/>
            <a:rect l="l" t="t" r="r" b="b"/>
            <a:pathLst>
              <a:path w="525779" h="184785">
                <a:moveTo>
                  <a:pt x="41021" y="2032"/>
                </a:moveTo>
                <a:lnTo>
                  <a:pt x="19812" y="2032"/>
                </a:lnTo>
                <a:lnTo>
                  <a:pt x="0" y="70612"/>
                </a:lnTo>
                <a:lnTo>
                  <a:pt x="27813" y="70612"/>
                </a:lnTo>
                <a:lnTo>
                  <a:pt x="41021" y="2032"/>
                </a:lnTo>
                <a:close/>
              </a:path>
              <a:path w="525779" h="184785">
                <a:moveTo>
                  <a:pt x="201803" y="181991"/>
                </a:moveTo>
                <a:lnTo>
                  <a:pt x="164820" y="114173"/>
                </a:lnTo>
                <a:lnTo>
                  <a:pt x="162052" y="109093"/>
                </a:lnTo>
                <a:lnTo>
                  <a:pt x="169735" y="105600"/>
                </a:lnTo>
                <a:lnTo>
                  <a:pt x="176415" y="101231"/>
                </a:lnTo>
                <a:lnTo>
                  <a:pt x="182067" y="95986"/>
                </a:lnTo>
                <a:lnTo>
                  <a:pt x="186194" y="90551"/>
                </a:lnTo>
                <a:lnTo>
                  <a:pt x="186690" y="89916"/>
                </a:lnTo>
                <a:lnTo>
                  <a:pt x="190258" y="83019"/>
                </a:lnTo>
                <a:lnTo>
                  <a:pt x="192798" y="75463"/>
                </a:lnTo>
                <a:lnTo>
                  <a:pt x="194310" y="67259"/>
                </a:lnTo>
                <a:lnTo>
                  <a:pt x="194818" y="58420"/>
                </a:lnTo>
                <a:lnTo>
                  <a:pt x="194386" y="50380"/>
                </a:lnTo>
                <a:lnTo>
                  <a:pt x="173697" y="13233"/>
                </a:lnTo>
                <a:lnTo>
                  <a:pt x="167259" y="9271"/>
                </a:lnTo>
                <a:lnTo>
                  <a:pt x="167259" y="58420"/>
                </a:lnTo>
                <a:lnTo>
                  <a:pt x="166776" y="65697"/>
                </a:lnTo>
                <a:lnTo>
                  <a:pt x="129794" y="90551"/>
                </a:lnTo>
                <a:lnTo>
                  <a:pt x="95758" y="90551"/>
                </a:lnTo>
                <a:lnTo>
                  <a:pt x="95758" y="25400"/>
                </a:lnTo>
                <a:lnTo>
                  <a:pt x="129794" y="25400"/>
                </a:lnTo>
                <a:lnTo>
                  <a:pt x="165163" y="44691"/>
                </a:lnTo>
                <a:lnTo>
                  <a:pt x="167259" y="58420"/>
                </a:lnTo>
                <a:lnTo>
                  <a:pt x="167259" y="9271"/>
                </a:lnTo>
                <a:lnTo>
                  <a:pt x="159867" y="6184"/>
                </a:lnTo>
                <a:lnTo>
                  <a:pt x="151612" y="3937"/>
                </a:lnTo>
                <a:lnTo>
                  <a:pt x="142481" y="2565"/>
                </a:lnTo>
                <a:lnTo>
                  <a:pt x="132461" y="2032"/>
                </a:lnTo>
                <a:lnTo>
                  <a:pt x="68326" y="2032"/>
                </a:lnTo>
                <a:lnTo>
                  <a:pt x="68326" y="181991"/>
                </a:lnTo>
                <a:lnTo>
                  <a:pt x="95758" y="181991"/>
                </a:lnTo>
                <a:lnTo>
                  <a:pt x="95758" y="114173"/>
                </a:lnTo>
                <a:lnTo>
                  <a:pt x="134239" y="114173"/>
                </a:lnTo>
                <a:lnTo>
                  <a:pt x="170815" y="181991"/>
                </a:lnTo>
                <a:lnTo>
                  <a:pt x="201803" y="181991"/>
                </a:lnTo>
                <a:close/>
              </a:path>
              <a:path w="525779" h="184785">
                <a:moveTo>
                  <a:pt x="362458" y="181991"/>
                </a:moveTo>
                <a:lnTo>
                  <a:pt x="350481" y="167513"/>
                </a:lnTo>
                <a:lnTo>
                  <a:pt x="345960" y="162052"/>
                </a:lnTo>
                <a:lnTo>
                  <a:pt x="336931" y="151130"/>
                </a:lnTo>
                <a:lnTo>
                  <a:pt x="340868" y="146304"/>
                </a:lnTo>
                <a:lnTo>
                  <a:pt x="344297" y="139573"/>
                </a:lnTo>
                <a:lnTo>
                  <a:pt x="347027" y="131826"/>
                </a:lnTo>
                <a:lnTo>
                  <a:pt x="347218" y="131318"/>
                </a:lnTo>
                <a:lnTo>
                  <a:pt x="349135" y="124663"/>
                </a:lnTo>
                <a:lnTo>
                  <a:pt x="350545" y="117246"/>
                </a:lnTo>
                <a:lnTo>
                  <a:pt x="351421" y="109093"/>
                </a:lnTo>
                <a:lnTo>
                  <a:pt x="351790" y="100203"/>
                </a:lnTo>
                <a:lnTo>
                  <a:pt x="327914" y="100203"/>
                </a:lnTo>
                <a:lnTo>
                  <a:pt x="327837" y="106934"/>
                </a:lnTo>
                <a:lnTo>
                  <a:pt x="327279" y="111887"/>
                </a:lnTo>
                <a:lnTo>
                  <a:pt x="325869" y="117246"/>
                </a:lnTo>
                <a:lnTo>
                  <a:pt x="324612" y="122555"/>
                </a:lnTo>
                <a:lnTo>
                  <a:pt x="322834" y="127381"/>
                </a:lnTo>
                <a:lnTo>
                  <a:pt x="320548" y="131826"/>
                </a:lnTo>
                <a:lnTo>
                  <a:pt x="305562" y="113944"/>
                </a:lnTo>
                <a:lnTo>
                  <a:pt x="305562" y="150114"/>
                </a:lnTo>
                <a:lnTo>
                  <a:pt x="300990" y="154051"/>
                </a:lnTo>
                <a:lnTo>
                  <a:pt x="295910" y="156972"/>
                </a:lnTo>
                <a:lnTo>
                  <a:pt x="285242" y="161036"/>
                </a:lnTo>
                <a:lnTo>
                  <a:pt x="279781" y="162052"/>
                </a:lnTo>
                <a:lnTo>
                  <a:pt x="267716" y="162052"/>
                </a:lnTo>
                <a:lnTo>
                  <a:pt x="246253" y="147828"/>
                </a:lnTo>
                <a:lnTo>
                  <a:pt x="243586" y="143510"/>
                </a:lnTo>
                <a:lnTo>
                  <a:pt x="242189" y="138684"/>
                </a:lnTo>
                <a:lnTo>
                  <a:pt x="242062" y="130556"/>
                </a:lnTo>
                <a:lnTo>
                  <a:pt x="243459" y="126606"/>
                </a:lnTo>
                <a:lnTo>
                  <a:pt x="246253" y="121793"/>
                </a:lnTo>
                <a:lnTo>
                  <a:pt x="249047" y="116840"/>
                </a:lnTo>
                <a:lnTo>
                  <a:pt x="253873" y="111760"/>
                </a:lnTo>
                <a:lnTo>
                  <a:pt x="265303" y="102997"/>
                </a:lnTo>
                <a:lnTo>
                  <a:pt x="305562" y="150114"/>
                </a:lnTo>
                <a:lnTo>
                  <a:pt x="305562" y="113944"/>
                </a:lnTo>
                <a:lnTo>
                  <a:pt x="296392" y="102997"/>
                </a:lnTo>
                <a:lnTo>
                  <a:pt x="284480" y="88773"/>
                </a:lnTo>
                <a:lnTo>
                  <a:pt x="296926" y="79883"/>
                </a:lnTo>
                <a:lnTo>
                  <a:pt x="304419" y="74422"/>
                </a:lnTo>
                <a:lnTo>
                  <a:pt x="307390" y="71374"/>
                </a:lnTo>
                <a:lnTo>
                  <a:pt x="310261" y="68453"/>
                </a:lnTo>
                <a:lnTo>
                  <a:pt x="314452" y="61849"/>
                </a:lnTo>
                <a:lnTo>
                  <a:pt x="318516" y="55372"/>
                </a:lnTo>
                <a:lnTo>
                  <a:pt x="320675" y="47879"/>
                </a:lnTo>
                <a:lnTo>
                  <a:pt x="320675" y="32131"/>
                </a:lnTo>
                <a:lnTo>
                  <a:pt x="318897" y="25654"/>
                </a:lnTo>
                <a:lnTo>
                  <a:pt x="316852" y="22225"/>
                </a:lnTo>
                <a:lnTo>
                  <a:pt x="315341" y="19685"/>
                </a:lnTo>
                <a:lnTo>
                  <a:pt x="311785" y="13843"/>
                </a:lnTo>
                <a:lnTo>
                  <a:pt x="306578" y="9144"/>
                </a:lnTo>
                <a:lnTo>
                  <a:pt x="296595" y="3733"/>
                </a:lnTo>
                <a:lnTo>
                  <a:pt x="296595" y="42799"/>
                </a:lnTo>
                <a:lnTo>
                  <a:pt x="296545" y="45339"/>
                </a:lnTo>
                <a:lnTo>
                  <a:pt x="280924" y="63627"/>
                </a:lnTo>
                <a:lnTo>
                  <a:pt x="270002" y="71374"/>
                </a:lnTo>
                <a:lnTo>
                  <a:pt x="255397" y="39497"/>
                </a:lnTo>
                <a:lnTo>
                  <a:pt x="256286" y="36195"/>
                </a:lnTo>
                <a:lnTo>
                  <a:pt x="259842" y="29845"/>
                </a:lnTo>
                <a:lnTo>
                  <a:pt x="262382" y="27305"/>
                </a:lnTo>
                <a:lnTo>
                  <a:pt x="265557" y="25273"/>
                </a:lnTo>
                <a:lnTo>
                  <a:pt x="268605" y="23241"/>
                </a:lnTo>
                <a:lnTo>
                  <a:pt x="272288" y="22225"/>
                </a:lnTo>
                <a:lnTo>
                  <a:pt x="280543" y="22225"/>
                </a:lnTo>
                <a:lnTo>
                  <a:pt x="296595" y="42799"/>
                </a:lnTo>
                <a:lnTo>
                  <a:pt x="296595" y="3733"/>
                </a:lnTo>
                <a:lnTo>
                  <a:pt x="293243" y="1905"/>
                </a:lnTo>
                <a:lnTo>
                  <a:pt x="285369" y="127"/>
                </a:lnTo>
                <a:lnTo>
                  <a:pt x="275971" y="0"/>
                </a:lnTo>
                <a:lnTo>
                  <a:pt x="266827" y="127"/>
                </a:lnTo>
                <a:lnTo>
                  <a:pt x="258826" y="1905"/>
                </a:lnTo>
                <a:lnTo>
                  <a:pt x="252095" y="5588"/>
                </a:lnTo>
                <a:lnTo>
                  <a:pt x="245237" y="9271"/>
                </a:lnTo>
                <a:lnTo>
                  <a:pt x="240030" y="14224"/>
                </a:lnTo>
                <a:lnTo>
                  <a:pt x="234746" y="23241"/>
                </a:lnTo>
                <a:lnTo>
                  <a:pt x="232537" y="27051"/>
                </a:lnTo>
                <a:lnTo>
                  <a:pt x="230632" y="34417"/>
                </a:lnTo>
                <a:lnTo>
                  <a:pt x="230632" y="50800"/>
                </a:lnTo>
                <a:lnTo>
                  <a:pt x="232537" y="58166"/>
                </a:lnTo>
                <a:lnTo>
                  <a:pt x="236220" y="65024"/>
                </a:lnTo>
                <a:lnTo>
                  <a:pt x="239776" y="71755"/>
                </a:lnTo>
                <a:lnTo>
                  <a:pt x="244602" y="78613"/>
                </a:lnTo>
                <a:lnTo>
                  <a:pt x="250444" y="85344"/>
                </a:lnTo>
                <a:lnTo>
                  <a:pt x="242938" y="90487"/>
                </a:lnTo>
                <a:lnTo>
                  <a:pt x="218135" y="119494"/>
                </a:lnTo>
                <a:lnTo>
                  <a:pt x="215646" y="134239"/>
                </a:lnTo>
                <a:lnTo>
                  <a:pt x="216090" y="141351"/>
                </a:lnTo>
                <a:lnTo>
                  <a:pt x="236702" y="174282"/>
                </a:lnTo>
                <a:lnTo>
                  <a:pt x="274066" y="184404"/>
                </a:lnTo>
                <a:lnTo>
                  <a:pt x="282321" y="184531"/>
                </a:lnTo>
                <a:lnTo>
                  <a:pt x="290576" y="183134"/>
                </a:lnTo>
                <a:lnTo>
                  <a:pt x="307086" y="177546"/>
                </a:lnTo>
                <a:lnTo>
                  <a:pt x="314198" y="173355"/>
                </a:lnTo>
                <a:lnTo>
                  <a:pt x="320548" y="167513"/>
                </a:lnTo>
                <a:lnTo>
                  <a:pt x="332613" y="181991"/>
                </a:lnTo>
                <a:lnTo>
                  <a:pt x="362458" y="181991"/>
                </a:lnTo>
                <a:close/>
              </a:path>
              <a:path w="525779" h="184785">
                <a:moveTo>
                  <a:pt x="525653" y="91821"/>
                </a:moveTo>
                <a:lnTo>
                  <a:pt x="515493" y="43688"/>
                </a:lnTo>
                <a:lnTo>
                  <a:pt x="498589" y="21805"/>
                </a:lnTo>
                <a:lnTo>
                  <a:pt x="498589" y="91821"/>
                </a:lnTo>
                <a:lnTo>
                  <a:pt x="497649" y="106895"/>
                </a:lnTo>
                <a:lnTo>
                  <a:pt x="474853" y="148348"/>
                </a:lnTo>
                <a:lnTo>
                  <a:pt x="437642" y="158115"/>
                </a:lnTo>
                <a:lnTo>
                  <a:pt x="408178" y="158115"/>
                </a:lnTo>
                <a:lnTo>
                  <a:pt x="408178" y="25908"/>
                </a:lnTo>
                <a:lnTo>
                  <a:pt x="439166" y="25908"/>
                </a:lnTo>
                <a:lnTo>
                  <a:pt x="483616" y="42926"/>
                </a:lnTo>
                <a:lnTo>
                  <a:pt x="498589" y="91821"/>
                </a:lnTo>
                <a:lnTo>
                  <a:pt x="498589" y="21805"/>
                </a:lnTo>
                <a:lnTo>
                  <a:pt x="453720" y="2781"/>
                </a:lnTo>
                <a:lnTo>
                  <a:pt x="440944" y="2032"/>
                </a:lnTo>
                <a:lnTo>
                  <a:pt x="380746" y="2032"/>
                </a:lnTo>
                <a:lnTo>
                  <a:pt x="380746" y="181991"/>
                </a:lnTo>
                <a:lnTo>
                  <a:pt x="439166" y="181991"/>
                </a:lnTo>
                <a:lnTo>
                  <a:pt x="485889" y="171069"/>
                </a:lnTo>
                <a:lnTo>
                  <a:pt x="502678" y="158115"/>
                </a:lnTo>
                <a:lnTo>
                  <a:pt x="502920" y="157911"/>
                </a:lnTo>
                <a:lnTo>
                  <a:pt x="523074" y="117957"/>
                </a:lnTo>
                <a:lnTo>
                  <a:pt x="525005" y="105410"/>
                </a:lnTo>
                <a:lnTo>
                  <a:pt x="525653" y="9182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61911" y="1496060"/>
            <a:ext cx="414020" cy="223520"/>
          </a:xfrm>
          <a:custGeom>
            <a:avLst/>
            <a:gdLst/>
            <a:ahLst/>
            <a:cxnLst/>
            <a:rect l="l" t="t" r="r" b="b"/>
            <a:pathLst>
              <a:path w="414020" h="223519">
                <a:moveTo>
                  <a:pt x="259080" y="152526"/>
                </a:moveTo>
                <a:lnTo>
                  <a:pt x="235458" y="152526"/>
                </a:lnTo>
                <a:lnTo>
                  <a:pt x="235458" y="217931"/>
                </a:lnTo>
                <a:lnTo>
                  <a:pt x="391033" y="217931"/>
                </a:lnTo>
                <a:lnTo>
                  <a:pt x="391033" y="198500"/>
                </a:lnTo>
                <a:lnTo>
                  <a:pt x="259080" y="198500"/>
                </a:lnTo>
                <a:lnTo>
                  <a:pt x="259080" y="152526"/>
                </a:lnTo>
                <a:close/>
              </a:path>
              <a:path w="414020" h="223519">
                <a:moveTo>
                  <a:pt x="325374" y="130682"/>
                </a:moveTo>
                <a:lnTo>
                  <a:pt x="301498" y="130682"/>
                </a:lnTo>
                <a:lnTo>
                  <a:pt x="301498" y="173989"/>
                </a:lnTo>
                <a:lnTo>
                  <a:pt x="325374" y="173989"/>
                </a:lnTo>
                <a:lnTo>
                  <a:pt x="325374" y="130682"/>
                </a:lnTo>
                <a:close/>
              </a:path>
              <a:path w="414020" h="223519">
                <a:moveTo>
                  <a:pt x="413639" y="111505"/>
                </a:moveTo>
                <a:lnTo>
                  <a:pt x="209804" y="111505"/>
                </a:lnTo>
                <a:lnTo>
                  <a:pt x="209804" y="130682"/>
                </a:lnTo>
                <a:lnTo>
                  <a:pt x="413639" y="130682"/>
                </a:lnTo>
                <a:lnTo>
                  <a:pt x="413639" y="111505"/>
                </a:lnTo>
                <a:close/>
              </a:path>
              <a:path w="414020" h="223519">
                <a:moveTo>
                  <a:pt x="311404" y="5206"/>
                </a:moveTo>
                <a:lnTo>
                  <a:pt x="269748" y="10667"/>
                </a:lnTo>
                <a:lnTo>
                  <a:pt x="237853" y="31595"/>
                </a:lnTo>
                <a:lnTo>
                  <a:pt x="232156" y="50418"/>
                </a:lnTo>
                <a:lnTo>
                  <a:pt x="232848" y="57134"/>
                </a:lnTo>
                <a:lnTo>
                  <a:pt x="261316" y="86941"/>
                </a:lnTo>
                <a:lnTo>
                  <a:pt x="299805" y="95041"/>
                </a:lnTo>
                <a:lnTo>
                  <a:pt x="311404" y="95376"/>
                </a:lnTo>
                <a:lnTo>
                  <a:pt x="323095" y="95041"/>
                </a:lnTo>
                <a:lnTo>
                  <a:pt x="361652" y="86941"/>
                </a:lnTo>
                <a:lnTo>
                  <a:pt x="378482" y="76326"/>
                </a:lnTo>
                <a:lnTo>
                  <a:pt x="311404" y="76326"/>
                </a:lnTo>
                <a:lnTo>
                  <a:pt x="303494" y="76063"/>
                </a:lnTo>
                <a:lnTo>
                  <a:pt x="264160" y="64262"/>
                </a:lnTo>
                <a:lnTo>
                  <a:pt x="259715" y="60451"/>
                </a:lnTo>
                <a:lnTo>
                  <a:pt x="257556" y="55879"/>
                </a:lnTo>
                <a:lnTo>
                  <a:pt x="257556" y="44957"/>
                </a:lnTo>
                <a:lnTo>
                  <a:pt x="296132" y="24907"/>
                </a:lnTo>
                <a:lnTo>
                  <a:pt x="311404" y="24129"/>
                </a:lnTo>
                <a:lnTo>
                  <a:pt x="378199" y="24129"/>
                </a:lnTo>
                <a:lnTo>
                  <a:pt x="375281" y="21526"/>
                </a:lnTo>
                <a:lnTo>
                  <a:pt x="333978" y="6603"/>
                </a:lnTo>
                <a:lnTo>
                  <a:pt x="323095" y="5560"/>
                </a:lnTo>
                <a:lnTo>
                  <a:pt x="311404" y="5206"/>
                </a:lnTo>
                <a:close/>
              </a:path>
              <a:path w="414020" h="223519">
                <a:moveTo>
                  <a:pt x="378199" y="24129"/>
                </a:moveTo>
                <a:lnTo>
                  <a:pt x="311404" y="24129"/>
                </a:lnTo>
                <a:lnTo>
                  <a:pt x="323236" y="24578"/>
                </a:lnTo>
                <a:lnTo>
                  <a:pt x="333771" y="25907"/>
                </a:lnTo>
                <a:lnTo>
                  <a:pt x="365633" y="50418"/>
                </a:lnTo>
                <a:lnTo>
                  <a:pt x="365379" y="58547"/>
                </a:lnTo>
                <a:lnTo>
                  <a:pt x="323236" y="75826"/>
                </a:lnTo>
                <a:lnTo>
                  <a:pt x="311404" y="76326"/>
                </a:lnTo>
                <a:lnTo>
                  <a:pt x="378482" y="76326"/>
                </a:lnTo>
                <a:lnTo>
                  <a:pt x="390525" y="50418"/>
                </a:lnTo>
                <a:lnTo>
                  <a:pt x="389834" y="43684"/>
                </a:lnTo>
                <a:lnTo>
                  <a:pt x="387953" y="37401"/>
                </a:lnTo>
                <a:lnTo>
                  <a:pt x="384881" y="31595"/>
                </a:lnTo>
                <a:lnTo>
                  <a:pt x="380619" y="26288"/>
                </a:lnTo>
                <a:lnTo>
                  <a:pt x="378199" y="24129"/>
                </a:lnTo>
                <a:close/>
              </a:path>
              <a:path w="414020" h="223519">
                <a:moveTo>
                  <a:pt x="104140" y="21336"/>
                </a:moveTo>
                <a:lnTo>
                  <a:pt x="0" y="21336"/>
                </a:lnTo>
                <a:lnTo>
                  <a:pt x="0" y="167766"/>
                </a:lnTo>
                <a:lnTo>
                  <a:pt x="28023" y="167814"/>
                </a:lnTo>
                <a:lnTo>
                  <a:pt x="37782" y="167766"/>
                </a:lnTo>
                <a:lnTo>
                  <a:pt x="81833" y="165939"/>
                </a:lnTo>
                <a:lnTo>
                  <a:pt x="123825" y="160527"/>
                </a:lnTo>
                <a:lnTo>
                  <a:pt x="121922" y="148081"/>
                </a:lnTo>
                <a:lnTo>
                  <a:pt x="23622" y="148081"/>
                </a:lnTo>
                <a:lnTo>
                  <a:pt x="23622" y="40512"/>
                </a:lnTo>
                <a:lnTo>
                  <a:pt x="104140" y="40512"/>
                </a:lnTo>
                <a:lnTo>
                  <a:pt x="104140" y="21336"/>
                </a:lnTo>
                <a:close/>
              </a:path>
              <a:path w="414020" h="223519">
                <a:moveTo>
                  <a:pt x="120777" y="140588"/>
                </a:moveTo>
                <a:lnTo>
                  <a:pt x="82226" y="145819"/>
                </a:lnTo>
                <a:lnTo>
                  <a:pt x="41640" y="147891"/>
                </a:lnTo>
                <a:lnTo>
                  <a:pt x="23622" y="148081"/>
                </a:lnTo>
                <a:lnTo>
                  <a:pt x="121922" y="148081"/>
                </a:lnTo>
                <a:lnTo>
                  <a:pt x="120777" y="140588"/>
                </a:lnTo>
                <a:close/>
              </a:path>
              <a:path w="414020" h="223519">
                <a:moveTo>
                  <a:pt x="164084" y="0"/>
                </a:moveTo>
                <a:lnTo>
                  <a:pt x="140462" y="0"/>
                </a:lnTo>
                <a:lnTo>
                  <a:pt x="140462" y="223138"/>
                </a:lnTo>
                <a:lnTo>
                  <a:pt x="164084" y="223138"/>
                </a:lnTo>
                <a:lnTo>
                  <a:pt x="164084" y="105537"/>
                </a:lnTo>
                <a:lnTo>
                  <a:pt x="199898" y="105537"/>
                </a:lnTo>
                <a:lnTo>
                  <a:pt x="199898" y="86232"/>
                </a:lnTo>
                <a:lnTo>
                  <a:pt x="164084" y="86232"/>
                </a:lnTo>
                <a:lnTo>
                  <a:pt x="1640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61021" y="1515617"/>
            <a:ext cx="457834" cy="184785"/>
          </a:xfrm>
          <a:custGeom>
            <a:avLst/>
            <a:gdLst/>
            <a:ahLst/>
            <a:cxnLst/>
            <a:rect l="l" t="t" r="r" b="b"/>
            <a:pathLst>
              <a:path w="457834" h="184785">
                <a:moveTo>
                  <a:pt x="207645" y="0"/>
                </a:moveTo>
                <a:lnTo>
                  <a:pt x="198500" y="127"/>
                </a:lnTo>
                <a:lnTo>
                  <a:pt x="190500" y="1905"/>
                </a:lnTo>
                <a:lnTo>
                  <a:pt x="183769" y="5587"/>
                </a:lnTo>
                <a:lnTo>
                  <a:pt x="176910" y="9271"/>
                </a:lnTo>
                <a:lnTo>
                  <a:pt x="171703" y="14224"/>
                </a:lnTo>
                <a:lnTo>
                  <a:pt x="166420" y="23241"/>
                </a:lnTo>
                <a:lnTo>
                  <a:pt x="164210" y="27051"/>
                </a:lnTo>
                <a:lnTo>
                  <a:pt x="162305" y="34417"/>
                </a:lnTo>
                <a:lnTo>
                  <a:pt x="162305" y="50800"/>
                </a:lnTo>
                <a:lnTo>
                  <a:pt x="164210" y="58166"/>
                </a:lnTo>
                <a:lnTo>
                  <a:pt x="167894" y="65024"/>
                </a:lnTo>
                <a:lnTo>
                  <a:pt x="171450" y="71755"/>
                </a:lnTo>
                <a:lnTo>
                  <a:pt x="176275" y="78612"/>
                </a:lnTo>
                <a:lnTo>
                  <a:pt x="182118" y="85344"/>
                </a:lnTo>
                <a:lnTo>
                  <a:pt x="174617" y="90485"/>
                </a:lnTo>
                <a:lnTo>
                  <a:pt x="149812" y="119491"/>
                </a:lnTo>
                <a:lnTo>
                  <a:pt x="147320" y="134239"/>
                </a:lnTo>
                <a:lnTo>
                  <a:pt x="147770" y="141341"/>
                </a:lnTo>
                <a:lnTo>
                  <a:pt x="168380" y="174273"/>
                </a:lnTo>
                <a:lnTo>
                  <a:pt x="205739" y="184404"/>
                </a:lnTo>
                <a:lnTo>
                  <a:pt x="213995" y="184531"/>
                </a:lnTo>
                <a:lnTo>
                  <a:pt x="222250" y="183134"/>
                </a:lnTo>
                <a:lnTo>
                  <a:pt x="238759" y="177546"/>
                </a:lnTo>
                <a:lnTo>
                  <a:pt x="245872" y="173355"/>
                </a:lnTo>
                <a:lnTo>
                  <a:pt x="252222" y="167512"/>
                </a:lnTo>
                <a:lnTo>
                  <a:pt x="282156" y="167512"/>
                </a:lnTo>
                <a:lnTo>
                  <a:pt x="277639" y="162052"/>
                </a:lnTo>
                <a:lnTo>
                  <a:pt x="199389" y="162052"/>
                </a:lnTo>
                <a:lnTo>
                  <a:pt x="193801" y="160655"/>
                </a:lnTo>
                <a:lnTo>
                  <a:pt x="188975" y="158115"/>
                </a:lnTo>
                <a:lnTo>
                  <a:pt x="184276" y="155575"/>
                </a:lnTo>
                <a:lnTo>
                  <a:pt x="180467" y="152019"/>
                </a:lnTo>
                <a:lnTo>
                  <a:pt x="177926" y="147828"/>
                </a:lnTo>
                <a:lnTo>
                  <a:pt x="175259" y="143510"/>
                </a:lnTo>
                <a:lnTo>
                  <a:pt x="173862" y="138684"/>
                </a:lnTo>
                <a:lnTo>
                  <a:pt x="173735" y="130556"/>
                </a:lnTo>
                <a:lnTo>
                  <a:pt x="175145" y="126597"/>
                </a:lnTo>
                <a:lnTo>
                  <a:pt x="177926" y="121793"/>
                </a:lnTo>
                <a:lnTo>
                  <a:pt x="180594" y="116840"/>
                </a:lnTo>
                <a:lnTo>
                  <a:pt x="185547" y="111760"/>
                </a:lnTo>
                <a:lnTo>
                  <a:pt x="196976" y="102997"/>
                </a:lnTo>
                <a:lnTo>
                  <a:pt x="228070" y="102997"/>
                </a:lnTo>
                <a:lnTo>
                  <a:pt x="216153" y="88773"/>
                </a:lnTo>
                <a:lnTo>
                  <a:pt x="228600" y="79883"/>
                </a:lnTo>
                <a:lnTo>
                  <a:pt x="236093" y="74422"/>
                </a:lnTo>
                <a:lnTo>
                  <a:pt x="239076" y="71374"/>
                </a:lnTo>
                <a:lnTo>
                  <a:pt x="201675" y="71374"/>
                </a:lnTo>
                <a:lnTo>
                  <a:pt x="197484" y="66421"/>
                </a:lnTo>
                <a:lnTo>
                  <a:pt x="187071" y="39497"/>
                </a:lnTo>
                <a:lnTo>
                  <a:pt x="187959" y="36195"/>
                </a:lnTo>
                <a:lnTo>
                  <a:pt x="191516" y="29845"/>
                </a:lnTo>
                <a:lnTo>
                  <a:pt x="194055" y="27305"/>
                </a:lnTo>
                <a:lnTo>
                  <a:pt x="197230" y="25273"/>
                </a:lnTo>
                <a:lnTo>
                  <a:pt x="200278" y="23241"/>
                </a:lnTo>
                <a:lnTo>
                  <a:pt x="203961" y="22225"/>
                </a:lnTo>
                <a:lnTo>
                  <a:pt x="248528" y="22225"/>
                </a:lnTo>
                <a:lnTo>
                  <a:pt x="247014" y="19685"/>
                </a:lnTo>
                <a:lnTo>
                  <a:pt x="243458" y="13843"/>
                </a:lnTo>
                <a:lnTo>
                  <a:pt x="238251" y="9144"/>
                </a:lnTo>
                <a:lnTo>
                  <a:pt x="224917" y="1905"/>
                </a:lnTo>
                <a:lnTo>
                  <a:pt x="217043" y="127"/>
                </a:lnTo>
                <a:lnTo>
                  <a:pt x="207645" y="0"/>
                </a:lnTo>
                <a:close/>
              </a:path>
              <a:path w="457834" h="184785">
                <a:moveTo>
                  <a:pt x="282156" y="167512"/>
                </a:moveTo>
                <a:lnTo>
                  <a:pt x="252222" y="167512"/>
                </a:lnTo>
                <a:lnTo>
                  <a:pt x="264286" y="181991"/>
                </a:lnTo>
                <a:lnTo>
                  <a:pt x="294131" y="181991"/>
                </a:lnTo>
                <a:lnTo>
                  <a:pt x="282156" y="167512"/>
                </a:lnTo>
                <a:close/>
              </a:path>
              <a:path w="457834" h="184785">
                <a:moveTo>
                  <a:pt x="228070" y="102997"/>
                </a:moveTo>
                <a:lnTo>
                  <a:pt x="196976" y="102997"/>
                </a:lnTo>
                <a:lnTo>
                  <a:pt x="237235" y="150114"/>
                </a:lnTo>
                <a:lnTo>
                  <a:pt x="232663" y="154051"/>
                </a:lnTo>
                <a:lnTo>
                  <a:pt x="227583" y="156972"/>
                </a:lnTo>
                <a:lnTo>
                  <a:pt x="216916" y="161036"/>
                </a:lnTo>
                <a:lnTo>
                  <a:pt x="211454" y="162052"/>
                </a:lnTo>
                <a:lnTo>
                  <a:pt x="277639" y="162052"/>
                </a:lnTo>
                <a:lnTo>
                  <a:pt x="268604" y="151130"/>
                </a:lnTo>
                <a:lnTo>
                  <a:pt x="272542" y="146304"/>
                </a:lnTo>
                <a:lnTo>
                  <a:pt x="275971" y="139573"/>
                </a:lnTo>
                <a:lnTo>
                  <a:pt x="278712" y="131826"/>
                </a:lnTo>
                <a:lnTo>
                  <a:pt x="252222" y="131826"/>
                </a:lnTo>
                <a:lnTo>
                  <a:pt x="228070" y="102997"/>
                </a:lnTo>
                <a:close/>
              </a:path>
              <a:path w="457834" h="184785">
                <a:moveTo>
                  <a:pt x="283463" y="100203"/>
                </a:moveTo>
                <a:lnTo>
                  <a:pt x="259587" y="100203"/>
                </a:lnTo>
                <a:lnTo>
                  <a:pt x="259515" y="106934"/>
                </a:lnTo>
                <a:lnTo>
                  <a:pt x="258952" y="111887"/>
                </a:lnTo>
                <a:lnTo>
                  <a:pt x="257552" y="117236"/>
                </a:lnTo>
                <a:lnTo>
                  <a:pt x="256285" y="122555"/>
                </a:lnTo>
                <a:lnTo>
                  <a:pt x="254507" y="127381"/>
                </a:lnTo>
                <a:lnTo>
                  <a:pt x="252222" y="131826"/>
                </a:lnTo>
                <a:lnTo>
                  <a:pt x="278712" y="131826"/>
                </a:lnTo>
                <a:lnTo>
                  <a:pt x="278892" y="131318"/>
                </a:lnTo>
                <a:lnTo>
                  <a:pt x="280820" y="124652"/>
                </a:lnTo>
                <a:lnTo>
                  <a:pt x="282225" y="117236"/>
                </a:lnTo>
                <a:lnTo>
                  <a:pt x="283106" y="109083"/>
                </a:lnTo>
                <a:lnTo>
                  <a:pt x="283463" y="100203"/>
                </a:lnTo>
                <a:close/>
              </a:path>
              <a:path w="457834" h="184785">
                <a:moveTo>
                  <a:pt x="248528" y="22225"/>
                </a:moveTo>
                <a:lnTo>
                  <a:pt x="212217" y="22225"/>
                </a:lnTo>
                <a:lnTo>
                  <a:pt x="215773" y="23114"/>
                </a:lnTo>
                <a:lnTo>
                  <a:pt x="221869" y="26670"/>
                </a:lnTo>
                <a:lnTo>
                  <a:pt x="224154" y="28956"/>
                </a:lnTo>
                <a:lnTo>
                  <a:pt x="225805" y="31623"/>
                </a:lnTo>
                <a:lnTo>
                  <a:pt x="227456" y="34417"/>
                </a:lnTo>
                <a:lnTo>
                  <a:pt x="228219" y="37211"/>
                </a:lnTo>
                <a:lnTo>
                  <a:pt x="228219" y="45339"/>
                </a:lnTo>
                <a:lnTo>
                  <a:pt x="212598" y="63627"/>
                </a:lnTo>
                <a:lnTo>
                  <a:pt x="201675" y="71374"/>
                </a:lnTo>
                <a:lnTo>
                  <a:pt x="239076" y="71374"/>
                </a:lnTo>
                <a:lnTo>
                  <a:pt x="241934" y="68453"/>
                </a:lnTo>
                <a:lnTo>
                  <a:pt x="246125" y="61849"/>
                </a:lnTo>
                <a:lnTo>
                  <a:pt x="250189" y="55372"/>
                </a:lnTo>
                <a:lnTo>
                  <a:pt x="252349" y="47879"/>
                </a:lnTo>
                <a:lnTo>
                  <a:pt x="252349" y="32131"/>
                </a:lnTo>
                <a:lnTo>
                  <a:pt x="250571" y="25654"/>
                </a:lnTo>
                <a:lnTo>
                  <a:pt x="248528" y="22225"/>
                </a:lnTo>
                <a:close/>
              </a:path>
              <a:path w="457834" h="184785">
                <a:moveTo>
                  <a:pt x="372618" y="2032"/>
                </a:moveTo>
                <a:lnTo>
                  <a:pt x="312420" y="2032"/>
                </a:lnTo>
                <a:lnTo>
                  <a:pt x="312420" y="181991"/>
                </a:lnTo>
                <a:lnTo>
                  <a:pt x="370839" y="181991"/>
                </a:lnTo>
                <a:lnTo>
                  <a:pt x="384053" y="181248"/>
                </a:lnTo>
                <a:lnTo>
                  <a:pt x="426644" y="165066"/>
                </a:lnTo>
                <a:lnTo>
                  <a:pt x="434364" y="158115"/>
                </a:lnTo>
                <a:lnTo>
                  <a:pt x="339725" y="158115"/>
                </a:lnTo>
                <a:lnTo>
                  <a:pt x="339725" y="25908"/>
                </a:lnTo>
                <a:lnTo>
                  <a:pt x="434798" y="25908"/>
                </a:lnTo>
                <a:lnTo>
                  <a:pt x="426985" y="18809"/>
                </a:lnTo>
                <a:lnTo>
                  <a:pt x="418083" y="12827"/>
                </a:lnTo>
                <a:lnTo>
                  <a:pt x="408158" y="8157"/>
                </a:lnTo>
                <a:lnTo>
                  <a:pt x="397255" y="4810"/>
                </a:lnTo>
                <a:lnTo>
                  <a:pt x="385401" y="2772"/>
                </a:lnTo>
                <a:lnTo>
                  <a:pt x="372618" y="2032"/>
                </a:lnTo>
                <a:close/>
              </a:path>
              <a:path w="457834" h="184785">
                <a:moveTo>
                  <a:pt x="434798" y="25908"/>
                </a:moveTo>
                <a:lnTo>
                  <a:pt x="370839" y="25908"/>
                </a:lnTo>
                <a:lnTo>
                  <a:pt x="384696" y="27049"/>
                </a:lnTo>
                <a:lnTo>
                  <a:pt x="396732" y="30273"/>
                </a:lnTo>
                <a:lnTo>
                  <a:pt x="426497" y="63611"/>
                </a:lnTo>
                <a:lnTo>
                  <a:pt x="430275" y="91821"/>
                </a:lnTo>
                <a:lnTo>
                  <a:pt x="429323" y="106892"/>
                </a:lnTo>
                <a:lnTo>
                  <a:pt x="406534" y="148345"/>
                </a:lnTo>
                <a:lnTo>
                  <a:pt x="369316" y="158115"/>
                </a:lnTo>
                <a:lnTo>
                  <a:pt x="434364" y="158115"/>
                </a:lnTo>
                <a:lnTo>
                  <a:pt x="454755" y="117951"/>
                </a:lnTo>
                <a:lnTo>
                  <a:pt x="457326" y="91821"/>
                </a:lnTo>
                <a:lnTo>
                  <a:pt x="456686" y="78245"/>
                </a:lnTo>
                <a:lnTo>
                  <a:pt x="454771" y="65706"/>
                </a:lnTo>
                <a:lnTo>
                  <a:pt x="451594" y="54191"/>
                </a:lnTo>
                <a:lnTo>
                  <a:pt x="447167" y="43687"/>
                </a:lnTo>
                <a:lnTo>
                  <a:pt x="441551" y="34204"/>
                </a:lnTo>
                <a:lnTo>
                  <a:pt x="434798" y="25908"/>
                </a:lnTo>
                <a:close/>
              </a:path>
              <a:path w="457834" h="184785">
                <a:moveTo>
                  <a:pt x="64134" y="2032"/>
                </a:moveTo>
                <a:lnTo>
                  <a:pt x="0" y="2032"/>
                </a:lnTo>
                <a:lnTo>
                  <a:pt x="0" y="181991"/>
                </a:lnTo>
                <a:lnTo>
                  <a:pt x="27431" y="181991"/>
                </a:lnTo>
                <a:lnTo>
                  <a:pt x="27431" y="114173"/>
                </a:lnTo>
                <a:lnTo>
                  <a:pt x="96496" y="114173"/>
                </a:lnTo>
                <a:lnTo>
                  <a:pt x="93725" y="109093"/>
                </a:lnTo>
                <a:lnTo>
                  <a:pt x="101415" y="105596"/>
                </a:lnTo>
                <a:lnTo>
                  <a:pt x="108092" y="101219"/>
                </a:lnTo>
                <a:lnTo>
                  <a:pt x="113746" y="95984"/>
                </a:lnTo>
                <a:lnTo>
                  <a:pt x="117880" y="90551"/>
                </a:lnTo>
                <a:lnTo>
                  <a:pt x="27431" y="90551"/>
                </a:lnTo>
                <a:lnTo>
                  <a:pt x="27431" y="25400"/>
                </a:lnTo>
                <a:lnTo>
                  <a:pt x="117235" y="25400"/>
                </a:lnTo>
                <a:lnTo>
                  <a:pt x="115756" y="23129"/>
                </a:lnTo>
                <a:lnTo>
                  <a:pt x="74162" y="2555"/>
                </a:lnTo>
                <a:lnTo>
                  <a:pt x="64134" y="2032"/>
                </a:lnTo>
                <a:close/>
              </a:path>
              <a:path w="457834" h="184785">
                <a:moveTo>
                  <a:pt x="96496" y="114173"/>
                </a:moveTo>
                <a:lnTo>
                  <a:pt x="65912" y="114173"/>
                </a:lnTo>
                <a:lnTo>
                  <a:pt x="102488" y="181991"/>
                </a:lnTo>
                <a:lnTo>
                  <a:pt x="133476" y="181991"/>
                </a:lnTo>
                <a:lnTo>
                  <a:pt x="96496" y="114173"/>
                </a:lnTo>
                <a:close/>
              </a:path>
              <a:path w="457834" h="184785">
                <a:moveTo>
                  <a:pt x="117235" y="25400"/>
                </a:moveTo>
                <a:lnTo>
                  <a:pt x="61468" y="25400"/>
                </a:lnTo>
                <a:lnTo>
                  <a:pt x="70685" y="26021"/>
                </a:lnTo>
                <a:lnTo>
                  <a:pt x="78533" y="27701"/>
                </a:lnTo>
                <a:lnTo>
                  <a:pt x="98932" y="58420"/>
                </a:lnTo>
                <a:lnTo>
                  <a:pt x="98456" y="65684"/>
                </a:lnTo>
                <a:lnTo>
                  <a:pt x="61468" y="90551"/>
                </a:lnTo>
                <a:lnTo>
                  <a:pt x="117880" y="90551"/>
                </a:lnTo>
                <a:lnTo>
                  <a:pt x="126492" y="58420"/>
                </a:lnTo>
                <a:lnTo>
                  <a:pt x="126063" y="50371"/>
                </a:lnTo>
                <a:lnTo>
                  <a:pt x="124777" y="42799"/>
                </a:lnTo>
                <a:lnTo>
                  <a:pt x="122634" y="35702"/>
                </a:lnTo>
                <a:lnTo>
                  <a:pt x="119633" y="29083"/>
                </a:lnTo>
                <a:lnTo>
                  <a:pt x="117235" y="25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02042" y="1496059"/>
            <a:ext cx="481965" cy="222885"/>
          </a:xfrm>
          <a:custGeom>
            <a:avLst/>
            <a:gdLst/>
            <a:ahLst/>
            <a:cxnLst/>
            <a:rect l="l" t="t" r="r" b="b"/>
            <a:pathLst>
              <a:path w="481965" h="222885">
                <a:moveTo>
                  <a:pt x="141224" y="156083"/>
                </a:moveTo>
                <a:lnTo>
                  <a:pt x="104521" y="127088"/>
                </a:lnTo>
                <a:lnTo>
                  <a:pt x="84493" y="84188"/>
                </a:lnTo>
                <a:lnTo>
                  <a:pt x="82550" y="65532"/>
                </a:lnTo>
                <a:lnTo>
                  <a:pt x="82550" y="41910"/>
                </a:lnTo>
                <a:lnTo>
                  <a:pt x="133223" y="41910"/>
                </a:lnTo>
                <a:lnTo>
                  <a:pt x="133223" y="22352"/>
                </a:lnTo>
                <a:lnTo>
                  <a:pt x="7747" y="22352"/>
                </a:lnTo>
                <a:lnTo>
                  <a:pt x="7747" y="41910"/>
                </a:lnTo>
                <a:lnTo>
                  <a:pt x="58674" y="41910"/>
                </a:lnTo>
                <a:lnTo>
                  <a:pt x="58674" y="65532"/>
                </a:lnTo>
                <a:lnTo>
                  <a:pt x="50800" y="104013"/>
                </a:lnTo>
                <a:lnTo>
                  <a:pt x="30099" y="138176"/>
                </a:lnTo>
                <a:lnTo>
                  <a:pt x="0" y="161544"/>
                </a:lnTo>
                <a:lnTo>
                  <a:pt x="13716" y="180213"/>
                </a:lnTo>
                <a:lnTo>
                  <a:pt x="48133" y="151511"/>
                </a:lnTo>
                <a:lnTo>
                  <a:pt x="70866" y="108585"/>
                </a:lnTo>
                <a:lnTo>
                  <a:pt x="75209" y="119570"/>
                </a:lnTo>
                <a:lnTo>
                  <a:pt x="101333" y="156413"/>
                </a:lnTo>
                <a:lnTo>
                  <a:pt x="128270" y="174498"/>
                </a:lnTo>
                <a:lnTo>
                  <a:pt x="141224" y="156083"/>
                </a:lnTo>
                <a:close/>
              </a:path>
              <a:path w="481965" h="222885">
                <a:moveTo>
                  <a:pt x="184912" y="0"/>
                </a:moveTo>
                <a:lnTo>
                  <a:pt x="161290" y="0"/>
                </a:lnTo>
                <a:lnTo>
                  <a:pt x="161290" y="222631"/>
                </a:lnTo>
                <a:lnTo>
                  <a:pt x="184912" y="222631"/>
                </a:lnTo>
                <a:lnTo>
                  <a:pt x="184912" y="0"/>
                </a:lnTo>
                <a:close/>
              </a:path>
              <a:path w="481965" h="222885">
                <a:moveTo>
                  <a:pt x="346837" y="40005"/>
                </a:moveTo>
                <a:lnTo>
                  <a:pt x="344551" y="33147"/>
                </a:lnTo>
                <a:lnTo>
                  <a:pt x="339852" y="27305"/>
                </a:lnTo>
                <a:lnTo>
                  <a:pt x="339064" y="26289"/>
                </a:lnTo>
                <a:lnTo>
                  <a:pt x="335280" y="21336"/>
                </a:lnTo>
                <a:lnTo>
                  <a:pt x="328803" y="16891"/>
                </a:lnTo>
                <a:lnTo>
                  <a:pt x="324612" y="15214"/>
                </a:lnTo>
                <a:lnTo>
                  <a:pt x="324612" y="47879"/>
                </a:lnTo>
                <a:lnTo>
                  <a:pt x="324358" y="54610"/>
                </a:lnTo>
                <a:lnTo>
                  <a:pt x="291846" y="69342"/>
                </a:lnTo>
                <a:lnTo>
                  <a:pt x="281686" y="69215"/>
                </a:lnTo>
                <a:lnTo>
                  <a:pt x="273685" y="67310"/>
                </a:lnTo>
                <a:lnTo>
                  <a:pt x="267716" y="63627"/>
                </a:lnTo>
                <a:lnTo>
                  <a:pt x="261747" y="59817"/>
                </a:lnTo>
                <a:lnTo>
                  <a:pt x="258699" y="54610"/>
                </a:lnTo>
                <a:lnTo>
                  <a:pt x="258699" y="41148"/>
                </a:lnTo>
                <a:lnTo>
                  <a:pt x="261747" y="35814"/>
                </a:lnTo>
                <a:lnTo>
                  <a:pt x="273685" y="28194"/>
                </a:lnTo>
                <a:lnTo>
                  <a:pt x="281686" y="26289"/>
                </a:lnTo>
                <a:lnTo>
                  <a:pt x="301498" y="26289"/>
                </a:lnTo>
                <a:lnTo>
                  <a:pt x="324612" y="47879"/>
                </a:lnTo>
                <a:lnTo>
                  <a:pt x="324612" y="15214"/>
                </a:lnTo>
                <a:lnTo>
                  <a:pt x="291846" y="8636"/>
                </a:lnTo>
                <a:lnTo>
                  <a:pt x="283743" y="9017"/>
                </a:lnTo>
                <a:lnTo>
                  <a:pt x="238760" y="33147"/>
                </a:lnTo>
                <a:lnTo>
                  <a:pt x="236474" y="40005"/>
                </a:lnTo>
                <a:lnTo>
                  <a:pt x="236474" y="55880"/>
                </a:lnTo>
                <a:lnTo>
                  <a:pt x="269214" y="83997"/>
                </a:lnTo>
                <a:lnTo>
                  <a:pt x="291846" y="86741"/>
                </a:lnTo>
                <a:lnTo>
                  <a:pt x="299770" y="86385"/>
                </a:lnTo>
                <a:lnTo>
                  <a:pt x="339153" y="69342"/>
                </a:lnTo>
                <a:lnTo>
                  <a:pt x="339852" y="68453"/>
                </a:lnTo>
                <a:lnTo>
                  <a:pt x="344551" y="62738"/>
                </a:lnTo>
                <a:lnTo>
                  <a:pt x="346837" y="55880"/>
                </a:lnTo>
                <a:lnTo>
                  <a:pt x="346837" y="40005"/>
                </a:lnTo>
                <a:close/>
              </a:path>
              <a:path w="481965" h="222885">
                <a:moveTo>
                  <a:pt x="364617" y="112014"/>
                </a:moveTo>
                <a:lnTo>
                  <a:pt x="363093" y="95123"/>
                </a:lnTo>
                <a:lnTo>
                  <a:pt x="351066" y="96532"/>
                </a:lnTo>
                <a:lnTo>
                  <a:pt x="338836" y="97713"/>
                </a:lnTo>
                <a:lnTo>
                  <a:pt x="288696" y="100685"/>
                </a:lnTo>
                <a:lnTo>
                  <a:pt x="218948" y="101854"/>
                </a:lnTo>
                <a:lnTo>
                  <a:pt x="221996" y="120777"/>
                </a:lnTo>
                <a:lnTo>
                  <a:pt x="250825" y="120650"/>
                </a:lnTo>
                <a:lnTo>
                  <a:pt x="266331" y="120357"/>
                </a:lnTo>
                <a:lnTo>
                  <a:pt x="282321" y="119761"/>
                </a:lnTo>
                <a:lnTo>
                  <a:pt x="282321" y="162052"/>
                </a:lnTo>
                <a:lnTo>
                  <a:pt x="305943" y="162052"/>
                </a:lnTo>
                <a:lnTo>
                  <a:pt x="305943" y="119761"/>
                </a:lnTo>
                <a:lnTo>
                  <a:pt x="305943" y="118491"/>
                </a:lnTo>
                <a:lnTo>
                  <a:pt x="350215" y="114223"/>
                </a:lnTo>
                <a:lnTo>
                  <a:pt x="357441" y="113195"/>
                </a:lnTo>
                <a:lnTo>
                  <a:pt x="364617" y="112014"/>
                </a:lnTo>
                <a:close/>
              </a:path>
              <a:path w="481965" h="222885">
                <a:moveTo>
                  <a:pt x="405130" y="254"/>
                </a:moveTo>
                <a:lnTo>
                  <a:pt x="381508" y="254"/>
                </a:lnTo>
                <a:lnTo>
                  <a:pt x="381508" y="130937"/>
                </a:lnTo>
                <a:lnTo>
                  <a:pt x="336804" y="130937"/>
                </a:lnTo>
                <a:lnTo>
                  <a:pt x="336804" y="147574"/>
                </a:lnTo>
                <a:lnTo>
                  <a:pt x="381508" y="147574"/>
                </a:lnTo>
                <a:lnTo>
                  <a:pt x="381508" y="169037"/>
                </a:lnTo>
                <a:lnTo>
                  <a:pt x="405130" y="169037"/>
                </a:lnTo>
                <a:lnTo>
                  <a:pt x="405130" y="254"/>
                </a:lnTo>
                <a:close/>
              </a:path>
              <a:path w="481965" h="222885">
                <a:moveTo>
                  <a:pt x="410591" y="198755"/>
                </a:moveTo>
                <a:lnTo>
                  <a:pt x="273177" y="198755"/>
                </a:lnTo>
                <a:lnTo>
                  <a:pt x="273177" y="152527"/>
                </a:lnTo>
                <a:lnTo>
                  <a:pt x="249809" y="152527"/>
                </a:lnTo>
                <a:lnTo>
                  <a:pt x="249809" y="217932"/>
                </a:lnTo>
                <a:lnTo>
                  <a:pt x="410591" y="217932"/>
                </a:lnTo>
                <a:lnTo>
                  <a:pt x="410591" y="198755"/>
                </a:lnTo>
                <a:close/>
              </a:path>
              <a:path w="481965" h="222885">
                <a:moveTo>
                  <a:pt x="481711" y="21844"/>
                </a:moveTo>
                <a:lnTo>
                  <a:pt x="453771" y="21844"/>
                </a:lnTo>
                <a:lnTo>
                  <a:pt x="440690" y="90424"/>
                </a:lnTo>
                <a:lnTo>
                  <a:pt x="461772" y="90424"/>
                </a:lnTo>
                <a:lnTo>
                  <a:pt x="481711" y="218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60333" y="1503933"/>
            <a:ext cx="203326" cy="214249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8541004" y="1494027"/>
            <a:ext cx="849630" cy="224790"/>
          </a:xfrm>
          <a:custGeom>
            <a:avLst/>
            <a:gdLst/>
            <a:ahLst/>
            <a:cxnLst/>
            <a:rect l="l" t="t" r="r" b="b"/>
            <a:pathLst>
              <a:path w="849629" h="224789">
                <a:moveTo>
                  <a:pt x="185420" y="155321"/>
                </a:moveTo>
                <a:lnTo>
                  <a:pt x="34544" y="155321"/>
                </a:lnTo>
                <a:lnTo>
                  <a:pt x="34544" y="174498"/>
                </a:lnTo>
                <a:lnTo>
                  <a:pt x="161798" y="174498"/>
                </a:lnTo>
                <a:lnTo>
                  <a:pt x="161798" y="224662"/>
                </a:lnTo>
                <a:lnTo>
                  <a:pt x="185420" y="224662"/>
                </a:lnTo>
                <a:lnTo>
                  <a:pt x="185420" y="155321"/>
                </a:lnTo>
                <a:close/>
              </a:path>
              <a:path w="849629" h="224789">
                <a:moveTo>
                  <a:pt x="282067" y="149860"/>
                </a:moveTo>
                <a:lnTo>
                  <a:pt x="258191" y="149860"/>
                </a:lnTo>
                <a:lnTo>
                  <a:pt x="258191" y="219963"/>
                </a:lnTo>
                <a:lnTo>
                  <a:pt x="410591" y="219963"/>
                </a:lnTo>
                <a:lnTo>
                  <a:pt x="410591" y="200787"/>
                </a:lnTo>
                <a:lnTo>
                  <a:pt x="282067" y="200787"/>
                </a:lnTo>
                <a:lnTo>
                  <a:pt x="282067" y="149860"/>
                </a:lnTo>
                <a:close/>
              </a:path>
              <a:path w="849629" h="224789">
                <a:moveTo>
                  <a:pt x="403860" y="2286"/>
                </a:moveTo>
                <a:lnTo>
                  <a:pt x="380238" y="2286"/>
                </a:lnTo>
                <a:lnTo>
                  <a:pt x="380238" y="165354"/>
                </a:lnTo>
                <a:lnTo>
                  <a:pt x="403860" y="165354"/>
                </a:lnTo>
                <a:lnTo>
                  <a:pt x="403860" y="2286"/>
                </a:lnTo>
                <a:close/>
              </a:path>
              <a:path w="849629" h="224789">
                <a:moveTo>
                  <a:pt x="300227" y="14477"/>
                </a:moveTo>
                <a:lnTo>
                  <a:pt x="276098" y="14477"/>
                </a:lnTo>
                <a:lnTo>
                  <a:pt x="276098" y="36575"/>
                </a:lnTo>
                <a:lnTo>
                  <a:pt x="275673" y="44958"/>
                </a:lnTo>
                <a:lnTo>
                  <a:pt x="261397" y="83534"/>
                </a:lnTo>
                <a:lnTo>
                  <a:pt x="228923" y="111394"/>
                </a:lnTo>
                <a:lnTo>
                  <a:pt x="220472" y="115062"/>
                </a:lnTo>
                <a:lnTo>
                  <a:pt x="233172" y="133731"/>
                </a:lnTo>
                <a:lnTo>
                  <a:pt x="266826" y="111251"/>
                </a:lnTo>
                <a:lnTo>
                  <a:pt x="288290" y="77088"/>
                </a:lnTo>
                <a:lnTo>
                  <a:pt x="311865" y="77088"/>
                </a:lnTo>
                <a:lnTo>
                  <a:pt x="300227" y="36575"/>
                </a:lnTo>
                <a:lnTo>
                  <a:pt x="300227" y="14477"/>
                </a:lnTo>
                <a:close/>
              </a:path>
              <a:path w="849629" h="224789">
                <a:moveTo>
                  <a:pt x="311865" y="77088"/>
                </a:moveTo>
                <a:lnTo>
                  <a:pt x="288290" y="77088"/>
                </a:lnTo>
                <a:lnTo>
                  <a:pt x="292482" y="85927"/>
                </a:lnTo>
                <a:lnTo>
                  <a:pt x="317041" y="115327"/>
                </a:lnTo>
                <a:lnTo>
                  <a:pt x="343026" y="129794"/>
                </a:lnTo>
                <a:lnTo>
                  <a:pt x="355092" y="110871"/>
                </a:lnTo>
                <a:lnTo>
                  <a:pt x="346827" y="107491"/>
                </a:lnTo>
                <a:lnTo>
                  <a:pt x="339169" y="103457"/>
                </a:lnTo>
                <a:lnTo>
                  <a:pt x="332106" y="98780"/>
                </a:lnTo>
                <a:lnTo>
                  <a:pt x="325627" y="93472"/>
                </a:lnTo>
                <a:lnTo>
                  <a:pt x="319813" y="87711"/>
                </a:lnTo>
                <a:lnTo>
                  <a:pt x="314737" y="81486"/>
                </a:lnTo>
                <a:lnTo>
                  <a:pt x="311865" y="77088"/>
                </a:lnTo>
                <a:close/>
              </a:path>
              <a:path w="849629" h="224789">
                <a:moveTo>
                  <a:pt x="505460" y="89535"/>
                </a:moveTo>
                <a:lnTo>
                  <a:pt x="482092" y="89535"/>
                </a:lnTo>
                <a:lnTo>
                  <a:pt x="482092" y="156845"/>
                </a:lnTo>
                <a:lnTo>
                  <a:pt x="473964" y="157099"/>
                </a:lnTo>
                <a:lnTo>
                  <a:pt x="450723" y="157480"/>
                </a:lnTo>
                <a:lnTo>
                  <a:pt x="443356" y="157480"/>
                </a:lnTo>
                <a:lnTo>
                  <a:pt x="436372" y="157607"/>
                </a:lnTo>
                <a:lnTo>
                  <a:pt x="439166" y="176784"/>
                </a:lnTo>
                <a:lnTo>
                  <a:pt x="470759" y="176623"/>
                </a:lnTo>
                <a:lnTo>
                  <a:pt x="482092" y="176402"/>
                </a:lnTo>
                <a:lnTo>
                  <a:pt x="529336" y="173989"/>
                </a:lnTo>
                <a:lnTo>
                  <a:pt x="576834" y="168529"/>
                </a:lnTo>
                <a:lnTo>
                  <a:pt x="575938" y="156083"/>
                </a:lnTo>
                <a:lnTo>
                  <a:pt x="505460" y="156083"/>
                </a:lnTo>
                <a:lnTo>
                  <a:pt x="505460" y="89535"/>
                </a:lnTo>
                <a:close/>
              </a:path>
              <a:path w="849629" h="224789">
                <a:moveTo>
                  <a:pt x="575564" y="150875"/>
                </a:moveTo>
                <a:lnTo>
                  <a:pt x="523351" y="155336"/>
                </a:lnTo>
                <a:lnTo>
                  <a:pt x="505460" y="156083"/>
                </a:lnTo>
                <a:lnTo>
                  <a:pt x="575938" y="156083"/>
                </a:lnTo>
                <a:lnTo>
                  <a:pt x="575564" y="150875"/>
                </a:lnTo>
                <a:close/>
              </a:path>
              <a:path w="849629" h="224789">
                <a:moveTo>
                  <a:pt x="562737" y="25908"/>
                </a:moveTo>
                <a:lnTo>
                  <a:pt x="448818" y="25908"/>
                </a:lnTo>
                <a:lnTo>
                  <a:pt x="448818" y="44958"/>
                </a:lnTo>
                <a:lnTo>
                  <a:pt x="539369" y="44958"/>
                </a:lnTo>
                <a:lnTo>
                  <a:pt x="539224" y="52288"/>
                </a:lnTo>
                <a:lnTo>
                  <a:pt x="536209" y="100123"/>
                </a:lnTo>
                <a:lnTo>
                  <a:pt x="532892" y="124968"/>
                </a:lnTo>
                <a:lnTo>
                  <a:pt x="556260" y="126746"/>
                </a:lnTo>
                <a:lnTo>
                  <a:pt x="561135" y="86562"/>
                </a:lnTo>
                <a:lnTo>
                  <a:pt x="562638" y="52288"/>
                </a:lnTo>
                <a:lnTo>
                  <a:pt x="562737" y="25908"/>
                </a:lnTo>
                <a:close/>
              </a:path>
              <a:path w="849629" h="224789">
                <a:moveTo>
                  <a:pt x="63626" y="53467"/>
                </a:moveTo>
                <a:lnTo>
                  <a:pt x="23368" y="67310"/>
                </a:lnTo>
                <a:lnTo>
                  <a:pt x="12446" y="87122"/>
                </a:lnTo>
                <a:lnTo>
                  <a:pt x="12446" y="103759"/>
                </a:lnTo>
                <a:lnTo>
                  <a:pt x="14731" y="110998"/>
                </a:lnTo>
                <a:lnTo>
                  <a:pt x="19050" y="117221"/>
                </a:lnTo>
                <a:lnTo>
                  <a:pt x="23368" y="123571"/>
                </a:lnTo>
                <a:lnTo>
                  <a:pt x="63626" y="137413"/>
                </a:lnTo>
                <a:lnTo>
                  <a:pt x="70935" y="137080"/>
                </a:lnTo>
                <a:lnTo>
                  <a:pt x="106908" y="119125"/>
                </a:lnTo>
                <a:lnTo>
                  <a:pt x="63626" y="119125"/>
                </a:lnTo>
                <a:lnTo>
                  <a:pt x="54737" y="118999"/>
                </a:lnTo>
                <a:lnTo>
                  <a:pt x="47751" y="116839"/>
                </a:lnTo>
                <a:lnTo>
                  <a:pt x="42545" y="112522"/>
                </a:lnTo>
                <a:lnTo>
                  <a:pt x="37338" y="108331"/>
                </a:lnTo>
                <a:lnTo>
                  <a:pt x="34671" y="102616"/>
                </a:lnTo>
                <a:lnTo>
                  <a:pt x="34671" y="88264"/>
                </a:lnTo>
                <a:lnTo>
                  <a:pt x="37338" y="82550"/>
                </a:lnTo>
                <a:lnTo>
                  <a:pt x="47751" y="73913"/>
                </a:lnTo>
                <a:lnTo>
                  <a:pt x="54737" y="71755"/>
                </a:lnTo>
                <a:lnTo>
                  <a:pt x="63626" y="71627"/>
                </a:lnTo>
                <a:lnTo>
                  <a:pt x="106882" y="71627"/>
                </a:lnTo>
                <a:lnTo>
                  <a:pt x="103886" y="67310"/>
                </a:lnTo>
                <a:lnTo>
                  <a:pt x="70935" y="53873"/>
                </a:lnTo>
                <a:lnTo>
                  <a:pt x="63626" y="53467"/>
                </a:lnTo>
                <a:close/>
              </a:path>
              <a:path w="849629" h="224789">
                <a:moveTo>
                  <a:pt x="106882" y="71627"/>
                </a:moveTo>
                <a:lnTo>
                  <a:pt x="63626" y="71627"/>
                </a:lnTo>
                <a:lnTo>
                  <a:pt x="72390" y="71755"/>
                </a:lnTo>
                <a:lnTo>
                  <a:pt x="79375" y="73913"/>
                </a:lnTo>
                <a:lnTo>
                  <a:pt x="84709" y="78232"/>
                </a:lnTo>
                <a:lnTo>
                  <a:pt x="90170" y="82550"/>
                </a:lnTo>
                <a:lnTo>
                  <a:pt x="92964" y="88264"/>
                </a:lnTo>
                <a:lnTo>
                  <a:pt x="93218" y="95504"/>
                </a:lnTo>
                <a:lnTo>
                  <a:pt x="92964" y="102616"/>
                </a:lnTo>
                <a:lnTo>
                  <a:pt x="90170" y="108331"/>
                </a:lnTo>
                <a:lnTo>
                  <a:pt x="84709" y="112522"/>
                </a:lnTo>
                <a:lnTo>
                  <a:pt x="79375" y="116839"/>
                </a:lnTo>
                <a:lnTo>
                  <a:pt x="72390" y="118999"/>
                </a:lnTo>
                <a:lnTo>
                  <a:pt x="63626" y="119125"/>
                </a:lnTo>
                <a:lnTo>
                  <a:pt x="106908" y="119125"/>
                </a:lnTo>
                <a:lnTo>
                  <a:pt x="108203" y="117221"/>
                </a:lnTo>
                <a:lnTo>
                  <a:pt x="112649" y="110998"/>
                </a:lnTo>
                <a:lnTo>
                  <a:pt x="114935" y="103759"/>
                </a:lnTo>
                <a:lnTo>
                  <a:pt x="114935" y="87122"/>
                </a:lnTo>
                <a:lnTo>
                  <a:pt x="112649" y="79883"/>
                </a:lnTo>
                <a:lnTo>
                  <a:pt x="106882" y="71627"/>
                </a:lnTo>
                <a:close/>
              </a:path>
              <a:path w="849629" h="224789">
                <a:moveTo>
                  <a:pt x="804037" y="6731"/>
                </a:moveTo>
                <a:lnTo>
                  <a:pt x="781685" y="6731"/>
                </a:lnTo>
                <a:lnTo>
                  <a:pt x="781685" y="80772"/>
                </a:lnTo>
                <a:lnTo>
                  <a:pt x="747141" y="80772"/>
                </a:lnTo>
                <a:lnTo>
                  <a:pt x="747141" y="100202"/>
                </a:lnTo>
                <a:lnTo>
                  <a:pt x="781685" y="100202"/>
                </a:lnTo>
                <a:lnTo>
                  <a:pt x="781685" y="213487"/>
                </a:lnTo>
                <a:lnTo>
                  <a:pt x="804037" y="213487"/>
                </a:lnTo>
                <a:lnTo>
                  <a:pt x="804037" y="6731"/>
                </a:lnTo>
                <a:close/>
              </a:path>
              <a:path w="849629" h="224789">
                <a:moveTo>
                  <a:pt x="725170" y="46227"/>
                </a:moveTo>
                <a:lnTo>
                  <a:pt x="702564" y="46227"/>
                </a:lnTo>
                <a:lnTo>
                  <a:pt x="702564" y="64135"/>
                </a:lnTo>
                <a:lnTo>
                  <a:pt x="702230" y="74066"/>
                </a:lnTo>
                <a:lnTo>
                  <a:pt x="694229" y="112436"/>
                </a:lnTo>
                <a:lnTo>
                  <a:pt x="669369" y="152098"/>
                </a:lnTo>
                <a:lnTo>
                  <a:pt x="654939" y="163322"/>
                </a:lnTo>
                <a:lnTo>
                  <a:pt x="669290" y="180975"/>
                </a:lnTo>
                <a:lnTo>
                  <a:pt x="696976" y="153162"/>
                </a:lnTo>
                <a:lnTo>
                  <a:pt x="714248" y="113537"/>
                </a:lnTo>
                <a:lnTo>
                  <a:pt x="734647" y="113537"/>
                </a:lnTo>
                <a:lnTo>
                  <a:pt x="725501" y="73683"/>
                </a:lnTo>
                <a:lnTo>
                  <a:pt x="725170" y="64135"/>
                </a:lnTo>
                <a:lnTo>
                  <a:pt x="725170" y="46227"/>
                </a:lnTo>
                <a:close/>
              </a:path>
              <a:path w="849629" h="224789">
                <a:moveTo>
                  <a:pt x="734647" y="113537"/>
                </a:moveTo>
                <a:lnTo>
                  <a:pt x="714248" y="113537"/>
                </a:lnTo>
                <a:lnTo>
                  <a:pt x="717436" y="123519"/>
                </a:lnTo>
                <a:lnTo>
                  <a:pt x="736645" y="157605"/>
                </a:lnTo>
                <a:lnTo>
                  <a:pt x="757809" y="175768"/>
                </a:lnTo>
                <a:lnTo>
                  <a:pt x="771905" y="158369"/>
                </a:lnTo>
                <a:lnTo>
                  <a:pt x="764426" y="153366"/>
                </a:lnTo>
                <a:lnTo>
                  <a:pt x="757602" y="147685"/>
                </a:lnTo>
                <a:lnTo>
                  <a:pt x="751421" y="141313"/>
                </a:lnTo>
                <a:lnTo>
                  <a:pt x="745871" y="134238"/>
                </a:lnTo>
                <a:lnTo>
                  <a:pt x="741039" y="126690"/>
                </a:lnTo>
                <a:lnTo>
                  <a:pt x="736838" y="118713"/>
                </a:lnTo>
                <a:lnTo>
                  <a:pt x="734647" y="113537"/>
                </a:lnTo>
                <a:close/>
              </a:path>
              <a:path w="849629" h="224789">
                <a:moveTo>
                  <a:pt x="763524" y="27050"/>
                </a:moveTo>
                <a:lnTo>
                  <a:pt x="661543" y="27050"/>
                </a:lnTo>
                <a:lnTo>
                  <a:pt x="661543" y="46227"/>
                </a:lnTo>
                <a:lnTo>
                  <a:pt x="763524" y="46227"/>
                </a:lnTo>
                <a:lnTo>
                  <a:pt x="763524" y="27050"/>
                </a:lnTo>
                <a:close/>
              </a:path>
              <a:path w="849629" h="224789">
                <a:moveTo>
                  <a:pt x="849249" y="2032"/>
                </a:moveTo>
                <a:lnTo>
                  <a:pt x="826643" y="2032"/>
                </a:lnTo>
                <a:lnTo>
                  <a:pt x="826643" y="224662"/>
                </a:lnTo>
                <a:lnTo>
                  <a:pt x="849249" y="224662"/>
                </a:lnTo>
                <a:lnTo>
                  <a:pt x="849249" y="2032"/>
                </a:lnTo>
                <a:close/>
              </a:path>
              <a:path w="849629" h="224789">
                <a:moveTo>
                  <a:pt x="612140" y="2032"/>
                </a:moveTo>
                <a:lnTo>
                  <a:pt x="588264" y="2032"/>
                </a:lnTo>
                <a:lnTo>
                  <a:pt x="588264" y="224662"/>
                </a:lnTo>
                <a:lnTo>
                  <a:pt x="612140" y="224662"/>
                </a:lnTo>
                <a:lnTo>
                  <a:pt x="612140" y="114046"/>
                </a:lnTo>
                <a:lnTo>
                  <a:pt x="646176" y="114046"/>
                </a:lnTo>
                <a:lnTo>
                  <a:pt x="646176" y="93980"/>
                </a:lnTo>
                <a:lnTo>
                  <a:pt x="612140" y="93980"/>
                </a:lnTo>
                <a:lnTo>
                  <a:pt x="612140" y="2032"/>
                </a:lnTo>
                <a:close/>
              </a:path>
              <a:path w="849629" h="224789">
                <a:moveTo>
                  <a:pt x="185420" y="2032"/>
                </a:moveTo>
                <a:lnTo>
                  <a:pt x="161798" y="2032"/>
                </a:lnTo>
                <a:lnTo>
                  <a:pt x="161798" y="55245"/>
                </a:lnTo>
                <a:lnTo>
                  <a:pt x="125984" y="55245"/>
                </a:lnTo>
                <a:lnTo>
                  <a:pt x="125984" y="74041"/>
                </a:lnTo>
                <a:lnTo>
                  <a:pt x="161798" y="74041"/>
                </a:lnTo>
                <a:lnTo>
                  <a:pt x="161798" y="97155"/>
                </a:lnTo>
                <a:lnTo>
                  <a:pt x="125729" y="97155"/>
                </a:lnTo>
                <a:lnTo>
                  <a:pt x="125729" y="116586"/>
                </a:lnTo>
                <a:lnTo>
                  <a:pt x="161798" y="116586"/>
                </a:lnTo>
                <a:lnTo>
                  <a:pt x="161798" y="143129"/>
                </a:lnTo>
                <a:lnTo>
                  <a:pt x="185420" y="143129"/>
                </a:lnTo>
                <a:lnTo>
                  <a:pt x="185420" y="2032"/>
                </a:lnTo>
                <a:close/>
              </a:path>
              <a:path w="849629" h="224789">
                <a:moveTo>
                  <a:pt x="125222" y="23622"/>
                </a:moveTo>
                <a:lnTo>
                  <a:pt x="0" y="23622"/>
                </a:lnTo>
                <a:lnTo>
                  <a:pt x="0" y="42799"/>
                </a:lnTo>
                <a:lnTo>
                  <a:pt x="125222" y="42799"/>
                </a:lnTo>
                <a:lnTo>
                  <a:pt x="125222" y="23622"/>
                </a:lnTo>
                <a:close/>
              </a:path>
              <a:path w="849629" h="224789">
                <a:moveTo>
                  <a:pt x="75565" y="0"/>
                </a:moveTo>
                <a:lnTo>
                  <a:pt x="52197" y="0"/>
                </a:lnTo>
                <a:lnTo>
                  <a:pt x="52197" y="23622"/>
                </a:lnTo>
                <a:lnTo>
                  <a:pt x="75565" y="23622"/>
                </a:lnTo>
                <a:lnTo>
                  <a:pt x="755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74454" y="1496060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101853" y="150367"/>
                </a:moveTo>
                <a:lnTo>
                  <a:pt x="55776" y="155440"/>
                </a:lnTo>
                <a:lnTo>
                  <a:pt x="24638" y="186436"/>
                </a:lnTo>
                <a:lnTo>
                  <a:pt x="25969" y="194748"/>
                </a:lnTo>
                <a:lnTo>
                  <a:pt x="68992" y="220011"/>
                </a:lnTo>
                <a:lnTo>
                  <a:pt x="101853" y="222123"/>
                </a:lnTo>
                <a:lnTo>
                  <a:pt x="119260" y="221644"/>
                </a:lnTo>
                <a:lnTo>
                  <a:pt x="158623" y="213232"/>
                </a:lnTo>
                <a:lnTo>
                  <a:pt x="171289" y="204215"/>
                </a:lnTo>
                <a:lnTo>
                  <a:pt x="101853" y="204215"/>
                </a:lnTo>
                <a:lnTo>
                  <a:pt x="89495" y="204023"/>
                </a:lnTo>
                <a:lnTo>
                  <a:pt x="48132" y="192404"/>
                </a:lnTo>
                <a:lnTo>
                  <a:pt x="48260" y="186436"/>
                </a:lnTo>
                <a:lnTo>
                  <a:pt x="48132" y="180339"/>
                </a:lnTo>
                <a:lnTo>
                  <a:pt x="89495" y="168308"/>
                </a:lnTo>
                <a:lnTo>
                  <a:pt x="101853" y="168020"/>
                </a:lnTo>
                <a:lnTo>
                  <a:pt x="170679" y="168020"/>
                </a:lnTo>
                <a:lnTo>
                  <a:pt x="167312" y="164683"/>
                </a:lnTo>
                <a:lnTo>
                  <a:pt x="158623" y="159512"/>
                </a:lnTo>
                <a:lnTo>
                  <a:pt x="147645" y="155440"/>
                </a:lnTo>
                <a:lnTo>
                  <a:pt x="134524" y="152558"/>
                </a:lnTo>
                <a:lnTo>
                  <a:pt x="119260" y="150868"/>
                </a:lnTo>
                <a:lnTo>
                  <a:pt x="101853" y="150367"/>
                </a:lnTo>
                <a:close/>
              </a:path>
              <a:path w="410845" h="222885">
                <a:moveTo>
                  <a:pt x="170679" y="168020"/>
                </a:moveTo>
                <a:lnTo>
                  <a:pt x="101853" y="168020"/>
                </a:lnTo>
                <a:lnTo>
                  <a:pt x="114117" y="168308"/>
                </a:lnTo>
                <a:lnTo>
                  <a:pt x="124809" y="169179"/>
                </a:lnTo>
                <a:lnTo>
                  <a:pt x="133929" y="170646"/>
                </a:lnTo>
                <a:lnTo>
                  <a:pt x="141477" y="172719"/>
                </a:lnTo>
                <a:lnTo>
                  <a:pt x="150495" y="175894"/>
                </a:lnTo>
                <a:lnTo>
                  <a:pt x="155067" y="180339"/>
                </a:lnTo>
                <a:lnTo>
                  <a:pt x="155067" y="192404"/>
                </a:lnTo>
                <a:lnTo>
                  <a:pt x="114117" y="204023"/>
                </a:lnTo>
                <a:lnTo>
                  <a:pt x="101853" y="204215"/>
                </a:lnTo>
                <a:lnTo>
                  <a:pt x="171289" y="204215"/>
                </a:lnTo>
                <a:lnTo>
                  <a:pt x="173561" y="201977"/>
                </a:lnTo>
                <a:lnTo>
                  <a:pt x="177357" y="194748"/>
                </a:lnTo>
                <a:lnTo>
                  <a:pt x="178689" y="186436"/>
                </a:lnTo>
                <a:lnTo>
                  <a:pt x="177357" y="178121"/>
                </a:lnTo>
                <a:lnTo>
                  <a:pt x="173561" y="170878"/>
                </a:lnTo>
                <a:lnTo>
                  <a:pt x="170679" y="168020"/>
                </a:lnTo>
                <a:close/>
              </a:path>
              <a:path w="410845" h="222885">
                <a:moveTo>
                  <a:pt x="274827" y="69341"/>
                </a:moveTo>
                <a:lnTo>
                  <a:pt x="236981" y="86232"/>
                </a:lnTo>
                <a:lnTo>
                  <a:pt x="226695" y="120523"/>
                </a:lnTo>
                <a:lnTo>
                  <a:pt x="227077" y="127926"/>
                </a:lnTo>
                <a:lnTo>
                  <a:pt x="249936" y="165607"/>
                </a:lnTo>
                <a:lnTo>
                  <a:pt x="274827" y="172212"/>
                </a:lnTo>
                <a:lnTo>
                  <a:pt x="281757" y="171733"/>
                </a:lnTo>
                <a:lnTo>
                  <a:pt x="314553" y="152018"/>
                </a:lnTo>
                <a:lnTo>
                  <a:pt x="274827" y="152018"/>
                </a:lnTo>
                <a:lnTo>
                  <a:pt x="266700" y="151891"/>
                </a:lnTo>
                <a:lnTo>
                  <a:pt x="260096" y="149098"/>
                </a:lnTo>
                <a:lnTo>
                  <a:pt x="250190" y="137667"/>
                </a:lnTo>
                <a:lnTo>
                  <a:pt x="247650" y="130048"/>
                </a:lnTo>
                <a:lnTo>
                  <a:pt x="247650" y="111125"/>
                </a:lnTo>
                <a:lnTo>
                  <a:pt x="274827" y="88900"/>
                </a:lnTo>
                <a:lnTo>
                  <a:pt x="314350" y="88900"/>
                </a:lnTo>
                <a:lnTo>
                  <a:pt x="312927" y="86232"/>
                </a:lnTo>
                <a:lnTo>
                  <a:pt x="281757" y="69766"/>
                </a:lnTo>
                <a:lnTo>
                  <a:pt x="274827" y="69341"/>
                </a:lnTo>
                <a:close/>
              </a:path>
              <a:path w="410845" h="222885">
                <a:moveTo>
                  <a:pt x="314350" y="88900"/>
                </a:moveTo>
                <a:lnTo>
                  <a:pt x="274827" y="88900"/>
                </a:lnTo>
                <a:lnTo>
                  <a:pt x="282955" y="89153"/>
                </a:lnTo>
                <a:lnTo>
                  <a:pt x="289560" y="92075"/>
                </a:lnTo>
                <a:lnTo>
                  <a:pt x="294640" y="97789"/>
                </a:lnTo>
                <a:lnTo>
                  <a:pt x="299720" y="103631"/>
                </a:lnTo>
                <a:lnTo>
                  <a:pt x="302387" y="111125"/>
                </a:lnTo>
                <a:lnTo>
                  <a:pt x="302387" y="130048"/>
                </a:lnTo>
                <a:lnTo>
                  <a:pt x="299720" y="137667"/>
                </a:lnTo>
                <a:lnTo>
                  <a:pt x="289560" y="149098"/>
                </a:lnTo>
                <a:lnTo>
                  <a:pt x="282955" y="151891"/>
                </a:lnTo>
                <a:lnTo>
                  <a:pt x="274827" y="152018"/>
                </a:lnTo>
                <a:lnTo>
                  <a:pt x="314553" y="152018"/>
                </a:lnTo>
                <a:lnTo>
                  <a:pt x="323342" y="120523"/>
                </a:lnTo>
                <a:lnTo>
                  <a:pt x="322867" y="113141"/>
                </a:lnTo>
                <a:lnTo>
                  <a:pt x="321643" y="106235"/>
                </a:lnTo>
                <a:lnTo>
                  <a:pt x="319680" y="99806"/>
                </a:lnTo>
                <a:lnTo>
                  <a:pt x="316992" y="93852"/>
                </a:lnTo>
                <a:lnTo>
                  <a:pt x="314350" y="88900"/>
                </a:lnTo>
                <a:close/>
              </a:path>
              <a:path w="410845" h="222885">
                <a:moveTo>
                  <a:pt x="330073" y="36702"/>
                </a:moveTo>
                <a:lnTo>
                  <a:pt x="219455" y="36702"/>
                </a:lnTo>
                <a:lnTo>
                  <a:pt x="219455" y="55879"/>
                </a:lnTo>
                <a:lnTo>
                  <a:pt x="330073" y="55879"/>
                </a:lnTo>
                <a:lnTo>
                  <a:pt x="330073" y="36702"/>
                </a:lnTo>
                <a:close/>
              </a:path>
              <a:path w="410845" h="222885">
                <a:moveTo>
                  <a:pt x="286512" y="6476"/>
                </a:moveTo>
                <a:lnTo>
                  <a:pt x="263271" y="6476"/>
                </a:lnTo>
                <a:lnTo>
                  <a:pt x="263271" y="36702"/>
                </a:lnTo>
                <a:lnTo>
                  <a:pt x="286512" y="36702"/>
                </a:lnTo>
                <a:lnTo>
                  <a:pt x="286512" y="6476"/>
                </a:lnTo>
                <a:close/>
              </a:path>
              <a:path w="410845" h="222885">
                <a:moveTo>
                  <a:pt x="203580" y="117093"/>
                </a:moveTo>
                <a:lnTo>
                  <a:pt x="0" y="117093"/>
                </a:lnTo>
                <a:lnTo>
                  <a:pt x="0" y="135636"/>
                </a:lnTo>
                <a:lnTo>
                  <a:pt x="203580" y="135636"/>
                </a:lnTo>
                <a:lnTo>
                  <a:pt x="203580" y="117093"/>
                </a:lnTo>
                <a:close/>
              </a:path>
              <a:path w="410845" h="222885">
                <a:moveTo>
                  <a:pt x="113538" y="97662"/>
                </a:moveTo>
                <a:lnTo>
                  <a:pt x="90043" y="97662"/>
                </a:lnTo>
                <a:lnTo>
                  <a:pt x="90043" y="117093"/>
                </a:lnTo>
                <a:lnTo>
                  <a:pt x="113538" y="117093"/>
                </a:lnTo>
                <a:lnTo>
                  <a:pt x="113538" y="97662"/>
                </a:lnTo>
                <a:close/>
              </a:path>
              <a:path w="410845" h="222885">
                <a:moveTo>
                  <a:pt x="178689" y="5968"/>
                </a:moveTo>
                <a:lnTo>
                  <a:pt x="26543" y="5968"/>
                </a:lnTo>
                <a:lnTo>
                  <a:pt x="26543" y="97662"/>
                </a:lnTo>
                <a:lnTo>
                  <a:pt x="180213" y="97662"/>
                </a:lnTo>
                <a:lnTo>
                  <a:pt x="180213" y="79248"/>
                </a:lnTo>
                <a:lnTo>
                  <a:pt x="50419" y="79248"/>
                </a:lnTo>
                <a:lnTo>
                  <a:pt x="50419" y="60325"/>
                </a:lnTo>
                <a:lnTo>
                  <a:pt x="172974" y="60325"/>
                </a:lnTo>
                <a:lnTo>
                  <a:pt x="172974" y="42672"/>
                </a:lnTo>
                <a:lnTo>
                  <a:pt x="50419" y="42672"/>
                </a:lnTo>
                <a:lnTo>
                  <a:pt x="50419" y="24637"/>
                </a:lnTo>
                <a:lnTo>
                  <a:pt x="178689" y="24637"/>
                </a:lnTo>
                <a:lnTo>
                  <a:pt x="178689" y="5968"/>
                </a:lnTo>
                <a:close/>
              </a:path>
              <a:path w="410845" h="222885">
                <a:moveTo>
                  <a:pt x="410591" y="112013"/>
                </a:moveTo>
                <a:lnTo>
                  <a:pt x="388239" y="112013"/>
                </a:lnTo>
                <a:lnTo>
                  <a:pt x="388239" y="222630"/>
                </a:lnTo>
                <a:lnTo>
                  <a:pt x="410591" y="222630"/>
                </a:lnTo>
                <a:lnTo>
                  <a:pt x="410591" y="112013"/>
                </a:lnTo>
                <a:close/>
              </a:path>
              <a:path w="410845" h="222885">
                <a:moveTo>
                  <a:pt x="362585" y="4952"/>
                </a:moveTo>
                <a:lnTo>
                  <a:pt x="340232" y="4952"/>
                </a:lnTo>
                <a:lnTo>
                  <a:pt x="340232" y="212216"/>
                </a:lnTo>
                <a:lnTo>
                  <a:pt x="362585" y="212216"/>
                </a:lnTo>
                <a:lnTo>
                  <a:pt x="362585" y="112013"/>
                </a:lnTo>
                <a:lnTo>
                  <a:pt x="410591" y="112013"/>
                </a:lnTo>
                <a:lnTo>
                  <a:pt x="410591" y="92710"/>
                </a:lnTo>
                <a:lnTo>
                  <a:pt x="362585" y="92710"/>
                </a:lnTo>
                <a:lnTo>
                  <a:pt x="362585" y="4952"/>
                </a:lnTo>
                <a:close/>
              </a:path>
              <a:path w="410845" h="222885">
                <a:moveTo>
                  <a:pt x="410591" y="0"/>
                </a:moveTo>
                <a:lnTo>
                  <a:pt x="388239" y="0"/>
                </a:lnTo>
                <a:lnTo>
                  <a:pt x="388239" y="92710"/>
                </a:lnTo>
                <a:lnTo>
                  <a:pt x="410591" y="92710"/>
                </a:lnTo>
                <a:lnTo>
                  <a:pt x="4105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30267" y="1811020"/>
            <a:ext cx="683895" cy="224154"/>
          </a:xfrm>
          <a:custGeom>
            <a:avLst/>
            <a:gdLst/>
            <a:ahLst/>
            <a:cxnLst/>
            <a:rect l="l" t="t" r="r" b="b"/>
            <a:pathLst>
              <a:path w="683895" h="224155">
                <a:moveTo>
                  <a:pt x="608711" y="147700"/>
                </a:moveTo>
                <a:lnTo>
                  <a:pt x="568198" y="152145"/>
                </a:lnTo>
                <a:lnTo>
                  <a:pt x="533146" y="177800"/>
                </a:lnTo>
                <a:lnTo>
                  <a:pt x="533146" y="193928"/>
                </a:lnTo>
                <a:lnTo>
                  <a:pt x="568198" y="219709"/>
                </a:lnTo>
                <a:lnTo>
                  <a:pt x="608711" y="224154"/>
                </a:lnTo>
                <a:lnTo>
                  <a:pt x="620019" y="223942"/>
                </a:lnTo>
                <a:lnTo>
                  <a:pt x="663828" y="214169"/>
                </a:lnTo>
                <a:lnTo>
                  <a:pt x="675541" y="205993"/>
                </a:lnTo>
                <a:lnTo>
                  <a:pt x="608711" y="205993"/>
                </a:lnTo>
                <a:lnTo>
                  <a:pt x="597282" y="205753"/>
                </a:lnTo>
                <a:lnTo>
                  <a:pt x="557784" y="192404"/>
                </a:lnTo>
                <a:lnTo>
                  <a:pt x="557784" y="179324"/>
                </a:lnTo>
                <a:lnTo>
                  <a:pt x="597282" y="166119"/>
                </a:lnTo>
                <a:lnTo>
                  <a:pt x="608711" y="165734"/>
                </a:lnTo>
                <a:lnTo>
                  <a:pt x="675420" y="165734"/>
                </a:lnTo>
                <a:lnTo>
                  <a:pt x="674878" y="165226"/>
                </a:lnTo>
                <a:lnTo>
                  <a:pt x="630507" y="148828"/>
                </a:lnTo>
                <a:lnTo>
                  <a:pt x="620019" y="147984"/>
                </a:lnTo>
                <a:lnTo>
                  <a:pt x="608711" y="147700"/>
                </a:lnTo>
                <a:close/>
              </a:path>
              <a:path w="683895" h="224155">
                <a:moveTo>
                  <a:pt x="675420" y="165734"/>
                </a:moveTo>
                <a:lnTo>
                  <a:pt x="608711" y="165734"/>
                </a:lnTo>
                <a:lnTo>
                  <a:pt x="619877" y="166119"/>
                </a:lnTo>
                <a:lnTo>
                  <a:pt x="629745" y="167100"/>
                </a:lnTo>
                <a:lnTo>
                  <a:pt x="658876" y="185927"/>
                </a:lnTo>
                <a:lnTo>
                  <a:pt x="658749" y="192404"/>
                </a:lnTo>
                <a:lnTo>
                  <a:pt x="619877" y="205753"/>
                </a:lnTo>
                <a:lnTo>
                  <a:pt x="608711" y="205993"/>
                </a:lnTo>
                <a:lnTo>
                  <a:pt x="675541" y="205993"/>
                </a:lnTo>
                <a:lnTo>
                  <a:pt x="680847" y="200913"/>
                </a:lnTo>
                <a:lnTo>
                  <a:pt x="683895" y="193928"/>
                </a:lnTo>
                <a:lnTo>
                  <a:pt x="683895" y="177800"/>
                </a:lnTo>
                <a:lnTo>
                  <a:pt x="680847" y="170814"/>
                </a:lnTo>
                <a:lnTo>
                  <a:pt x="675420" y="165734"/>
                </a:lnTo>
                <a:close/>
              </a:path>
              <a:path w="683895" h="224155">
                <a:moveTo>
                  <a:pt x="122301" y="149605"/>
                </a:moveTo>
                <a:lnTo>
                  <a:pt x="98425" y="149605"/>
                </a:lnTo>
                <a:lnTo>
                  <a:pt x="98425" y="219963"/>
                </a:lnTo>
                <a:lnTo>
                  <a:pt x="248793" y="219963"/>
                </a:lnTo>
                <a:lnTo>
                  <a:pt x="248793" y="200787"/>
                </a:lnTo>
                <a:lnTo>
                  <a:pt x="122301" y="200787"/>
                </a:lnTo>
                <a:lnTo>
                  <a:pt x="122301" y="149605"/>
                </a:lnTo>
                <a:close/>
              </a:path>
              <a:path w="683895" h="224155">
                <a:moveTo>
                  <a:pt x="243840" y="2285"/>
                </a:moveTo>
                <a:lnTo>
                  <a:pt x="220218" y="2285"/>
                </a:lnTo>
                <a:lnTo>
                  <a:pt x="220218" y="52958"/>
                </a:lnTo>
                <a:lnTo>
                  <a:pt x="173228" y="52958"/>
                </a:lnTo>
                <a:lnTo>
                  <a:pt x="173228" y="72389"/>
                </a:lnTo>
                <a:lnTo>
                  <a:pt x="220218" y="72389"/>
                </a:lnTo>
                <a:lnTo>
                  <a:pt x="220218" y="168275"/>
                </a:lnTo>
                <a:lnTo>
                  <a:pt x="243840" y="168275"/>
                </a:lnTo>
                <a:lnTo>
                  <a:pt x="243840" y="2285"/>
                </a:lnTo>
                <a:close/>
              </a:path>
              <a:path w="683895" h="224155">
                <a:moveTo>
                  <a:pt x="136652" y="15620"/>
                </a:moveTo>
                <a:lnTo>
                  <a:pt x="113284" y="15620"/>
                </a:lnTo>
                <a:lnTo>
                  <a:pt x="113240" y="42799"/>
                </a:lnTo>
                <a:lnTo>
                  <a:pt x="112803" y="50395"/>
                </a:lnTo>
                <a:lnTo>
                  <a:pt x="98472" y="88344"/>
                </a:lnTo>
                <a:lnTo>
                  <a:pt x="66270" y="115321"/>
                </a:lnTo>
                <a:lnTo>
                  <a:pt x="57912" y="118871"/>
                </a:lnTo>
                <a:lnTo>
                  <a:pt x="70612" y="137413"/>
                </a:lnTo>
                <a:lnTo>
                  <a:pt x="104267" y="115315"/>
                </a:lnTo>
                <a:lnTo>
                  <a:pt x="125476" y="81279"/>
                </a:lnTo>
                <a:lnTo>
                  <a:pt x="148349" y="81279"/>
                </a:lnTo>
                <a:lnTo>
                  <a:pt x="136652" y="42799"/>
                </a:lnTo>
                <a:lnTo>
                  <a:pt x="136652" y="15620"/>
                </a:lnTo>
                <a:close/>
              </a:path>
              <a:path w="683895" h="224155">
                <a:moveTo>
                  <a:pt x="148349" y="81279"/>
                </a:moveTo>
                <a:lnTo>
                  <a:pt x="125476" y="81279"/>
                </a:lnTo>
                <a:lnTo>
                  <a:pt x="129456" y="89779"/>
                </a:lnTo>
                <a:lnTo>
                  <a:pt x="160385" y="123634"/>
                </a:lnTo>
                <a:lnTo>
                  <a:pt x="177419" y="132206"/>
                </a:lnTo>
                <a:lnTo>
                  <a:pt x="190373" y="113791"/>
                </a:lnTo>
                <a:lnTo>
                  <a:pt x="182278" y="110509"/>
                </a:lnTo>
                <a:lnTo>
                  <a:pt x="174767" y="106584"/>
                </a:lnTo>
                <a:lnTo>
                  <a:pt x="167852" y="102040"/>
                </a:lnTo>
                <a:lnTo>
                  <a:pt x="161544" y="96900"/>
                </a:lnTo>
                <a:lnTo>
                  <a:pt x="155898" y="91261"/>
                </a:lnTo>
                <a:lnTo>
                  <a:pt x="150955" y="85216"/>
                </a:lnTo>
                <a:lnTo>
                  <a:pt x="148349" y="81279"/>
                </a:lnTo>
                <a:close/>
              </a:path>
              <a:path w="683895" h="224155">
                <a:moveTo>
                  <a:pt x="560959" y="54482"/>
                </a:moveTo>
                <a:lnTo>
                  <a:pt x="520573" y="67944"/>
                </a:lnTo>
                <a:lnTo>
                  <a:pt x="509778" y="87629"/>
                </a:lnTo>
                <a:lnTo>
                  <a:pt x="509778" y="104266"/>
                </a:lnTo>
                <a:lnTo>
                  <a:pt x="540188" y="134266"/>
                </a:lnTo>
                <a:lnTo>
                  <a:pt x="560959" y="137159"/>
                </a:lnTo>
                <a:lnTo>
                  <a:pt x="568269" y="136830"/>
                </a:lnTo>
                <a:lnTo>
                  <a:pt x="604551" y="119252"/>
                </a:lnTo>
                <a:lnTo>
                  <a:pt x="552069" y="119252"/>
                </a:lnTo>
                <a:lnTo>
                  <a:pt x="544957" y="117093"/>
                </a:lnTo>
                <a:lnTo>
                  <a:pt x="539750" y="113029"/>
                </a:lnTo>
                <a:lnTo>
                  <a:pt x="534670" y="108965"/>
                </a:lnTo>
                <a:lnTo>
                  <a:pt x="532003" y="103250"/>
                </a:lnTo>
                <a:lnTo>
                  <a:pt x="532003" y="88645"/>
                </a:lnTo>
                <a:lnTo>
                  <a:pt x="534670" y="82930"/>
                </a:lnTo>
                <a:lnTo>
                  <a:pt x="539750" y="78739"/>
                </a:lnTo>
                <a:lnTo>
                  <a:pt x="544957" y="74549"/>
                </a:lnTo>
                <a:lnTo>
                  <a:pt x="552069" y="72389"/>
                </a:lnTo>
                <a:lnTo>
                  <a:pt x="604393" y="72389"/>
                </a:lnTo>
                <a:lnTo>
                  <a:pt x="601218" y="67944"/>
                </a:lnTo>
                <a:lnTo>
                  <a:pt x="568269" y="54814"/>
                </a:lnTo>
                <a:lnTo>
                  <a:pt x="560959" y="54482"/>
                </a:lnTo>
                <a:close/>
              </a:path>
              <a:path w="683895" h="224155">
                <a:moveTo>
                  <a:pt x="604393" y="72389"/>
                </a:moveTo>
                <a:lnTo>
                  <a:pt x="569722" y="72389"/>
                </a:lnTo>
                <a:lnTo>
                  <a:pt x="576834" y="74549"/>
                </a:lnTo>
                <a:lnTo>
                  <a:pt x="587502" y="82930"/>
                </a:lnTo>
                <a:lnTo>
                  <a:pt x="590296" y="88645"/>
                </a:lnTo>
                <a:lnTo>
                  <a:pt x="590550" y="96012"/>
                </a:lnTo>
                <a:lnTo>
                  <a:pt x="590296" y="103250"/>
                </a:lnTo>
                <a:lnTo>
                  <a:pt x="587502" y="108965"/>
                </a:lnTo>
                <a:lnTo>
                  <a:pt x="576834" y="117093"/>
                </a:lnTo>
                <a:lnTo>
                  <a:pt x="569722" y="119252"/>
                </a:lnTo>
                <a:lnTo>
                  <a:pt x="604551" y="119252"/>
                </a:lnTo>
                <a:lnTo>
                  <a:pt x="605663" y="117728"/>
                </a:lnTo>
                <a:lnTo>
                  <a:pt x="609981" y="111505"/>
                </a:lnTo>
                <a:lnTo>
                  <a:pt x="612267" y="104266"/>
                </a:lnTo>
                <a:lnTo>
                  <a:pt x="612267" y="87629"/>
                </a:lnTo>
                <a:lnTo>
                  <a:pt x="609981" y="80390"/>
                </a:lnTo>
                <a:lnTo>
                  <a:pt x="605663" y="74167"/>
                </a:lnTo>
                <a:lnTo>
                  <a:pt x="604393" y="72389"/>
                </a:lnTo>
                <a:close/>
              </a:path>
              <a:path w="683895" h="224155">
                <a:moveTo>
                  <a:pt x="41021" y="23621"/>
                </a:moveTo>
                <a:lnTo>
                  <a:pt x="19812" y="23621"/>
                </a:lnTo>
                <a:lnTo>
                  <a:pt x="0" y="92201"/>
                </a:lnTo>
                <a:lnTo>
                  <a:pt x="27812" y="92201"/>
                </a:lnTo>
                <a:lnTo>
                  <a:pt x="41021" y="23621"/>
                </a:lnTo>
                <a:close/>
              </a:path>
              <a:path w="683895" h="224155">
                <a:moveTo>
                  <a:pt x="481457" y="177926"/>
                </a:moveTo>
                <a:lnTo>
                  <a:pt x="277622" y="177926"/>
                </a:lnTo>
                <a:lnTo>
                  <a:pt x="277622" y="197357"/>
                </a:lnTo>
                <a:lnTo>
                  <a:pt x="481457" y="197357"/>
                </a:lnTo>
                <a:lnTo>
                  <a:pt x="481457" y="177926"/>
                </a:lnTo>
                <a:close/>
              </a:path>
              <a:path w="683895" h="224155">
                <a:moveTo>
                  <a:pt x="390652" y="123570"/>
                </a:moveTo>
                <a:lnTo>
                  <a:pt x="367284" y="123570"/>
                </a:lnTo>
                <a:lnTo>
                  <a:pt x="367284" y="177926"/>
                </a:lnTo>
                <a:lnTo>
                  <a:pt x="390652" y="177926"/>
                </a:lnTo>
                <a:lnTo>
                  <a:pt x="390652" y="123570"/>
                </a:lnTo>
                <a:close/>
              </a:path>
              <a:path w="683895" h="224155">
                <a:moveTo>
                  <a:pt x="456057" y="19176"/>
                </a:moveTo>
                <a:lnTo>
                  <a:pt x="303022" y="19176"/>
                </a:lnTo>
                <a:lnTo>
                  <a:pt x="303022" y="123570"/>
                </a:lnTo>
                <a:lnTo>
                  <a:pt x="458089" y="123570"/>
                </a:lnTo>
                <a:lnTo>
                  <a:pt x="458089" y="104647"/>
                </a:lnTo>
                <a:lnTo>
                  <a:pt x="326644" y="104647"/>
                </a:lnTo>
                <a:lnTo>
                  <a:pt x="326644" y="38226"/>
                </a:lnTo>
                <a:lnTo>
                  <a:pt x="456057" y="38226"/>
                </a:lnTo>
                <a:lnTo>
                  <a:pt x="456057" y="19176"/>
                </a:lnTo>
                <a:close/>
              </a:path>
              <a:path w="683895" h="224155">
                <a:moveTo>
                  <a:pt x="682752" y="2031"/>
                </a:moveTo>
                <a:lnTo>
                  <a:pt x="659130" y="2031"/>
                </a:lnTo>
                <a:lnTo>
                  <a:pt x="659130" y="53975"/>
                </a:lnTo>
                <a:lnTo>
                  <a:pt x="623316" y="53975"/>
                </a:lnTo>
                <a:lnTo>
                  <a:pt x="623316" y="73025"/>
                </a:lnTo>
                <a:lnTo>
                  <a:pt x="659130" y="73025"/>
                </a:lnTo>
                <a:lnTo>
                  <a:pt x="659130" y="97662"/>
                </a:lnTo>
                <a:lnTo>
                  <a:pt x="623062" y="97662"/>
                </a:lnTo>
                <a:lnTo>
                  <a:pt x="623062" y="116839"/>
                </a:lnTo>
                <a:lnTo>
                  <a:pt x="659130" y="116839"/>
                </a:lnTo>
                <a:lnTo>
                  <a:pt x="659130" y="145414"/>
                </a:lnTo>
                <a:lnTo>
                  <a:pt x="682752" y="145414"/>
                </a:lnTo>
                <a:lnTo>
                  <a:pt x="682752" y="2031"/>
                </a:lnTo>
                <a:close/>
              </a:path>
              <a:path w="683895" h="224155">
                <a:moveTo>
                  <a:pt x="622554" y="25400"/>
                </a:moveTo>
                <a:lnTo>
                  <a:pt x="497332" y="25400"/>
                </a:lnTo>
                <a:lnTo>
                  <a:pt x="497332" y="44195"/>
                </a:lnTo>
                <a:lnTo>
                  <a:pt x="622554" y="44195"/>
                </a:lnTo>
                <a:lnTo>
                  <a:pt x="622554" y="25400"/>
                </a:lnTo>
                <a:close/>
              </a:path>
              <a:path w="683895" h="224155">
                <a:moveTo>
                  <a:pt x="572897" y="0"/>
                </a:moveTo>
                <a:lnTo>
                  <a:pt x="549529" y="0"/>
                </a:lnTo>
                <a:lnTo>
                  <a:pt x="549529" y="25400"/>
                </a:lnTo>
                <a:lnTo>
                  <a:pt x="572897" y="25400"/>
                </a:lnTo>
                <a:lnTo>
                  <a:pt x="572897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16398" y="1813051"/>
            <a:ext cx="941069" cy="223520"/>
          </a:xfrm>
          <a:custGeom>
            <a:avLst/>
            <a:gdLst/>
            <a:ahLst/>
            <a:cxnLst/>
            <a:rect l="l" t="t" r="r" b="b"/>
            <a:pathLst>
              <a:path w="941070" h="223519">
                <a:moveTo>
                  <a:pt x="133477" y="201549"/>
                </a:moveTo>
                <a:lnTo>
                  <a:pt x="96431" y="133731"/>
                </a:lnTo>
                <a:lnTo>
                  <a:pt x="93726" y="128778"/>
                </a:lnTo>
                <a:lnTo>
                  <a:pt x="101409" y="125209"/>
                </a:lnTo>
                <a:lnTo>
                  <a:pt x="108089" y="120802"/>
                </a:lnTo>
                <a:lnTo>
                  <a:pt x="113741" y="115544"/>
                </a:lnTo>
                <a:lnTo>
                  <a:pt x="117868" y="110109"/>
                </a:lnTo>
                <a:lnTo>
                  <a:pt x="118364" y="109474"/>
                </a:lnTo>
                <a:lnTo>
                  <a:pt x="121932" y="102577"/>
                </a:lnTo>
                <a:lnTo>
                  <a:pt x="124472" y="95021"/>
                </a:lnTo>
                <a:lnTo>
                  <a:pt x="125984" y="86817"/>
                </a:lnTo>
                <a:lnTo>
                  <a:pt x="126492" y="77978"/>
                </a:lnTo>
                <a:lnTo>
                  <a:pt x="126060" y="69938"/>
                </a:lnTo>
                <a:lnTo>
                  <a:pt x="105371" y="32791"/>
                </a:lnTo>
                <a:lnTo>
                  <a:pt x="98933" y="28829"/>
                </a:lnTo>
                <a:lnTo>
                  <a:pt x="98933" y="77978"/>
                </a:lnTo>
                <a:lnTo>
                  <a:pt x="98450" y="85255"/>
                </a:lnTo>
                <a:lnTo>
                  <a:pt x="61468" y="110109"/>
                </a:lnTo>
                <a:lnTo>
                  <a:pt x="27432" y="110109"/>
                </a:lnTo>
                <a:lnTo>
                  <a:pt x="27432" y="44958"/>
                </a:lnTo>
                <a:lnTo>
                  <a:pt x="61468" y="44958"/>
                </a:lnTo>
                <a:lnTo>
                  <a:pt x="96837" y="64249"/>
                </a:lnTo>
                <a:lnTo>
                  <a:pt x="98933" y="77978"/>
                </a:lnTo>
                <a:lnTo>
                  <a:pt x="98933" y="28829"/>
                </a:lnTo>
                <a:lnTo>
                  <a:pt x="91541" y="25742"/>
                </a:lnTo>
                <a:lnTo>
                  <a:pt x="83286" y="23495"/>
                </a:lnTo>
                <a:lnTo>
                  <a:pt x="74155" y="22123"/>
                </a:lnTo>
                <a:lnTo>
                  <a:pt x="64135" y="21590"/>
                </a:lnTo>
                <a:lnTo>
                  <a:pt x="0" y="21590"/>
                </a:lnTo>
                <a:lnTo>
                  <a:pt x="0" y="201549"/>
                </a:lnTo>
                <a:lnTo>
                  <a:pt x="27432" y="201549"/>
                </a:lnTo>
                <a:lnTo>
                  <a:pt x="27432" y="133731"/>
                </a:lnTo>
                <a:lnTo>
                  <a:pt x="65913" y="133731"/>
                </a:lnTo>
                <a:lnTo>
                  <a:pt x="102489" y="201549"/>
                </a:lnTo>
                <a:lnTo>
                  <a:pt x="133477" y="201549"/>
                </a:lnTo>
                <a:close/>
              </a:path>
              <a:path w="941070" h="223519">
                <a:moveTo>
                  <a:pt x="294132" y="201549"/>
                </a:moveTo>
                <a:lnTo>
                  <a:pt x="282155" y="187071"/>
                </a:lnTo>
                <a:lnTo>
                  <a:pt x="277634" y="181610"/>
                </a:lnTo>
                <a:lnTo>
                  <a:pt x="268605" y="170688"/>
                </a:lnTo>
                <a:lnTo>
                  <a:pt x="272542" y="165862"/>
                </a:lnTo>
                <a:lnTo>
                  <a:pt x="275971" y="159131"/>
                </a:lnTo>
                <a:lnTo>
                  <a:pt x="278701" y="151384"/>
                </a:lnTo>
                <a:lnTo>
                  <a:pt x="278892" y="150876"/>
                </a:lnTo>
                <a:lnTo>
                  <a:pt x="280809" y="144221"/>
                </a:lnTo>
                <a:lnTo>
                  <a:pt x="282219" y="136804"/>
                </a:lnTo>
                <a:lnTo>
                  <a:pt x="283095" y="128651"/>
                </a:lnTo>
                <a:lnTo>
                  <a:pt x="283464" y="119761"/>
                </a:lnTo>
                <a:lnTo>
                  <a:pt x="259588" y="119761"/>
                </a:lnTo>
                <a:lnTo>
                  <a:pt x="259511" y="126492"/>
                </a:lnTo>
                <a:lnTo>
                  <a:pt x="258953" y="131445"/>
                </a:lnTo>
                <a:lnTo>
                  <a:pt x="257543" y="136804"/>
                </a:lnTo>
                <a:lnTo>
                  <a:pt x="256286" y="142113"/>
                </a:lnTo>
                <a:lnTo>
                  <a:pt x="254508" y="146939"/>
                </a:lnTo>
                <a:lnTo>
                  <a:pt x="252222" y="151384"/>
                </a:lnTo>
                <a:lnTo>
                  <a:pt x="237236" y="133502"/>
                </a:lnTo>
                <a:lnTo>
                  <a:pt x="237236" y="169672"/>
                </a:lnTo>
                <a:lnTo>
                  <a:pt x="232664" y="173609"/>
                </a:lnTo>
                <a:lnTo>
                  <a:pt x="227584" y="176530"/>
                </a:lnTo>
                <a:lnTo>
                  <a:pt x="216916" y="180594"/>
                </a:lnTo>
                <a:lnTo>
                  <a:pt x="211455" y="181610"/>
                </a:lnTo>
                <a:lnTo>
                  <a:pt x="199390" y="181610"/>
                </a:lnTo>
                <a:lnTo>
                  <a:pt x="177927" y="167386"/>
                </a:lnTo>
                <a:lnTo>
                  <a:pt x="175260" y="163068"/>
                </a:lnTo>
                <a:lnTo>
                  <a:pt x="173863" y="158242"/>
                </a:lnTo>
                <a:lnTo>
                  <a:pt x="173736" y="150114"/>
                </a:lnTo>
                <a:lnTo>
                  <a:pt x="175133" y="146164"/>
                </a:lnTo>
                <a:lnTo>
                  <a:pt x="177927" y="141351"/>
                </a:lnTo>
                <a:lnTo>
                  <a:pt x="180721" y="136398"/>
                </a:lnTo>
                <a:lnTo>
                  <a:pt x="185547" y="131318"/>
                </a:lnTo>
                <a:lnTo>
                  <a:pt x="196977" y="122555"/>
                </a:lnTo>
                <a:lnTo>
                  <a:pt x="237236" y="169672"/>
                </a:lnTo>
                <a:lnTo>
                  <a:pt x="237236" y="133502"/>
                </a:lnTo>
                <a:lnTo>
                  <a:pt x="228066" y="122555"/>
                </a:lnTo>
                <a:lnTo>
                  <a:pt x="216154" y="108331"/>
                </a:lnTo>
                <a:lnTo>
                  <a:pt x="228600" y="99441"/>
                </a:lnTo>
                <a:lnTo>
                  <a:pt x="236093" y="93980"/>
                </a:lnTo>
                <a:lnTo>
                  <a:pt x="239064" y="90932"/>
                </a:lnTo>
                <a:lnTo>
                  <a:pt x="241935" y="88011"/>
                </a:lnTo>
                <a:lnTo>
                  <a:pt x="246126" y="81407"/>
                </a:lnTo>
                <a:lnTo>
                  <a:pt x="250190" y="74930"/>
                </a:lnTo>
                <a:lnTo>
                  <a:pt x="252349" y="67437"/>
                </a:lnTo>
                <a:lnTo>
                  <a:pt x="252349" y="51689"/>
                </a:lnTo>
                <a:lnTo>
                  <a:pt x="250571" y="45212"/>
                </a:lnTo>
                <a:lnTo>
                  <a:pt x="248526" y="41783"/>
                </a:lnTo>
                <a:lnTo>
                  <a:pt x="247015" y="39243"/>
                </a:lnTo>
                <a:lnTo>
                  <a:pt x="243459" y="33401"/>
                </a:lnTo>
                <a:lnTo>
                  <a:pt x="238252" y="28702"/>
                </a:lnTo>
                <a:lnTo>
                  <a:pt x="231648" y="25146"/>
                </a:lnTo>
                <a:lnTo>
                  <a:pt x="228269" y="23368"/>
                </a:lnTo>
                <a:lnTo>
                  <a:pt x="228269" y="62357"/>
                </a:lnTo>
                <a:lnTo>
                  <a:pt x="228219" y="64897"/>
                </a:lnTo>
                <a:lnTo>
                  <a:pt x="212598" y="83185"/>
                </a:lnTo>
                <a:lnTo>
                  <a:pt x="201676" y="90932"/>
                </a:lnTo>
                <a:lnTo>
                  <a:pt x="187071" y="59055"/>
                </a:lnTo>
                <a:lnTo>
                  <a:pt x="187960" y="55753"/>
                </a:lnTo>
                <a:lnTo>
                  <a:pt x="191516" y="49403"/>
                </a:lnTo>
                <a:lnTo>
                  <a:pt x="194056" y="46863"/>
                </a:lnTo>
                <a:lnTo>
                  <a:pt x="197231" y="44831"/>
                </a:lnTo>
                <a:lnTo>
                  <a:pt x="200279" y="42799"/>
                </a:lnTo>
                <a:lnTo>
                  <a:pt x="203962" y="41783"/>
                </a:lnTo>
                <a:lnTo>
                  <a:pt x="212217" y="41783"/>
                </a:lnTo>
                <a:lnTo>
                  <a:pt x="228269" y="62357"/>
                </a:lnTo>
                <a:lnTo>
                  <a:pt x="228269" y="23368"/>
                </a:lnTo>
                <a:lnTo>
                  <a:pt x="224917" y="21590"/>
                </a:lnTo>
                <a:lnTo>
                  <a:pt x="217043" y="19685"/>
                </a:lnTo>
                <a:lnTo>
                  <a:pt x="207645" y="19558"/>
                </a:lnTo>
                <a:lnTo>
                  <a:pt x="198501" y="19685"/>
                </a:lnTo>
                <a:lnTo>
                  <a:pt x="190500" y="21463"/>
                </a:lnTo>
                <a:lnTo>
                  <a:pt x="183769" y="25146"/>
                </a:lnTo>
                <a:lnTo>
                  <a:pt x="176911" y="28829"/>
                </a:lnTo>
                <a:lnTo>
                  <a:pt x="171704" y="33782"/>
                </a:lnTo>
                <a:lnTo>
                  <a:pt x="166420" y="42799"/>
                </a:lnTo>
                <a:lnTo>
                  <a:pt x="164211" y="46609"/>
                </a:lnTo>
                <a:lnTo>
                  <a:pt x="162306" y="53975"/>
                </a:lnTo>
                <a:lnTo>
                  <a:pt x="162306" y="70358"/>
                </a:lnTo>
                <a:lnTo>
                  <a:pt x="164211" y="77724"/>
                </a:lnTo>
                <a:lnTo>
                  <a:pt x="167894" y="84582"/>
                </a:lnTo>
                <a:lnTo>
                  <a:pt x="171450" y="91313"/>
                </a:lnTo>
                <a:lnTo>
                  <a:pt x="176276" y="98171"/>
                </a:lnTo>
                <a:lnTo>
                  <a:pt x="182118" y="104902"/>
                </a:lnTo>
                <a:lnTo>
                  <a:pt x="174612" y="110045"/>
                </a:lnTo>
                <a:lnTo>
                  <a:pt x="149809" y="139052"/>
                </a:lnTo>
                <a:lnTo>
                  <a:pt x="147320" y="153797"/>
                </a:lnTo>
                <a:lnTo>
                  <a:pt x="147764" y="160909"/>
                </a:lnTo>
                <a:lnTo>
                  <a:pt x="168376" y="193840"/>
                </a:lnTo>
                <a:lnTo>
                  <a:pt x="205740" y="203962"/>
                </a:lnTo>
                <a:lnTo>
                  <a:pt x="213995" y="204089"/>
                </a:lnTo>
                <a:lnTo>
                  <a:pt x="222250" y="202692"/>
                </a:lnTo>
                <a:lnTo>
                  <a:pt x="238760" y="197104"/>
                </a:lnTo>
                <a:lnTo>
                  <a:pt x="245872" y="192913"/>
                </a:lnTo>
                <a:lnTo>
                  <a:pt x="252222" y="187071"/>
                </a:lnTo>
                <a:lnTo>
                  <a:pt x="264287" y="201549"/>
                </a:lnTo>
                <a:lnTo>
                  <a:pt x="294132" y="201549"/>
                </a:lnTo>
                <a:close/>
              </a:path>
              <a:path w="941070" h="223519">
                <a:moveTo>
                  <a:pt x="457327" y="111379"/>
                </a:moveTo>
                <a:lnTo>
                  <a:pt x="447167" y="63246"/>
                </a:lnTo>
                <a:lnTo>
                  <a:pt x="430276" y="41376"/>
                </a:lnTo>
                <a:lnTo>
                  <a:pt x="430276" y="111379"/>
                </a:lnTo>
                <a:lnTo>
                  <a:pt x="429310" y="126453"/>
                </a:lnTo>
                <a:lnTo>
                  <a:pt x="406527" y="167906"/>
                </a:lnTo>
                <a:lnTo>
                  <a:pt x="369316" y="177673"/>
                </a:lnTo>
                <a:lnTo>
                  <a:pt x="339852" y="177673"/>
                </a:lnTo>
                <a:lnTo>
                  <a:pt x="339852" y="45466"/>
                </a:lnTo>
                <a:lnTo>
                  <a:pt x="370840" y="45466"/>
                </a:lnTo>
                <a:lnTo>
                  <a:pt x="415290" y="62484"/>
                </a:lnTo>
                <a:lnTo>
                  <a:pt x="430276" y="111379"/>
                </a:lnTo>
                <a:lnTo>
                  <a:pt x="430276" y="41376"/>
                </a:lnTo>
                <a:lnTo>
                  <a:pt x="385394" y="22339"/>
                </a:lnTo>
                <a:lnTo>
                  <a:pt x="372618" y="21590"/>
                </a:lnTo>
                <a:lnTo>
                  <a:pt x="312420" y="21590"/>
                </a:lnTo>
                <a:lnTo>
                  <a:pt x="312420" y="201549"/>
                </a:lnTo>
                <a:lnTo>
                  <a:pt x="370840" y="201549"/>
                </a:lnTo>
                <a:lnTo>
                  <a:pt x="417576" y="190627"/>
                </a:lnTo>
                <a:lnTo>
                  <a:pt x="434352" y="177673"/>
                </a:lnTo>
                <a:lnTo>
                  <a:pt x="434594" y="177469"/>
                </a:lnTo>
                <a:lnTo>
                  <a:pt x="454748" y="137515"/>
                </a:lnTo>
                <a:lnTo>
                  <a:pt x="456679" y="124968"/>
                </a:lnTo>
                <a:lnTo>
                  <a:pt x="457327" y="111379"/>
                </a:lnTo>
                <a:close/>
              </a:path>
              <a:path w="941070" h="223519">
                <a:moveTo>
                  <a:pt x="519811" y="21844"/>
                </a:moveTo>
                <a:lnTo>
                  <a:pt x="491871" y="21844"/>
                </a:lnTo>
                <a:lnTo>
                  <a:pt x="478790" y="90424"/>
                </a:lnTo>
                <a:lnTo>
                  <a:pt x="499872" y="90424"/>
                </a:lnTo>
                <a:lnTo>
                  <a:pt x="519811" y="21844"/>
                </a:lnTo>
                <a:close/>
              </a:path>
              <a:path w="941070" h="223519">
                <a:moveTo>
                  <a:pt x="740791" y="176149"/>
                </a:moveTo>
                <a:lnTo>
                  <a:pt x="649986" y="176149"/>
                </a:lnTo>
                <a:lnTo>
                  <a:pt x="649986" y="137160"/>
                </a:lnTo>
                <a:lnTo>
                  <a:pt x="721106" y="137160"/>
                </a:lnTo>
                <a:lnTo>
                  <a:pt x="721106" y="117729"/>
                </a:lnTo>
                <a:lnTo>
                  <a:pt x="585216" y="117729"/>
                </a:lnTo>
                <a:lnTo>
                  <a:pt x="585216" y="85217"/>
                </a:lnTo>
                <a:lnTo>
                  <a:pt x="715899" y="85217"/>
                </a:lnTo>
                <a:lnTo>
                  <a:pt x="715899" y="15621"/>
                </a:lnTo>
                <a:lnTo>
                  <a:pt x="561340" y="15621"/>
                </a:lnTo>
                <a:lnTo>
                  <a:pt x="561340" y="35052"/>
                </a:lnTo>
                <a:lnTo>
                  <a:pt x="692531" y="35052"/>
                </a:lnTo>
                <a:lnTo>
                  <a:pt x="692531" y="66294"/>
                </a:lnTo>
                <a:lnTo>
                  <a:pt x="561848" y="66294"/>
                </a:lnTo>
                <a:lnTo>
                  <a:pt x="561848" y="137160"/>
                </a:lnTo>
                <a:lnTo>
                  <a:pt x="626618" y="137160"/>
                </a:lnTo>
                <a:lnTo>
                  <a:pt x="626618" y="176149"/>
                </a:lnTo>
                <a:lnTo>
                  <a:pt x="536956" y="176149"/>
                </a:lnTo>
                <a:lnTo>
                  <a:pt x="536956" y="196088"/>
                </a:lnTo>
                <a:lnTo>
                  <a:pt x="740791" y="196088"/>
                </a:lnTo>
                <a:lnTo>
                  <a:pt x="740791" y="176149"/>
                </a:lnTo>
                <a:close/>
              </a:path>
              <a:path w="941070" h="223519">
                <a:moveTo>
                  <a:pt x="889635" y="68834"/>
                </a:moveTo>
                <a:lnTo>
                  <a:pt x="877912" y="36195"/>
                </a:lnTo>
                <a:lnTo>
                  <a:pt x="877379" y="35483"/>
                </a:lnTo>
                <a:lnTo>
                  <a:pt x="872439" y="30480"/>
                </a:lnTo>
                <a:lnTo>
                  <a:pt x="866749" y="26149"/>
                </a:lnTo>
                <a:lnTo>
                  <a:pt x="866521" y="26022"/>
                </a:lnTo>
                <a:lnTo>
                  <a:pt x="866521" y="68834"/>
                </a:lnTo>
                <a:lnTo>
                  <a:pt x="866394" y="75438"/>
                </a:lnTo>
                <a:lnTo>
                  <a:pt x="864870" y="81153"/>
                </a:lnTo>
                <a:lnTo>
                  <a:pt x="861568" y="85979"/>
                </a:lnTo>
                <a:lnTo>
                  <a:pt x="858393" y="90805"/>
                </a:lnTo>
                <a:lnTo>
                  <a:pt x="853948" y="94615"/>
                </a:lnTo>
                <a:lnTo>
                  <a:pt x="848360" y="97282"/>
                </a:lnTo>
                <a:lnTo>
                  <a:pt x="842645" y="99949"/>
                </a:lnTo>
                <a:lnTo>
                  <a:pt x="836295" y="101346"/>
                </a:lnTo>
                <a:lnTo>
                  <a:pt x="821690" y="101346"/>
                </a:lnTo>
                <a:lnTo>
                  <a:pt x="791718" y="75438"/>
                </a:lnTo>
                <a:lnTo>
                  <a:pt x="791718" y="62230"/>
                </a:lnTo>
                <a:lnTo>
                  <a:pt x="793242" y="56515"/>
                </a:lnTo>
                <a:lnTo>
                  <a:pt x="796417" y="51689"/>
                </a:lnTo>
                <a:lnTo>
                  <a:pt x="799592" y="46736"/>
                </a:lnTo>
                <a:lnTo>
                  <a:pt x="804037" y="43053"/>
                </a:lnTo>
                <a:lnTo>
                  <a:pt x="809625" y="40386"/>
                </a:lnTo>
                <a:lnTo>
                  <a:pt x="815213" y="37592"/>
                </a:lnTo>
                <a:lnTo>
                  <a:pt x="821690" y="36322"/>
                </a:lnTo>
                <a:lnTo>
                  <a:pt x="828929" y="36195"/>
                </a:lnTo>
                <a:lnTo>
                  <a:pt x="836295" y="36322"/>
                </a:lnTo>
                <a:lnTo>
                  <a:pt x="842645" y="37592"/>
                </a:lnTo>
                <a:lnTo>
                  <a:pt x="848360" y="40386"/>
                </a:lnTo>
                <a:lnTo>
                  <a:pt x="853948" y="43053"/>
                </a:lnTo>
                <a:lnTo>
                  <a:pt x="858393" y="46736"/>
                </a:lnTo>
                <a:lnTo>
                  <a:pt x="861568" y="51689"/>
                </a:lnTo>
                <a:lnTo>
                  <a:pt x="864870" y="56515"/>
                </a:lnTo>
                <a:lnTo>
                  <a:pt x="866394" y="62230"/>
                </a:lnTo>
                <a:lnTo>
                  <a:pt x="866521" y="68834"/>
                </a:lnTo>
                <a:lnTo>
                  <a:pt x="866521" y="26022"/>
                </a:lnTo>
                <a:lnTo>
                  <a:pt x="828929" y="15875"/>
                </a:lnTo>
                <a:lnTo>
                  <a:pt x="820381" y="16294"/>
                </a:lnTo>
                <a:lnTo>
                  <a:pt x="780427" y="35483"/>
                </a:lnTo>
                <a:lnTo>
                  <a:pt x="768350" y="68834"/>
                </a:lnTo>
                <a:lnTo>
                  <a:pt x="768845" y="76492"/>
                </a:lnTo>
                <a:lnTo>
                  <a:pt x="791184" y="111531"/>
                </a:lnTo>
                <a:lnTo>
                  <a:pt x="828929" y="122047"/>
                </a:lnTo>
                <a:lnTo>
                  <a:pt x="837590" y="121551"/>
                </a:lnTo>
                <a:lnTo>
                  <a:pt x="877379" y="102196"/>
                </a:lnTo>
                <a:lnTo>
                  <a:pt x="878014" y="101346"/>
                </a:lnTo>
                <a:lnTo>
                  <a:pt x="881634" y="96520"/>
                </a:lnTo>
                <a:lnTo>
                  <a:pt x="885063" y="90309"/>
                </a:lnTo>
                <a:lnTo>
                  <a:pt x="887539" y="83629"/>
                </a:lnTo>
                <a:lnTo>
                  <a:pt x="889063" y="76492"/>
                </a:lnTo>
                <a:lnTo>
                  <a:pt x="889635" y="68834"/>
                </a:lnTo>
                <a:close/>
              </a:path>
              <a:path w="941070" h="223519">
                <a:moveTo>
                  <a:pt x="904748" y="165227"/>
                </a:moveTo>
                <a:lnTo>
                  <a:pt x="903097" y="148082"/>
                </a:lnTo>
                <a:lnTo>
                  <a:pt x="890727" y="149682"/>
                </a:lnTo>
                <a:lnTo>
                  <a:pt x="878217" y="151053"/>
                </a:lnTo>
                <a:lnTo>
                  <a:pt x="827252" y="154419"/>
                </a:lnTo>
                <a:lnTo>
                  <a:pt x="757682" y="155575"/>
                </a:lnTo>
                <a:lnTo>
                  <a:pt x="760603" y="175133"/>
                </a:lnTo>
                <a:lnTo>
                  <a:pt x="816432" y="174396"/>
                </a:lnTo>
                <a:lnTo>
                  <a:pt x="866571" y="170878"/>
                </a:lnTo>
                <a:lnTo>
                  <a:pt x="892048" y="167449"/>
                </a:lnTo>
                <a:lnTo>
                  <a:pt x="904748" y="165227"/>
                </a:lnTo>
                <a:close/>
              </a:path>
              <a:path w="941070" h="223519">
                <a:moveTo>
                  <a:pt x="940562" y="0"/>
                </a:moveTo>
                <a:lnTo>
                  <a:pt x="916940" y="0"/>
                </a:lnTo>
                <a:lnTo>
                  <a:pt x="916940" y="223139"/>
                </a:lnTo>
                <a:lnTo>
                  <a:pt x="940562" y="223139"/>
                </a:lnTo>
                <a:lnTo>
                  <a:pt x="940562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253479" y="1812289"/>
            <a:ext cx="641985" cy="221615"/>
            <a:chOff x="6253479" y="1812289"/>
            <a:chExt cx="641985" cy="221615"/>
          </a:xfrm>
        </p:grpSpPr>
        <p:sp>
          <p:nvSpPr>
            <p:cNvPr id="79" name="object 79"/>
            <p:cNvSpPr/>
            <p:nvPr/>
          </p:nvSpPr>
          <p:spPr>
            <a:xfrm>
              <a:off x="6253479" y="1812289"/>
              <a:ext cx="426720" cy="219075"/>
            </a:xfrm>
            <a:custGeom>
              <a:avLst/>
              <a:gdLst/>
              <a:ahLst/>
              <a:cxnLst/>
              <a:rect l="l" t="t" r="r" b="b"/>
              <a:pathLst>
                <a:path w="426720" h="219075">
                  <a:moveTo>
                    <a:pt x="274066" y="163068"/>
                  </a:moveTo>
                  <a:lnTo>
                    <a:pt x="250571" y="163068"/>
                  </a:lnTo>
                  <a:lnTo>
                    <a:pt x="250571" y="218694"/>
                  </a:lnTo>
                  <a:lnTo>
                    <a:pt x="402336" y="218694"/>
                  </a:lnTo>
                  <a:lnTo>
                    <a:pt x="402336" y="199517"/>
                  </a:lnTo>
                  <a:lnTo>
                    <a:pt x="274066" y="199517"/>
                  </a:lnTo>
                  <a:lnTo>
                    <a:pt x="274066" y="163068"/>
                  </a:lnTo>
                  <a:close/>
                </a:path>
                <a:path w="426720" h="219075">
                  <a:moveTo>
                    <a:pt x="394462" y="762"/>
                  </a:moveTo>
                  <a:lnTo>
                    <a:pt x="370840" y="762"/>
                  </a:lnTo>
                  <a:lnTo>
                    <a:pt x="370840" y="174751"/>
                  </a:lnTo>
                  <a:lnTo>
                    <a:pt x="394462" y="174751"/>
                  </a:lnTo>
                  <a:lnTo>
                    <a:pt x="394462" y="96647"/>
                  </a:lnTo>
                  <a:lnTo>
                    <a:pt x="426212" y="96647"/>
                  </a:lnTo>
                  <a:lnTo>
                    <a:pt x="426212" y="77088"/>
                  </a:lnTo>
                  <a:lnTo>
                    <a:pt x="394462" y="77088"/>
                  </a:lnTo>
                  <a:lnTo>
                    <a:pt x="394462" y="762"/>
                  </a:lnTo>
                  <a:close/>
                </a:path>
                <a:path w="426720" h="219075">
                  <a:moveTo>
                    <a:pt x="287527" y="47498"/>
                  </a:moveTo>
                  <a:lnTo>
                    <a:pt x="245491" y="58038"/>
                  </a:lnTo>
                  <a:lnTo>
                    <a:pt x="234569" y="74549"/>
                  </a:lnTo>
                  <a:lnTo>
                    <a:pt x="234696" y="90932"/>
                  </a:lnTo>
                  <a:lnTo>
                    <a:pt x="266745" y="113589"/>
                  </a:lnTo>
                  <a:lnTo>
                    <a:pt x="275844" y="115062"/>
                  </a:lnTo>
                  <a:lnTo>
                    <a:pt x="275844" y="130429"/>
                  </a:lnTo>
                  <a:lnTo>
                    <a:pt x="268009" y="130764"/>
                  </a:lnTo>
                  <a:lnTo>
                    <a:pt x="260318" y="131016"/>
                  </a:lnTo>
                  <a:lnTo>
                    <a:pt x="245364" y="131318"/>
                  </a:lnTo>
                  <a:lnTo>
                    <a:pt x="217678" y="131445"/>
                  </a:lnTo>
                  <a:lnTo>
                    <a:pt x="220218" y="150368"/>
                  </a:lnTo>
                  <a:lnTo>
                    <a:pt x="274935" y="149225"/>
                  </a:lnTo>
                  <a:lnTo>
                    <a:pt x="323738" y="145748"/>
                  </a:lnTo>
                  <a:lnTo>
                    <a:pt x="360172" y="140462"/>
                  </a:lnTo>
                  <a:lnTo>
                    <a:pt x="358848" y="129539"/>
                  </a:lnTo>
                  <a:lnTo>
                    <a:pt x="299466" y="129539"/>
                  </a:lnTo>
                  <a:lnTo>
                    <a:pt x="299466" y="115062"/>
                  </a:lnTo>
                  <a:lnTo>
                    <a:pt x="335390" y="99440"/>
                  </a:lnTo>
                  <a:lnTo>
                    <a:pt x="287527" y="99440"/>
                  </a:lnTo>
                  <a:lnTo>
                    <a:pt x="277875" y="99313"/>
                  </a:lnTo>
                  <a:lnTo>
                    <a:pt x="270383" y="97789"/>
                  </a:lnTo>
                  <a:lnTo>
                    <a:pt x="265049" y="94742"/>
                  </a:lnTo>
                  <a:lnTo>
                    <a:pt x="259715" y="91567"/>
                  </a:lnTo>
                  <a:lnTo>
                    <a:pt x="257048" y="87249"/>
                  </a:lnTo>
                  <a:lnTo>
                    <a:pt x="257048" y="75946"/>
                  </a:lnTo>
                  <a:lnTo>
                    <a:pt x="259715" y="71500"/>
                  </a:lnTo>
                  <a:lnTo>
                    <a:pt x="265049" y="68452"/>
                  </a:lnTo>
                  <a:lnTo>
                    <a:pt x="270383" y="65277"/>
                  </a:lnTo>
                  <a:lnTo>
                    <a:pt x="277875" y="63626"/>
                  </a:lnTo>
                  <a:lnTo>
                    <a:pt x="334198" y="63626"/>
                  </a:lnTo>
                  <a:lnTo>
                    <a:pt x="329438" y="58038"/>
                  </a:lnTo>
                  <a:lnTo>
                    <a:pt x="295269" y="47684"/>
                  </a:lnTo>
                  <a:lnTo>
                    <a:pt x="287527" y="47498"/>
                  </a:lnTo>
                  <a:close/>
                </a:path>
                <a:path w="426720" h="219075">
                  <a:moveTo>
                    <a:pt x="358140" y="123698"/>
                  </a:moveTo>
                  <a:lnTo>
                    <a:pt x="299466" y="129539"/>
                  </a:lnTo>
                  <a:lnTo>
                    <a:pt x="358848" y="129539"/>
                  </a:lnTo>
                  <a:lnTo>
                    <a:pt x="358140" y="123698"/>
                  </a:lnTo>
                  <a:close/>
                </a:path>
                <a:path w="426720" h="219075">
                  <a:moveTo>
                    <a:pt x="334198" y="63626"/>
                  </a:moveTo>
                  <a:lnTo>
                    <a:pt x="297052" y="63626"/>
                  </a:lnTo>
                  <a:lnTo>
                    <a:pt x="304546" y="65277"/>
                  </a:lnTo>
                  <a:lnTo>
                    <a:pt x="309752" y="68452"/>
                  </a:lnTo>
                  <a:lnTo>
                    <a:pt x="315087" y="71500"/>
                  </a:lnTo>
                  <a:lnTo>
                    <a:pt x="317753" y="75946"/>
                  </a:lnTo>
                  <a:lnTo>
                    <a:pt x="317753" y="87249"/>
                  </a:lnTo>
                  <a:lnTo>
                    <a:pt x="315087" y="91567"/>
                  </a:lnTo>
                  <a:lnTo>
                    <a:pt x="304546" y="97789"/>
                  </a:lnTo>
                  <a:lnTo>
                    <a:pt x="297052" y="99313"/>
                  </a:lnTo>
                  <a:lnTo>
                    <a:pt x="287527" y="99440"/>
                  </a:lnTo>
                  <a:lnTo>
                    <a:pt x="335390" y="99440"/>
                  </a:lnTo>
                  <a:lnTo>
                    <a:pt x="336676" y="98425"/>
                  </a:lnTo>
                  <a:lnTo>
                    <a:pt x="340360" y="90932"/>
                  </a:lnTo>
                  <a:lnTo>
                    <a:pt x="340487" y="74549"/>
                  </a:lnTo>
                  <a:lnTo>
                    <a:pt x="338200" y="68325"/>
                  </a:lnTo>
                  <a:lnTo>
                    <a:pt x="334198" y="63626"/>
                  </a:lnTo>
                  <a:close/>
                </a:path>
                <a:path w="426720" h="219075">
                  <a:moveTo>
                    <a:pt x="351917" y="21336"/>
                  </a:moveTo>
                  <a:lnTo>
                    <a:pt x="223393" y="21336"/>
                  </a:lnTo>
                  <a:lnTo>
                    <a:pt x="223393" y="38735"/>
                  </a:lnTo>
                  <a:lnTo>
                    <a:pt x="351917" y="38735"/>
                  </a:lnTo>
                  <a:lnTo>
                    <a:pt x="351917" y="21336"/>
                  </a:lnTo>
                  <a:close/>
                </a:path>
                <a:path w="426720" h="219075">
                  <a:moveTo>
                    <a:pt x="299466" y="0"/>
                  </a:moveTo>
                  <a:lnTo>
                    <a:pt x="275844" y="0"/>
                  </a:lnTo>
                  <a:lnTo>
                    <a:pt x="275844" y="21336"/>
                  </a:lnTo>
                  <a:lnTo>
                    <a:pt x="299466" y="21336"/>
                  </a:lnTo>
                  <a:lnTo>
                    <a:pt x="299466" y="0"/>
                  </a:lnTo>
                  <a:close/>
                </a:path>
                <a:path w="426720" h="219075">
                  <a:moveTo>
                    <a:pt x="64389" y="149351"/>
                  </a:moveTo>
                  <a:lnTo>
                    <a:pt x="40767" y="149351"/>
                  </a:lnTo>
                  <a:lnTo>
                    <a:pt x="40767" y="218694"/>
                  </a:lnTo>
                  <a:lnTo>
                    <a:pt x="191389" y="218694"/>
                  </a:lnTo>
                  <a:lnTo>
                    <a:pt x="191389" y="199517"/>
                  </a:lnTo>
                  <a:lnTo>
                    <a:pt x="64389" y="199517"/>
                  </a:lnTo>
                  <a:lnTo>
                    <a:pt x="64389" y="149351"/>
                  </a:lnTo>
                  <a:close/>
                </a:path>
                <a:path w="426720" h="219075">
                  <a:moveTo>
                    <a:pt x="185420" y="1015"/>
                  </a:moveTo>
                  <a:lnTo>
                    <a:pt x="161798" y="1015"/>
                  </a:lnTo>
                  <a:lnTo>
                    <a:pt x="161798" y="61087"/>
                  </a:lnTo>
                  <a:lnTo>
                    <a:pt x="119253" y="61087"/>
                  </a:lnTo>
                  <a:lnTo>
                    <a:pt x="119253" y="80263"/>
                  </a:lnTo>
                  <a:lnTo>
                    <a:pt x="161798" y="80263"/>
                  </a:lnTo>
                  <a:lnTo>
                    <a:pt x="161798" y="164084"/>
                  </a:lnTo>
                  <a:lnTo>
                    <a:pt x="185420" y="164084"/>
                  </a:lnTo>
                  <a:lnTo>
                    <a:pt x="185420" y="1015"/>
                  </a:lnTo>
                  <a:close/>
                </a:path>
                <a:path w="426720" h="219075">
                  <a:moveTo>
                    <a:pt x="79502" y="37211"/>
                  </a:moveTo>
                  <a:lnTo>
                    <a:pt x="55372" y="37211"/>
                  </a:lnTo>
                  <a:lnTo>
                    <a:pt x="55372" y="45974"/>
                  </a:lnTo>
                  <a:lnTo>
                    <a:pt x="54945" y="53615"/>
                  </a:lnTo>
                  <a:lnTo>
                    <a:pt x="35425" y="94888"/>
                  </a:lnTo>
                  <a:lnTo>
                    <a:pt x="0" y="117601"/>
                  </a:lnTo>
                  <a:lnTo>
                    <a:pt x="12192" y="136651"/>
                  </a:lnTo>
                  <a:lnTo>
                    <a:pt x="46355" y="115443"/>
                  </a:lnTo>
                  <a:lnTo>
                    <a:pt x="67818" y="83058"/>
                  </a:lnTo>
                  <a:lnTo>
                    <a:pt x="92011" y="83058"/>
                  </a:lnTo>
                  <a:lnTo>
                    <a:pt x="79502" y="45974"/>
                  </a:lnTo>
                  <a:lnTo>
                    <a:pt x="79502" y="37211"/>
                  </a:lnTo>
                  <a:close/>
                </a:path>
                <a:path w="426720" h="219075">
                  <a:moveTo>
                    <a:pt x="92011" y="83058"/>
                  </a:moveTo>
                  <a:lnTo>
                    <a:pt x="67818" y="83058"/>
                  </a:lnTo>
                  <a:lnTo>
                    <a:pt x="71911" y="91104"/>
                  </a:lnTo>
                  <a:lnTo>
                    <a:pt x="103505" y="123507"/>
                  </a:lnTo>
                  <a:lnTo>
                    <a:pt x="121031" y="131699"/>
                  </a:lnTo>
                  <a:lnTo>
                    <a:pt x="133223" y="112775"/>
                  </a:lnTo>
                  <a:lnTo>
                    <a:pt x="125128" y="109630"/>
                  </a:lnTo>
                  <a:lnTo>
                    <a:pt x="117617" y="105902"/>
                  </a:lnTo>
                  <a:lnTo>
                    <a:pt x="110702" y="101578"/>
                  </a:lnTo>
                  <a:lnTo>
                    <a:pt x="104394" y="96647"/>
                  </a:lnTo>
                  <a:lnTo>
                    <a:pt x="98748" y="91314"/>
                  </a:lnTo>
                  <a:lnTo>
                    <a:pt x="93805" y="85613"/>
                  </a:lnTo>
                  <a:lnTo>
                    <a:pt x="92011" y="83058"/>
                  </a:lnTo>
                  <a:close/>
                </a:path>
                <a:path w="426720" h="219075">
                  <a:moveTo>
                    <a:pt x="127254" y="17907"/>
                  </a:moveTo>
                  <a:lnTo>
                    <a:pt x="7239" y="17907"/>
                  </a:lnTo>
                  <a:lnTo>
                    <a:pt x="7239" y="37211"/>
                  </a:lnTo>
                  <a:lnTo>
                    <a:pt x="127254" y="37211"/>
                  </a:lnTo>
                  <a:lnTo>
                    <a:pt x="127254" y="17907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2137" y="1816734"/>
              <a:ext cx="203072" cy="216788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6971030" y="1812798"/>
            <a:ext cx="623570" cy="222885"/>
          </a:xfrm>
          <a:custGeom>
            <a:avLst/>
            <a:gdLst/>
            <a:ahLst/>
            <a:cxnLst/>
            <a:rect l="l" t="t" r="r" b="b"/>
            <a:pathLst>
              <a:path w="623570" h="222885">
                <a:moveTo>
                  <a:pt x="113029" y="128015"/>
                </a:moveTo>
                <a:lnTo>
                  <a:pt x="89662" y="128015"/>
                </a:lnTo>
                <a:lnTo>
                  <a:pt x="89662" y="148336"/>
                </a:lnTo>
                <a:lnTo>
                  <a:pt x="74904" y="149598"/>
                </a:lnTo>
                <a:lnTo>
                  <a:pt x="33845" y="164506"/>
                </a:lnTo>
                <a:lnTo>
                  <a:pt x="24129" y="185419"/>
                </a:lnTo>
                <a:lnTo>
                  <a:pt x="25483" y="193940"/>
                </a:lnTo>
                <a:lnTo>
                  <a:pt x="68754" y="220106"/>
                </a:lnTo>
                <a:lnTo>
                  <a:pt x="101346" y="222376"/>
                </a:lnTo>
                <a:lnTo>
                  <a:pt x="118661" y="221855"/>
                </a:lnTo>
                <a:lnTo>
                  <a:pt x="157988" y="212978"/>
                </a:lnTo>
                <a:lnTo>
                  <a:pt x="169990" y="204469"/>
                </a:lnTo>
                <a:lnTo>
                  <a:pt x="101346" y="204469"/>
                </a:lnTo>
                <a:lnTo>
                  <a:pt x="89227" y="204253"/>
                </a:lnTo>
                <a:lnTo>
                  <a:pt x="48005" y="191769"/>
                </a:lnTo>
                <a:lnTo>
                  <a:pt x="48005" y="179069"/>
                </a:lnTo>
                <a:lnTo>
                  <a:pt x="89227" y="166064"/>
                </a:lnTo>
                <a:lnTo>
                  <a:pt x="101346" y="165735"/>
                </a:lnTo>
                <a:lnTo>
                  <a:pt x="169596" y="165735"/>
                </a:lnTo>
                <a:lnTo>
                  <a:pt x="168519" y="164506"/>
                </a:lnTo>
                <a:lnTo>
                  <a:pt x="127748" y="149598"/>
                </a:lnTo>
                <a:lnTo>
                  <a:pt x="113029" y="148336"/>
                </a:lnTo>
                <a:lnTo>
                  <a:pt x="113029" y="128015"/>
                </a:lnTo>
                <a:close/>
              </a:path>
              <a:path w="623570" h="222885">
                <a:moveTo>
                  <a:pt x="169596" y="165735"/>
                </a:moveTo>
                <a:lnTo>
                  <a:pt x="101346" y="165735"/>
                </a:lnTo>
                <a:lnTo>
                  <a:pt x="113373" y="166064"/>
                </a:lnTo>
                <a:lnTo>
                  <a:pt x="123936" y="167036"/>
                </a:lnTo>
                <a:lnTo>
                  <a:pt x="154559" y="185419"/>
                </a:lnTo>
                <a:lnTo>
                  <a:pt x="154431" y="191769"/>
                </a:lnTo>
                <a:lnTo>
                  <a:pt x="113373" y="204253"/>
                </a:lnTo>
                <a:lnTo>
                  <a:pt x="101346" y="204469"/>
                </a:lnTo>
                <a:lnTo>
                  <a:pt x="169990" y="204469"/>
                </a:lnTo>
                <a:lnTo>
                  <a:pt x="173037" y="201390"/>
                </a:lnTo>
                <a:lnTo>
                  <a:pt x="176847" y="193940"/>
                </a:lnTo>
                <a:lnTo>
                  <a:pt x="178180" y="185419"/>
                </a:lnTo>
                <a:lnTo>
                  <a:pt x="177039" y="177512"/>
                </a:lnTo>
                <a:lnTo>
                  <a:pt x="173815" y="170545"/>
                </a:lnTo>
                <a:lnTo>
                  <a:pt x="169596" y="165735"/>
                </a:lnTo>
                <a:close/>
              </a:path>
              <a:path w="623570" h="222885">
                <a:moveTo>
                  <a:pt x="203073" y="109347"/>
                </a:moveTo>
                <a:lnTo>
                  <a:pt x="0" y="109347"/>
                </a:lnTo>
                <a:lnTo>
                  <a:pt x="0" y="128015"/>
                </a:lnTo>
                <a:lnTo>
                  <a:pt x="203073" y="128015"/>
                </a:lnTo>
                <a:lnTo>
                  <a:pt x="203073" y="109347"/>
                </a:lnTo>
                <a:close/>
              </a:path>
              <a:path w="623570" h="222885">
                <a:moveTo>
                  <a:pt x="404114" y="125475"/>
                </a:moveTo>
                <a:lnTo>
                  <a:pt x="257683" y="125475"/>
                </a:lnTo>
                <a:lnTo>
                  <a:pt x="257683" y="144144"/>
                </a:lnTo>
                <a:lnTo>
                  <a:pt x="380746" y="144144"/>
                </a:lnTo>
                <a:lnTo>
                  <a:pt x="380746" y="163322"/>
                </a:lnTo>
                <a:lnTo>
                  <a:pt x="258445" y="163322"/>
                </a:lnTo>
                <a:lnTo>
                  <a:pt x="258445" y="220725"/>
                </a:lnTo>
                <a:lnTo>
                  <a:pt x="411606" y="220725"/>
                </a:lnTo>
                <a:lnTo>
                  <a:pt x="411606" y="201802"/>
                </a:lnTo>
                <a:lnTo>
                  <a:pt x="281304" y="201802"/>
                </a:lnTo>
                <a:lnTo>
                  <a:pt x="281304" y="181101"/>
                </a:lnTo>
                <a:lnTo>
                  <a:pt x="404114" y="181101"/>
                </a:lnTo>
                <a:lnTo>
                  <a:pt x="404114" y="125475"/>
                </a:lnTo>
                <a:close/>
              </a:path>
              <a:path w="623570" h="222885">
                <a:moveTo>
                  <a:pt x="511175" y="70865"/>
                </a:moveTo>
                <a:lnTo>
                  <a:pt x="471122" y="85264"/>
                </a:lnTo>
                <a:lnTo>
                  <a:pt x="455295" y="122554"/>
                </a:lnTo>
                <a:lnTo>
                  <a:pt x="455820" y="129958"/>
                </a:lnTo>
                <a:lnTo>
                  <a:pt x="476394" y="164070"/>
                </a:lnTo>
                <a:lnTo>
                  <a:pt x="511175" y="174498"/>
                </a:lnTo>
                <a:lnTo>
                  <a:pt x="519201" y="173944"/>
                </a:lnTo>
                <a:lnTo>
                  <a:pt x="556117" y="154977"/>
                </a:lnTo>
                <a:lnTo>
                  <a:pt x="556418" y="154559"/>
                </a:lnTo>
                <a:lnTo>
                  <a:pt x="511175" y="154559"/>
                </a:lnTo>
                <a:lnTo>
                  <a:pt x="504174" y="154013"/>
                </a:lnTo>
                <a:lnTo>
                  <a:pt x="477647" y="122554"/>
                </a:lnTo>
                <a:lnTo>
                  <a:pt x="477900" y="112775"/>
                </a:lnTo>
                <a:lnTo>
                  <a:pt x="511175" y="90169"/>
                </a:lnTo>
                <a:lnTo>
                  <a:pt x="556144" y="90169"/>
                </a:lnTo>
                <a:lnTo>
                  <a:pt x="551497" y="85264"/>
                </a:lnTo>
                <a:lnTo>
                  <a:pt x="519201" y="71290"/>
                </a:lnTo>
                <a:lnTo>
                  <a:pt x="511175" y="70865"/>
                </a:lnTo>
                <a:close/>
              </a:path>
              <a:path w="623570" h="222885">
                <a:moveTo>
                  <a:pt x="556144" y="90169"/>
                </a:moveTo>
                <a:lnTo>
                  <a:pt x="511175" y="90169"/>
                </a:lnTo>
                <a:lnTo>
                  <a:pt x="518249" y="90810"/>
                </a:lnTo>
                <a:lnTo>
                  <a:pt x="524621" y="92535"/>
                </a:lnTo>
                <a:lnTo>
                  <a:pt x="544829" y="122554"/>
                </a:lnTo>
                <a:lnTo>
                  <a:pt x="544576" y="132334"/>
                </a:lnTo>
                <a:lnTo>
                  <a:pt x="511175" y="154559"/>
                </a:lnTo>
                <a:lnTo>
                  <a:pt x="556418" y="154559"/>
                </a:lnTo>
                <a:lnTo>
                  <a:pt x="567436" y="122554"/>
                </a:lnTo>
                <a:lnTo>
                  <a:pt x="566910" y="115097"/>
                </a:lnTo>
                <a:lnTo>
                  <a:pt x="565515" y="108140"/>
                </a:lnTo>
                <a:lnTo>
                  <a:pt x="563239" y="101659"/>
                </a:lnTo>
                <a:lnTo>
                  <a:pt x="560070" y="95630"/>
                </a:lnTo>
                <a:lnTo>
                  <a:pt x="556144" y="90169"/>
                </a:lnTo>
                <a:close/>
              </a:path>
              <a:path w="623570" h="222885">
                <a:moveTo>
                  <a:pt x="300481" y="6223"/>
                </a:moveTo>
                <a:lnTo>
                  <a:pt x="276351" y="6223"/>
                </a:lnTo>
                <a:lnTo>
                  <a:pt x="276351" y="23367"/>
                </a:lnTo>
                <a:lnTo>
                  <a:pt x="275923" y="31009"/>
                </a:lnTo>
                <a:lnTo>
                  <a:pt x="261318" y="66278"/>
                </a:lnTo>
                <a:lnTo>
                  <a:pt x="228651" y="91604"/>
                </a:lnTo>
                <a:lnTo>
                  <a:pt x="220218" y="94868"/>
                </a:lnTo>
                <a:lnTo>
                  <a:pt x="232155" y="113537"/>
                </a:lnTo>
                <a:lnTo>
                  <a:pt x="266573" y="92837"/>
                </a:lnTo>
                <a:lnTo>
                  <a:pt x="288798" y="60578"/>
                </a:lnTo>
                <a:lnTo>
                  <a:pt x="312618" y="60578"/>
                </a:lnTo>
                <a:lnTo>
                  <a:pt x="300481" y="23367"/>
                </a:lnTo>
                <a:lnTo>
                  <a:pt x="300481" y="6223"/>
                </a:lnTo>
                <a:close/>
              </a:path>
              <a:path w="623570" h="222885">
                <a:moveTo>
                  <a:pt x="312618" y="60578"/>
                </a:moveTo>
                <a:lnTo>
                  <a:pt x="288798" y="60578"/>
                </a:lnTo>
                <a:lnTo>
                  <a:pt x="293012" y="68865"/>
                </a:lnTo>
                <a:lnTo>
                  <a:pt x="326009" y="101345"/>
                </a:lnTo>
                <a:lnTo>
                  <a:pt x="344170" y="109347"/>
                </a:lnTo>
                <a:lnTo>
                  <a:pt x="355853" y="90931"/>
                </a:lnTo>
                <a:lnTo>
                  <a:pt x="347642" y="87883"/>
                </a:lnTo>
                <a:lnTo>
                  <a:pt x="339978" y="84264"/>
                </a:lnTo>
                <a:lnTo>
                  <a:pt x="332886" y="80073"/>
                </a:lnTo>
                <a:lnTo>
                  <a:pt x="326390" y="75311"/>
                </a:lnTo>
                <a:lnTo>
                  <a:pt x="320482" y="69994"/>
                </a:lnTo>
                <a:lnTo>
                  <a:pt x="315325" y="64309"/>
                </a:lnTo>
                <a:lnTo>
                  <a:pt x="312618" y="60578"/>
                </a:lnTo>
                <a:close/>
              </a:path>
              <a:path w="623570" h="222885">
                <a:moveTo>
                  <a:pt x="578103" y="35560"/>
                </a:moveTo>
                <a:lnTo>
                  <a:pt x="443865" y="35560"/>
                </a:lnTo>
                <a:lnTo>
                  <a:pt x="443865" y="54610"/>
                </a:lnTo>
                <a:lnTo>
                  <a:pt x="578103" y="54610"/>
                </a:lnTo>
                <a:lnTo>
                  <a:pt x="578103" y="35560"/>
                </a:lnTo>
                <a:close/>
              </a:path>
              <a:path w="623570" h="222885">
                <a:moveTo>
                  <a:pt x="522731" y="2412"/>
                </a:moveTo>
                <a:lnTo>
                  <a:pt x="498855" y="2412"/>
                </a:lnTo>
                <a:lnTo>
                  <a:pt x="498855" y="35560"/>
                </a:lnTo>
                <a:lnTo>
                  <a:pt x="522731" y="35560"/>
                </a:lnTo>
                <a:lnTo>
                  <a:pt x="522731" y="2412"/>
                </a:lnTo>
                <a:close/>
              </a:path>
              <a:path w="623570" h="222885">
                <a:moveTo>
                  <a:pt x="623316" y="253"/>
                </a:moveTo>
                <a:lnTo>
                  <a:pt x="599694" y="253"/>
                </a:lnTo>
                <a:lnTo>
                  <a:pt x="599694" y="222885"/>
                </a:lnTo>
                <a:lnTo>
                  <a:pt x="623316" y="222885"/>
                </a:lnTo>
                <a:lnTo>
                  <a:pt x="623316" y="253"/>
                </a:lnTo>
                <a:close/>
              </a:path>
              <a:path w="623570" h="222885">
                <a:moveTo>
                  <a:pt x="403860" y="253"/>
                </a:moveTo>
                <a:lnTo>
                  <a:pt x="380492" y="253"/>
                </a:lnTo>
                <a:lnTo>
                  <a:pt x="380492" y="114807"/>
                </a:lnTo>
                <a:lnTo>
                  <a:pt x="403860" y="114807"/>
                </a:lnTo>
                <a:lnTo>
                  <a:pt x="403860" y="253"/>
                </a:lnTo>
                <a:close/>
              </a:path>
              <a:path w="623570" h="222885">
                <a:moveTo>
                  <a:pt x="114553" y="40259"/>
                </a:moveTo>
                <a:lnTo>
                  <a:pt x="88265" y="40259"/>
                </a:lnTo>
                <a:lnTo>
                  <a:pt x="86995" y="47371"/>
                </a:lnTo>
                <a:lnTo>
                  <a:pt x="83058" y="53848"/>
                </a:lnTo>
                <a:lnTo>
                  <a:pt x="49402" y="73405"/>
                </a:lnTo>
                <a:lnTo>
                  <a:pt x="10668" y="80772"/>
                </a:lnTo>
                <a:lnTo>
                  <a:pt x="18161" y="98932"/>
                </a:lnTo>
                <a:lnTo>
                  <a:pt x="61452" y="89757"/>
                </a:lnTo>
                <a:lnTo>
                  <a:pt x="97510" y="66665"/>
                </a:lnTo>
                <a:lnTo>
                  <a:pt x="101346" y="61594"/>
                </a:lnTo>
                <a:lnTo>
                  <a:pt x="129265" y="61594"/>
                </a:lnTo>
                <a:lnTo>
                  <a:pt x="126365" y="59436"/>
                </a:lnTo>
                <a:lnTo>
                  <a:pt x="119634" y="53848"/>
                </a:lnTo>
                <a:lnTo>
                  <a:pt x="115697" y="47371"/>
                </a:lnTo>
                <a:lnTo>
                  <a:pt x="114553" y="40259"/>
                </a:lnTo>
                <a:close/>
              </a:path>
              <a:path w="623570" h="222885">
                <a:moveTo>
                  <a:pt x="129265" y="61594"/>
                </a:moveTo>
                <a:lnTo>
                  <a:pt x="101346" y="61594"/>
                </a:lnTo>
                <a:lnTo>
                  <a:pt x="105201" y="66665"/>
                </a:lnTo>
                <a:lnTo>
                  <a:pt x="141295" y="89757"/>
                </a:lnTo>
                <a:lnTo>
                  <a:pt x="184912" y="98932"/>
                </a:lnTo>
                <a:lnTo>
                  <a:pt x="192150" y="80772"/>
                </a:lnTo>
                <a:lnTo>
                  <a:pt x="181435" y="79603"/>
                </a:lnTo>
                <a:lnTo>
                  <a:pt x="171386" y="77993"/>
                </a:lnTo>
                <a:lnTo>
                  <a:pt x="131839" y="63511"/>
                </a:lnTo>
                <a:lnTo>
                  <a:pt x="129265" y="61594"/>
                </a:lnTo>
                <a:close/>
              </a:path>
              <a:path w="623570" h="222885">
                <a:moveTo>
                  <a:pt x="182625" y="21336"/>
                </a:moveTo>
                <a:lnTo>
                  <a:pt x="20320" y="21336"/>
                </a:lnTo>
                <a:lnTo>
                  <a:pt x="20320" y="40259"/>
                </a:lnTo>
                <a:lnTo>
                  <a:pt x="182625" y="40259"/>
                </a:lnTo>
                <a:lnTo>
                  <a:pt x="182625" y="21336"/>
                </a:lnTo>
                <a:close/>
              </a:path>
              <a:path w="623570" h="222885">
                <a:moveTo>
                  <a:pt x="113029" y="0"/>
                </a:moveTo>
                <a:lnTo>
                  <a:pt x="89662" y="0"/>
                </a:lnTo>
                <a:lnTo>
                  <a:pt x="89662" y="21336"/>
                </a:lnTo>
                <a:lnTo>
                  <a:pt x="113029" y="21336"/>
                </a:lnTo>
                <a:lnTo>
                  <a:pt x="11302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95056" y="1813051"/>
            <a:ext cx="622300" cy="223520"/>
          </a:xfrm>
          <a:custGeom>
            <a:avLst/>
            <a:gdLst/>
            <a:ahLst/>
            <a:cxnLst/>
            <a:rect l="l" t="t" r="r" b="b"/>
            <a:pathLst>
              <a:path w="622300" h="223519">
                <a:moveTo>
                  <a:pt x="327025" y="143637"/>
                </a:moveTo>
                <a:lnTo>
                  <a:pt x="282430" y="149423"/>
                </a:lnTo>
                <a:lnTo>
                  <a:pt x="253023" y="174158"/>
                </a:lnTo>
                <a:lnTo>
                  <a:pt x="251714" y="183134"/>
                </a:lnTo>
                <a:lnTo>
                  <a:pt x="253023" y="192016"/>
                </a:lnTo>
                <a:lnTo>
                  <a:pt x="282430" y="216515"/>
                </a:lnTo>
                <a:lnTo>
                  <a:pt x="327025" y="222123"/>
                </a:lnTo>
                <a:lnTo>
                  <a:pt x="343858" y="221555"/>
                </a:lnTo>
                <a:lnTo>
                  <a:pt x="382524" y="212089"/>
                </a:lnTo>
                <a:lnTo>
                  <a:pt x="393592" y="203962"/>
                </a:lnTo>
                <a:lnTo>
                  <a:pt x="327025" y="203962"/>
                </a:lnTo>
                <a:lnTo>
                  <a:pt x="315261" y="203702"/>
                </a:lnTo>
                <a:lnTo>
                  <a:pt x="275082" y="189864"/>
                </a:lnTo>
                <a:lnTo>
                  <a:pt x="275082" y="176149"/>
                </a:lnTo>
                <a:lnTo>
                  <a:pt x="315261" y="162133"/>
                </a:lnTo>
                <a:lnTo>
                  <a:pt x="327025" y="161798"/>
                </a:lnTo>
                <a:lnTo>
                  <a:pt x="393315" y="161798"/>
                </a:lnTo>
                <a:lnTo>
                  <a:pt x="391217" y="159541"/>
                </a:lnTo>
                <a:lnTo>
                  <a:pt x="382524" y="153924"/>
                </a:lnTo>
                <a:lnTo>
                  <a:pt x="371619" y="149423"/>
                </a:lnTo>
                <a:lnTo>
                  <a:pt x="358727" y="146208"/>
                </a:lnTo>
                <a:lnTo>
                  <a:pt x="343858" y="144279"/>
                </a:lnTo>
                <a:lnTo>
                  <a:pt x="327025" y="143637"/>
                </a:lnTo>
                <a:close/>
              </a:path>
              <a:path w="622300" h="223519">
                <a:moveTo>
                  <a:pt x="393315" y="161798"/>
                </a:moveTo>
                <a:lnTo>
                  <a:pt x="327025" y="161798"/>
                </a:lnTo>
                <a:lnTo>
                  <a:pt x="338859" y="162133"/>
                </a:lnTo>
                <a:lnTo>
                  <a:pt x="349218" y="163147"/>
                </a:lnTo>
                <a:lnTo>
                  <a:pt x="379222" y="183134"/>
                </a:lnTo>
                <a:lnTo>
                  <a:pt x="378968" y="189864"/>
                </a:lnTo>
                <a:lnTo>
                  <a:pt x="338859" y="203702"/>
                </a:lnTo>
                <a:lnTo>
                  <a:pt x="327025" y="203962"/>
                </a:lnTo>
                <a:lnTo>
                  <a:pt x="393592" y="203962"/>
                </a:lnTo>
                <a:lnTo>
                  <a:pt x="397494" y="199802"/>
                </a:lnTo>
                <a:lnTo>
                  <a:pt x="401365" y="192016"/>
                </a:lnTo>
                <a:lnTo>
                  <a:pt x="402844" y="183134"/>
                </a:lnTo>
                <a:lnTo>
                  <a:pt x="401365" y="174158"/>
                </a:lnTo>
                <a:lnTo>
                  <a:pt x="397494" y="166290"/>
                </a:lnTo>
                <a:lnTo>
                  <a:pt x="393315" y="161798"/>
                </a:lnTo>
                <a:close/>
              </a:path>
              <a:path w="622300" h="223519">
                <a:moveTo>
                  <a:pt x="486028" y="69342"/>
                </a:moveTo>
                <a:lnTo>
                  <a:pt x="448183" y="86233"/>
                </a:lnTo>
                <a:lnTo>
                  <a:pt x="437896" y="120523"/>
                </a:lnTo>
                <a:lnTo>
                  <a:pt x="438278" y="127926"/>
                </a:lnTo>
                <a:lnTo>
                  <a:pt x="461137" y="165608"/>
                </a:lnTo>
                <a:lnTo>
                  <a:pt x="486028" y="172212"/>
                </a:lnTo>
                <a:lnTo>
                  <a:pt x="492958" y="171733"/>
                </a:lnTo>
                <a:lnTo>
                  <a:pt x="525754" y="152019"/>
                </a:lnTo>
                <a:lnTo>
                  <a:pt x="486028" y="152019"/>
                </a:lnTo>
                <a:lnTo>
                  <a:pt x="477900" y="151892"/>
                </a:lnTo>
                <a:lnTo>
                  <a:pt x="471297" y="149098"/>
                </a:lnTo>
                <a:lnTo>
                  <a:pt x="461391" y="137668"/>
                </a:lnTo>
                <a:lnTo>
                  <a:pt x="458850" y="130048"/>
                </a:lnTo>
                <a:lnTo>
                  <a:pt x="458850" y="111125"/>
                </a:lnTo>
                <a:lnTo>
                  <a:pt x="486028" y="88900"/>
                </a:lnTo>
                <a:lnTo>
                  <a:pt x="525551" y="88900"/>
                </a:lnTo>
                <a:lnTo>
                  <a:pt x="524128" y="86233"/>
                </a:lnTo>
                <a:lnTo>
                  <a:pt x="492958" y="69766"/>
                </a:lnTo>
                <a:lnTo>
                  <a:pt x="486028" y="69342"/>
                </a:lnTo>
                <a:close/>
              </a:path>
              <a:path w="622300" h="223519">
                <a:moveTo>
                  <a:pt x="525551" y="88900"/>
                </a:moveTo>
                <a:lnTo>
                  <a:pt x="486028" y="88900"/>
                </a:lnTo>
                <a:lnTo>
                  <a:pt x="494157" y="89153"/>
                </a:lnTo>
                <a:lnTo>
                  <a:pt x="500761" y="92075"/>
                </a:lnTo>
                <a:lnTo>
                  <a:pt x="505841" y="97789"/>
                </a:lnTo>
                <a:lnTo>
                  <a:pt x="510921" y="103632"/>
                </a:lnTo>
                <a:lnTo>
                  <a:pt x="513461" y="111125"/>
                </a:lnTo>
                <a:lnTo>
                  <a:pt x="513715" y="120523"/>
                </a:lnTo>
                <a:lnTo>
                  <a:pt x="513461" y="130048"/>
                </a:lnTo>
                <a:lnTo>
                  <a:pt x="510921" y="137668"/>
                </a:lnTo>
                <a:lnTo>
                  <a:pt x="500761" y="149098"/>
                </a:lnTo>
                <a:lnTo>
                  <a:pt x="494157" y="151892"/>
                </a:lnTo>
                <a:lnTo>
                  <a:pt x="486028" y="152019"/>
                </a:lnTo>
                <a:lnTo>
                  <a:pt x="525754" y="152019"/>
                </a:lnTo>
                <a:lnTo>
                  <a:pt x="534543" y="120523"/>
                </a:lnTo>
                <a:lnTo>
                  <a:pt x="534068" y="113141"/>
                </a:lnTo>
                <a:lnTo>
                  <a:pt x="532844" y="106235"/>
                </a:lnTo>
                <a:lnTo>
                  <a:pt x="530881" y="99806"/>
                </a:lnTo>
                <a:lnTo>
                  <a:pt x="528193" y="93852"/>
                </a:lnTo>
                <a:lnTo>
                  <a:pt x="525551" y="88900"/>
                </a:lnTo>
                <a:close/>
              </a:path>
              <a:path w="622300" h="223519">
                <a:moveTo>
                  <a:pt x="266826" y="54356"/>
                </a:moveTo>
                <a:lnTo>
                  <a:pt x="229362" y="66801"/>
                </a:lnTo>
                <a:lnTo>
                  <a:pt x="219201" y="84962"/>
                </a:lnTo>
                <a:lnTo>
                  <a:pt x="219201" y="100457"/>
                </a:lnTo>
                <a:lnTo>
                  <a:pt x="242189" y="126111"/>
                </a:lnTo>
                <a:lnTo>
                  <a:pt x="249300" y="129286"/>
                </a:lnTo>
                <a:lnTo>
                  <a:pt x="257556" y="130937"/>
                </a:lnTo>
                <a:lnTo>
                  <a:pt x="266826" y="130937"/>
                </a:lnTo>
                <a:lnTo>
                  <a:pt x="304800" y="118618"/>
                </a:lnTo>
                <a:lnTo>
                  <a:pt x="308231" y="113792"/>
                </a:lnTo>
                <a:lnTo>
                  <a:pt x="266826" y="113792"/>
                </a:lnTo>
                <a:lnTo>
                  <a:pt x="258952" y="113664"/>
                </a:lnTo>
                <a:lnTo>
                  <a:pt x="252475" y="111760"/>
                </a:lnTo>
                <a:lnTo>
                  <a:pt x="247776" y="107950"/>
                </a:lnTo>
                <a:lnTo>
                  <a:pt x="242950" y="104267"/>
                </a:lnTo>
                <a:lnTo>
                  <a:pt x="240411" y="99060"/>
                </a:lnTo>
                <a:lnTo>
                  <a:pt x="240411" y="86233"/>
                </a:lnTo>
                <a:lnTo>
                  <a:pt x="242950" y="81152"/>
                </a:lnTo>
                <a:lnTo>
                  <a:pt x="247776" y="77470"/>
                </a:lnTo>
                <a:lnTo>
                  <a:pt x="252475" y="73787"/>
                </a:lnTo>
                <a:lnTo>
                  <a:pt x="258952" y="71882"/>
                </a:lnTo>
                <a:lnTo>
                  <a:pt x="266826" y="71755"/>
                </a:lnTo>
                <a:lnTo>
                  <a:pt x="308322" y="71755"/>
                </a:lnTo>
                <a:lnTo>
                  <a:pt x="304800" y="66801"/>
                </a:lnTo>
                <a:lnTo>
                  <a:pt x="273756" y="54717"/>
                </a:lnTo>
                <a:lnTo>
                  <a:pt x="266826" y="54356"/>
                </a:lnTo>
                <a:close/>
              </a:path>
              <a:path w="622300" h="223519">
                <a:moveTo>
                  <a:pt x="308322" y="71755"/>
                </a:moveTo>
                <a:lnTo>
                  <a:pt x="266826" y="71755"/>
                </a:lnTo>
                <a:lnTo>
                  <a:pt x="275082" y="71882"/>
                </a:lnTo>
                <a:lnTo>
                  <a:pt x="281559" y="73787"/>
                </a:lnTo>
                <a:lnTo>
                  <a:pt x="291211" y="81152"/>
                </a:lnTo>
                <a:lnTo>
                  <a:pt x="293624" y="86233"/>
                </a:lnTo>
                <a:lnTo>
                  <a:pt x="293624" y="99060"/>
                </a:lnTo>
                <a:lnTo>
                  <a:pt x="291211" y="104267"/>
                </a:lnTo>
                <a:lnTo>
                  <a:pt x="286385" y="107950"/>
                </a:lnTo>
                <a:lnTo>
                  <a:pt x="281559" y="111760"/>
                </a:lnTo>
                <a:lnTo>
                  <a:pt x="275082" y="113664"/>
                </a:lnTo>
                <a:lnTo>
                  <a:pt x="266826" y="113792"/>
                </a:lnTo>
                <a:lnTo>
                  <a:pt x="308231" y="113792"/>
                </a:lnTo>
                <a:lnTo>
                  <a:pt x="312927" y="107187"/>
                </a:lnTo>
                <a:lnTo>
                  <a:pt x="315087" y="100457"/>
                </a:lnTo>
                <a:lnTo>
                  <a:pt x="315087" y="84962"/>
                </a:lnTo>
                <a:lnTo>
                  <a:pt x="312927" y="78232"/>
                </a:lnTo>
                <a:lnTo>
                  <a:pt x="308322" y="71755"/>
                </a:lnTo>
                <a:close/>
              </a:path>
              <a:path w="622300" h="223519">
                <a:moveTo>
                  <a:pt x="57658" y="16637"/>
                </a:moveTo>
                <a:lnTo>
                  <a:pt x="21673" y="31531"/>
                </a:lnTo>
                <a:lnTo>
                  <a:pt x="1889" y="72342"/>
                </a:lnTo>
                <a:lnTo>
                  <a:pt x="0" y="94614"/>
                </a:lnTo>
                <a:lnTo>
                  <a:pt x="474" y="106285"/>
                </a:lnTo>
                <a:lnTo>
                  <a:pt x="11489" y="144533"/>
                </a:lnTo>
                <a:lnTo>
                  <a:pt x="41735" y="170481"/>
                </a:lnTo>
                <a:lnTo>
                  <a:pt x="57658" y="172974"/>
                </a:lnTo>
                <a:lnTo>
                  <a:pt x="65728" y="172305"/>
                </a:lnTo>
                <a:lnTo>
                  <a:pt x="98644" y="151892"/>
                </a:lnTo>
                <a:lnTo>
                  <a:pt x="57658" y="151892"/>
                </a:lnTo>
                <a:lnTo>
                  <a:pt x="50157" y="150794"/>
                </a:lnTo>
                <a:lnTo>
                  <a:pt x="25352" y="118475"/>
                </a:lnTo>
                <a:lnTo>
                  <a:pt x="22860" y="94614"/>
                </a:lnTo>
                <a:lnTo>
                  <a:pt x="23528" y="82089"/>
                </a:lnTo>
                <a:lnTo>
                  <a:pt x="37584" y="46487"/>
                </a:lnTo>
                <a:lnTo>
                  <a:pt x="57658" y="37719"/>
                </a:lnTo>
                <a:lnTo>
                  <a:pt x="98698" y="37719"/>
                </a:lnTo>
                <a:lnTo>
                  <a:pt x="93315" y="31531"/>
                </a:lnTo>
                <a:lnTo>
                  <a:pt x="87249" y="26288"/>
                </a:lnTo>
                <a:lnTo>
                  <a:pt x="80535" y="22119"/>
                </a:lnTo>
                <a:lnTo>
                  <a:pt x="73358" y="19129"/>
                </a:lnTo>
                <a:lnTo>
                  <a:pt x="65728" y="17305"/>
                </a:lnTo>
                <a:lnTo>
                  <a:pt x="57658" y="16637"/>
                </a:lnTo>
                <a:close/>
              </a:path>
              <a:path w="622300" h="223519">
                <a:moveTo>
                  <a:pt x="98698" y="37719"/>
                </a:moveTo>
                <a:lnTo>
                  <a:pt x="57658" y="37719"/>
                </a:lnTo>
                <a:lnTo>
                  <a:pt x="65012" y="38816"/>
                </a:lnTo>
                <a:lnTo>
                  <a:pt x="71627" y="41735"/>
                </a:lnTo>
                <a:lnTo>
                  <a:pt x="91461" y="82089"/>
                </a:lnTo>
                <a:lnTo>
                  <a:pt x="92201" y="94614"/>
                </a:lnTo>
                <a:lnTo>
                  <a:pt x="91461" y="107289"/>
                </a:lnTo>
                <a:lnTo>
                  <a:pt x="77481" y="143123"/>
                </a:lnTo>
                <a:lnTo>
                  <a:pt x="57658" y="151892"/>
                </a:lnTo>
                <a:lnTo>
                  <a:pt x="98644" y="151892"/>
                </a:lnTo>
                <a:lnTo>
                  <a:pt x="114514" y="106285"/>
                </a:lnTo>
                <a:lnTo>
                  <a:pt x="115062" y="94614"/>
                </a:lnTo>
                <a:lnTo>
                  <a:pt x="114514" y="83091"/>
                </a:lnTo>
                <a:lnTo>
                  <a:pt x="113061" y="72342"/>
                </a:lnTo>
                <a:lnTo>
                  <a:pt x="110704" y="62378"/>
                </a:lnTo>
                <a:lnTo>
                  <a:pt x="107442" y="53212"/>
                </a:lnTo>
                <a:lnTo>
                  <a:pt x="103447" y="44969"/>
                </a:lnTo>
                <a:lnTo>
                  <a:pt x="98698" y="37719"/>
                </a:lnTo>
                <a:close/>
              </a:path>
              <a:path w="622300" h="223519">
                <a:moveTo>
                  <a:pt x="541274" y="36702"/>
                </a:moveTo>
                <a:lnTo>
                  <a:pt x="430657" y="36702"/>
                </a:lnTo>
                <a:lnTo>
                  <a:pt x="430657" y="55880"/>
                </a:lnTo>
                <a:lnTo>
                  <a:pt x="541274" y="55880"/>
                </a:lnTo>
                <a:lnTo>
                  <a:pt x="541274" y="36702"/>
                </a:lnTo>
                <a:close/>
              </a:path>
              <a:path w="622300" h="223519">
                <a:moveTo>
                  <a:pt x="497713" y="6476"/>
                </a:moveTo>
                <a:lnTo>
                  <a:pt x="474472" y="6476"/>
                </a:lnTo>
                <a:lnTo>
                  <a:pt x="474472" y="36702"/>
                </a:lnTo>
                <a:lnTo>
                  <a:pt x="497713" y="36702"/>
                </a:lnTo>
                <a:lnTo>
                  <a:pt x="497713" y="6476"/>
                </a:lnTo>
                <a:close/>
              </a:path>
              <a:path w="622300" h="223519">
                <a:moveTo>
                  <a:pt x="323088" y="25273"/>
                </a:moveTo>
                <a:lnTo>
                  <a:pt x="210439" y="25273"/>
                </a:lnTo>
                <a:lnTo>
                  <a:pt x="210439" y="43942"/>
                </a:lnTo>
                <a:lnTo>
                  <a:pt x="323088" y="43942"/>
                </a:lnTo>
                <a:lnTo>
                  <a:pt x="323088" y="25273"/>
                </a:lnTo>
                <a:close/>
              </a:path>
              <a:path w="622300" h="223519">
                <a:moveTo>
                  <a:pt x="278765" y="1650"/>
                </a:moveTo>
                <a:lnTo>
                  <a:pt x="255397" y="1650"/>
                </a:lnTo>
                <a:lnTo>
                  <a:pt x="255397" y="25273"/>
                </a:lnTo>
                <a:lnTo>
                  <a:pt x="278765" y="25273"/>
                </a:lnTo>
                <a:lnTo>
                  <a:pt x="278765" y="1650"/>
                </a:lnTo>
                <a:close/>
              </a:path>
              <a:path w="622300" h="223519">
                <a:moveTo>
                  <a:pt x="621792" y="112013"/>
                </a:moveTo>
                <a:lnTo>
                  <a:pt x="599440" y="112013"/>
                </a:lnTo>
                <a:lnTo>
                  <a:pt x="599440" y="222631"/>
                </a:lnTo>
                <a:lnTo>
                  <a:pt x="621792" y="222631"/>
                </a:lnTo>
                <a:lnTo>
                  <a:pt x="621792" y="112013"/>
                </a:lnTo>
                <a:close/>
              </a:path>
              <a:path w="622300" h="223519">
                <a:moveTo>
                  <a:pt x="573786" y="4952"/>
                </a:moveTo>
                <a:lnTo>
                  <a:pt x="551434" y="4952"/>
                </a:lnTo>
                <a:lnTo>
                  <a:pt x="551434" y="212217"/>
                </a:lnTo>
                <a:lnTo>
                  <a:pt x="573786" y="212217"/>
                </a:lnTo>
                <a:lnTo>
                  <a:pt x="573786" y="112013"/>
                </a:lnTo>
                <a:lnTo>
                  <a:pt x="621792" y="112013"/>
                </a:lnTo>
                <a:lnTo>
                  <a:pt x="621792" y="92710"/>
                </a:lnTo>
                <a:lnTo>
                  <a:pt x="573786" y="92710"/>
                </a:lnTo>
                <a:lnTo>
                  <a:pt x="573786" y="4952"/>
                </a:lnTo>
                <a:close/>
              </a:path>
              <a:path w="622300" h="223519">
                <a:moveTo>
                  <a:pt x="621792" y="0"/>
                </a:moveTo>
                <a:lnTo>
                  <a:pt x="599440" y="0"/>
                </a:lnTo>
                <a:lnTo>
                  <a:pt x="599440" y="92710"/>
                </a:lnTo>
                <a:lnTo>
                  <a:pt x="621792" y="92710"/>
                </a:lnTo>
                <a:lnTo>
                  <a:pt x="621792" y="0"/>
                </a:lnTo>
                <a:close/>
              </a:path>
              <a:path w="622300" h="223519">
                <a:moveTo>
                  <a:pt x="401574" y="78232"/>
                </a:moveTo>
                <a:lnTo>
                  <a:pt x="379222" y="78232"/>
                </a:lnTo>
                <a:lnTo>
                  <a:pt x="379222" y="140335"/>
                </a:lnTo>
                <a:lnTo>
                  <a:pt x="401574" y="140335"/>
                </a:lnTo>
                <a:lnTo>
                  <a:pt x="401574" y="78232"/>
                </a:lnTo>
                <a:close/>
              </a:path>
              <a:path w="622300" h="223519">
                <a:moveTo>
                  <a:pt x="353314" y="4190"/>
                </a:moveTo>
                <a:lnTo>
                  <a:pt x="331216" y="4190"/>
                </a:lnTo>
                <a:lnTo>
                  <a:pt x="331216" y="132714"/>
                </a:lnTo>
                <a:lnTo>
                  <a:pt x="353314" y="132714"/>
                </a:lnTo>
                <a:lnTo>
                  <a:pt x="353314" y="78232"/>
                </a:lnTo>
                <a:lnTo>
                  <a:pt x="401574" y="78232"/>
                </a:lnTo>
                <a:lnTo>
                  <a:pt x="401574" y="58927"/>
                </a:lnTo>
                <a:lnTo>
                  <a:pt x="353314" y="58927"/>
                </a:lnTo>
                <a:lnTo>
                  <a:pt x="353314" y="4190"/>
                </a:lnTo>
                <a:close/>
              </a:path>
              <a:path w="622300" h="223519">
                <a:moveTo>
                  <a:pt x="401574" y="0"/>
                </a:moveTo>
                <a:lnTo>
                  <a:pt x="379222" y="0"/>
                </a:lnTo>
                <a:lnTo>
                  <a:pt x="379222" y="58927"/>
                </a:lnTo>
                <a:lnTo>
                  <a:pt x="401574" y="58927"/>
                </a:lnTo>
                <a:lnTo>
                  <a:pt x="401574" y="0"/>
                </a:lnTo>
                <a:close/>
              </a:path>
              <a:path w="622300" h="223519">
                <a:moveTo>
                  <a:pt x="176657" y="0"/>
                </a:moveTo>
                <a:lnTo>
                  <a:pt x="153035" y="0"/>
                </a:lnTo>
                <a:lnTo>
                  <a:pt x="153035" y="223138"/>
                </a:lnTo>
                <a:lnTo>
                  <a:pt x="176657" y="223138"/>
                </a:lnTo>
                <a:lnTo>
                  <a:pt x="1766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12098" y="1813051"/>
            <a:ext cx="634365" cy="222885"/>
          </a:xfrm>
          <a:custGeom>
            <a:avLst/>
            <a:gdLst/>
            <a:ahLst/>
            <a:cxnLst/>
            <a:rect l="l" t="t" r="r" b="b"/>
            <a:pathLst>
              <a:path w="634365" h="222885">
                <a:moveTo>
                  <a:pt x="479171" y="152019"/>
                </a:moveTo>
                <a:lnTo>
                  <a:pt x="455549" y="152019"/>
                </a:lnTo>
                <a:lnTo>
                  <a:pt x="455549" y="217424"/>
                </a:lnTo>
                <a:lnTo>
                  <a:pt x="612140" y="217424"/>
                </a:lnTo>
                <a:lnTo>
                  <a:pt x="612140" y="198120"/>
                </a:lnTo>
                <a:lnTo>
                  <a:pt x="479171" y="198120"/>
                </a:lnTo>
                <a:lnTo>
                  <a:pt x="479171" y="152019"/>
                </a:lnTo>
                <a:close/>
              </a:path>
              <a:path w="634365" h="222885">
                <a:moveTo>
                  <a:pt x="633983" y="112013"/>
                </a:moveTo>
                <a:lnTo>
                  <a:pt x="430149" y="112013"/>
                </a:lnTo>
                <a:lnTo>
                  <a:pt x="430149" y="130937"/>
                </a:lnTo>
                <a:lnTo>
                  <a:pt x="633983" y="130937"/>
                </a:lnTo>
                <a:lnTo>
                  <a:pt x="633983" y="112013"/>
                </a:lnTo>
                <a:close/>
              </a:path>
              <a:path w="634365" h="222885">
                <a:moveTo>
                  <a:pt x="326262" y="23368"/>
                </a:moveTo>
                <a:lnTo>
                  <a:pt x="222376" y="23368"/>
                </a:lnTo>
                <a:lnTo>
                  <a:pt x="222376" y="42925"/>
                </a:lnTo>
                <a:lnTo>
                  <a:pt x="302132" y="42925"/>
                </a:lnTo>
                <a:lnTo>
                  <a:pt x="299132" y="61882"/>
                </a:lnTo>
                <a:lnTo>
                  <a:pt x="275844" y="112013"/>
                </a:lnTo>
                <a:lnTo>
                  <a:pt x="248284" y="139827"/>
                </a:lnTo>
                <a:lnTo>
                  <a:pt x="211200" y="163068"/>
                </a:lnTo>
                <a:lnTo>
                  <a:pt x="224408" y="181356"/>
                </a:lnTo>
                <a:lnTo>
                  <a:pt x="257349" y="161528"/>
                </a:lnTo>
                <a:lnTo>
                  <a:pt x="293812" y="126055"/>
                </a:lnTo>
                <a:lnTo>
                  <a:pt x="315975" y="84836"/>
                </a:lnTo>
                <a:lnTo>
                  <a:pt x="325620" y="39294"/>
                </a:lnTo>
                <a:lnTo>
                  <a:pt x="326262" y="23368"/>
                </a:lnTo>
                <a:close/>
              </a:path>
              <a:path w="634365" h="222885">
                <a:moveTo>
                  <a:pt x="23241" y="21589"/>
                </a:moveTo>
                <a:lnTo>
                  <a:pt x="0" y="21589"/>
                </a:lnTo>
                <a:lnTo>
                  <a:pt x="0" y="166497"/>
                </a:lnTo>
                <a:lnTo>
                  <a:pt x="18287" y="166497"/>
                </a:lnTo>
                <a:lnTo>
                  <a:pt x="30880" y="166431"/>
                </a:lnTo>
                <a:lnTo>
                  <a:pt x="69850" y="164592"/>
                </a:lnTo>
                <a:lnTo>
                  <a:pt x="110819" y="159412"/>
                </a:lnTo>
                <a:lnTo>
                  <a:pt x="124968" y="156845"/>
                </a:lnTo>
                <a:lnTo>
                  <a:pt x="123562" y="146812"/>
                </a:lnTo>
                <a:lnTo>
                  <a:pt x="23241" y="146812"/>
                </a:lnTo>
                <a:lnTo>
                  <a:pt x="23241" y="21589"/>
                </a:lnTo>
                <a:close/>
              </a:path>
              <a:path w="634365" h="222885">
                <a:moveTo>
                  <a:pt x="122174" y="136906"/>
                </a:moveTo>
                <a:lnTo>
                  <a:pt x="83526" y="143317"/>
                </a:lnTo>
                <a:lnTo>
                  <a:pt x="35008" y="146742"/>
                </a:lnTo>
                <a:lnTo>
                  <a:pt x="23241" y="146812"/>
                </a:lnTo>
                <a:lnTo>
                  <a:pt x="123562" y="146812"/>
                </a:lnTo>
                <a:lnTo>
                  <a:pt x="122174" y="136906"/>
                </a:lnTo>
                <a:close/>
              </a:path>
              <a:path w="634365" h="222885">
                <a:moveTo>
                  <a:pt x="480568" y="7874"/>
                </a:moveTo>
                <a:lnTo>
                  <a:pt x="457200" y="7874"/>
                </a:lnTo>
                <a:lnTo>
                  <a:pt x="457200" y="83947"/>
                </a:lnTo>
                <a:lnTo>
                  <a:pt x="610616" y="83947"/>
                </a:lnTo>
                <a:lnTo>
                  <a:pt x="610616" y="65150"/>
                </a:lnTo>
                <a:lnTo>
                  <a:pt x="480568" y="65150"/>
                </a:lnTo>
                <a:lnTo>
                  <a:pt x="480568" y="7874"/>
                </a:lnTo>
                <a:close/>
              </a:path>
              <a:path w="634365" h="222885">
                <a:moveTo>
                  <a:pt x="384428" y="0"/>
                </a:moveTo>
                <a:lnTo>
                  <a:pt x="360806" y="0"/>
                </a:lnTo>
                <a:lnTo>
                  <a:pt x="360806" y="222376"/>
                </a:lnTo>
                <a:lnTo>
                  <a:pt x="384428" y="222376"/>
                </a:lnTo>
                <a:lnTo>
                  <a:pt x="384428" y="108331"/>
                </a:lnTo>
                <a:lnTo>
                  <a:pt x="418973" y="108331"/>
                </a:lnTo>
                <a:lnTo>
                  <a:pt x="418973" y="88646"/>
                </a:lnTo>
                <a:lnTo>
                  <a:pt x="384428" y="88646"/>
                </a:lnTo>
                <a:lnTo>
                  <a:pt x="384428" y="0"/>
                </a:lnTo>
                <a:close/>
              </a:path>
              <a:path w="634365" h="222885">
                <a:moveTo>
                  <a:pt x="164973" y="0"/>
                </a:moveTo>
                <a:lnTo>
                  <a:pt x="141350" y="0"/>
                </a:lnTo>
                <a:lnTo>
                  <a:pt x="141350" y="222376"/>
                </a:lnTo>
                <a:lnTo>
                  <a:pt x="164973" y="222376"/>
                </a:lnTo>
                <a:lnTo>
                  <a:pt x="164973" y="106807"/>
                </a:lnTo>
                <a:lnTo>
                  <a:pt x="199517" y="106807"/>
                </a:lnTo>
                <a:lnTo>
                  <a:pt x="199517" y="87502"/>
                </a:lnTo>
                <a:lnTo>
                  <a:pt x="164973" y="87502"/>
                </a:lnTo>
                <a:lnTo>
                  <a:pt x="16497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19869" y="1823211"/>
            <a:ext cx="203073" cy="21196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098035" y="1524000"/>
            <a:ext cx="150875" cy="137160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4401439" y="2392172"/>
            <a:ext cx="1303020" cy="222885"/>
          </a:xfrm>
          <a:custGeom>
            <a:avLst/>
            <a:gdLst/>
            <a:ahLst/>
            <a:cxnLst/>
            <a:rect l="l" t="t" r="r" b="b"/>
            <a:pathLst>
              <a:path w="1303020" h="222885">
                <a:moveTo>
                  <a:pt x="762000" y="150367"/>
                </a:moveTo>
                <a:lnTo>
                  <a:pt x="715797" y="155511"/>
                </a:lnTo>
                <a:lnTo>
                  <a:pt x="684657" y="186436"/>
                </a:lnTo>
                <a:lnTo>
                  <a:pt x="685988" y="194766"/>
                </a:lnTo>
                <a:lnTo>
                  <a:pt x="729027" y="220027"/>
                </a:lnTo>
                <a:lnTo>
                  <a:pt x="762000" y="222250"/>
                </a:lnTo>
                <a:lnTo>
                  <a:pt x="779389" y="221698"/>
                </a:lnTo>
                <a:lnTo>
                  <a:pt x="818769" y="213232"/>
                </a:lnTo>
                <a:lnTo>
                  <a:pt x="831310" y="204342"/>
                </a:lnTo>
                <a:lnTo>
                  <a:pt x="762000" y="204342"/>
                </a:lnTo>
                <a:lnTo>
                  <a:pt x="749567" y="204130"/>
                </a:lnTo>
                <a:lnTo>
                  <a:pt x="708151" y="192404"/>
                </a:lnTo>
                <a:lnTo>
                  <a:pt x="708151" y="180466"/>
                </a:lnTo>
                <a:lnTo>
                  <a:pt x="749567" y="168326"/>
                </a:lnTo>
                <a:lnTo>
                  <a:pt x="762000" y="168020"/>
                </a:lnTo>
                <a:lnTo>
                  <a:pt x="830781" y="168020"/>
                </a:lnTo>
                <a:lnTo>
                  <a:pt x="827438" y="164683"/>
                </a:lnTo>
                <a:lnTo>
                  <a:pt x="818769" y="159512"/>
                </a:lnTo>
                <a:lnTo>
                  <a:pt x="807737" y="155511"/>
                </a:lnTo>
                <a:lnTo>
                  <a:pt x="794623" y="152653"/>
                </a:lnTo>
                <a:lnTo>
                  <a:pt x="779389" y="150939"/>
                </a:lnTo>
                <a:lnTo>
                  <a:pt x="762000" y="150367"/>
                </a:lnTo>
                <a:close/>
              </a:path>
              <a:path w="1303020" h="222885">
                <a:moveTo>
                  <a:pt x="830781" y="168020"/>
                </a:moveTo>
                <a:lnTo>
                  <a:pt x="762000" y="168020"/>
                </a:lnTo>
                <a:lnTo>
                  <a:pt x="774190" y="168326"/>
                </a:lnTo>
                <a:lnTo>
                  <a:pt x="784844" y="169227"/>
                </a:lnTo>
                <a:lnTo>
                  <a:pt x="793950" y="170699"/>
                </a:lnTo>
                <a:lnTo>
                  <a:pt x="801497" y="172719"/>
                </a:lnTo>
                <a:lnTo>
                  <a:pt x="810513" y="175894"/>
                </a:lnTo>
                <a:lnTo>
                  <a:pt x="815086" y="180466"/>
                </a:lnTo>
                <a:lnTo>
                  <a:pt x="815086" y="192404"/>
                </a:lnTo>
                <a:lnTo>
                  <a:pt x="774190" y="204130"/>
                </a:lnTo>
                <a:lnTo>
                  <a:pt x="762000" y="204342"/>
                </a:lnTo>
                <a:lnTo>
                  <a:pt x="831310" y="204342"/>
                </a:lnTo>
                <a:lnTo>
                  <a:pt x="833643" y="202025"/>
                </a:lnTo>
                <a:lnTo>
                  <a:pt x="837396" y="194766"/>
                </a:lnTo>
                <a:lnTo>
                  <a:pt x="838708" y="186436"/>
                </a:lnTo>
                <a:lnTo>
                  <a:pt x="837396" y="178121"/>
                </a:lnTo>
                <a:lnTo>
                  <a:pt x="833643" y="170878"/>
                </a:lnTo>
                <a:lnTo>
                  <a:pt x="830781" y="168020"/>
                </a:lnTo>
                <a:close/>
              </a:path>
              <a:path w="1303020" h="222885">
                <a:moveTo>
                  <a:pt x="552196" y="138683"/>
                </a:moveTo>
                <a:lnTo>
                  <a:pt x="511810" y="143637"/>
                </a:lnTo>
                <a:lnTo>
                  <a:pt x="476885" y="171830"/>
                </a:lnTo>
                <a:lnTo>
                  <a:pt x="476885" y="189611"/>
                </a:lnTo>
                <a:lnTo>
                  <a:pt x="511810" y="217677"/>
                </a:lnTo>
                <a:lnTo>
                  <a:pt x="552196" y="222757"/>
                </a:lnTo>
                <a:lnTo>
                  <a:pt x="563504" y="222357"/>
                </a:lnTo>
                <a:lnTo>
                  <a:pt x="607409" y="211597"/>
                </a:lnTo>
                <a:lnTo>
                  <a:pt x="617501" y="204088"/>
                </a:lnTo>
                <a:lnTo>
                  <a:pt x="552196" y="204088"/>
                </a:lnTo>
                <a:lnTo>
                  <a:pt x="540597" y="203727"/>
                </a:lnTo>
                <a:lnTo>
                  <a:pt x="500380" y="188213"/>
                </a:lnTo>
                <a:lnTo>
                  <a:pt x="500252" y="180720"/>
                </a:lnTo>
                <a:lnTo>
                  <a:pt x="500380" y="173100"/>
                </a:lnTo>
                <a:lnTo>
                  <a:pt x="540597" y="157480"/>
                </a:lnTo>
                <a:lnTo>
                  <a:pt x="552196" y="157099"/>
                </a:lnTo>
                <a:lnTo>
                  <a:pt x="617358" y="157099"/>
                </a:lnTo>
                <a:lnTo>
                  <a:pt x="613386" y="153584"/>
                </a:lnTo>
                <a:lnTo>
                  <a:pt x="573992" y="139922"/>
                </a:lnTo>
                <a:lnTo>
                  <a:pt x="563504" y="138993"/>
                </a:lnTo>
                <a:lnTo>
                  <a:pt x="552196" y="138683"/>
                </a:lnTo>
                <a:close/>
              </a:path>
              <a:path w="1303020" h="222885">
                <a:moveTo>
                  <a:pt x="617358" y="157099"/>
                </a:moveTo>
                <a:lnTo>
                  <a:pt x="552196" y="157099"/>
                </a:lnTo>
                <a:lnTo>
                  <a:pt x="563794" y="157480"/>
                </a:lnTo>
                <a:lnTo>
                  <a:pt x="574024" y="158623"/>
                </a:lnTo>
                <a:lnTo>
                  <a:pt x="582896" y="160527"/>
                </a:lnTo>
                <a:lnTo>
                  <a:pt x="590423" y="163194"/>
                </a:lnTo>
                <a:lnTo>
                  <a:pt x="599439" y="167258"/>
                </a:lnTo>
                <a:lnTo>
                  <a:pt x="604012" y="173100"/>
                </a:lnTo>
                <a:lnTo>
                  <a:pt x="604012" y="188213"/>
                </a:lnTo>
                <a:lnTo>
                  <a:pt x="563794" y="203727"/>
                </a:lnTo>
                <a:lnTo>
                  <a:pt x="552196" y="204088"/>
                </a:lnTo>
                <a:lnTo>
                  <a:pt x="617501" y="204088"/>
                </a:lnTo>
                <a:lnTo>
                  <a:pt x="618363" y="203326"/>
                </a:lnTo>
                <a:lnTo>
                  <a:pt x="624332" y="197103"/>
                </a:lnTo>
                <a:lnTo>
                  <a:pt x="627380" y="189611"/>
                </a:lnTo>
                <a:lnTo>
                  <a:pt x="627380" y="171830"/>
                </a:lnTo>
                <a:lnTo>
                  <a:pt x="624332" y="164211"/>
                </a:lnTo>
                <a:lnTo>
                  <a:pt x="618363" y="157987"/>
                </a:lnTo>
                <a:lnTo>
                  <a:pt x="617358" y="157099"/>
                </a:lnTo>
                <a:close/>
              </a:path>
              <a:path w="1303020" h="222885">
                <a:moveTo>
                  <a:pt x="1148207" y="152145"/>
                </a:moveTo>
                <a:lnTo>
                  <a:pt x="1124585" y="152145"/>
                </a:lnTo>
                <a:lnTo>
                  <a:pt x="1124585" y="217550"/>
                </a:lnTo>
                <a:lnTo>
                  <a:pt x="1281176" y="217550"/>
                </a:lnTo>
                <a:lnTo>
                  <a:pt x="1281176" y="198119"/>
                </a:lnTo>
                <a:lnTo>
                  <a:pt x="1148207" y="198119"/>
                </a:lnTo>
                <a:lnTo>
                  <a:pt x="1148207" y="152145"/>
                </a:lnTo>
                <a:close/>
              </a:path>
              <a:path w="1303020" h="222885">
                <a:moveTo>
                  <a:pt x="992632" y="149605"/>
                </a:moveTo>
                <a:lnTo>
                  <a:pt x="969518" y="149605"/>
                </a:lnTo>
                <a:lnTo>
                  <a:pt x="969518" y="222757"/>
                </a:lnTo>
                <a:lnTo>
                  <a:pt x="992632" y="222757"/>
                </a:lnTo>
                <a:lnTo>
                  <a:pt x="992632" y="149605"/>
                </a:lnTo>
                <a:close/>
              </a:path>
              <a:path w="1303020" h="222885">
                <a:moveTo>
                  <a:pt x="1083564" y="131063"/>
                </a:moveTo>
                <a:lnTo>
                  <a:pt x="879728" y="131063"/>
                </a:lnTo>
                <a:lnTo>
                  <a:pt x="879728" y="149605"/>
                </a:lnTo>
                <a:lnTo>
                  <a:pt x="1083564" y="149605"/>
                </a:lnTo>
                <a:lnTo>
                  <a:pt x="1083564" y="131063"/>
                </a:lnTo>
                <a:close/>
              </a:path>
              <a:path w="1303020" h="222885">
                <a:moveTo>
                  <a:pt x="1303020" y="112140"/>
                </a:moveTo>
                <a:lnTo>
                  <a:pt x="1099185" y="112140"/>
                </a:lnTo>
                <a:lnTo>
                  <a:pt x="1099185" y="131063"/>
                </a:lnTo>
                <a:lnTo>
                  <a:pt x="1303020" y="131063"/>
                </a:lnTo>
                <a:lnTo>
                  <a:pt x="1303020" y="112140"/>
                </a:lnTo>
                <a:close/>
              </a:path>
              <a:path w="1303020" h="222885">
                <a:moveTo>
                  <a:pt x="69087" y="87502"/>
                </a:moveTo>
                <a:lnTo>
                  <a:pt x="45720" y="87502"/>
                </a:lnTo>
                <a:lnTo>
                  <a:pt x="45720" y="154812"/>
                </a:lnTo>
                <a:lnTo>
                  <a:pt x="29590" y="155320"/>
                </a:lnTo>
                <a:lnTo>
                  <a:pt x="21971" y="155320"/>
                </a:lnTo>
                <a:lnTo>
                  <a:pt x="6985" y="155575"/>
                </a:lnTo>
                <a:lnTo>
                  <a:pt x="0" y="155575"/>
                </a:lnTo>
                <a:lnTo>
                  <a:pt x="2666" y="174751"/>
                </a:lnTo>
                <a:lnTo>
                  <a:pt x="12838" y="174799"/>
                </a:lnTo>
                <a:lnTo>
                  <a:pt x="34278" y="174609"/>
                </a:lnTo>
                <a:lnTo>
                  <a:pt x="80811" y="172870"/>
                </a:lnTo>
                <a:lnTo>
                  <a:pt x="128591" y="168263"/>
                </a:lnTo>
                <a:lnTo>
                  <a:pt x="140335" y="166497"/>
                </a:lnTo>
                <a:lnTo>
                  <a:pt x="139537" y="154177"/>
                </a:lnTo>
                <a:lnTo>
                  <a:pt x="69087" y="154177"/>
                </a:lnTo>
                <a:lnTo>
                  <a:pt x="69087" y="87502"/>
                </a:lnTo>
                <a:close/>
              </a:path>
              <a:path w="1303020" h="222885">
                <a:moveTo>
                  <a:pt x="139191" y="148843"/>
                </a:moveTo>
                <a:lnTo>
                  <a:pt x="95769" y="152892"/>
                </a:lnTo>
                <a:lnTo>
                  <a:pt x="69087" y="154177"/>
                </a:lnTo>
                <a:lnTo>
                  <a:pt x="139537" y="154177"/>
                </a:lnTo>
                <a:lnTo>
                  <a:pt x="139191" y="148843"/>
                </a:lnTo>
                <a:close/>
              </a:path>
              <a:path w="1303020" h="222885">
                <a:moveTo>
                  <a:pt x="126237" y="23875"/>
                </a:moveTo>
                <a:lnTo>
                  <a:pt x="12319" y="23875"/>
                </a:lnTo>
                <a:lnTo>
                  <a:pt x="12319" y="43052"/>
                </a:lnTo>
                <a:lnTo>
                  <a:pt x="102870" y="43052"/>
                </a:lnTo>
                <a:lnTo>
                  <a:pt x="102778" y="50365"/>
                </a:lnTo>
                <a:lnTo>
                  <a:pt x="99710" y="98123"/>
                </a:lnTo>
                <a:lnTo>
                  <a:pt x="96393" y="123062"/>
                </a:lnTo>
                <a:lnTo>
                  <a:pt x="119761" y="124840"/>
                </a:lnTo>
                <a:lnTo>
                  <a:pt x="124636" y="84639"/>
                </a:lnTo>
                <a:lnTo>
                  <a:pt x="126175" y="50365"/>
                </a:lnTo>
                <a:lnTo>
                  <a:pt x="126237" y="23875"/>
                </a:lnTo>
                <a:close/>
              </a:path>
              <a:path w="1303020" h="222885">
                <a:moveTo>
                  <a:pt x="928497" y="9016"/>
                </a:moveTo>
                <a:lnTo>
                  <a:pt x="905128" y="9016"/>
                </a:lnTo>
                <a:lnTo>
                  <a:pt x="905128" y="105663"/>
                </a:lnTo>
                <a:lnTo>
                  <a:pt x="1057910" y="105663"/>
                </a:lnTo>
                <a:lnTo>
                  <a:pt x="1057910" y="86740"/>
                </a:lnTo>
                <a:lnTo>
                  <a:pt x="928497" y="86740"/>
                </a:lnTo>
                <a:lnTo>
                  <a:pt x="928497" y="56895"/>
                </a:lnTo>
                <a:lnTo>
                  <a:pt x="1057910" y="56895"/>
                </a:lnTo>
                <a:lnTo>
                  <a:pt x="1057910" y="38100"/>
                </a:lnTo>
                <a:lnTo>
                  <a:pt x="928497" y="38100"/>
                </a:lnTo>
                <a:lnTo>
                  <a:pt x="928497" y="9016"/>
                </a:lnTo>
                <a:close/>
              </a:path>
              <a:path w="1303020" h="222885">
                <a:moveTo>
                  <a:pt x="1057910" y="56895"/>
                </a:moveTo>
                <a:lnTo>
                  <a:pt x="1034288" y="56895"/>
                </a:lnTo>
                <a:lnTo>
                  <a:pt x="1034288" y="86740"/>
                </a:lnTo>
                <a:lnTo>
                  <a:pt x="1057910" y="86740"/>
                </a:lnTo>
                <a:lnTo>
                  <a:pt x="1057910" y="56895"/>
                </a:lnTo>
                <a:close/>
              </a:path>
              <a:path w="1303020" h="222885">
                <a:moveTo>
                  <a:pt x="1057910" y="9016"/>
                </a:moveTo>
                <a:lnTo>
                  <a:pt x="1034288" y="9016"/>
                </a:lnTo>
                <a:lnTo>
                  <a:pt x="1034288" y="38100"/>
                </a:lnTo>
                <a:lnTo>
                  <a:pt x="1057910" y="38100"/>
                </a:lnTo>
                <a:lnTo>
                  <a:pt x="1057910" y="9016"/>
                </a:lnTo>
                <a:close/>
              </a:path>
              <a:path w="1303020" h="222885">
                <a:moveTo>
                  <a:pt x="340487" y="23875"/>
                </a:moveTo>
                <a:lnTo>
                  <a:pt x="234569" y="23875"/>
                </a:lnTo>
                <a:lnTo>
                  <a:pt x="234569" y="42799"/>
                </a:lnTo>
                <a:lnTo>
                  <a:pt x="316611" y="42799"/>
                </a:lnTo>
                <a:lnTo>
                  <a:pt x="313777" y="61700"/>
                </a:lnTo>
                <a:lnTo>
                  <a:pt x="290702" y="111760"/>
                </a:lnTo>
                <a:lnTo>
                  <a:pt x="262731" y="139652"/>
                </a:lnTo>
                <a:lnTo>
                  <a:pt x="223900" y="163067"/>
                </a:lnTo>
                <a:lnTo>
                  <a:pt x="236347" y="182244"/>
                </a:lnTo>
                <a:lnTo>
                  <a:pt x="270525" y="162321"/>
                </a:lnTo>
                <a:lnTo>
                  <a:pt x="307897" y="126872"/>
                </a:lnTo>
                <a:lnTo>
                  <a:pt x="330453" y="85725"/>
                </a:lnTo>
                <a:lnTo>
                  <a:pt x="339919" y="40022"/>
                </a:lnTo>
                <a:lnTo>
                  <a:pt x="340487" y="23875"/>
                </a:lnTo>
                <a:close/>
              </a:path>
              <a:path w="1303020" h="222885">
                <a:moveTo>
                  <a:pt x="626745" y="0"/>
                </a:moveTo>
                <a:lnTo>
                  <a:pt x="603123" y="0"/>
                </a:lnTo>
                <a:lnTo>
                  <a:pt x="603123" y="56641"/>
                </a:lnTo>
                <a:lnTo>
                  <a:pt x="561594" y="56641"/>
                </a:lnTo>
                <a:lnTo>
                  <a:pt x="561594" y="76073"/>
                </a:lnTo>
                <a:lnTo>
                  <a:pt x="603123" y="76073"/>
                </a:lnTo>
                <a:lnTo>
                  <a:pt x="603123" y="132461"/>
                </a:lnTo>
                <a:lnTo>
                  <a:pt x="626745" y="132461"/>
                </a:lnTo>
                <a:lnTo>
                  <a:pt x="626745" y="0"/>
                </a:lnTo>
                <a:close/>
              </a:path>
              <a:path w="1303020" h="222885">
                <a:moveTo>
                  <a:pt x="520826" y="34543"/>
                </a:moveTo>
                <a:lnTo>
                  <a:pt x="496824" y="34543"/>
                </a:lnTo>
                <a:lnTo>
                  <a:pt x="496824" y="39497"/>
                </a:lnTo>
                <a:lnTo>
                  <a:pt x="496323" y="47234"/>
                </a:lnTo>
                <a:lnTo>
                  <a:pt x="481869" y="82994"/>
                </a:lnTo>
                <a:lnTo>
                  <a:pt x="449431" y="109015"/>
                </a:lnTo>
                <a:lnTo>
                  <a:pt x="441071" y="112394"/>
                </a:lnTo>
                <a:lnTo>
                  <a:pt x="453516" y="131190"/>
                </a:lnTo>
                <a:lnTo>
                  <a:pt x="487807" y="109600"/>
                </a:lnTo>
                <a:lnTo>
                  <a:pt x="509397" y="76580"/>
                </a:lnTo>
                <a:lnTo>
                  <a:pt x="533301" y="76580"/>
                </a:lnTo>
                <a:lnTo>
                  <a:pt x="520844" y="39497"/>
                </a:lnTo>
                <a:lnTo>
                  <a:pt x="520826" y="34543"/>
                </a:lnTo>
                <a:close/>
              </a:path>
              <a:path w="1303020" h="222885">
                <a:moveTo>
                  <a:pt x="533301" y="76580"/>
                </a:moveTo>
                <a:lnTo>
                  <a:pt x="509397" y="76580"/>
                </a:lnTo>
                <a:lnTo>
                  <a:pt x="513417" y="84627"/>
                </a:lnTo>
                <a:lnTo>
                  <a:pt x="544941" y="116871"/>
                </a:lnTo>
                <a:lnTo>
                  <a:pt x="562356" y="125094"/>
                </a:lnTo>
                <a:lnTo>
                  <a:pt x="574548" y="106425"/>
                </a:lnTo>
                <a:lnTo>
                  <a:pt x="566453" y="103207"/>
                </a:lnTo>
                <a:lnTo>
                  <a:pt x="558942" y="99440"/>
                </a:lnTo>
                <a:lnTo>
                  <a:pt x="552027" y="95103"/>
                </a:lnTo>
                <a:lnTo>
                  <a:pt x="545719" y="90169"/>
                </a:lnTo>
                <a:lnTo>
                  <a:pt x="540073" y="84855"/>
                </a:lnTo>
                <a:lnTo>
                  <a:pt x="535130" y="79184"/>
                </a:lnTo>
                <a:lnTo>
                  <a:pt x="533301" y="76580"/>
                </a:lnTo>
                <a:close/>
              </a:path>
              <a:path w="1303020" h="222885">
                <a:moveTo>
                  <a:pt x="568578" y="15366"/>
                </a:moveTo>
                <a:lnTo>
                  <a:pt x="448563" y="15366"/>
                </a:lnTo>
                <a:lnTo>
                  <a:pt x="448563" y="34543"/>
                </a:lnTo>
                <a:lnTo>
                  <a:pt x="568578" y="34543"/>
                </a:lnTo>
                <a:lnTo>
                  <a:pt x="568578" y="15366"/>
                </a:lnTo>
                <a:close/>
              </a:path>
              <a:path w="1303020" h="222885">
                <a:moveTo>
                  <a:pt x="1149731" y="8000"/>
                </a:moveTo>
                <a:lnTo>
                  <a:pt x="1126363" y="8000"/>
                </a:lnTo>
                <a:lnTo>
                  <a:pt x="1126363" y="84074"/>
                </a:lnTo>
                <a:lnTo>
                  <a:pt x="1279652" y="84074"/>
                </a:lnTo>
                <a:lnTo>
                  <a:pt x="1279652" y="65150"/>
                </a:lnTo>
                <a:lnTo>
                  <a:pt x="1149731" y="65150"/>
                </a:lnTo>
                <a:lnTo>
                  <a:pt x="1149731" y="8000"/>
                </a:lnTo>
                <a:close/>
              </a:path>
              <a:path w="1303020" h="222885">
                <a:moveTo>
                  <a:pt x="863600" y="117093"/>
                </a:moveTo>
                <a:lnTo>
                  <a:pt x="660019" y="117093"/>
                </a:lnTo>
                <a:lnTo>
                  <a:pt x="660019" y="135762"/>
                </a:lnTo>
                <a:lnTo>
                  <a:pt x="863600" y="135762"/>
                </a:lnTo>
                <a:lnTo>
                  <a:pt x="863600" y="117093"/>
                </a:lnTo>
                <a:close/>
              </a:path>
              <a:path w="1303020" h="222885">
                <a:moveTo>
                  <a:pt x="773684" y="97662"/>
                </a:moveTo>
                <a:lnTo>
                  <a:pt x="750062" y="97662"/>
                </a:lnTo>
                <a:lnTo>
                  <a:pt x="750062" y="117093"/>
                </a:lnTo>
                <a:lnTo>
                  <a:pt x="773684" y="117093"/>
                </a:lnTo>
                <a:lnTo>
                  <a:pt x="773684" y="97662"/>
                </a:lnTo>
                <a:close/>
              </a:path>
              <a:path w="1303020" h="222885">
                <a:moveTo>
                  <a:pt x="838708" y="5968"/>
                </a:moveTo>
                <a:lnTo>
                  <a:pt x="686688" y="5968"/>
                </a:lnTo>
                <a:lnTo>
                  <a:pt x="686688" y="97662"/>
                </a:lnTo>
                <a:lnTo>
                  <a:pt x="840232" y="97662"/>
                </a:lnTo>
                <a:lnTo>
                  <a:pt x="840232" y="79248"/>
                </a:lnTo>
                <a:lnTo>
                  <a:pt x="710564" y="79248"/>
                </a:lnTo>
                <a:lnTo>
                  <a:pt x="710564" y="60451"/>
                </a:lnTo>
                <a:lnTo>
                  <a:pt x="832993" y="60451"/>
                </a:lnTo>
                <a:lnTo>
                  <a:pt x="832993" y="42799"/>
                </a:lnTo>
                <a:lnTo>
                  <a:pt x="710564" y="42799"/>
                </a:lnTo>
                <a:lnTo>
                  <a:pt x="710564" y="24637"/>
                </a:lnTo>
                <a:lnTo>
                  <a:pt x="838708" y="24637"/>
                </a:lnTo>
                <a:lnTo>
                  <a:pt x="838708" y="5968"/>
                </a:lnTo>
                <a:close/>
              </a:path>
              <a:path w="1303020" h="222885">
                <a:moveTo>
                  <a:pt x="406781" y="0"/>
                </a:moveTo>
                <a:lnTo>
                  <a:pt x="382905" y="0"/>
                </a:lnTo>
                <a:lnTo>
                  <a:pt x="382905" y="222757"/>
                </a:lnTo>
                <a:lnTo>
                  <a:pt x="406781" y="222757"/>
                </a:lnTo>
                <a:lnTo>
                  <a:pt x="406781" y="0"/>
                </a:lnTo>
                <a:close/>
              </a:path>
              <a:path w="1303020" h="222885">
                <a:moveTo>
                  <a:pt x="175640" y="0"/>
                </a:moveTo>
                <a:lnTo>
                  <a:pt x="151764" y="0"/>
                </a:lnTo>
                <a:lnTo>
                  <a:pt x="151764" y="222757"/>
                </a:lnTo>
                <a:lnTo>
                  <a:pt x="175640" y="222757"/>
                </a:lnTo>
                <a:lnTo>
                  <a:pt x="175640" y="112140"/>
                </a:lnTo>
                <a:lnTo>
                  <a:pt x="209676" y="112140"/>
                </a:lnTo>
                <a:lnTo>
                  <a:pt x="209676" y="91948"/>
                </a:lnTo>
                <a:lnTo>
                  <a:pt x="175640" y="91948"/>
                </a:lnTo>
                <a:lnTo>
                  <a:pt x="1756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75452" y="2390139"/>
            <a:ext cx="622935" cy="225425"/>
          </a:xfrm>
          <a:custGeom>
            <a:avLst/>
            <a:gdLst/>
            <a:ahLst/>
            <a:cxnLst/>
            <a:rect l="l" t="t" r="r" b="b"/>
            <a:pathLst>
              <a:path w="622935" h="225425">
                <a:moveTo>
                  <a:pt x="185420" y="155448"/>
                </a:moveTo>
                <a:lnTo>
                  <a:pt x="34544" y="155448"/>
                </a:lnTo>
                <a:lnTo>
                  <a:pt x="34544" y="174498"/>
                </a:lnTo>
                <a:lnTo>
                  <a:pt x="161798" y="174498"/>
                </a:lnTo>
                <a:lnTo>
                  <a:pt x="161798" y="224789"/>
                </a:lnTo>
                <a:lnTo>
                  <a:pt x="185420" y="224789"/>
                </a:lnTo>
                <a:lnTo>
                  <a:pt x="185420" y="155448"/>
                </a:lnTo>
                <a:close/>
              </a:path>
              <a:path w="622935" h="225425">
                <a:moveTo>
                  <a:pt x="585343" y="150240"/>
                </a:moveTo>
                <a:lnTo>
                  <a:pt x="522138" y="155957"/>
                </a:lnTo>
                <a:lnTo>
                  <a:pt x="472807" y="157464"/>
                </a:lnTo>
                <a:lnTo>
                  <a:pt x="450379" y="157654"/>
                </a:lnTo>
                <a:lnTo>
                  <a:pt x="439935" y="157654"/>
                </a:lnTo>
                <a:lnTo>
                  <a:pt x="442849" y="177292"/>
                </a:lnTo>
                <a:lnTo>
                  <a:pt x="486790" y="176911"/>
                </a:lnTo>
                <a:lnTo>
                  <a:pt x="536067" y="174244"/>
                </a:lnTo>
                <a:lnTo>
                  <a:pt x="574357" y="169600"/>
                </a:lnTo>
                <a:lnTo>
                  <a:pt x="587121" y="167386"/>
                </a:lnTo>
                <a:lnTo>
                  <a:pt x="586111" y="157654"/>
                </a:lnTo>
                <a:lnTo>
                  <a:pt x="450379" y="157654"/>
                </a:lnTo>
                <a:lnTo>
                  <a:pt x="586106" y="157607"/>
                </a:lnTo>
                <a:lnTo>
                  <a:pt x="585343" y="150240"/>
                </a:lnTo>
                <a:close/>
              </a:path>
              <a:path w="622935" h="225425">
                <a:moveTo>
                  <a:pt x="282067" y="149987"/>
                </a:moveTo>
                <a:lnTo>
                  <a:pt x="258190" y="149987"/>
                </a:lnTo>
                <a:lnTo>
                  <a:pt x="258190" y="219963"/>
                </a:lnTo>
                <a:lnTo>
                  <a:pt x="410590" y="219963"/>
                </a:lnTo>
                <a:lnTo>
                  <a:pt x="410590" y="200913"/>
                </a:lnTo>
                <a:lnTo>
                  <a:pt x="282067" y="200913"/>
                </a:lnTo>
                <a:lnTo>
                  <a:pt x="282067" y="149987"/>
                </a:lnTo>
                <a:close/>
              </a:path>
              <a:path w="622935" h="225425">
                <a:moveTo>
                  <a:pt x="403860" y="2286"/>
                </a:moveTo>
                <a:lnTo>
                  <a:pt x="380238" y="2286"/>
                </a:lnTo>
                <a:lnTo>
                  <a:pt x="380238" y="165354"/>
                </a:lnTo>
                <a:lnTo>
                  <a:pt x="403860" y="165354"/>
                </a:lnTo>
                <a:lnTo>
                  <a:pt x="403860" y="2286"/>
                </a:lnTo>
                <a:close/>
              </a:path>
              <a:path w="622935" h="225425">
                <a:moveTo>
                  <a:pt x="300227" y="14477"/>
                </a:moveTo>
                <a:lnTo>
                  <a:pt x="276098" y="14477"/>
                </a:lnTo>
                <a:lnTo>
                  <a:pt x="276098" y="36575"/>
                </a:lnTo>
                <a:lnTo>
                  <a:pt x="275691" y="44958"/>
                </a:lnTo>
                <a:lnTo>
                  <a:pt x="261445" y="83597"/>
                </a:lnTo>
                <a:lnTo>
                  <a:pt x="228923" y="111521"/>
                </a:lnTo>
                <a:lnTo>
                  <a:pt x="220472" y="115188"/>
                </a:lnTo>
                <a:lnTo>
                  <a:pt x="233172" y="133731"/>
                </a:lnTo>
                <a:lnTo>
                  <a:pt x="266826" y="111379"/>
                </a:lnTo>
                <a:lnTo>
                  <a:pt x="288289" y="77088"/>
                </a:lnTo>
                <a:lnTo>
                  <a:pt x="311861" y="77088"/>
                </a:lnTo>
                <a:lnTo>
                  <a:pt x="300227" y="36575"/>
                </a:lnTo>
                <a:lnTo>
                  <a:pt x="300227" y="14477"/>
                </a:lnTo>
                <a:close/>
              </a:path>
              <a:path w="622935" h="225425">
                <a:moveTo>
                  <a:pt x="311861" y="77088"/>
                </a:moveTo>
                <a:lnTo>
                  <a:pt x="288289" y="77088"/>
                </a:lnTo>
                <a:lnTo>
                  <a:pt x="292482" y="85945"/>
                </a:lnTo>
                <a:lnTo>
                  <a:pt x="317041" y="115345"/>
                </a:lnTo>
                <a:lnTo>
                  <a:pt x="343026" y="129794"/>
                </a:lnTo>
                <a:lnTo>
                  <a:pt x="355219" y="110871"/>
                </a:lnTo>
                <a:lnTo>
                  <a:pt x="346880" y="107511"/>
                </a:lnTo>
                <a:lnTo>
                  <a:pt x="339185" y="103520"/>
                </a:lnTo>
                <a:lnTo>
                  <a:pt x="332108" y="98887"/>
                </a:lnTo>
                <a:lnTo>
                  <a:pt x="325627" y="93599"/>
                </a:lnTo>
                <a:lnTo>
                  <a:pt x="319813" y="87764"/>
                </a:lnTo>
                <a:lnTo>
                  <a:pt x="314737" y="81502"/>
                </a:lnTo>
                <a:lnTo>
                  <a:pt x="311861" y="77088"/>
                </a:lnTo>
                <a:close/>
              </a:path>
              <a:path w="622935" h="225425">
                <a:moveTo>
                  <a:pt x="63626" y="53467"/>
                </a:moveTo>
                <a:lnTo>
                  <a:pt x="23495" y="67310"/>
                </a:lnTo>
                <a:lnTo>
                  <a:pt x="12573" y="87122"/>
                </a:lnTo>
                <a:lnTo>
                  <a:pt x="12573" y="103759"/>
                </a:lnTo>
                <a:lnTo>
                  <a:pt x="43088" y="134415"/>
                </a:lnTo>
                <a:lnTo>
                  <a:pt x="63626" y="137540"/>
                </a:lnTo>
                <a:lnTo>
                  <a:pt x="70935" y="137134"/>
                </a:lnTo>
                <a:lnTo>
                  <a:pt x="107061" y="119125"/>
                </a:lnTo>
                <a:lnTo>
                  <a:pt x="63626" y="119125"/>
                </a:lnTo>
                <a:lnTo>
                  <a:pt x="54863" y="118999"/>
                </a:lnTo>
                <a:lnTo>
                  <a:pt x="47751" y="116839"/>
                </a:lnTo>
                <a:lnTo>
                  <a:pt x="42545" y="112649"/>
                </a:lnTo>
                <a:lnTo>
                  <a:pt x="37337" y="108331"/>
                </a:lnTo>
                <a:lnTo>
                  <a:pt x="34671" y="102743"/>
                </a:lnTo>
                <a:lnTo>
                  <a:pt x="34671" y="88264"/>
                </a:lnTo>
                <a:lnTo>
                  <a:pt x="37337" y="82550"/>
                </a:lnTo>
                <a:lnTo>
                  <a:pt x="47751" y="73913"/>
                </a:lnTo>
                <a:lnTo>
                  <a:pt x="54863" y="71755"/>
                </a:lnTo>
                <a:lnTo>
                  <a:pt x="63626" y="71627"/>
                </a:lnTo>
                <a:lnTo>
                  <a:pt x="106908" y="71627"/>
                </a:lnTo>
                <a:lnTo>
                  <a:pt x="103886" y="67310"/>
                </a:lnTo>
                <a:lnTo>
                  <a:pt x="70935" y="53891"/>
                </a:lnTo>
                <a:lnTo>
                  <a:pt x="63626" y="53467"/>
                </a:lnTo>
                <a:close/>
              </a:path>
              <a:path w="622935" h="225425">
                <a:moveTo>
                  <a:pt x="106908" y="71627"/>
                </a:moveTo>
                <a:lnTo>
                  <a:pt x="63626" y="71627"/>
                </a:lnTo>
                <a:lnTo>
                  <a:pt x="72389" y="71755"/>
                </a:lnTo>
                <a:lnTo>
                  <a:pt x="79375" y="73913"/>
                </a:lnTo>
                <a:lnTo>
                  <a:pt x="84709" y="78232"/>
                </a:lnTo>
                <a:lnTo>
                  <a:pt x="90170" y="82550"/>
                </a:lnTo>
                <a:lnTo>
                  <a:pt x="92963" y="88264"/>
                </a:lnTo>
                <a:lnTo>
                  <a:pt x="93218" y="95504"/>
                </a:lnTo>
                <a:lnTo>
                  <a:pt x="92963" y="102743"/>
                </a:lnTo>
                <a:lnTo>
                  <a:pt x="90170" y="108331"/>
                </a:lnTo>
                <a:lnTo>
                  <a:pt x="79375" y="116839"/>
                </a:lnTo>
                <a:lnTo>
                  <a:pt x="72389" y="118999"/>
                </a:lnTo>
                <a:lnTo>
                  <a:pt x="63626" y="119125"/>
                </a:lnTo>
                <a:lnTo>
                  <a:pt x="107061" y="119125"/>
                </a:lnTo>
                <a:lnTo>
                  <a:pt x="108331" y="117348"/>
                </a:lnTo>
                <a:lnTo>
                  <a:pt x="112649" y="110998"/>
                </a:lnTo>
                <a:lnTo>
                  <a:pt x="114935" y="103759"/>
                </a:lnTo>
                <a:lnTo>
                  <a:pt x="114935" y="87122"/>
                </a:lnTo>
                <a:lnTo>
                  <a:pt x="112649" y="79883"/>
                </a:lnTo>
                <a:lnTo>
                  <a:pt x="106908" y="71627"/>
                </a:lnTo>
                <a:close/>
              </a:path>
              <a:path w="622935" h="225425">
                <a:moveTo>
                  <a:pt x="511301" y="17907"/>
                </a:moveTo>
                <a:lnTo>
                  <a:pt x="473454" y="28303"/>
                </a:lnTo>
                <a:lnTo>
                  <a:pt x="451094" y="63218"/>
                </a:lnTo>
                <a:lnTo>
                  <a:pt x="450596" y="70865"/>
                </a:lnTo>
                <a:lnTo>
                  <a:pt x="451094" y="78531"/>
                </a:lnTo>
                <a:lnTo>
                  <a:pt x="473454" y="113553"/>
                </a:lnTo>
                <a:lnTo>
                  <a:pt x="511301" y="124079"/>
                </a:lnTo>
                <a:lnTo>
                  <a:pt x="519900" y="123596"/>
                </a:lnTo>
                <a:lnTo>
                  <a:pt x="559690" y="104219"/>
                </a:lnTo>
                <a:lnTo>
                  <a:pt x="560219" y="103505"/>
                </a:lnTo>
                <a:lnTo>
                  <a:pt x="511301" y="103505"/>
                </a:lnTo>
                <a:lnTo>
                  <a:pt x="503936" y="103377"/>
                </a:lnTo>
                <a:lnTo>
                  <a:pt x="473963" y="77470"/>
                </a:lnTo>
                <a:lnTo>
                  <a:pt x="473963" y="64262"/>
                </a:lnTo>
                <a:lnTo>
                  <a:pt x="503936" y="38354"/>
                </a:lnTo>
                <a:lnTo>
                  <a:pt x="560266" y="38354"/>
                </a:lnTo>
                <a:lnTo>
                  <a:pt x="559690" y="37586"/>
                </a:lnTo>
                <a:lnTo>
                  <a:pt x="519900" y="18333"/>
                </a:lnTo>
                <a:lnTo>
                  <a:pt x="511301" y="17907"/>
                </a:lnTo>
                <a:close/>
              </a:path>
              <a:path w="622935" h="225425">
                <a:moveTo>
                  <a:pt x="560266" y="38354"/>
                </a:moveTo>
                <a:lnTo>
                  <a:pt x="518540" y="38354"/>
                </a:lnTo>
                <a:lnTo>
                  <a:pt x="525018" y="39750"/>
                </a:lnTo>
                <a:lnTo>
                  <a:pt x="536194" y="45085"/>
                </a:lnTo>
                <a:lnTo>
                  <a:pt x="540638" y="48895"/>
                </a:lnTo>
                <a:lnTo>
                  <a:pt x="543813" y="53721"/>
                </a:lnTo>
                <a:lnTo>
                  <a:pt x="547115" y="58547"/>
                </a:lnTo>
                <a:lnTo>
                  <a:pt x="548767" y="64262"/>
                </a:lnTo>
                <a:lnTo>
                  <a:pt x="548767" y="77470"/>
                </a:lnTo>
                <a:lnTo>
                  <a:pt x="547115" y="83185"/>
                </a:lnTo>
                <a:lnTo>
                  <a:pt x="543813" y="88011"/>
                </a:lnTo>
                <a:lnTo>
                  <a:pt x="540638" y="92963"/>
                </a:lnTo>
                <a:lnTo>
                  <a:pt x="511301" y="103505"/>
                </a:lnTo>
                <a:lnTo>
                  <a:pt x="560219" y="103505"/>
                </a:lnTo>
                <a:lnTo>
                  <a:pt x="571881" y="70865"/>
                </a:lnTo>
                <a:lnTo>
                  <a:pt x="571309" y="63218"/>
                </a:lnTo>
                <a:lnTo>
                  <a:pt x="569785" y="56070"/>
                </a:lnTo>
                <a:lnTo>
                  <a:pt x="567309" y="49399"/>
                </a:lnTo>
                <a:lnTo>
                  <a:pt x="563880" y="43180"/>
                </a:lnTo>
                <a:lnTo>
                  <a:pt x="560266" y="38354"/>
                </a:lnTo>
                <a:close/>
              </a:path>
              <a:path w="622935" h="225425">
                <a:moveTo>
                  <a:pt x="622808" y="2032"/>
                </a:moveTo>
                <a:lnTo>
                  <a:pt x="599186" y="2032"/>
                </a:lnTo>
                <a:lnTo>
                  <a:pt x="599186" y="225298"/>
                </a:lnTo>
                <a:lnTo>
                  <a:pt x="622808" y="225298"/>
                </a:lnTo>
                <a:lnTo>
                  <a:pt x="622808" y="2032"/>
                </a:lnTo>
                <a:close/>
              </a:path>
              <a:path w="622935" h="225425">
                <a:moveTo>
                  <a:pt x="185420" y="2032"/>
                </a:moveTo>
                <a:lnTo>
                  <a:pt x="161798" y="2032"/>
                </a:lnTo>
                <a:lnTo>
                  <a:pt x="161798" y="55245"/>
                </a:lnTo>
                <a:lnTo>
                  <a:pt x="125984" y="55245"/>
                </a:lnTo>
                <a:lnTo>
                  <a:pt x="125984" y="74168"/>
                </a:lnTo>
                <a:lnTo>
                  <a:pt x="161798" y="74168"/>
                </a:lnTo>
                <a:lnTo>
                  <a:pt x="161798" y="97282"/>
                </a:lnTo>
                <a:lnTo>
                  <a:pt x="125730" y="97282"/>
                </a:lnTo>
                <a:lnTo>
                  <a:pt x="125730" y="116586"/>
                </a:lnTo>
                <a:lnTo>
                  <a:pt x="161798" y="116586"/>
                </a:lnTo>
                <a:lnTo>
                  <a:pt x="161798" y="143256"/>
                </a:lnTo>
                <a:lnTo>
                  <a:pt x="185420" y="143256"/>
                </a:lnTo>
                <a:lnTo>
                  <a:pt x="185420" y="2032"/>
                </a:lnTo>
                <a:close/>
              </a:path>
              <a:path w="622935" h="225425">
                <a:moveTo>
                  <a:pt x="125222" y="23622"/>
                </a:moveTo>
                <a:lnTo>
                  <a:pt x="0" y="23622"/>
                </a:lnTo>
                <a:lnTo>
                  <a:pt x="0" y="42799"/>
                </a:lnTo>
                <a:lnTo>
                  <a:pt x="125222" y="42799"/>
                </a:lnTo>
                <a:lnTo>
                  <a:pt x="125222" y="23622"/>
                </a:lnTo>
                <a:close/>
              </a:path>
              <a:path w="622935" h="225425">
                <a:moveTo>
                  <a:pt x="75564" y="0"/>
                </a:moveTo>
                <a:lnTo>
                  <a:pt x="52197" y="0"/>
                </a:lnTo>
                <a:lnTo>
                  <a:pt x="52197" y="23622"/>
                </a:lnTo>
                <a:lnTo>
                  <a:pt x="75564" y="23622"/>
                </a:lnTo>
                <a:lnTo>
                  <a:pt x="755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92240" y="2392172"/>
            <a:ext cx="643255" cy="222250"/>
          </a:xfrm>
          <a:custGeom>
            <a:avLst/>
            <a:gdLst/>
            <a:ahLst/>
            <a:cxnLst/>
            <a:rect l="l" t="t" r="r" b="b"/>
            <a:pathLst>
              <a:path w="643254" h="222250">
                <a:moveTo>
                  <a:pt x="320675" y="139953"/>
                </a:moveTo>
                <a:lnTo>
                  <a:pt x="279145" y="144906"/>
                </a:lnTo>
                <a:lnTo>
                  <a:pt x="245617" y="165100"/>
                </a:lnTo>
                <a:lnTo>
                  <a:pt x="242442" y="172465"/>
                </a:lnTo>
                <a:lnTo>
                  <a:pt x="242442" y="189864"/>
                </a:lnTo>
                <a:lnTo>
                  <a:pt x="279145" y="217424"/>
                </a:lnTo>
                <a:lnTo>
                  <a:pt x="320675" y="222250"/>
                </a:lnTo>
                <a:lnTo>
                  <a:pt x="332364" y="221960"/>
                </a:lnTo>
                <a:lnTo>
                  <a:pt x="370740" y="214757"/>
                </a:lnTo>
                <a:lnTo>
                  <a:pt x="388717" y="204088"/>
                </a:lnTo>
                <a:lnTo>
                  <a:pt x="320675" y="204088"/>
                </a:lnTo>
                <a:lnTo>
                  <a:pt x="308528" y="203654"/>
                </a:lnTo>
                <a:lnTo>
                  <a:pt x="270890" y="194055"/>
                </a:lnTo>
                <a:lnTo>
                  <a:pt x="266064" y="188467"/>
                </a:lnTo>
                <a:lnTo>
                  <a:pt x="266064" y="173862"/>
                </a:lnTo>
                <a:lnTo>
                  <a:pt x="308528" y="158261"/>
                </a:lnTo>
                <a:lnTo>
                  <a:pt x="320675" y="157861"/>
                </a:lnTo>
                <a:lnTo>
                  <a:pt x="388390" y="157861"/>
                </a:lnTo>
                <a:lnTo>
                  <a:pt x="384353" y="154568"/>
                </a:lnTo>
                <a:lnTo>
                  <a:pt x="343233" y="141192"/>
                </a:lnTo>
                <a:lnTo>
                  <a:pt x="332364" y="140263"/>
                </a:lnTo>
                <a:lnTo>
                  <a:pt x="320675" y="139953"/>
                </a:lnTo>
                <a:close/>
              </a:path>
              <a:path w="643254" h="222250">
                <a:moveTo>
                  <a:pt x="388390" y="157861"/>
                </a:moveTo>
                <a:lnTo>
                  <a:pt x="320675" y="157861"/>
                </a:lnTo>
                <a:lnTo>
                  <a:pt x="332843" y="158261"/>
                </a:lnTo>
                <a:lnTo>
                  <a:pt x="343630" y="159448"/>
                </a:lnTo>
                <a:lnTo>
                  <a:pt x="376046" y="181228"/>
                </a:lnTo>
                <a:lnTo>
                  <a:pt x="375792" y="188467"/>
                </a:lnTo>
                <a:lnTo>
                  <a:pt x="332843" y="203654"/>
                </a:lnTo>
                <a:lnTo>
                  <a:pt x="320675" y="204088"/>
                </a:lnTo>
                <a:lnTo>
                  <a:pt x="388717" y="204088"/>
                </a:lnTo>
                <a:lnTo>
                  <a:pt x="389636" y="203326"/>
                </a:lnTo>
                <a:lnTo>
                  <a:pt x="395986" y="197230"/>
                </a:lnTo>
                <a:lnTo>
                  <a:pt x="399288" y="189864"/>
                </a:lnTo>
                <a:lnTo>
                  <a:pt x="399288" y="172465"/>
                </a:lnTo>
                <a:lnTo>
                  <a:pt x="395986" y="165100"/>
                </a:lnTo>
                <a:lnTo>
                  <a:pt x="389636" y="158876"/>
                </a:lnTo>
                <a:lnTo>
                  <a:pt x="388390" y="157861"/>
                </a:lnTo>
                <a:close/>
              </a:path>
              <a:path w="643254" h="222250">
                <a:moveTo>
                  <a:pt x="111887" y="137667"/>
                </a:moveTo>
                <a:lnTo>
                  <a:pt x="71501" y="142748"/>
                </a:lnTo>
                <a:lnTo>
                  <a:pt x="36576" y="171195"/>
                </a:lnTo>
                <a:lnTo>
                  <a:pt x="36576" y="189229"/>
                </a:lnTo>
                <a:lnTo>
                  <a:pt x="71501" y="217424"/>
                </a:lnTo>
                <a:lnTo>
                  <a:pt x="111887" y="222250"/>
                </a:lnTo>
                <a:lnTo>
                  <a:pt x="123195" y="221960"/>
                </a:lnTo>
                <a:lnTo>
                  <a:pt x="167100" y="211391"/>
                </a:lnTo>
                <a:lnTo>
                  <a:pt x="177486" y="203580"/>
                </a:lnTo>
                <a:lnTo>
                  <a:pt x="111887" y="203580"/>
                </a:lnTo>
                <a:lnTo>
                  <a:pt x="100288" y="203200"/>
                </a:lnTo>
                <a:lnTo>
                  <a:pt x="60070" y="187705"/>
                </a:lnTo>
                <a:lnTo>
                  <a:pt x="60070" y="172465"/>
                </a:lnTo>
                <a:lnTo>
                  <a:pt x="100288" y="156485"/>
                </a:lnTo>
                <a:lnTo>
                  <a:pt x="111887" y="156082"/>
                </a:lnTo>
                <a:lnTo>
                  <a:pt x="176905" y="156082"/>
                </a:lnTo>
                <a:lnTo>
                  <a:pt x="173077" y="152695"/>
                </a:lnTo>
                <a:lnTo>
                  <a:pt x="133683" y="139017"/>
                </a:lnTo>
                <a:lnTo>
                  <a:pt x="123195" y="138050"/>
                </a:lnTo>
                <a:lnTo>
                  <a:pt x="111887" y="137667"/>
                </a:lnTo>
                <a:close/>
              </a:path>
              <a:path w="643254" h="222250">
                <a:moveTo>
                  <a:pt x="176905" y="156082"/>
                </a:moveTo>
                <a:lnTo>
                  <a:pt x="111887" y="156082"/>
                </a:lnTo>
                <a:lnTo>
                  <a:pt x="123485" y="156485"/>
                </a:lnTo>
                <a:lnTo>
                  <a:pt x="133715" y="157686"/>
                </a:lnTo>
                <a:lnTo>
                  <a:pt x="142587" y="159672"/>
                </a:lnTo>
                <a:lnTo>
                  <a:pt x="150113" y="162432"/>
                </a:lnTo>
                <a:lnTo>
                  <a:pt x="159131" y="166497"/>
                </a:lnTo>
                <a:lnTo>
                  <a:pt x="163703" y="172465"/>
                </a:lnTo>
                <a:lnTo>
                  <a:pt x="163703" y="187705"/>
                </a:lnTo>
                <a:lnTo>
                  <a:pt x="123485" y="203200"/>
                </a:lnTo>
                <a:lnTo>
                  <a:pt x="111887" y="203580"/>
                </a:lnTo>
                <a:lnTo>
                  <a:pt x="177486" y="203580"/>
                </a:lnTo>
                <a:lnTo>
                  <a:pt x="178054" y="203073"/>
                </a:lnTo>
                <a:lnTo>
                  <a:pt x="184023" y="196850"/>
                </a:lnTo>
                <a:lnTo>
                  <a:pt x="187070" y="189229"/>
                </a:lnTo>
                <a:lnTo>
                  <a:pt x="187092" y="187705"/>
                </a:lnTo>
                <a:lnTo>
                  <a:pt x="187070" y="171195"/>
                </a:lnTo>
                <a:lnTo>
                  <a:pt x="184023" y="163449"/>
                </a:lnTo>
                <a:lnTo>
                  <a:pt x="178054" y="157099"/>
                </a:lnTo>
                <a:lnTo>
                  <a:pt x="176905" y="156082"/>
                </a:lnTo>
                <a:close/>
              </a:path>
              <a:path w="643254" h="222250">
                <a:moveTo>
                  <a:pt x="617092" y="130301"/>
                </a:moveTo>
                <a:lnTo>
                  <a:pt x="464058" y="130301"/>
                </a:lnTo>
                <a:lnTo>
                  <a:pt x="464058" y="147954"/>
                </a:lnTo>
                <a:lnTo>
                  <a:pt x="593852" y="147954"/>
                </a:lnTo>
                <a:lnTo>
                  <a:pt x="593852" y="165353"/>
                </a:lnTo>
                <a:lnTo>
                  <a:pt x="464312" y="165353"/>
                </a:lnTo>
                <a:lnTo>
                  <a:pt x="464312" y="220472"/>
                </a:lnTo>
                <a:lnTo>
                  <a:pt x="623315" y="220472"/>
                </a:lnTo>
                <a:lnTo>
                  <a:pt x="623315" y="202311"/>
                </a:lnTo>
                <a:lnTo>
                  <a:pt x="487426" y="202311"/>
                </a:lnTo>
                <a:lnTo>
                  <a:pt x="487426" y="182499"/>
                </a:lnTo>
                <a:lnTo>
                  <a:pt x="617092" y="182499"/>
                </a:lnTo>
                <a:lnTo>
                  <a:pt x="617092" y="130301"/>
                </a:lnTo>
                <a:close/>
              </a:path>
              <a:path w="643254" h="222250">
                <a:moveTo>
                  <a:pt x="642746" y="94233"/>
                </a:moveTo>
                <a:lnTo>
                  <a:pt x="439674" y="94233"/>
                </a:lnTo>
                <a:lnTo>
                  <a:pt x="439674" y="113156"/>
                </a:lnTo>
                <a:lnTo>
                  <a:pt x="642746" y="113156"/>
                </a:lnTo>
                <a:lnTo>
                  <a:pt x="642746" y="94233"/>
                </a:lnTo>
                <a:close/>
              </a:path>
              <a:path w="643254" h="222250">
                <a:moveTo>
                  <a:pt x="423037" y="102362"/>
                </a:moveTo>
                <a:lnTo>
                  <a:pt x="220471" y="102362"/>
                </a:lnTo>
                <a:lnTo>
                  <a:pt x="220471" y="121538"/>
                </a:lnTo>
                <a:lnTo>
                  <a:pt x="423037" y="121538"/>
                </a:lnTo>
                <a:lnTo>
                  <a:pt x="423037" y="102362"/>
                </a:lnTo>
                <a:close/>
              </a:path>
              <a:path w="643254" h="222250">
                <a:moveTo>
                  <a:pt x="324865" y="60705"/>
                </a:moveTo>
                <a:lnTo>
                  <a:pt x="301752" y="60705"/>
                </a:lnTo>
                <a:lnTo>
                  <a:pt x="301752" y="102362"/>
                </a:lnTo>
                <a:lnTo>
                  <a:pt x="324865" y="102362"/>
                </a:lnTo>
                <a:lnTo>
                  <a:pt x="324865" y="60705"/>
                </a:lnTo>
                <a:close/>
              </a:path>
              <a:path w="643254" h="222250">
                <a:moveTo>
                  <a:pt x="397763" y="10922"/>
                </a:moveTo>
                <a:lnTo>
                  <a:pt x="244093" y="10922"/>
                </a:lnTo>
                <a:lnTo>
                  <a:pt x="244093" y="29844"/>
                </a:lnTo>
                <a:lnTo>
                  <a:pt x="374395" y="29844"/>
                </a:lnTo>
                <a:lnTo>
                  <a:pt x="374300" y="42735"/>
                </a:lnTo>
                <a:lnTo>
                  <a:pt x="368427" y="86232"/>
                </a:lnTo>
                <a:lnTo>
                  <a:pt x="391540" y="88773"/>
                </a:lnTo>
                <a:lnTo>
                  <a:pt x="397337" y="49311"/>
                </a:lnTo>
                <a:lnTo>
                  <a:pt x="397767" y="36327"/>
                </a:lnTo>
                <a:lnTo>
                  <a:pt x="397763" y="10922"/>
                </a:lnTo>
                <a:close/>
              </a:path>
              <a:path w="643254" h="222250">
                <a:moveTo>
                  <a:pt x="541146" y="3810"/>
                </a:moveTo>
                <a:lnTo>
                  <a:pt x="493926" y="9328"/>
                </a:lnTo>
                <a:lnTo>
                  <a:pt x="462970" y="33252"/>
                </a:lnTo>
                <a:lnTo>
                  <a:pt x="461517" y="42037"/>
                </a:lnTo>
                <a:lnTo>
                  <a:pt x="462970" y="50823"/>
                </a:lnTo>
                <a:lnTo>
                  <a:pt x="493926" y="74945"/>
                </a:lnTo>
                <a:lnTo>
                  <a:pt x="541146" y="80517"/>
                </a:lnTo>
                <a:lnTo>
                  <a:pt x="559010" y="79898"/>
                </a:lnTo>
                <a:lnTo>
                  <a:pt x="599693" y="70612"/>
                </a:lnTo>
                <a:lnTo>
                  <a:pt x="611012" y="62864"/>
                </a:lnTo>
                <a:lnTo>
                  <a:pt x="541146" y="62864"/>
                </a:lnTo>
                <a:lnTo>
                  <a:pt x="528524" y="62531"/>
                </a:lnTo>
                <a:lnTo>
                  <a:pt x="490855" y="54101"/>
                </a:lnTo>
                <a:lnTo>
                  <a:pt x="486156" y="48894"/>
                </a:lnTo>
                <a:lnTo>
                  <a:pt x="486156" y="35432"/>
                </a:lnTo>
                <a:lnTo>
                  <a:pt x="528524" y="21490"/>
                </a:lnTo>
                <a:lnTo>
                  <a:pt x="541146" y="21081"/>
                </a:lnTo>
                <a:lnTo>
                  <a:pt x="610845" y="21081"/>
                </a:lnTo>
                <a:lnTo>
                  <a:pt x="608790" y="19016"/>
                </a:lnTo>
                <a:lnTo>
                  <a:pt x="599693" y="13588"/>
                </a:lnTo>
                <a:lnTo>
                  <a:pt x="588260" y="9328"/>
                </a:lnTo>
                <a:lnTo>
                  <a:pt x="574706" y="6270"/>
                </a:lnTo>
                <a:lnTo>
                  <a:pt x="559010" y="4427"/>
                </a:lnTo>
                <a:lnTo>
                  <a:pt x="541146" y="3810"/>
                </a:lnTo>
                <a:close/>
              </a:path>
              <a:path w="643254" h="222250">
                <a:moveTo>
                  <a:pt x="610845" y="21081"/>
                </a:moveTo>
                <a:lnTo>
                  <a:pt x="541146" y="21081"/>
                </a:lnTo>
                <a:lnTo>
                  <a:pt x="553716" y="21490"/>
                </a:lnTo>
                <a:lnTo>
                  <a:pt x="564737" y="22542"/>
                </a:lnTo>
                <a:lnTo>
                  <a:pt x="574186" y="24260"/>
                </a:lnTo>
                <a:lnTo>
                  <a:pt x="582040" y="26669"/>
                </a:lnTo>
                <a:lnTo>
                  <a:pt x="591438" y="30225"/>
                </a:lnTo>
                <a:lnTo>
                  <a:pt x="596138" y="35432"/>
                </a:lnTo>
                <a:lnTo>
                  <a:pt x="596138" y="48894"/>
                </a:lnTo>
                <a:lnTo>
                  <a:pt x="553716" y="62531"/>
                </a:lnTo>
                <a:lnTo>
                  <a:pt x="541146" y="62864"/>
                </a:lnTo>
                <a:lnTo>
                  <a:pt x="611012" y="62864"/>
                </a:lnTo>
                <a:lnTo>
                  <a:pt x="615314" y="58515"/>
                </a:lnTo>
                <a:lnTo>
                  <a:pt x="619267" y="50823"/>
                </a:lnTo>
                <a:lnTo>
                  <a:pt x="620649" y="42037"/>
                </a:lnTo>
                <a:lnTo>
                  <a:pt x="619267" y="33252"/>
                </a:lnTo>
                <a:lnTo>
                  <a:pt x="615314" y="25574"/>
                </a:lnTo>
                <a:lnTo>
                  <a:pt x="610845" y="21081"/>
                </a:lnTo>
                <a:close/>
              </a:path>
              <a:path w="643254" h="222250">
                <a:moveTo>
                  <a:pt x="186436" y="0"/>
                </a:moveTo>
                <a:lnTo>
                  <a:pt x="162813" y="0"/>
                </a:lnTo>
                <a:lnTo>
                  <a:pt x="162813" y="45212"/>
                </a:lnTo>
                <a:lnTo>
                  <a:pt x="115824" y="45212"/>
                </a:lnTo>
                <a:lnTo>
                  <a:pt x="115824" y="64642"/>
                </a:lnTo>
                <a:lnTo>
                  <a:pt x="162813" y="64642"/>
                </a:lnTo>
                <a:lnTo>
                  <a:pt x="162813" y="131444"/>
                </a:lnTo>
                <a:lnTo>
                  <a:pt x="186436" y="131444"/>
                </a:lnTo>
                <a:lnTo>
                  <a:pt x="186436" y="0"/>
                </a:lnTo>
                <a:close/>
              </a:path>
              <a:path w="643254" h="222250">
                <a:moveTo>
                  <a:pt x="79883" y="12445"/>
                </a:moveTo>
                <a:lnTo>
                  <a:pt x="56514" y="12445"/>
                </a:lnTo>
                <a:lnTo>
                  <a:pt x="56514" y="34289"/>
                </a:lnTo>
                <a:lnTo>
                  <a:pt x="56014" y="42626"/>
                </a:lnTo>
                <a:lnTo>
                  <a:pt x="41481" y="79978"/>
                </a:lnTo>
                <a:lnTo>
                  <a:pt x="8618" y="106221"/>
                </a:lnTo>
                <a:lnTo>
                  <a:pt x="0" y="109600"/>
                </a:lnTo>
                <a:lnTo>
                  <a:pt x="12700" y="128524"/>
                </a:lnTo>
                <a:lnTo>
                  <a:pt x="47116" y="106933"/>
                </a:lnTo>
                <a:lnTo>
                  <a:pt x="68580" y="73532"/>
                </a:lnTo>
                <a:lnTo>
                  <a:pt x="92415" y="73532"/>
                </a:lnTo>
                <a:lnTo>
                  <a:pt x="79935" y="34289"/>
                </a:lnTo>
                <a:lnTo>
                  <a:pt x="79883" y="12445"/>
                </a:lnTo>
                <a:close/>
              </a:path>
              <a:path w="643254" h="222250">
                <a:moveTo>
                  <a:pt x="92415" y="73532"/>
                </a:moveTo>
                <a:lnTo>
                  <a:pt x="68580" y="73532"/>
                </a:lnTo>
                <a:lnTo>
                  <a:pt x="72651" y="81704"/>
                </a:lnTo>
                <a:lnTo>
                  <a:pt x="103727" y="113696"/>
                </a:lnTo>
                <a:lnTo>
                  <a:pt x="120777" y="121792"/>
                </a:lnTo>
                <a:lnTo>
                  <a:pt x="133731" y="103377"/>
                </a:lnTo>
                <a:lnTo>
                  <a:pt x="125563" y="100306"/>
                </a:lnTo>
                <a:lnTo>
                  <a:pt x="118014" y="96615"/>
                </a:lnTo>
                <a:lnTo>
                  <a:pt x="111085" y="92305"/>
                </a:lnTo>
                <a:lnTo>
                  <a:pt x="104775" y="87375"/>
                </a:lnTo>
                <a:lnTo>
                  <a:pt x="99109" y="81922"/>
                </a:lnTo>
                <a:lnTo>
                  <a:pt x="94122" y="76041"/>
                </a:lnTo>
                <a:lnTo>
                  <a:pt x="92415" y="735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209032" y="2392172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86482" y="138175"/>
                </a:moveTo>
                <a:lnTo>
                  <a:pt x="62860" y="138175"/>
                </a:lnTo>
                <a:lnTo>
                  <a:pt x="62860" y="215773"/>
                </a:lnTo>
                <a:lnTo>
                  <a:pt x="86482" y="215773"/>
                </a:lnTo>
                <a:lnTo>
                  <a:pt x="86482" y="138175"/>
                </a:lnTo>
                <a:close/>
              </a:path>
              <a:path w="410845" h="222885">
                <a:moveTo>
                  <a:pt x="146680" y="111632"/>
                </a:moveTo>
                <a:lnTo>
                  <a:pt x="96134" y="116966"/>
                </a:lnTo>
                <a:lnTo>
                  <a:pt x="57843" y="118895"/>
                </a:lnTo>
                <a:lnTo>
                  <a:pt x="10617" y="119788"/>
                </a:lnTo>
                <a:lnTo>
                  <a:pt x="0" y="119788"/>
                </a:lnTo>
                <a:lnTo>
                  <a:pt x="3297" y="139445"/>
                </a:lnTo>
                <a:lnTo>
                  <a:pt x="39214" y="139051"/>
                </a:lnTo>
                <a:lnTo>
                  <a:pt x="54835" y="138531"/>
                </a:lnTo>
                <a:lnTo>
                  <a:pt x="62860" y="138175"/>
                </a:lnTo>
                <a:lnTo>
                  <a:pt x="86482" y="138175"/>
                </a:lnTo>
                <a:lnTo>
                  <a:pt x="86482" y="136905"/>
                </a:lnTo>
                <a:lnTo>
                  <a:pt x="94219" y="136360"/>
                </a:lnTo>
                <a:lnTo>
                  <a:pt x="101992" y="135683"/>
                </a:lnTo>
                <a:lnTo>
                  <a:pt x="140814" y="130645"/>
                </a:lnTo>
                <a:lnTo>
                  <a:pt x="148458" y="129286"/>
                </a:lnTo>
                <a:lnTo>
                  <a:pt x="147501" y="119788"/>
                </a:lnTo>
                <a:lnTo>
                  <a:pt x="10617" y="119788"/>
                </a:lnTo>
                <a:lnTo>
                  <a:pt x="147498" y="119761"/>
                </a:lnTo>
                <a:lnTo>
                  <a:pt x="146680" y="111632"/>
                </a:lnTo>
                <a:close/>
              </a:path>
              <a:path w="410845" h="222885">
                <a:moveTo>
                  <a:pt x="274696" y="69341"/>
                </a:moveTo>
                <a:lnTo>
                  <a:pt x="236723" y="86232"/>
                </a:lnTo>
                <a:lnTo>
                  <a:pt x="226436" y="120523"/>
                </a:lnTo>
                <a:lnTo>
                  <a:pt x="226819" y="127926"/>
                </a:lnTo>
                <a:lnTo>
                  <a:pt x="249677" y="165607"/>
                </a:lnTo>
                <a:lnTo>
                  <a:pt x="274696" y="172212"/>
                </a:lnTo>
                <a:lnTo>
                  <a:pt x="281605" y="171787"/>
                </a:lnTo>
                <a:lnTo>
                  <a:pt x="314268" y="152145"/>
                </a:lnTo>
                <a:lnTo>
                  <a:pt x="274696" y="152145"/>
                </a:lnTo>
                <a:lnTo>
                  <a:pt x="266441" y="152018"/>
                </a:lnTo>
                <a:lnTo>
                  <a:pt x="259837" y="149098"/>
                </a:lnTo>
                <a:lnTo>
                  <a:pt x="254884" y="143382"/>
                </a:lnTo>
                <a:lnTo>
                  <a:pt x="249931" y="137794"/>
                </a:lnTo>
                <a:lnTo>
                  <a:pt x="247391" y="130175"/>
                </a:lnTo>
                <a:lnTo>
                  <a:pt x="247391" y="111251"/>
                </a:lnTo>
                <a:lnTo>
                  <a:pt x="249931" y="103631"/>
                </a:lnTo>
                <a:lnTo>
                  <a:pt x="254884" y="97916"/>
                </a:lnTo>
                <a:lnTo>
                  <a:pt x="259837" y="92075"/>
                </a:lnTo>
                <a:lnTo>
                  <a:pt x="266441" y="89153"/>
                </a:lnTo>
                <a:lnTo>
                  <a:pt x="274696" y="89026"/>
                </a:lnTo>
                <a:lnTo>
                  <a:pt x="314135" y="89026"/>
                </a:lnTo>
                <a:lnTo>
                  <a:pt x="312669" y="86232"/>
                </a:lnTo>
                <a:lnTo>
                  <a:pt x="281605" y="69820"/>
                </a:lnTo>
                <a:lnTo>
                  <a:pt x="274696" y="69341"/>
                </a:lnTo>
                <a:close/>
              </a:path>
              <a:path w="410845" h="222885">
                <a:moveTo>
                  <a:pt x="314135" y="89026"/>
                </a:moveTo>
                <a:lnTo>
                  <a:pt x="274696" y="89026"/>
                </a:lnTo>
                <a:lnTo>
                  <a:pt x="282824" y="89153"/>
                </a:lnTo>
                <a:lnTo>
                  <a:pt x="289301" y="92075"/>
                </a:lnTo>
                <a:lnTo>
                  <a:pt x="294381" y="97916"/>
                </a:lnTo>
                <a:lnTo>
                  <a:pt x="299461" y="103631"/>
                </a:lnTo>
                <a:lnTo>
                  <a:pt x="302128" y="111251"/>
                </a:lnTo>
                <a:lnTo>
                  <a:pt x="302157" y="127926"/>
                </a:lnTo>
                <a:lnTo>
                  <a:pt x="302128" y="130175"/>
                </a:lnTo>
                <a:lnTo>
                  <a:pt x="299461" y="137794"/>
                </a:lnTo>
                <a:lnTo>
                  <a:pt x="294381" y="143382"/>
                </a:lnTo>
                <a:lnTo>
                  <a:pt x="289301" y="149098"/>
                </a:lnTo>
                <a:lnTo>
                  <a:pt x="282824" y="152018"/>
                </a:lnTo>
                <a:lnTo>
                  <a:pt x="274696" y="152145"/>
                </a:lnTo>
                <a:lnTo>
                  <a:pt x="314268" y="152145"/>
                </a:lnTo>
                <a:lnTo>
                  <a:pt x="323083" y="120523"/>
                </a:lnTo>
                <a:lnTo>
                  <a:pt x="322609" y="113214"/>
                </a:lnTo>
                <a:lnTo>
                  <a:pt x="321384" y="106346"/>
                </a:lnTo>
                <a:lnTo>
                  <a:pt x="319422" y="99931"/>
                </a:lnTo>
                <a:lnTo>
                  <a:pt x="316733" y="93979"/>
                </a:lnTo>
                <a:lnTo>
                  <a:pt x="314135" y="89026"/>
                </a:lnTo>
                <a:close/>
              </a:path>
              <a:path w="410845" h="222885">
                <a:moveTo>
                  <a:pt x="73401" y="10160"/>
                </a:moveTo>
                <a:lnTo>
                  <a:pt x="32031" y="22971"/>
                </a:lnTo>
                <a:lnTo>
                  <a:pt x="15997" y="47243"/>
                </a:lnTo>
                <a:lnTo>
                  <a:pt x="15997" y="65658"/>
                </a:lnTo>
                <a:lnTo>
                  <a:pt x="43556" y="96647"/>
                </a:lnTo>
                <a:lnTo>
                  <a:pt x="73401" y="102362"/>
                </a:lnTo>
                <a:lnTo>
                  <a:pt x="81565" y="102076"/>
                </a:lnTo>
                <a:lnTo>
                  <a:pt x="119623" y="85449"/>
                </a:lnTo>
                <a:lnTo>
                  <a:pt x="121596" y="83057"/>
                </a:lnTo>
                <a:lnTo>
                  <a:pt x="73401" y="83057"/>
                </a:lnTo>
                <a:lnTo>
                  <a:pt x="66045" y="82607"/>
                </a:lnTo>
                <a:lnTo>
                  <a:pt x="38857" y="64642"/>
                </a:lnTo>
                <a:lnTo>
                  <a:pt x="38857" y="48132"/>
                </a:lnTo>
                <a:lnTo>
                  <a:pt x="73401" y="29337"/>
                </a:lnTo>
                <a:lnTo>
                  <a:pt x="121353" y="29337"/>
                </a:lnTo>
                <a:lnTo>
                  <a:pt x="119623" y="27271"/>
                </a:lnTo>
                <a:lnTo>
                  <a:pt x="81565" y="10590"/>
                </a:lnTo>
                <a:lnTo>
                  <a:pt x="73401" y="10160"/>
                </a:lnTo>
                <a:close/>
              </a:path>
              <a:path w="410845" h="222885">
                <a:moveTo>
                  <a:pt x="121353" y="29337"/>
                </a:moveTo>
                <a:lnTo>
                  <a:pt x="73401" y="29337"/>
                </a:lnTo>
                <a:lnTo>
                  <a:pt x="80850" y="29862"/>
                </a:lnTo>
                <a:lnTo>
                  <a:pt x="87561" y="31257"/>
                </a:lnTo>
                <a:lnTo>
                  <a:pt x="108580" y="56387"/>
                </a:lnTo>
                <a:lnTo>
                  <a:pt x="108453" y="64642"/>
                </a:lnTo>
                <a:lnTo>
                  <a:pt x="73401" y="83057"/>
                </a:lnTo>
                <a:lnTo>
                  <a:pt x="121596" y="83057"/>
                </a:lnTo>
                <a:lnTo>
                  <a:pt x="123693" y="80517"/>
                </a:lnTo>
                <a:lnTo>
                  <a:pt x="128646" y="73660"/>
                </a:lnTo>
                <a:lnTo>
                  <a:pt x="131186" y="65658"/>
                </a:lnTo>
                <a:lnTo>
                  <a:pt x="131313" y="56387"/>
                </a:lnTo>
                <a:lnTo>
                  <a:pt x="130765" y="49722"/>
                </a:lnTo>
                <a:lnTo>
                  <a:pt x="129313" y="43449"/>
                </a:lnTo>
                <a:lnTo>
                  <a:pt x="126955" y="37582"/>
                </a:lnTo>
                <a:lnTo>
                  <a:pt x="123693" y="32130"/>
                </a:lnTo>
                <a:lnTo>
                  <a:pt x="121353" y="29337"/>
                </a:lnTo>
                <a:close/>
              </a:path>
              <a:path w="410845" h="222885">
                <a:moveTo>
                  <a:pt x="329814" y="36829"/>
                </a:moveTo>
                <a:lnTo>
                  <a:pt x="219197" y="36829"/>
                </a:lnTo>
                <a:lnTo>
                  <a:pt x="219197" y="55879"/>
                </a:lnTo>
                <a:lnTo>
                  <a:pt x="329814" y="55879"/>
                </a:lnTo>
                <a:lnTo>
                  <a:pt x="329814" y="36829"/>
                </a:lnTo>
                <a:close/>
              </a:path>
              <a:path w="410845" h="222885">
                <a:moveTo>
                  <a:pt x="286380" y="6476"/>
                </a:moveTo>
                <a:lnTo>
                  <a:pt x="263012" y="6476"/>
                </a:lnTo>
                <a:lnTo>
                  <a:pt x="263012" y="36829"/>
                </a:lnTo>
                <a:lnTo>
                  <a:pt x="286380" y="36829"/>
                </a:lnTo>
                <a:lnTo>
                  <a:pt x="286380" y="6476"/>
                </a:lnTo>
                <a:close/>
              </a:path>
              <a:path w="410845" h="222885">
                <a:moveTo>
                  <a:pt x="185415" y="253"/>
                </a:moveTo>
                <a:lnTo>
                  <a:pt x="162047" y="253"/>
                </a:lnTo>
                <a:lnTo>
                  <a:pt x="162047" y="222757"/>
                </a:lnTo>
                <a:lnTo>
                  <a:pt x="185415" y="222757"/>
                </a:lnTo>
                <a:lnTo>
                  <a:pt x="185415" y="253"/>
                </a:lnTo>
                <a:close/>
              </a:path>
              <a:path w="410845" h="222885">
                <a:moveTo>
                  <a:pt x="410332" y="112140"/>
                </a:moveTo>
                <a:lnTo>
                  <a:pt x="387980" y="112140"/>
                </a:lnTo>
                <a:lnTo>
                  <a:pt x="387980" y="222757"/>
                </a:lnTo>
                <a:lnTo>
                  <a:pt x="410332" y="222757"/>
                </a:lnTo>
                <a:lnTo>
                  <a:pt x="410332" y="112140"/>
                </a:lnTo>
                <a:close/>
              </a:path>
              <a:path w="410845" h="222885">
                <a:moveTo>
                  <a:pt x="362453" y="4952"/>
                </a:moveTo>
                <a:lnTo>
                  <a:pt x="339974" y="4952"/>
                </a:lnTo>
                <a:lnTo>
                  <a:pt x="339974" y="212216"/>
                </a:lnTo>
                <a:lnTo>
                  <a:pt x="362453" y="212216"/>
                </a:lnTo>
                <a:lnTo>
                  <a:pt x="362453" y="112140"/>
                </a:lnTo>
                <a:lnTo>
                  <a:pt x="410332" y="112140"/>
                </a:lnTo>
                <a:lnTo>
                  <a:pt x="410332" y="92710"/>
                </a:lnTo>
                <a:lnTo>
                  <a:pt x="362453" y="92710"/>
                </a:lnTo>
                <a:lnTo>
                  <a:pt x="362453" y="4952"/>
                </a:lnTo>
                <a:close/>
              </a:path>
              <a:path w="410845" h="222885">
                <a:moveTo>
                  <a:pt x="410332" y="0"/>
                </a:moveTo>
                <a:lnTo>
                  <a:pt x="387980" y="0"/>
                </a:lnTo>
                <a:lnTo>
                  <a:pt x="387980" y="92710"/>
                </a:lnTo>
                <a:lnTo>
                  <a:pt x="410332" y="92710"/>
                </a:lnTo>
                <a:lnTo>
                  <a:pt x="41033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07883" y="2392172"/>
            <a:ext cx="1081405" cy="223520"/>
          </a:xfrm>
          <a:custGeom>
            <a:avLst/>
            <a:gdLst/>
            <a:ahLst/>
            <a:cxnLst/>
            <a:rect l="l" t="t" r="r" b="b"/>
            <a:pathLst>
              <a:path w="1081404" h="223519">
                <a:moveTo>
                  <a:pt x="861949" y="174243"/>
                </a:moveTo>
                <a:lnTo>
                  <a:pt x="658114" y="174243"/>
                </a:lnTo>
                <a:lnTo>
                  <a:pt x="658114" y="193928"/>
                </a:lnTo>
                <a:lnTo>
                  <a:pt x="861949" y="193928"/>
                </a:lnTo>
                <a:lnTo>
                  <a:pt x="861949" y="174243"/>
                </a:lnTo>
                <a:close/>
              </a:path>
              <a:path w="1081404" h="223519">
                <a:moveTo>
                  <a:pt x="624332" y="144399"/>
                </a:moveTo>
                <a:lnTo>
                  <a:pt x="473456" y="144399"/>
                </a:lnTo>
                <a:lnTo>
                  <a:pt x="473456" y="163575"/>
                </a:lnTo>
                <a:lnTo>
                  <a:pt x="600710" y="163575"/>
                </a:lnTo>
                <a:lnTo>
                  <a:pt x="600710" y="222757"/>
                </a:lnTo>
                <a:lnTo>
                  <a:pt x="624332" y="222757"/>
                </a:lnTo>
                <a:lnTo>
                  <a:pt x="624332" y="144399"/>
                </a:lnTo>
                <a:close/>
              </a:path>
              <a:path w="1081404" h="223519">
                <a:moveTo>
                  <a:pt x="185420" y="144399"/>
                </a:moveTo>
                <a:lnTo>
                  <a:pt x="34544" y="144399"/>
                </a:lnTo>
                <a:lnTo>
                  <a:pt x="34544" y="163575"/>
                </a:lnTo>
                <a:lnTo>
                  <a:pt x="161798" y="163575"/>
                </a:lnTo>
                <a:lnTo>
                  <a:pt x="161798" y="222757"/>
                </a:lnTo>
                <a:lnTo>
                  <a:pt x="185420" y="222757"/>
                </a:lnTo>
                <a:lnTo>
                  <a:pt x="185420" y="144399"/>
                </a:lnTo>
                <a:close/>
              </a:path>
              <a:path w="1081404" h="223519">
                <a:moveTo>
                  <a:pt x="398399" y="142875"/>
                </a:moveTo>
                <a:lnTo>
                  <a:pt x="240792" y="142875"/>
                </a:lnTo>
                <a:lnTo>
                  <a:pt x="240792" y="161543"/>
                </a:lnTo>
                <a:lnTo>
                  <a:pt x="374776" y="161543"/>
                </a:lnTo>
                <a:lnTo>
                  <a:pt x="374776" y="223265"/>
                </a:lnTo>
                <a:lnTo>
                  <a:pt x="398399" y="223265"/>
                </a:lnTo>
                <a:lnTo>
                  <a:pt x="398399" y="142875"/>
                </a:lnTo>
                <a:close/>
              </a:path>
              <a:path w="1081404" h="223519">
                <a:moveTo>
                  <a:pt x="759587" y="13462"/>
                </a:moveTo>
                <a:lnTo>
                  <a:pt x="717550" y="21208"/>
                </a:lnTo>
                <a:lnTo>
                  <a:pt x="683777" y="50061"/>
                </a:lnTo>
                <a:lnTo>
                  <a:pt x="677545" y="75564"/>
                </a:lnTo>
                <a:lnTo>
                  <a:pt x="678305" y="84687"/>
                </a:lnTo>
                <a:lnTo>
                  <a:pt x="701008" y="120824"/>
                </a:lnTo>
                <a:lnTo>
                  <a:pt x="737282" y="135762"/>
                </a:lnTo>
                <a:lnTo>
                  <a:pt x="759587" y="137667"/>
                </a:lnTo>
                <a:lnTo>
                  <a:pt x="771013" y="137191"/>
                </a:lnTo>
                <a:lnTo>
                  <a:pt x="810385" y="125835"/>
                </a:lnTo>
                <a:lnTo>
                  <a:pt x="821076" y="118363"/>
                </a:lnTo>
                <a:lnTo>
                  <a:pt x="759587" y="118363"/>
                </a:lnTo>
                <a:lnTo>
                  <a:pt x="751179" y="117959"/>
                </a:lnTo>
                <a:lnTo>
                  <a:pt x="712067" y="102796"/>
                </a:lnTo>
                <a:lnTo>
                  <a:pt x="700151" y="66928"/>
                </a:lnTo>
                <a:lnTo>
                  <a:pt x="702691" y="59308"/>
                </a:lnTo>
                <a:lnTo>
                  <a:pt x="735887" y="35514"/>
                </a:lnTo>
                <a:lnTo>
                  <a:pt x="759587" y="32638"/>
                </a:lnTo>
                <a:lnTo>
                  <a:pt x="820778" y="32638"/>
                </a:lnTo>
                <a:lnTo>
                  <a:pt x="818181" y="30432"/>
                </a:lnTo>
                <a:lnTo>
                  <a:pt x="781843" y="15430"/>
                </a:lnTo>
                <a:lnTo>
                  <a:pt x="771013" y="13958"/>
                </a:lnTo>
                <a:lnTo>
                  <a:pt x="759587" y="13462"/>
                </a:lnTo>
                <a:close/>
              </a:path>
              <a:path w="1081404" h="223519">
                <a:moveTo>
                  <a:pt x="820778" y="32638"/>
                </a:moveTo>
                <a:lnTo>
                  <a:pt x="759587" y="32638"/>
                </a:lnTo>
                <a:lnTo>
                  <a:pt x="767921" y="32898"/>
                </a:lnTo>
                <a:lnTo>
                  <a:pt x="775779" y="33861"/>
                </a:lnTo>
                <a:lnTo>
                  <a:pt x="811149" y="52831"/>
                </a:lnTo>
                <a:lnTo>
                  <a:pt x="818896" y="66928"/>
                </a:lnTo>
                <a:lnTo>
                  <a:pt x="818896" y="84327"/>
                </a:lnTo>
                <a:lnTo>
                  <a:pt x="790067" y="113029"/>
                </a:lnTo>
                <a:lnTo>
                  <a:pt x="759587" y="118363"/>
                </a:lnTo>
                <a:lnTo>
                  <a:pt x="821076" y="118363"/>
                </a:lnTo>
                <a:lnTo>
                  <a:pt x="841013" y="84687"/>
                </a:lnTo>
                <a:lnTo>
                  <a:pt x="841756" y="75564"/>
                </a:lnTo>
                <a:lnTo>
                  <a:pt x="841013" y="66444"/>
                </a:lnTo>
                <a:lnTo>
                  <a:pt x="838962" y="57943"/>
                </a:lnTo>
                <a:lnTo>
                  <a:pt x="835576" y="50061"/>
                </a:lnTo>
                <a:lnTo>
                  <a:pt x="830834" y="42799"/>
                </a:lnTo>
                <a:lnTo>
                  <a:pt x="825001" y="36228"/>
                </a:lnTo>
                <a:lnTo>
                  <a:pt x="820778" y="32638"/>
                </a:lnTo>
                <a:close/>
              </a:path>
              <a:path w="1081404" h="223519">
                <a:moveTo>
                  <a:pt x="1081405" y="176275"/>
                </a:moveTo>
                <a:lnTo>
                  <a:pt x="877570" y="176275"/>
                </a:lnTo>
                <a:lnTo>
                  <a:pt x="877570" y="196087"/>
                </a:lnTo>
                <a:lnTo>
                  <a:pt x="1081405" y="196087"/>
                </a:lnTo>
                <a:lnTo>
                  <a:pt x="1081405" y="176275"/>
                </a:lnTo>
                <a:close/>
              </a:path>
              <a:path w="1081404" h="223519">
                <a:moveTo>
                  <a:pt x="990726" y="137160"/>
                </a:moveTo>
                <a:lnTo>
                  <a:pt x="967359" y="137160"/>
                </a:lnTo>
                <a:lnTo>
                  <a:pt x="967359" y="176275"/>
                </a:lnTo>
                <a:lnTo>
                  <a:pt x="990726" y="176275"/>
                </a:lnTo>
                <a:lnTo>
                  <a:pt x="990726" y="137160"/>
                </a:lnTo>
                <a:close/>
              </a:path>
              <a:path w="1081404" h="223519">
                <a:moveTo>
                  <a:pt x="1056513" y="15620"/>
                </a:moveTo>
                <a:lnTo>
                  <a:pt x="901954" y="15620"/>
                </a:lnTo>
                <a:lnTo>
                  <a:pt x="901954" y="35051"/>
                </a:lnTo>
                <a:lnTo>
                  <a:pt x="1033145" y="35051"/>
                </a:lnTo>
                <a:lnTo>
                  <a:pt x="1033145" y="66420"/>
                </a:lnTo>
                <a:lnTo>
                  <a:pt x="902462" y="66420"/>
                </a:lnTo>
                <a:lnTo>
                  <a:pt x="902462" y="137160"/>
                </a:lnTo>
                <a:lnTo>
                  <a:pt x="1061720" y="137160"/>
                </a:lnTo>
                <a:lnTo>
                  <a:pt x="1061720" y="117855"/>
                </a:lnTo>
                <a:lnTo>
                  <a:pt x="925830" y="117855"/>
                </a:lnTo>
                <a:lnTo>
                  <a:pt x="925830" y="85216"/>
                </a:lnTo>
                <a:lnTo>
                  <a:pt x="1056513" y="85216"/>
                </a:lnTo>
                <a:lnTo>
                  <a:pt x="1056513" y="15620"/>
                </a:lnTo>
                <a:close/>
              </a:path>
              <a:path w="1081404" h="223519">
                <a:moveTo>
                  <a:pt x="624332" y="0"/>
                </a:moveTo>
                <a:lnTo>
                  <a:pt x="600710" y="0"/>
                </a:lnTo>
                <a:lnTo>
                  <a:pt x="600710" y="56641"/>
                </a:lnTo>
                <a:lnTo>
                  <a:pt x="559435" y="56641"/>
                </a:lnTo>
                <a:lnTo>
                  <a:pt x="559435" y="76073"/>
                </a:lnTo>
                <a:lnTo>
                  <a:pt x="600710" y="76073"/>
                </a:lnTo>
                <a:lnTo>
                  <a:pt x="600710" y="133223"/>
                </a:lnTo>
                <a:lnTo>
                  <a:pt x="624332" y="133223"/>
                </a:lnTo>
                <a:lnTo>
                  <a:pt x="624332" y="0"/>
                </a:lnTo>
                <a:close/>
              </a:path>
              <a:path w="1081404" h="223519">
                <a:moveTo>
                  <a:pt x="518414" y="33527"/>
                </a:moveTo>
                <a:lnTo>
                  <a:pt x="494411" y="33527"/>
                </a:lnTo>
                <a:lnTo>
                  <a:pt x="494411" y="39750"/>
                </a:lnTo>
                <a:lnTo>
                  <a:pt x="493910" y="47299"/>
                </a:lnTo>
                <a:lnTo>
                  <a:pt x="474337" y="88572"/>
                </a:lnTo>
                <a:lnTo>
                  <a:pt x="438912" y="111378"/>
                </a:lnTo>
                <a:lnTo>
                  <a:pt x="451104" y="130048"/>
                </a:lnTo>
                <a:lnTo>
                  <a:pt x="485267" y="108965"/>
                </a:lnTo>
                <a:lnTo>
                  <a:pt x="506730" y="76580"/>
                </a:lnTo>
                <a:lnTo>
                  <a:pt x="530768" y="76580"/>
                </a:lnTo>
                <a:lnTo>
                  <a:pt x="518431" y="39750"/>
                </a:lnTo>
                <a:lnTo>
                  <a:pt x="518414" y="33527"/>
                </a:lnTo>
                <a:close/>
              </a:path>
              <a:path w="1081404" h="223519">
                <a:moveTo>
                  <a:pt x="530768" y="76580"/>
                </a:moveTo>
                <a:lnTo>
                  <a:pt x="506730" y="76580"/>
                </a:lnTo>
                <a:lnTo>
                  <a:pt x="510825" y="84627"/>
                </a:lnTo>
                <a:lnTo>
                  <a:pt x="542480" y="116871"/>
                </a:lnTo>
                <a:lnTo>
                  <a:pt x="559943" y="125094"/>
                </a:lnTo>
                <a:lnTo>
                  <a:pt x="572135" y="106679"/>
                </a:lnTo>
                <a:lnTo>
                  <a:pt x="564040" y="103443"/>
                </a:lnTo>
                <a:lnTo>
                  <a:pt x="556529" y="99647"/>
                </a:lnTo>
                <a:lnTo>
                  <a:pt x="549614" y="95303"/>
                </a:lnTo>
                <a:lnTo>
                  <a:pt x="543306" y="90424"/>
                </a:lnTo>
                <a:lnTo>
                  <a:pt x="537660" y="85038"/>
                </a:lnTo>
                <a:lnTo>
                  <a:pt x="532717" y="79343"/>
                </a:lnTo>
                <a:lnTo>
                  <a:pt x="530768" y="76580"/>
                </a:lnTo>
                <a:close/>
              </a:path>
              <a:path w="1081404" h="223519">
                <a:moveTo>
                  <a:pt x="566166" y="14477"/>
                </a:moveTo>
                <a:lnTo>
                  <a:pt x="446150" y="14477"/>
                </a:lnTo>
                <a:lnTo>
                  <a:pt x="446150" y="33527"/>
                </a:lnTo>
                <a:lnTo>
                  <a:pt x="566166" y="33527"/>
                </a:lnTo>
                <a:lnTo>
                  <a:pt x="566166" y="14477"/>
                </a:lnTo>
                <a:close/>
              </a:path>
              <a:path w="1081404" h="223519">
                <a:moveTo>
                  <a:pt x="185420" y="0"/>
                </a:moveTo>
                <a:lnTo>
                  <a:pt x="161798" y="0"/>
                </a:lnTo>
                <a:lnTo>
                  <a:pt x="161798" y="56641"/>
                </a:lnTo>
                <a:lnTo>
                  <a:pt x="120523" y="56641"/>
                </a:lnTo>
                <a:lnTo>
                  <a:pt x="120523" y="76073"/>
                </a:lnTo>
                <a:lnTo>
                  <a:pt x="161798" y="76073"/>
                </a:lnTo>
                <a:lnTo>
                  <a:pt x="161798" y="133223"/>
                </a:lnTo>
                <a:lnTo>
                  <a:pt x="185420" y="133223"/>
                </a:lnTo>
                <a:lnTo>
                  <a:pt x="185420" y="0"/>
                </a:lnTo>
                <a:close/>
              </a:path>
              <a:path w="1081404" h="223519">
                <a:moveTo>
                  <a:pt x="79501" y="33527"/>
                </a:moveTo>
                <a:lnTo>
                  <a:pt x="55499" y="33527"/>
                </a:lnTo>
                <a:lnTo>
                  <a:pt x="55499" y="39750"/>
                </a:lnTo>
                <a:lnTo>
                  <a:pt x="54998" y="47299"/>
                </a:lnTo>
                <a:lnTo>
                  <a:pt x="35425" y="88572"/>
                </a:lnTo>
                <a:lnTo>
                  <a:pt x="0" y="111378"/>
                </a:lnTo>
                <a:lnTo>
                  <a:pt x="12192" y="130048"/>
                </a:lnTo>
                <a:lnTo>
                  <a:pt x="46355" y="108965"/>
                </a:lnTo>
                <a:lnTo>
                  <a:pt x="67818" y="76580"/>
                </a:lnTo>
                <a:lnTo>
                  <a:pt x="91856" y="76580"/>
                </a:lnTo>
                <a:lnTo>
                  <a:pt x="79519" y="39750"/>
                </a:lnTo>
                <a:lnTo>
                  <a:pt x="79501" y="33527"/>
                </a:lnTo>
                <a:close/>
              </a:path>
              <a:path w="1081404" h="223519">
                <a:moveTo>
                  <a:pt x="91856" y="76580"/>
                </a:moveTo>
                <a:lnTo>
                  <a:pt x="67818" y="76580"/>
                </a:lnTo>
                <a:lnTo>
                  <a:pt x="71913" y="84627"/>
                </a:lnTo>
                <a:lnTo>
                  <a:pt x="103568" y="116871"/>
                </a:lnTo>
                <a:lnTo>
                  <a:pt x="121031" y="125094"/>
                </a:lnTo>
                <a:lnTo>
                  <a:pt x="133223" y="106679"/>
                </a:lnTo>
                <a:lnTo>
                  <a:pt x="125128" y="103443"/>
                </a:lnTo>
                <a:lnTo>
                  <a:pt x="117617" y="99647"/>
                </a:lnTo>
                <a:lnTo>
                  <a:pt x="110702" y="95303"/>
                </a:lnTo>
                <a:lnTo>
                  <a:pt x="104394" y="90424"/>
                </a:lnTo>
                <a:lnTo>
                  <a:pt x="98748" y="85038"/>
                </a:lnTo>
                <a:lnTo>
                  <a:pt x="93805" y="79343"/>
                </a:lnTo>
                <a:lnTo>
                  <a:pt x="91856" y="76580"/>
                </a:lnTo>
                <a:close/>
              </a:path>
              <a:path w="1081404" h="223519">
                <a:moveTo>
                  <a:pt x="127254" y="14477"/>
                </a:moveTo>
                <a:lnTo>
                  <a:pt x="7239" y="14477"/>
                </a:lnTo>
                <a:lnTo>
                  <a:pt x="7239" y="33527"/>
                </a:lnTo>
                <a:lnTo>
                  <a:pt x="127254" y="33527"/>
                </a:lnTo>
                <a:lnTo>
                  <a:pt x="127254" y="14477"/>
                </a:lnTo>
                <a:close/>
              </a:path>
              <a:path w="1081404" h="223519">
                <a:moveTo>
                  <a:pt x="423037" y="92710"/>
                </a:moveTo>
                <a:lnTo>
                  <a:pt x="219201" y="92710"/>
                </a:lnTo>
                <a:lnTo>
                  <a:pt x="219201" y="112140"/>
                </a:lnTo>
                <a:lnTo>
                  <a:pt x="423037" y="112140"/>
                </a:lnTo>
                <a:lnTo>
                  <a:pt x="423037" y="92710"/>
                </a:lnTo>
                <a:close/>
              </a:path>
              <a:path w="1081404" h="223519">
                <a:moveTo>
                  <a:pt x="397129" y="10413"/>
                </a:moveTo>
                <a:lnTo>
                  <a:pt x="244856" y="10413"/>
                </a:lnTo>
                <a:lnTo>
                  <a:pt x="244856" y="29590"/>
                </a:lnTo>
                <a:lnTo>
                  <a:pt x="373761" y="29590"/>
                </a:lnTo>
                <a:lnTo>
                  <a:pt x="373665" y="42402"/>
                </a:lnTo>
                <a:lnTo>
                  <a:pt x="369837" y="82901"/>
                </a:lnTo>
                <a:lnTo>
                  <a:pt x="368046" y="92710"/>
                </a:lnTo>
                <a:lnTo>
                  <a:pt x="391922" y="92710"/>
                </a:lnTo>
                <a:lnTo>
                  <a:pt x="396494" y="54863"/>
                </a:lnTo>
                <a:lnTo>
                  <a:pt x="397097" y="39338"/>
                </a:lnTo>
                <a:lnTo>
                  <a:pt x="397129" y="104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867647" y="2392426"/>
            <a:ext cx="419734" cy="222885"/>
          </a:xfrm>
          <a:custGeom>
            <a:avLst/>
            <a:gdLst/>
            <a:ahLst/>
            <a:cxnLst/>
            <a:rect l="l" t="t" r="r" b="b"/>
            <a:pathLst>
              <a:path w="419734" h="222885">
                <a:moveTo>
                  <a:pt x="61341" y="146938"/>
                </a:moveTo>
                <a:lnTo>
                  <a:pt x="37719" y="146938"/>
                </a:lnTo>
                <a:lnTo>
                  <a:pt x="37719" y="217677"/>
                </a:lnTo>
                <a:lnTo>
                  <a:pt x="188341" y="217677"/>
                </a:lnTo>
                <a:lnTo>
                  <a:pt x="188341" y="198627"/>
                </a:lnTo>
                <a:lnTo>
                  <a:pt x="61341" y="198627"/>
                </a:lnTo>
                <a:lnTo>
                  <a:pt x="61341" y="146938"/>
                </a:lnTo>
                <a:close/>
              </a:path>
              <a:path w="419734" h="222885">
                <a:moveTo>
                  <a:pt x="182372" y="106172"/>
                </a:moveTo>
                <a:lnTo>
                  <a:pt x="158750" y="106172"/>
                </a:lnTo>
                <a:lnTo>
                  <a:pt x="158750" y="164084"/>
                </a:lnTo>
                <a:lnTo>
                  <a:pt x="182372" y="164084"/>
                </a:lnTo>
                <a:lnTo>
                  <a:pt x="182372" y="106172"/>
                </a:lnTo>
                <a:close/>
              </a:path>
              <a:path w="419734" h="222885">
                <a:moveTo>
                  <a:pt x="58420" y="13462"/>
                </a:moveTo>
                <a:lnTo>
                  <a:pt x="16589" y="29463"/>
                </a:lnTo>
                <a:lnTo>
                  <a:pt x="0" y="70103"/>
                </a:lnTo>
                <a:lnTo>
                  <a:pt x="494" y="78130"/>
                </a:lnTo>
                <a:lnTo>
                  <a:pt x="22103" y="115117"/>
                </a:lnTo>
                <a:lnTo>
                  <a:pt x="58420" y="126237"/>
                </a:lnTo>
                <a:lnTo>
                  <a:pt x="65230" y="125904"/>
                </a:lnTo>
                <a:lnTo>
                  <a:pt x="103631" y="106172"/>
                </a:lnTo>
                <a:lnTo>
                  <a:pt x="182372" y="106172"/>
                </a:lnTo>
                <a:lnTo>
                  <a:pt x="182372" y="105410"/>
                </a:lnTo>
                <a:lnTo>
                  <a:pt x="58420" y="105410"/>
                </a:lnTo>
                <a:lnTo>
                  <a:pt x="50801" y="104721"/>
                </a:lnTo>
                <a:lnTo>
                  <a:pt x="23316" y="77700"/>
                </a:lnTo>
                <a:lnTo>
                  <a:pt x="22605" y="70103"/>
                </a:lnTo>
                <a:lnTo>
                  <a:pt x="23316" y="62487"/>
                </a:lnTo>
                <a:lnTo>
                  <a:pt x="50801" y="35234"/>
                </a:lnTo>
                <a:lnTo>
                  <a:pt x="58420" y="34544"/>
                </a:lnTo>
                <a:lnTo>
                  <a:pt x="182372" y="34544"/>
                </a:lnTo>
                <a:lnTo>
                  <a:pt x="182372" y="33527"/>
                </a:lnTo>
                <a:lnTo>
                  <a:pt x="103377" y="33527"/>
                </a:lnTo>
                <a:lnTo>
                  <a:pt x="98044" y="27304"/>
                </a:lnTo>
                <a:lnTo>
                  <a:pt x="91440" y="22351"/>
                </a:lnTo>
                <a:lnTo>
                  <a:pt x="83820" y="18923"/>
                </a:lnTo>
                <a:lnTo>
                  <a:pt x="77868" y="16587"/>
                </a:lnTo>
                <a:lnTo>
                  <a:pt x="71643" y="14906"/>
                </a:lnTo>
                <a:lnTo>
                  <a:pt x="65156" y="13868"/>
                </a:lnTo>
                <a:lnTo>
                  <a:pt x="58420" y="13462"/>
                </a:lnTo>
                <a:close/>
              </a:path>
              <a:path w="419734" h="222885">
                <a:moveTo>
                  <a:pt x="182372" y="34544"/>
                </a:moveTo>
                <a:lnTo>
                  <a:pt x="58420" y="34544"/>
                </a:lnTo>
                <a:lnTo>
                  <a:pt x="65150" y="34671"/>
                </a:lnTo>
                <a:lnTo>
                  <a:pt x="71120" y="36068"/>
                </a:lnTo>
                <a:lnTo>
                  <a:pt x="76453" y="39115"/>
                </a:lnTo>
                <a:lnTo>
                  <a:pt x="81787" y="42037"/>
                </a:lnTo>
                <a:lnTo>
                  <a:pt x="85978" y="46227"/>
                </a:lnTo>
                <a:lnTo>
                  <a:pt x="89026" y="51435"/>
                </a:lnTo>
                <a:lnTo>
                  <a:pt x="92075" y="56769"/>
                </a:lnTo>
                <a:lnTo>
                  <a:pt x="93369" y="62055"/>
                </a:lnTo>
                <a:lnTo>
                  <a:pt x="93477" y="77700"/>
                </a:lnTo>
                <a:lnTo>
                  <a:pt x="92075" y="83312"/>
                </a:lnTo>
                <a:lnTo>
                  <a:pt x="65150" y="105410"/>
                </a:lnTo>
                <a:lnTo>
                  <a:pt x="182372" y="105410"/>
                </a:lnTo>
                <a:lnTo>
                  <a:pt x="182372" y="86995"/>
                </a:lnTo>
                <a:lnTo>
                  <a:pt x="113792" y="86995"/>
                </a:lnTo>
                <a:lnTo>
                  <a:pt x="114553" y="84327"/>
                </a:lnTo>
                <a:lnTo>
                  <a:pt x="115188" y="81661"/>
                </a:lnTo>
                <a:lnTo>
                  <a:pt x="115570" y="78866"/>
                </a:lnTo>
                <a:lnTo>
                  <a:pt x="116077" y="75946"/>
                </a:lnTo>
                <a:lnTo>
                  <a:pt x="116331" y="70103"/>
                </a:lnTo>
                <a:lnTo>
                  <a:pt x="116077" y="64008"/>
                </a:lnTo>
                <a:lnTo>
                  <a:pt x="115570" y="61087"/>
                </a:lnTo>
                <a:lnTo>
                  <a:pt x="115188" y="58165"/>
                </a:lnTo>
                <a:lnTo>
                  <a:pt x="114553" y="55372"/>
                </a:lnTo>
                <a:lnTo>
                  <a:pt x="113792" y="52704"/>
                </a:lnTo>
                <a:lnTo>
                  <a:pt x="182372" y="52704"/>
                </a:lnTo>
                <a:lnTo>
                  <a:pt x="182372" y="34544"/>
                </a:lnTo>
                <a:close/>
              </a:path>
              <a:path w="419734" h="222885">
                <a:moveTo>
                  <a:pt x="182372" y="52704"/>
                </a:moveTo>
                <a:lnTo>
                  <a:pt x="158750" y="52704"/>
                </a:lnTo>
                <a:lnTo>
                  <a:pt x="158750" y="86995"/>
                </a:lnTo>
                <a:lnTo>
                  <a:pt x="182372" y="86995"/>
                </a:lnTo>
                <a:lnTo>
                  <a:pt x="182372" y="52704"/>
                </a:lnTo>
                <a:close/>
              </a:path>
              <a:path w="419734" h="222885">
                <a:moveTo>
                  <a:pt x="182372" y="0"/>
                </a:moveTo>
                <a:lnTo>
                  <a:pt x="158750" y="0"/>
                </a:lnTo>
                <a:lnTo>
                  <a:pt x="158750" y="33527"/>
                </a:lnTo>
                <a:lnTo>
                  <a:pt x="182372" y="33527"/>
                </a:lnTo>
                <a:lnTo>
                  <a:pt x="182372" y="0"/>
                </a:lnTo>
                <a:close/>
              </a:path>
              <a:path w="419734" h="222885">
                <a:moveTo>
                  <a:pt x="329056" y="128524"/>
                </a:moveTo>
                <a:lnTo>
                  <a:pt x="305180" y="128524"/>
                </a:lnTo>
                <a:lnTo>
                  <a:pt x="305180" y="222758"/>
                </a:lnTo>
                <a:lnTo>
                  <a:pt x="329056" y="222758"/>
                </a:lnTo>
                <a:lnTo>
                  <a:pt x="329056" y="128524"/>
                </a:lnTo>
                <a:close/>
              </a:path>
              <a:path w="419734" h="222885">
                <a:moveTo>
                  <a:pt x="419226" y="109093"/>
                </a:moveTo>
                <a:lnTo>
                  <a:pt x="216153" y="109093"/>
                </a:lnTo>
                <a:lnTo>
                  <a:pt x="216153" y="128524"/>
                </a:lnTo>
                <a:lnTo>
                  <a:pt x="419226" y="128524"/>
                </a:lnTo>
                <a:lnTo>
                  <a:pt x="419226" y="109093"/>
                </a:lnTo>
                <a:close/>
              </a:path>
              <a:path w="419734" h="222885">
                <a:moveTo>
                  <a:pt x="393446" y="13715"/>
                </a:moveTo>
                <a:lnTo>
                  <a:pt x="241046" y="13715"/>
                </a:lnTo>
                <a:lnTo>
                  <a:pt x="241046" y="33020"/>
                </a:lnTo>
                <a:lnTo>
                  <a:pt x="370077" y="33020"/>
                </a:lnTo>
                <a:lnTo>
                  <a:pt x="370080" y="41251"/>
                </a:lnTo>
                <a:lnTo>
                  <a:pt x="367172" y="86804"/>
                </a:lnTo>
                <a:lnTo>
                  <a:pt x="363347" y="109093"/>
                </a:lnTo>
                <a:lnTo>
                  <a:pt x="387223" y="109093"/>
                </a:lnTo>
                <a:lnTo>
                  <a:pt x="392556" y="67183"/>
                </a:lnTo>
                <a:lnTo>
                  <a:pt x="393467" y="41251"/>
                </a:lnTo>
                <a:lnTo>
                  <a:pt x="393446" y="1371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358376" y="2392172"/>
            <a:ext cx="646430" cy="222885"/>
          </a:xfrm>
          <a:custGeom>
            <a:avLst/>
            <a:gdLst/>
            <a:ahLst/>
            <a:cxnLst/>
            <a:rect l="l" t="t" r="r" b="b"/>
            <a:pathLst>
              <a:path w="646429" h="222885">
                <a:moveTo>
                  <a:pt x="322325" y="139191"/>
                </a:moveTo>
                <a:lnTo>
                  <a:pt x="282321" y="144144"/>
                </a:lnTo>
                <a:lnTo>
                  <a:pt x="247650" y="171703"/>
                </a:lnTo>
                <a:lnTo>
                  <a:pt x="247650" y="189229"/>
                </a:lnTo>
                <a:lnTo>
                  <a:pt x="282321" y="217297"/>
                </a:lnTo>
                <a:lnTo>
                  <a:pt x="322325" y="222250"/>
                </a:lnTo>
                <a:lnTo>
                  <a:pt x="338782" y="221561"/>
                </a:lnTo>
                <a:lnTo>
                  <a:pt x="376554" y="211327"/>
                </a:lnTo>
                <a:lnTo>
                  <a:pt x="386499" y="203580"/>
                </a:lnTo>
                <a:lnTo>
                  <a:pt x="322325" y="203580"/>
                </a:lnTo>
                <a:lnTo>
                  <a:pt x="310824" y="203201"/>
                </a:lnTo>
                <a:lnTo>
                  <a:pt x="271145" y="187960"/>
                </a:lnTo>
                <a:lnTo>
                  <a:pt x="271145" y="173227"/>
                </a:lnTo>
                <a:lnTo>
                  <a:pt x="310824" y="158238"/>
                </a:lnTo>
                <a:lnTo>
                  <a:pt x="322325" y="157861"/>
                </a:lnTo>
                <a:lnTo>
                  <a:pt x="386644" y="157861"/>
                </a:lnTo>
                <a:lnTo>
                  <a:pt x="385006" y="155963"/>
                </a:lnTo>
                <a:lnTo>
                  <a:pt x="376554" y="149987"/>
                </a:lnTo>
                <a:lnTo>
                  <a:pt x="365885" y="145317"/>
                </a:lnTo>
                <a:lnTo>
                  <a:pt x="353298" y="141970"/>
                </a:lnTo>
                <a:lnTo>
                  <a:pt x="338782" y="139932"/>
                </a:lnTo>
                <a:lnTo>
                  <a:pt x="322325" y="139191"/>
                </a:lnTo>
                <a:close/>
              </a:path>
              <a:path w="646429" h="222885">
                <a:moveTo>
                  <a:pt x="386644" y="157861"/>
                </a:moveTo>
                <a:lnTo>
                  <a:pt x="322325" y="157861"/>
                </a:lnTo>
                <a:lnTo>
                  <a:pt x="333752" y="158238"/>
                </a:lnTo>
                <a:lnTo>
                  <a:pt x="343820" y="159353"/>
                </a:lnTo>
                <a:lnTo>
                  <a:pt x="352508" y="161182"/>
                </a:lnTo>
                <a:lnTo>
                  <a:pt x="359791" y="163702"/>
                </a:lnTo>
                <a:lnTo>
                  <a:pt x="368553" y="167639"/>
                </a:lnTo>
                <a:lnTo>
                  <a:pt x="372999" y="173227"/>
                </a:lnTo>
                <a:lnTo>
                  <a:pt x="372999" y="187960"/>
                </a:lnTo>
                <a:lnTo>
                  <a:pt x="333752" y="203201"/>
                </a:lnTo>
                <a:lnTo>
                  <a:pt x="322325" y="203580"/>
                </a:lnTo>
                <a:lnTo>
                  <a:pt x="386499" y="203580"/>
                </a:lnTo>
                <a:lnTo>
                  <a:pt x="391112" y="198183"/>
                </a:lnTo>
                <a:lnTo>
                  <a:pt x="394860" y="189896"/>
                </a:lnTo>
                <a:lnTo>
                  <a:pt x="396240" y="180466"/>
                </a:lnTo>
                <a:lnTo>
                  <a:pt x="394860" y="171203"/>
                </a:lnTo>
                <a:lnTo>
                  <a:pt x="391112" y="163036"/>
                </a:lnTo>
                <a:lnTo>
                  <a:pt x="386644" y="157861"/>
                </a:lnTo>
                <a:close/>
              </a:path>
              <a:path w="646429" h="222885">
                <a:moveTo>
                  <a:pt x="63880" y="155066"/>
                </a:moveTo>
                <a:lnTo>
                  <a:pt x="40004" y="155066"/>
                </a:lnTo>
                <a:lnTo>
                  <a:pt x="40004" y="217931"/>
                </a:lnTo>
                <a:lnTo>
                  <a:pt x="190373" y="217931"/>
                </a:lnTo>
                <a:lnTo>
                  <a:pt x="190373" y="198881"/>
                </a:lnTo>
                <a:lnTo>
                  <a:pt x="63880" y="198881"/>
                </a:lnTo>
                <a:lnTo>
                  <a:pt x="63880" y="155066"/>
                </a:lnTo>
                <a:close/>
              </a:path>
              <a:path w="646429" h="222885">
                <a:moveTo>
                  <a:pt x="185420" y="253"/>
                </a:moveTo>
                <a:lnTo>
                  <a:pt x="161798" y="253"/>
                </a:lnTo>
                <a:lnTo>
                  <a:pt x="161798" y="58165"/>
                </a:lnTo>
                <a:lnTo>
                  <a:pt x="125983" y="58165"/>
                </a:lnTo>
                <a:lnTo>
                  <a:pt x="125983" y="77597"/>
                </a:lnTo>
                <a:lnTo>
                  <a:pt x="161798" y="77597"/>
                </a:lnTo>
                <a:lnTo>
                  <a:pt x="161798" y="105155"/>
                </a:lnTo>
                <a:lnTo>
                  <a:pt x="125983" y="105155"/>
                </a:lnTo>
                <a:lnTo>
                  <a:pt x="125983" y="124078"/>
                </a:lnTo>
                <a:lnTo>
                  <a:pt x="161798" y="124078"/>
                </a:lnTo>
                <a:lnTo>
                  <a:pt x="161798" y="170052"/>
                </a:lnTo>
                <a:lnTo>
                  <a:pt x="185420" y="170052"/>
                </a:lnTo>
                <a:lnTo>
                  <a:pt x="185420" y="253"/>
                </a:lnTo>
                <a:close/>
              </a:path>
              <a:path w="646429" h="222885">
                <a:moveTo>
                  <a:pt x="63626" y="55879"/>
                </a:moveTo>
                <a:lnTo>
                  <a:pt x="23368" y="69976"/>
                </a:lnTo>
                <a:lnTo>
                  <a:pt x="12573" y="90169"/>
                </a:lnTo>
                <a:lnTo>
                  <a:pt x="12573" y="107314"/>
                </a:lnTo>
                <a:lnTo>
                  <a:pt x="14731" y="114807"/>
                </a:lnTo>
                <a:lnTo>
                  <a:pt x="19050" y="121157"/>
                </a:lnTo>
                <a:lnTo>
                  <a:pt x="23368" y="127635"/>
                </a:lnTo>
                <a:lnTo>
                  <a:pt x="63626" y="141731"/>
                </a:lnTo>
                <a:lnTo>
                  <a:pt x="71008" y="141325"/>
                </a:lnTo>
                <a:lnTo>
                  <a:pt x="106891" y="123316"/>
                </a:lnTo>
                <a:lnTo>
                  <a:pt x="63626" y="123316"/>
                </a:lnTo>
                <a:lnTo>
                  <a:pt x="54864" y="123189"/>
                </a:lnTo>
                <a:lnTo>
                  <a:pt x="47751" y="121030"/>
                </a:lnTo>
                <a:lnTo>
                  <a:pt x="37338" y="112394"/>
                </a:lnTo>
                <a:lnTo>
                  <a:pt x="34671" y="106299"/>
                </a:lnTo>
                <a:lnTo>
                  <a:pt x="34671" y="91312"/>
                </a:lnTo>
                <a:lnTo>
                  <a:pt x="37338" y="85470"/>
                </a:lnTo>
                <a:lnTo>
                  <a:pt x="47751" y="76835"/>
                </a:lnTo>
                <a:lnTo>
                  <a:pt x="54864" y="74549"/>
                </a:lnTo>
                <a:lnTo>
                  <a:pt x="63626" y="74294"/>
                </a:lnTo>
                <a:lnTo>
                  <a:pt x="106949" y="74294"/>
                </a:lnTo>
                <a:lnTo>
                  <a:pt x="104013" y="69976"/>
                </a:lnTo>
                <a:lnTo>
                  <a:pt x="71008" y="56286"/>
                </a:lnTo>
                <a:lnTo>
                  <a:pt x="63626" y="55879"/>
                </a:lnTo>
                <a:close/>
              </a:path>
              <a:path w="646429" h="222885">
                <a:moveTo>
                  <a:pt x="106949" y="74294"/>
                </a:moveTo>
                <a:lnTo>
                  <a:pt x="63626" y="74294"/>
                </a:lnTo>
                <a:lnTo>
                  <a:pt x="72390" y="74549"/>
                </a:lnTo>
                <a:lnTo>
                  <a:pt x="79375" y="76835"/>
                </a:lnTo>
                <a:lnTo>
                  <a:pt x="84708" y="81152"/>
                </a:lnTo>
                <a:lnTo>
                  <a:pt x="89916" y="85470"/>
                </a:lnTo>
                <a:lnTo>
                  <a:pt x="92709" y="91312"/>
                </a:lnTo>
                <a:lnTo>
                  <a:pt x="92964" y="98678"/>
                </a:lnTo>
                <a:lnTo>
                  <a:pt x="92709" y="106299"/>
                </a:lnTo>
                <a:lnTo>
                  <a:pt x="63626" y="123316"/>
                </a:lnTo>
                <a:lnTo>
                  <a:pt x="106891" y="123316"/>
                </a:lnTo>
                <a:lnTo>
                  <a:pt x="108417" y="121030"/>
                </a:lnTo>
                <a:lnTo>
                  <a:pt x="112649" y="114807"/>
                </a:lnTo>
                <a:lnTo>
                  <a:pt x="114934" y="107314"/>
                </a:lnTo>
                <a:lnTo>
                  <a:pt x="114966" y="105155"/>
                </a:lnTo>
                <a:lnTo>
                  <a:pt x="114934" y="90169"/>
                </a:lnTo>
                <a:lnTo>
                  <a:pt x="112649" y="82676"/>
                </a:lnTo>
                <a:lnTo>
                  <a:pt x="106949" y="74294"/>
                </a:lnTo>
                <a:close/>
              </a:path>
              <a:path w="646429" h="222885">
                <a:moveTo>
                  <a:pt x="125222" y="26162"/>
                </a:moveTo>
                <a:lnTo>
                  <a:pt x="0" y="26162"/>
                </a:lnTo>
                <a:lnTo>
                  <a:pt x="0" y="45212"/>
                </a:lnTo>
                <a:lnTo>
                  <a:pt x="125222" y="45212"/>
                </a:lnTo>
                <a:lnTo>
                  <a:pt x="125222" y="26162"/>
                </a:lnTo>
                <a:close/>
              </a:path>
              <a:path w="646429" h="222885">
                <a:moveTo>
                  <a:pt x="75565" y="0"/>
                </a:moveTo>
                <a:lnTo>
                  <a:pt x="52197" y="0"/>
                </a:lnTo>
                <a:lnTo>
                  <a:pt x="52197" y="26162"/>
                </a:lnTo>
                <a:lnTo>
                  <a:pt x="75565" y="26162"/>
                </a:lnTo>
                <a:lnTo>
                  <a:pt x="75565" y="0"/>
                </a:lnTo>
                <a:close/>
              </a:path>
              <a:path w="646429" h="222885">
                <a:moveTo>
                  <a:pt x="505587" y="87502"/>
                </a:moveTo>
                <a:lnTo>
                  <a:pt x="482219" y="87502"/>
                </a:lnTo>
                <a:lnTo>
                  <a:pt x="482219" y="154812"/>
                </a:lnTo>
                <a:lnTo>
                  <a:pt x="466090" y="155320"/>
                </a:lnTo>
                <a:lnTo>
                  <a:pt x="458470" y="155320"/>
                </a:lnTo>
                <a:lnTo>
                  <a:pt x="443483" y="155575"/>
                </a:lnTo>
                <a:lnTo>
                  <a:pt x="436499" y="155575"/>
                </a:lnTo>
                <a:lnTo>
                  <a:pt x="439166" y="174751"/>
                </a:lnTo>
                <a:lnTo>
                  <a:pt x="449337" y="174799"/>
                </a:lnTo>
                <a:lnTo>
                  <a:pt x="470777" y="174609"/>
                </a:lnTo>
                <a:lnTo>
                  <a:pt x="517310" y="172870"/>
                </a:lnTo>
                <a:lnTo>
                  <a:pt x="565090" y="168263"/>
                </a:lnTo>
                <a:lnTo>
                  <a:pt x="576833" y="166497"/>
                </a:lnTo>
                <a:lnTo>
                  <a:pt x="576036" y="154177"/>
                </a:lnTo>
                <a:lnTo>
                  <a:pt x="505587" y="154177"/>
                </a:lnTo>
                <a:lnTo>
                  <a:pt x="505587" y="87502"/>
                </a:lnTo>
                <a:close/>
              </a:path>
              <a:path w="646429" h="222885">
                <a:moveTo>
                  <a:pt x="575691" y="148843"/>
                </a:moveTo>
                <a:lnTo>
                  <a:pt x="532268" y="152892"/>
                </a:lnTo>
                <a:lnTo>
                  <a:pt x="505587" y="154177"/>
                </a:lnTo>
                <a:lnTo>
                  <a:pt x="576036" y="154177"/>
                </a:lnTo>
                <a:lnTo>
                  <a:pt x="575691" y="148843"/>
                </a:lnTo>
                <a:close/>
              </a:path>
              <a:path w="646429" h="222885">
                <a:moveTo>
                  <a:pt x="562737" y="23875"/>
                </a:moveTo>
                <a:lnTo>
                  <a:pt x="448818" y="23875"/>
                </a:lnTo>
                <a:lnTo>
                  <a:pt x="448818" y="43052"/>
                </a:lnTo>
                <a:lnTo>
                  <a:pt x="539369" y="43052"/>
                </a:lnTo>
                <a:lnTo>
                  <a:pt x="539277" y="50365"/>
                </a:lnTo>
                <a:lnTo>
                  <a:pt x="536209" y="98123"/>
                </a:lnTo>
                <a:lnTo>
                  <a:pt x="532892" y="123062"/>
                </a:lnTo>
                <a:lnTo>
                  <a:pt x="556259" y="124840"/>
                </a:lnTo>
                <a:lnTo>
                  <a:pt x="561135" y="84639"/>
                </a:lnTo>
                <a:lnTo>
                  <a:pt x="562674" y="50365"/>
                </a:lnTo>
                <a:lnTo>
                  <a:pt x="562737" y="23875"/>
                </a:lnTo>
                <a:close/>
              </a:path>
              <a:path w="646429" h="222885">
                <a:moveTo>
                  <a:pt x="297052" y="35051"/>
                </a:moveTo>
                <a:lnTo>
                  <a:pt x="273430" y="35051"/>
                </a:lnTo>
                <a:lnTo>
                  <a:pt x="273430" y="41275"/>
                </a:lnTo>
                <a:lnTo>
                  <a:pt x="272930" y="48970"/>
                </a:lnTo>
                <a:lnTo>
                  <a:pt x="253249" y="90136"/>
                </a:lnTo>
                <a:lnTo>
                  <a:pt x="217424" y="112394"/>
                </a:lnTo>
                <a:lnTo>
                  <a:pt x="229616" y="131190"/>
                </a:lnTo>
                <a:lnTo>
                  <a:pt x="264032" y="110362"/>
                </a:lnTo>
                <a:lnTo>
                  <a:pt x="285623" y="78358"/>
                </a:lnTo>
                <a:lnTo>
                  <a:pt x="309854" y="78358"/>
                </a:lnTo>
                <a:lnTo>
                  <a:pt x="297067" y="41275"/>
                </a:lnTo>
                <a:lnTo>
                  <a:pt x="297052" y="35051"/>
                </a:lnTo>
                <a:close/>
              </a:path>
              <a:path w="646429" h="222885">
                <a:moveTo>
                  <a:pt x="309854" y="78358"/>
                </a:moveTo>
                <a:lnTo>
                  <a:pt x="285623" y="78358"/>
                </a:lnTo>
                <a:lnTo>
                  <a:pt x="289718" y="86044"/>
                </a:lnTo>
                <a:lnTo>
                  <a:pt x="321564" y="116681"/>
                </a:lnTo>
                <a:lnTo>
                  <a:pt x="339217" y="124332"/>
                </a:lnTo>
                <a:lnTo>
                  <a:pt x="350393" y="105917"/>
                </a:lnTo>
                <a:lnTo>
                  <a:pt x="342298" y="102893"/>
                </a:lnTo>
                <a:lnTo>
                  <a:pt x="334787" y="99345"/>
                </a:lnTo>
                <a:lnTo>
                  <a:pt x="327872" y="95273"/>
                </a:lnTo>
                <a:lnTo>
                  <a:pt x="321564" y="90677"/>
                </a:lnTo>
                <a:lnTo>
                  <a:pt x="315993" y="85556"/>
                </a:lnTo>
                <a:lnTo>
                  <a:pt x="311102" y="80089"/>
                </a:lnTo>
                <a:lnTo>
                  <a:pt x="309854" y="78358"/>
                </a:lnTo>
                <a:close/>
              </a:path>
              <a:path w="646429" h="222885">
                <a:moveTo>
                  <a:pt x="344931" y="15875"/>
                </a:moveTo>
                <a:lnTo>
                  <a:pt x="224408" y="15875"/>
                </a:lnTo>
                <a:lnTo>
                  <a:pt x="224408" y="35051"/>
                </a:lnTo>
                <a:lnTo>
                  <a:pt x="344931" y="35051"/>
                </a:lnTo>
                <a:lnTo>
                  <a:pt x="344931" y="15875"/>
                </a:lnTo>
                <a:close/>
              </a:path>
              <a:path w="646429" h="222885">
                <a:moveTo>
                  <a:pt x="612140" y="0"/>
                </a:moveTo>
                <a:lnTo>
                  <a:pt x="588264" y="0"/>
                </a:lnTo>
                <a:lnTo>
                  <a:pt x="588264" y="222757"/>
                </a:lnTo>
                <a:lnTo>
                  <a:pt x="612140" y="222757"/>
                </a:lnTo>
                <a:lnTo>
                  <a:pt x="612140" y="112140"/>
                </a:lnTo>
                <a:lnTo>
                  <a:pt x="646176" y="112140"/>
                </a:lnTo>
                <a:lnTo>
                  <a:pt x="646176" y="91948"/>
                </a:lnTo>
                <a:lnTo>
                  <a:pt x="612140" y="91948"/>
                </a:lnTo>
                <a:lnTo>
                  <a:pt x="612140" y="0"/>
                </a:lnTo>
                <a:close/>
              </a:path>
              <a:path w="646429" h="222885">
                <a:moveTo>
                  <a:pt x="394207" y="0"/>
                </a:moveTo>
                <a:lnTo>
                  <a:pt x="370585" y="0"/>
                </a:lnTo>
                <a:lnTo>
                  <a:pt x="370585" y="133730"/>
                </a:lnTo>
                <a:lnTo>
                  <a:pt x="394207" y="133730"/>
                </a:lnTo>
                <a:lnTo>
                  <a:pt x="394207" y="74549"/>
                </a:lnTo>
                <a:lnTo>
                  <a:pt x="426466" y="74549"/>
                </a:lnTo>
                <a:lnTo>
                  <a:pt x="426466" y="55244"/>
                </a:lnTo>
                <a:lnTo>
                  <a:pt x="394207" y="55244"/>
                </a:lnTo>
                <a:lnTo>
                  <a:pt x="3942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075926" y="2398141"/>
            <a:ext cx="422909" cy="216535"/>
          </a:xfrm>
          <a:custGeom>
            <a:avLst/>
            <a:gdLst/>
            <a:ahLst/>
            <a:cxnLst/>
            <a:rect l="l" t="t" r="r" b="b"/>
            <a:pathLst>
              <a:path w="422909" h="216535">
                <a:moveTo>
                  <a:pt x="320928" y="144399"/>
                </a:moveTo>
                <a:lnTo>
                  <a:pt x="274726" y="149542"/>
                </a:lnTo>
                <a:lnTo>
                  <a:pt x="243585" y="180467"/>
                </a:lnTo>
                <a:lnTo>
                  <a:pt x="244917" y="188797"/>
                </a:lnTo>
                <a:lnTo>
                  <a:pt x="287956" y="214058"/>
                </a:lnTo>
                <a:lnTo>
                  <a:pt x="320928" y="216281"/>
                </a:lnTo>
                <a:lnTo>
                  <a:pt x="338318" y="215729"/>
                </a:lnTo>
                <a:lnTo>
                  <a:pt x="377698" y="207263"/>
                </a:lnTo>
                <a:lnTo>
                  <a:pt x="390239" y="198374"/>
                </a:lnTo>
                <a:lnTo>
                  <a:pt x="320928" y="198374"/>
                </a:lnTo>
                <a:lnTo>
                  <a:pt x="308496" y="198161"/>
                </a:lnTo>
                <a:lnTo>
                  <a:pt x="267080" y="186436"/>
                </a:lnTo>
                <a:lnTo>
                  <a:pt x="267080" y="174498"/>
                </a:lnTo>
                <a:lnTo>
                  <a:pt x="308496" y="162357"/>
                </a:lnTo>
                <a:lnTo>
                  <a:pt x="320928" y="162051"/>
                </a:lnTo>
                <a:lnTo>
                  <a:pt x="389710" y="162051"/>
                </a:lnTo>
                <a:lnTo>
                  <a:pt x="386367" y="158714"/>
                </a:lnTo>
                <a:lnTo>
                  <a:pt x="377698" y="153543"/>
                </a:lnTo>
                <a:lnTo>
                  <a:pt x="366666" y="149542"/>
                </a:lnTo>
                <a:lnTo>
                  <a:pt x="353552" y="146685"/>
                </a:lnTo>
                <a:lnTo>
                  <a:pt x="338318" y="144970"/>
                </a:lnTo>
                <a:lnTo>
                  <a:pt x="320928" y="144399"/>
                </a:lnTo>
                <a:close/>
              </a:path>
              <a:path w="422909" h="216535">
                <a:moveTo>
                  <a:pt x="389710" y="162051"/>
                </a:moveTo>
                <a:lnTo>
                  <a:pt x="320928" y="162051"/>
                </a:lnTo>
                <a:lnTo>
                  <a:pt x="333119" y="162357"/>
                </a:lnTo>
                <a:lnTo>
                  <a:pt x="343773" y="163258"/>
                </a:lnTo>
                <a:lnTo>
                  <a:pt x="352879" y="164730"/>
                </a:lnTo>
                <a:lnTo>
                  <a:pt x="360425" y="166750"/>
                </a:lnTo>
                <a:lnTo>
                  <a:pt x="369443" y="169925"/>
                </a:lnTo>
                <a:lnTo>
                  <a:pt x="374015" y="174498"/>
                </a:lnTo>
                <a:lnTo>
                  <a:pt x="374015" y="186436"/>
                </a:lnTo>
                <a:lnTo>
                  <a:pt x="333119" y="198161"/>
                </a:lnTo>
                <a:lnTo>
                  <a:pt x="320928" y="198374"/>
                </a:lnTo>
                <a:lnTo>
                  <a:pt x="390239" y="198374"/>
                </a:lnTo>
                <a:lnTo>
                  <a:pt x="392572" y="196056"/>
                </a:lnTo>
                <a:lnTo>
                  <a:pt x="396325" y="188797"/>
                </a:lnTo>
                <a:lnTo>
                  <a:pt x="397637" y="180467"/>
                </a:lnTo>
                <a:lnTo>
                  <a:pt x="396325" y="172152"/>
                </a:lnTo>
                <a:lnTo>
                  <a:pt x="392572" y="164909"/>
                </a:lnTo>
                <a:lnTo>
                  <a:pt x="389710" y="162051"/>
                </a:lnTo>
                <a:close/>
              </a:path>
              <a:path w="422909" h="216535">
                <a:moveTo>
                  <a:pt x="203834" y="169037"/>
                </a:moveTo>
                <a:lnTo>
                  <a:pt x="0" y="169037"/>
                </a:lnTo>
                <a:lnTo>
                  <a:pt x="0" y="188468"/>
                </a:lnTo>
                <a:lnTo>
                  <a:pt x="203834" y="188468"/>
                </a:lnTo>
                <a:lnTo>
                  <a:pt x="203834" y="169037"/>
                </a:lnTo>
                <a:close/>
              </a:path>
              <a:path w="422909" h="216535">
                <a:moveTo>
                  <a:pt x="112649" y="116078"/>
                </a:moveTo>
                <a:lnTo>
                  <a:pt x="89280" y="116078"/>
                </a:lnTo>
                <a:lnTo>
                  <a:pt x="89280" y="169037"/>
                </a:lnTo>
                <a:lnTo>
                  <a:pt x="112649" y="169037"/>
                </a:lnTo>
                <a:lnTo>
                  <a:pt x="112649" y="116078"/>
                </a:lnTo>
                <a:close/>
              </a:path>
              <a:path w="422909" h="216535">
                <a:moveTo>
                  <a:pt x="113156" y="8255"/>
                </a:moveTo>
                <a:lnTo>
                  <a:pt x="88265" y="8255"/>
                </a:lnTo>
                <a:lnTo>
                  <a:pt x="88265" y="25146"/>
                </a:lnTo>
                <a:lnTo>
                  <a:pt x="87784" y="31744"/>
                </a:lnTo>
                <a:lnTo>
                  <a:pt x="69032" y="68141"/>
                </a:lnTo>
                <a:lnTo>
                  <a:pt x="37719" y="90805"/>
                </a:lnTo>
                <a:lnTo>
                  <a:pt x="6984" y="100711"/>
                </a:lnTo>
                <a:lnTo>
                  <a:pt x="17399" y="120014"/>
                </a:lnTo>
                <a:lnTo>
                  <a:pt x="59568" y="103772"/>
                </a:lnTo>
                <a:lnTo>
                  <a:pt x="91947" y="74485"/>
                </a:lnTo>
                <a:lnTo>
                  <a:pt x="100710" y="59944"/>
                </a:lnTo>
                <a:lnTo>
                  <a:pt x="125711" y="59944"/>
                </a:lnTo>
                <a:lnTo>
                  <a:pt x="113156" y="25146"/>
                </a:lnTo>
                <a:lnTo>
                  <a:pt x="113156" y="8255"/>
                </a:lnTo>
                <a:close/>
              </a:path>
              <a:path w="422909" h="216535">
                <a:moveTo>
                  <a:pt x="125711" y="59944"/>
                </a:moveTo>
                <a:lnTo>
                  <a:pt x="100710" y="59944"/>
                </a:lnTo>
                <a:lnTo>
                  <a:pt x="104778" y="67446"/>
                </a:lnTo>
                <a:lnTo>
                  <a:pt x="134829" y="98853"/>
                </a:lnTo>
                <a:lnTo>
                  <a:pt x="175708" y="117917"/>
                </a:lnTo>
                <a:lnTo>
                  <a:pt x="184657" y="120014"/>
                </a:lnTo>
                <a:lnTo>
                  <a:pt x="194818" y="100711"/>
                </a:lnTo>
                <a:lnTo>
                  <a:pt x="186817" y="99020"/>
                </a:lnTo>
                <a:lnTo>
                  <a:pt x="179006" y="96805"/>
                </a:lnTo>
                <a:lnTo>
                  <a:pt x="143829" y="78357"/>
                </a:lnTo>
                <a:lnTo>
                  <a:pt x="127666" y="62626"/>
                </a:lnTo>
                <a:lnTo>
                  <a:pt x="125711" y="59944"/>
                </a:lnTo>
                <a:close/>
              </a:path>
              <a:path w="422909" h="216535">
                <a:moveTo>
                  <a:pt x="422528" y="111125"/>
                </a:moveTo>
                <a:lnTo>
                  <a:pt x="218948" y="111125"/>
                </a:lnTo>
                <a:lnTo>
                  <a:pt x="218948" y="129794"/>
                </a:lnTo>
                <a:lnTo>
                  <a:pt x="422528" y="129794"/>
                </a:lnTo>
                <a:lnTo>
                  <a:pt x="422528" y="111125"/>
                </a:lnTo>
                <a:close/>
              </a:path>
              <a:path w="422909" h="216535">
                <a:moveTo>
                  <a:pt x="332613" y="91694"/>
                </a:moveTo>
                <a:lnTo>
                  <a:pt x="308991" y="91694"/>
                </a:lnTo>
                <a:lnTo>
                  <a:pt x="308991" y="111125"/>
                </a:lnTo>
                <a:lnTo>
                  <a:pt x="332613" y="111125"/>
                </a:lnTo>
                <a:lnTo>
                  <a:pt x="332613" y="91694"/>
                </a:lnTo>
                <a:close/>
              </a:path>
              <a:path w="422909" h="216535">
                <a:moveTo>
                  <a:pt x="397637" y="0"/>
                </a:moveTo>
                <a:lnTo>
                  <a:pt x="245618" y="0"/>
                </a:lnTo>
                <a:lnTo>
                  <a:pt x="245618" y="91694"/>
                </a:lnTo>
                <a:lnTo>
                  <a:pt x="399160" y="91694"/>
                </a:lnTo>
                <a:lnTo>
                  <a:pt x="399160" y="73279"/>
                </a:lnTo>
                <a:lnTo>
                  <a:pt x="269494" y="73279"/>
                </a:lnTo>
                <a:lnTo>
                  <a:pt x="269494" y="54483"/>
                </a:lnTo>
                <a:lnTo>
                  <a:pt x="391922" y="54483"/>
                </a:lnTo>
                <a:lnTo>
                  <a:pt x="391922" y="36830"/>
                </a:lnTo>
                <a:lnTo>
                  <a:pt x="269494" y="36830"/>
                </a:lnTo>
                <a:lnTo>
                  <a:pt x="269494" y="18669"/>
                </a:lnTo>
                <a:lnTo>
                  <a:pt x="397637" y="18669"/>
                </a:lnTo>
                <a:lnTo>
                  <a:pt x="3976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574274" y="2392171"/>
            <a:ext cx="698500" cy="253365"/>
          </a:xfrm>
          <a:custGeom>
            <a:avLst/>
            <a:gdLst/>
            <a:ahLst/>
            <a:cxnLst/>
            <a:rect l="l" t="t" r="r" b="b"/>
            <a:pathLst>
              <a:path w="698500" h="253364">
                <a:moveTo>
                  <a:pt x="192659" y="72898"/>
                </a:moveTo>
                <a:lnTo>
                  <a:pt x="148018" y="61214"/>
                </a:lnTo>
                <a:lnTo>
                  <a:pt x="118618" y="36322"/>
                </a:lnTo>
                <a:lnTo>
                  <a:pt x="117348" y="29083"/>
                </a:lnTo>
                <a:lnTo>
                  <a:pt x="184912" y="29083"/>
                </a:lnTo>
                <a:lnTo>
                  <a:pt x="184912" y="10160"/>
                </a:lnTo>
                <a:lnTo>
                  <a:pt x="18669" y="10160"/>
                </a:lnTo>
                <a:lnTo>
                  <a:pt x="18669" y="29083"/>
                </a:lnTo>
                <a:lnTo>
                  <a:pt x="85471" y="29083"/>
                </a:lnTo>
                <a:lnTo>
                  <a:pt x="84328" y="36322"/>
                </a:lnTo>
                <a:lnTo>
                  <a:pt x="54902" y="61214"/>
                </a:lnTo>
                <a:lnTo>
                  <a:pt x="10668" y="72898"/>
                </a:lnTo>
                <a:lnTo>
                  <a:pt x="18923" y="91440"/>
                </a:lnTo>
                <a:lnTo>
                  <a:pt x="62661" y="80022"/>
                </a:lnTo>
                <a:lnTo>
                  <a:pt x="98145" y="52806"/>
                </a:lnTo>
                <a:lnTo>
                  <a:pt x="101727" y="46990"/>
                </a:lnTo>
                <a:lnTo>
                  <a:pt x="105143" y="52806"/>
                </a:lnTo>
                <a:lnTo>
                  <a:pt x="140398" y="80022"/>
                </a:lnTo>
                <a:lnTo>
                  <a:pt x="184150" y="91440"/>
                </a:lnTo>
                <a:lnTo>
                  <a:pt x="192659" y="72898"/>
                </a:lnTo>
                <a:close/>
              </a:path>
              <a:path w="698500" h="253364">
                <a:moveTo>
                  <a:pt x="203073" y="103124"/>
                </a:moveTo>
                <a:lnTo>
                  <a:pt x="0" y="103124"/>
                </a:lnTo>
                <a:lnTo>
                  <a:pt x="0" y="122301"/>
                </a:lnTo>
                <a:lnTo>
                  <a:pt x="89789" y="122301"/>
                </a:lnTo>
                <a:lnTo>
                  <a:pt x="89789" y="143637"/>
                </a:lnTo>
                <a:lnTo>
                  <a:pt x="50850" y="150926"/>
                </a:lnTo>
                <a:lnTo>
                  <a:pt x="24130" y="183007"/>
                </a:lnTo>
                <a:lnTo>
                  <a:pt x="25527" y="191985"/>
                </a:lnTo>
                <a:lnTo>
                  <a:pt x="55689" y="216636"/>
                </a:lnTo>
                <a:lnTo>
                  <a:pt x="101473" y="222250"/>
                </a:lnTo>
                <a:lnTo>
                  <a:pt x="118567" y="221640"/>
                </a:lnTo>
                <a:lnTo>
                  <a:pt x="157861" y="212217"/>
                </a:lnTo>
                <a:lnTo>
                  <a:pt x="168986" y="204089"/>
                </a:lnTo>
                <a:lnTo>
                  <a:pt x="172974" y="199859"/>
                </a:lnTo>
                <a:lnTo>
                  <a:pt x="176822" y="191985"/>
                </a:lnTo>
                <a:lnTo>
                  <a:pt x="178181" y="183007"/>
                </a:lnTo>
                <a:lnTo>
                  <a:pt x="177038" y="174701"/>
                </a:lnTo>
                <a:lnTo>
                  <a:pt x="154559" y="152323"/>
                </a:lnTo>
                <a:lnTo>
                  <a:pt x="154559" y="176022"/>
                </a:lnTo>
                <a:lnTo>
                  <a:pt x="154559" y="189738"/>
                </a:lnTo>
                <a:lnTo>
                  <a:pt x="113423" y="203758"/>
                </a:lnTo>
                <a:lnTo>
                  <a:pt x="101473" y="204089"/>
                </a:lnTo>
                <a:lnTo>
                  <a:pt x="89344" y="203758"/>
                </a:lnTo>
                <a:lnTo>
                  <a:pt x="48133" y="189738"/>
                </a:lnTo>
                <a:lnTo>
                  <a:pt x="48133" y="176022"/>
                </a:lnTo>
                <a:lnTo>
                  <a:pt x="89344" y="161963"/>
                </a:lnTo>
                <a:lnTo>
                  <a:pt x="101473" y="161544"/>
                </a:lnTo>
                <a:lnTo>
                  <a:pt x="113423" y="161963"/>
                </a:lnTo>
                <a:lnTo>
                  <a:pt x="154559" y="176022"/>
                </a:lnTo>
                <a:lnTo>
                  <a:pt x="154559" y="152323"/>
                </a:lnTo>
                <a:lnTo>
                  <a:pt x="151676" y="150926"/>
                </a:lnTo>
                <a:lnTo>
                  <a:pt x="140563" y="147447"/>
                </a:lnTo>
                <a:lnTo>
                  <a:pt x="127723" y="145021"/>
                </a:lnTo>
                <a:lnTo>
                  <a:pt x="113157" y="143637"/>
                </a:lnTo>
                <a:lnTo>
                  <a:pt x="113157" y="122301"/>
                </a:lnTo>
                <a:lnTo>
                  <a:pt x="203073" y="122301"/>
                </a:lnTo>
                <a:lnTo>
                  <a:pt x="203073" y="103124"/>
                </a:lnTo>
                <a:close/>
              </a:path>
              <a:path w="698500" h="253364">
                <a:moveTo>
                  <a:pt x="342265" y="94742"/>
                </a:moveTo>
                <a:lnTo>
                  <a:pt x="334772" y="53213"/>
                </a:lnTo>
                <a:lnTo>
                  <a:pt x="319405" y="30607"/>
                </a:lnTo>
                <a:lnTo>
                  <a:pt x="319405" y="94742"/>
                </a:lnTo>
                <a:lnTo>
                  <a:pt x="318706" y="107365"/>
                </a:lnTo>
                <a:lnTo>
                  <a:pt x="304673" y="143141"/>
                </a:lnTo>
                <a:lnTo>
                  <a:pt x="284861" y="151892"/>
                </a:lnTo>
                <a:lnTo>
                  <a:pt x="277355" y="150850"/>
                </a:lnTo>
                <a:lnTo>
                  <a:pt x="252603" y="118541"/>
                </a:lnTo>
                <a:lnTo>
                  <a:pt x="250063" y="94742"/>
                </a:lnTo>
                <a:lnTo>
                  <a:pt x="250748" y="82143"/>
                </a:lnTo>
                <a:lnTo>
                  <a:pt x="264782" y="46494"/>
                </a:lnTo>
                <a:lnTo>
                  <a:pt x="284861" y="37846"/>
                </a:lnTo>
                <a:lnTo>
                  <a:pt x="292214" y="38874"/>
                </a:lnTo>
                <a:lnTo>
                  <a:pt x="316865" y="71018"/>
                </a:lnTo>
                <a:lnTo>
                  <a:pt x="319405" y="94742"/>
                </a:lnTo>
                <a:lnTo>
                  <a:pt x="319405" y="30607"/>
                </a:lnTo>
                <a:lnTo>
                  <a:pt x="284861" y="16637"/>
                </a:lnTo>
                <a:lnTo>
                  <a:pt x="276631" y="17310"/>
                </a:lnTo>
                <a:lnTo>
                  <a:pt x="243395" y="37846"/>
                </a:lnTo>
                <a:lnTo>
                  <a:pt x="227723" y="83146"/>
                </a:lnTo>
                <a:lnTo>
                  <a:pt x="227203" y="94742"/>
                </a:lnTo>
                <a:lnTo>
                  <a:pt x="227723" y="106362"/>
                </a:lnTo>
                <a:lnTo>
                  <a:pt x="238683" y="144538"/>
                </a:lnTo>
                <a:lnTo>
                  <a:pt x="268935" y="170535"/>
                </a:lnTo>
                <a:lnTo>
                  <a:pt x="284861" y="172974"/>
                </a:lnTo>
                <a:lnTo>
                  <a:pt x="292925" y="172364"/>
                </a:lnTo>
                <a:lnTo>
                  <a:pt x="325856" y="151892"/>
                </a:lnTo>
                <a:lnTo>
                  <a:pt x="341718" y="106362"/>
                </a:lnTo>
                <a:lnTo>
                  <a:pt x="342265" y="94742"/>
                </a:lnTo>
                <a:close/>
              </a:path>
              <a:path w="698500" h="253364">
                <a:moveTo>
                  <a:pt x="403860" y="0"/>
                </a:moveTo>
                <a:lnTo>
                  <a:pt x="380238" y="0"/>
                </a:lnTo>
                <a:lnTo>
                  <a:pt x="380238" y="223266"/>
                </a:lnTo>
                <a:lnTo>
                  <a:pt x="403860" y="223266"/>
                </a:lnTo>
                <a:lnTo>
                  <a:pt x="403860" y="0"/>
                </a:lnTo>
                <a:close/>
              </a:path>
              <a:path w="698500" h="253364">
                <a:moveTo>
                  <a:pt x="624586" y="0"/>
                </a:moveTo>
                <a:lnTo>
                  <a:pt x="601218" y="0"/>
                </a:lnTo>
                <a:lnTo>
                  <a:pt x="601218" y="52451"/>
                </a:lnTo>
                <a:lnTo>
                  <a:pt x="601218" y="71882"/>
                </a:lnTo>
                <a:lnTo>
                  <a:pt x="601218" y="113665"/>
                </a:lnTo>
                <a:lnTo>
                  <a:pt x="551053" y="113665"/>
                </a:lnTo>
                <a:lnTo>
                  <a:pt x="551053" y="71882"/>
                </a:lnTo>
                <a:lnTo>
                  <a:pt x="601218" y="71882"/>
                </a:lnTo>
                <a:lnTo>
                  <a:pt x="601218" y="52451"/>
                </a:lnTo>
                <a:lnTo>
                  <a:pt x="551053" y="52451"/>
                </a:lnTo>
                <a:lnTo>
                  <a:pt x="551053" y="39751"/>
                </a:lnTo>
                <a:lnTo>
                  <a:pt x="551053" y="21336"/>
                </a:lnTo>
                <a:lnTo>
                  <a:pt x="527939" y="21336"/>
                </a:lnTo>
                <a:lnTo>
                  <a:pt x="527939" y="39751"/>
                </a:lnTo>
                <a:lnTo>
                  <a:pt x="527939" y="148209"/>
                </a:lnTo>
                <a:lnTo>
                  <a:pt x="471043" y="148209"/>
                </a:lnTo>
                <a:lnTo>
                  <a:pt x="471043" y="39751"/>
                </a:lnTo>
                <a:lnTo>
                  <a:pt x="527939" y="39751"/>
                </a:lnTo>
                <a:lnTo>
                  <a:pt x="527939" y="21336"/>
                </a:lnTo>
                <a:lnTo>
                  <a:pt x="447675" y="21336"/>
                </a:lnTo>
                <a:lnTo>
                  <a:pt x="447675" y="167005"/>
                </a:lnTo>
                <a:lnTo>
                  <a:pt x="551053" y="167005"/>
                </a:lnTo>
                <a:lnTo>
                  <a:pt x="551053" y="148209"/>
                </a:lnTo>
                <a:lnTo>
                  <a:pt x="551053" y="132715"/>
                </a:lnTo>
                <a:lnTo>
                  <a:pt x="601218" y="132715"/>
                </a:lnTo>
                <a:lnTo>
                  <a:pt x="601218" y="223266"/>
                </a:lnTo>
                <a:lnTo>
                  <a:pt x="624586" y="223266"/>
                </a:lnTo>
                <a:lnTo>
                  <a:pt x="624586" y="132715"/>
                </a:lnTo>
                <a:lnTo>
                  <a:pt x="624586" y="113665"/>
                </a:lnTo>
                <a:lnTo>
                  <a:pt x="624586" y="71882"/>
                </a:lnTo>
                <a:lnTo>
                  <a:pt x="624586" y="52451"/>
                </a:lnTo>
                <a:lnTo>
                  <a:pt x="624586" y="0"/>
                </a:lnTo>
                <a:close/>
              </a:path>
              <a:path w="698500" h="253364">
                <a:moveTo>
                  <a:pt x="698373" y="184404"/>
                </a:moveTo>
                <a:lnTo>
                  <a:pt x="670560" y="184404"/>
                </a:lnTo>
                <a:lnTo>
                  <a:pt x="657352" y="252984"/>
                </a:lnTo>
                <a:lnTo>
                  <a:pt x="678561" y="252984"/>
                </a:lnTo>
                <a:lnTo>
                  <a:pt x="698373" y="1844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11345" y="2709164"/>
            <a:ext cx="415290" cy="223520"/>
          </a:xfrm>
          <a:custGeom>
            <a:avLst/>
            <a:gdLst/>
            <a:ahLst/>
            <a:cxnLst/>
            <a:rect l="l" t="t" r="r" b="b"/>
            <a:pathLst>
              <a:path w="415289" h="223519">
                <a:moveTo>
                  <a:pt x="390143" y="136016"/>
                </a:moveTo>
                <a:lnTo>
                  <a:pt x="235584" y="136016"/>
                </a:lnTo>
                <a:lnTo>
                  <a:pt x="235584" y="152908"/>
                </a:lnTo>
                <a:lnTo>
                  <a:pt x="366775" y="152908"/>
                </a:lnTo>
                <a:lnTo>
                  <a:pt x="366775" y="169290"/>
                </a:lnTo>
                <a:lnTo>
                  <a:pt x="235838" y="169290"/>
                </a:lnTo>
                <a:lnTo>
                  <a:pt x="235838" y="219963"/>
                </a:lnTo>
                <a:lnTo>
                  <a:pt x="397128" y="219963"/>
                </a:lnTo>
                <a:lnTo>
                  <a:pt x="397128" y="203326"/>
                </a:lnTo>
                <a:lnTo>
                  <a:pt x="259460" y="203326"/>
                </a:lnTo>
                <a:lnTo>
                  <a:pt x="259460" y="184912"/>
                </a:lnTo>
                <a:lnTo>
                  <a:pt x="390143" y="184912"/>
                </a:lnTo>
                <a:lnTo>
                  <a:pt x="390143" y="136016"/>
                </a:lnTo>
                <a:close/>
              </a:path>
              <a:path w="415289" h="223519">
                <a:moveTo>
                  <a:pt x="415289" y="102108"/>
                </a:moveTo>
                <a:lnTo>
                  <a:pt x="211454" y="102108"/>
                </a:lnTo>
                <a:lnTo>
                  <a:pt x="211454" y="120269"/>
                </a:lnTo>
                <a:lnTo>
                  <a:pt x="415289" y="120269"/>
                </a:lnTo>
                <a:lnTo>
                  <a:pt x="415289" y="102108"/>
                </a:lnTo>
                <a:close/>
              </a:path>
              <a:path w="415289" h="223519">
                <a:moveTo>
                  <a:pt x="57657" y="16637"/>
                </a:moveTo>
                <a:lnTo>
                  <a:pt x="21673" y="31549"/>
                </a:lnTo>
                <a:lnTo>
                  <a:pt x="1936" y="72358"/>
                </a:lnTo>
                <a:lnTo>
                  <a:pt x="0" y="94741"/>
                </a:lnTo>
                <a:lnTo>
                  <a:pt x="527" y="106356"/>
                </a:lnTo>
                <a:lnTo>
                  <a:pt x="11489" y="144533"/>
                </a:lnTo>
                <a:lnTo>
                  <a:pt x="41735" y="170529"/>
                </a:lnTo>
                <a:lnTo>
                  <a:pt x="57657" y="172974"/>
                </a:lnTo>
                <a:lnTo>
                  <a:pt x="65728" y="172358"/>
                </a:lnTo>
                <a:lnTo>
                  <a:pt x="98707" y="151891"/>
                </a:lnTo>
                <a:lnTo>
                  <a:pt x="57657" y="151891"/>
                </a:lnTo>
                <a:lnTo>
                  <a:pt x="50157" y="150848"/>
                </a:lnTo>
                <a:lnTo>
                  <a:pt x="25400" y="118538"/>
                </a:lnTo>
                <a:lnTo>
                  <a:pt x="22859" y="94741"/>
                </a:lnTo>
                <a:lnTo>
                  <a:pt x="23546" y="82143"/>
                </a:lnTo>
                <a:lnTo>
                  <a:pt x="37584" y="46489"/>
                </a:lnTo>
                <a:lnTo>
                  <a:pt x="57657" y="37846"/>
                </a:lnTo>
                <a:lnTo>
                  <a:pt x="98821" y="37846"/>
                </a:lnTo>
                <a:lnTo>
                  <a:pt x="93370" y="31549"/>
                </a:lnTo>
                <a:lnTo>
                  <a:pt x="87249" y="26288"/>
                </a:lnTo>
                <a:lnTo>
                  <a:pt x="80535" y="22119"/>
                </a:lnTo>
                <a:lnTo>
                  <a:pt x="73358" y="19129"/>
                </a:lnTo>
                <a:lnTo>
                  <a:pt x="65728" y="17305"/>
                </a:lnTo>
                <a:lnTo>
                  <a:pt x="57657" y="16637"/>
                </a:lnTo>
                <a:close/>
              </a:path>
              <a:path w="415289" h="223519">
                <a:moveTo>
                  <a:pt x="98821" y="37846"/>
                </a:moveTo>
                <a:lnTo>
                  <a:pt x="57657" y="37846"/>
                </a:lnTo>
                <a:lnTo>
                  <a:pt x="65012" y="38869"/>
                </a:lnTo>
                <a:lnTo>
                  <a:pt x="71628" y="41751"/>
                </a:lnTo>
                <a:lnTo>
                  <a:pt x="91515" y="82143"/>
                </a:lnTo>
                <a:lnTo>
                  <a:pt x="92201" y="94741"/>
                </a:lnTo>
                <a:lnTo>
                  <a:pt x="91515" y="107360"/>
                </a:lnTo>
                <a:lnTo>
                  <a:pt x="77481" y="143140"/>
                </a:lnTo>
                <a:lnTo>
                  <a:pt x="57657" y="151891"/>
                </a:lnTo>
                <a:lnTo>
                  <a:pt x="98707" y="151891"/>
                </a:lnTo>
                <a:lnTo>
                  <a:pt x="114516" y="106356"/>
                </a:lnTo>
                <a:lnTo>
                  <a:pt x="115062" y="94741"/>
                </a:lnTo>
                <a:lnTo>
                  <a:pt x="114516" y="83145"/>
                </a:lnTo>
                <a:lnTo>
                  <a:pt x="113077" y="72358"/>
                </a:lnTo>
                <a:lnTo>
                  <a:pt x="110757" y="62380"/>
                </a:lnTo>
                <a:lnTo>
                  <a:pt x="107568" y="53212"/>
                </a:lnTo>
                <a:lnTo>
                  <a:pt x="103518" y="45023"/>
                </a:lnTo>
                <a:lnTo>
                  <a:pt x="98821" y="37846"/>
                </a:lnTo>
                <a:close/>
              </a:path>
              <a:path w="415289" h="223519">
                <a:moveTo>
                  <a:pt x="389635" y="5714"/>
                </a:moveTo>
                <a:lnTo>
                  <a:pt x="237108" y="5714"/>
                </a:lnTo>
                <a:lnTo>
                  <a:pt x="237108" y="22351"/>
                </a:lnTo>
                <a:lnTo>
                  <a:pt x="366013" y="22351"/>
                </a:lnTo>
                <a:lnTo>
                  <a:pt x="366013" y="38353"/>
                </a:lnTo>
                <a:lnTo>
                  <a:pt x="237616" y="38353"/>
                </a:lnTo>
                <a:lnTo>
                  <a:pt x="237616" y="87502"/>
                </a:lnTo>
                <a:lnTo>
                  <a:pt x="393445" y="87502"/>
                </a:lnTo>
                <a:lnTo>
                  <a:pt x="393445" y="70865"/>
                </a:lnTo>
                <a:lnTo>
                  <a:pt x="260984" y="70865"/>
                </a:lnTo>
                <a:lnTo>
                  <a:pt x="260984" y="53975"/>
                </a:lnTo>
                <a:lnTo>
                  <a:pt x="389635" y="53975"/>
                </a:lnTo>
                <a:lnTo>
                  <a:pt x="389635" y="5714"/>
                </a:lnTo>
                <a:close/>
              </a:path>
              <a:path w="415289" h="223519">
                <a:moveTo>
                  <a:pt x="176656" y="0"/>
                </a:moveTo>
                <a:lnTo>
                  <a:pt x="153034" y="0"/>
                </a:lnTo>
                <a:lnTo>
                  <a:pt x="153034" y="223265"/>
                </a:lnTo>
                <a:lnTo>
                  <a:pt x="176656" y="223265"/>
                </a:lnTo>
                <a:lnTo>
                  <a:pt x="1766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10454" y="2709164"/>
            <a:ext cx="854075" cy="222885"/>
          </a:xfrm>
          <a:custGeom>
            <a:avLst/>
            <a:gdLst/>
            <a:ahLst/>
            <a:cxnLst/>
            <a:rect l="l" t="t" r="r" b="b"/>
            <a:pathLst>
              <a:path w="854075" h="222885">
                <a:moveTo>
                  <a:pt x="634238" y="174244"/>
                </a:moveTo>
                <a:lnTo>
                  <a:pt x="430403" y="174244"/>
                </a:lnTo>
                <a:lnTo>
                  <a:pt x="430403" y="193928"/>
                </a:lnTo>
                <a:lnTo>
                  <a:pt x="634238" y="193928"/>
                </a:lnTo>
                <a:lnTo>
                  <a:pt x="634238" y="174244"/>
                </a:lnTo>
                <a:close/>
              </a:path>
              <a:path w="854075" h="222885">
                <a:moveTo>
                  <a:pt x="314325" y="141477"/>
                </a:moveTo>
                <a:lnTo>
                  <a:pt x="274447" y="146303"/>
                </a:lnTo>
                <a:lnTo>
                  <a:pt x="239649" y="173355"/>
                </a:lnTo>
                <a:lnTo>
                  <a:pt x="239649" y="190500"/>
                </a:lnTo>
                <a:lnTo>
                  <a:pt x="274447" y="217550"/>
                </a:lnTo>
                <a:lnTo>
                  <a:pt x="314325" y="222250"/>
                </a:lnTo>
                <a:lnTo>
                  <a:pt x="325463" y="221962"/>
                </a:lnTo>
                <a:lnTo>
                  <a:pt x="368617" y="211740"/>
                </a:lnTo>
                <a:lnTo>
                  <a:pt x="379177" y="204088"/>
                </a:lnTo>
                <a:lnTo>
                  <a:pt x="314325" y="204088"/>
                </a:lnTo>
                <a:lnTo>
                  <a:pt x="302752" y="203749"/>
                </a:lnTo>
                <a:lnTo>
                  <a:pt x="263271" y="189102"/>
                </a:lnTo>
                <a:lnTo>
                  <a:pt x="263271" y="174878"/>
                </a:lnTo>
                <a:lnTo>
                  <a:pt x="302752" y="160252"/>
                </a:lnTo>
                <a:lnTo>
                  <a:pt x="314325" y="159893"/>
                </a:lnTo>
                <a:lnTo>
                  <a:pt x="379326" y="159893"/>
                </a:lnTo>
                <a:lnTo>
                  <a:pt x="374523" y="155805"/>
                </a:lnTo>
                <a:lnTo>
                  <a:pt x="335803" y="142700"/>
                </a:lnTo>
                <a:lnTo>
                  <a:pt x="325463" y="141785"/>
                </a:lnTo>
                <a:lnTo>
                  <a:pt x="314325" y="141477"/>
                </a:lnTo>
                <a:close/>
              </a:path>
              <a:path w="854075" h="222885">
                <a:moveTo>
                  <a:pt x="379326" y="159893"/>
                </a:moveTo>
                <a:lnTo>
                  <a:pt x="314325" y="159893"/>
                </a:lnTo>
                <a:lnTo>
                  <a:pt x="325713" y="160252"/>
                </a:lnTo>
                <a:lnTo>
                  <a:pt x="335708" y="161337"/>
                </a:lnTo>
                <a:lnTo>
                  <a:pt x="344346" y="163161"/>
                </a:lnTo>
                <a:lnTo>
                  <a:pt x="351663" y="165735"/>
                </a:lnTo>
                <a:lnTo>
                  <a:pt x="360425" y="169545"/>
                </a:lnTo>
                <a:lnTo>
                  <a:pt x="364998" y="174878"/>
                </a:lnTo>
                <a:lnTo>
                  <a:pt x="364998" y="189102"/>
                </a:lnTo>
                <a:lnTo>
                  <a:pt x="325713" y="203749"/>
                </a:lnTo>
                <a:lnTo>
                  <a:pt x="314325" y="204088"/>
                </a:lnTo>
                <a:lnTo>
                  <a:pt x="379177" y="204088"/>
                </a:lnTo>
                <a:lnTo>
                  <a:pt x="379559" y="203749"/>
                </a:lnTo>
                <a:lnTo>
                  <a:pt x="385318" y="197865"/>
                </a:lnTo>
                <a:lnTo>
                  <a:pt x="388366" y="190500"/>
                </a:lnTo>
                <a:lnTo>
                  <a:pt x="388366" y="173355"/>
                </a:lnTo>
                <a:lnTo>
                  <a:pt x="385318" y="166115"/>
                </a:lnTo>
                <a:lnTo>
                  <a:pt x="379475" y="160020"/>
                </a:lnTo>
                <a:lnTo>
                  <a:pt x="379326" y="159893"/>
                </a:lnTo>
                <a:close/>
              </a:path>
              <a:path w="854075" h="222885">
                <a:moveTo>
                  <a:pt x="23368" y="18669"/>
                </a:moveTo>
                <a:lnTo>
                  <a:pt x="0" y="18669"/>
                </a:lnTo>
                <a:lnTo>
                  <a:pt x="0" y="169799"/>
                </a:lnTo>
                <a:lnTo>
                  <a:pt x="105537" y="169799"/>
                </a:lnTo>
                <a:lnTo>
                  <a:pt x="105537" y="150368"/>
                </a:lnTo>
                <a:lnTo>
                  <a:pt x="23368" y="150368"/>
                </a:lnTo>
                <a:lnTo>
                  <a:pt x="23368" y="94487"/>
                </a:lnTo>
                <a:lnTo>
                  <a:pt x="105537" y="94487"/>
                </a:lnTo>
                <a:lnTo>
                  <a:pt x="105537" y="75819"/>
                </a:lnTo>
                <a:lnTo>
                  <a:pt x="23368" y="75819"/>
                </a:lnTo>
                <a:lnTo>
                  <a:pt x="23368" y="18669"/>
                </a:lnTo>
                <a:close/>
              </a:path>
              <a:path w="854075" h="222885">
                <a:moveTo>
                  <a:pt x="105537" y="94487"/>
                </a:moveTo>
                <a:lnTo>
                  <a:pt x="82169" y="94487"/>
                </a:lnTo>
                <a:lnTo>
                  <a:pt x="82169" y="150368"/>
                </a:lnTo>
                <a:lnTo>
                  <a:pt x="105537" y="150368"/>
                </a:lnTo>
                <a:lnTo>
                  <a:pt x="105537" y="94487"/>
                </a:lnTo>
                <a:close/>
              </a:path>
              <a:path w="854075" h="222885">
                <a:moveTo>
                  <a:pt x="105537" y="18669"/>
                </a:moveTo>
                <a:lnTo>
                  <a:pt x="82169" y="18669"/>
                </a:lnTo>
                <a:lnTo>
                  <a:pt x="82169" y="75819"/>
                </a:lnTo>
                <a:lnTo>
                  <a:pt x="105537" y="75819"/>
                </a:lnTo>
                <a:lnTo>
                  <a:pt x="105537" y="18669"/>
                </a:lnTo>
                <a:close/>
              </a:path>
              <a:path w="854075" h="222885">
                <a:moveTo>
                  <a:pt x="531876" y="13462"/>
                </a:moveTo>
                <a:lnTo>
                  <a:pt x="489839" y="21209"/>
                </a:lnTo>
                <a:lnTo>
                  <a:pt x="456066" y="50061"/>
                </a:lnTo>
                <a:lnTo>
                  <a:pt x="449834" y="75564"/>
                </a:lnTo>
                <a:lnTo>
                  <a:pt x="450594" y="84687"/>
                </a:lnTo>
                <a:lnTo>
                  <a:pt x="473297" y="120824"/>
                </a:lnTo>
                <a:lnTo>
                  <a:pt x="509571" y="135762"/>
                </a:lnTo>
                <a:lnTo>
                  <a:pt x="531876" y="137668"/>
                </a:lnTo>
                <a:lnTo>
                  <a:pt x="543302" y="137191"/>
                </a:lnTo>
                <a:lnTo>
                  <a:pt x="582674" y="125835"/>
                </a:lnTo>
                <a:lnTo>
                  <a:pt x="593365" y="118363"/>
                </a:lnTo>
                <a:lnTo>
                  <a:pt x="531876" y="118363"/>
                </a:lnTo>
                <a:lnTo>
                  <a:pt x="523468" y="117959"/>
                </a:lnTo>
                <a:lnTo>
                  <a:pt x="484356" y="102796"/>
                </a:lnTo>
                <a:lnTo>
                  <a:pt x="472440" y="66928"/>
                </a:lnTo>
                <a:lnTo>
                  <a:pt x="474980" y="59309"/>
                </a:lnTo>
                <a:lnTo>
                  <a:pt x="508176" y="35514"/>
                </a:lnTo>
                <a:lnTo>
                  <a:pt x="531876" y="32638"/>
                </a:lnTo>
                <a:lnTo>
                  <a:pt x="593067" y="32638"/>
                </a:lnTo>
                <a:lnTo>
                  <a:pt x="590470" y="30432"/>
                </a:lnTo>
                <a:lnTo>
                  <a:pt x="554132" y="15430"/>
                </a:lnTo>
                <a:lnTo>
                  <a:pt x="543302" y="13958"/>
                </a:lnTo>
                <a:lnTo>
                  <a:pt x="531876" y="13462"/>
                </a:lnTo>
                <a:close/>
              </a:path>
              <a:path w="854075" h="222885">
                <a:moveTo>
                  <a:pt x="593067" y="32638"/>
                </a:moveTo>
                <a:lnTo>
                  <a:pt x="531876" y="32638"/>
                </a:lnTo>
                <a:lnTo>
                  <a:pt x="540210" y="32898"/>
                </a:lnTo>
                <a:lnTo>
                  <a:pt x="548068" y="33861"/>
                </a:lnTo>
                <a:lnTo>
                  <a:pt x="583438" y="52832"/>
                </a:lnTo>
                <a:lnTo>
                  <a:pt x="591185" y="66928"/>
                </a:lnTo>
                <a:lnTo>
                  <a:pt x="591185" y="84327"/>
                </a:lnTo>
                <a:lnTo>
                  <a:pt x="562356" y="113030"/>
                </a:lnTo>
                <a:lnTo>
                  <a:pt x="531876" y="118363"/>
                </a:lnTo>
                <a:lnTo>
                  <a:pt x="593365" y="118363"/>
                </a:lnTo>
                <a:lnTo>
                  <a:pt x="613302" y="84687"/>
                </a:lnTo>
                <a:lnTo>
                  <a:pt x="614045" y="75564"/>
                </a:lnTo>
                <a:lnTo>
                  <a:pt x="613302" y="66444"/>
                </a:lnTo>
                <a:lnTo>
                  <a:pt x="611251" y="57943"/>
                </a:lnTo>
                <a:lnTo>
                  <a:pt x="607865" y="50061"/>
                </a:lnTo>
                <a:lnTo>
                  <a:pt x="603123" y="42799"/>
                </a:lnTo>
                <a:lnTo>
                  <a:pt x="597290" y="36228"/>
                </a:lnTo>
                <a:lnTo>
                  <a:pt x="593067" y="32638"/>
                </a:lnTo>
                <a:close/>
              </a:path>
              <a:path w="854075" h="222885">
                <a:moveTo>
                  <a:pt x="853694" y="176275"/>
                </a:moveTo>
                <a:lnTo>
                  <a:pt x="649859" y="176275"/>
                </a:lnTo>
                <a:lnTo>
                  <a:pt x="649859" y="196087"/>
                </a:lnTo>
                <a:lnTo>
                  <a:pt x="853694" y="196087"/>
                </a:lnTo>
                <a:lnTo>
                  <a:pt x="853694" y="176275"/>
                </a:lnTo>
                <a:close/>
              </a:path>
              <a:path w="854075" h="222885">
                <a:moveTo>
                  <a:pt x="763016" y="137160"/>
                </a:moveTo>
                <a:lnTo>
                  <a:pt x="739648" y="137160"/>
                </a:lnTo>
                <a:lnTo>
                  <a:pt x="739648" y="176275"/>
                </a:lnTo>
                <a:lnTo>
                  <a:pt x="763016" y="176275"/>
                </a:lnTo>
                <a:lnTo>
                  <a:pt x="763016" y="137160"/>
                </a:lnTo>
                <a:close/>
              </a:path>
              <a:path w="854075" h="222885">
                <a:moveTo>
                  <a:pt x="828802" y="15621"/>
                </a:moveTo>
                <a:lnTo>
                  <a:pt x="674243" y="15621"/>
                </a:lnTo>
                <a:lnTo>
                  <a:pt x="674243" y="35051"/>
                </a:lnTo>
                <a:lnTo>
                  <a:pt x="805434" y="35051"/>
                </a:lnTo>
                <a:lnTo>
                  <a:pt x="805434" y="66421"/>
                </a:lnTo>
                <a:lnTo>
                  <a:pt x="674751" y="66421"/>
                </a:lnTo>
                <a:lnTo>
                  <a:pt x="674751" y="137160"/>
                </a:lnTo>
                <a:lnTo>
                  <a:pt x="834009" y="137160"/>
                </a:lnTo>
                <a:lnTo>
                  <a:pt x="834009" y="117856"/>
                </a:lnTo>
                <a:lnTo>
                  <a:pt x="698119" y="117856"/>
                </a:lnTo>
                <a:lnTo>
                  <a:pt x="698119" y="85216"/>
                </a:lnTo>
                <a:lnTo>
                  <a:pt x="828802" y="85216"/>
                </a:lnTo>
                <a:lnTo>
                  <a:pt x="828802" y="15621"/>
                </a:lnTo>
                <a:close/>
              </a:path>
              <a:path w="854075" h="222885">
                <a:moveTo>
                  <a:pt x="324104" y="15239"/>
                </a:moveTo>
                <a:lnTo>
                  <a:pt x="220725" y="15239"/>
                </a:lnTo>
                <a:lnTo>
                  <a:pt x="220725" y="122555"/>
                </a:lnTo>
                <a:lnTo>
                  <a:pt x="237998" y="122555"/>
                </a:lnTo>
                <a:lnTo>
                  <a:pt x="269109" y="122340"/>
                </a:lnTo>
                <a:lnTo>
                  <a:pt x="310515" y="120396"/>
                </a:lnTo>
                <a:lnTo>
                  <a:pt x="340487" y="116332"/>
                </a:lnTo>
                <a:lnTo>
                  <a:pt x="338754" y="103425"/>
                </a:lnTo>
                <a:lnTo>
                  <a:pt x="254126" y="103425"/>
                </a:lnTo>
                <a:lnTo>
                  <a:pt x="244221" y="103377"/>
                </a:lnTo>
                <a:lnTo>
                  <a:pt x="244221" y="77850"/>
                </a:lnTo>
                <a:lnTo>
                  <a:pt x="319786" y="77850"/>
                </a:lnTo>
                <a:lnTo>
                  <a:pt x="319786" y="59182"/>
                </a:lnTo>
                <a:lnTo>
                  <a:pt x="244221" y="59182"/>
                </a:lnTo>
                <a:lnTo>
                  <a:pt x="244221" y="34036"/>
                </a:lnTo>
                <a:lnTo>
                  <a:pt x="324104" y="34036"/>
                </a:lnTo>
                <a:lnTo>
                  <a:pt x="324104" y="15239"/>
                </a:lnTo>
                <a:close/>
              </a:path>
              <a:path w="854075" h="222885">
                <a:moveTo>
                  <a:pt x="337947" y="97409"/>
                </a:moveTo>
                <a:lnTo>
                  <a:pt x="295751" y="102346"/>
                </a:lnTo>
                <a:lnTo>
                  <a:pt x="254126" y="103425"/>
                </a:lnTo>
                <a:lnTo>
                  <a:pt x="338754" y="103425"/>
                </a:lnTo>
                <a:lnTo>
                  <a:pt x="337947" y="97409"/>
                </a:lnTo>
                <a:close/>
              </a:path>
              <a:path w="854075" h="222885">
                <a:moveTo>
                  <a:pt x="385953" y="0"/>
                </a:moveTo>
                <a:lnTo>
                  <a:pt x="362331" y="0"/>
                </a:lnTo>
                <a:lnTo>
                  <a:pt x="362331" y="136525"/>
                </a:lnTo>
                <a:lnTo>
                  <a:pt x="385953" y="136525"/>
                </a:lnTo>
                <a:lnTo>
                  <a:pt x="385953" y="75564"/>
                </a:lnTo>
                <a:lnTo>
                  <a:pt x="418211" y="75564"/>
                </a:lnTo>
                <a:lnTo>
                  <a:pt x="418211" y="56134"/>
                </a:lnTo>
                <a:lnTo>
                  <a:pt x="385953" y="56134"/>
                </a:lnTo>
                <a:lnTo>
                  <a:pt x="385953" y="0"/>
                </a:lnTo>
                <a:close/>
              </a:path>
              <a:path w="854075" h="222885">
                <a:moveTo>
                  <a:pt x="164973" y="0"/>
                </a:moveTo>
                <a:lnTo>
                  <a:pt x="141350" y="0"/>
                </a:lnTo>
                <a:lnTo>
                  <a:pt x="141350" y="222758"/>
                </a:lnTo>
                <a:lnTo>
                  <a:pt x="164973" y="222758"/>
                </a:lnTo>
                <a:lnTo>
                  <a:pt x="164973" y="106172"/>
                </a:lnTo>
                <a:lnTo>
                  <a:pt x="200787" y="106172"/>
                </a:lnTo>
                <a:lnTo>
                  <a:pt x="200787" y="86233"/>
                </a:lnTo>
                <a:lnTo>
                  <a:pt x="164973" y="86233"/>
                </a:lnTo>
                <a:lnTo>
                  <a:pt x="16497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37682" y="2709164"/>
            <a:ext cx="423545" cy="222885"/>
          </a:xfrm>
          <a:custGeom>
            <a:avLst/>
            <a:gdLst/>
            <a:ahLst/>
            <a:cxnLst/>
            <a:rect l="l" t="t" r="r" b="b"/>
            <a:pathLst>
              <a:path w="423545" h="222885">
                <a:moveTo>
                  <a:pt x="111125" y="138684"/>
                </a:moveTo>
                <a:lnTo>
                  <a:pt x="70738" y="143637"/>
                </a:lnTo>
                <a:lnTo>
                  <a:pt x="35813" y="171831"/>
                </a:lnTo>
                <a:lnTo>
                  <a:pt x="35813" y="189611"/>
                </a:lnTo>
                <a:lnTo>
                  <a:pt x="70738" y="217677"/>
                </a:lnTo>
                <a:lnTo>
                  <a:pt x="111125" y="222758"/>
                </a:lnTo>
                <a:lnTo>
                  <a:pt x="122433" y="222357"/>
                </a:lnTo>
                <a:lnTo>
                  <a:pt x="166290" y="211597"/>
                </a:lnTo>
                <a:lnTo>
                  <a:pt x="176421" y="204088"/>
                </a:lnTo>
                <a:lnTo>
                  <a:pt x="111125" y="204088"/>
                </a:lnTo>
                <a:lnTo>
                  <a:pt x="99526" y="203727"/>
                </a:lnTo>
                <a:lnTo>
                  <a:pt x="59308" y="188213"/>
                </a:lnTo>
                <a:lnTo>
                  <a:pt x="59308" y="173100"/>
                </a:lnTo>
                <a:lnTo>
                  <a:pt x="99526" y="157480"/>
                </a:lnTo>
                <a:lnTo>
                  <a:pt x="111125" y="157099"/>
                </a:lnTo>
                <a:lnTo>
                  <a:pt x="176276" y="157099"/>
                </a:lnTo>
                <a:lnTo>
                  <a:pt x="172261" y="153584"/>
                </a:lnTo>
                <a:lnTo>
                  <a:pt x="132921" y="139922"/>
                </a:lnTo>
                <a:lnTo>
                  <a:pt x="122433" y="138993"/>
                </a:lnTo>
                <a:lnTo>
                  <a:pt x="111125" y="138684"/>
                </a:lnTo>
                <a:close/>
              </a:path>
              <a:path w="423545" h="222885">
                <a:moveTo>
                  <a:pt x="176276" y="157099"/>
                </a:moveTo>
                <a:lnTo>
                  <a:pt x="111125" y="157099"/>
                </a:lnTo>
                <a:lnTo>
                  <a:pt x="122723" y="157480"/>
                </a:lnTo>
                <a:lnTo>
                  <a:pt x="132953" y="158623"/>
                </a:lnTo>
                <a:lnTo>
                  <a:pt x="141825" y="160528"/>
                </a:lnTo>
                <a:lnTo>
                  <a:pt x="149351" y="163195"/>
                </a:lnTo>
                <a:lnTo>
                  <a:pt x="158368" y="167259"/>
                </a:lnTo>
                <a:lnTo>
                  <a:pt x="162940" y="173100"/>
                </a:lnTo>
                <a:lnTo>
                  <a:pt x="162940" y="188213"/>
                </a:lnTo>
                <a:lnTo>
                  <a:pt x="122723" y="203727"/>
                </a:lnTo>
                <a:lnTo>
                  <a:pt x="111125" y="204088"/>
                </a:lnTo>
                <a:lnTo>
                  <a:pt x="176421" y="204088"/>
                </a:lnTo>
                <a:lnTo>
                  <a:pt x="177291" y="203326"/>
                </a:lnTo>
                <a:lnTo>
                  <a:pt x="183260" y="197103"/>
                </a:lnTo>
                <a:lnTo>
                  <a:pt x="186308" y="189611"/>
                </a:lnTo>
                <a:lnTo>
                  <a:pt x="186308" y="171831"/>
                </a:lnTo>
                <a:lnTo>
                  <a:pt x="183260" y="164211"/>
                </a:lnTo>
                <a:lnTo>
                  <a:pt x="177291" y="157987"/>
                </a:lnTo>
                <a:lnTo>
                  <a:pt x="176276" y="157099"/>
                </a:lnTo>
                <a:close/>
              </a:path>
              <a:path w="423545" h="222885">
                <a:moveTo>
                  <a:pt x="332104" y="149606"/>
                </a:moveTo>
                <a:lnTo>
                  <a:pt x="308990" y="149606"/>
                </a:lnTo>
                <a:lnTo>
                  <a:pt x="308990" y="222758"/>
                </a:lnTo>
                <a:lnTo>
                  <a:pt x="332104" y="222758"/>
                </a:lnTo>
                <a:lnTo>
                  <a:pt x="332104" y="149606"/>
                </a:lnTo>
                <a:close/>
              </a:path>
              <a:path w="423545" h="222885">
                <a:moveTo>
                  <a:pt x="423037" y="131063"/>
                </a:moveTo>
                <a:lnTo>
                  <a:pt x="219201" y="131063"/>
                </a:lnTo>
                <a:lnTo>
                  <a:pt x="219201" y="149606"/>
                </a:lnTo>
                <a:lnTo>
                  <a:pt x="423037" y="149606"/>
                </a:lnTo>
                <a:lnTo>
                  <a:pt x="423037" y="131063"/>
                </a:lnTo>
                <a:close/>
              </a:path>
              <a:path w="423545" h="222885">
                <a:moveTo>
                  <a:pt x="267969" y="9016"/>
                </a:moveTo>
                <a:lnTo>
                  <a:pt x="244601" y="9016"/>
                </a:lnTo>
                <a:lnTo>
                  <a:pt x="244601" y="105663"/>
                </a:lnTo>
                <a:lnTo>
                  <a:pt x="397382" y="105663"/>
                </a:lnTo>
                <a:lnTo>
                  <a:pt x="397382" y="86740"/>
                </a:lnTo>
                <a:lnTo>
                  <a:pt x="267969" y="86740"/>
                </a:lnTo>
                <a:lnTo>
                  <a:pt x="267969" y="56896"/>
                </a:lnTo>
                <a:lnTo>
                  <a:pt x="397382" y="56896"/>
                </a:lnTo>
                <a:lnTo>
                  <a:pt x="397382" y="38100"/>
                </a:lnTo>
                <a:lnTo>
                  <a:pt x="267969" y="38100"/>
                </a:lnTo>
                <a:lnTo>
                  <a:pt x="267969" y="9016"/>
                </a:lnTo>
                <a:close/>
              </a:path>
              <a:path w="423545" h="222885">
                <a:moveTo>
                  <a:pt x="397382" y="56896"/>
                </a:moveTo>
                <a:lnTo>
                  <a:pt x="373760" y="56896"/>
                </a:lnTo>
                <a:lnTo>
                  <a:pt x="373760" y="86740"/>
                </a:lnTo>
                <a:lnTo>
                  <a:pt x="397382" y="86740"/>
                </a:lnTo>
                <a:lnTo>
                  <a:pt x="397382" y="56896"/>
                </a:lnTo>
                <a:close/>
              </a:path>
              <a:path w="423545" h="222885">
                <a:moveTo>
                  <a:pt x="397382" y="9016"/>
                </a:moveTo>
                <a:lnTo>
                  <a:pt x="373760" y="9016"/>
                </a:lnTo>
                <a:lnTo>
                  <a:pt x="373760" y="38100"/>
                </a:lnTo>
                <a:lnTo>
                  <a:pt x="397382" y="38100"/>
                </a:lnTo>
                <a:lnTo>
                  <a:pt x="397382" y="9016"/>
                </a:lnTo>
                <a:close/>
              </a:path>
              <a:path w="423545" h="222885">
                <a:moveTo>
                  <a:pt x="185673" y="0"/>
                </a:moveTo>
                <a:lnTo>
                  <a:pt x="162051" y="0"/>
                </a:lnTo>
                <a:lnTo>
                  <a:pt x="162051" y="56641"/>
                </a:lnTo>
                <a:lnTo>
                  <a:pt x="120522" y="56641"/>
                </a:lnTo>
                <a:lnTo>
                  <a:pt x="120522" y="76073"/>
                </a:lnTo>
                <a:lnTo>
                  <a:pt x="162051" y="76073"/>
                </a:lnTo>
                <a:lnTo>
                  <a:pt x="162051" y="132461"/>
                </a:lnTo>
                <a:lnTo>
                  <a:pt x="185673" y="132461"/>
                </a:lnTo>
                <a:lnTo>
                  <a:pt x="185673" y="0"/>
                </a:lnTo>
                <a:close/>
              </a:path>
              <a:path w="423545" h="222885">
                <a:moveTo>
                  <a:pt x="79755" y="34544"/>
                </a:moveTo>
                <a:lnTo>
                  <a:pt x="55752" y="34544"/>
                </a:lnTo>
                <a:lnTo>
                  <a:pt x="55752" y="39497"/>
                </a:lnTo>
                <a:lnTo>
                  <a:pt x="55252" y="47234"/>
                </a:lnTo>
                <a:lnTo>
                  <a:pt x="40798" y="82994"/>
                </a:lnTo>
                <a:lnTo>
                  <a:pt x="8360" y="109015"/>
                </a:lnTo>
                <a:lnTo>
                  <a:pt x="0" y="112395"/>
                </a:lnTo>
                <a:lnTo>
                  <a:pt x="12445" y="131190"/>
                </a:lnTo>
                <a:lnTo>
                  <a:pt x="46735" y="109600"/>
                </a:lnTo>
                <a:lnTo>
                  <a:pt x="68325" y="76581"/>
                </a:lnTo>
                <a:lnTo>
                  <a:pt x="92207" y="76581"/>
                </a:lnTo>
                <a:lnTo>
                  <a:pt x="79773" y="39497"/>
                </a:lnTo>
                <a:lnTo>
                  <a:pt x="79755" y="34544"/>
                </a:lnTo>
                <a:close/>
              </a:path>
              <a:path w="423545" h="222885">
                <a:moveTo>
                  <a:pt x="92207" y="76581"/>
                </a:moveTo>
                <a:lnTo>
                  <a:pt x="68325" y="76581"/>
                </a:lnTo>
                <a:lnTo>
                  <a:pt x="72346" y="84627"/>
                </a:lnTo>
                <a:lnTo>
                  <a:pt x="103870" y="116871"/>
                </a:lnTo>
                <a:lnTo>
                  <a:pt x="121284" y="125095"/>
                </a:lnTo>
                <a:lnTo>
                  <a:pt x="133476" y="106425"/>
                </a:lnTo>
                <a:lnTo>
                  <a:pt x="125382" y="103207"/>
                </a:lnTo>
                <a:lnTo>
                  <a:pt x="117871" y="99441"/>
                </a:lnTo>
                <a:lnTo>
                  <a:pt x="110956" y="95103"/>
                </a:lnTo>
                <a:lnTo>
                  <a:pt x="104647" y="90170"/>
                </a:lnTo>
                <a:lnTo>
                  <a:pt x="99002" y="84857"/>
                </a:lnTo>
                <a:lnTo>
                  <a:pt x="94059" y="79200"/>
                </a:lnTo>
                <a:lnTo>
                  <a:pt x="92207" y="76581"/>
                </a:lnTo>
                <a:close/>
              </a:path>
              <a:path w="423545" h="222885">
                <a:moveTo>
                  <a:pt x="127507" y="15366"/>
                </a:moveTo>
                <a:lnTo>
                  <a:pt x="7492" y="15366"/>
                </a:lnTo>
                <a:lnTo>
                  <a:pt x="7492" y="34544"/>
                </a:lnTo>
                <a:lnTo>
                  <a:pt x="127507" y="34544"/>
                </a:lnTo>
                <a:lnTo>
                  <a:pt x="127507" y="15366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6346190" y="2709164"/>
            <a:ext cx="661670" cy="223520"/>
            <a:chOff x="6346190" y="2709164"/>
            <a:chExt cx="661670" cy="223520"/>
          </a:xfrm>
        </p:grpSpPr>
        <p:sp>
          <p:nvSpPr>
            <p:cNvPr id="99" name="object 99"/>
            <p:cNvSpPr/>
            <p:nvPr/>
          </p:nvSpPr>
          <p:spPr>
            <a:xfrm>
              <a:off x="6346190" y="2728849"/>
              <a:ext cx="457834" cy="184785"/>
            </a:xfrm>
            <a:custGeom>
              <a:avLst/>
              <a:gdLst/>
              <a:ahLst/>
              <a:cxnLst/>
              <a:rect l="l" t="t" r="r" b="b"/>
              <a:pathLst>
                <a:path w="457834" h="184785">
                  <a:moveTo>
                    <a:pt x="217042" y="0"/>
                  </a:moveTo>
                  <a:lnTo>
                    <a:pt x="198501" y="0"/>
                  </a:lnTo>
                  <a:lnTo>
                    <a:pt x="190500" y="1904"/>
                  </a:lnTo>
                  <a:lnTo>
                    <a:pt x="183768" y="5587"/>
                  </a:lnTo>
                  <a:lnTo>
                    <a:pt x="176911" y="9143"/>
                  </a:lnTo>
                  <a:lnTo>
                    <a:pt x="162306" y="50673"/>
                  </a:lnTo>
                  <a:lnTo>
                    <a:pt x="164211" y="58038"/>
                  </a:lnTo>
                  <a:lnTo>
                    <a:pt x="171577" y="71754"/>
                  </a:lnTo>
                  <a:lnTo>
                    <a:pt x="176276" y="78486"/>
                  </a:lnTo>
                  <a:lnTo>
                    <a:pt x="182117" y="85216"/>
                  </a:lnTo>
                  <a:lnTo>
                    <a:pt x="174617" y="90429"/>
                  </a:lnTo>
                  <a:lnTo>
                    <a:pt x="149812" y="119379"/>
                  </a:lnTo>
                  <a:lnTo>
                    <a:pt x="147320" y="134238"/>
                  </a:lnTo>
                  <a:lnTo>
                    <a:pt x="147770" y="141285"/>
                  </a:lnTo>
                  <a:lnTo>
                    <a:pt x="168380" y="174253"/>
                  </a:lnTo>
                  <a:lnTo>
                    <a:pt x="205739" y="184403"/>
                  </a:lnTo>
                  <a:lnTo>
                    <a:pt x="214121" y="184403"/>
                  </a:lnTo>
                  <a:lnTo>
                    <a:pt x="222377" y="183006"/>
                  </a:lnTo>
                  <a:lnTo>
                    <a:pt x="230505" y="180212"/>
                  </a:lnTo>
                  <a:lnTo>
                    <a:pt x="238760" y="177546"/>
                  </a:lnTo>
                  <a:lnTo>
                    <a:pt x="245999" y="173227"/>
                  </a:lnTo>
                  <a:lnTo>
                    <a:pt x="252221" y="167512"/>
                  </a:lnTo>
                  <a:lnTo>
                    <a:pt x="282212" y="167512"/>
                  </a:lnTo>
                  <a:lnTo>
                    <a:pt x="277676" y="162051"/>
                  </a:lnTo>
                  <a:lnTo>
                    <a:pt x="205993" y="162051"/>
                  </a:lnTo>
                  <a:lnTo>
                    <a:pt x="199516" y="161925"/>
                  </a:lnTo>
                  <a:lnTo>
                    <a:pt x="193802" y="160654"/>
                  </a:lnTo>
                  <a:lnTo>
                    <a:pt x="188976" y="157987"/>
                  </a:lnTo>
                  <a:lnTo>
                    <a:pt x="184277" y="155448"/>
                  </a:lnTo>
                  <a:lnTo>
                    <a:pt x="180466" y="152018"/>
                  </a:lnTo>
                  <a:lnTo>
                    <a:pt x="177927" y="147700"/>
                  </a:lnTo>
                  <a:lnTo>
                    <a:pt x="175260" y="143383"/>
                  </a:lnTo>
                  <a:lnTo>
                    <a:pt x="173989" y="138684"/>
                  </a:lnTo>
                  <a:lnTo>
                    <a:pt x="173862" y="133476"/>
                  </a:lnTo>
                  <a:lnTo>
                    <a:pt x="173736" y="130428"/>
                  </a:lnTo>
                  <a:lnTo>
                    <a:pt x="175133" y="126491"/>
                  </a:lnTo>
                  <a:lnTo>
                    <a:pt x="180720" y="116839"/>
                  </a:lnTo>
                  <a:lnTo>
                    <a:pt x="185546" y="111633"/>
                  </a:lnTo>
                  <a:lnTo>
                    <a:pt x="196977" y="102870"/>
                  </a:lnTo>
                  <a:lnTo>
                    <a:pt x="228070" y="102870"/>
                  </a:lnTo>
                  <a:lnTo>
                    <a:pt x="216154" y="88646"/>
                  </a:lnTo>
                  <a:lnTo>
                    <a:pt x="228600" y="79755"/>
                  </a:lnTo>
                  <a:lnTo>
                    <a:pt x="236092" y="74295"/>
                  </a:lnTo>
                  <a:lnTo>
                    <a:pt x="239076" y="71247"/>
                  </a:lnTo>
                  <a:lnTo>
                    <a:pt x="201676" y="71247"/>
                  </a:lnTo>
                  <a:lnTo>
                    <a:pt x="197485" y="66293"/>
                  </a:lnTo>
                  <a:lnTo>
                    <a:pt x="187105" y="39242"/>
                  </a:lnTo>
                  <a:lnTo>
                    <a:pt x="187960" y="36067"/>
                  </a:lnTo>
                  <a:lnTo>
                    <a:pt x="203962" y="22098"/>
                  </a:lnTo>
                  <a:lnTo>
                    <a:pt x="248483" y="22098"/>
                  </a:lnTo>
                  <a:lnTo>
                    <a:pt x="247014" y="19685"/>
                  </a:lnTo>
                  <a:lnTo>
                    <a:pt x="243459" y="13715"/>
                  </a:lnTo>
                  <a:lnTo>
                    <a:pt x="238379" y="9016"/>
                  </a:lnTo>
                  <a:lnTo>
                    <a:pt x="231648" y="5461"/>
                  </a:lnTo>
                  <a:lnTo>
                    <a:pt x="225043" y="1904"/>
                  </a:lnTo>
                  <a:lnTo>
                    <a:pt x="217042" y="0"/>
                  </a:lnTo>
                  <a:close/>
                </a:path>
                <a:path w="457834" h="184785">
                  <a:moveTo>
                    <a:pt x="282212" y="167512"/>
                  </a:moveTo>
                  <a:lnTo>
                    <a:pt x="252221" y="167512"/>
                  </a:lnTo>
                  <a:lnTo>
                    <a:pt x="264413" y="181863"/>
                  </a:lnTo>
                  <a:lnTo>
                    <a:pt x="294132" y="181863"/>
                  </a:lnTo>
                  <a:lnTo>
                    <a:pt x="282212" y="167512"/>
                  </a:lnTo>
                  <a:close/>
                </a:path>
                <a:path w="457834" h="184785">
                  <a:moveTo>
                    <a:pt x="228070" y="102870"/>
                  </a:moveTo>
                  <a:lnTo>
                    <a:pt x="196977" y="102870"/>
                  </a:lnTo>
                  <a:lnTo>
                    <a:pt x="237236" y="150113"/>
                  </a:lnTo>
                  <a:lnTo>
                    <a:pt x="232663" y="153924"/>
                  </a:lnTo>
                  <a:lnTo>
                    <a:pt x="227584" y="156845"/>
                  </a:lnTo>
                  <a:lnTo>
                    <a:pt x="222250" y="159003"/>
                  </a:lnTo>
                  <a:lnTo>
                    <a:pt x="216915" y="161036"/>
                  </a:lnTo>
                  <a:lnTo>
                    <a:pt x="211455" y="162051"/>
                  </a:lnTo>
                  <a:lnTo>
                    <a:pt x="277676" y="162051"/>
                  </a:lnTo>
                  <a:lnTo>
                    <a:pt x="268605" y="151129"/>
                  </a:lnTo>
                  <a:lnTo>
                    <a:pt x="272541" y="146176"/>
                  </a:lnTo>
                  <a:lnTo>
                    <a:pt x="275970" y="139573"/>
                  </a:lnTo>
                  <a:lnTo>
                    <a:pt x="278714" y="131699"/>
                  </a:lnTo>
                  <a:lnTo>
                    <a:pt x="252221" y="131699"/>
                  </a:lnTo>
                  <a:lnTo>
                    <a:pt x="228070" y="102870"/>
                  </a:lnTo>
                  <a:close/>
                </a:path>
                <a:path w="457834" h="184785">
                  <a:moveTo>
                    <a:pt x="283463" y="100075"/>
                  </a:moveTo>
                  <a:lnTo>
                    <a:pt x="259587" y="100075"/>
                  </a:lnTo>
                  <a:lnTo>
                    <a:pt x="259517" y="106806"/>
                  </a:lnTo>
                  <a:lnTo>
                    <a:pt x="258953" y="111887"/>
                  </a:lnTo>
                  <a:lnTo>
                    <a:pt x="257666" y="117157"/>
                  </a:lnTo>
                  <a:lnTo>
                    <a:pt x="256286" y="122427"/>
                  </a:lnTo>
                  <a:lnTo>
                    <a:pt x="254508" y="127253"/>
                  </a:lnTo>
                  <a:lnTo>
                    <a:pt x="252221" y="131699"/>
                  </a:lnTo>
                  <a:lnTo>
                    <a:pt x="278714" y="131699"/>
                  </a:lnTo>
                  <a:lnTo>
                    <a:pt x="278891" y="131190"/>
                  </a:lnTo>
                  <a:lnTo>
                    <a:pt x="280820" y="124543"/>
                  </a:lnTo>
                  <a:lnTo>
                    <a:pt x="282225" y="117157"/>
                  </a:lnTo>
                  <a:lnTo>
                    <a:pt x="283106" y="109009"/>
                  </a:lnTo>
                  <a:lnTo>
                    <a:pt x="283463" y="100075"/>
                  </a:lnTo>
                  <a:close/>
                </a:path>
                <a:path w="457834" h="184785">
                  <a:moveTo>
                    <a:pt x="248483" y="22098"/>
                  </a:moveTo>
                  <a:lnTo>
                    <a:pt x="212216" y="22098"/>
                  </a:lnTo>
                  <a:lnTo>
                    <a:pt x="215773" y="23113"/>
                  </a:lnTo>
                  <a:lnTo>
                    <a:pt x="221868" y="26670"/>
                  </a:lnTo>
                  <a:lnTo>
                    <a:pt x="224155" y="28828"/>
                  </a:lnTo>
                  <a:lnTo>
                    <a:pt x="225806" y="31623"/>
                  </a:lnTo>
                  <a:lnTo>
                    <a:pt x="227457" y="34289"/>
                  </a:lnTo>
                  <a:lnTo>
                    <a:pt x="228345" y="37084"/>
                  </a:lnTo>
                  <a:lnTo>
                    <a:pt x="228218" y="45212"/>
                  </a:lnTo>
                  <a:lnTo>
                    <a:pt x="226821" y="49656"/>
                  </a:lnTo>
                  <a:lnTo>
                    <a:pt x="224155" y="53339"/>
                  </a:lnTo>
                  <a:lnTo>
                    <a:pt x="221361" y="57023"/>
                  </a:lnTo>
                  <a:lnTo>
                    <a:pt x="217551" y="60451"/>
                  </a:lnTo>
                  <a:lnTo>
                    <a:pt x="212725" y="63626"/>
                  </a:lnTo>
                  <a:lnTo>
                    <a:pt x="201676" y="71247"/>
                  </a:lnTo>
                  <a:lnTo>
                    <a:pt x="239076" y="71247"/>
                  </a:lnTo>
                  <a:lnTo>
                    <a:pt x="241935" y="68325"/>
                  </a:lnTo>
                  <a:lnTo>
                    <a:pt x="246126" y="61849"/>
                  </a:lnTo>
                  <a:lnTo>
                    <a:pt x="250316" y="55245"/>
                  </a:lnTo>
                  <a:lnTo>
                    <a:pt x="252349" y="47751"/>
                  </a:lnTo>
                  <a:lnTo>
                    <a:pt x="252349" y="32130"/>
                  </a:lnTo>
                  <a:lnTo>
                    <a:pt x="250570" y="25526"/>
                  </a:lnTo>
                  <a:lnTo>
                    <a:pt x="248483" y="22098"/>
                  </a:lnTo>
                  <a:close/>
                </a:path>
                <a:path w="457834" h="184785">
                  <a:moveTo>
                    <a:pt x="372617" y="1904"/>
                  </a:moveTo>
                  <a:lnTo>
                    <a:pt x="312419" y="1904"/>
                  </a:lnTo>
                  <a:lnTo>
                    <a:pt x="312419" y="181863"/>
                  </a:lnTo>
                  <a:lnTo>
                    <a:pt x="370839" y="181863"/>
                  </a:lnTo>
                  <a:lnTo>
                    <a:pt x="384053" y="181175"/>
                  </a:lnTo>
                  <a:lnTo>
                    <a:pt x="426698" y="164994"/>
                  </a:lnTo>
                  <a:lnTo>
                    <a:pt x="434482" y="157987"/>
                  </a:lnTo>
                  <a:lnTo>
                    <a:pt x="339852" y="157987"/>
                  </a:lnTo>
                  <a:lnTo>
                    <a:pt x="339852" y="25780"/>
                  </a:lnTo>
                  <a:lnTo>
                    <a:pt x="434776" y="25780"/>
                  </a:lnTo>
                  <a:lnTo>
                    <a:pt x="427039" y="18754"/>
                  </a:lnTo>
                  <a:lnTo>
                    <a:pt x="418084" y="12826"/>
                  </a:lnTo>
                  <a:lnTo>
                    <a:pt x="408158" y="8084"/>
                  </a:lnTo>
                  <a:lnTo>
                    <a:pt x="397255" y="4699"/>
                  </a:lnTo>
                  <a:lnTo>
                    <a:pt x="385401" y="2647"/>
                  </a:lnTo>
                  <a:lnTo>
                    <a:pt x="372617" y="1904"/>
                  </a:lnTo>
                  <a:close/>
                </a:path>
                <a:path w="457834" h="184785">
                  <a:moveTo>
                    <a:pt x="434776" y="25780"/>
                  </a:moveTo>
                  <a:lnTo>
                    <a:pt x="370839" y="25780"/>
                  </a:lnTo>
                  <a:lnTo>
                    <a:pt x="384696" y="26924"/>
                  </a:lnTo>
                  <a:lnTo>
                    <a:pt x="396732" y="30162"/>
                  </a:lnTo>
                  <a:lnTo>
                    <a:pt x="426545" y="63595"/>
                  </a:lnTo>
                  <a:lnTo>
                    <a:pt x="430276" y="91693"/>
                  </a:lnTo>
                  <a:lnTo>
                    <a:pt x="429325" y="106767"/>
                  </a:lnTo>
                  <a:lnTo>
                    <a:pt x="406590" y="148290"/>
                  </a:lnTo>
                  <a:lnTo>
                    <a:pt x="369442" y="157987"/>
                  </a:lnTo>
                  <a:lnTo>
                    <a:pt x="434482" y="157987"/>
                  </a:lnTo>
                  <a:lnTo>
                    <a:pt x="454755" y="117887"/>
                  </a:lnTo>
                  <a:lnTo>
                    <a:pt x="457327" y="91693"/>
                  </a:lnTo>
                  <a:lnTo>
                    <a:pt x="456686" y="78172"/>
                  </a:lnTo>
                  <a:lnTo>
                    <a:pt x="441569" y="34133"/>
                  </a:lnTo>
                  <a:lnTo>
                    <a:pt x="434863" y="25860"/>
                  </a:lnTo>
                  <a:close/>
                </a:path>
                <a:path w="457834" h="184785">
                  <a:moveTo>
                    <a:pt x="64135" y="1904"/>
                  </a:moveTo>
                  <a:lnTo>
                    <a:pt x="0" y="1904"/>
                  </a:lnTo>
                  <a:lnTo>
                    <a:pt x="0" y="181863"/>
                  </a:lnTo>
                  <a:lnTo>
                    <a:pt x="27432" y="181863"/>
                  </a:lnTo>
                  <a:lnTo>
                    <a:pt x="27432" y="114046"/>
                  </a:lnTo>
                  <a:lnTo>
                    <a:pt x="96431" y="114046"/>
                  </a:lnTo>
                  <a:lnTo>
                    <a:pt x="93725" y="109092"/>
                  </a:lnTo>
                  <a:lnTo>
                    <a:pt x="101415" y="105540"/>
                  </a:lnTo>
                  <a:lnTo>
                    <a:pt x="108092" y="101155"/>
                  </a:lnTo>
                  <a:lnTo>
                    <a:pt x="113746" y="95912"/>
                  </a:lnTo>
                  <a:lnTo>
                    <a:pt x="117885" y="90424"/>
                  </a:lnTo>
                  <a:lnTo>
                    <a:pt x="27432" y="90424"/>
                  </a:lnTo>
                  <a:lnTo>
                    <a:pt x="27432" y="25273"/>
                  </a:lnTo>
                  <a:lnTo>
                    <a:pt x="117193" y="25273"/>
                  </a:lnTo>
                  <a:lnTo>
                    <a:pt x="115774" y="23058"/>
                  </a:lnTo>
                  <a:lnTo>
                    <a:pt x="74162" y="2430"/>
                  </a:lnTo>
                  <a:lnTo>
                    <a:pt x="64135" y="1904"/>
                  </a:lnTo>
                  <a:close/>
                </a:path>
                <a:path w="457834" h="184785">
                  <a:moveTo>
                    <a:pt x="96431" y="114046"/>
                  </a:moveTo>
                  <a:lnTo>
                    <a:pt x="65912" y="114046"/>
                  </a:lnTo>
                  <a:lnTo>
                    <a:pt x="102488" y="181863"/>
                  </a:lnTo>
                  <a:lnTo>
                    <a:pt x="133476" y="181863"/>
                  </a:lnTo>
                  <a:lnTo>
                    <a:pt x="96431" y="114046"/>
                  </a:lnTo>
                  <a:close/>
                </a:path>
                <a:path w="457834" h="184785">
                  <a:moveTo>
                    <a:pt x="117193" y="25273"/>
                  </a:moveTo>
                  <a:lnTo>
                    <a:pt x="61468" y="25273"/>
                  </a:lnTo>
                  <a:lnTo>
                    <a:pt x="70685" y="25911"/>
                  </a:lnTo>
                  <a:lnTo>
                    <a:pt x="78533" y="27622"/>
                  </a:lnTo>
                  <a:lnTo>
                    <a:pt x="99060" y="68579"/>
                  </a:lnTo>
                  <a:lnTo>
                    <a:pt x="96138" y="76580"/>
                  </a:lnTo>
                  <a:lnTo>
                    <a:pt x="61468" y="90424"/>
                  </a:lnTo>
                  <a:lnTo>
                    <a:pt x="117885" y="90424"/>
                  </a:lnTo>
                  <a:lnTo>
                    <a:pt x="126619" y="58420"/>
                  </a:lnTo>
                  <a:lnTo>
                    <a:pt x="126170" y="50299"/>
                  </a:lnTo>
                  <a:lnTo>
                    <a:pt x="124841" y="42703"/>
                  </a:lnTo>
                  <a:lnTo>
                    <a:pt x="122654" y="35631"/>
                  </a:lnTo>
                  <a:lnTo>
                    <a:pt x="119634" y="29083"/>
                  </a:lnTo>
                  <a:lnTo>
                    <a:pt x="117193" y="25273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4987" y="2709164"/>
              <a:ext cx="182872" cy="223265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7105904" y="2709164"/>
            <a:ext cx="625475" cy="222885"/>
          </a:xfrm>
          <a:custGeom>
            <a:avLst/>
            <a:gdLst/>
            <a:ahLst/>
            <a:cxnLst/>
            <a:rect l="l" t="t" r="r" b="b"/>
            <a:pathLst>
              <a:path w="625475" h="222885">
                <a:moveTo>
                  <a:pt x="549782" y="137668"/>
                </a:moveTo>
                <a:lnTo>
                  <a:pt x="509397" y="142748"/>
                </a:lnTo>
                <a:lnTo>
                  <a:pt x="474472" y="171196"/>
                </a:lnTo>
                <a:lnTo>
                  <a:pt x="474472" y="189230"/>
                </a:lnTo>
                <a:lnTo>
                  <a:pt x="509397" y="217424"/>
                </a:lnTo>
                <a:lnTo>
                  <a:pt x="549782" y="222250"/>
                </a:lnTo>
                <a:lnTo>
                  <a:pt x="561091" y="221960"/>
                </a:lnTo>
                <a:lnTo>
                  <a:pt x="604948" y="211391"/>
                </a:lnTo>
                <a:lnTo>
                  <a:pt x="615376" y="203581"/>
                </a:lnTo>
                <a:lnTo>
                  <a:pt x="549782" y="203581"/>
                </a:lnTo>
                <a:lnTo>
                  <a:pt x="538184" y="203200"/>
                </a:lnTo>
                <a:lnTo>
                  <a:pt x="497967" y="187706"/>
                </a:lnTo>
                <a:lnTo>
                  <a:pt x="497967" y="172465"/>
                </a:lnTo>
                <a:lnTo>
                  <a:pt x="538184" y="156485"/>
                </a:lnTo>
                <a:lnTo>
                  <a:pt x="549782" y="156083"/>
                </a:lnTo>
                <a:lnTo>
                  <a:pt x="614789" y="156083"/>
                </a:lnTo>
                <a:lnTo>
                  <a:pt x="610919" y="152695"/>
                </a:lnTo>
                <a:lnTo>
                  <a:pt x="571579" y="139017"/>
                </a:lnTo>
                <a:lnTo>
                  <a:pt x="561091" y="138050"/>
                </a:lnTo>
                <a:lnTo>
                  <a:pt x="549782" y="137668"/>
                </a:lnTo>
                <a:close/>
              </a:path>
              <a:path w="625475" h="222885">
                <a:moveTo>
                  <a:pt x="614789" y="156083"/>
                </a:moveTo>
                <a:lnTo>
                  <a:pt x="549782" y="156083"/>
                </a:lnTo>
                <a:lnTo>
                  <a:pt x="561381" y="156485"/>
                </a:lnTo>
                <a:lnTo>
                  <a:pt x="571611" y="157686"/>
                </a:lnTo>
                <a:lnTo>
                  <a:pt x="580483" y="159672"/>
                </a:lnTo>
                <a:lnTo>
                  <a:pt x="588010" y="162433"/>
                </a:lnTo>
                <a:lnTo>
                  <a:pt x="597026" y="166497"/>
                </a:lnTo>
                <a:lnTo>
                  <a:pt x="601599" y="172465"/>
                </a:lnTo>
                <a:lnTo>
                  <a:pt x="601599" y="187706"/>
                </a:lnTo>
                <a:lnTo>
                  <a:pt x="561381" y="203200"/>
                </a:lnTo>
                <a:lnTo>
                  <a:pt x="549782" y="203581"/>
                </a:lnTo>
                <a:lnTo>
                  <a:pt x="615376" y="203581"/>
                </a:lnTo>
                <a:lnTo>
                  <a:pt x="615950" y="203073"/>
                </a:lnTo>
                <a:lnTo>
                  <a:pt x="621919" y="196850"/>
                </a:lnTo>
                <a:lnTo>
                  <a:pt x="624967" y="189230"/>
                </a:lnTo>
                <a:lnTo>
                  <a:pt x="624967" y="171196"/>
                </a:lnTo>
                <a:lnTo>
                  <a:pt x="621919" y="163449"/>
                </a:lnTo>
                <a:lnTo>
                  <a:pt x="615950" y="157099"/>
                </a:lnTo>
                <a:lnTo>
                  <a:pt x="614789" y="156083"/>
                </a:lnTo>
                <a:close/>
              </a:path>
              <a:path w="625475" h="222885">
                <a:moveTo>
                  <a:pt x="64389" y="148589"/>
                </a:moveTo>
                <a:lnTo>
                  <a:pt x="40767" y="148589"/>
                </a:lnTo>
                <a:lnTo>
                  <a:pt x="40767" y="217932"/>
                </a:lnTo>
                <a:lnTo>
                  <a:pt x="191389" y="217932"/>
                </a:lnTo>
                <a:lnTo>
                  <a:pt x="191389" y="198882"/>
                </a:lnTo>
                <a:lnTo>
                  <a:pt x="64389" y="198882"/>
                </a:lnTo>
                <a:lnTo>
                  <a:pt x="64389" y="148589"/>
                </a:lnTo>
                <a:close/>
              </a:path>
              <a:path w="625475" h="222885">
                <a:moveTo>
                  <a:pt x="185420" y="253"/>
                </a:moveTo>
                <a:lnTo>
                  <a:pt x="161798" y="253"/>
                </a:lnTo>
                <a:lnTo>
                  <a:pt x="161798" y="60451"/>
                </a:lnTo>
                <a:lnTo>
                  <a:pt x="119379" y="60451"/>
                </a:lnTo>
                <a:lnTo>
                  <a:pt x="119379" y="79501"/>
                </a:lnTo>
                <a:lnTo>
                  <a:pt x="161798" y="79501"/>
                </a:lnTo>
                <a:lnTo>
                  <a:pt x="161798" y="163322"/>
                </a:lnTo>
                <a:lnTo>
                  <a:pt x="185420" y="163322"/>
                </a:lnTo>
                <a:lnTo>
                  <a:pt x="185420" y="253"/>
                </a:lnTo>
                <a:close/>
              </a:path>
              <a:path w="625475" h="222885">
                <a:moveTo>
                  <a:pt x="79501" y="36575"/>
                </a:moveTo>
                <a:lnTo>
                  <a:pt x="55499" y="36575"/>
                </a:lnTo>
                <a:lnTo>
                  <a:pt x="55499" y="45212"/>
                </a:lnTo>
                <a:lnTo>
                  <a:pt x="54998" y="52853"/>
                </a:lnTo>
                <a:lnTo>
                  <a:pt x="40544" y="88122"/>
                </a:lnTo>
                <a:lnTo>
                  <a:pt x="8338" y="113502"/>
                </a:lnTo>
                <a:lnTo>
                  <a:pt x="0" y="116839"/>
                </a:lnTo>
                <a:lnTo>
                  <a:pt x="12192" y="136016"/>
                </a:lnTo>
                <a:lnTo>
                  <a:pt x="46354" y="114808"/>
                </a:lnTo>
                <a:lnTo>
                  <a:pt x="67818" y="82296"/>
                </a:lnTo>
                <a:lnTo>
                  <a:pt x="91946" y="82296"/>
                </a:lnTo>
                <a:lnTo>
                  <a:pt x="79501" y="45212"/>
                </a:lnTo>
                <a:lnTo>
                  <a:pt x="79501" y="36575"/>
                </a:lnTo>
                <a:close/>
              </a:path>
              <a:path w="625475" h="222885">
                <a:moveTo>
                  <a:pt x="91946" y="82296"/>
                </a:moveTo>
                <a:lnTo>
                  <a:pt x="67818" y="82296"/>
                </a:lnTo>
                <a:lnTo>
                  <a:pt x="71913" y="90344"/>
                </a:lnTo>
                <a:lnTo>
                  <a:pt x="103568" y="122777"/>
                </a:lnTo>
                <a:lnTo>
                  <a:pt x="121030" y="131063"/>
                </a:lnTo>
                <a:lnTo>
                  <a:pt x="133223" y="112140"/>
                </a:lnTo>
                <a:lnTo>
                  <a:pt x="125128" y="108977"/>
                </a:lnTo>
                <a:lnTo>
                  <a:pt x="117617" y="105219"/>
                </a:lnTo>
                <a:lnTo>
                  <a:pt x="110702" y="100889"/>
                </a:lnTo>
                <a:lnTo>
                  <a:pt x="104394" y="96012"/>
                </a:lnTo>
                <a:lnTo>
                  <a:pt x="98748" y="90626"/>
                </a:lnTo>
                <a:lnTo>
                  <a:pt x="93805" y="84931"/>
                </a:lnTo>
                <a:lnTo>
                  <a:pt x="91946" y="82296"/>
                </a:lnTo>
                <a:close/>
              </a:path>
              <a:path w="625475" h="222885">
                <a:moveTo>
                  <a:pt x="127253" y="17145"/>
                </a:moveTo>
                <a:lnTo>
                  <a:pt x="7239" y="17145"/>
                </a:lnTo>
                <a:lnTo>
                  <a:pt x="7239" y="36575"/>
                </a:lnTo>
                <a:lnTo>
                  <a:pt x="127253" y="36575"/>
                </a:lnTo>
                <a:lnTo>
                  <a:pt x="127253" y="17145"/>
                </a:lnTo>
                <a:close/>
              </a:path>
              <a:path w="625475" h="222885">
                <a:moveTo>
                  <a:pt x="394207" y="146685"/>
                </a:moveTo>
                <a:lnTo>
                  <a:pt x="247015" y="146685"/>
                </a:lnTo>
                <a:lnTo>
                  <a:pt x="247015" y="165735"/>
                </a:lnTo>
                <a:lnTo>
                  <a:pt x="370586" y="165735"/>
                </a:lnTo>
                <a:lnTo>
                  <a:pt x="370586" y="222503"/>
                </a:lnTo>
                <a:lnTo>
                  <a:pt x="394207" y="222503"/>
                </a:lnTo>
                <a:lnTo>
                  <a:pt x="394207" y="146685"/>
                </a:lnTo>
                <a:close/>
              </a:path>
              <a:path w="625475" h="222885">
                <a:moveTo>
                  <a:pt x="329565" y="13208"/>
                </a:moveTo>
                <a:lnTo>
                  <a:pt x="228219" y="13208"/>
                </a:lnTo>
                <a:lnTo>
                  <a:pt x="228219" y="32385"/>
                </a:lnTo>
                <a:lnTo>
                  <a:pt x="306450" y="32385"/>
                </a:lnTo>
                <a:lnTo>
                  <a:pt x="306450" y="58420"/>
                </a:lnTo>
                <a:lnTo>
                  <a:pt x="228473" y="58420"/>
                </a:lnTo>
                <a:lnTo>
                  <a:pt x="228473" y="124840"/>
                </a:lnTo>
                <a:lnTo>
                  <a:pt x="246252" y="124840"/>
                </a:lnTo>
                <a:lnTo>
                  <a:pt x="266652" y="124666"/>
                </a:lnTo>
                <a:lnTo>
                  <a:pt x="311138" y="122812"/>
                </a:lnTo>
                <a:lnTo>
                  <a:pt x="352932" y="117601"/>
                </a:lnTo>
                <a:lnTo>
                  <a:pt x="351318" y="105410"/>
                </a:lnTo>
                <a:lnTo>
                  <a:pt x="252095" y="105410"/>
                </a:lnTo>
                <a:lnTo>
                  <a:pt x="252095" y="76835"/>
                </a:lnTo>
                <a:lnTo>
                  <a:pt x="329565" y="76835"/>
                </a:lnTo>
                <a:lnTo>
                  <a:pt x="329565" y="13208"/>
                </a:lnTo>
                <a:close/>
              </a:path>
              <a:path w="625475" h="222885">
                <a:moveTo>
                  <a:pt x="350393" y="98425"/>
                </a:moveTo>
                <a:lnTo>
                  <a:pt x="311405" y="103328"/>
                </a:lnTo>
                <a:lnTo>
                  <a:pt x="270478" y="105235"/>
                </a:lnTo>
                <a:lnTo>
                  <a:pt x="252095" y="105410"/>
                </a:lnTo>
                <a:lnTo>
                  <a:pt x="351318" y="105410"/>
                </a:lnTo>
                <a:lnTo>
                  <a:pt x="350393" y="98425"/>
                </a:lnTo>
                <a:close/>
              </a:path>
              <a:path w="625475" h="222885">
                <a:moveTo>
                  <a:pt x="624331" y="0"/>
                </a:moveTo>
                <a:lnTo>
                  <a:pt x="600710" y="0"/>
                </a:lnTo>
                <a:lnTo>
                  <a:pt x="600710" y="45212"/>
                </a:lnTo>
                <a:lnTo>
                  <a:pt x="553720" y="45212"/>
                </a:lnTo>
                <a:lnTo>
                  <a:pt x="553720" y="64643"/>
                </a:lnTo>
                <a:lnTo>
                  <a:pt x="600710" y="64643"/>
                </a:lnTo>
                <a:lnTo>
                  <a:pt x="600710" y="131445"/>
                </a:lnTo>
                <a:lnTo>
                  <a:pt x="624331" y="131445"/>
                </a:lnTo>
                <a:lnTo>
                  <a:pt x="624331" y="0"/>
                </a:lnTo>
                <a:close/>
              </a:path>
              <a:path w="625475" h="222885">
                <a:moveTo>
                  <a:pt x="517778" y="12446"/>
                </a:moveTo>
                <a:lnTo>
                  <a:pt x="494411" y="12446"/>
                </a:lnTo>
                <a:lnTo>
                  <a:pt x="494411" y="34289"/>
                </a:lnTo>
                <a:lnTo>
                  <a:pt x="493910" y="42626"/>
                </a:lnTo>
                <a:lnTo>
                  <a:pt x="479377" y="79978"/>
                </a:lnTo>
                <a:lnTo>
                  <a:pt x="446514" y="106221"/>
                </a:lnTo>
                <a:lnTo>
                  <a:pt x="437896" y="109600"/>
                </a:lnTo>
                <a:lnTo>
                  <a:pt x="450596" y="128524"/>
                </a:lnTo>
                <a:lnTo>
                  <a:pt x="485013" y="106934"/>
                </a:lnTo>
                <a:lnTo>
                  <a:pt x="506475" y="73533"/>
                </a:lnTo>
                <a:lnTo>
                  <a:pt x="530311" y="73533"/>
                </a:lnTo>
                <a:lnTo>
                  <a:pt x="517831" y="34289"/>
                </a:lnTo>
                <a:lnTo>
                  <a:pt x="517778" y="12446"/>
                </a:lnTo>
                <a:close/>
              </a:path>
              <a:path w="625475" h="222885">
                <a:moveTo>
                  <a:pt x="530311" y="73533"/>
                </a:moveTo>
                <a:lnTo>
                  <a:pt x="506475" y="73533"/>
                </a:lnTo>
                <a:lnTo>
                  <a:pt x="510547" y="81704"/>
                </a:lnTo>
                <a:lnTo>
                  <a:pt x="541623" y="113696"/>
                </a:lnTo>
                <a:lnTo>
                  <a:pt x="558673" y="121793"/>
                </a:lnTo>
                <a:lnTo>
                  <a:pt x="571626" y="103377"/>
                </a:lnTo>
                <a:lnTo>
                  <a:pt x="563459" y="100306"/>
                </a:lnTo>
                <a:lnTo>
                  <a:pt x="555910" y="96615"/>
                </a:lnTo>
                <a:lnTo>
                  <a:pt x="548981" y="92305"/>
                </a:lnTo>
                <a:lnTo>
                  <a:pt x="542671" y="87375"/>
                </a:lnTo>
                <a:lnTo>
                  <a:pt x="537005" y="81922"/>
                </a:lnTo>
                <a:lnTo>
                  <a:pt x="532018" y="76041"/>
                </a:lnTo>
                <a:lnTo>
                  <a:pt x="530311" y="73533"/>
                </a:lnTo>
                <a:close/>
              </a:path>
              <a:path w="625475" h="222885">
                <a:moveTo>
                  <a:pt x="394207" y="253"/>
                </a:moveTo>
                <a:lnTo>
                  <a:pt x="370586" y="253"/>
                </a:lnTo>
                <a:lnTo>
                  <a:pt x="370586" y="135509"/>
                </a:lnTo>
                <a:lnTo>
                  <a:pt x="394207" y="135509"/>
                </a:lnTo>
                <a:lnTo>
                  <a:pt x="394207" y="100711"/>
                </a:lnTo>
                <a:lnTo>
                  <a:pt x="426466" y="100711"/>
                </a:lnTo>
                <a:lnTo>
                  <a:pt x="426466" y="81025"/>
                </a:lnTo>
                <a:lnTo>
                  <a:pt x="394207" y="81025"/>
                </a:lnTo>
                <a:lnTo>
                  <a:pt x="394207" y="53466"/>
                </a:lnTo>
                <a:lnTo>
                  <a:pt x="426466" y="53466"/>
                </a:lnTo>
                <a:lnTo>
                  <a:pt x="426466" y="34036"/>
                </a:lnTo>
                <a:lnTo>
                  <a:pt x="394207" y="34036"/>
                </a:lnTo>
                <a:lnTo>
                  <a:pt x="394207" y="253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818755" y="2709164"/>
            <a:ext cx="645795" cy="222885"/>
            <a:chOff x="7818755" y="2709164"/>
            <a:chExt cx="645795" cy="222885"/>
          </a:xfrm>
        </p:grpSpPr>
        <p:sp>
          <p:nvSpPr>
            <p:cNvPr id="103" name="object 103"/>
            <p:cNvSpPr/>
            <p:nvPr/>
          </p:nvSpPr>
          <p:spPr>
            <a:xfrm>
              <a:off x="7818755" y="2709164"/>
              <a:ext cx="426084" cy="222885"/>
            </a:xfrm>
            <a:custGeom>
              <a:avLst/>
              <a:gdLst/>
              <a:ahLst/>
              <a:cxnLst/>
              <a:rect l="l" t="t" r="r" b="b"/>
              <a:pathLst>
                <a:path w="426084" h="222885">
                  <a:moveTo>
                    <a:pt x="425703" y="172974"/>
                  </a:moveTo>
                  <a:lnTo>
                    <a:pt x="222630" y="172974"/>
                  </a:lnTo>
                  <a:lnTo>
                    <a:pt x="222630" y="192659"/>
                  </a:lnTo>
                  <a:lnTo>
                    <a:pt x="425703" y="192659"/>
                  </a:lnTo>
                  <a:lnTo>
                    <a:pt x="425703" y="172974"/>
                  </a:lnTo>
                  <a:close/>
                </a:path>
                <a:path w="426084" h="222885">
                  <a:moveTo>
                    <a:pt x="323342" y="94487"/>
                  </a:moveTo>
                  <a:lnTo>
                    <a:pt x="299974" y="94487"/>
                  </a:lnTo>
                  <a:lnTo>
                    <a:pt x="299974" y="172974"/>
                  </a:lnTo>
                  <a:lnTo>
                    <a:pt x="323342" y="172974"/>
                  </a:lnTo>
                  <a:lnTo>
                    <a:pt x="323342" y="94487"/>
                  </a:lnTo>
                  <a:close/>
                </a:path>
                <a:path w="426084" h="222885">
                  <a:moveTo>
                    <a:pt x="402844" y="21336"/>
                  </a:moveTo>
                  <a:lnTo>
                    <a:pt x="243967" y="21336"/>
                  </a:lnTo>
                  <a:lnTo>
                    <a:pt x="243967" y="40512"/>
                  </a:lnTo>
                  <a:lnTo>
                    <a:pt x="379222" y="40512"/>
                  </a:lnTo>
                  <a:lnTo>
                    <a:pt x="379240" y="57419"/>
                  </a:lnTo>
                  <a:lnTo>
                    <a:pt x="377158" y="100718"/>
                  </a:lnTo>
                  <a:lnTo>
                    <a:pt x="370586" y="144652"/>
                  </a:lnTo>
                  <a:lnTo>
                    <a:pt x="394335" y="147193"/>
                  </a:lnTo>
                  <a:lnTo>
                    <a:pt x="400303" y="106172"/>
                  </a:lnTo>
                  <a:lnTo>
                    <a:pt x="402736" y="64791"/>
                  </a:lnTo>
                  <a:lnTo>
                    <a:pt x="402844" y="21336"/>
                  </a:lnTo>
                  <a:close/>
                </a:path>
                <a:path w="426084" h="222885">
                  <a:moveTo>
                    <a:pt x="149098" y="4699"/>
                  </a:moveTo>
                  <a:lnTo>
                    <a:pt x="126746" y="4699"/>
                  </a:lnTo>
                  <a:lnTo>
                    <a:pt x="126746" y="78866"/>
                  </a:lnTo>
                  <a:lnTo>
                    <a:pt x="92201" y="78866"/>
                  </a:lnTo>
                  <a:lnTo>
                    <a:pt x="92201" y="98171"/>
                  </a:lnTo>
                  <a:lnTo>
                    <a:pt x="126746" y="98171"/>
                  </a:lnTo>
                  <a:lnTo>
                    <a:pt x="126746" y="211582"/>
                  </a:lnTo>
                  <a:lnTo>
                    <a:pt x="149098" y="211582"/>
                  </a:lnTo>
                  <a:lnTo>
                    <a:pt x="149098" y="4699"/>
                  </a:lnTo>
                  <a:close/>
                </a:path>
                <a:path w="426084" h="222885">
                  <a:moveTo>
                    <a:pt x="70358" y="44196"/>
                  </a:moveTo>
                  <a:lnTo>
                    <a:pt x="47625" y="44196"/>
                  </a:lnTo>
                  <a:lnTo>
                    <a:pt x="47625" y="62102"/>
                  </a:lnTo>
                  <a:lnTo>
                    <a:pt x="47291" y="72054"/>
                  </a:lnTo>
                  <a:lnTo>
                    <a:pt x="39292" y="110529"/>
                  </a:lnTo>
                  <a:lnTo>
                    <a:pt x="14493" y="150066"/>
                  </a:lnTo>
                  <a:lnTo>
                    <a:pt x="0" y="161289"/>
                  </a:lnTo>
                  <a:lnTo>
                    <a:pt x="14350" y="178943"/>
                  </a:lnTo>
                  <a:lnTo>
                    <a:pt x="42037" y="151130"/>
                  </a:lnTo>
                  <a:lnTo>
                    <a:pt x="59309" y="111633"/>
                  </a:lnTo>
                  <a:lnTo>
                    <a:pt x="79766" y="111633"/>
                  </a:lnTo>
                  <a:lnTo>
                    <a:pt x="70669" y="71651"/>
                  </a:lnTo>
                  <a:lnTo>
                    <a:pt x="70358" y="62102"/>
                  </a:lnTo>
                  <a:lnTo>
                    <a:pt x="70358" y="44196"/>
                  </a:lnTo>
                  <a:close/>
                </a:path>
                <a:path w="426084" h="222885">
                  <a:moveTo>
                    <a:pt x="79766" y="111633"/>
                  </a:moveTo>
                  <a:lnTo>
                    <a:pt x="59309" y="111633"/>
                  </a:lnTo>
                  <a:lnTo>
                    <a:pt x="62497" y="121560"/>
                  </a:lnTo>
                  <a:lnTo>
                    <a:pt x="81760" y="155680"/>
                  </a:lnTo>
                  <a:lnTo>
                    <a:pt x="102870" y="173736"/>
                  </a:lnTo>
                  <a:lnTo>
                    <a:pt x="116967" y="156337"/>
                  </a:lnTo>
                  <a:lnTo>
                    <a:pt x="109489" y="151389"/>
                  </a:lnTo>
                  <a:lnTo>
                    <a:pt x="102679" y="145716"/>
                  </a:lnTo>
                  <a:lnTo>
                    <a:pt x="96535" y="139352"/>
                  </a:lnTo>
                  <a:lnTo>
                    <a:pt x="91059" y="132334"/>
                  </a:lnTo>
                  <a:lnTo>
                    <a:pt x="86153" y="124712"/>
                  </a:lnTo>
                  <a:lnTo>
                    <a:pt x="81915" y="116697"/>
                  </a:lnTo>
                  <a:lnTo>
                    <a:pt x="79766" y="111633"/>
                  </a:lnTo>
                  <a:close/>
                </a:path>
                <a:path w="426084" h="222885">
                  <a:moveTo>
                    <a:pt x="108585" y="25146"/>
                  </a:moveTo>
                  <a:lnTo>
                    <a:pt x="6730" y="25146"/>
                  </a:lnTo>
                  <a:lnTo>
                    <a:pt x="6730" y="44196"/>
                  </a:lnTo>
                  <a:lnTo>
                    <a:pt x="108585" y="44196"/>
                  </a:lnTo>
                  <a:lnTo>
                    <a:pt x="108585" y="25146"/>
                  </a:lnTo>
                  <a:close/>
                </a:path>
                <a:path w="426084" h="222885">
                  <a:moveTo>
                    <a:pt x="194310" y="0"/>
                  </a:moveTo>
                  <a:lnTo>
                    <a:pt x="171703" y="0"/>
                  </a:lnTo>
                  <a:lnTo>
                    <a:pt x="171703" y="222758"/>
                  </a:lnTo>
                  <a:lnTo>
                    <a:pt x="194310" y="222758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260588" y="2715259"/>
              <a:ext cx="203835" cy="213360"/>
            </a:xfrm>
            <a:custGeom>
              <a:avLst/>
              <a:gdLst/>
              <a:ahLst/>
              <a:cxnLst/>
              <a:rect l="l" t="t" r="r" b="b"/>
              <a:pathLst>
                <a:path w="203834" h="213360">
                  <a:moveTo>
                    <a:pt x="181991" y="64770"/>
                  </a:moveTo>
                  <a:lnTo>
                    <a:pt x="49530" y="64770"/>
                  </a:lnTo>
                  <a:lnTo>
                    <a:pt x="49530" y="48260"/>
                  </a:lnTo>
                  <a:lnTo>
                    <a:pt x="178181" y="48260"/>
                  </a:lnTo>
                  <a:lnTo>
                    <a:pt x="178181" y="31750"/>
                  </a:lnTo>
                  <a:lnTo>
                    <a:pt x="178181" y="16510"/>
                  </a:lnTo>
                  <a:lnTo>
                    <a:pt x="178181" y="0"/>
                  </a:lnTo>
                  <a:lnTo>
                    <a:pt x="25654" y="0"/>
                  </a:lnTo>
                  <a:lnTo>
                    <a:pt x="25654" y="16510"/>
                  </a:lnTo>
                  <a:lnTo>
                    <a:pt x="154559" y="16510"/>
                  </a:lnTo>
                  <a:lnTo>
                    <a:pt x="154559" y="31750"/>
                  </a:lnTo>
                  <a:lnTo>
                    <a:pt x="26162" y="31750"/>
                  </a:lnTo>
                  <a:lnTo>
                    <a:pt x="26162" y="48260"/>
                  </a:lnTo>
                  <a:lnTo>
                    <a:pt x="26162" y="64770"/>
                  </a:lnTo>
                  <a:lnTo>
                    <a:pt x="26162" y="81280"/>
                  </a:lnTo>
                  <a:lnTo>
                    <a:pt x="181991" y="81280"/>
                  </a:lnTo>
                  <a:lnTo>
                    <a:pt x="181991" y="64770"/>
                  </a:lnTo>
                  <a:close/>
                </a:path>
                <a:path w="203834" h="213360">
                  <a:moveTo>
                    <a:pt x="185674" y="196850"/>
                  </a:moveTo>
                  <a:lnTo>
                    <a:pt x="48006" y="196850"/>
                  </a:lnTo>
                  <a:lnTo>
                    <a:pt x="48006" y="179070"/>
                  </a:lnTo>
                  <a:lnTo>
                    <a:pt x="178689" y="179070"/>
                  </a:lnTo>
                  <a:lnTo>
                    <a:pt x="178689" y="163830"/>
                  </a:lnTo>
                  <a:lnTo>
                    <a:pt x="178689" y="147320"/>
                  </a:lnTo>
                  <a:lnTo>
                    <a:pt x="178689" y="129540"/>
                  </a:lnTo>
                  <a:lnTo>
                    <a:pt x="24130" y="129540"/>
                  </a:lnTo>
                  <a:lnTo>
                    <a:pt x="24130" y="147320"/>
                  </a:lnTo>
                  <a:lnTo>
                    <a:pt x="155321" y="147320"/>
                  </a:lnTo>
                  <a:lnTo>
                    <a:pt x="155321" y="163830"/>
                  </a:lnTo>
                  <a:lnTo>
                    <a:pt x="24384" y="163830"/>
                  </a:lnTo>
                  <a:lnTo>
                    <a:pt x="24384" y="179070"/>
                  </a:lnTo>
                  <a:lnTo>
                    <a:pt x="24384" y="196850"/>
                  </a:lnTo>
                  <a:lnTo>
                    <a:pt x="24384" y="213360"/>
                  </a:lnTo>
                  <a:lnTo>
                    <a:pt x="185674" y="213360"/>
                  </a:lnTo>
                  <a:lnTo>
                    <a:pt x="185674" y="196850"/>
                  </a:lnTo>
                  <a:close/>
                </a:path>
                <a:path w="203834" h="213360">
                  <a:moveTo>
                    <a:pt x="203835" y="96012"/>
                  </a:moveTo>
                  <a:lnTo>
                    <a:pt x="0" y="96012"/>
                  </a:lnTo>
                  <a:lnTo>
                    <a:pt x="0" y="114173"/>
                  </a:lnTo>
                  <a:lnTo>
                    <a:pt x="203835" y="114173"/>
                  </a:lnTo>
                  <a:lnTo>
                    <a:pt x="203835" y="9601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8537961" y="2709164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86482" y="138175"/>
                </a:moveTo>
                <a:lnTo>
                  <a:pt x="62860" y="138175"/>
                </a:lnTo>
                <a:lnTo>
                  <a:pt x="62860" y="215773"/>
                </a:lnTo>
                <a:lnTo>
                  <a:pt x="86482" y="215773"/>
                </a:lnTo>
                <a:lnTo>
                  <a:pt x="86482" y="138175"/>
                </a:lnTo>
                <a:close/>
              </a:path>
              <a:path w="410845" h="222885">
                <a:moveTo>
                  <a:pt x="146680" y="111633"/>
                </a:moveTo>
                <a:lnTo>
                  <a:pt x="96134" y="116966"/>
                </a:lnTo>
                <a:lnTo>
                  <a:pt x="57843" y="118895"/>
                </a:lnTo>
                <a:lnTo>
                  <a:pt x="10617" y="119788"/>
                </a:lnTo>
                <a:lnTo>
                  <a:pt x="0" y="119788"/>
                </a:lnTo>
                <a:lnTo>
                  <a:pt x="3297" y="139446"/>
                </a:lnTo>
                <a:lnTo>
                  <a:pt x="39214" y="139051"/>
                </a:lnTo>
                <a:lnTo>
                  <a:pt x="54835" y="138531"/>
                </a:lnTo>
                <a:lnTo>
                  <a:pt x="62860" y="138175"/>
                </a:lnTo>
                <a:lnTo>
                  <a:pt x="86482" y="138175"/>
                </a:lnTo>
                <a:lnTo>
                  <a:pt x="86482" y="136906"/>
                </a:lnTo>
                <a:lnTo>
                  <a:pt x="94219" y="136360"/>
                </a:lnTo>
                <a:lnTo>
                  <a:pt x="101992" y="135683"/>
                </a:lnTo>
                <a:lnTo>
                  <a:pt x="140814" y="130645"/>
                </a:lnTo>
                <a:lnTo>
                  <a:pt x="148458" y="129286"/>
                </a:lnTo>
                <a:lnTo>
                  <a:pt x="147501" y="119788"/>
                </a:lnTo>
                <a:lnTo>
                  <a:pt x="10617" y="119788"/>
                </a:lnTo>
                <a:lnTo>
                  <a:pt x="147498" y="119761"/>
                </a:lnTo>
                <a:lnTo>
                  <a:pt x="146680" y="111633"/>
                </a:lnTo>
                <a:close/>
              </a:path>
              <a:path w="410845" h="222885">
                <a:moveTo>
                  <a:pt x="274696" y="69341"/>
                </a:moveTo>
                <a:lnTo>
                  <a:pt x="236723" y="86233"/>
                </a:lnTo>
                <a:lnTo>
                  <a:pt x="226436" y="120523"/>
                </a:lnTo>
                <a:lnTo>
                  <a:pt x="226819" y="127926"/>
                </a:lnTo>
                <a:lnTo>
                  <a:pt x="249677" y="165608"/>
                </a:lnTo>
                <a:lnTo>
                  <a:pt x="274696" y="172212"/>
                </a:lnTo>
                <a:lnTo>
                  <a:pt x="281605" y="171787"/>
                </a:lnTo>
                <a:lnTo>
                  <a:pt x="314268" y="152146"/>
                </a:lnTo>
                <a:lnTo>
                  <a:pt x="274696" y="152146"/>
                </a:lnTo>
                <a:lnTo>
                  <a:pt x="266441" y="152019"/>
                </a:lnTo>
                <a:lnTo>
                  <a:pt x="259837" y="149098"/>
                </a:lnTo>
                <a:lnTo>
                  <a:pt x="254884" y="143383"/>
                </a:lnTo>
                <a:lnTo>
                  <a:pt x="249931" y="137795"/>
                </a:lnTo>
                <a:lnTo>
                  <a:pt x="247391" y="130175"/>
                </a:lnTo>
                <a:lnTo>
                  <a:pt x="247391" y="111251"/>
                </a:lnTo>
                <a:lnTo>
                  <a:pt x="249931" y="103632"/>
                </a:lnTo>
                <a:lnTo>
                  <a:pt x="254884" y="97916"/>
                </a:lnTo>
                <a:lnTo>
                  <a:pt x="259837" y="92075"/>
                </a:lnTo>
                <a:lnTo>
                  <a:pt x="266441" y="89153"/>
                </a:lnTo>
                <a:lnTo>
                  <a:pt x="274696" y="89026"/>
                </a:lnTo>
                <a:lnTo>
                  <a:pt x="314135" y="89026"/>
                </a:lnTo>
                <a:lnTo>
                  <a:pt x="312669" y="86233"/>
                </a:lnTo>
                <a:lnTo>
                  <a:pt x="281605" y="69820"/>
                </a:lnTo>
                <a:lnTo>
                  <a:pt x="274696" y="69341"/>
                </a:lnTo>
                <a:close/>
              </a:path>
              <a:path w="410845" h="222885">
                <a:moveTo>
                  <a:pt x="314135" y="89026"/>
                </a:moveTo>
                <a:lnTo>
                  <a:pt x="274696" y="89026"/>
                </a:lnTo>
                <a:lnTo>
                  <a:pt x="282824" y="89153"/>
                </a:lnTo>
                <a:lnTo>
                  <a:pt x="289301" y="92075"/>
                </a:lnTo>
                <a:lnTo>
                  <a:pt x="294381" y="97916"/>
                </a:lnTo>
                <a:lnTo>
                  <a:pt x="299461" y="103632"/>
                </a:lnTo>
                <a:lnTo>
                  <a:pt x="302128" y="111251"/>
                </a:lnTo>
                <a:lnTo>
                  <a:pt x="302128" y="130175"/>
                </a:lnTo>
                <a:lnTo>
                  <a:pt x="299461" y="137795"/>
                </a:lnTo>
                <a:lnTo>
                  <a:pt x="294381" y="143383"/>
                </a:lnTo>
                <a:lnTo>
                  <a:pt x="289301" y="149098"/>
                </a:lnTo>
                <a:lnTo>
                  <a:pt x="282824" y="152019"/>
                </a:lnTo>
                <a:lnTo>
                  <a:pt x="274696" y="152146"/>
                </a:lnTo>
                <a:lnTo>
                  <a:pt x="314268" y="152146"/>
                </a:lnTo>
                <a:lnTo>
                  <a:pt x="323083" y="120523"/>
                </a:lnTo>
                <a:lnTo>
                  <a:pt x="322609" y="113214"/>
                </a:lnTo>
                <a:lnTo>
                  <a:pt x="321384" y="106346"/>
                </a:lnTo>
                <a:lnTo>
                  <a:pt x="319422" y="99931"/>
                </a:lnTo>
                <a:lnTo>
                  <a:pt x="316733" y="93980"/>
                </a:lnTo>
                <a:lnTo>
                  <a:pt x="314135" y="89026"/>
                </a:lnTo>
                <a:close/>
              </a:path>
              <a:path w="410845" h="222885">
                <a:moveTo>
                  <a:pt x="73401" y="10160"/>
                </a:moveTo>
                <a:lnTo>
                  <a:pt x="32031" y="22971"/>
                </a:lnTo>
                <a:lnTo>
                  <a:pt x="15997" y="47244"/>
                </a:lnTo>
                <a:lnTo>
                  <a:pt x="15997" y="65659"/>
                </a:lnTo>
                <a:lnTo>
                  <a:pt x="43556" y="96647"/>
                </a:lnTo>
                <a:lnTo>
                  <a:pt x="73401" y="102362"/>
                </a:lnTo>
                <a:lnTo>
                  <a:pt x="81565" y="102076"/>
                </a:lnTo>
                <a:lnTo>
                  <a:pt x="119623" y="85449"/>
                </a:lnTo>
                <a:lnTo>
                  <a:pt x="121596" y="83058"/>
                </a:lnTo>
                <a:lnTo>
                  <a:pt x="73401" y="83058"/>
                </a:lnTo>
                <a:lnTo>
                  <a:pt x="66045" y="82607"/>
                </a:lnTo>
                <a:lnTo>
                  <a:pt x="38857" y="64643"/>
                </a:lnTo>
                <a:lnTo>
                  <a:pt x="38857" y="48133"/>
                </a:lnTo>
                <a:lnTo>
                  <a:pt x="73401" y="29337"/>
                </a:lnTo>
                <a:lnTo>
                  <a:pt x="121353" y="29337"/>
                </a:lnTo>
                <a:lnTo>
                  <a:pt x="119623" y="27271"/>
                </a:lnTo>
                <a:lnTo>
                  <a:pt x="81565" y="10590"/>
                </a:lnTo>
                <a:lnTo>
                  <a:pt x="73401" y="10160"/>
                </a:lnTo>
                <a:close/>
              </a:path>
              <a:path w="410845" h="222885">
                <a:moveTo>
                  <a:pt x="121353" y="29337"/>
                </a:moveTo>
                <a:lnTo>
                  <a:pt x="73401" y="29337"/>
                </a:lnTo>
                <a:lnTo>
                  <a:pt x="80850" y="29862"/>
                </a:lnTo>
                <a:lnTo>
                  <a:pt x="87561" y="31257"/>
                </a:lnTo>
                <a:lnTo>
                  <a:pt x="93510" y="33533"/>
                </a:lnTo>
                <a:lnTo>
                  <a:pt x="98674" y="36702"/>
                </a:lnTo>
                <a:lnTo>
                  <a:pt x="105151" y="41528"/>
                </a:lnTo>
                <a:lnTo>
                  <a:pt x="108453" y="48133"/>
                </a:lnTo>
                <a:lnTo>
                  <a:pt x="108453" y="64643"/>
                </a:lnTo>
                <a:lnTo>
                  <a:pt x="73401" y="83058"/>
                </a:lnTo>
                <a:lnTo>
                  <a:pt x="121596" y="83058"/>
                </a:lnTo>
                <a:lnTo>
                  <a:pt x="123693" y="80518"/>
                </a:lnTo>
                <a:lnTo>
                  <a:pt x="128646" y="73660"/>
                </a:lnTo>
                <a:lnTo>
                  <a:pt x="131186" y="65659"/>
                </a:lnTo>
                <a:lnTo>
                  <a:pt x="131313" y="56387"/>
                </a:lnTo>
                <a:lnTo>
                  <a:pt x="130765" y="49722"/>
                </a:lnTo>
                <a:lnTo>
                  <a:pt x="129313" y="43449"/>
                </a:lnTo>
                <a:lnTo>
                  <a:pt x="126955" y="37582"/>
                </a:lnTo>
                <a:lnTo>
                  <a:pt x="123693" y="32131"/>
                </a:lnTo>
                <a:lnTo>
                  <a:pt x="121353" y="29337"/>
                </a:lnTo>
                <a:close/>
              </a:path>
              <a:path w="410845" h="222885">
                <a:moveTo>
                  <a:pt x="329814" y="36830"/>
                </a:moveTo>
                <a:lnTo>
                  <a:pt x="219197" y="36830"/>
                </a:lnTo>
                <a:lnTo>
                  <a:pt x="219197" y="55880"/>
                </a:lnTo>
                <a:lnTo>
                  <a:pt x="329814" y="55880"/>
                </a:lnTo>
                <a:lnTo>
                  <a:pt x="329814" y="36830"/>
                </a:lnTo>
                <a:close/>
              </a:path>
              <a:path w="410845" h="222885">
                <a:moveTo>
                  <a:pt x="286380" y="6476"/>
                </a:moveTo>
                <a:lnTo>
                  <a:pt x="263012" y="6476"/>
                </a:lnTo>
                <a:lnTo>
                  <a:pt x="263012" y="36830"/>
                </a:lnTo>
                <a:lnTo>
                  <a:pt x="286380" y="36830"/>
                </a:lnTo>
                <a:lnTo>
                  <a:pt x="286380" y="6476"/>
                </a:lnTo>
                <a:close/>
              </a:path>
              <a:path w="410845" h="222885">
                <a:moveTo>
                  <a:pt x="185415" y="253"/>
                </a:moveTo>
                <a:lnTo>
                  <a:pt x="162047" y="253"/>
                </a:lnTo>
                <a:lnTo>
                  <a:pt x="162047" y="222758"/>
                </a:lnTo>
                <a:lnTo>
                  <a:pt x="185415" y="222758"/>
                </a:lnTo>
                <a:lnTo>
                  <a:pt x="185415" y="253"/>
                </a:lnTo>
                <a:close/>
              </a:path>
              <a:path w="410845" h="222885">
                <a:moveTo>
                  <a:pt x="410332" y="112140"/>
                </a:moveTo>
                <a:lnTo>
                  <a:pt x="387980" y="112140"/>
                </a:lnTo>
                <a:lnTo>
                  <a:pt x="387980" y="222758"/>
                </a:lnTo>
                <a:lnTo>
                  <a:pt x="410332" y="222758"/>
                </a:lnTo>
                <a:lnTo>
                  <a:pt x="410332" y="112140"/>
                </a:lnTo>
                <a:close/>
              </a:path>
              <a:path w="410845" h="222885">
                <a:moveTo>
                  <a:pt x="362453" y="4952"/>
                </a:moveTo>
                <a:lnTo>
                  <a:pt x="339974" y="4952"/>
                </a:lnTo>
                <a:lnTo>
                  <a:pt x="339974" y="212216"/>
                </a:lnTo>
                <a:lnTo>
                  <a:pt x="362453" y="212216"/>
                </a:lnTo>
                <a:lnTo>
                  <a:pt x="362453" y="112140"/>
                </a:lnTo>
                <a:lnTo>
                  <a:pt x="410332" y="112140"/>
                </a:lnTo>
                <a:lnTo>
                  <a:pt x="410332" y="92710"/>
                </a:lnTo>
                <a:lnTo>
                  <a:pt x="362453" y="92710"/>
                </a:lnTo>
                <a:lnTo>
                  <a:pt x="362453" y="4952"/>
                </a:lnTo>
                <a:close/>
              </a:path>
              <a:path w="410845" h="222885">
                <a:moveTo>
                  <a:pt x="410332" y="0"/>
                </a:moveTo>
                <a:lnTo>
                  <a:pt x="387980" y="0"/>
                </a:lnTo>
                <a:lnTo>
                  <a:pt x="387980" y="92710"/>
                </a:lnTo>
                <a:lnTo>
                  <a:pt x="410332" y="92710"/>
                </a:lnTo>
                <a:lnTo>
                  <a:pt x="41033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36557" y="2709417"/>
            <a:ext cx="405130" cy="222885"/>
          </a:xfrm>
          <a:custGeom>
            <a:avLst/>
            <a:gdLst/>
            <a:ahLst/>
            <a:cxnLst/>
            <a:rect l="l" t="t" r="r" b="b"/>
            <a:pathLst>
              <a:path w="405129" h="222885">
                <a:moveTo>
                  <a:pt x="405130" y="148082"/>
                </a:moveTo>
                <a:lnTo>
                  <a:pt x="254000" y="148082"/>
                </a:lnTo>
                <a:lnTo>
                  <a:pt x="254000" y="167259"/>
                </a:lnTo>
                <a:lnTo>
                  <a:pt x="381508" y="167259"/>
                </a:lnTo>
                <a:lnTo>
                  <a:pt x="381508" y="222758"/>
                </a:lnTo>
                <a:lnTo>
                  <a:pt x="405130" y="222758"/>
                </a:lnTo>
                <a:lnTo>
                  <a:pt x="405130" y="148082"/>
                </a:lnTo>
                <a:close/>
              </a:path>
              <a:path w="405129" h="222885">
                <a:moveTo>
                  <a:pt x="203835" y="175260"/>
                </a:moveTo>
                <a:lnTo>
                  <a:pt x="0" y="175260"/>
                </a:lnTo>
                <a:lnTo>
                  <a:pt x="0" y="194564"/>
                </a:lnTo>
                <a:lnTo>
                  <a:pt x="203835" y="194564"/>
                </a:lnTo>
                <a:lnTo>
                  <a:pt x="203835" y="175260"/>
                </a:lnTo>
                <a:close/>
              </a:path>
              <a:path w="405129" h="222885">
                <a:moveTo>
                  <a:pt x="113411" y="118618"/>
                </a:moveTo>
                <a:lnTo>
                  <a:pt x="89789" y="118618"/>
                </a:lnTo>
                <a:lnTo>
                  <a:pt x="89789" y="175260"/>
                </a:lnTo>
                <a:lnTo>
                  <a:pt x="113411" y="175260"/>
                </a:lnTo>
                <a:lnTo>
                  <a:pt x="113411" y="118618"/>
                </a:lnTo>
                <a:close/>
              </a:path>
              <a:path w="405129" h="222885">
                <a:moveTo>
                  <a:pt x="48260" y="18161"/>
                </a:moveTo>
                <a:lnTo>
                  <a:pt x="24384" y="18161"/>
                </a:lnTo>
                <a:lnTo>
                  <a:pt x="24384" y="118618"/>
                </a:lnTo>
                <a:lnTo>
                  <a:pt x="180721" y="118618"/>
                </a:lnTo>
                <a:lnTo>
                  <a:pt x="180721" y="99187"/>
                </a:lnTo>
                <a:lnTo>
                  <a:pt x="48260" y="99187"/>
                </a:lnTo>
                <a:lnTo>
                  <a:pt x="48260" y="18161"/>
                </a:lnTo>
                <a:close/>
              </a:path>
              <a:path w="405129" h="222885">
                <a:moveTo>
                  <a:pt x="325627" y="13208"/>
                </a:moveTo>
                <a:lnTo>
                  <a:pt x="228473" y="13208"/>
                </a:lnTo>
                <a:lnTo>
                  <a:pt x="228473" y="32131"/>
                </a:lnTo>
                <a:lnTo>
                  <a:pt x="302006" y="32131"/>
                </a:lnTo>
                <a:lnTo>
                  <a:pt x="302006" y="60198"/>
                </a:lnTo>
                <a:lnTo>
                  <a:pt x="228726" y="60198"/>
                </a:lnTo>
                <a:lnTo>
                  <a:pt x="228726" y="128016"/>
                </a:lnTo>
                <a:lnTo>
                  <a:pt x="244856" y="128016"/>
                </a:lnTo>
                <a:lnTo>
                  <a:pt x="274609" y="127801"/>
                </a:lnTo>
                <a:lnTo>
                  <a:pt x="312674" y="126111"/>
                </a:lnTo>
                <a:lnTo>
                  <a:pt x="339217" y="122555"/>
                </a:lnTo>
                <a:lnTo>
                  <a:pt x="337678" y="108888"/>
                </a:lnTo>
                <a:lnTo>
                  <a:pt x="261354" y="108888"/>
                </a:lnTo>
                <a:lnTo>
                  <a:pt x="252095" y="108839"/>
                </a:lnTo>
                <a:lnTo>
                  <a:pt x="252095" y="78105"/>
                </a:lnTo>
                <a:lnTo>
                  <a:pt x="325627" y="78105"/>
                </a:lnTo>
                <a:lnTo>
                  <a:pt x="325627" y="13208"/>
                </a:lnTo>
                <a:close/>
              </a:path>
              <a:path w="405129" h="222885">
                <a:moveTo>
                  <a:pt x="337058" y="103378"/>
                </a:moveTo>
                <a:lnTo>
                  <a:pt x="292846" y="108327"/>
                </a:lnTo>
                <a:lnTo>
                  <a:pt x="261354" y="108888"/>
                </a:lnTo>
                <a:lnTo>
                  <a:pt x="337678" y="108888"/>
                </a:lnTo>
                <a:lnTo>
                  <a:pt x="337058" y="103378"/>
                </a:lnTo>
                <a:close/>
              </a:path>
              <a:path w="405129" h="222885">
                <a:moveTo>
                  <a:pt x="405130" y="0"/>
                </a:moveTo>
                <a:lnTo>
                  <a:pt x="381508" y="0"/>
                </a:lnTo>
                <a:lnTo>
                  <a:pt x="381508" y="32385"/>
                </a:lnTo>
                <a:lnTo>
                  <a:pt x="339725" y="32385"/>
                </a:lnTo>
                <a:lnTo>
                  <a:pt x="339725" y="51181"/>
                </a:lnTo>
                <a:lnTo>
                  <a:pt x="381508" y="51181"/>
                </a:lnTo>
                <a:lnTo>
                  <a:pt x="381508" y="78740"/>
                </a:lnTo>
                <a:lnTo>
                  <a:pt x="339725" y="78740"/>
                </a:lnTo>
                <a:lnTo>
                  <a:pt x="339725" y="97662"/>
                </a:lnTo>
                <a:lnTo>
                  <a:pt x="381508" y="97662"/>
                </a:lnTo>
                <a:lnTo>
                  <a:pt x="381508" y="136906"/>
                </a:lnTo>
                <a:lnTo>
                  <a:pt x="405130" y="136906"/>
                </a:lnTo>
                <a:lnTo>
                  <a:pt x="4051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34906" y="2719323"/>
            <a:ext cx="203073" cy="212089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98035" y="2436876"/>
            <a:ext cx="137160" cy="16916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4403090" y="3263138"/>
            <a:ext cx="404495" cy="222885"/>
          </a:xfrm>
          <a:custGeom>
            <a:avLst/>
            <a:gdLst/>
            <a:ahLst/>
            <a:cxnLst/>
            <a:rect l="l" t="t" r="r" b="b"/>
            <a:pathLst>
              <a:path w="404495" h="222885">
                <a:moveTo>
                  <a:pt x="177800" y="155194"/>
                </a:moveTo>
                <a:lnTo>
                  <a:pt x="23113" y="155194"/>
                </a:lnTo>
                <a:lnTo>
                  <a:pt x="23113" y="173989"/>
                </a:lnTo>
                <a:lnTo>
                  <a:pt x="153670" y="173989"/>
                </a:lnTo>
                <a:lnTo>
                  <a:pt x="153670" y="222758"/>
                </a:lnTo>
                <a:lnTo>
                  <a:pt x="177800" y="222758"/>
                </a:lnTo>
                <a:lnTo>
                  <a:pt x="177800" y="155194"/>
                </a:lnTo>
                <a:close/>
              </a:path>
              <a:path w="404495" h="222885">
                <a:moveTo>
                  <a:pt x="203581" y="117094"/>
                </a:moveTo>
                <a:lnTo>
                  <a:pt x="0" y="117094"/>
                </a:lnTo>
                <a:lnTo>
                  <a:pt x="0" y="135762"/>
                </a:lnTo>
                <a:lnTo>
                  <a:pt x="203581" y="135762"/>
                </a:lnTo>
                <a:lnTo>
                  <a:pt x="203581" y="117094"/>
                </a:lnTo>
                <a:close/>
              </a:path>
              <a:path w="404495" h="222885">
                <a:moveTo>
                  <a:pt x="292354" y="70612"/>
                </a:moveTo>
                <a:lnTo>
                  <a:pt x="252222" y="85137"/>
                </a:lnTo>
                <a:lnTo>
                  <a:pt x="236347" y="122300"/>
                </a:lnTo>
                <a:lnTo>
                  <a:pt x="236872" y="129778"/>
                </a:lnTo>
                <a:lnTo>
                  <a:pt x="257464" y="163889"/>
                </a:lnTo>
                <a:lnTo>
                  <a:pt x="292354" y="174244"/>
                </a:lnTo>
                <a:lnTo>
                  <a:pt x="300307" y="173745"/>
                </a:lnTo>
                <a:lnTo>
                  <a:pt x="337240" y="154832"/>
                </a:lnTo>
                <a:lnTo>
                  <a:pt x="337524" y="154432"/>
                </a:lnTo>
                <a:lnTo>
                  <a:pt x="292354" y="154432"/>
                </a:lnTo>
                <a:lnTo>
                  <a:pt x="285279" y="153884"/>
                </a:lnTo>
                <a:lnTo>
                  <a:pt x="258699" y="122300"/>
                </a:lnTo>
                <a:lnTo>
                  <a:pt x="258952" y="112649"/>
                </a:lnTo>
                <a:lnTo>
                  <a:pt x="292354" y="90042"/>
                </a:lnTo>
                <a:lnTo>
                  <a:pt x="337267" y="90042"/>
                </a:lnTo>
                <a:lnTo>
                  <a:pt x="332644" y="85137"/>
                </a:lnTo>
                <a:lnTo>
                  <a:pt x="300307" y="71092"/>
                </a:lnTo>
                <a:lnTo>
                  <a:pt x="292354" y="70612"/>
                </a:lnTo>
                <a:close/>
              </a:path>
              <a:path w="404495" h="222885">
                <a:moveTo>
                  <a:pt x="337267" y="90042"/>
                </a:moveTo>
                <a:lnTo>
                  <a:pt x="292354" y="90042"/>
                </a:lnTo>
                <a:lnTo>
                  <a:pt x="299372" y="90681"/>
                </a:lnTo>
                <a:lnTo>
                  <a:pt x="305736" y="92392"/>
                </a:lnTo>
                <a:lnTo>
                  <a:pt x="325882" y="122300"/>
                </a:lnTo>
                <a:lnTo>
                  <a:pt x="325627" y="132207"/>
                </a:lnTo>
                <a:lnTo>
                  <a:pt x="292354" y="154432"/>
                </a:lnTo>
                <a:lnTo>
                  <a:pt x="337524" y="154432"/>
                </a:lnTo>
                <a:lnTo>
                  <a:pt x="348488" y="122300"/>
                </a:lnTo>
                <a:lnTo>
                  <a:pt x="347962" y="114899"/>
                </a:lnTo>
                <a:lnTo>
                  <a:pt x="346567" y="107950"/>
                </a:lnTo>
                <a:lnTo>
                  <a:pt x="344291" y="101476"/>
                </a:lnTo>
                <a:lnTo>
                  <a:pt x="341122" y="95503"/>
                </a:lnTo>
                <a:lnTo>
                  <a:pt x="337267" y="90042"/>
                </a:lnTo>
                <a:close/>
              </a:path>
              <a:path w="404495" h="222885">
                <a:moveTo>
                  <a:pt x="178688" y="5714"/>
                </a:moveTo>
                <a:lnTo>
                  <a:pt x="26670" y="5714"/>
                </a:lnTo>
                <a:lnTo>
                  <a:pt x="26670" y="98171"/>
                </a:lnTo>
                <a:lnTo>
                  <a:pt x="180212" y="98171"/>
                </a:lnTo>
                <a:lnTo>
                  <a:pt x="180212" y="80010"/>
                </a:lnTo>
                <a:lnTo>
                  <a:pt x="50546" y="80010"/>
                </a:lnTo>
                <a:lnTo>
                  <a:pt x="50546" y="60451"/>
                </a:lnTo>
                <a:lnTo>
                  <a:pt x="172974" y="60451"/>
                </a:lnTo>
                <a:lnTo>
                  <a:pt x="172974" y="42545"/>
                </a:lnTo>
                <a:lnTo>
                  <a:pt x="50546" y="42545"/>
                </a:lnTo>
                <a:lnTo>
                  <a:pt x="50546" y="24384"/>
                </a:lnTo>
                <a:lnTo>
                  <a:pt x="178688" y="24384"/>
                </a:lnTo>
                <a:lnTo>
                  <a:pt x="178688" y="5714"/>
                </a:lnTo>
                <a:close/>
              </a:path>
              <a:path w="404495" h="222885">
                <a:moveTo>
                  <a:pt x="359156" y="35306"/>
                </a:moveTo>
                <a:lnTo>
                  <a:pt x="224917" y="35306"/>
                </a:lnTo>
                <a:lnTo>
                  <a:pt x="224917" y="54483"/>
                </a:lnTo>
                <a:lnTo>
                  <a:pt x="359156" y="54483"/>
                </a:lnTo>
                <a:lnTo>
                  <a:pt x="359156" y="35306"/>
                </a:lnTo>
                <a:close/>
              </a:path>
              <a:path w="404495" h="222885">
                <a:moveTo>
                  <a:pt x="303784" y="2286"/>
                </a:moveTo>
                <a:lnTo>
                  <a:pt x="279908" y="2286"/>
                </a:lnTo>
                <a:lnTo>
                  <a:pt x="279908" y="35306"/>
                </a:lnTo>
                <a:lnTo>
                  <a:pt x="303784" y="35306"/>
                </a:lnTo>
                <a:lnTo>
                  <a:pt x="303784" y="2286"/>
                </a:lnTo>
                <a:close/>
              </a:path>
              <a:path w="404495" h="222885">
                <a:moveTo>
                  <a:pt x="404368" y="0"/>
                </a:moveTo>
                <a:lnTo>
                  <a:pt x="380746" y="0"/>
                </a:lnTo>
                <a:lnTo>
                  <a:pt x="380746" y="222758"/>
                </a:lnTo>
                <a:lnTo>
                  <a:pt x="404368" y="222758"/>
                </a:lnTo>
                <a:lnTo>
                  <a:pt x="4043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899786" y="3261233"/>
            <a:ext cx="1521460" cy="224790"/>
          </a:xfrm>
          <a:custGeom>
            <a:avLst/>
            <a:gdLst/>
            <a:ahLst/>
            <a:cxnLst/>
            <a:rect l="l" t="t" r="r" b="b"/>
            <a:pathLst>
              <a:path w="1521460" h="224789">
                <a:moveTo>
                  <a:pt x="929513" y="157479"/>
                </a:moveTo>
                <a:lnTo>
                  <a:pt x="905637" y="157479"/>
                </a:lnTo>
                <a:lnTo>
                  <a:pt x="905637" y="219963"/>
                </a:lnTo>
                <a:lnTo>
                  <a:pt x="1060196" y="219963"/>
                </a:lnTo>
                <a:lnTo>
                  <a:pt x="1060196" y="200787"/>
                </a:lnTo>
                <a:lnTo>
                  <a:pt x="929513" y="200787"/>
                </a:lnTo>
                <a:lnTo>
                  <a:pt x="929513" y="157479"/>
                </a:lnTo>
                <a:close/>
              </a:path>
              <a:path w="1521460" h="224789">
                <a:moveTo>
                  <a:pt x="626745" y="155320"/>
                </a:moveTo>
                <a:lnTo>
                  <a:pt x="475868" y="155320"/>
                </a:lnTo>
                <a:lnTo>
                  <a:pt x="475868" y="174497"/>
                </a:lnTo>
                <a:lnTo>
                  <a:pt x="603123" y="174497"/>
                </a:lnTo>
                <a:lnTo>
                  <a:pt x="603123" y="224662"/>
                </a:lnTo>
                <a:lnTo>
                  <a:pt x="626745" y="224662"/>
                </a:lnTo>
                <a:lnTo>
                  <a:pt x="626745" y="155320"/>
                </a:lnTo>
                <a:close/>
              </a:path>
              <a:path w="1521460" h="224789">
                <a:moveTo>
                  <a:pt x="1366139" y="154050"/>
                </a:moveTo>
                <a:lnTo>
                  <a:pt x="1342516" y="154050"/>
                </a:lnTo>
                <a:lnTo>
                  <a:pt x="1342516" y="219455"/>
                </a:lnTo>
                <a:lnTo>
                  <a:pt x="1499108" y="219455"/>
                </a:lnTo>
                <a:lnTo>
                  <a:pt x="1499108" y="200025"/>
                </a:lnTo>
                <a:lnTo>
                  <a:pt x="1366139" y="200025"/>
                </a:lnTo>
                <a:lnTo>
                  <a:pt x="1366139" y="154050"/>
                </a:lnTo>
                <a:close/>
              </a:path>
              <a:path w="1521460" h="224789">
                <a:moveTo>
                  <a:pt x="723391" y="149859"/>
                </a:moveTo>
                <a:lnTo>
                  <a:pt x="699515" y="149859"/>
                </a:lnTo>
                <a:lnTo>
                  <a:pt x="699515" y="219963"/>
                </a:lnTo>
                <a:lnTo>
                  <a:pt x="851915" y="219963"/>
                </a:lnTo>
                <a:lnTo>
                  <a:pt x="851915" y="200787"/>
                </a:lnTo>
                <a:lnTo>
                  <a:pt x="723391" y="200787"/>
                </a:lnTo>
                <a:lnTo>
                  <a:pt x="723391" y="149859"/>
                </a:lnTo>
                <a:close/>
              </a:path>
              <a:path w="1521460" h="224789">
                <a:moveTo>
                  <a:pt x="845185" y="2158"/>
                </a:moveTo>
                <a:lnTo>
                  <a:pt x="821563" y="2158"/>
                </a:lnTo>
                <a:lnTo>
                  <a:pt x="821563" y="165226"/>
                </a:lnTo>
                <a:lnTo>
                  <a:pt x="845185" y="165226"/>
                </a:lnTo>
                <a:lnTo>
                  <a:pt x="845185" y="2158"/>
                </a:lnTo>
                <a:close/>
              </a:path>
              <a:path w="1521460" h="224789">
                <a:moveTo>
                  <a:pt x="741552" y="14350"/>
                </a:moveTo>
                <a:lnTo>
                  <a:pt x="717423" y="14350"/>
                </a:lnTo>
                <a:lnTo>
                  <a:pt x="717423" y="36449"/>
                </a:lnTo>
                <a:lnTo>
                  <a:pt x="717016" y="44830"/>
                </a:lnTo>
                <a:lnTo>
                  <a:pt x="702770" y="83518"/>
                </a:lnTo>
                <a:lnTo>
                  <a:pt x="670248" y="111394"/>
                </a:lnTo>
                <a:lnTo>
                  <a:pt x="661797" y="115062"/>
                </a:lnTo>
                <a:lnTo>
                  <a:pt x="674497" y="133730"/>
                </a:lnTo>
                <a:lnTo>
                  <a:pt x="708151" y="111251"/>
                </a:lnTo>
                <a:lnTo>
                  <a:pt x="729614" y="76962"/>
                </a:lnTo>
                <a:lnTo>
                  <a:pt x="753186" y="76962"/>
                </a:lnTo>
                <a:lnTo>
                  <a:pt x="741552" y="36449"/>
                </a:lnTo>
                <a:lnTo>
                  <a:pt x="741552" y="14350"/>
                </a:lnTo>
                <a:close/>
              </a:path>
              <a:path w="1521460" h="224789">
                <a:moveTo>
                  <a:pt x="753186" y="76962"/>
                </a:moveTo>
                <a:lnTo>
                  <a:pt x="729614" y="76962"/>
                </a:lnTo>
                <a:lnTo>
                  <a:pt x="733807" y="85818"/>
                </a:lnTo>
                <a:lnTo>
                  <a:pt x="758366" y="115218"/>
                </a:lnTo>
                <a:lnTo>
                  <a:pt x="784351" y="129666"/>
                </a:lnTo>
                <a:lnTo>
                  <a:pt x="796543" y="110870"/>
                </a:lnTo>
                <a:lnTo>
                  <a:pt x="788205" y="107438"/>
                </a:lnTo>
                <a:lnTo>
                  <a:pt x="780510" y="103409"/>
                </a:lnTo>
                <a:lnTo>
                  <a:pt x="773433" y="98762"/>
                </a:lnTo>
                <a:lnTo>
                  <a:pt x="766952" y="93471"/>
                </a:lnTo>
                <a:lnTo>
                  <a:pt x="761138" y="87637"/>
                </a:lnTo>
                <a:lnTo>
                  <a:pt x="756062" y="81375"/>
                </a:lnTo>
                <a:lnTo>
                  <a:pt x="753186" y="76962"/>
                </a:lnTo>
                <a:close/>
              </a:path>
              <a:path w="1521460" h="224789">
                <a:moveTo>
                  <a:pt x="1212088" y="151511"/>
                </a:moveTo>
                <a:lnTo>
                  <a:pt x="1188974" y="151511"/>
                </a:lnTo>
                <a:lnTo>
                  <a:pt x="1188974" y="224662"/>
                </a:lnTo>
                <a:lnTo>
                  <a:pt x="1212088" y="224662"/>
                </a:lnTo>
                <a:lnTo>
                  <a:pt x="1212088" y="151511"/>
                </a:lnTo>
                <a:close/>
              </a:path>
              <a:path w="1521460" h="224789">
                <a:moveTo>
                  <a:pt x="1303020" y="132968"/>
                </a:moveTo>
                <a:lnTo>
                  <a:pt x="1099185" y="132968"/>
                </a:lnTo>
                <a:lnTo>
                  <a:pt x="1099185" y="151511"/>
                </a:lnTo>
                <a:lnTo>
                  <a:pt x="1303020" y="151511"/>
                </a:lnTo>
                <a:lnTo>
                  <a:pt x="1303020" y="132968"/>
                </a:lnTo>
                <a:close/>
              </a:path>
              <a:path w="1521460" h="224789">
                <a:moveTo>
                  <a:pt x="1520952" y="114045"/>
                </a:moveTo>
                <a:lnTo>
                  <a:pt x="1317116" y="114045"/>
                </a:lnTo>
                <a:lnTo>
                  <a:pt x="1317116" y="132968"/>
                </a:lnTo>
                <a:lnTo>
                  <a:pt x="1520952" y="132968"/>
                </a:lnTo>
                <a:lnTo>
                  <a:pt x="1520952" y="114045"/>
                </a:lnTo>
                <a:close/>
              </a:path>
              <a:path w="1521460" h="224789">
                <a:moveTo>
                  <a:pt x="69087" y="89407"/>
                </a:moveTo>
                <a:lnTo>
                  <a:pt x="45720" y="89407"/>
                </a:lnTo>
                <a:lnTo>
                  <a:pt x="45720" y="156844"/>
                </a:lnTo>
                <a:lnTo>
                  <a:pt x="37464" y="156971"/>
                </a:lnTo>
                <a:lnTo>
                  <a:pt x="29590" y="157225"/>
                </a:lnTo>
                <a:lnTo>
                  <a:pt x="21971" y="157352"/>
                </a:lnTo>
                <a:lnTo>
                  <a:pt x="14224" y="157352"/>
                </a:lnTo>
                <a:lnTo>
                  <a:pt x="6985" y="157479"/>
                </a:lnTo>
                <a:lnTo>
                  <a:pt x="0" y="157479"/>
                </a:lnTo>
                <a:lnTo>
                  <a:pt x="2667" y="176657"/>
                </a:lnTo>
                <a:lnTo>
                  <a:pt x="12838" y="176704"/>
                </a:lnTo>
                <a:lnTo>
                  <a:pt x="57189" y="175972"/>
                </a:lnTo>
                <a:lnTo>
                  <a:pt x="104866" y="172940"/>
                </a:lnTo>
                <a:lnTo>
                  <a:pt x="140335" y="168528"/>
                </a:lnTo>
                <a:lnTo>
                  <a:pt x="139529" y="156082"/>
                </a:lnTo>
                <a:lnTo>
                  <a:pt x="69087" y="156082"/>
                </a:lnTo>
                <a:lnTo>
                  <a:pt x="69087" y="89407"/>
                </a:lnTo>
                <a:close/>
              </a:path>
              <a:path w="1521460" h="224789">
                <a:moveTo>
                  <a:pt x="139191" y="150875"/>
                </a:moveTo>
                <a:lnTo>
                  <a:pt x="95769" y="154797"/>
                </a:lnTo>
                <a:lnTo>
                  <a:pt x="69087" y="156082"/>
                </a:lnTo>
                <a:lnTo>
                  <a:pt x="139529" y="156082"/>
                </a:lnTo>
                <a:lnTo>
                  <a:pt x="139191" y="150875"/>
                </a:lnTo>
                <a:close/>
              </a:path>
              <a:path w="1521460" h="224789">
                <a:moveTo>
                  <a:pt x="126237" y="25780"/>
                </a:moveTo>
                <a:lnTo>
                  <a:pt x="12318" y="25780"/>
                </a:lnTo>
                <a:lnTo>
                  <a:pt x="12318" y="44957"/>
                </a:lnTo>
                <a:lnTo>
                  <a:pt x="102870" y="44957"/>
                </a:lnTo>
                <a:lnTo>
                  <a:pt x="102778" y="52270"/>
                </a:lnTo>
                <a:lnTo>
                  <a:pt x="99710" y="100028"/>
                </a:lnTo>
                <a:lnTo>
                  <a:pt x="96392" y="124967"/>
                </a:lnTo>
                <a:lnTo>
                  <a:pt x="119761" y="126745"/>
                </a:lnTo>
                <a:lnTo>
                  <a:pt x="124636" y="86544"/>
                </a:lnTo>
                <a:lnTo>
                  <a:pt x="126175" y="52270"/>
                </a:lnTo>
                <a:lnTo>
                  <a:pt x="126237" y="25780"/>
                </a:lnTo>
                <a:close/>
              </a:path>
              <a:path w="1521460" h="224789">
                <a:moveTo>
                  <a:pt x="504951" y="53339"/>
                </a:moveTo>
                <a:lnTo>
                  <a:pt x="464820" y="67309"/>
                </a:lnTo>
                <a:lnTo>
                  <a:pt x="453898" y="87121"/>
                </a:lnTo>
                <a:lnTo>
                  <a:pt x="453898" y="103631"/>
                </a:lnTo>
                <a:lnTo>
                  <a:pt x="484413" y="134288"/>
                </a:lnTo>
                <a:lnTo>
                  <a:pt x="504951" y="137413"/>
                </a:lnTo>
                <a:lnTo>
                  <a:pt x="512260" y="137007"/>
                </a:lnTo>
                <a:lnTo>
                  <a:pt x="548411" y="118999"/>
                </a:lnTo>
                <a:lnTo>
                  <a:pt x="504951" y="118999"/>
                </a:lnTo>
                <a:lnTo>
                  <a:pt x="496188" y="118871"/>
                </a:lnTo>
                <a:lnTo>
                  <a:pt x="489076" y="116712"/>
                </a:lnTo>
                <a:lnTo>
                  <a:pt x="478663" y="108330"/>
                </a:lnTo>
                <a:lnTo>
                  <a:pt x="475996" y="102615"/>
                </a:lnTo>
                <a:lnTo>
                  <a:pt x="475868" y="95376"/>
                </a:lnTo>
                <a:lnTo>
                  <a:pt x="475996" y="88264"/>
                </a:lnTo>
                <a:lnTo>
                  <a:pt x="504951" y="71500"/>
                </a:lnTo>
                <a:lnTo>
                  <a:pt x="548204" y="71500"/>
                </a:lnTo>
                <a:lnTo>
                  <a:pt x="545211" y="67309"/>
                </a:lnTo>
                <a:lnTo>
                  <a:pt x="512260" y="53820"/>
                </a:lnTo>
                <a:lnTo>
                  <a:pt x="504951" y="53339"/>
                </a:lnTo>
                <a:close/>
              </a:path>
              <a:path w="1521460" h="224789">
                <a:moveTo>
                  <a:pt x="548204" y="71500"/>
                </a:moveTo>
                <a:lnTo>
                  <a:pt x="504951" y="71500"/>
                </a:lnTo>
                <a:lnTo>
                  <a:pt x="513714" y="71627"/>
                </a:lnTo>
                <a:lnTo>
                  <a:pt x="520700" y="73913"/>
                </a:lnTo>
                <a:lnTo>
                  <a:pt x="531495" y="82422"/>
                </a:lnTo>
                <a:lnTo>
                  <a:pt x="534288" y="88264"/>
                </a:lnTo>
                <a:lnTo>
                  <a:pt x="534542" y="95376"/>
                </a:lnTo>
                <a:lnTo>
                  <a:pt x="534288" y="102615"/>
                </a:lnTo>
                <a:lnTo>
                  <a:pt x="531495" y="108330"/>
                </a:lnTo>
                <a:lnTo>
                  <a:pt x="526034" y="112521"/>
                </a:lnTo>
                <a:lnTo>
                  <a:pt x="520700" y="116712"/>
                </a:lnTo>
                <a:lnTo>
                  <a:pt x="513714" y="118871"/>
                </a:lnTo>
                <a:lnTo>
                  <a:pt x="504951" y="118999"/>
                </a:lnTo>
                <a:lnTo>
                  <a:pt x="548411" y="118999"/>
                </a:lnTo>
                <a:lnTo>
                  <a:pt x="553974" y="110997"/>
                </a:lnTo>
                <a:lnTo>
                  <a:pt x="556260" y="103631"/>
                </a:lnTo>
                <a:lnTo>
                  <a:pt x="556260" y="87121"/>
                </a:lnTo>
                <a:lnTo>
                  <a:pt x="553974" y="79755"/>
                </a:lnTo>
                <a:lnTo>
                  <a:pt x="549655" y="73532"/>
                </a:lnTo>
                <a:lnTo>
                  <a:pt x="548204" y="71500"/>
                </a:lnTo>
                <a:close/>
              </a:path>
              <a:path w="1521460" h="224789">
                <a:moveTo>
                  <a:pt x="1147952" y="10921"/>
                </a:moveTo>
                <a:lnTo>
                  <a:pt x="1124585" y="10921"/>
                </a:lnTo>
                <a:lnTo>
                  <a:pt x="1124585" y="107568"/>
                </a:lnTo>
                <a:lnTo>
                  <a:pt x="1277365" y="107568"/>
                </a:lnTo>
                <a:lnTo>
                  <a:pt x="1277365" y="88645"/>
                </a:lnTo>
                <a:lnTo>
                  <a:pt x="1147952" y="88645"/>
                </a:lnTo>
                <a:lnTo>
                  <a:pt x="1147952" y="58800"/>
                </a:lnTo>
                <a:lnTo>
                  <a:pt x="1277365" y="58800"/>
                </a:lnTo>
                <a:lnTo>
                  <a:pt x="1277365" y="40004"/>
                </a:lnTo>
                <a:lnTo>
                  <a:pt x="1147952" y="40004"/>
                </a:lnTo>
                <a:lnTo>
                  <a:pt x="1147952" y="10921"/>
                </a:lnTo>
                <a:close/>
              </a:path>
              <a:path w="1521460" h="224789">
                <a:moveTo>
                  <a:pt x="1277365" y="58800"/>
                </a:moveTo>
                <a:lnTo>
                  <a:pt x="1253743" y="58800"/>
                </a:lnTo>
                <a:lnTo>
                  <a:pt x="1253743" y="88645"/>
                </a:lnTo>
                <a:lnTo>
                  <a:pt x="1277365" y="88645"/>
                </a:lnTo>
                <a:lnTo>
                  <a:pt x="1277365" y="58800"/>
                </a:lnTo>
                <a:close/>
              </a:path>
              <a:path w="1521460" h="224789">
                <a:moveTo>
                  <a:pt x="1277365" y="10921"/>
                </a:moveTo>
                <a:lnTo>
                  <a:pt x="1253743" y="10921"/>
                </a:lnTo>
                <a:lnTo>
                  <a:pt x="1253743" y="40004"/>
                </a:lnTo>
                <a:lnTo>
                  <a:pt x="1277365" y="40004"/>
                </a:lnTo>
                <a:lnTo>
                  <a:pt x="1277365" y="10921"/>
                </a:lnTo>
                <a:close/>
              </a:path>
              <a:path w="1521460" h="224789">
                <a:moveTo>
                  <a:pt x="1083055" y="122300"/>
                </a:moveTo>
                <a:lnTo>
                  <a:pt x="879983" y="122300"/>
                </a:lnTo>
                <a:lnTo>
                  <a:pt x="879983" y="141604"/>
                </a:lnTo>
                <a:lnTo>
                  <a:pt x="1083055" y="141604"/>
                </a:lnTo>
                <a:lnTo>
                  <a:pt x="1083055" y="122300"/>
                </a:lnTo>
                <a:close/>
              </a:path>
              <a:path w="1521460" h="224789">
                <a:moveTo>
                  <a:pt x="993139" y="100329"/>
                </a:moveTo>
                <a:lnTo>
                  <a:pt x="969772" y="100329"/>
                </a:lnTo>
                <a:lnTo>
                  <a:pt x="969772" y="122300"/>
                </a:lnTo>
                <a:lnTo>
                  <a:pt x="993139" y="122300"/>
                </a:lnTo>
                <a:lnTo>
                  <a:pt x="993139" y="100329"/>
                </a:lnTo>
                <a:close/>
              </a:path>
              <a:path w="1521460" h="224789">
                <a:moveTo>
                  <a:pt x="930021" y="10413"/>
                </a:moveTo>
                <a:lnTo>
                  <a:pt x="906652" y="10413"/>
                </a:lnTo>
                <a:lnTo>
                  <a:pt x="906652" y="100329"/>
                </a:lnTo>
                <a:lnTo>
                  <a:pt x="1056766" y="100329"/>
                </a:lnTo>
                <a:lnTo>
                  <a:pt x="1056766" y="81279"/>
                </a:lnTo>
                <a:lnTo>
                  <a:pt x="930021" y="81279"/>
                </a:lnTo>
                <a:lnTo>
                  <a:pt x="930021" y="55117"/>
                </a:lnTo>
                <a:lnTo>
                  <a:pt x="1056766" y="55117"/>
                </a:lnTo>
                <a:lnTo>
                  <a:pt x="1056766" y="36702"/>
                </a:lnTo>
                <a:lnTo>
                  <a:pt x="930021" y="36702"/>
                </a:lnTo>
                <a:lnTo>
                  <a:pt x="930021" y="10413"/>
                </a:lnTo>
                <a:close/>
              </a:path>
              <a:path w="1521460" h="224789">
                <a:moveTo>
                  <a:pt x="1056766" y="55117"/>
                </a:moveTo>
                <a:lnTo>
                  <a:pt x="1033145" y="55117"/>
                </a:lnTo>
                <a:lnTo>
                  <a:pt x="1033145" y="81279"/>
                </a:lnTo>
                <a:lnTo>
                  <a:pt x="1056766" y="81279"/>
                </a:lnTo>
                <a:lnTo>
                  <a:pt x="1056766" y="55117"/>
                </a:lnTo>
                <a:close/>
              </a:path>
              <a:path w="1521460" h="224789">
                <a:moveTo>
                  <a:pt x="1056766" y="10413"/>
                </a:moveTo>
                <a:lnTo>
                  <a:pt x="1033145" y="10413"/>
                </a:lnTo>
                <a:lnTo>
                  <a:pt x="1033145" y="36702"/>
                </a:lnTo>
                <a:lnTo>
                  <a:pt x="1056766" y="36702"/>
                </a:lnTo>
                <a:lnTo>
                  <a:pt x="1056766" y="10413"/>
                </a:lnTo>
                <a:close/>
              </a:path>
              <a:path w="1521460" h="224789">
                <a:moveTo>
                  <a:pt x="340487" y="25780"/>
                </a:moveTo>
                <a:lnTo>
                  <a:pt x="234568" y="25780"/>
                </a:lnTo>
                <a:lnTo>
                  <a:pt x="234568" y="44703"/>
                </a:lnTo>
                <a:lnTo>
                  <a:pt x="316611" y="44703"/>
                </a:lnTo>
                <a:lnTo>
                  <a:pt x="313777" y="63607"/>
                </a:lnTo>
                <a:lnTo>
                  <a:pt x="290702" y="113791"/>
                </a:lnTo>
                <a:lnTo>
                  <a:pt x="262731" y="141620"/>
                </a:lnTo>
                <a:lnTo>
                  <a:pt x="223900" y="164972"/>
                </a:lnTo>
                <a:lnTo>
                  <a:pt x="236347" y="184150"/>
                </a:lnTo>
                <a:lnTo>
                  <a:pt x="270525" y="164226"/>
                </a:lnTo>
                <a:lnTo>
                  <a:pt x="307897" y="128795"/>
                </a:lnTo>
                <a:lnTo>
                  <a:pt x="330453" y="87629"/>
                </a:lnTo>
                <a:lnTo>
                  <a:pt x="339919" y="41927"/>
                </a:lnTo>
                <a:lnTo>
                  <a:pt x="340487" y="25780"/>
                </a:lnTo>
                <a:close/>
              </a:path>
              <a:path w="1521460" h="224789">
                <a:moveTo>
                  <a:pt x="1367663" y="9905"/>
                </a:moveTo>
                <a:lnTo>
                  <a:pt x="1344295" y="9905"/>
                </a:lnTo>
                <a:lnTo>
                  <a:pt x="1344295" y="85978"/>
                </a:lnTo>
                <a:lnTo>
                  <a:pt x="1497584" y="85978"/>
                </a:lnTo>
                <a:lnTo>
                  <a:pt x="1497584" y="67055"/>
                </a:lnTo>
                <a:lnTo>
                  <a:pt x="1367663" y="67055"/>
                </a:lnTo>
                <a:lnTo>
                  <a:pt x="1367663" y="9905"/>
                </a:lnTo>
                <a:close/>
              </a:path>
              <a:path w="1521460" h="224789">
                <a:moveTo>
                  <a:pt x="626745" y="1904"/>
                </a:moveTo>
                <a:lnTo>
                  <a:pt x="603123" y="1904"/>
                </a:lnTo>
                <a:lnTo>
                  <a:pt x="603123" y="55117"/>
                </a:lnTo>
                <a:lnTo>
                  <a:pt x="567309" y="55117"/>
                </a:lnTo>
                <a:lnTo>
                  <a:pt x="567309" y="74040"/>
                </a:lnTo>
                <a:lnTo>
                  <a:pt x="603123" y="74040"/>
                </a:lnTo>
                <a:lnTo>
                  <a:pt x="603123" y="97154"/>
                </a:lnTo>
                <a:lnTo>
                  <a:pt x="567054" y="97154"/>
                </a:lnTo>
                <a:lnTo>
                  <a:pt x="567054" y="116586"/>
                </a:lnTo>
                <a:lnTo>
                  <a:pt x="603123" y="116586"/>
                </a:lnTo>
                <a:lnTo>
                  <a:pt x="603123" y="143128"/>
                </a:lnTo>
                <a:lnTo>
                  <a:pt x="626745" y="143128"/>
                </a:lnTo>
                <a:lnTo>
                  <a:pt x="626745" y="1904"/>
                </a:lnTo>
                <a:close/>
              </a:path>
              <a:path w="1521460" h="224789">
                <a:moveTo>
                  <a:pt x="406780" y="1904"/>
                </a:moveTo>
                <a:lnTo>
                  <a:pt x="382904" y="1904"/>
                </a:lnTo>
                <a:lnTo>
                  <a:pt x="382904" y="224662"/>
                </a:lnTo>
                <a:lnTo>
                  <a:pt x="406780" y="224662"/>
                </a:lnTo>
                <a:lnTo>
                  <a:pt x="406780" y="1904"/>
                </a:lnTo>
                <a:close/>
              </a:path>
              <a:path w="1521460" h="224789">
                <a:moveTo>
                  <a:pt x="175640" y="1904"/>
                </a:moveTo>
                <a:lnTo>
                  <a:pt x="151764" y="1904"/>
                </a:lnTo>
                <a:lnTo>
                  <a:pt x="151764" y="224662"/>
                </a:lnTo>
                <a:lnTo>
                  <a:pt x="175640" y="224662"/>
                </a:lnTo>
                <a:lnTo>
                  <a:pt x="175640" y="114045"/>
                </a:lnTo>
                <a:lnTo>
                  <a:pt x="209676" y="114045"/>
                </a:lnTo>
                <a:lnTo>
                  <a:pt x="209676" y="93852"/>
                </a:lnTo>
                <a:lnTo>
                  <a:pt x="175640" y="93852"/>
                </a:lnTo>
                <a:lnTo>
                  <a:pt x="175640" y="1904"/>
                </a:lnTo>
                <a:close/>
              </a:path>
              <a:path w="1521460" h="224789">
                <a:moveTo>
                  <a:pt x="566547" y="23621"/>
                </a:moveTo>
                <a:lnTo>
                  <a:pt x="441325" y="23621"/>
                </a:lnTo>
                <a:lnTo>
                  <a:pt x="441325" y="42671"/>
                </a:lnTo>
                <a:lnTo>
                  <a:pt x="566547" y="42671"/>
                </a:lnTo>
                <a:lnTo>
                  <a:pt x="566547" y="23621"/>
                </a:lnTo>
                <a:close/>
              </a:path>
              <a:path w="1521460" h="224789">
                <a:moveTo>
                  <a:pt x="516889" y="0"/>
                </a:moveTo>
                <a:lnTo>
                  <a:pt x="493522" y="0"/>
                </a:lnTo>
                <a:lnTo>
                  <a:pt x="493522" y="23621"/>
                </a:lnTo>
                <a:lnTo>
                  <a:pt x="516889" y="23621"/>
                </a:lnTo>
                <a:lnTo>
                  <a:pt x="51688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497320" y="3282822"/>
            <a:ext cx="525780" cy="184785"/>
          </a:xfrm>
          <a:custGeom>
            <a:avLst/>
            <a:gdLst/>
            <a:ahLst/>
            <a:cxnLst/>
            <a:rect l="l" t="t" r="r" b="b"/>
            <a:pathLst>
              <a:path w="525779" h="184785">
                <a:moveTo>
                  <a:pt x="41021" y="2032"/>
                </a:moveTo>
                <a:lnTo>
                  <a:pt x="19926" y="2032"/>
                </a:lnTo>
                <a:lnTo>
                  <a:pt x="0" y="70612"/>
                </a:lnTo>
                <a:lnTo>
                  <a:pt x="27800" y="70612"/>
                </a:lnTo>
                <a:lnTo>
                  <a:pt x="41021" y="2032"/>
                </a:lnTo>
                <a:close/>
              </a:path>
              <a:path w="525779" h="184785">
                <a:moveTo>
                  <a:pt x="201803" y="181864"/>
                </a:moveTo>
                <a:lnTo>
                  <a:pt x="164757" y="114046"/>
                </a:lnTo>
                <a:lnTo>
                  <a:pt x="162052" y="109093"/>
                </a:lnTo>
                <a:lnTo>
                  <a:pt x="169735" y="105600"/>
                </a:lnTo>
                <a:lnTo>
                  <a:pt x="176415" y="101206"/>
                </a:lnTo>
                <a:lnTo>
                  <a:pt x="182067" y="95935"/>
                </a:lnTo>
                <a:lnTo>
                  <a:pt x="186207" y="90424"/>
                </a:lnTo>
                <a:lnTo>
                  <a:pt x="186690" y="89789"/>
                </a:lnTo>
                <a:lnTo>
                  <a:pt x="190271" y="82905"/>
                </a:lnTo>
                <a:lnTo>
                  <a:pt x="192862" y="75399"/>
                </a:lnTo>
                <a:lnTo>
                  <a:pt x="194411" y="67233"/>
                </a:lnTo>
                <a:lnTo>
                  <a:pt x="194945" y="58420"/>
                </a:lnTo>
                <a:lnTo>
                  <a:pt x="194487" y="50304"/>
                </a:lnTo>
                <a:lnTo>
                  <a:pt x="193167" y="42710"/>
                </a:lnTo>
                <a:lnTo>
                  <a:pt x="190969" y="35636"/>
                </a:lnTo>
                <a:lnTo>
                  <a:pt x="187960" y="29083"/>
                </a:lnTo>
                <a:lnTo>
                  <a:pt x="185597" y="25400"/>
                </a:lnTo>
                <a:lnTo>
                  <a:pt x="184099" y="23063"/>
                </a:lnTo>
                <a:lnTo>
                  <a:pt x="179362" y="17754"/>
                </a:lnTo>
                <a:lnTo>
                  <a:pt x="173761" y="13157"/>
                </a:lnTo>
                <a:lnTo>
                  <a:pt x="167386" y="9347"/>
                </a:lnTo>
                <a:lnTo>
                  <a:pt x="167386" y="68707"/>
                </a:lnTo>
                <a:lnTo>
                  <a:pt x="164465" y="76581"/>
                </a:lnTo>
                <a:lnTo>
                  <a:pt x="129794" y="90424"/>
                </a:lnTo>
                <a:lnTo>
                  <a:pt x="95758" y="90424"/>
                </a:lnTo>
                <a:lnTo>
                  <a:pt x="95758" y="25400"/>
                </a:lnTo>
                <a:lnTo>
                  <a:pt x="129794" y="25400"/>
                </a:lnTo>
                <a:lnTo>
                  <a:pt x="165150" y="44640"/>
                </a:lnTo>
                <a:lnTo>
                  <a:pt x="167386" y="68707"/>
                </a:lnTo>
                <a:lnTo>
                  <a:pt x="167386" y="9347"/>
                </a:lnTo>
                <a:lnTo>
                  <a:pt x="132461" y="2032"/>
                </a:lnTo>
                <a:lnTo>
                  <a:pt x="68326" y="2032"/>
                </a:lnTo>
                <a:lnTo>
                  <a:pt x="68326" y="181864"/>
                </a:lnTo>
                <a:lnTo>
                  <a:pt x="95758" y="181864"/>
                </a:lnTo>
                <a:lnTo>
                  <a:pt x="95758" y="114046"/>
                </a:lnTo>
                <a:lnTo>
                  <a:pt x="134226" y="114046"/>
                </a:lnTo>
                <a:lnTo>
                  <a:pt x="170815" y="181864"/>
                </a:lnTo>
                <a:lnTo>
                  <a:pt x="201803" y="181864"/>
                </a:lnTo>
                <a:close/>
              </a:path>
              <a:path w="525779" h="184785">
                <a:moveTo>
                  <a:pt x="362458" y="181864"/>
                </a:moveTo>
                <a:lnTo>
                  <a:pt x="350532" y="167513"/>
                </a:lnTo>
                <a:lnTo>
                  <a:pt x="345998" y="162052"/>
                </a:lnTo>
                <a:lnTo>
                  <a:pt x="336931" y="151130"/>
                </a:lnTo>
                <a:lnTo>
                  <a:pt x="340868" y="146177"/>
                </a:lnTo>
                <a:lnTo>
                  <a:pt x="344297" y="139573"/>
                </a:lnTo>
                <a:lnTo>
                  <a:pt x="347040" y="131699"/>
                </a:lnTo>
                <a:lnTo>
                  <a:pt x="347218" y="131191"/>
                </a:lnTo>
                <a:lnTo>
                  <a:pt x="349135" y="124599"/>
                </a:lnTo>
                <a:lnTo>
                  <a:pt x="350545" y="117221"/>
                </a:lnTo>
                <a:lnTo>
                  <a:pt x="351421" y="109093"/>
                </a:lnTo>
                <a:lnTo>
                  <a:pt x="351790" y="100203"/>
                </a:lnTo>
                <a:lnTo>
                  <a:pt x="327914" y="100203"/>
                </a:lnTo>
                <a:lnTo>
                  <a:pt x="327825" y="106934"/>
                </a:lnTo>
                <a:lnTo>
                  <a:pt x="327279" y="111887"/>
                </a:lnTo>
                <a:lnTo>
                  <a:pt x="325970" y="117221"/>
                </a:lnTo>
                <a:lnTo>
                  <a:pt x="324612" y="122428"/>
                </a:lnTo>
                <a:lnTo>
                  <a:pt x="322834" y="127254"/>
                </a:lnTo>
                <a:lnTo>
                  <a:pt x="320548" y="131699"/>
                </a:lnTo>
                <a:lnTo>
                  <a:pt x="305562" y="113880"/>
                </a:lnTo>
                <a:lnTo>
                  <a:pt x="305562" y="150114"/>
                </a:lnTo>
                <a:lnTo>
                  <a:pt x="300990" y="153924"/>
                </a:lnTo>
                <a:lnTo>
                  <a:pt x="295910" y="156972"/>
                </a:lnTo>
                <a:lnTo>
                  <a:pt x="285242" y="161036"/>
                </a:lnTo>
                <a:lnTo>
                  <a:pt x="279781" y="162052"/>
                </a:lnTo>
                <a:lnTo>
                  <a:pt x="274320" y="162052"/>
                </a:lnTo>
                <a:lnTo>
                  <a:pt x="246253" y="147701"/>
                </a:lnTo>
                <a:lnTo>
                  <a:pt x="243586" y="143383"/>
                </a:lnTo>
                <a:lnTo>
                  <a:pt x="242316" y="138684"/>
                </a:lnTo>
                <a:lnTo>
                  <a:pt x="242189" y="133477"/>
                </a:lnTo>
                <a:lnTo>
                  <a:pt x="242062" y="130429"/>
                </a:lnTo>
                <a:lnTo>
                  <a:pt x="260858" y="106426"/>
                </a:lnTo>
                <a:lnTo>
                  <a:pt x="265303" y="102870"/>
                </a:lnTo>
                <a:lnTo>
                  <a:pt x="305562" y="150114"/>
                </a:lnTo>
                <a:lnTo>
                  <a:pt x="305562" y="113880"/>
                </a:lnTo>
                <a:lnTo>
                  <a:pt x="296316" y="102870"/>
                </a:lnTo>
                <a:lnTo>
                  <a:pt x="284480" y="88773"/>
                </a:lnTo>
                <a:lnTo>
                  <a:pt x="296926" y="79756"/>
                </a:lnTo>
                <a:lnTo>
                  <a:pt x="304419" y="74422"/>
                </a:lnTo>
                <a:lnTo>
                  <a:pt x="307390" y="71374"/>
                </a:lnTo>
                <a:lnTo>
                  <a:pt x="310261" y="68453"/>
                </a:lnTo>
                <a:lnTo>
                  <a:pt x="318643" y="55245"/>
                </a:lnTo>
                <a:lnTo>
                  <a:pt x="320675" y="47752"/>
                </a:lnTo>
                <a:lnTo>
                  <a:pt x="320675" y="32131"/>
                </a:lnTo>
                <a:lnTo>
                  <a:pt x="318897" y="25654"/>
                </a:lnTo>
                <a:lnTo>
                  <a:pt x="316776" y="22098"/>
                </a:lnTo>
                <a:lnTo>
                  <a:pt x="311785" y="13716"/>
                </a:lnTo>
                <a:lnTo>
                  <a:pt x="306705" y="9017"/>
                </a:lnTo>
                <a:lnTo>
                  <a:pt x="299974" y="5461"/>
                </a:lnTo>
                <a:lnTo>
                  <a:pt x="296672" y="3683"/>
                </a:lnTo>
                <a:lnTo>
                  <a:pt x="296672" y="37084"/>
                </a:lnTo>
                <a:lnTo>
                  <a:pt x="296545" y="45212"/>
                </a:lnTo>
                <a:lnTo>
                  <a:pt x="295148" y="49784"/>
                </a:lnTo>
                <a:lnTo>
                  <a:pt x="289687" y="57023"/>
                </a:lnTo>
                <a:lnTo>
                  <a:pt x="285877" y="60452"/>
                </a:lnTo>
                <a:lnTo>
                  <a:pt x="281051" y="63627"/>
                </a:lnTo>
                <a:lnTo>
                  <a:pt x="270002" y="71374"/>
                </a:lnTo>
                <a:lnTo>
                  <a:pt x="255460" y="39243"/>
                </a:lnTo>
                <a:lnTo>
                  <a:pt x="256286" y="36068"/>
                </a:lnTo>
                <a:lnTo>
                  <a:pt x="276479" y="22098"/>
                </a:lnTo>
                <a:lnTo>
                  <a:pt x="280543" y="22225"/>
                </a:lnTo>
                <a:lnTo>
                  <a:pt x="296672" y="37084"/>
                </a:lnTo>
                <a:lnTo>
                  <a:pt x="296672" y="3683"/>
                </a:lnTo>
                <a:lnTo>
                  <a:pt x="293370" y="1905"/>
                </a:lnTo>
                <a:lnTo>
                  <a:pt x="285369" y="127"/>
                </a:lnTo>
                <a:lnTo>
                  <a:pt x="275971" y="0"/>
                </a:lnTo>
                <a:lnTo>
                  <a:pt x="266827" y="0"/>
                </a:lnTo>
                <a:lnTo>
                  <a:pt x="258826" y="1905"/>
                </a:lnTo>
                <a:lnTo>
                  <a:pt x="252095" y="5588"/>
                </a:lnTo>
                <a:lnTo>
                  <a:pt x="245237" y="9144"/>
                </a:lnTo>
                <a:lnTo>
                  <a:pt x="230632" y="50673"/>
                </a:lnTo>
                <a:lnTo>
                  <a:pt x="232537" y="58166"/>
                </a:lnTo>
                <a:lnTo>
                  <a:pt x="236220" y="64897"/>
                </a:lnTo>
                <a:lnTo>
                  <a:pt x="239903" y="71755"/>
                </a:lnTo>
                <a:lnTo>
                  <a:pt x="244602" y="78486"/>
                </a:lnTo>
                <a:lnTo>
                  <a:pt x="250444" y="85217"/>
                </a:lnTo>
                <a:lnTo>
                  <a:pt x="242938" y="90436"/>
                </a:lnTo>
                <a:lnTo>
                  <a:pt x="218135" y="119405"/>
                </a:lnTo>
                <a:lnTo>
                  <a:pt x="215646" y="134239"/>
                </a:lnTo>
                <a:lnTo>
                  <a:pt x="216090" y="141287"/>
                </a:lnTo>
                <a:lnTo>
                  <a:pt x="236702" y="174256"/>
                </a:lnTo>
                <a:lnTo>
                  <a:pt x="274066" y="184404"/>
                </a:lnTo>
                <a:lnTo>
                  <a:pt x="282448" y="184404"/>
                </a:lnTo>
                <a:lnTo>
                  <a:pt x="320548" y="167513"/>
                </a:lnTo>
                <a:lnTo>
                  <a:pt x="332740" y="181864"/>
                </a:lnTo>
                <a:lnTo>
                  <a:pt x="362458" y="181864"/>
                </a:lnTo>
                <a:close/>
              </a:path>
              <a:path w="525779" h="184785">
                <a:moveTo>
                  <a:pt x="525653" y="91694"/>
                </a:moveTo>
                <a:lnTo>
                  <a:pt x="515493" y="43561"/>
                </a:lnTo>
                <a:lnTo>
                  <a:pt x="498602" y="21704"/>
                </a:lnTo>
                <a:lnTo>
                  <a:pt x="498602" y="91694"/>
                </a:lnTo>
                <a:lnTo>
                  <a:pt x="497649" y="106768"/>
                </a:lnTo>
                <a:lnTo>
                  <a:pt x="474916" y="148297"/>
                </a:lnTo>
                <a:lnTo>
                  <a:pt x="437769" y="158115"/>
                </a:lnTo>
                <a:lnTo>
                  <a:pt x="408178" y="158115"/>
                </a:lnTo>
                <a:lnTo>
                  <a:pt x="408178" y="25781"/>
                </a:lnTo>
                <a:lnTo>
                  <a:pt x="439166" y="25781"/>
                </a:lnTo>
                <a:lnTo>
                  <a:pt x="483616" y="42926"/>
                </a:lnTo>
                <a:lnTo>
                  <a:pt x="498602" y="91694"/>
                </a:lnTo>
                <a:lnTo>
                  <a:pt x="498602" y="21704"/>
                </a:lnTo>
                <a:lnTo>
                  <a:pt x="453720" y="2730"/>
                </a:lnTo>
                <a:lnTo>
                  <a:pt x="440944" y="2032"/>
                </a:lnTo>
                <a:lnTo>
                  <a:pt x="380746" y="2032"/>
                </a:lnTo>
                <a:lnTo>
                  <a:pt x="380746" y="181864"/>
                </a:lnTo>
                <a:lnTo>
                  <a:pt x="439166" y="181864"/>
                </a:lnTo>
                <a:lnTo>
                  <a:pt x="485902" y="171069"/>
                </a:lnTo>
                <a:lnTo>
                  <a:pt x="502729" y="158115"/>
                </a:lnTo>
                <a:lnTo>
                  <a:pt x="502958" y="157911"/>
                </a:lnTo>
                <a:lnTo>
                  <a:pt x="523074" y="117894"/>
                </a:lnTo>
                <a:lnTo>
                  <a:pt x="525005" y="105295"/>
                </a:lnTo>
                <a:lnTo>
                  <a:pt x="525653" y="916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116571" y="3263138"/>
            <a:ext cx="908050" cy="223520"/>
          </a:xfrm>
          <a:custGeom>
            <a:avLst/>
            <a:gdLst/>
            <a:ahLst/>
            <a:cxnLst/>
            <a:rect l="l" t="t" r="r" b="b"/>
            <a:pathLst>
              <a:path w="908050" h="223520">
                <a:moveTo>
                  <a:pt x="526923" y="139953"/>
                </a:moveTo>
                <a:lnTo>
                  <a:pt x="485394" y="144907"/>
                </a:lnTo>
                <a:lnTo>
                  <a:pt x="451866" y="165100"/>
                </a:lnTo>
                <a:lnTo>
                  <a:pt x="448670" y="188467"/>
                </a:lnTo>
                <a:lnTo>
                  <a:pt x="448691" y="189864"/>
                </a:lnTo>
                <a:lnTo>
                  <a:pt x="485394" y="217424"/>
                </a:lnTo>
                <a:lnTo>
                  <a:pt x="526923" y="222250"/>
                </a:lnTo>
                <a:lnTo>
                  <a:pt x="538612" y="221960"/>
                </a:lnTo>
                <a:lnTo>
                  <a:pt x="576988" y="214758"/>
                </a:lnTo>
                <a:lnTo>
                  <a:pt x="595105" y="204088"/>
                </a:lnTo>
                <a:lnTo>
                  <a:pt x="526923" y="204088"/>
                </a:lnTo>
                <a:lnTo>
                  <a:pt x="514776" y="203709"/>
                </a:lnTo>
                <a:lnTo>
                  <a:pt x="477138" y="194056"/>
                </a:lnTo>
                <a:lnTo>
                  <a:pt x="472312" y="188467"/>
                </a:lnTo>
                <a:lnTo>
                  <a:pt x="472312" y="173862"/>
                </a:lnTo>
                <a:lnTo>
                  <a:pt x="514776" y="158261"/>
                </a:lnTo>
                <a:lnTo>
                  <a:pt x="526923" y="157861"/>
                </a:lnTo>
                <a:lnTo>
                  <a:pt x="594638" y="157861"/>
                </a:lnTo>
                <a:lnTo>
                  <a:pt x="590601" y="154568"/>
                </a:lnTo>
                <a:lnTo>
                  <a:pt x="549481" y="141192"/>
                </a:lnTo>
                <a:lnTo>
                  <a:pt x="538612" y="140263"/>
                </a:lnTo>
                <a:lnTo>
                  <a:pt x="526923" y="139953"/>
                </a:lnTo>
                <a:close/>
              </a:path>
              <a:path w="908050" h="223520">
                <a:moveTo>
                  <a:pt x="594638" y="157861"/>
                </a:moveTo>
                <a:lnTo>
                  <a:pt x="526923" y="157861"/>
                </a:lnTo>
                <a:lnTo>
                  <a:pt x="539091" y="158261"/>
                </a:lnTo>
                <a:lnTo>
                  <a:pt x="549878" y="159448"/>
                </a:lnTo>
                <a:lnTo>
                  <a:pt x="582295" y="181228"/>
                </a:lnTo>
                <a:lnTo>
                  <a:pt x="582041" y="188467"/>
                </a:lnTo>
                <a:lnTo>
                  <a:pt x="539091" y="203709"/>
                </a:lnTo>
                <a:lnTo>
                  <a:pt x="526923" y="204088"/>
                </a:lnTo>
                <a:lnTo>
                  <a:pt x="595105" y="204088"/>
                </a:lnTo>
                <a:lnTo>
                  <a:pt x="595883" y="203453"/>
                </a:lnTo>
                <a:lnTo>
                  <a:pt x="602233" y="197231"/>
                </a:lnTo>
                <a:lnTo>
                  <a:pt x="605535" y="189864"/>
                </a:lnTo>
                <a:lnTo>
                  <a:pt x="605535" y="172465"/>
                </a:lnTo>
                <a:lnTo>
                  <a:pt x="602233" y="165100"/>
                </a:lnTo>
                <a:lnTo>
                  <a:pt x="595883" y="158876"/>
                </a:lnTo>
                <a:lnTo>
                  <a:pt x="594638" y="157861"/>
                </a:lnTo>
                <a:close/>
              </a:path>
              <a:path w="908050" h="223520">
                <a:moveTo>
                  <a:pt x="820927" y="135254"/>
                </a:moveTo>
                <a:lnTo>
                  <a:pt x="678306" y="135254"/>
                </a:lnTo>
                <a:lnTo>
                  <a:pt x="678306" y="219710"/>
                </a:lnTo>
                <a:lnTo>
                  <a:pt x="820927" y="219710"/>
                </a:lnTo>
                <a:lnTo>
                  <a:pt x="820927" y="200913"/>
                </a:lnTo>
                <a:lnTo>
                  <a:pt x="701928" y="200913"/>
                </a:lnTo>
                <a:lnTo>
                  <a:pt x="701928" y="154939"/>
                </a:lnTo>
                <a:lnTo>
                  <a:pt x="820927" y="154939"/>
                </a:lnTo>
                <a:lnTo>
                  <a:pt x="820927" y="135254"/>
                </a:lnTo>
                <a:close/>
              </a:path>
              <a:path w="908050" h="223520">
                <a:moveTo>
                  <a:pt x="820927" y="154939"/>
                </a:moveTo>
                <a:lnTo>
                  <a:pt x="797559" y="154939"/>
                </a:lnTo>
                <a:lnTo>
                  <a:pt x="797559" y="200913"/>
                </a:lnTo>
                <a:lnTo>
                  <a:pt x="820927" y="200913"/>
                </a:lnTo>
                <a:lnTo>
                  <a:pt x="820927" y="154939"/>
                </a:lnTo>
                <a:close/>
              </a:path>
              <a:path w="908050" h="223520">
                <a:moveTo>
                  <a:pt x="410845" y="175006"/>
                </a:moveTo>
                <a:lnTo>
                  <a:pt x="207009" y="175006"/>
                </a:lnTo>
                <a:lnTo>
                  <a:pt x="207009" y="194437"/>
                </a:lnTo>
                <a:lnTo>
                  <a:pt x="410845" y="194437"/>
                </a:lnTo>
                <a:lnTo>
                  <a:pt x="410845" y="175006"/>
                </a:lnTo>
                <a:close/>
              </a:path>
              <a:path w="908050" h="223520">
                <a:moveTo>
                  <a:pt x="319658" y="122047"/>
                </a:moveTo>
                <a:lnTo>
                  <a:pt x="296291" y="122047"/>
                </a:lnTo>
                <a:lnTo>
                  <a:pt x="296291" y="175006"/>
                </a:lnTo>
                <a:lnTo>
                  <a:pt x="319658" y="175006"/>
                </a:lnTo>
                <a:lnTo>
                  <a:pt x="319658" y="122047"/>
                </a:lnTo>
                <a:close/>
              </a:path>
              <a:path w="908050" h="223520">
                <a:moveTo>
                  <a:pt x="320167" y="14224"/>
                </a:moveTo>
                <a:lnTo>
                  <a:pt x="295275" y="14224"/>
                </a:lnTo>
                <a:lnTo>
                  <a:pt x="295275" y="31114"/>
                </a:lnTo>
                <a:lnTo>
                  <a:pt x="294794" y="37713"/>
                </a:lnTo>
                <a:lnTo>
                  <a:pt x="276042" y="74110"/>
                </a:lnTo>
                <a:lnTo>
                  <a:pt x="244728" y="96774"/>
                </a:lnTo>
                <a:lnTo>
                  <a:pt x="213995" y="106679"/>
                </a:lnTo>
                <a:lnTo>
                  <a:pt x="224408" y="126111"/>
                </a:lnTo>
                <a:lnTo>
                  <a:pt x="266660" y="109690"/>
                </a:lnTo>
                <a:lnTo>
                  <a:pt x="298957" y="80518"/>
                </a:lnTo>
                <a:lnTo>
                  <a:pt x="307721" y="65912"/>
                </a:lnTo>
                <a:lnTo>
                  <a:pt x="332721" y="65912"/>
                </a:lnTo>
                <a:lnTo>
                  <a:pt x="320167" y="31114"/>
                </a:lnTo>
                <a:lnTo>
                  <a:pt x="320167" y="14224"/>
                </a:lnTo>
                <a:close/>
              </a:path>
              <a:path w="908050" h="223520">
                <a:moveTo>
                  <a:pt x="332721" y="65912"/>
                </a:moveTo>
                <a:lnTo>
                  <a:pt x="307721" y="65912"/>
                </a:lnTo>
                <a:lnTo>
                  <a:pt x="311788" y="73417"/>
                </a:lnTo>
                <a:lnTo>
                  <a:pt x="341765" y="104838"/>
                </a:lnTo>
                <a:lnTo>
                  <a:pt x="382718" y="123940"/>
                </a:lnTo>
                <a:lnTo>
                  <a:pt x="391668" y="126111"/>
                </a:lnTo>
                <a:lnTo>
                  <a:pt x="401827" y="106679"/>
                </a:lnTo>
                <a:lnTo>
                  <a:pt x="393827" y="104989"/>
                </a:lnTo>
                <a:lnTo>
                  <a:pt x="386016" y="102774"/>
                </a:lnTo>
                <a:lnTo>
                  <a:pt x="350839" y="84326"/>
                </a:lnTo>
                <a:lnTo>
                  <a:pt x="334676" y="68595"/>
                </a:lnTo>
                <a:lnTo>
                  <a:pt x="332721" y="65912"/>
                </a:lnTo>
                <a:close/>
              </a:path>
              <a:path w="908050" h="223520">
                <a:moveTo>
                  <a:pt x="629284" y="102488"/>
                </a:moveTo>
                <a:lnTo>
                  <a:pt x="426720" y="102488"/>
                </a:lnTo>
                <a:lnTo>
                  <a:pt x="426720" y="121538"/>
                </a:lnTo>
                <a:lnTo>
                  <a:pt x="629284" y="121538"/>
                </a:lnTo>
                <a:lnTo>
                  <a:pt x="629284" y="102488"/>
                </a:lnTo>
                <a:close/>
              </a:path>
              <a:path w="908050" h="223520">
                <a:moveTo>
                  <a:pt x="531113" y="60706"/>
                </a:moveTo>
                <a:lnTo>
                  <a:pt x="508000" y="60706"/>
                </a:lnTo>
                <a:lnTo>
                  <a:pt x="508000" y="102488"/>
                </a:lnTo>
                <a:lnTo>
                  <a:pt x="531113" y="102488"/>
                </a:lnTo>
                <a:lnTo>
                  <a:pt x="531113" y="60706"/>
                </a:lnTo>
                <a:close/>
              </a:path>
              <a:path w="908050" h="223520">
                <a:moveTo>
                  <a:pt x="603884" y="10922"/>
                </a:moveTo>
                <a:lnTo>
                  <a:pt x="450342" y="10922"/>
                </a:lnTo>
                <a:lnTo>
                  <a:pt x="450342" y="29845"/>
                </a:lnTo>
                <a:lnTo>
                  <a:pt x="580644" y="29845"/>
                </a:lnTo>
                <a:lnTo>
                  <a:pt x="580548" y="42783"/>
                </a:lnTo>
                <a:lnTo>
                  <a:pt x="574675" y="86233"/>
                </a:lnTo>
                <a:lnTo>
                  <a:pt x="597788" y="88773"/>
                </a:lnTo>
                <a:lnTo>
                  <a:pt x="603545" y="50182"/>
                </a:lnTo>
                <a:lnTo>
                  <a:pt x="603837" y="43195"/>
                </a:lnTo>
                <a:lnTo>
                  <a:pt x="603884" y="10922"/>
                </a:lnTo>
                <a:close/>
              </a:path>
              <a:path w="908050" h="223520">
                <a:moveTo>
                  <a:pt x="104394" y="21462"/>
                </a:moveTo>
                <a:lnTo>
                  <a:pt x="0" y="21462"/>
                </a:lnTo>
                <a:lnTo>
                  <a:pt x="0" y="167766"/>
                </a:lnTo>
                <a:lnTo>
                  <a:pt x="104394" y="167766"/>
                </a:lnTo>
                <a:lnTo>
                  <a:pt x="104394" y="148716"/>
                </a:lnTo>
                <a:lnTo>
                  <a:pt x="23368" y="148716"/>
                </a:lnTo>
                <a:lnTo>
                  <a:pt x="23368" y="40004"/>
                </a:lnTo>
                <a:lnTo>
                  <a:pt x="104394" y="40004"/>
                </a:lnTo>
                <a:lnTo>
                  <a:pt x="104394" y="21462"/>
                </a:lnTo>
                <a:close/>
              </a:path>
              <a:path w="908050" h="223520">
                <a:moveTo>
                  <a:pt x="104394" y="40004"/>
                </a:moveTo>
                <a:lnTo>
                  <a:pt x="81533" y="40004"/>
                </a:lnTo>
                <a:lnTo>
                  <a:pt x="81533" y="148716"/>
                </a:lnTo>
                <a:lnTo>
                  <a:pt x="104394" y="148716"/>
                </a:lnTo>
                <a:lnTo>
                  <a:pt x="104394" y="40004"/>
                </a:lnTo>
                <a:close/>
              </a:path>
              <a:path w="908050" h="223520">
                <a:moveTo>
                  <a:pt x="907669" y="21971"/>
                </a:moveTo>
                <a:lnTo>
                  <a:pt x="879855" y="21971"/>
                </a:lnTo>
                <a:lnTo>
                  <a:pt x="866648" y="90550"/>
                </a:lnTo>
                <a:lnTo>
                  <a:pt x="887729" y="90550"/>
                </a:lnTo>
                <a:lnTo>
                  <a:pt x="907669" y="21971"/>
                </a:lnTo>
                <a:close/>
              </a:path>
              <a:path w="908050" h="223520">
                <a:moveTo>
                  <a:pt x="759586" y="13970"/>
                </a:moveTo>
                <a:lnTo>
                  <a:pt x="655447" y="13970"/>
                </a:lnTo>
                <a:lnTo>
                  <a:pt x="655447" y="33400"/>
                </a:lnTo>
                <a:lnTo>
                  <a:pt x="733932" y="33400"/>
                </a:lnTo>
                <a:lnTo>
                  <a:pt x="731006" y="46140"/>
                </a:lnTo>
                <a:lnTo>
                  <a:pt x="707771" y="79501"/>
                </a:lnTo>
                <a:lnTo>
                  <a:pt x="663890" y="104183"/>
                </a:lnTo>
                <a:lnTo>
                  <a:pt x="644905" y="110109"/>
                </a:lnTo>
                <a:lnTo>
                  <a:pt x="654430" y="129032"/>
                </a:lnTo>
                <a:lnTo>
                  <a:pt x="698740" y="111583"/>
                </a:lnTo>
                <a:lnTo>
                  <a:pt x="731742" y="86217"/>
                </a:lnTo>
                <a:lnTo>
                  <a:pt x="752318" y="53564"/>
                </a:lnTo>
                <a:lnTo>
                  <a:pt x="758656" y="27898"/>
                </a:lnTo>
                <a:lnTo>
                  <a:pt x="759586" y="13970"/>
                </a:lnTo>
                <a:close/>
              </a:path>
              <a:path w="908050" h="223520">
                <a:moveTo>
                  <a:pt x="820927" y="0"/>
                </a:moveTo>
                <a:lnTo>
                  <a:pt x="797305" y="0"/>
                </a:lnTo>
                <a:lnTo>
                  <a:pt x="797305" y="125857"/>
                </a:lnTo>
                <a:lnTo>
                  <a:pt x="820927" y="125857"/>
                </a:lnTo>
                <a:lnTo>
                  <a:pt x="820927" y="72136"/>
                </a:lnTo>
                <a:lnTo>
                  <a:pt x="853185" y="72136"/>
                </a:lnTo>
                <a:lnTo>
                  <a:pt x="853185" y="52450"/>
                </a:lnTo>
                <a:lnTo>
                  <a:pt x="820927" y="52450"/>
                </a:lnTo>
                <a:lnTo>
                  <a:pt x="820927" y="0"/>
                </a:lnTo>
                <a:close/>
              </a:path>
              <a:path w="908050" h="223520">
                <a:moveTo>
                  <a:pt x="171957" y="0"/>
                </a:moveTo>
                <a:lnTo>
                  <a:pt x="148335" y="0"/>
                </a:lnTo>
                <a:lnTo>
                  <a:pt x="148335" y="223265"/>
                </a:lnTo>
                <a:lnTo>
                  <a:pt x="171957" y="223265"/>
                </a:lnTo>
                <a:lnTo>
                  <a:pt x="1719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097773" y="3263391"/>
            <a:ext cx="862330" cy="219710"/>
          </a:xfrm>
          <a:custGeom>
            <a:avLst/>
            <a:gdLst/>
            <a:ahLst/>
            <a:cxnLst/>
            <a:rect l="l" t="t" r="r" b="b"/>
            <a:pathLst>
              <a:path w="862329" h="219710">
                <a:moveTo>
                  <a:pt x="203834" y="174244"/>
                </a:moveTo>
                <a:lnTo>
                  <a:pt x="0" y="174244"/>
                </a:lnTo>
                <a:lnTo>
                  <a:pt x="0" y="193675"/>
                </a:lnTo>
                <a:lnTo>
                  <a:pt x="203834" y="193675"/>
                </a:lnTo>
                <a:lnTo>
                  <a:pt x="203834" y="174244"/>
                </a:lnTo>
                <a:close/>
              </a:path>
              <a:path w="862329" h="219710">
                <a:moveTo>
                  <a:pt x="642747" y="173482"/>
                </a:moveTo>
                <a:lnTo>
                  <a:pt x="438911" y="173482"/>
                </a:lnTo>
                <a:lnTo>
                  <a:pt x="438911" y="193167"/>
                </a:lnTo>
                <a:lnTo>
                  <a:pt x="642747" y="193167"/>
                </a:lnTo>
                <a:lnTo>
                  <a:pt x="642747" y="173482"/>
                </a:lnTo>
                <a:close/>
              </a:path>
              <a:path w="862329" h="219710">
                <a:moveTo>
                  <a:pt x="285115" y="150113"/>
                </a:moveTo>
                <a:lnTo>
                  <a:pt x="261747" y="150113"/>
                </a:lnTo>
                <a:lnTo>
                  <a:pt x="261747" y="217805"/>
                </a:lnTo>
                <a:lnTo>
                  <a:pt x="415798" y="217805"/>
                </a:lnTo>
                <a:lnTo>
                  <a:pt x="415798" y="198628"/>
                </a:lnTo>
                <a:lnTo>
                  <a:pt x="285115" y="198628"/>
                </a:lnTo>
                <a:lnTo>
                  <a:pt x="285115" y="150113"/>
                </a:lnTo>
                <a:close/>
              </a:path>
              <a:path w="862329" h="219710">
                <a:moveTo>
                  <a:pt x="409321" y="84836"/>
                </a:moveTo>
                <a:lnTo>
                  <a:pt x="386969" y="84836"/>
                </a:lnTo>
                <a:lnTo>
                  <a:pt x="386969" y="165608"/>
                </a:lnTo>
                <a:lnTo>
                  <a:pt x="409321" y="165608"/>
                </a:lnTo>
                <a:lnTo>
                  <a:pt x="409321" y="84836"/>
                </a:lnTo>
                <a:close/>
              </a:path>
              <a:path w="862329" h="219710">
                <a:moveTo>
                  <a:pt x="359664" y="4063"/>
                </a:moveTo>
                <a:lnTo>
                  <a:pt x="337566" y="4063"/>
                </a:lnTo>
                <a:lnTo>
                  <a:pt x="337566" y="159638"/>
                </a:lnTo>
                <a:lnTo>
                  <a:pt x="359664" y="159638"/>
                </a:lnTo>
                <a:lnTo>
                  <a:pt x="359664" y="84836"/>
                </a:lnTo>
                <a:lnTo>
                  <a:pt x="409321" y="84836"/>
                </a:lnTo>
                <a:lnTo>
                  <a:pt x="409321" y="65405"/>
                </a:lnTo>
                <a:lnTo>
                  <a:pt x="359664" y="65405"/>
                </a:lnTo>
                <a:lnTo>
                  <a:pt x="359664" y="4063"/>
                </a:lnTo>
                <a:close/>
              </a:path>
              <a:path w="862329" h="219710">
                <a:moveTo>
                  <a:pt x="313435" y="18669"/>
                </a:moveTo>
                <a:lnTo>
                  <a:pt x="228980" y="18669"/>
                </a:lnTo>
                <a:lnTo>
                  <a:pt x="228980" y="37592"/>
                </a:lnTo>
                <a:lnTo>
                  <a:pt x="290829" y="37592"/>
                </a:lnTo>
                <a:lnTo>
                  <a:pt x="290829" y="66167"/>
                </a:lnTo>
                <a:lnTo>
                  <a:pt x="229361" y="66167"/>
                </a:lnTo>
                <a:lnTo>
                  <a:pt x="229361" y="132969"/>
                </a:lnTo>
                <a:lnTo>
                  <a:pt x="244094" y="132969"/>
                </a:lnTo>
                <a:lnTo>
                  <a:pt x="259651" y="132873"/>
                </a:lnTo>
                <a:lnTo>
                  <a:pt x="300862" y="130683"/>
                </a:lnTo>
                <a:lnTo>
                  <a:pt x="327786" y="126746"/>
                </a:lnTo>
                <a:lnTo>
                  <a:pt x="326172" y="114173"/>
                </a:lnTo>
                <a:lnTo>
                  <a:pt x="252349" y="114173"/>
                </a:lnTo>
                <a:lnTo>
                  <a:pt x="252349" y="84074"/>
                </a:lnTo>
                <a:lnTo>
                  <a:pt x="313435" y="84074"/>
                </a:lnTo>
                <a:lnTo>
                  <a:pt x="313435" y="18669"/>
                </a:lnTo>
                <a:close/>
              </a:path>
              <a:path w="862329" h="219710">
                <a:moveTo>
                  <a:pt x="325374" y="107950"/>
                </a:moveTo>
                <a:lnTo>
                  <a:pt x="286130" y="113157"/>
                </a:lnTo>
                <a:lnTo>
                  <a:pt x="252349" y="114173"/>
                </a:lnTo>
                <a:lnTo>
                  <a:pt x="326172" y="114173"/>
                </a:lnTo>
                <a:lnTo>
                  <a:pt x="325374" y="107950"/>
                </a:lnTo>
                <a:close/>
              </a:path>
              <a:path w="862329" h="219710">
                <a:moveTo>
                  <a:pt x="409321" y="0"/>
                </a:moveTo>
                <a:lnTo>
                  <a:pt x="386969" y="0"/>
                </a:lnTo>
                <a:lnTo>
                  <a:pt x="386969" y="65405"/>
                </a:lnTo>
                <a:lnTo>
                  <a:pt x="409321" y="65405"/>
                </a:lnTo>
                <a:lnTo>
                  <a:pt x="409321" y="0"/>
                </a:lnTo>
                <a:close/>
              </a:path>
              <a:path w="862329" h="219710">
                <a:moveTo>
                  <a:pt x="836802" y="135762"/>
                </a:moveTo>
                <a:lnTo>
                  <a:pt x="682244" y="135762"/>
                </a:lnTo>
                <a:lnTo>
                  <a:pt x="682244" y="152654"/>
                </a:lnTo>
                <a:lnTo>
                  <a:pt x="813434" y="152654"/>
                </a:lnTo>
                <a:lnTo>
                  <a:pt x="813434" y="169037"/>
                </a:lnTo>
                <a:lnTo>
                  <a:pt x="682498" y="169037"/>
                </a:lnTo>
                <a:lnTo>
                  <a:pt x="682498" y="219710"/>
                </a:lnTo>
                <a:lnTo>
                  <a:pt x="843787" y="219710"/>
                </a:lnTo>
                <a:lnTo>
                  <a:pt x="843787" y="203073"/>
                </a:lnTo>
                <a:lnTo>
                  <a:pt x="706120" y="203073"/>
                </a:lnTo>
                <a:lnTo>
                  <a:pt x="706120" y="184658"/>
                </a:lnTo>
                <a:lnTo>
                  <a:pt x="836802" y="184658"/>
                </a:lnTo>
                <a:lnTo>
                  <a:pt x="836802" y="135762"/>
                </a:lnTo>
                <a:close/>
              </a:path>
              <a:path w="862329" h="219710">
                <a:moveTo>
                  <a:pt x="861949" y="101981"/>
                </a:moveTo>
                <a:lnTo>
                  <a:pt x="658114" y="101981"/>
                </a:lnTo>
                <a:lnTo>
                  <a:pt x="658114" y="120142"/>
                </a:lnTo>
                <a:lnTo>
                  <a:pt x="861949" y="120142"/>
                </a:lnTo>
                <a:lnTo>
                  <a:pt x="861949" y="101981"/>
                </a:lnTo>
                <a:close/>
              </a:path>
              <a:path w="862329" h="219710">
                <a:moveTo>
                  <a:pt x="46990" y="15240"/>
                </a:moveTo>
                <a:lnTo>
                  <a:pt x="23368" y="15240"/>
                </a:lnTo>
                <a:lnTo>
                  <a:pt x="23368" y="131953"/>
                </a:lnTo>
                <a:lnTo>
                  <a:pt x="179704" y="131953"/>
                </a:lnTo>
                <a:lnTo>
                  <a:pt x="179704" y="113411"/>
                </a:lnTo>
                <a:lnTo>
                  <a:pt x="46990" y="113411"/>
                </a:lnTo>
                <a:lnTo>
                  <a:pt x="46990" y="73913"/>
                </a:lnTo>
                <a:lnTo>
                  <a:pt x="179704" y="73913"/>
                </a:lnTo>
                <a:lnTo>
                  <a:pt x="179704" y="55245"/>
                </a:lnTo>
                <a:lnTo>
                  <a:pt x="46990" y="55245"/>
                </a:lnTo>
                <a:lnTo>
                  <a:pt x="46990" y="15240"/>
                </a:lnTo>
                <a:close/>
              </a:path>
              <a:path w="862329" h="219710">
                <a:moveTo>
                  <a:pt x="179704" y="73913"/>
                </a:moveTo>
                <a:lnTo>
                  <a:pt x="156336" y="73913"/>
                </a:lnTo>
                <a:lnTo>
                  <a:pt x="156336" y="113411"/>
                </a:lnTo>
                <a:lnTo>
                  <a:pt x="179704" y="113411"/>
                </a:lnTo>
                <a:lnTo>
                  <a:pt x="179704" y="73913"/>
                </a:lnTo>
                <a:close/>
              </a:path>
              <a:path w="862329" h="219710">
                <a:moveTo>
                  <a:pt x="179704" y="15240"/>
                </a:moveTo>
                <a:lnTo>
                  <a:pt x="156336" y="15240"/>
                </a:lnTo>
                <a:lnTo>
                  <a:pt x="156336" y="55245"/>
                </a:lnTo>
                <a:lnTo>
                  <a:pt x="179704" y="55245"/>
                </a:lnTo>
                <a:lnTo>
                  <a:pt x="179704" y="15240"/>
                </a:lnTo>
                <a:close/>
              </a:path>
              <a:path w="862329" h="219710">
                <a:moveTo>
                  <a:pt x="617347" y="19685"/>
                </a:moveTo>
                <a:lnTo>
                  <a:pt x="464311" y="19685"/>
                </a:lnTo>
                <a:lnTo>
                  <a:pt x="464311" y="124841"/>
                </a:lnTo>
                <a:lnTo>
                  <a:pt x="619378" y="124841"/>
                </a:lnTo>
                <a:lnTo>
                  <a:pt x="619378" y="105410"/>
                </a:lnTo>
                <a:lnTo>
                  <a:pt x="487679" y="105410"/>
                </a:lnTo>
                <a:lnTo>
                  <a:pt x="487679" y="39116"/>
                </a:lnTo>
                <a:lnTo>
                  <a:pt x="617347" y="39116"/>
                </a:lnTo>
                <a:lnTo>
                  <a:pt x="617347" y="19685"/>
                </a:lnTo>
                <a:close/>
              </a:path>
              <a:path w="862329" h="219710">
                <a:moveTo>
                  <a:pt x="836295" y="5461"/>
                </a:moveTo>
                <a:lnTo>
                  <a:pt x="683768" y="5461"/>
                </a:lnTo>
                <a:lnTo>
                  <a:pt x="683768" y="22098"/>
                </a:lnTo>
                <a:lnTo>
                  <a:pt x="812673" y="22098"/>
                </a:lnTo>
                <a:lnTo>
                  <a:pt x="812673" y="38100"/>
                </a:lnTo>
                <a:lnTo>
                  <a:pt x="684276" y="38100"/>
                </a:lnTo>
                <a:lnTo>
                  <a:pt x="684276" y="87249"/>
                </a:lnTo>
                <a:lnTo>
                  <a:pt x="840104" y="87249"/>
                </a:lnTo>
                <a:lnTo>
                  <a:pt x="840104" y="70612"/>
                </a:lnTo>
                <a:lnTo>
                  <a:pt x="707644" y="70612"/>
                </a:lnTo>
                <a:lnTo>
                  <a:pt x="707644" y="53721"/>
                </a:lnTo>
                <a:lnTo>
                  <a:pt x="836295" y="53721"/>
                </a:lnTo>
                <a:lnTo>
                  <a:pt x="836295" y="546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42272" y="3262884"/>
            <a:ext cx="615950" cy="223520"/>
          </a:xfrm>
          <a:custGeom>
            <a:avLst/>
            <a:gdLst/>
            <a:ahLst/>
            <a:cxnLst/>
            <a:rect l="l" t="t" r="r" b="b"/>
            <a:pathLst>
              <a:path w="615950" h="223520">
                <a:moveTo>
                  <a:pt x="48641" y="147700"/>
                </a:moveTo>
                <a:lnTo>
                  <a:pt x="25019" y="147700"/>
                </a:lnTo>
                <a:lnTo>
                  <a:pt x="25019" y="218312"/>
                </a:lnTo>
                <a:lnTo>
                  <a:pt x="175641" y="218312"/>
                </a:lnTo>
                <a:lnTo>
                  <a:pt x="175641" y="199136"/>
                </a:lnTo>
                <a:lnTo>
                  <a:pt x="48641" y="199136"/>
                </a:lnTo>
                <a:lnTo>
                  <a:pt x="48641" y="147700"/>
                </a:lnTo>
                <a:close/>
              </a:path>
              <a:path w="615950" h="223520">
                <a:moveTo>
                  <a:pt x="166243" y="0"/>
                </a:moveTo>
                <a:lnTo>
                  <a:pt x="142621" y="0"/>
                </a:lnTo>
                <a:lnTo>
                  <a:pt x="142621" y="163321"/>
                </a:lnTo>
                <a:lnTo>
                  <a:pt x="166243" y="163321"/>
                </a:lnTo>
                <a:lnTo>
                  <a:pt x="166243" y="86487"/>
                </a:lnTo>
                <a:lnTo>
                  <a:pt x="198500" y="86487"/>
                </a:lnTo>
                <a:lnTo>
                  <a:pt x="198500" y="66675"/>
                </a:lnTo>
                <a:lnTo>
                  <a:pt x="166243" y="66675"/>
                </a:lnTo>
                <a:lnTo>
                  <a:pt x="166243" y="0"/>
                </a:lnTo>
                <a:close/>
              </a:path>
              <a:path w="615950" h="223520">
                <a:moveTo>
                  <a:pt x="104140" y="19938"/>
                </a:moveTo>
                <a:lnTo>
                  <a:pt x="0" y="19938"/>
                </a:lnTo>
                <a:lnTo>
                  <a:pt x="0" y="123825"/>
                </a:lnTo>
                <a:lnTo>
                  <a:pt x="104140" y="123825"/>
                </a:lnTo>
                <a:lnTo>
                  <a:pt x="104140" y="105155"/>
                </a:lnTo>
                <a:lnTo>
                  <a:pt x="23113" y="105155"/>
                </a:lnTo>
                <a:lnTo>
                  <a:pt x="23113" y="39115"/>
                </a:lnTo>
                <a:lnTo>
                  <a:pt x="104140" y="39115"/>
                </a:lnTo>
                <a:lnTo>
                  <a:pt x="104140" y="19938"/>
                </a:lnTo>
                <a:close/>
              </a:path>
              <a:path w="615950" h="223520">
                <a:moveTo>
                  <a:pt x="104140" y="39115"/>
                </a:moveTo>
                <a:lnTo>
                  <a:pt x="81025" y="39115"/>
                </a:lnTo>
                <a:lnTo>
                  <a:pt x="81025" y="105155"/>
                </a:lnTo>
                <a:lnTo>
                  <a:pt x="104140" y="105155"/>
                </a:lnTo>
                <a:lnTo>
                  <a:pt x="104140" y="39115"/>
                </a:lnTo>
                <a:close/>
              </a:path>
              <a:path w="615950" h="223520">
                <a:moveTo>
                  <a:pt x="388111" y="128015"/>
                </a:moveTo>
                <a:lnTo>
                  <a:pt x="235076" y="128015"/>
                </a:lnTo>
                <a:lnTo>
                  <a:pt x="235076" y="146176"/>
                </a:lnTo>
                <a:lnTo>
                  <a:pt x="364871" y="146176"/>
                </a:lnTo>
                <a:lnTo>
                  <a:pt x="364871" y="164591"/>
                </a:lnTo>
                <a:lnTo>
                  <a:pt x="235330" y="164591"/>
                </a:lnTo>
                <a:lnTo>
                  <a:pt x="235330" y="220471"/>
                </a:lnTo>
                <a:lnTo>
                  <a:pt x="394334" y="220471"/>
                </a:lnTo>
                <a:lnTo>
                  <a:pt x="394334" y="201802"/>
                </a:lnTo>
                <a:lnTo>
                  <a:pt x="258445" y="201802"/>
                </a:lnTo>
                <a:lnTo>
                  <a:pt x="258445" y="181990"/>
                </a:lnTo>
                <a:lnTo>
                  <a:pt x="388111" y="181990"/>
                </a:lnTo>
                <a:lnTo>
                  <a:pt x="388111" y="128015"/>
                </a:lnTo>
                <a:close/>
              </a:path>
              <a:path w="615950" h="223520">
                <a:moveTo>
                  <a:pt x="414020" y="91566"/>
                </a:moveTo>
                <a:lnTo>
                  <a:pt x="210693" y="91566"/>
                </a:lnTo>
                <a:lnTo>
                  <a:pt x="210693" y="110362"/>
                </a:lnTo>
                <a:lnTo>
                  <a:pt x="414020" y="110362"/>
                </a:lnTo>
                <a:lnTo>
                  <a:pt x="414020" y="91566"/>
                </a:lnTo>
                <a:close/>
              </a:path>
              <a:path w="615950" h="223520">
                <a:moveTo>
                  <a:pt x="615823" y="102996"/>
                </a:moveTo>
                <a:lnTo>
                  <a:pt x="592454" y="102996"/>
                </a:lnTo>
                <a:lnTo>
                  <a:pt x="592454" y="223519"/>
                </a:lnTo>
                <a:lnTo>
                  <a:pt x="615823" y="223519"/>
                </a:lnTo>
                <a:lnTo>
                  <a:pt x="615823" y="102996"/>
                </a:lnTo>
                <a:close/>
              </a:path>
              <a:path w="615950" h="223520">
                <a:moveTo>
                  <a:pt x="490600" y="16890"/>
                </a:moveTo>
                <a:lnTo>
                  <a:pt x="455112" y="31805"/>
                </a:lnTo>
                <a:lnTo>
                  <a:pt x="435895" y="72628"/>
                </a:lnTo>
                <a:lnTo>
                  <a:pt x="434085" y="94995"/>
                </a:lnTo>
                <a:lnTo>
                  <a:pt x="434538" y="106612"/>
                </a:lnTo>
                <a:lnTo>
                  <a:pt x="445206" y="144914"/>
                </a:lnTo>
                <a:lnTo>
                  <a:pt x="474821" y="170846"/>
                </a:lnTo>
                <a:lnTo>
                  <a:pt x="490600" y="173227"/>
                </a:lnTo>
                <a:lnTo>
                  <a:pt x="498177" y="172684"/>
                </a:lnTo>
                <a:lnTo>
                  <a:pt x="530845" y="152145"/>
                </a:lnTo>
                <a:lnTo>
                  <a:pt x="490600" y="152145"/>
                </a:lnTo>
                <a:lnTo>
                  <a:pt x="483286" y="151102"/>
                </a:lnTo>
                <a:lnTo>
                  <a:pt x="459025" y="118792"/>
                </a:lnTo>
                <a:lnTo>
                  <a:pt x="456565" y="94995"/>
                </a:lnTo>
                <a:lnTo>
                  <a:pt x="457229" y="82450"/>
                </a:lnTo>
                <a:lnTo>
                  <a:pt x="470991" y="46743"/>
                </a:lnTo>
                <a:lnTo>
                  <a:pt x="490600" y="38100"/>
                </a:lnTo>
                <a:lnTo>
                  <a:pt x="530856" y="38100"/>
                </a:lnTo>
                <a:lnTo>
                  <a:pt x="528510" y="34925"/>
                </a:lnTo>
                <a:lnTo>
                  <a:pt x="498006" y="17466"/>
                </a:lnTo>
                <a:lnTo>
                  <a:pt x="490600" y="16890"/>
                </a:lnTo>
                <a:close/>
              </a:path>
              <a:path w="615950" h="223520">
                <a:moveTo>
                  <a:pt x="530856" y="38100"/>
                </a:moveTo>
                <a:lnTo>
                  <a:pt x="490600" y="38100"/>
                </a:lnTo>
                <a:lnTo>
                  <a:pt x="497859" y="39123"/>
                </a:lnTo>
                <a:lnTo>
                  <a:pt x="504380" y="42005"/>
                </a:lnTo>
                <a:lnTo>
                  <a:pt x="523970" y="82450"/>
                </a:lnTo>
                <a:lnTo>
                  <a:pt x="524636" y="94995"/>
                </a:lnTo>
                <a:lnTo>
                  <a:pt x="523970" y="107614"/>
                </a:lnTo>
                <a:lnTo>
                  <a:pt x="510139" y="143394"/>
                </a:lnTo>
                <a:lnTo>
                  <a:pt x="490600" y="152145"/>
                </a:lnTo>
                <a:lnTo>
                  <a:pt x="530845" y="152145"/>
                </a:lnTo>
                <a:lnTo>
                  <a:pt x="545667" y="113476"/>
                </a:lnTo>
                <a:lnTo>
                  <a:pt x="546734" y="102996"/>
                </a:lnTo>
                <a:lnTo>
                  <a:pt x="615823" y="102996"/>
                </a:lnTo>
                <a:lnTo>
                  <a:pt x="615823" y="83819"/>
                </a:lnTo>
                <a:lnTo>
                  <a:pt x="546480" y="83819"/>
                </a:lnTo>
                <a:lnTo>
                  <a:pt x="545173" y="73796"/>
                </a:lnTo>
                <a:lnTo>
                  <a:pt x="543163" y="64500"/>
                </a:lnTo>
                <a:lnTo>
                  <a:pt x="540462" y="55941"/>
                </a:lnTo>
                <a:lnTo>
                  <a:pt x="537082" y="48132"/>
                </a:lnTo>
                <a:lnTo>
                  <a:pt x="533082" y="41112"/>
                </a:lnTo>
                <a:lnTo>
                  <a:pt x="530856" y="38100"/>
                </a:lnTo>
                <a:close/>
              </a:path>
              <a:path w="615950" h="223520">
                <a:moveTo>
                  <a:pt x="615823" y="253"/>
                </a:moveTo>
                <a:lnTo>
                  <a:pt x="592454" y="253"/>
                </a:lnTo>
                <a:lnTo>
                  <a:pt x="592454" y="83819"/>
                </a:lnTo>
                <a:lnTo>
                  <a:pt x="615823" y="83819"/>
                </a:lnTo>
                <a:lnTo>
                  <a:pt x="615823" y="253"/>
                </a:lnTo>
                <a:close/>
              </a:path>
              <a:path w="615950" h="223520">
                <a:moveTo>
                  <a:pt x="387730" y="6730"/>
                </a:moveTo>
                <a:lnTo>
                  <a:pt x="237362" y="6730"/>
                </a:lnTo>
                <a:lnTo>
                  <a:pt x="237362" y="75311"/>
                </a:lnTo>
                <a:lnTo>
                  <a:pt x="389890" y="75311"/>
                </a:lnTo>
                <a:lnTo>
                  <a:pt x="389890" y="56514"/>
                </a:lnTo>
                <a:lnTo>
                  <a:pt x="260857" y="56514"/>
                </a:lnTo>
                <a:lnTo>
                  <a:pt x="260857" y="25907"/>
                </a:lnTo>
                <a:lnTo>
                  <a:pt x="387730" y="25907"/>
                </a:lnTo>
                <a:lnTo>
                  <a:pt x="387730" y="67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403852" y="3566921"/>
            <a:ext cx="1702435" cy="254635"/>
          </a:xfrm>
          <a:custGeom>
            <a:avLst/>
            <a:gdLst/>
            <a:ahLst/>
            <a:cxnLst/>
            <a:rect l="l" t="t" r="r" b="b"/>
            <a:pathLst>
              <a:path w="1702435" h="254635">
                <a:moveTo>
                  <a:pt x="192659" y="72136"/>
                </a:moveTo>
                <a:lnTo>
                  <a:pt x="154305" y="66421"/>
                </a:lnTo>
                <a:lnTo>
                  <a:pt x="130009" y="56261"/>
                </a:lnTo>
                <a:lnTo>
                  <a:pt x="127381" y="54610"/>
                </a:lnTo>
                <a:lnTo>
                  <a:pt x="120650" y="49784"/>
                </a:lnTo>
                <a:lnTo>
                  <a:pt x="116459" y="44196"/>
                </a:lnTo>
                <a:lnTo>
                  <a:pt x="114808" y="37846"/>
                </a:lnTo>
                <a:lnTo>
                  <a:pt x="182499" y="37846"/>
                </a:lnTo>
                <a:lnTo>
                  <a:pt x="182499" y="19697"/>
                </a:lnTo>
                <a:lnTo>
                  <a:pt x="112903" y="19697"/>
                </a:lnTo>
                <a:lnTo>
                  <a:pt x="112903" y="0"/>
                </a:lnTo>
                <a:lnTo>
                  <a:pt x="89535" y="0"/>
                </a:lnTo>
                <a:lnTo>
                  <a:pt x="89535" y="19697"/>
                </a:lnTo>
                <a:lnTo>
                  <a:pt x="20193" y="19697"/>
                </a:lnTo>
                <a:lnTo>
                  <a:pt x="20193" y="37846"/>
                </a:lnTo>
                <a:lnTo>
                  <a:pt x="87757" y="37846"/>
                </a:lnTo>
                <a:lnTo>
                  <a:pt x="85979" y="44196"/>
                </a:lnTo>
                <a:lnTo>
                  <a:pt x="48006" y="66421"/>
                </a:lnTo>
                <a:lnTo>
                  <a:pt x="9906" y="72136"/>
                </a:lnTo>
                <a:lnTo>
                  <a:pt x="16637" y="90043"/>
                </a:lnTo>
                <a:lnTo>
                  <a:pt x="60845" y="82118"/>
                </a:lnTo>
                <a:lnTo>
                  <a:pt x="97358" y="60972"/>
                </a:lnTo>
                <a:lnTo>
                  <a:pt x="101219" y="56261"/>
                </a:lnTo>
                <a:lnTo>
                  <a:pt x="105067" y="60972"/>
                </a:lnTo>
                <a:lnTo>
                  <a:pt x="141452" y="82118"/>
                </a:lnTo>
                <a:lnTo>
                  <a:pt x="185420" y="90043"/>
                </a:lnTo>
                <a:lnTo>
                  <a:pt x="192659" y="72136"/>
                </a:lnTo>
                <a:close/>
              </a:path>
              <a:path w="1702435" h="254635">
                <a:moveTo>
                  <a:pt x="202565" y="98679"/>
                </a:moveTo>
                <a:lnTo>
                  <a:pt x="0" y="98679"/>
                </a:lnTo>
                <a:lnTo>
                  <a:pt x="0" y="116332"/>
                </a:lnTo>
                <a:lnTo>
                  <a:pt x="89535" y="116332"/>
                </a:lnTo>
                <a:lnTo>
                  <a:pt x="89535" y="135001"/>
                </a:lnTo>
                <a:lnTo>
                  <a:pt x="24130" y="135001"/>
                </a:lnTo>
                <a:lnTo>
                  <a:pt x="24130" y="152146"/>
                </a:lnTo>
                <a:lnTo>
                  <a:pt x="153924" y="152146"/>
                </a:lnTo>
                <a:lnTo>
                  <a:pt x="153924" y="168783"/>
                </a:lnTo>
                <a:lnTo>
                  <a:pt x="24384" y="168783"/>
                </a:lnTo>
                <a:lnTo>
                  <a:pt x="24384" y="221488"/>
                </a:lnTo>
                <a:lnTo>
                  <a:pt x="183388" y="221488"/>
                </a:lnTo>
                <a:lnTo>
                  <a:pt x="183388" y="203581"/>
                </a:lnTo>
                <a:lnTo>
                  <a:pt x="47498" y="203581"/>
                </a:lnTo>
                <a:lnTo>
                  <a:pt x="47498" y="185166"/>
                </a:lnTo>
                <a:lnTo>
                  <a:pt x="177292" y="185166"/>
                </a:lnTo>
                <a:lnTo>
                  <a:pt x="177292" y="135001"/>
                </a:lnTo>
                <a:lnTo>
                  <a:pt x="112903" y="135001"/>
                </a:lnTo>
                <a:lnTo>
                  <a:pt x="112903" y="116332"/>
                </a:lnTo>
                <a:lnTo>
                  <a:pt x="202565" y="116332"/>
                </a:lnTo>
                <a:lnTo>
                  <a:pt x="202565" y="98679"/>
                </a:lnTo>
                <a:close/>
              </a:path>
              <a:path w="1702435" h="254635">
                <a:moveTo>
                  <a:pt x="404876" y="1270"/>
                </a:moveTo>
                <a:lnTo>
                  <a:pt x="381254" y="1270"/>
                </a:lnTo>
                <a:lnTo>
                  <a:pt x="381254" y="34810"/>
                </a:lnTo>
                <a:lnTo>
                  <a:pt x="381254" y="53975"/>
                </a:lnTo>
                <a:lnTo>
                  <a:pt x="381254" y="88265"/>
                </a:lnTo>
                <a:lnTo>
                  <a:pt x="336296" y="88265"/>
                </a:lnTo>
                <a:lnTo>
                  <a:pt x="337058" y="85725"/>
                </a:lnTo>
                <a:lnTo>
                  <a:pt x="337693" y="82931"/>
                </a:lnTo>
                <a:lnTo>
                  <a:pt x="338074" y="80137"/>
                </a:lnTo>
                <a:lnTo>
                  <a:pt x="338582" y="77343"/>
                </a:lnTo>
                <a:lnTo>
                  <a:pt x="338836" y="71374"/>
                </a:lnTo>
                <a:lnTo>
                  <a:pt x="338582" y="65278"/>
                </a:lnTo>
                <a:lnTo>
                  <a:pt x="338074" y="62357"/>
                </a:lnTo>
                <a:lnTo>
                  <a:pt x="337693" y="59436"/>
                </a:lnTo>
                <a:lnTo>
                  <a:pt x="337058" y="56642"/>
                </a:lnTo>
                <a:lnTo>
                  <a:pt x="336296" y="53975"/>
                </a:lnTo>
                <a:lnTo>
                  <a:pt x="381254" y="53975"/>
                </a:lnTo>
                <a:lnTo>
                  <a:pt x="381254" y="34810"/>
                </a:lnTo>
                <a:lnTo>
                  <a:pt x="325882" y="34810"/>
                </a:lnTo>
                <a:lnTo>
                  <a:pt x="320548" y="28575"/>
                </a:lnTo>
                <a:lnTo>
                  <a:pt x="316103" y="25336"/>
                </a:lnTo>
                <a:lnTo>
                  <a:pt x="316103" y="78486"/>
                </a:lnTo>
                <a:lnTo>
                  <a:pt x="314579" y="84709"/>
                </a:lnTo>
                <a:lnTo>
                  <a:pt x="311531" y="89916"/>
                </a:lnTo>
                <a:lnTo>
                  <a:pt x="308483" y="95250"/>
                </a:lnTo>
                <a:lnTo>
                  <a:pt x="304292" y="99314"/>
                </a:lnTo>
                <a:lnTo>
                  <a:pt x="293624" y="105156"/>
                </a:lnTo>
                <a:lnTo>
                  <a:pt x="287655" y="106680"/>
                </a:lnTo>
                <a:lnTo>
                  <a:pt x="280924" y="106680"/>
                </a:lnTo>
                <a:lnTo>
                  <a:pt x="247738" y="85852"/>
                </a:lnTo>
                <a:lnTo>
                  <a:pt x="245110" y="71374"/>
                </a:lnTo>
                <a:lnTo>
                  <a:pt x="245808" y="63766"/>
                </a:lnTo>
                <a:lnTo>
                  <a:pt x="273304" y="36563"/>
                </a:lnTo>
                <a:lnTo>
                  <a:pt x="280924" y="35814"/>
                </a:lnTo>
                <a:lnTo>
                  <a:pt x="287655" y="35941"/>
                </a:lnTo>
                <a:lnTo>
                  <a:pt x="315976" y="63766"/>
                </a:lnTo>
                <a:lnTo>
                  <a:pt x="316103" y="78486"/>
                </a:lnTo>
                <a:lnTo>
                  <a:pt x="316103" y="25336"/>
                </a:lnTo>
                <a:lnTo>
                  <a:pt x="280924" y="14732"/>
                </a:lnTo>
                <a:lnTo>
                  <a:pt x="272681" y="15278"/>
                </a:lnTo>
                <a:lnTo>
                  <a:pt x="234264" y="36093"/>
                </a:lnTo>
                <a:lnTo>
                  <a:pt x="222504" y="71374"/>
                </a:lnTo>
                <a:lnTo>
                  <a:pt x="222986" y="79413"/>
                </a:lnTo>
                <a:lnTo>
                  <a:pt x="244602" y="116395"/>
                </a:lnTo>
                <a:lnTo>
                  <a:pt x="280924" y="127508"/>
                </a:lnTo>
                <a:lnTo>
                  <a:pt x="287731" y="127177"/>
                </a:lnTo>
                <a:lnTo>
                  <a:pt x="326136" y="107442"/>
                </a:lnTo>
                <a:lnTo>
                  <a:pt x="381254" y="107442"/>
                </a:lnTo>
                <a:lnTo>
                  <a:pt x="381254" y="165354"/>
                </a:lnTo>
                <a:lnTo>
                  <a:pt x="404876" y="165354"/>
                </a:lnTo>
                <a:lnTo>
                  <a:pt x="404876" y="107442"/>
                </a:lnTo>
                <a:lnTo>
                  <a:pt x="404876" y="106680"/>
                </a:lnTo>
                <a:lnTo>
                  <a:pt x="404876" y="88265"/>
                </a:lnTo>
                <a:lnTo>
                  <a:pt x="404876" y="53975"/>
                </a:lnTo>
                <a:lnTo>
                  <a:pt x="404876" y="35814"/>
                </a:lnTo>
                <a:lnTo>
                  <a:pt x="404876" y="34810"/>
                </a:lnTo>
                <a:lnTo>
                  <a:pt x="404876" y="1270"/>
                </a:lnTo>
                <a:close/>
              </a:path>
              <a:path w="1702435" h="254635">
                <a:moveTo>
                  <a:pt x="410845" y="199898"/>
                </a:moveTo>
                <a:lnTo>
                  <a:pt x="283845" y="199898"/>
                </a:lnTo>
                <a:lnTo>
                  <a:pt x="283845" y="148209"/>
                </a:lnTo>
                <a:lnTo>
                  <a:pt x="260223" y="148209"/>
                </a:lnTo>
                <a:lnTo>
                  <a:pt x="260223" y="219075"/>
                </a:lnTo>
                <a:lnTo>
                  <a:pt x="410845" y="219075"/>
                </a:lnTo>
                <a:lnTo>
                  <a:pt x="410845" y="199898"/>
                </a:lnTo>
                <a:close/>
              </a:path>
              <a:path w="1702435" h="254635">
                <a:moveTo>
                  <a:pt x="624332" y="1270"/>
                </a:moveTo>
                <a:lnTo>
                  <a:pt x="600710" y="1270"/>
                </a:lnTo>
                <a:lnTo>
                  <a:pt x="600710" y="34810"/>
                </a:lnTo>
                <a:lnTo>
                  <a:pt x="600710" y="53975"/>
                </a:lnTo>
                <a:lnTo>
                  <a:pt x="600710" y="88265"/>
                </a:lnTo>
                <a:lnTo>
                  <a:pt x="555752" y="88265"/>
                </a:lnTo>
                <a:lnTo>
                  <a:pt x="556514" y="85725"/>
                </a:lnTo>
                <a:lnTo>
                  <a:pt x="557149" y="82931"/>
                </a:lnTo>
                <a:lnTo>
                  <a:pt x="557530" y="80137"/>
                </a:lnTo>
                <a:lnTo>
                  <a:pt x="558038" y="77343"/>
                </a:lnTo>
                <a:lnTo>
                  <a:pt x="558292" y="71374"/>
                </a:lnTo>
                <a:lnTo>
                  <a:pt x="558038" y="65278"/>
                </a:lnTo>
                <a:lnTo>
                  <a:pt x="557530" y="62357"/>
                </a:lnTo>
                <a:lnTo>
                  <a:pt x="557149" y="59436"/>
                </a:lnTo>
                <a:lnTo>
                  <a:pt x="556514" y="56642"/>
                </a:lnTo>
                <a:lnTo>
                  <a:pt x="555752" y="53975"/>
                </a:lnTo>
                <a:lnTo>
                  <a:pt x="600710" y="53975"/>
                </a:lnTo>
                <a:lnTo>
                  <a:pt x="600710" y="34810"/>
                </a:lnTo>
                <a:lnTo>
                  <a:pt x="545338" y="34810"/>
                </a:lnTo>
                <a:lnTo>
                  <a:pt x="540004" y="28575"/>
                </a:lnTo>
                <a:lnTo>
                  <a:pt x="535559" y="25336"/>
                </a:lnTo>
                <a:lnTo>
                  <a:pt x="535559" y="78486"/>
                </a:lnTo>
                <a:lnTo>
                  <a:pt x="534035" y="84709"/>
                </a:lnTo>
                <a:lnTo>
                  <a:pt x="530987" y="89916"/>
                </a:lnTo>
                <a:lnTo>
                  <a:pt x="527939" y="95250"/>
                </a:lnTo>
                <a:lnTo>
                  <a:pt x="523748" y="99314"/>
                </a:lnTo>
                <a:lnTo>
                  <a:pt x="513080" y="105156"/>
                </a:lnTo>
                <a:lnTo>
                  <a:pt x="507111" y="106680"/>
                </a:lnTo>
                <a:lnTo>
                  <a:pt x="500380" y="106680"/>
                </a:lnTo>
                <a:lnTo>
                  <a:pt x="467194" y="85852"/>
                </a:lnTo>
                <a:lnTo>
                  <a:pt x="464566" y="71374"/>
                </a:lnTo>
                <a:lnTo>
                  <a:pt x="465264" y="63766"/>
                </a:lnTo>
                <a:lnTo>
                  <a:pt x="492760" y="36563"/>
                </a:lnTo>
                <a:lnTo>
                  <a:pt x="500380" y="35814"/>
                </a:lnTo>
                <a:lnTo>
                  <a:pt x="507111" y="35941"/>
                </a:lnTo>
                <a:lnTo>
                  <a:pt x="535432" y="63766"/>
                </a:lnTo>
                <a:lnTo>
                  <a:pt x="535559" y="78486"/>
                </a:lnTo>
                <a:lnTo>
                  <a:pt x="535559" y="25336"/>
                </a:lnTo>
                <a:lnTo>
                  <a:pt x="500380" y="14732"/>
                </a:lnTo>
                <a:lnTo>
                  <a:pt x="492137" y="15278"/>
                </a:lnTo>
                <a:lnTo>
                  <a:pt x="453720" y="36093"/>
                </a:lnTo>
                <a:lnTo>
                  <a:pt x="441960" y="71374"/>
                </a:lnTo>
                <a:lnTo>
                  <a:pt x="442442" y="79413"/>
                </a:lnTo>
                <a:lnTo>
                  <a:pt x="464058" y="116395"/>
                </a:lnTo>
                <a:lnTo>
                  <a:pt x="500380" y="127508"/>
                </a:lnTo>
                <a:lnTo>
                  <a:pt x="507187" y="127177"/>
                </a:lnTo>
                <a:lnTo>
                  <a:pt x="545592" y="107442"/>
                </a:lnTo>
                <a:lnTo>
                  <a:pt x="600710" y="107442"/>
                </a:lnTo>
                <a:lnTo>
                  <a:pt x="600710" y="165354"/>
                </a:lnTo>
                <a:lnTo>
                  <a:pt x="624332" y="165354"/>
                </a:lnTo>
                <a:lnTo>
                  <a:pt x="624332" y="107442"/>
                </a:lnTo>
                <a:lnTo>
                  <a:pt x="624332" y="106680"/>
                </a:lnTo>
                <a:lnTo>
                  <a:pt x="624332" y="88265"/>
                </a:lnTo>
                <a:lnTo>
                  <a:pt x="624332" y="53975"/>
                </a:lnTo>
                <a:lnTo>
                  <a:pt x="624332" y="35814"/>
                </a:lnTo>
                <a:lnTo>
                  <a:pt x="624332" y="34810"/>
                </a:lnTo>
                <a:lnTo>
                  <a:pt x="624332" y="1270"/>
                </a:lnTo>
                <a:close/>
              </a:path>
              <a:path w="1702435" h="254635">
                <a:moveTo>
                  <a:pt x="630301" y="199898"/>
                </a:moveTo>
                <a:lnTo>
                  <a:pt x="503301" y="199898"/>
                </a:lnTo>
                <a:lnTo>
                  <a:pt x="503301" y="148209"/>
                </a:lnTo>
                <a:lnTo>
                  <a:pt x="479679" y="148209"/>
                </a:lnTo>
                <a:lnTo>
                  <a:pt x="479679" y="219075"/>
                </a:lnTo>
                <a:lnTo>
                  <a:pt x="630301" y="219075"/>
                </a:lnTo>
                <a:lnTo>
                  <a:pt x="630301" y="199898"/>
                </a:lnTo>
                <a:close/>
              </a:path>
              <a:path w="1702435" h="254635">
                <a:moveTo>
                  <a:pt x="699135" y="123317"/>
                </a:moveTo>
                <a:lnTo>
                  <a:pt x="697738" y="119761"/>
                </a:lnTo>
                <a:lnTo>
                  <a:pt x="692023" y="114046"/>
                </a:lnTo>
                <a:lnTo>
                  <a:pt x="687959" y="112522"/>
                </a:lnTo>
                <a:lnTo>
                  <a:pt x="682752" y="112395"/>
                </a:lnTo>
                <a:lnTo>
                  <a:pt x="677545" y="112522"/>
                </a:lnTo>
                <a:lnTo>
                  <a:pt x="673481" y="114046"/>
                </a:lnTo>
                <a:lnTo>
                  <a:pt x="667766" y="119761"/>
                </a:lnTo>
                <a:lnTo>
                  <a:pt x="666369" y="123317"/>
                </a:lnTo>
                <a:lnTo>
                  <a:pt x="666369" y="132080"/>
                </a:lnTo>
                <a:lnTo>
                  <a:pt x="682752" y="143002"/>
                </a:lnTo>
                <a:lnTo>
                  <a:pt x="687959" y="142875"/>
                </a:lnTo>
                <a:lnTo>
                  <a:pt x="692023" y="141351"/>
                </a:lnTo>
                <a:lnTo>
                  <a:pt x="694817" y="138557"/>
                </a:lnTo>
                <a:lnTo>
                  <a:pt x="697738" y="135763"/>
                </a:lnTo>
                <a:lnTo>
                  <a:pt x="699135" y="132080"/>
                </a:lnTo>
                <a:lnTo>
                  <a:pt x="699135" y="123317"/>
                </a:lnTo>
                <a:close/>
              </a:path>
              <a:path w="1702435" h="254635">
                <a:moveTo>
                  <a:pt x="826770" y="163576"/>
                </a:moveTo>
                <a:lnTo>
                  <a:pt x="825538" y="150241"/>
                </a:lnTo>
                <a:lnTo>
                  <a:pt x="824992" y="144272"/>
                </a:lnTo>
                <a:lnTo>
                  <a:pt x="816254" y="145783"/>
                </a:lnTo>
                <a:lnTo>
                  <a:pt x="772642" y="149783"/>
                </a:lnTo>
                <a:lnTo>
                  <a:pt x="753237" y="150241"/>
                </a:lnTo>
                <a:lnTo>
                  <a:pt x="753237" y="46990"/>
                </a:lnTo>
                <a:lnTo>
                  <a:pt x="813054" y="46990"/>
                </a:lnTo>
                <a:lnTo>
                  <a:pt x="813054" y="27940"/>
                </a:lnTo>
                <a:lnTo>
                  <a:pt x="729615" y="27940"/>
                </a:lnTo>
                <a:lnTo>
                  <a:pt x="729615" y="170307"/>
                </a:lnTo>
                <a:lnTo>
                  <a:pt x="744474" y="170307"/>
                </a:lnTo>
                <a:lnTo>
                  <a:pt x="752398" y="170268"/>
                </a:lnTo>
                <a:lnTo>
                  <a:pt x="794296" y="168389"/>
                </a:lnTo>
                <a:lnTo>
                  <a:pt x="820140" y="164846"/>
                </a:lnTo>
                <a:lnTo>
                  <a:pt x="826770" y="163576"/>
                </a:lnTo>
                <a:close/>
              </a:path>
              <a:path w="1702435" h="254635">
                <a:moveTo>
                  <a:pt x="913257" y="1016"/>
                </a:moveTo>
                <a:lnTo>
                  <a:pt x="890651" y="1016"/>
                </a:lnTo>
                <a:lnTo>
                  <a:pt x="890651" y="89281"/>
                </a:lnTo>
                <a:lnTo>
                  <a:pt x="861822" y="89281"/>
                </a:lnTo>
                <a:lnTo>
                  <a:pt x="861822" y="5588"/>
                </a:lnTo>
                <a:lnTo>
                  <a:pt x="840232" y="5588"/>
                </a:lnTo>
                <a:lnTo>
                  <a:pt x="840232" y="212344"/>
                </a:lnTo>
                <a:lnTo>
                  <a:pt x="861822" y="212344"/>
                </a:lnTo>
                <a:lnTo>
                  <a:pt x="861822" y="108712"/>
                </a:lnTo>
                <a:lnTo>
                  <a:pt x="890651" y="108712"/>
                </a:lnTo>
                <a:lnTo>
                  <a:pt x="890651" y="223774"/>
                </a:lnTo>
                <a:lnTo>
                  <a:pt x="913257" y="223774"/>
                </a:lnTo>
                <a:lnTo>
                  <a:pt x="913257" y="108712"/>
                </a:lnTo>
                <a:lnTo>
                  <a:pt x="913257" y="89281"/>
                </a:lnTo>
                <a:lnTo>
                  <a:pt x="913257" y="1016"/>
                </a:lnTo>
                <a:close/>
              </a:path>
              <a:path w="1702435" h="254635">
                <a:moveTo>
                  <a:pt x="1062101" y="84836"/>
                </a:moveTo>
                <a:lnTo>
                  <a:pt x="1059815" y="77724"/>
                </a:lnTo>
                <a:lnTo>
                  <a:pt x="1055243" y="71755"/>
                </a:lnTo>
                <a:lnTo>
                  <a:pt x="1054379" y="70612"/>
                </a:lnTo>
                <a:lnTo>
                  <a:pt x="1050798" y="65786"/>
                </a:lnTo>
                <a:lnTo>
                  <a:pt x="1044448" y="61087"/>
                </a:lnTo>
                <a:lnTo>
                  <a:pt x="1040003" y="59182"/>
                </a:lnTo>
                <a:lnTo>
                  <a:pt x="1040003" y="92964"/>
                </a:lnTo>
                <a:lnTo>
                  <a:pt x="1039749" y="100076"/>
                </a:lnTo>
                <a:lnTo>
                  <a:pt x="1008253" y="115189"/>
                </a:lnTo>
                <a:lnTo>
                  <a:pt x="998601" y="115062"/>
                </a:lnTo>
                <a:lnTo>
                  <a:pt x="990981" y="113157"/>
                </a:lnTo>
                <a:lnTo>
                  <a:pt x="979678" y="105410"/>
                </a:lnTo>
                <a:lnTo>
                  <a:pt x="976884" y="100076"/>
                </a:lnTo>
                <a:lnTo>
                  <a:pt x="976884" y="86106"/>
                </a:lnTo>
                <a:lnTo>
                  <a:pt x="979678" y="80645"/>
                </a:lnTo>
                <a:lnTo>
                  <a:pt x="985393" y="76708"/>
                </a:lnTo>
                <a:lnTo>
                  <a:pt x="990981" y="72771"/>
                </a:lnTo>
                <a:lnTo>
                  <a:pt x="998601" y="70739"/>
                </a:lnTo>
                <a:lnTo>
                  <a:pt x="1008253" y="70612"/>
                </a:lnTo>
                <a:lnTo>
                  <a:pt x="1017778" y="70739"/>
                </a:lnTo>
                <a:lnTo>
                  <a:pt x="1025398" y="72771"/>
                </a:lnTo>
                <a:lnTo>
                  <a:pt x="1036828" y="80645"/>
                </a:lnTo>
                <a:lnTo>
                  <a:pt x="1039749" y="86106"/>
                </a:lnTo>
                <a:lnTo>
                  <a:pt x="1040003" y="92964"/>
                </a:lnTo>
                <a:lnTo>
                  <a:pt x="1040003" y="59182"/>
                </a:lnTo>
                <a:lnTo>
                  <a:pt x="1008253" y="52451"/>
                </a:lnTo>
                <a:lnTo>
                  <a:pt x="1000340" y="52857"/>
                </a:lnTo>
                <a:lnTo>
                  <a:pt x="960882" y="71755"/>
                </a:lnTo>
                <a:lnTo>
                  <a:pt x="954151" y="84836"/>
                </a:lnTo>
                <a:lnTo>
                  <a:pt x="954151" y="101219"/>
                </a:lnTo>
                <a:lnTo>
                  <a:pt x="986142" y="130644"/>
                </a:lnTo>
                <a:lnTo>
                  <a:pt x="1008253" y="133477"/>
                </a:lnTo>
                <a:lnTo>
                  <a:pt x="1016012" y="133172"/>
                </a:lnTo>
                <a:lnTo>
                  <a:pt x="1054582" y="115189"/>
                </a:lnTo>
                <a:lnTo>
                  <a:pt x="1055243" y="114300"/>
                </a:lnTo>
                <a:lnTo>
                  <a:pt x="1059815" y="108331"/>
                </a:lnTo>
                <a:lnTo>
                  <a:pt x="1062101" y="101219"/>
                </a:lnTo>
                <a:lnTo>
                  <a:pt x="1062101" y="84836"/>
                </a:lnTo>
                <a:close/>
              </a:path>
              <a:path w="1702435" h="254635">
                <a:moveTo>
                  <a:pt x="1074547" y="23634"/>
                </a:moveTo>
                <a:lnTo>
                  <a:pt x="1020191" y="23634"/>
                </a:lnTo>
                <a:lnTo>
                  <a:pt x="1020191" y="0"/>
                </a:lnTo>
                <a:lnTo>
                  <a:pt x="996569" y="0"/>
                </a:lnTo>
                <a:lnTo>
                  <a:pt x="996569" y="23634"/>
                </a:lnTo>
                <a:lnTo>
                  <a:pt x="941832" y="23634"/>
                </a:lnTo>
                <a:lnTo>
                  <a:pt x="941832" y="42545"/>
                </a:lnTo>
                <a:lnTo>
                  <a:pt x="1074547" y="42545"/>
                </a:lnTo>
                <a:lnTo>
                  <a:pt x="1074547" y="23634"/>
                </a:lnTo>
                <a:close/>
              </a:path>
              <a:path w="1702435" h="254635">
                <a:moveTo>
                  <a:pt x="1116584" y="151638"/>
                </a:moveTo>
                <a:lnTo>
                  <a:pt x="969391" y="151638"/>
                </a:lnTo>
                <a:lnTo>
                  <a:pt x="969391" y="170815"/>
                </a:lnTo>
                <a:lnTo>
                  <a:pt x="1092962" y="170815"/>
                </a:lnTo>
                <a:lnTo>
                  <a:pt x="1092962" y="223774"/>
                </a:lnTo>
                <a:lnTo>
                  <a:pt x="1116584" y="223774"/>
                </a:lnTo>
                <a:lnTo>
                  <a:pt x="1116584" y="151638"/>
                </a:lnTo>
                <a:close/>
              </a:path>
              <a:path w="1702435" h="254635">
                <a:moveTo>
                  <a:pt x="1148842" y="61468"/>
                </a:moveTo>
                <a:lnTo>
                  <a:pt x="1116584" y="61468"/>
                </a:lnTo>
                <a:lnTo>
                  <a:pt x="1116584" y="1016"/>
                </a:lnTo>
                <a:lnTo>
                  <a:pt x="1092962" y="1016"/>
                </a:lnTo>
                <a:lnTo>
                  <a:pt x="1092962" y="140208"/>
                </a:lnTo>
                <a:lnTo>
                  <a:pt x="1116584" y="140208"/>
                </a:lnTo>
                <a:lnTo>
                  <a:pt x="1116584" y="81026"/>
                </a:lnTo>
                <a:lnTo>
                  <a:pt x="1148842" y="81026"/>
                </a:lnTo>
                <a:lnTo>
                  <a:pt x="1148842" y="61468"/>
                </a:lnTo>
                <a:close/>
              </a:path>
              <a:path w="1702435" h="254635">
                <a:moveTo>
                  <a:pt x="1202055" y="123317"/>
                </a:moveTo>
                <a:lnTo>
                  <a:pt x="1200658" y="119761"/>
                </a:lnTo>
                <a:lnTo>
                  <a:pt x="1194943" y="114046"/>
                </a:lnTo>
                <a:lnTo>
                  <a:pt x="1190879" y="112522"/>
                </a:lnTo>
                <a:lnTo>
                  <a:pt x="1185672" y="112395"/>
                </a:lnTo>
                <a:lnTo>
                  <a:pt x="1180465" y="112522"/>
                </a:lnTo>
                <a:lnTo>
                  <a:pt x="1176401" y="114046"/>
                </a:lnTo>
                <a:lnTo>
                  <a:pt x="1170686" y="119761"/>
                </a:lnTo>
                <a:lnTo>
                  <a:pt x="1169289" y="123317"/>
                </a:lnTo>
                <a:lnTo>
                  <a:pt x="1169289" y="132080"/>
                </a:lnTo>
                <a:lnTo>
                  <a:pt x="1185672" y="143002"/>
                </a:lnTo>
                <a:lnTo>
                  <a:pt x="1190879" y="142875"/>
                </a:lnTo>
                <a:lnTo>
                  <a:pt x="1194943" y="141351"/>
                </a:lnTo>
                <a:lnTo>
                  <a:pt x="1197737" y="138557"/>
                </a:lnTo>
                <a:lnTo>
                  <a:pt x="1200658" y="135763"/>
                </a:lnTo>
                <a:lnTo>
                  <a:pt x="1202055" y="132080"/>
                </a:lnTo>
                <a:lnTo>
                  <a:pt x="1202055" y="123317"/>
                </a:lnTo>
                <a:close/>
              </a:path>
              <a:path w="1702435" h="254635">
                <a:moveTo>
                  <a:pt x="1343914" y="24892"/>
                </a:moveTo>
                <a:lnTo>
                  <a:pt x="1237996" y="24892"/>
                </a:lnTo>
                <a:lnTo>
                  <a:pt x="1237996" y="43815"/>
                </a:lnTo>
                <a:lnTo>
                  <a:pt x="1320038" y="43815"/>
                </a:lnTo>
                <a:lnTo>
                  <a:pt x="1317193" y="62725"/>
                </a:lnTo>
                <a:lnTo>
                  <a:pt x="1294130" y="112903"/>
                </a:lnTo>
                <a:lnTo>
                  <a:pt x="1266151" y="140741"/>
                </a:lnTo>
                <a:lnTo>
                  <a:pt x="1227328" y="164084"/>
                </a:lnTo>
                <a:lnTo>
                  <a:pt x="1239774" y="183261"/>
                </a:lnTo>
                <a:lnTo>
                  <a:pt x="1273949" y="163347"/>
                </a:lnTo>
                <a:lnTo>
                  <a:pt x="1311313" y="127914"/>
                </a:lnTo>
                <a:lnTo>
                  <a:pt x="1333881" y="86741"/>
                </a:lnTo>
                <a:lnTo>
                  <a:pt x="1343342" y="41046"/>
                </a:lnTo>
                <a:lnTo>
                  <a:pt x="1343914" y="24892"/>
                </a:lnTo>
                <a:close/>
              </a:path>
              <a:path w="1702435" h="254635">
                <a:moveTo>
                  <a:pt x="1410208" y="1016"/>
                </a:moveTo>
                <a:lnTo>
                  <a:pt x="1386332" y="1016"/>
                </a:lnTo>
                <a:lnTo>
                  <a:pt x="1386332" y="223774"/>
                </a:lnTo>
                <a:lnTo>
                  <a:pt x="1410208" y="223774"/>
                </a:lnTo>
                <a:lnTo>
                  <a:pt x="1410208" y="1016"/>
                </a:lnTo>
                <a:close/>
              </a:path>
              <a:path w="1702435" h="254635">
                <a:moveTo>
                  <a:pt x="1630172" y="131318"/>
                </a:moveTo>
                <a:lnTo>
                  <a:pt x="1606550" y="131318"/>
                </a:lnTo>
                <a:lnTo>
                  <a:pt x="1606550" y="157099"/>
                </a:lnTo>
                <a:lnTo>
                  <a:pt x="1606550" y="175768"/>
                </a:lnTo>
                <a:lnTo>
                  <a:pt x="1606550" y="201676"/>
                </a:lnTo>
                <a:lnTo>
                  <a:pt x="1508379" y="201676"/>
                </a:lnTo>
                <a:lnTo>
                  <a:pt x="1508379" y="175768"/>
                </a:lnTo>
                <a:lnTo>
                  <a:pt x="1606550" y="175768"/>
                </a:lnTo>
                <a:lnTo>
                  <a:pt x="1606550" y="157099"/>
                </a:lnTo>
                <a:lnTo>
                  <a:pt x="1508379" y="157099"/>
                </a:lnTo>
                <a:lnTo>
                  <a:pt x="1508379" y="131318"/>
                </a:lnTo>
                <a:lnTo>
                  <a:pt x="1485011" y="131318"/>
                </a:lnTo>
                <a:lnTo>
                  <a:pt x="1485011" y="220980"/>
                </a:lnTo>
                <a:lnTo>
                  <a:pt x="1630172" y="220980"/>
                </a:lnTo>
                <a:lnTo>
                  <a:pt x="1630172" y="201676"/>
                </a:lnTo>
                <a:lnTo>
                  <a:pt x="1630172" y="175768"/>
                </a:lnTo>
                <a:lnTo>
                  <a:pt x="1630172" y="157099"/>
                </a:lnTo>
                <a:lnTo>
                  <a:pt x="1630172" y="131318"/>
                </a:lnTo>
                <a:close/>
              </a:path>
              <a:path w="1702435" h="254635">
                <a:moveTo>
                  <a:pt x="1630172" y="1016"/>
                </a:moveTo>
                <a:lnTo>
                  <a:pt x="1606550" y="1016"/>
                </a:lnTo>
                <a:lnTo>
                  <a:pt x="1606550" y="52959"/>
                </a:lnTo>
                <a:lnTo>
                  <a:pt x="1563116" y="52959"/>
                </a:lnTo>
                <a:lnTo>
                  <a:pt x="1561338" y="44577"/>
                </a:lnTo>
                <a:lnTo>
                  <a:pt x="1557909" y="37338"/>
                </a:lnTo>
                <a:lnTo>
                  <a:pt x="1552473" y="30873"/>
                </a:lnTo>
                <a:lnTo>
                  <a:pt x="1547368" y="24765"/>
                </a:lnTo>
                <a:lnTo>
                  <a:pt x="1541272" y="20320"/>
                </a:lnTo>
                <a:lnTo>
                  <a:pt x="1541272" y="72644"/>
                </a:lnTo>
                <a:lnTo>
                  <a:pt x="1537970" y="80391"/>
                </a:lnTo>
                <a:lnTo>
                  <a:pt x="1506220" y="95250"/>
                </a:lnTo>
                <a:lnTo>
                  <a:pt x="1498523" y="94615"/>
                </a:lnTo>
                <a:lnTo>
                  <a:pt x="1470533" y="72644"/>
                </a:lnTo>
                <a:lnTo>
                  <a:pt x="1470634" y="52959"/>
                </a:lnTo>
                <a:lnTo>
                  <a:pt x="1506220" y="30873"/>
                </a:lnTo>
                <a:lnTo>
                  <a:pt x="1513662" y="31508"/>
                </a:lnTo>
                <a:lnTo>
                  <a:pt x="1541272" y="72644"/>
                </a:lnTo>
                <a:lnTo>
                  <a:pt x="1541272" y="20320"/>
                </a:lnTo>
                <a:lnTo>
                  <a:pt x="1506220" y="11303"/>
                </a:lnTo>
                <a:lnTo>
                  <a:pt x="1497825" y="11709"/>
                </a:lnTo>
                <a:lnTo>
                  <a:pt x="1459357" y="30518"/>
                </a:lnTo>
                <a:lnTo>
                  <a:pt x="1447800" y="62992"/>
                </a:lnTo>
                <a:lnTo>
                  <a:pt x="1448269" y="70497"/>
                </a:lnTo>
                <a:lnTo>
                  <a:pt x="1469644" y="104825"/>
                </a:lnTo>
                <a:lnTo>
                  <a:pt x="1506220" y="115189"/>
                </a:lnTo>
                <a:lnTo>
                  <a:pt x="1513459" y="114782"/>
                </a:lnTo>
                <a:lnTo>
                  <a:pt x="1552625" y="95250"/>
                </a:lnTo>
                <a:lnTo>
                  <a:pt x="1563370" y="72390"/>
                </a:lnTo>
                <a:lnTo>
                  <a:pt x="1606550" y="72390"/>
                </a:lnTo>
                <a:lnTo>
                  <a:pt x="1606550" y="120650"/>
                </a:lnTo>
                <a:lnTo>
                  <a:pt x="1630172" y="120650"/>
                </a:lnTo>
                <a:lnTo>
                  <a:pt x="1630172" y="72390"/>
                </a:lnTo>
                <a:lnTo>
                  <a:pt x="1630172" y="52959"/>
                </a:lnTo>
                <a:lnTo>
                  <a:pt x="1630172" y="1016"/>
                </a:lnTo>
                <a:close/>
              </a:path>
              <a:path w="1702435" h="254635">
                <a:moveTo>
                  <a:pt x="1702435" y="185420"/>
                </a:moveTo>
                <a:lnTo>
                  <a:pt x="1674622" y="185420"/>
                </a:lnTo>
                <a:lnTo>
                  <a:pt x="1661414" y="254127"/>
                </a:lnTo>
                <a:lnTo>
                  <a:pt x="1682623" y="254127"/>
                </a:lnTo>
                <a:lnTo>
                  <a:pt x="1702435" y="1854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91504" y="3566921"/>
            <a:ext cx="1685925" cy="224154"/>
          </a:xfrm>
          <a:custGeom>
            <a:avLst/>
            <a:gdLst/>
            <a:ahLst/>
            <a:cxnLst/>
            <a:rect l="l" t="t" r="r" b="b"/>
            <a:pathLst>
              <a:path w="1685925" h="224154">
                <a:moveTo>
                  <a:pt x="120269" y="84836"/>
                </a:moveTo>
                <a:lnTo>
                  <a:pt x="117983" y="77724"/>
                </a:lnTo>
                <a:lnTo>
                  <a:pt x="113411" y="71755"/>
                </a:lnTo>
                <a:lnTo>
                  <a:pt x="112547" y="70612"/>
                </a:lnTo>
                <a:lnTo>
                  <a:pt x="108966" y="65786"/>
                </a:lnTo>
                <a:lnTo>
                  <a:pt x="102616" y="61087"/>
                </a:lnTo>
                <a:lnTo>
                  <a:pt x="98171" y="59182"/>
                </a:lnTo>
                <a:lnTo>
                  <a:pt x="98171" y="92964"/>
                </a:lnTo>
                <a:lnTo>
                  <a:pt x="97917" y="100076"/>
                </a:lnTo>
                <a:lnTo>
                  <a:pt x="66421" y="115189"/>
                </a:lnTo>
                <a:lnTo>
                  <a:pt x="56769" y="115062"/>
                </a:lnTo>
                <a:lnTo>
                  <a:pt x="49149" y="113157"/>
                </a:lnTo>
                <a:lnTo>
                  <a:pt x="37846" y="105410"/>
                </a:lnTo>
                <a:lnTo>
                  <a:pt x="35052" y="100076"/>
                </a:lnTo>
                <a:lnTo>
                  <a:pt x="35052" y="86106"/>
                </a:lnTo>
                <a:lnTo>
                  <a:pt x="37846" y="80645"/>
                </a:lnTo>
                <a:lnTo>
                  <a:pt x="43561" y="76708"/>
                </a:lnTo>
                <a:lnTo>
                  <a:pt x="49149" y="72771"/>
                </a:lnTo>
                <a:lnTo>
                  <a:pt x="56769" y="70739"/>
                </a:lnTo>
                <a:lnTo>
                  <a:pt x="66421" y="70612"/>
                </a:lnTo>
                <a:lnTo>
                  <a:pt x="75946" y="70739"/>
                </a:lnTo>
                <a:lnTo>
                  <a:pt x="83566" y="72771"/>
                </a:lnTo>
                <a:lnTo>
                  <a:pt x="94996" y="80645"/>
                </a:lnTo>
                <a:lnTo>
                  <a:pt x="97917" y="86106"/>
                </a:lnTo>
                <a:lnTo>
                  <a:pt x="98171" y="92964"/>
                </a:lnTo>
                <a:lnTo>
                  <a:pt x="98171" y="59182"/>
                </a:lnTo>
                <a:lnTo>
                  <a:pt x="66421" y="52451"/>
                </a:lnTo>
                <a:lnTo>
                  <a:pt x="58508" y="52857"/>
                </a:lnTo>
                <a:lnTo>
                  <a:pt x="19050" y="71755"/>
                </a:lnTo>
                <a:lnTo>
                  <a:pt x="12319" y="84836"/>
                </a:lnTo>
                <a:lnTo>
                  <a:pt x="12319" y="101219"/>
                </a:lnTo>
                <a:lnTo>
                  <a:pt x="44310" y="130644"/>
                </a:lnTo>
                <a:lnTo>
                  <a:pt x="66421" y="133477"/>
                </a:lnTo>
                <a:lnTo>
                  <a:pt x="74180" y="133172"/>
                </a:lnTo>
                <a:lnTo>
                  <a:pt x="112750" y="115189"/>
                </a:lnTo>
                <a:lnTo>
                  <a:pt x="113411" y="114300"/>
                </a:lnTo>
                <a:lnTo>
                  <a:pt x="117983" y="108331"/>
                </a:lnTo>
                <a:lnTo>
                  <a:pt x="120269" y="101219"/>
                </a:lnTo>
                <a:lnTo>
                  <a:pt x="120269" y="84836"/>
                </a:lnTo>
                <a:close/>
              </a:path>
              <a:path w="1685925" h="224154">
                <a:moveTo>
                  <a:pt x="132715" y="23634"/>
                </a:moveTo>
                <a:lnTo>
                  <a:pt x="78359" y="23634"/>
                </a:lnTo>
                <a:lnTo>
                  <a:pt x="78359" y="0"/>
                </a:lnTo>
                <a:lnTo>
                  <a:pt x="54737" y="0"/>
                </a:lnTo>
                <a:lnTo>
                  <a:pt x="54737" y="23634"/>
                </a:lnTo>
                <a:lnTo>
                  <a:pt x="0" y="23634"/>
                </a:lnTo>
                <a:lnTo>
                  <a:pt x="0" y="42545"/>
                </a:lnTo>
                <a:lnTo>
                  <a:pt x="132715" y="42545"/>
                </a:lnTo>
                <a:lnTo>
                  <a:pt x="132715" y="23634"/>
                </a:lnTo>
                <a:close/>
              </a:path>
              <a:path w="1685925" h="224154">
                <a:moveTo>
                  <a:pt x="174752" y="151638"/>
                </a:moveTo>
                <a:lnTo>
                  <a:pt x="27559" y="151638"/>
                </a:lnTo>
                <a:lnTo>
                  <a:pt x="27559" y="170815"/>
                </a:lnTo>
                <a:lnTo>
                  <a:pt x="151130" y="170815"/>
                </a:lnTo>
                <a:lnTo>
                  <a:pt x="151130" y="223774"/>
                </a:lnTo>
                <a:lnTo>
                  <a:pt x="174752" y="223774"/>
                </a:lnTo>
                <a:lnTo>
                  <a:pt x="174752" y="151638"/>
                </a:lnTo>
                <a:close/>
              </a:path>
              <a:path w="1685925" h="224154">
                <a:moveTo>
                  <a:pt x="207010" y="61468"/>
                </a:moveTo>
                <a:lnTo>
                  <a:pt x="174752" y="61468"/>
                </a:lnTo>
                <a:lnTo>
                  <a:pt x="174752" y="1016"/>
                </a:lnTo>
                <a:lnTo>
                  <a:pt x="151130" y="1016"/>
                </a:lnTo>
                <a:lnTo>
                  <a:pt x="151130" y="140208"/>
                </a:lnTo>
                <a:lnTo>
                  <a:pt x="174752" y="140208"/>
                </a:lnTo>
                <a:lnTo>
                  <a:pt x="174752" y="81026"/>
                </a:lnTo>
                <a:lnTo>
                  <a:pt x="207010" y="81026"/>
                </a:lnTo>
                <a:lnTo>
                  <a:pt x="207010" y="61468"/>
                </a:lnTo>
                <a:close/>
              </a:path>
              <a:path w="1685925" h="224154">
                <a:moveTo>
                  <a:pt x="331851" y="103759"/>
                </a:moveTo>
                <a:lnTo>
                  <a:pt x="300062" y="80391"/>
                </a:lnTo>
                <a:lnTo>
                  <a:pt x="298780" y="78765"/>
                </a:lnTo>
                <a:lnTo>
                  <a:pt x="287274" y="14998"/>
                </a:lnTo>
                <a:lnTo>
                  <a:pt x="264414" y="14998"/>
                </a:lnTo>
                <a:lnTo>
                  <a:pt x="264414" y="43815"/>
                </a:lnTo>
                <a:lnTo>
                  <a:pt x="264071" y="50114"/>
                </a:lnTo>
                <a:lnTo>
                  <a:pt x="248412" y="86995"/>
                </a:lnTo>
                <a:lnTo>
                  <a:pt x="218186" y="109982"/>
                </a:lnTo>
                <a:lnTo>
                  <a:pt x="231140" y="128270"/>
                </a:lnTo>
                <a:lnTo>
                  <a:pt x="263982" y="102171"/>
                </a:lnTo>
                <a:lnTo>
                  <a:pt x="276098" y="80391"/>
                </a:lnTo>
                <a:lnTo>
                  <a:pt x="279425" y="87134"/>
                </a:lnTo>
                <a:lnTo>
                  <a:pt x="311899" y="118465"/>
                </a:lnTo>
                <a:lnTo>
                  <a:pt x="319392" y="121793"/>
                </a:lnTo>
                <a:lnTo>
                  <a:pt x="331851" y="103759"/>
                </a:lnTo>
                <a:close/>
              </a:path>
              <a:path w="1685925" h="224154">
                <a:moveTo>
                  <a:pt x="409067" y="1270"/>
                </a:moveTo>
                <a:lnTo>
                  <a:pt x="386715" y="1270"/>
                </a:lnTo>
                <a:lnTo>
                  <a:pt x="386715" y="59182"/>
                </a:lnTo>
                <a:lnTo>
                  <a:pt x="360667" y="59182"/>
                </a:lnTo>
                <a:lnTo>
                  <a:pt x="360667" y="5334"/>
                </a:lnTo>
                <a:lnTo>
                  <a:pt x="338836" y="5334"/>
                </a:lnTo>
                <a:lnTo>
                  <a:pt x="338836" y="131318"/>
                </a:lnTo>
                <a:lnTo>
                  <a:pt x="360667" y="131318"/>
                </a:lnTo>
                <a:lnTo>
                  <a:pt x="360667" y="78613"/>
                </a:lnTo>
                <a:lnTo>
                  <a:pt x="386715" y="78613"/>
                </a:lnTo>
                <a:lnTo>
                  <a:pt x="386715" y="138303"/>
                </a:lnTo>
                <a:lnTo>
                  <a:pt x="409067" y="138303"/>
                </a:lnTo>
                <a:lnTo>
                  <a:pt x="409067" y="78613"/>
                </a:lnTo>
                <a:lnTo>
                  <a:pt x="409067" y="59182"/>
                </a:lnTo>
                <a:lnTo>
                  <a:pt x="409067" y="1270"/>
                </a:lnTo>
                <a:close/>
              </a:path>
              <a:path w="1685925" h="224154">
                <a:moveTo>
                  <a:pt x="410210" y="174498"/>
                </a:moveTo>
                <a:lnTo>
                  <a:pt x="407035" y="167259"/>
                </a:lnTo>
                <a:lnTo>
                  <a:pt x="400939" y="161163"/>
                </a:lnTo>
                <a:lnTo>
                  <a:pt x="400316" y="160655"/>
                </a:lnTo>
                <a:lnTo>
                  <a:pt x="395859" y="156946"/>
                </a:lnTo>
                <a:lnTo>
                  <a:pt x="389801" y="153250"/>
                </a:lnTo>
                <a:lnTo>
                  <a:pt x="386715" y="151853"/>
                </a:lnTo>
                <a:lnTo>
                  <a:pt x="386715" y="183007"/>
                </a:lnTo>
                <a:lnTo>
                  <a:pt x="386461" y="190119"/>
                </a:lnTo>
                <a:lnTo>
                  <a:pt x="346113" y="204825"/>
                </a:lnTo>
                <a:lnTo>
                  <a:pt x="334518" y="205105"/>
                </a:lnTo>
                <a:lnTo>
                  <a:pt x="322986" y="204825"/>
                </a:lnTo>
                <a:lnTo>
                  <a:pt x="282702" y="190119"/>
                </a:lnTo>
                <a:lnTo>
                  <a:pt x="282702" y="175895"/>
                </a:lnTo>
                <a:lnTo>
                  <a:pt x="322986" y="161036"/>
                </a:lnTo>
                <a:lnTo>
                  <a:pt x="334518" y="160655"/>
                </a:lnTo>
                <a:lnTo>
                  <a:pt x="346113" y="161036"/>
                </a:lnTo>
                <a:lnTo>
                  <a:pt x="386461" y="175895"/>
                </a:lnTo>
                <a:lnTo>
                  <a:pt x="386715" y="183007"/>
                </a:lnTo>
                <a:lnTo>
                  <a:pt x="386715" y="151853"/>
                </a:lnTo>
                <a:lnTo>
                  <a:pt x="345808" y="142811"/>
                </a:lnTo>
                <a:lnTo>
                  <a:pt x="334518" y="142494"/>
                </a:lnTo>
                <a:lnTo>
                  <a:pt x="323278" y="142811"/>
                </a:lnTo>
                <a:lnTo>
                  <a:pt x="279400" y="153250"/>
                </a:lnTo>
                <a:lnTo>
                  <a:pt x="259207" y="174498"/>
                </a:lnTo>
                <a:lnTo>
                  <a:pt x="259207" y="191516"/>
                </a:lnTo>
                <a:lnTo>
                  <a:pt x="294259" y="218567"/>
                </a:lnTo>
                <a:lnTo>
                  <a:pt x="334518" y="223266"/>
                </a:lnTo>
                <a:lnTo>
                  <a:pt x="345808" y="222986"/>
                </a:lnTo>
                <a:lnTo>
                  <a:pt x="389801" y="212750"/>
                </a:lnTo>
                <a:lnTo>
                  <a:pt x="400481" y="205105"/>
                </a:lnTo>
                <a:lnTo>
                  <a:pt x="400939" y="204724"/>
                </a:lnTo>
                <a:lnTo>
                  <a:pt x="407035" y="198755"/>
                </a:lnTo>
                <a:lnTo>
                  <a:pt x="410210" y="191516"/>
                </a:lnTo>
                <a:lnTo>
                  <a:pt x="410210" y="174498"/>
                </a:lnTo>
                <a:close/>
              </a:path>
              <a:path w="1685925" h="224154">
                <a:moveTo>
                  <a:pt x="568452" y="112141"/>
                </a:moveTo>
                <a:lnTo>
                  <a:pt x="564515" y="117094"/>
                </a:lnTo>
                <a:lnTo>
                  <a:pt x="560197" y="120904"/>
                </a:lnTo>
                <a:lnTo>
                  <a:pt x="550418" y="125857"/>
                </a:lnTo>
                <a:lnTo>
                  <a:pt x="545084" y="127127"/>
                </a:lnTo>
                <a:lnTo>
                  <a:pt x="539369" y="127127"/>
                </a:lnTo>
                <a:lnTo>
                  <a:pt x="533019" y="126873"/>
                </a:lnTo>
                <a:lnTo>
                  <a:pt x="526923" y="125730"/>
                </a:lnTo>
                <a:lnTo>
                  <a:pt x="496570" y="114300"/>
                </a:lnTo>
                <a:lnTo>
                  <a:pt x="490347" y="113030"/>
                </a:lnTo>
                <a:lnTo>
                  <a:pt x="454266" y="126873"/>
                </a:lnTo>
                <a:lnTo>
                  <a:pt x="454266" y="150622"/>
                </a:lnTo>
                <a:lnTo>
                  <a:pt x="458343" y="145669"/>
                </a:lnTo>
                <a:lnTo>
                  <a:pt x="462661" y="141986"/>
                </a:lnTo>
                <a:lnTo>
                  <a:pt x="472313" y="137033"/>
                </a:lnTo>
                <a:lnTo>
                  <a:pt x="477520" y="135763"/>
                </a:lnTo>
                <a:lnTo>
                  <a:pt x="489458" y="135890"/>
                </a:lnTo>
                <a:lnTo>
                  <a:pt x="495681" y="137160"/>
                </a:lnTo>
                <a:lnTo>
                  <a:pt x="526161" y="148590"/>
                </a:lnTo>
                <a:lnTo>
                  <a:pt x="532384" y="149733"/>
                </a:lnTo>
                <a:lnTo>
                  <a:pt x="538861" y="149987"/>
                </a:lnTo>
                <a:lnTo>
                  <a:pt x="544449" y="149987"/>
                </a:lnTo>
                <a:lnTo>
                  <a:pt x="549656" y="148717"/>
                </a:lnTo>
                <a:lnTo>
                  <a:pt x="559562" y="144145"/>
                </a:lnTo>
                <a:lnTo>
                  <a:pt x="564134" y="140589"/>
                </a:lnTo>
                <a:lnTo>
                  <a:pt x="568452" y="136017"/>
                </a:lnTo>
                <a:lnTo>
                  <a:pt x="568452" y="112141"/>
                </a:lnTo>
                <a:close/>
              </a:path>
              <a:path w="1685925" h="224154">
                <a:moveTo>
                  <a:pt x="791337" y="73914"/>
                </a:moveTo>
                <a:lnTo>
                  <a:pt x="746696" y="62230"/>
                </a:lnTo>
                <a:lnTo>
                  <a:pt x="717296" y="37338"/>
                </a:lnTo>
                <a:lnTo>
                  <a:pt x="716026" y="30111"/>
                </a:lnTo>
                <a:lnTo>
                  <a:pt x="783590" y="30111"/>
                </a:lnTo>
                <a:lnTo>
                  <a:pt x="783590" y="11303"/>
                </a:lnTo>
                <a:lnTo>
                  <a:pt x="617347" y="11303"/>
                </a:lnTo>
                <a:lnTo>
                  <a:pt x="617347" y="30111"/>
                </a:lnTo>
                <a:lnTo>
                  <a:pt x="684149" y="30111"/>
                </a:lnTo>
                <a:lnTo>
                  <a:pt x="683006" y="37338"/>
                </a:lnTo>
                <a:lnTo>
                  <a:pt x="653529" y="62230"/>
                </a:lnTo>
                <a:lnTo>
                  <a:pt x="609346" y="73914"/>
                </a:lnTo>
                <a:lnTo>
                  <a:pt x="617601" y="92583"/>
                </a:lnTo>
                <a:lnTo>
                  <a:pt x="661339" y="81089"/>
                </a:lnTo>
                <a:lnTo>
                  <a:pt x="696823" y="53822"/>
                </a:lnTo>
                <a:lnTo>
                  <a:pt x="700405" y="48006"/>
                </a:lnTo>
                <a:lnTo>
                  <a:pt x="703821" y="53822"/>
                </a:lnTo>
                <a:lnTo>
                  <a:pt x="739076" y="81089"/>
                </a:lnTo>
                <a:lnTo>
                  <a:pt x="782828" y="92583"/>
                </a:lnTo>
                <a:lnTo>
                  <a:pt x="791337" y="73914"/>
                </a:lnTo>
                <a:close/>
              </a:path>
              <a:path w="1685925" h="224154">
                <a:moveTo>
                  <a:pt x="801751" y="104140"/>
                </a:moveTo>
                <a:lnTo>
                  <a:pt x="598678" y="104140"/>
                </a:lnTo>
                <a:lnTo>
                  <a:pt x="598678" y="123317"/>
                </a:lnTo>
                <a:lnTo>
                  <a:pt x="688467" y="123317"/>
                </a:lnTo>
                <a:lnTo>
                  <a:pt x="688467" y="144653"/>
                </a:lnTo>
                <a:lnTo>
                  <a:pt x="649528" y="152019"/>
                </a:lnTo>
                <a:lnTo>
                  <a:pt x="622808" y="184023"/>
                </a:lnTo>
                <a:lnTo>
                  <a:pt x="624205" y="193001"/>
                </a:lnTo>
                <a:lnTo>
                  <a:pt x="654367" y="217652"/>
                </a:lnTo>
                <a:lnTo>
                  <a:pt x="700151" y="223266"/>
                </a:lnTo>
                <a:lnTo>
                  <a:pt x="717245" y="222656"/>
                </a:lnTo>
                <a:lnTo>
                  <a:pt x="756539" y="213233"/>
                </a:lnTo>
                <a:lnTo>
                  <a:pt x="767664" y="205105"/>
                </a:lnTo>
                <a:lnTo>
                  <a:pt x="771652" y="200875"/>
                </a:lnTo>
                <a:lnTo>
                  <a:pt x="775500" y="193001"/>
                </a:lnTo>
                <a:lnTo>
                  <a:pt x="776859" y="184023"/>
                </a:lnTo>
                <a:lnTo>
                  <a:pt x="775716" y="175742"/>
                </a:lnTo>
                <a:lnTo>
                  <a:pt x="772477" y="168389"/>
                </a:lnTo>
                <a:lnTo>
                  <a:pt x="767626" y="162560"/>
                </a:lnTo>
                <a:lnTo>
                  <a:pt x="767143" y="161975"/>
                </a:lnTo>
                <a:lnTo>
                  <a:pt x="759714" y="156464"/>
                </a:lnTo>
                <a:lnTo>
                  <a:pt x="753237" y="153390"/>
                </a:lnTo>
                <a:lnTo>
                  <a:pt x="753237" y="177165"/>
                </a:lnTo>
                <a:lnTo>
                  <a:pt x="753237" y="190754"/>
                </a:lnTo>
                <a:lnTo>
                  <a:pt x="712101" y="204825"/>
                </a:lnTo>
                <a:lnTo>
                  <a:pt x="700151" y="205105"/>
                </a:lnTo>
                <a:lnTo>
                  <a:pt x="688022" y="204825"/>
                </a:lnTo>
                <a:lnTo>
                  <a:pt x="646811" y="190754"/>
                </a:lnTo>
                <a:lnTo>
                  <a:pt x="646811" y="177165"/>
                </a:lnTo>
                <a:lnTo>
                  <a:pt x="688022" y="162979"/>
                </a:lnTo>
                <a:lnTo>
                  <a:pt x="700151" y="162560"/>
                </a:lnTo>
                <a:lnTo>
                  <a:pt x="712101" y="162979"/>
                </a:lnTo>
                <a:lnTo>
                  <a:pt x="753237" y="177165"/>
                </a:lnTo>
                <a:lnTo>
                  <a:pt x="753237" y="153390"/>
                </a:lnTo>
                <a:lnTo>
                  <a:pt x="750354" y="152019"/>
                </a:lnTo>
                <a:lnTo>
                  <a:pt x="739241" y="148564"/>
                </a:lnTo>
                <a:lnTo>
                  <a:pt x="726401" y="146113"/>
                </a:lnTo>
                <a:lnTo>
                  <a:pt x="711835" y="144653"/>
                </a:lnTo>
                <a:lnTo>
                  <a:pt x="711835" y="123317"/>
                </a:lnTo>
                <a:lnTo>
                  <a:pt x="801751" y="123317"/>
                </a:lnTo>
                <a:lnTo>
                  <a:pt x="801751" y="104140"/>
                </a:lnTo>
                <a:close/>
              </a:path>
              <a:path w="1685925" h="224154">
                <a:moveTo>
                  <a:pt x="1003808" y="1270"/>
                </a:moveTo>
                <a:lnTo>
                  <a:pt x="980186" y="1270"/>
                </a:lnTo>
                <a:lnTo>
                  <a:pt x="980186" y="46355"/>
                </a:lnTo>
                <a:lnTo>
                  <a:pt x="932942" y="46355"/>
                </a:lnTo>
                <a:lnTo>
                  <a:pt x="936498" y="23368"/>
                </a:lnTo>
                <a:lnTo>
                  <a:pt x="936498" y="18415"/>
                </a:lnTo>
                <a:lnTo>
                  <a:pt x="833120" y="18415"/>
                </a:lnTo>
                <a:lnTo>
                  <a:pt x="833120" y="37338"/>
                </a:lnTo>
                <a:lnTo>
                  <a:pt x="910844" y="37338"/>
                </a:lnTo>
                <a:lnTo>
                  <a:pt x="909027" y="46685"/>
                </a:lnTo>
                <a:lnTo>
                  <a:pt x="890549" y="80314"/>
                </a:lnTo>
                <a:lnTo>
                  <a:pt x="856208" y="107099"/>
                </a:lnTo>
                <a:lnTo>
                  <a:pt x="821690" y="121793"/>
                </a:lnTo>
                <a:lnTo>
                  <a:pt x="831850" y="140462"/>
                </a:lnTo>
                <a:lnTo>
                  <a:pt x="877417" y="119621"/>
                </a:lnTo>
                <a:lnTo>
                  <a:pt x="911301" y="89776"/>
                </a:lnTo>
                <a:lnTo>
                  <a:pt x="926465" y="65405"/>
                </a:lnTo>
                <a:lnTo>
                  <a:pt x="980186" y="65405"/>
                </a:lnTo>
                <a:lnTo>
                  <a:pt x="980186" y="96012"/>
                </a:lnTo>
                <a:lnTo>
                  <a:pt x="923290" y="96012"/>
                </a:lnTo>
                <a:lnTo>
                  <a:pt x="923290" y="115443"/>
                </a:lnTo>
                <a:lnTo>
                  <a:pt x="980186" y="115443"/>
                </a:lnTo>
                <a:lnTo>
                  <a:pt x="980186" y="166624"/>
                </a:lnTo>
                <a:lnTo>
                  <a:pt x="1003808" y="166624"/>
                </a:lnTo>
                <a:lnTo>
                  <a:pt x="1003808" y="65405"/>
                </a:lnTo>
                <a:lnTo>
                  <a:pt x="1003808" y="46355"/>
                </a:lnTo>
                <a:lnTo>
                  <a:pt x="1003808" y="1270"/>
                </a:lnTo>
                <a:close/>
              </a:path>
              <a:path w="1685925" h="224154">
                <a:moveTo>
                  <a:pt x="1009523" y="199898"/>
                </a:moveTo>
                <a:lnTo>
                  <a:pt x="884301" y="199898"/>
                </a:lnTo>
                <a:lnTo>
                  <a:pt x="884301" y="150241"/>
                </a:lnTo>
                <a:lnTo>
                  <a:pt x="860425" y="150241"/>
                </a:lnTo>
                <a:lnTo>
                  <a:pt x="860425" y="219075"/>
                </a:lnTo>
                <a:lnTo>
                  <a:pt x="1009523" y="219075"/>
                </a:lnTo>
                <a:lnTo>
                  <a:pt x="1009523" y="199898"/>
                </a:lnTo>
                <a:close/>
              </a:path>
              <a:path w="1685925" h="224154">
                <a:moveTo>
                  <a:pt x="1223264" y="1270"/>
                </a:moveTo>
                <a:lnTo>
                  <a:pt x="1199642" y="1270"/>
                </a:lnTo>
                <a:lnTo>
                  <a:pt x="1199642" y="34810"/>
                </a:lnTo>
                <a:lnTo>
                  <a:pt x="1199642" y="53975"/>
                </a:lnTo>
                <a:lnTo>
                  <a:pt x="1199642" y="88265"/>
                </a:lnTo>
                <a:lnTo>
                  <a:pt x="1154684" y="88265"/>
                </a:lnTo>
                <a:lnTo>
                  <a:pt x="1155446" y="85725"/>
                </a:lnTo>
                <a:lnTo>
                  <a:pt x="1156081" y="82931"/>
                </a:lnTo>
                <a:lnTo>
                  <a:pt x="1156462" y="80137"/>
                </a:lnTo>
                <a:lnTo>
                  <a:pt x="1156970" y="77343"/>
                </a:lnTo>
                <a:lnTo>
                  <a:pt x="1157224" y="71374"/>
                </a:lnTo>
                <a:lnTo>
                  <a:pt x="1156970" y="65278"/>
                </a:lnTo>
                <a:lnTo>
                  <a:pt x="1156462" y="62357"/>
                </a:lnTo>
                <a:lnTo>
                  <a:pt x="1156081" y="59436"/>
                </a:lnTo>
                <a:lnTo>
                  <a:pt x="1155446" y="56642"/>
                </a:lnTo>
                <a:lnTo>
                  <a:pt x="1154684" y="53975"/>
                </a:lnTo>
                <a:lnTo>
                  <a:pt x="1199642" y="53975"/>
                </a:lnTo>
                <a:lnTo>
                  <a:pt x="1199642" y="34810"/>
                </a:lnTo>
                <a:lnTo>
                  <a:pt x="1144270" y="34810"/>
                </a:lnTo>
                <a:lnTo>
                  <a:pt x="1138936" y="28575"/>
                </a:lnTo>
                <a:lnTo>
                  <a:pt x="1134491" y="25336"/>
                </a:lnTo>
                <a:lnTo>
                  <a:pt x="1134491" y="78486"/>
                </a:lnTo>
                <a:lnTo>
                  <a:pt x="1132967" y="84709"/>
                </a:lnTo>
                <a:lnTo>
                  <a:pt x="1129919" y="89916"/>
                </a:lnTo>
                <a:lnTo>
                  <a:pt x="1126871" y="95250"/>
                </a:lnTo>
                <a:lnTo>
                  <a:pt x="1122680" y="99314"/>
                </a:lnTo>
                <a:lnTo>
                  <a:pt x="1112012" y="105156"/>
                </a:lnTo>
                <a:lnTo>
                  <a:pt x="1106043" y="106680"/>
                </a:lnTo>
                <a:lnTo>
                  <a:pt x="1099312" y="106680"/>
                </a:lnTo>
                <a:lnTo>
                  <a:pt x="1066126" y="85852"/>
                </a:lnTo>
                <a:lnTo>
                  <a:pt x="1063498" y="71374"/>
                </a:lnTo>
                <a:lnTo>
                  <a:pt x="1064196" y="63766"/>
                </a:lnTo>
                <a:lnTo>
                  <a:pt x="1091692" y="36563"/>
                </a:lnTo>
                <a:lnTo>
                  <a:pt x="1099312" y="35814"/>
                </a:lnTo>
                <a:lnTo>
                  <a:pt x="1106043" y="35941"/>
                </a:lnTo>
                <a:lnTo>
                  <a:pt x="1134364" y="63766"/>
                </a:lnTo>
                <a:lnTo>
                  <a:pt x="1134491" y="78486"/>
                </a:lnTo>
                <a:lnTo>
                  <a:pt x="1134491" y="25336"/>
                </a:lnTo>
                <a:lnTo>
                  <a:pt x="1099312" y="14732"/>
                </a:lnTo>
                <a:lnTo>
                  <a:pt x="1091069" y="15278"/>
                </a:lnTo>
                <a:lnTo>
                  <a:pt x="1052652" y="36093"/>
                </a:lnTo>
                <a:lnTo>
                  <a:pt x="1040892" y="71374"/>
                </a:lnTo>
                <a:lnTo>
                  <a:pt x="1041374" y="79413"/>
                </a:lnTo>
                <a:lnTo>
                  <a:pt x="1062990" y="116395"/>
                </a:lnTo>
                <a:lnTo>
                  <a:pt x="1099312" y="127508"/>
                </a:lnTo>
                <a:lnTo>
                  <a:pt x="1106119" y="127177"/>
                </a:lnTo>
                <a:lnTo>
                  <a:pt x="1144524" y="107442"/>
                </a:lnTo>
                <a:lnTo>
                  <a:pt x="1199642" y="107442"/>
                </a:lnTo>
                <a:lnTo>
                  <a:pt x="1199642" y="165354"/>
                </a:lnTo>
                <a:lnTo>
                  <a:pt x="1223264" y="165354"/>
                </a:lnTo>
                <a:lnTo>
                  <a:pt x="1223264" y="107442"/>
                </a:lnTo>
                <a:lnTo>
                  <a:pt x="1223264" y="106680"/>
                </a:lnTo>
                <a:lnTo>
                  <a:pt x="1223264" y="88265"/>
                </a:lnTo>
                <a:lnTo>
                  <a:pt x="1223264" y="53975"/>
                </a:lnTo>
                <a:lnTo>
                  <a:pt x="1223264" y="35814"/>
                </a:lnTo>
                <a:lnTo>
                  <a:pt x="1223264" y="34810"/>
                </a:lnTo>
                <a:lnTo>
                  <a:pt x="1223264" y="1270"/>
                </a:lnTo>
                <a:close/>
              </a:path>
              <a:path w="1685925" h="224154">
                <a:moveTo>
                  <a:pt x="1229233" y="199898"/>
                </a:moveTo>
                <a:lnTo>
                  <a:pt x="1102233" y="199898"/>
                </a:lnTo>
                <a:lnTo>
                  <a:pt x="1102233" y="148209"/>
                </a:lnTo>
                <a:lnTo>
                  <a:pt x="1078611" y="148209"/>
                </a:lnTo>
                <a:lnTo>
                  <a:pt x="1078611" y="219075"/>
                </a:lnTo>
                <a:lnTo>
                  <a:pt x="1229233" y="219075"/>
                </a:lnTo>
                <a:lnTo>
                  <a:pt x="1229233" y="199898"/>
                </a:lnTo>
                <a:close/>
              </a:path>
              <a:path w="1685925" h="224154">
                <a:moveTo>
                  <a:pt x="1460119" y="110363"/>
                </a:moveTo>
                <a:lnTo>
                  <a:pt x="1428115" y="110363"/>
                </a:lnTo>
                <a:lnTo>
                  <a:pt x="1430083" y="98894"/>
                </a:lnTo>
                <a:lnTo>
                  <a:pt x="1431632" y="88087"/>
                </a:lnTo>
                <a:lnTo>
                  <a:pt x="1434350" y="42633"/>
                </a:lnTo>
                <a:lnTo>
                  <a:pt x="1434338" y="14998"/>
                </a:lnTo>
                <a:lnTo>
                  <a:pt x="1281938" y="14998"/>
                </a:lnTo>
                <a:lnTo>
                  <a:pt x="1281938" y="34417"/>
                </a:lnTo>
                <a:lnTo>
                  <a:pt x="1410970" y="34417"/>
                </a:lnTo>
                <a:lnTo>
                  <a:pt x="1410970" y="42633"/>
                </a:lnTo>
                <a:lnTo>
                  <a:pt x="1408061" y="88125"/>
                </a:lnTo>
                <a:lnTo>
                  <a:pt x="1404239" y="110363"/>
                </a:lnTo>
                <a:lnTo>
                  <a:pt x="1257046" y="110363"/>
                </a:lnTo>
                <a:lnTo>
                  <a:pt x="1257046" y="129794"/>
                </a:lnTo>
                <a:lnTo>
                  <a:pt x="1346073" y="129794"/>
                </a:lnTo>
                <a:lnTo>
                  <a:pt x="1346073" y="224028"/>
                </a:lnTo>
                <a:lnTo>
                  <a:pt x="1369949" y="224028"/>
                </a:lnTo>
                <a:lnTo>
                  <a:pt x="1369949" y="129794"/>
                </a:lnTo>
                <a:lnTo>
                  <a:pt x="1460119" y="129794"/>
                </a:lnTo>
                <a:lnTo>
                  <a:pt x="1460119" y="110363"/>
                </a:lnTo>
                <a:close/>
              </a:path>
              <a:path w="1685925" h="224154">
                <a:moveTo>
                  <a:pt x="1610995" y="157099"/>
                </a:moveTo>
                <a:lnTo>
                  <a:pt x="1575117" y="127050"/>
                </a:lnTo>
                <a:lnTo>
                  <a:pt x="1564462" y="109220"/>
                </a:lnTo>
                <a:lnTo>
                  <a:pt x="1561338" y="102235"/>
                </a:lnTo>
                <a:lnTo>
                  <a:pt x="1558163" y="93383"/>
                </a:lnTo>
                <a:lnTo>
                  <a:pt x="1555902" y="84505"/>
                </a:lnTo>
                <a:lnTo>
                  <a:pt x="1554543" y="75615"/>
                </a:lnTo>
                <a:lnTo>
                  <a:pt x="1554099" y="66675"/>
                </a:lnTo>
                <a:lnTo>
                  <a:pt x="1554099" y="43053"/>
                </a:lnTo>
                <a:lnTo>
                  <a:pt x="1602486" y="43053"/>
                </a:lnTo>
                <a:lnTo>
                  <a:pt x="1602486" y="23368"/>
                </a:lnTo>
                <a:lnTo>
                  <a:pt x="1480439" y="23368"/>
                </a:lnTo>
                <a:lnTo>
                  <a:pt x="1480439" y="43053"/>
                </a:lnTo>
                <a:lnTo>
                  <a:pt x="1530731" y="43053"/>
                </a:lnTo>
                <a:lnTo>
                  <a:pt x="1530731" y="66675"/>
                </a:lnTo>
                <a:lnTo>
                  <a:pt x="1523111" y="104775"/>
                </a:lnTo>
                <a:lnTo>
                  <a:pt x="1502410" y="138938"/>
                </a:lnTo>
                <a:lnTo>
                  <a:pt x="1472311" y="162560"/>
                </a:lnTo>
                <a:lnTo>
                  <a:pt x="1486154" y="181229"/>
                </a:lnTo>
                <a:lnTo>
                  <a:pt x="1520228" y="152450"/>
                </a:lnTo>
                <a:lnTo>
                  <a:pt x="1540078" y="117106"/>
                </a:lnTo>
                <a:lnTo>
                  <a:pt x="1542923" y="109220"/>
                </a:lnTo>
                <a:lnTo>
                  <a:pt x="1547126" y="119989"/>
                </a:lnTo>
                <a:lnTo>
                  <a:pt x="1571967" y="157022"/>
                </a:lnTo>
                <a:lnTo>
                  <a:pt x="1597533" y="175514"/>
                </a:lnTo>
                <a:lnTo>
                  <a:pt x="1610995" y="157099"/>
                </a:lnTo>
                <a:close/>
              </a:path>
              <a:path w="1685925" h="224154">
                <a:moveTo>
                  <a:pt x="1685798" y="89281"/>
                </a:moveTo>
                <a:lnTo>
                  <a:pt x="1649984" y="89281"/>
                </a:lnTo>
                <a:lnTo>
                  <a:pt x="1649984" y="1016"/>
                </a:lnTo>
                <a:lnTo>
                  <a:pt x="1626362" y="1016"/>
                </a:lnTo>
                <a:lnTo>
                  <a:pt x="1626362" y="223774"/>
                </a:lnTo>
                <a:lnTo>
                  <a:pt x="1649984" y="223774"/>
                </a:lnTo>
                <a:lnTo>
                  <a:pt x="1649984" y="109220"/>
                </a:lnTo>
                <a:lnTo>
                  <a:pt x="1685798" y="109220"/>
                </a:lnTo>
                <a:lnTo>
                  <a:pt x="1685798" y="892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7" name="object 11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42326" y="3575939"/>
            <a:ext cx="203326" cy="214249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8221471" y="3567684"/>
            <a:ext cx="1063625" cy="223520"/>
          </a:xfrm>
          <a:custGeom>
            <a:avLst/>
            <a:gdLst/>
            <a:ahLst/>
            <a:cxnLst/>
            <a:rect l="l" t="t" r="r" b="b"/>
            <a:pathLst>
              <a:path w="1063625" h="223520">
                <a:moveTo>
                  <a:pt x="761110" y="148208"/>
                </a:moveTo>
                <a:lnTo>
                  <a:pt x="715212" y="153566"/>
                </a:lnTo>
                <a:lnTo>
                  <a:pt x="683768" y="185419"/>
                </a:lnTo>
                <a:lnTo>
                  <a:pt x="685121" y="193996"/>
                </a:lnTo>
                <a:lnTo>
                  <a:pt x="728408" y="220186"/>
                </a:lnTo>
                <a:lnTo>
                  <a:pt x="761110" y="222503"/>
                </a:lnTo>
                <a:lnTo>
                  <a:pt x="778353" y="221928"/>
                </a:lnTo>
                <a:lnTo>
                  <a:pt x="817626" y="213105"/>
                </a:lnTo>
                <a:lnTo>
                  <a:pt x="829569" y="204596"/>
                </a:lnTo>
                <a:lnTo>
                  <a:pt x="761110" y="204596"/>
                </a:lnTo>
                <a:lnTo>
                  <a:pt x="748919" y="204362"/>
                </a:lnTo>
                <a:lnTo>
                  <a:pt x="707771" y="191769"/>
                </a:lnTo>
                <a:lnTo>
                  <a:pt x="707771" y="179069"/>
                </a:lnTo>
                <a:lnTo>
                  <a:pt x="748918" y="166173"/>
                </a:lnTo>
                <a:lnTo>
                  <a:pt x="761110" y="165861"/>
                </a:lnTo>
                <a:lnTo>
                  <a:pt x="829162" y="165861"/>
                </a:lnTo>
                <a:lnTo>
                  <a:pt x="826388" y="163042"/>
                </a:lnTo>
                <a:lnTo>
                  <a:pt x="817626" y="157733"/>
                </a:lnTo>
                <a:lnTo>
                  <a:pt x="806598" y="153566"/>
                </a:lnTo>
                <a:lnTo>
                  <a:pt x="793511" y="150590"/>
                </a:lnTo>
                <a:lnTo>
                  <a:pt x="778353" y="148804"/>
                </a:lnTo>
                <a:lnTo>
                  <a:pt x="761110" y="148208"/>
                </a:lnTo>
                <a:close/>
              </a:path>
              <a:path w="1063625" h="223520">
                <a:moveTo>
                  <a:pt x="829162" y="165861"/>
                </a:moveTo>
                <a:lnTo>
                  <a:pt x="761110" y="165861"/>
                </a:lnTo>
                <a:lnTo>
                  <a:pt x="773136" y="166173"/>
                </a:lnTo>
                <a:lnTo>
                  <a:pt x="783685" y="167116"/>
                </a:lnTo>
                <a:lnTo>
                  <a:pt x="792757" y="168701"/>
                </a:lnTo>
                <a:lnTo>
                  <a:pt x="800353" y="170941"/>
                </a:lnTo>
                <a:lnTo>
                  <a:pt x="809498" y="174243"/>
                </a:lnTo>
                <a:lnTo>
                  <a:pt x="814197" y="179069"/>
                </a:lnTo>
                <a:lnTo>
                  <a:pt x="814197" y="191769"/>
                </a:lnTo>
                <a:lnTo>
                  <a:pt x="773136" y="204362"/>
                </a:lnTo>
                <a:lnTo>
                  <a:pt x="761110" y="204596"/>
                </a:lnTo>
                <a:lnTo>
                  <a:pt x="829569" y="204596"/>
                </a:lnTo>
                <a:lnTo>
                  <a:pt x="832675" y="201453"/>
                </a:lnTo>
                <a:lnTo>
                  <a:pt x="836485" y="193996"/>
                </a:lnTo>
                <a:lnTo>
                  <a:pt x="837819" y="185419"/>
                </a:lnTo>
                <a:lnTo>
                  <a:pt x="836485" y="176897"/>
                </a:lnTo>
                <a:lnTo>
                  <a:pt x="832675" y="169433"/>
                </a:lnTo>
                <a:lnTo>
                  <a:pt x="829162" y="165861"/>
                </a:lnTo>
                <a:close/>
              </a:path>
              <a:path w="1063625" h="223520">
                <a:moveTo>
                  <a:pt x="1025778" y="148462"/>
                </a:moveTo>
                <a:lnTo>
                  <a:pt x="962574" y="154179"/>
                </a:lnTo>
                <a:lnTo>
                  <a:pt x="913243" y="155686"/>
                </a:lnTo>
                <a:lnTo>
                  <a:pt x="890815" y="155876"/>
                </a:lnTo>
                <a:lnTo>
                  <a:pt x="880371" y="155876"/>
                </a:lnTo>
                <a:lnTo>
                  <a:pt x="883284" y="175513"/>
                </a:lnTo>
                <a:lnTo>
                  <a:pt x="927226" y="175132"/>
                </a:lnTo>
                <a:lnTo>
                  <a:pt x="976502" y="172465"/>
                </a:lnTo>
                <a:lnTo>
                  <a:pt x="1014793" y="167822"/>
                </a:lnTo>
                <a:lnTo>
                  <a:pt x="1027556" y="165607"/>
                </a:lnTo>
                <a:lnTo>
                  <a:pt x="1026547" y="155876"/>
                </a:lnTo>
                <a:lnTo>
                  <a:pt x="890815" y="155876"/>
                </a:lnTo>
                <a:lnTo>
                  <a:pt x="1026542" y="155828"/>
                </a:lnTo>
                <a:lnTo>
                  <a:pt x="1025778" y="148462"/>
                </a:lnTo>
                <a:close/>
              </a:path>
              <a:path w="1063625" h="223520">
                <a:moveTo>
                  <a:pt x="615187" y="140207"/>
                </a:moveTo>
                <a:lnTo>
                  <a:pt x="467995" y="140207"/>
                </a:lnTo>
                <a:lnTo>
                  <a:pt x="467995" y="159384"/>
                </a:lnTo>
                <a:lnTo>
                  <a:pt x="591566" y="159384"/>
                </a:lnTo>
                <a:lnTo>
                  <a:pt x="591566" y="223011"/>
                </a:lnTo>
                <a:lnTo>
                  <a:pt x="615187" y="223011"/>
                </a:lnTo>
                <a:lnTo>
                  <a:pt x="615187" y="140207"/>
                </a:lnTo>
                <a:close/>
              </a:path>
              <a:path w="1063625" h="223520">
                <a:moveTo>
                  <a:pt x="176275" y="140207"/>
                </a:moveTo>
                <a:lnTo>
                  <a:pt x="29082" y="140207"/>
                </a:lnTo>
                <a:lnTo>
                  <a:pt x="29082" y="159384"/>
                </a:lnTo>
                <a:lnTo>
                  <a:pt x="152653" y="159384"/>
                </a:lnTo>
                <a:lnTo>
                  <a:pt x="152653" y="223011"/>
                </a:lnTo>
                <a:lnTo>
                  <a:pt x="176275" y="223011"/>
                </a:lnTo>
                <a:lnTo>
                  <a:pt x="176275" y="140207"/>
                </a:lnTo>
                <a:close/>
              </a:path>
              <a:path w="1063625" h="223520">
                <a:moveTo>
                  <a:pt x="862710" y="112140"/>
                </a:moveTo>
                <a:lnTo>
                  <a:pt x="659637" y="112140"/>
                </a:lnTo>
                <a:lnTo>
                  <a:pt x="659637" y="131571"/>
                </a:lnTo>
                <a:lnTo>
                  <a:pt x="862710" y="131571"/>
                </a:lnTo>
                <a:lnTo>
                  <a:pt x="862710" y="112140"/>
                </a:lnTo>
                <a:close/>
              </a:path>
              <a:path w="1063625" h="223520">
                <a:moveTo>
                  <a:pt x="951737" y="16255"/>
                </a:moveTo>
                <a:lnTo>
                  <a:pt x="913890" y="26525"/>
                </a:lnTo>
                <a:lnTo>
                  <a:pt x="891530" y="61493"/>
                </a:lnTo>
                <a:lnTo>
                  <a:pt x="891031" y="69087"/>
                </a:lnTo>
                <a:lnTo>
                  <a:pt x="891530" y="76755"/>
                </a:lnTo>
                <a:lnTo>
                  <a:pt x="913890" y="111777"/>
                </a:lnTo>
                <a:lnTo>
                  <a:pt x="951737" y="122300"/>
                </a:lnTo>
                <a:lnTo>
                  <a:pt x="960336" y="121872"/>
                </a:lnTo>
                <a:lnTo>
                  <a:pt x="1000126" y="102494"/>
                </a:lnTo>
                <a:lnTo>
                  <a:pt x="1000702" y="101726"/>
                </a:lnTo>
                <a:lnTo>
                  <a:pt x="951737" y="101726"/>
                </a:lnTo>
                <a:lnTo>
                  <a:pt x="944372" y="101599"/>
                </a:lnTo>
                <a:lnTo>
                  <a:pt x="914400" y="75691"/>
                </a:lnTo>
                <a:lnTo>
                  <a:pt x="914400" y="62610"/>
                </a:lnTo>
                <a:lnTo>
                  <a:pt x="944372" y="36575"/>
                </a:lnTo>
                <a:lnTo>
                  <a:pt x="1000702" y="36575"/>
                </a:lnTo>
                <a:lnTo>
                  <a:pt x="1000126" y="35808"/>
                </a:lnTo>
                <a:lnTo>
                  <a:pt x="960336" y="16662"/>
                </a:lnTo>
                <a:lnTo>
                  <a:pt x="951737" y="16255"/>
                </a:lnTo>
                <a:close/>
              </a:path>
              <a:path w="1063625" h="223520">
                <a:moveTo>
                  <a:pt x="1000702" y="36575"/>
                </a:moveTo>
                <a:lnTo>
                  <a:pt x="958976" y="36575"/>
                </a:lnTo>
                <a:lnTo>
                  <a:pt x="965453" y="37973"/>
                </a:lnTo>
                <a:lnTo>
                  <a:pt x="976629" y="43306"/>
                </a:lnTo>
                <a:lnTo>
                  <a:pt x="981075" y="47116"/>
                </a:lnTo>
                <a:lnTo>
                  <a:pt x="984250" y="51942"/>
                </a:lnTo>
                <a:lnTo>
                  <a:pt x="987551" y="56895"/>
                </a:lnTo>
                <a:lnTo>
                  <a:pt x="989202" y="62610"/>
                </a:lnTo>
                <a:lnTo>
                  <a:pt x="989202" y="75691"/>
                </a:lnTo>
                <a:lnTo>
                  <a:pt x="987551" y="81406"/>
                </a:lnTo>
                <a:lnTo>
                  <a:pt x="984250" y="86359"/>
                </a:lnTo>
                <a:lnTo>
                  <a:pt x="981075" y="91185"/>
                </a:lnTo>
                <a:lnTo>
                  <a:pt x="976629" y="94995"/>
                </a:lnTo>
                <a:lnTo>
                  <a:pt x="965453" y="100329"/>
                </a:lnTo>
                <a:lnTo>
                  <a:pt x="958976" y="101599"/>
                </a:lnTo>
                <a:lnTo>
                  <a:pt x="951737" y="101726"/>
                </a:lnTo>
                <a:lnTo>
                  <a:pt x="1000702" y="101726"/>
                </a:lnTo>
                <a:lnTo>
                  <a:pt x="1012317" y="69087"/>
                </a:lnTo>
                <a:lnTo>
                  <a:pt x="1011745" y="61493"/>
                </a:lnTo>
                <a:lnTo>
                  <a:pt x="1010221" y="54340"/>
                </a:lnTo>
                <a:lnTo>
                  <a:pt x="1007745" y="47638"/>
                </a:lnTo>
                <a:lnTo>
                  <a:pt x="1004316" y="41401"/>
                </a:lnTo>
                <a:lnTo>
                  <a:pt x="1000702" y="36575"/>
                </a:lnTo>
                <a:close/>
              </a:path>
              <a:path w="1063625" h="223520">
                <a:moveTo>
                  <a:pt x="553593" y="13969"/>
                </a:moveTo>
                <a:lnTo>
                  <a:pt x="449706" y="13969"/>
                </a:lnTo>
                <a:lnTo>
                  <a:pt x="449706" y="33146"/>
                </a:lnTo>
                <a:lnTo>
                  <a:pt x="528193" y="33146"/>
                </a:lnTo>
                <a:lnTo>
                  <a:pt x="525337" y="46001"/>
                </a:lnTo>
                <a:lnTo>
                  <a:pt x="502030" y="79755"/>
                </a:lnTo>
                <a:lnTo>
                  <a:pt x="457989" y="104455"/>
                </a:lnTo>
                <a:lnTo>
                  <a:pt x="438911" y="110362"/>
                </a:lnTo>
                <a:lnTo>
                  <a:pt x="448691" y="128523"/>
                </a:lnTo>
                <a:lnTo>
                  <a:pt x="492892" y="111486"/>
                </a:lnTo>
                <a:lnTo>
                  <a:pt x="525875" y="86375"/>
                </a:lnTo>
                <a:lnTo>
                  <a:pt x="546449" y="53689"/>
                </a:lnTo>
                <a:lnTo>
                  <a:pt x="552735" y="27971"/>
                </a:lnTo>
                <a:lnTo>
                  <a:pt x="553593" y="13969"/>
                </a:lnTo>
                <a:close/>
              </a:path>
              <a:path w="1063625" h="223520">
                <a:moveTo>
                  <a:pt x="114680" y="13969"/>
                </a:moveTo>
                <a:lnTo>
                  <a:pt x="10795" y="13969"/>
                </a:lnTo>
                <a:lnTo>
                  <a:pt x="10795" y="33146"/>
                </a:lnTo>
                <a:lnTo>
                  <a:pt x="89280" y="33146"/>
                </a:lnTo>
                <a:lnTo>
                  <a:pt x="86425" y="46001"/>
                </a:lnTo>
                <a:lnTo>
                  <a:pt x="63119" y="79755"/>
                </a:lnTo>
                <a:lnTo>
                  <a:pt x="19077" y="104455"/>
                </a:lnTo>
                <a:lnTo>
                  <a:pt x="0" y="110362"/>
                </a:lnTo>
                <a:lnTo>
                  <a:pt x="9778" y="128523"/>
                </a:lnTo>
                <a:lnTo>
                  <a:pt x="53980" y="111486"/>
                </a:lnTo>
                <a:lnTo>
                  <a:pt x="86963" y="86375"/>
                </a:lnTo>
                <a:lnTo>
                  <a:pt x="107537" y="53689"/>
                </a:lnTo>
                <a:lnTo>
                  <a:pt x="113823" y="27971"/>
                </a:lnTo>
                <a:lnTo>
                  <a:pt x="114680" y="13969"/>
                </a:lnTo>
                <a:close/>
              </a:path>
              <a:path w="1063625" h="223520">
                <a:moveTo>
                  <a:pt x="366649" y="80517"/>
                </a:moveTo>
                <a:lnTo>
                  <a:pt x="344297" y="80517"/>
                </a:lnTo>
                <a:lnTo>
                  <a:pt x="344297" y="116839"/>
                </a:lnTo>
                <a:lnTo>
                  <a:pt x="306197" y="116839"/>
                </a:lnTo>
                <a:lnTo>
                  <a:pt x="306197" y="136270"/>
                </a:lnTo>
                <a:lnTo>
                  <a:pt x="344297" y="136270"/>
                </a:lnTo>
                <a:lnTo>
                  <a:pt x="344297" y="212089"/>
                </a:lnTo>
                <a:lnTo>
                  <a:pt x="366649" y="212089"/>
                </a:lnTo>
                <a:lnTo>
                  <a:pt x="366649" y="80517"/>
                </a:lnTo>
                <a:close/>
              </a:path>
              <a:path w="1063625" h="223520">
                <a:moveTo>
                  <a:pt x="316992" y="27939"/>
                </a:moveTo>
                <a:lnTo>
                  <a:pt x="230504" y="27939"/>
                </a:lnTo>
                <a:lnTo>
                  <a:pt x="230504" y="47243"/>
                </a:lnTo>
                <a:lnTo>
                  <a:pt x="293624" y="47243"/>
                </a:lnTo>
                <a:lnTo>
                  <a:pt x="291189" y="64059"/>
                </a:lnTo>
                <a:lnTo>
                  <a:pt x="272669" y="109600"/>
                </a:lnTo>
                <a:lnTo>
                  <a:pt x="236003" y="147641"/>
                </a:lnTo>
                <a:lnTo>
                  <a:pt x="219455" y="158622"/>
                </a:lnTo>
                <a:lnTo>
                  <a:pt x="233425" y="175513"/>
                </a:lnTo>
                <a:lnTo>
                  <a:pt x="273270" y="144331"/>
                </a:lnTo>
                <a:lnTo>
                  <a:pt x="299339" y="107664"/>
                </a:lnTo>
                <a:lnTo>
                  <a:pt x="310006" y="80517"/>
                </a:lnTo>
                <a:lnTo>
                  <a:pt x="366649" y="80517"/>
                </a:lnTo>
                <a:lnTo>
                  <a:pt x="366649" y="61213"/>
                </a:lnTo>
                <a:lnTo>
                  <a:pt x="314198" y="61213"/>
                </a:lnTo>
                <a:lnTo>
                  <a:pt x="315438" y="53050"/>
                </a:lnTo>
                <a:lnTo>
                  <a:pt x="316309" y="44767"/>
                </a:lnTo>
                <a:lnTo>
                  <a:pt x="316823" y="36389"/>
                </a:lnTo>
                <a:lnTo>
                  <a:pt x="316992" y="27939"/>
                </a:lnTo>
                <a:close/>
              </a:path>
              <a:path w="1063625" h="223520">
                <a:moveTo>
                  <a:pt x="366649" y="5968"/>
                </a:moveTo>
                <a:lnTo>
                  <a:pt x="344297" y="5968"/>
                </a:lnTo>
                <a:lnTo>
                  <a:pt x="344297" y="61213"/>
                </a:lnTo>
                <a:lnTo>
                  <a:pt x="366649" y="61213"/>
                </a:lnTo>
                <a:lnTo>
                  <a:pt x="366649" y="5968"/>
                </a:lnTo>
                <a:close/>
              </a:path>
              <a:path w="1063625" h="223520">
                <a:moveTo>
                  <a:pt x="1063244" y="253"/>
                </a:moveTo>
                <a:lnTo>
                  <a:pt x="1039622" y="253"/>
                </a:lnTo>
                <a:lnTo>
                  <a:pt x="1039622" y="223519"/>
                </a:lnTo>
                <a:lnTo>
                  <a:pt x="1063244" y="223519"/>
                </a:lnTo>
                <a:lnTo>
                  <a:pt x="1063244" y="253"/>
                </a:lnTo>
                <a:close/>
              </a:path>
              <a:path w="1063625" h="223520">
                <a:moveTo>
                  <a:pt x="615187" y="253"/>
                </a:moveTo>
                <a:lnTo>
                  <a:pt x="591566" y="253"/>
                </a:lnTo>
                <a:lnTo>
                  <a:pt x="591566" y="130555"/>
                </a:lnTo>
                <a:lnTo>
                  <a:pt x="615187" y="130555"/>
                </a:lnTo>
                <a:lnTo>
                  <a:pt x="615187" y="75056"/>
                </a:lnTo>
                <a:lnTo>
                  <a:pt x="647446" y="75056"/>
                </a:lnTo>
                <a:lnTo>
                  <a:pt x="647446" y="55244"/>
                </a:lnTo>
                <a:lnTo>
                  <a:pt x="615187" y="55244"/>
                </a:lnTo>
                <a:lnTo>
                  <a:pt x="615187" y="253"/>
                </a:lnTo>
                <a:close/>
              </a:path>
              <a:path w="1063625" h="223520">
                <a:moveTo>
                  <a:pt x="412114" y="253"/>
                </a:moveTo>
                <a:lnTo>
                  <a:pt x="389762" y="253"/>
                </a:lnTo>
                <a:lnTo>
                  <a:pt x="389762" y="223011"/>
                </a:lnTo>
                <a:lnTo>
                  <a:pt x="412114" y="223011"/>
                </a:lnTo>
                <a:lnTo>
                  <a:pt x="412114" y="253"/>
                </a:lnTo>
                <a:close/>
              </a:path>
              <a:path w="1063625" h="223520">
                <a:moveTo>
                  <a:pt x="176275" y="253"/>
                </a:moveTo>
                <a:lnTo>
                  <a:pt x="152653" y="253"/>
                </a:lnTo>
                <a:lnTo>
                  <a:pt x="152653" y="130555"/>
                </a:lnTo>
                <a:lnTo>
                  <a:pt x="176275" y="130555"/>
                </a:lnTo>
                <a:lnTo>
                  <a:pt x="176275" y="75056"/>
                </a:lnTo>
                <a:lnTo>
                  <a:pt x="208533" y="75056"/>
                </a:lnTo>
                <a:lnTo>
                  <a:pt x="208533" y="55244"/>
                </a:lnTo>
                <a:lnTo>
                  <a:pt x="176275" y="55244"/>
                </a:lnTo>
                <a:lnTo>
                  <a:pt x="176275" y="253"/>
                </a:lnTo>
                <a:close/>
              </a:path>
              <a:path w="1063625" h="223520">
                <a:moveTo>
                  <a:pt x="774192" y="40258"/>
                </a:moveTo>
                <a:lnTo>
                  <a:pt x="747902" y="40258"/>
                </a:lnTo>
                <a:lnTo>
                  <a:pt x="746886" y="47497"/>
                </a:lnTo>
                <a:lnTo>
                  <a:pt x="743076" y="53974"/>
                </a:lnTo>
                <a:lnTo>
                  <a:pt x="709422" y="74040"/>
                </a:lnTo>
                <a:lnTo>
                  <a:pt x="670305" y="81533"/>
                </a:lnTo>
                <a:lnTo>
                  <a:pt x="677799" y="99694"/>
                </a:lnTo>
                <a:lnTo>
                  <a:pt x="721143" y="90447"/>
                </a:lnTo>
                <a:lnTo>
                  <a:pt x="757255" y="67480"/>
                </a:lnTo>
                <a:lnTo>
                  <a:pt x="761110" y="62483"/>
                </a:lnTo>
                <a:lnTo>
                  <a:pt x="789138" y="62483"/>
                </a:lnTo>
                <a:lnTo>
                  <a:pt x="785622" y="59816"/>
                </a:lnTo>
                <a:lnTo>
                  <a:pt x="778891" y="53974"/>
                </a:lnTo>
                <a:lnTo>
                  <a:pt x="775207" y="47497"/>
                </a:lnTo>
                <a:lnTo>
                  <a:pt x="774192" y="40258"/>
                </a:lnTo>
                <a:close/>
              </a:path>
              <a:path w="1063625" h="223520">
                <a:moveTo>
                  <a:pt x="789138" y="62483"/>
                </a:moveTo>
                <a:lnTo>
                  <a:pt x="761110" y="62483"/>
                </a:lnTo>
                <a:lnTo>
                  <a:pt x="764893" y="67480"/>
                </a:lnTo>
                <a:lnTo>
                  <a:pt x="800933" y="90447"/>
                </a:lnTo>
                <a:lnTo>
                  <a:pt x="844550" y="99694"/>
                </a:lnTo>
                <a:lnTo>
                  <a:pt x="851788" y="81533"/>
                </a:lnTo>
                <a:lnTo>
                  <a:pt x="840978" y="80363"/>
                </a:lnTo>
                <a:lnTo>
                  <a:pt x="830834" y="78739"/>
                </a:lnTo>
                <a:lnTo>
                  <a:pt x="791025" y="63914"/>
                </a:lnTo>
                <a:lnTo>
                  <a:pt x="789138" y="62483"/>
                </a:lnTo>
                <a:close/>
              </a:path>
              <a:path w="1063625" h="223520">
                <a:moveTo>
                  <a:pt x="842391" y="21462"/>
                </a:moveTo>
                <a:lnTo>
                  <a:pt x="680084" y="21462"/>
                </a:lnTo>
                <a:lnTo>
                  <a:pt x="680084" y="40258"/>
                </a:lnTo>
                <a:lnTo>
                  <a:pt x="842391" y="40258"/>
                </a:lnTo>
                <a:lnTo>
                  <a:pt x="842391" y="21462"/>
                </a:lnTo>
                <a:close/>
              </a:path>
              <a:path w="1063625" h="223520">
                <a:moveTo>
                  <a:pt x="772795" y="0"/>
                </a:moveTo>
                <a:lnTo>
                  <a:pt x="749426" y="0"/>
                </a:lnTo>
                <a:lnTo>
                  <a:pt x="749426" y="21462"/>
                </a:lnTo>
                <a:lnTo>
                  <a:pt x="772795" y="21462"/>
                </a:lnTo>
                <a:lnTo>
                  <a:pt x="772795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380735" y="3567938"/>
            <a:ext cx="639445" cy="223520"/>
          </a:xfrm>
          <a:custGeom>
            <a:avLst/>
            <a:gdLst/>
            <a:ahLst/>
            <a:cxnLst/>
            <a:rect l="l" t="t" r="r" b="b"/>
            <a:pathLst>
              <a:path w="639445" h="223520">
                <a:moveTo>
                  <a:pt x="284345" y="149225"/>
                </a:moveTo>
                <a:lnTo>
                  <a:pt x="260469" y="149225"/>
                </a:lnTo>
                <a:lnTo>
                  <a:pt x="260469" y="218059"/>
                </a:lnTo>
                <a:lnTo>
                  <a:pt x="409567" y="218059"/>
                </a:lnTo>
                <a:lnTo>
                  <a:pt x="409567" y="198881"/>
                </a:lnTo>
                <a:lnTo>
                  <a:pt x="284345" y="198881"/>
                </a:lnTo>
                <a:lnTo>
                  <a:pt x="284345" y="149225"/>
                </a:lnTo>
                <a:close/>
              </a:path>
              <a:path w="639445" h="223520">
                <a:moveTo>
                  <a:pt x="403852" y="64388"/>
                </a:moveTo>
                <a:lnTo>
                  <a:pt x="380230" y="64388"/>
                </a:lnTo>
                <a:lnTo>
                  <a:pt x="380230" y="94995"/>
                </a:lnTo>
                <a:lnTo>
                  <a:pt x="323334" y="94995"/>
                </a:lnTo>
                <a:lnTo>
                  <a:pt x="323334" y="114426"/>
                </a:lnTo>
                <a:lnTo>
                  <a:pt x="380230" y="114426"/>
                </a:lnTo>
                <a:lnTo>
                  <a:pt x="380230" y="165607"/>
                </a:lnTo>
                <a:lnTo>
                  <a:pt x="403852" y="165607"/>
                </a:lnTo>
                <a:lnTo>
                  <a:pt x="403852" y="64388"/>
                </a:lnTo>
                <a:close/>
              </a:path>
              <a:path w="639445" h="223520">
                <a:moveTo>
                  <a:pt x="336542" y="17399"/>
                </a:moveTo>
                <a:lnTo>
                  <a:pt x="233164" y="17399"/>
                </a:lnTo>
                <a:lnTo>
                  <a:pt x="233164" y="36322"/>
                </a:lnTo>
                <a:lnTo>
                  <a:pt x="310888" y="36322"/>
                </a:lnTo>
                <a:lnTo>
                  <a:pt x="309079" y="45658"/>
                </a:lnTo>
                <a:lnTo>
                  <a:pt x="290598" y="79287"/>
                </a:lnTo>
                <a:lnTo>
                  <a:pt x="256257" y="106078"/>
                </a:lnTo>
                <a:lnTo>
                  <a:pt x="221734" y="120776"/>
                </a:lnTo>
                <a:lnTo>
                  <a:pt x="231894" y="139445"/>
                </a:lnTo>
                <a:lnTo>
                  <a:pt x="277472" y="118604"/>
                </a:lnTo>
                <a:lnTo>
                  <a:pt x="311349" y="88757"/>
                </a:lnTo>
                <a:lnTo>
                  <a:pt x="326509" y="64388"/>
                </a:lnTo>
                <a:lnTo>
                  <a:pt x="403852" y="64388"/>
                </a:lnTo>
                <a:lnTo>
                  <a:pt x="403852" y="45338"/>
                </a:lnTo>
                <a:lnTo>
                  <a:pt x="332986" y="45338"/>
                </a:lnTo>
                <a:lnTo>
                  <a:pt x="334129" y="40893"/>
                </a:lnTo>
                <a:lnTo>
                  <a:pt x="335018" y="36322"/>
                </a:lnTo>
                <a:lnTo>
                  <a:pt x="335653" y="31623"/>
                </a:lnTo>
                <a:lnTo>
                  <a:pt x="336161" y="27050"/>
                </a:lnTo>
                <a:lnTo>
                  <a:pt x="336542" y="22351"/>
                </a:lnTo>
                <a:lnTo>
                  <a:pt x="336542" y="17399"/>
                </a:lnTo>
                <a:close/>
              </a:path>
              <a:path w="639445" h="223520">
                <a:moveTo>
                  <a:pt x="403852" y="253"/>
                </a:moveTo>
                <a:lnTo>
                  <a:pt x="380230" y="253"/>
                </a:lnTo>
                <a:lnTo>
                  <a:pt x="380230" y="45338"/>
                </a:lnTo>
                <a:lnTo>
                  <a:pt x="403852" y="45338"/>
                </a:lnTo>
                <a:lnTo>
                  <a:pt x="403852" y="253"/>
                </a:lnTo>
                <a:close/>
              </a:path>
              <a:path w="639445" h="223520">
                <a:moveTo>
                  <a:pt x="145407" y="148209"/>
                </a:moveTo>
                <a:lnTo>
                  <a:pt x="82203" y="153925"/>
                </a:lnTo>
                <a:lnTo>
                  <a:pt x="32872" y="155432"/>
                </a:lnTo>
                <a:lnTo>
                  <a:pt x="10444" y="155622"/>
                </a:lnTo>
                <a:lnTo>
                  <a:pt x="0" y="155622"/>
                </a:lnTo>
                <a:lnTo>
                  <a:pt x="2913" y="175260"/>
                </a:lnTo>
                <a:lnTo>
                  <a:pt x="46855" y="174879"/>
                </a:lnTo>
                <a:lnTo>
                  <a:pt x="96131" y="172212"/>
                </a:lnTo>
                <a:lnTo>
                  <a:pt x="134422" y="167568"/>
                </a:lnTo>
                <a:lnTo>
                  <a:pt x="147185" y="165354"/>
                </a:lnTo>
                <a:lnTo>
                  <a:pt x="146176" y="155622"/>
                </a:lnTo>
                <a:lnTo>
                  <a:pt x="10444" y="155622"/>
                </a:lnTo>
                <a:lnTo>
                  <a:pt x="146171" y="155575"/>
                </a:lnTo>
                <a:lnTo>
                  <a:pt x="145407" y="148209"/>
                </a:lnTo>
                <a:close/>
              </a:path>
              <a:path w="639445" h="223520">
                <a:moveTo>
                  <a:pt x="613529" y="130301"/>
                </a:moveTo>
                <a:lnTo>
                  <a:pt x="460494" y="130301"/>
                </a:lnTo>
                <a:lnTo>
                  <a:pt x="460494" y="147955"/>
                </a:lnTo>
                <a:lnTo>
                  <a:pt x="590288" y="147955"/>
                </a:lnTo>
                <a:lnTo>
                  <a:pt x="590288" y="165354"/>
                </a:lnTo>
                <a:lnTo>
                  <a:pt x="460748" y="165354"/>
                </a:lnTo>
                <a:lnTo>
                  <a:pt x="460748" y="220472"/>
                </a:lnTo>
                <a:lnTo>
                  <a:pt x="619752" y="220472"/>
                </a:lnTo>
                <a:lnTo>
                  <a:pt x="619752" y="202311"/>
                </a:lnTo>
                <a:lnTo>
                  <a:pt x="483862" y="202311"/>
                </a:lnTo>
                <a:lnTo>
                  <a:pt x="483862" y="182499"/>
                </a:lnTo>
                <a:lnTo>
                  <a:pt x="613529" y="182499"/>
                </a:lnTo>
                <a:lnTo>
                  <a:pt x="613529" y="130301"/>
                </a:lnTo>
                <a:close/>
              </a:path>
              <a:path w="639445" h="223520">
                <a:moveTo>
                  <a:pt x="639183" y="94234"/>
                </a:moveTo>
                <a:lnTo>
                  <a:pt x="436110" y="94234"/>
                </a:lnTo>
                <a:lnTo>
                  <a:pt x="436110" y="113156"/>
                </a:lnTo>
                <a:lnTo>
                  <a:pt x="639183" y="113156"/>
                </a:lnTo>
                <a:lnTo>
                  <a:pt x="639183" y="94234"/>
                </a:lnTo>
                <a:close/>
              </a:path>
              <a:path w="639445" h="223520">
                <a:moveTo>
                  <a:pt x="71366" y="16001"/>
                </a:moveTo>
                <a:lnTo>
                  <a:pt x="33518" y="26271"/>
                </a:lnTo>
                <a:lnTo>
                  <a:pt x="11159" y="61239"/>
                </a:lnTo>
                <a:lnTo>
                  <a:pt x="10660" y="68834"/>
                </a:lnTo>
                <a:lnTo>
                  <a:pt x="11159" y="76501"/>
                </a:lnTo>
                <a:lnTo>
                  <a:pt x="33518" y="111523"/>
                </a:lnTo>
                <a:lnTo>
                  <a:pt x="71366" y="122047"/>
                </a:lnTo>
                <a:lnTo>
                  <a:pt x="79965" y="121618"/>
                </a:lnTo>
                <a:lnTo>
                  <a:pt x="119755" y="102240"/>
                </a:lnTo>
                <a:lnTo>
                  <a:pt x="120330" y="101473"/>
                </a:lnTo>
                <a:lnTo>
                  <a:pt x="71366" y="101473"/>
                </a:lnTo>
                <a:lnTo>
                  <a:pt x="64000" y="101345"/>
                </a:lnTo>
                <a:lnTo>
                  <a:pt x="34028" y="75437"/>
                </a:lnTo>
                <a:lnTo>
                  <a:pt x="34028" y="62356"/>
                </a:lnTo>
                <a:lnTo>
                  <a:pt x="64000" y="36322"/>
                </a:lnTo>
                <a:lnTo>
                  <a:pt x="120330" y="36322"/>
                </a:lnTo>
                <a:lnTo>
                  <a:pt x="119755" y="35554"/>
                </a:lnTo>
                <a:lnTo>
                  <a:pt x="79965" y="16408"/>
                </a:lnTo>
                <a:lnTo>
                  <a:pt x="71366" y="16001"/>
                </a:lnTo>
                <a:close/>
              </a:path>
              <a:path w="639445" h="223520">
                <a:moveTo>
                  <a:pt x="120330" y="36322"/>
                </a:moveTo>
                <a:lnTo>
                  <a:pt x="78605" y="36322"/>
                </a:lnTo>
                <a:lnTo>
                  <a:pt x="85082" y="37719"/>
                </a:lnTo>
                <a:lnTo>
                  <a:pt x="96258" y="43053"/>
                </a:lnTo>
                <a:lnTo>
                  <a:pt x="100703" y="46862"/>
                </a:lnTo>
                <a:lnTo>
                  <a:pt x="103878" y="51688"/>
                </a:lnTo>
                <a:lnTo>
                  <a:pt x="107180" y="56642"/>
                </a:lnTo>
                <a:lnTo>
                  <a:pt x="108831" y="62356"/>
                </a:lnTo>
                <a:lnTo>
                  <a:pt x="108831" y="75437"/>
                </a:lnTo>
                <a:lnTo>
                  <a:pt x="107180" y="81153"/>
                </a:lnTo>
                <a:lnTo>
                  <a:pt x="103878" y="86106"/>
                </a:lnTo>
                <a:lnTo>
                  <a:pt x="100703" y="90931"/>
                </a:lnTo>
                <a:lnTo>
                  <a:pt x="96258" y="94742"/>
                </a:lnTo>
                <a:lnTo>
                  <a:pt x="85082" y="100075"/>
                </a:lnTo>
                <a:lnTo>
                  <a:pt x="78605" y="101345"/>
                </a:lnTo>
                <a:lnTo>
                  <a:pt x="71366" y="101473"/>
                </a:lnTo>
                <a:lnTo>
                  <a:pt x="120330" y="101473"/>
                </a:lnTo>
                <a:lnTo>
                  <a:pt x="131945" y="68834"/>
                </a:lnTo>
                <a:lnTo>
                  <a:pt x="131374" y="61239"/>
                </a:lnTo>
                <a:lnTo>
                  <a:pt x="129850" y="54086"/>
                </a:lnTo>
                <a:lnTo>
                  <a:pt x="127373" y="47384"/>
                </a:lnTo>
                <a:lnTo>
                  <a:pt x="123944" y="41148"/>
                </a:lnTo>
                <a:lnTo>
                  <a:pt x="120330" y="36322"/>
                </a:lnTo>
                <a:close/>
              </a:path>
              <a:path w="639445" h="223520">
                <a:moveTo>
                  <a:pt x="537583" y="3810"/>
                </a:moveTo>
                <a:lnTo>
                  <a:pt x="490363" y="9328"/>
                </a:lnTo>
                <a:lnTo>
                  <a:pt x="459407" y="33252"/>
                </a:lnTo>
                <a:lnTo>
                  <a:pt x="457954" y="42037"/>
                </a:lnTo>
                <a:lnTo>
                  <a:pt x="459407" y="50823"/>
                </a:lnTo>
                <a:lnTo>
                  <a:pt x="490363" y="74945"/>
                </a:lnTo>
                <a:lnTo>
                  <a:pt x="537583" y="80518"/>
                </a:lnTo>
                <a:lnTo>
                  <a:pt x="555447" y="79898"/>
                </a:lnTo>
                <a:lnTo>
                  <a:pt x="596130" y="70612"/>
                </a:lnTo>
                <a:lnTo>
                  <a:pt x="607449" y="62864"/>
                </a:lnTo>
                <a:lnTo>
                  <a:pt x="537583" y="62864"/>
                </a:lnTo>
                <a:lnTo>
                  <a:pt x="524961" y="62533"/>
                </a:lnTo>
                <a:lnTo>
                  <a:pt x="487291" y="54101"/>
                </a:lnTo>
                <a:lnTo>
                  <a:pt x="482592" y="48894"/>
                </a:lnTo>
                <a:lnTo>
                  <a:pt x="482592" y="35433"/>
                </a:lnTo>
                <a:lnTo>
                  <a:pt x="524961" y="21544"/>
                </a:lnTo>
                <a:lnTo>
                  <a:pt x="537583" y="21209"/>
                </a:lnTo>
                <a:lnTo>
                  <a:pt x="607408" y="21209"/>
                </a:lnTo>
                <a:lnTo>
                  <a:pt x="605227" y="19016"/>
                </a:lnTo>
                <a:lnTo>
                  <a:pt x="596130" y="13588"/>
                </a:lnTo>
                <a:lnTo>
                  <a:pt x="584696" y="9328"/>
                </a:lnTo>
                <a:lnTo>
                  <a:pt x="571143" y="6270"/>
                </a:lnTo>
                <a:lnTo>
                  <a:pt x="555447" y="4427"/>
                </a:lnTo>
                <a:lnTo>
                  <a:pt x="537583" y="3810"/>
                </a:lnTo>
                <a:close/>
              </a:path>
              <a:path w="639445" h="223520">
                <a:moveTo>
                  <a:pt x="607408" y="21209"/>
                </a:moveTo>
                <a:lnTo>
                  <a:pt x="537583" y="21209"/>
                </a:lnTo>
                <a:lnTo>
                  <a:pt x="550152" y="21544"/>
                </a:lnTo>
                <a:lnTo>
                  <a:pt x="561174" y="22558"/>
                </a:lnTo>
                <a:lnTo>
                  <a:pt x="570623" y="24262"/>
                </a:lnTo>
                <a:lnTo>
                  <a:pt x="578477" y="26670"/>
                </a:lnTo>
                <a:lnTo>
                  <a:pt x="587875" y="30225"/>
                </a:lnTo>
                <a:lnTo>
                  <a:pt x="592574" y="35433"/>
                </a:lnTo>
                <a:lnTo>
                  <a:pt x="592574" y="48894"/>
                </a:lnTo>
                <a:lnTo>
                  <a:pt x="550152" y="62533"/>
                </a:lnTo>
                <a:lnTo>
                  <a:pt x="537583" y="62864"/>
                </a:lnTo>
                <a:lnTo>
                  <a:pt x="607449" y="62864"/>
                </a:lnTo>
                <a:lnTo>
                  <a:pt x="611751" y="58515"/>
                </a:lnTo>
                <a:lnTo>
                  <a:pt x="615704" y="50823"/>
                </a:lnTo>
                <a:lnTo>
                  <a:pt x="617085" y="42037"/>
                </a:lnTo>
                <a:lnTo>
                  <a:pt x="615704" y="33252"/>
                </a:lnTo>
                <a:lnTo>
                  <a:pt x="611751" y="25574"/>
                </a:lnTo>
                <a:lnTo>
                  <a:pt x="607408" y="21209"/>
                </a:lnTo>
                <a:close/>
              </a:path>
              <a:path w="639445" h="223520">
                <a:moveTo>
                  <a:pt x="182872" y="0"/>
                </a:moveTo>
                <a:lnTo>
                  <a:pt x="159250" y="0"/>
                </a:lnTo>
                <a:lnTo>
                  <a:pt x="159250" y="223266"/>
                </a:lnTo>
                <a:lnTo>
                  <a:pt x="182872" y="223266"/>
                </a:lnTo>
                <a:lnTo>
                  <a:pt x="182872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092690" y="3568191"/>
            <a:ext cx="405130" cy="222885"/>
          </a:xfrm>
          <a:custGeom>
            <a:avLst/>
            <a:gdLst/>
            <a:ahLst/>
            <a:cxnLst/>
            <a:rect l="l" t="t" r="r" b="b"/>
            <a:pathLst>
              <a:path w="405129" h="222885">
                <a:moveTo>
                  <a:pt x="405129" y="141986"/>
                </a:moveTo>
                <a:lnTo>
                  <a:pt x="257301" y="141986"/>
                </a:lnTo>
                <a:lnTo>
                  <a:pt x="257301" y="219456"/>
                </a:lnTo>
                <a:lnTo>
                  <a:pt x="405129" y="219456"/>
                </a:lnTo>
                <a:lnTo>
                  <a:pt x="405129" y="200660"/>
                </a:lnTo>
                <a:lnTo>
                  <a:pt x="280669" y="200660"/>
                </a:lnTo>
                <a:lnTo>
                  <a:pt x="280669" y="160655"/>
                </a:lnTo>
                <a:lnTo>
                  <a:pt x="405129" y="160655"/>
                </a:lnTo>
                <a:lnTo>
                  <a:pt x="405129" y="141986"/>
                </a:lnTo>
                <a:close/>
              </a:path>
              <a:path w="405129" h="222885">
                <a:moveTo>
                  <a:pt x="405129" y="160655"/>
                </a:moveTo>
                <a:lnTo>
                  <a:pt x="381761" y="160655"/>
                </a:lnTo>
                <a:lnTo>
                  <a:pt x="381761" y="200660"/>
                </a:lnTo>
                <a:lnTo>
                  <a:pt x="405129" y="200660"/>
                </a:lnTo>
                <a:lnTo>
                  <a:pt x="405129" y="160655"/>
                </a:lnTo>
                <a:close/>
              </a:path>
              <a:path w="405129" h="222885">
                <a:moveTo>
                  <a:pt x="112649" y="143256"/>
                </a:moveTo>
                <a:lnTo>
                  <a:pt x="89534" y="143256"/>
                </a:lnTo>
                <a:lnTo>
                  <a:pt x="89534" y="222504"/>
                </a:lnTo>
                <a:lnTo>
                  <a:pt x="112649" y="222504"/>
                </a:lnTo>
                <a:lnTo>
                  <a:pt x="112649" y="143256"/>
                </a:lnTo>
                <a:close/>
              </a:path>
              <a:path w="405129" h="222885">
                <a:moveTo>
                  <a:pt x="203073" y="123825"/>
                </a:moveTo>
                <a:lnTo>
                  <a:pt x="0" y="123825"/>
                </a:lnTo>
                <a:lnTo>
                  <a:pt x="0" y="143256"/>
                </a:lnTo>
                <a:lnTo>
                  <a:pt x="203073" y="143256"/>
                </a:lnTo>
                <a:lnTo>
                  <a:pt x="203073" y="123825"/>
                </a:lnTo>
                <a:close/>
              </a:path>
              <a:path w="405129" h="222885">
                <a:moveTo>
                  <a:pt x="325627" y="10922"/>
                </a:moveTo>
                <a:lnTo>
                  <a:pt x="228473" y="10922"/>
                </a:lnTo>
                <a:lnTo>
                  <a:pt x="228473" y="30353"/>
                </a:lnTo>
                <a:lnTo>
                  <a:pt x="302005" y="30353"/>
                </a:lnTo>
                <a:lnTo>
                  <a:pt x="302005" y="56642"/>
                </a:lnTo>
                <a:lnTo>
                  <a:pt x="228726" y="56642"/>
                </a:lnTo>
                <a:lnTo>
                  <a:pt x="228726" y="123063"/>
                </a:lnTo>
                <a:lnTo>
                  <a:pt x="244855" y="123063"/>
                </a:lnTo>
                <a:lnTo>
                  <a:pt x="283463" y="122809"/>
                </a:lnTo>
                <a:lnTo>
                  <a:pt x="326008" y="119999"/>
                </a:lnTo>
                <a:lnTo>
                  <a:pt x="339216" y="118110"/>
                </a:lnTo>
                <a:lnTo>
                  <a:pt x="337785" y="103886"/>
                </a:lnTo>
                <a:lnTo>
                  <a:pt x="252094" y="103886"/>
                </a:lnTo>
                <a:lnTo>
                  <a:pt x="252094" y="74549"/>
                </a:lnTo>
                <a:lnTo>
                  <a:pt x="325627" y="74549"/>
                </a:lnTo>
                <a:lnTo>
                  <a:pt x="325627" y="10922"/>
                </a:lnTo>
                <a:close/>
              </a:path>
              <a:path w="405129" h="222885">
                <a:moveTo>
                  <a:pt x="337311" y="99187"/>
                </a:moveTo>
                <a:lnTo>
                  <a:pt x="293481" y="103286"/>
                </a:lnTo>
                <a:lnTo>
                  <a:pt x="252094" y="103886"/>
                </a:lnTo>
                <a:lnTo>
                  <a:pt x="337785" y="103886"/>
                </a:lnTo>
                <a:lnTo>
                  <a:pt x="337311" y="99187"/>
                </a:lnTo>
                <a:close/>
              </a:path>
              <a:path w="405129" h="222885">
                <a:moveTo>
                  <a:pt x="114045" y="7238"/>
                </a:moveTo>
                <a:lnTo>
                  <a:pt x="89534" y="7238"/>
                </a:lnTo>
                <a:lnTo>
                  <a:pt x="89534" y="19431"/>
                </a:lnTo>
                <a:lnTo>
                  <a:pt x="88701" y="26856"/>
                </a:lnTo>
                <a:lnTo>
                  <a:pt x="65897" y="60039"/>
                </a:lnTo>
                <a:lnTo>
                  <a:pt x="30829" y="77962"/>
                </a:lnTo>
                <a:lnTo>
                  <a:pt x="9778" y="82550"/>
                </a:lnTo>
                <a:lnTo>
                  <a:pt x="19176" y="101981"/>
                </a:lnTo>
                <a:lnTo>
                  <a:pt x="61349" y="88229"/>
                </a:lnTo>
                <a:lnTo>
                  <a:pt x="93238" y="63452"/>
                </a:lnTo>
                <a:lnTo>
                  <a:pt x="101980" y="50927"/>
                </a:lnTo>
                <a:lnTo>
                  <a:pt x="127960" y="50927"/>
                </a:lnTo>
                <a:lnTo>
                  <a:pt x="114045" y="19431"/>
                </a:lnTo>
                <a:lnTo>
                  <a:pt x="114045" y="7238"/>
                </a:lnTo>
                <a:close/>
              </a:path>
              <a:path w="405129" h="222885">
                <a:moveTo>
                  <a:pt x="127960" y="50927"/>
                </a:moveTo>
                <a:lnTo>
                  <a:pt x="101980" y="50927"/>
                </a:lnTo>
                <a:lnTo>
                  <a:pt x="105927" y="57404"/>
                </a:lnTo>
                <a:lnTo>
                  <a:pt x="135086" y="84153"/>
                </a:lnTo>
                <a:lnTo>
                  <a:pt x="175654" y="100216"/>
                </a:lnTo>
                <a:lnTo>
                  <a:pt x="184657" y="101981"/>
                </a:lnTo>
                <a:lnTo>
                  <a:pt x="193928" y="82550"/>
                </a:lnTo>
                <a:lnTo>
                  <a:pt x="183066" y="80643"/>
                </a:lnTo>
                <a:lnTo>
                  <a:pt x="172751" y="77962"/>
                </a:lnTo>
                <a:lnTo>
                  <a:pt x="137509" y="59928"/>
                </a:lnTo>
                <a:lnTo>
                  <a:pt x="130774" y="54032"/>
                </a:lnTo>
                <a:lnTo>
                  <a:pt x="127960" y="50927"/>
                </a:lnTo>
                <a:close/>
              </a:path>
              <a:path w="405129" h="222885">
                <a:moveTo>
                  <a:pt x="405129" y="0"/>
                </a:moveTo>
                <a:lnTo>
                  <a:pt x="381507" y="0"/>
                </a:lnTo>
                <a:lnTo>
                  <a:pt x="381507" y="29845"/>
                </a:lnTo>
                <a:lnTo>
                  <a:pt x="339725" y="29845"/>
                </a:lnTo>
                <a:lnTo>
                  <a:pt x="339725" y="49276"/>
                </a:lnTo>
                <a:lnTo>
                  <a:pt x="381507" y="49276"/>
                </a:lnTo>
                <a:lnTo>
                  <a:pt x="381507" y="75311"/>
                </a:lnTo>
                <a:lnTo>
                  <a:pt x="339725" y="75311"/>
                </a:lnTo>
                <a:lnTo>
                  <a:pt x="339725" y="94488"/>
                </a:lnTo>
                <a:lnTo>
                  <a:pt x="381507" y="94488"/>
                </a:lnTo>
                <a:lnTo>
                  <a:pt x="381507" y="130810"/>
                </a:lnTo>
                <a:lnTo>
                  <a:pt x="405129" y="130810"/>
                </a:lnTo>
                <a:lnTo>
                  <a:pt x="405129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591038" y="3578225"/>
            <a:ext cx="203072" cy="21196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98035" y="3273552"/>
            <a:ext cx="137160" cy="137160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4395215" y="2194560"/>
            <a:ext cx="7254240" cy="0"/>
          </a:xfrm>
          <a:custGeom>
            <a:avLst/>
            <a:gdLst/>
            <a:ahLst/>
            <a:cxnLst/>
            <a:rect l="l" t="t" r="r" b="b"/>
            <a:pathLst>
              <a:path w="7254240">
                <a:moveTo>
                  <a:pt x="0" y="0"/>
                </a:moveTo>
                <a:lnTo>
                  <a:pt x="7254240" y="0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15028" y="3112007"/>
            <a:ext cx="7254240" cy="0"/>
          </a:xfrm>
          <a:custGeom>
            <a:avLst/>
            <a:gdLst/>
            <a:ahLst/>
            <a:cxnLst/>
            <a:rect l="l" t="t" r="r" b="b"/>
            <a:pathLst>
              <a:path w="7254240">
                <a:moveTo>
                  <a:pt x="0" y="0"/>
                </a:moveTo>
                <a:lnTo>
                  <a:pt x="7254240" y="0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95044" y="6752843"/>
            <a:ext cx="10697210" cy="105410"/>
          </a:xfrm>
          <a:custGeom>
            <a:avLst/>
            <a:gdLst/>
            <a:ahLst/>
            <a:cxnLst/>
            <a:rect l="l" t="t" r="r" b="b"/>
            <a:pathLst>
              <a:path w="10697210" h="105409">
                <a:moveTo>
                  <a:pt x="10696956" y="0"/>
                </a:moveTo>
                <a:lnTo>
                  <a:pt x="0" y="0"/>
                </a:lnTo>
                <a:lnTo>
                  <a:pt x="0" y="105155"/>
                </a:lnTo>
                <a:lnTo>
                  <a:pt x="10696956" y="105155"/>
                </a:lnTo>
                <a:lnTo>
                  <a:pt x="10696956" y="0"/>
                </a:lnTo>
                <a:close/>
              </a:path>
            </a:pathLst>
          </a:custGeom>
          <a:solidFill>
            <a:srgbClr val="F5CFD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174095" cy="6858000"/>
            <a:chOff x="0" y="0"/>
            <a:chExt cx="1117409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173967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3384" y="606551"/>
              <a:ext cx="3645535" cy="3645535"/>
            </a:xfrm>
            <a:custGeom>
              <a:avLst/>
              <a:gdLst/>
              <a:ahLst/>
              <a:cxnLst/>
              <a:rect l="l" t="t" r="r" b="b"/>
              <a:pathLst>
                <a:path w="3645534" h="3645535">
                  <a:moveTo>
                    <a:pt x="3645408" y="0"/>
                  </a:moveTo>
                  <a:lnTo>
                    <a:pt x="1667256" y="0"/>
                  </a:lnTo>
                  <a:lnTo>
                    <a:pt x="1667256" y="1734312"/>
                  </a:lnTo>
                  <a:lnTo>
                    <a:pt x="1324356" y="1734312"/>
                  </a:lnTo>
                  <a:lnTo>
                    <a:pt x="1324356" y="1999500"/>
                  </a:lnTo>
                  <a:lnTo>
                    <a:pt x="979932" y="1999500"/>
                  </a:lnTo>
                  <a:lnTo>
                    <a:pt x="979932" y="2371344"/>
                  </a:lnTo>
                  <a:lnTo>
                    <a:pt x="449580" y="2371344"/>
                  </a:lnTo>
                  <a:lnTo>
                    <a:pt x="449580" y="2743200"/>
                  </a:lnTo>
                  <a:lnTo>
                    <a:pt x="0" y="2743200"/>
                  </a:lnTo>
                  <a:lnTo>
                    <a:pt x="0" y="3645408"/>
                  </a:lnTo>
                  <a:lnTo>
                    <a:pt x="1978152" y="3645408"/>
                  </a:lnTo>
                  <a:lnTo>
                    <a:pt x="1978152" y="3273552"/>
                  </a:lnTo>
                  <a:lnTo>
                    <a:pt x="2427732" y="3273552"/>
                  </a:lnTo>
                  <a:lnTo>
                    <a:pt x="2427732" y="2903220"/>
                  </a:lnTo>
                  <a:lnTo>
                    <a:pt x="2958084" y="2903220"/>
                  </a:lnTo>
                  <a:lnTo>
                    <a:pt x="3645408" y="2903220"/>
                  </a:lnTo>
                  <a:lnTo>
                    <a:pt x="3645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205845" cy="6858000"/>
            <a:chOff x="0" y="0"/>
            <a:chExt cx="1120584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173967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06957" y="2087625"/>
              <a:ext cx="1429385" cy="683895"/>
            </a:xfrm>
            <a:custGeom>
              <a:avLst/>
              <a:gdLst/>
              <a:ahLst/>
              <a:cxnLst/>
              <a:rect l="l" t="t" r="r" b="b"/>
              <a:pathLst>
                <a:path w="1429385" h="683894">
                  <a:moveTo>
                    <a:pt x="547624" y="457454"/>
                  </a:moveTo>
                  <a:lnTo>
                    <a:pt x="69215" y="457454"/>
                  </a:lnTo>
                  <a:lnTo>
                    <a:pt x="69215" y="541274"/>
                  </a:lnTo>
                  <a:lnTo>
                    <a:pt x="440436" y="541274"/>
                  </a:lnTo>
                  <a:lnTo>
                    <a:pt x="440436" y="683514"/>
                  </a:lnTo>
                  <a:lnTo>
                    <a:pt x="547624" y="683514"/>
                  </a:lnTo>
                  <a:lnTo>
                    <a:pt x="547624" y="541274"/>
                  </a:lnTo>
                  <a:lnTo>
                    <a:pt x="547624" y="457454"/>
                  </a:lnTo>
                  <a:close/>
                </a:path>
                <a:path w="1429385" h="683894">
                  <a:moveTo>
                    <a:pt x="622808" y="328168"/>
                  </a:moveTo>
                  <a:lnTo>
                    <a:pt x="363855" y="328168"/>
                  </a:lnTo>
                  <a:lnTo>
                    <a:pt x="363855" y="270764"/>
                  </a:lnTo>
                  <a:lnTo>
                    <a:pt x="543941" y="270764"/>
                  </a:lnTo>
                  <a:lnTo>
                    <a:pt x="543941" y="186944"/>
                  </a:lnTo>
                  <a:lnTo>
                    <a:pt x="180848" y="186944"/>
                  </a:lnTo>
                  <a:lnTo>
                    <a:pt x="180848" y="109474"/>
                  </a:lnTo>
                  <a:lnTo>
                    <a:pt x="439039" y="109474"/>
                  </a:lnTo>
                  <a:lnTo>
                    <a:pt x="439039" y="186817"/>
                  </a:lnTo>
                  <a:lnTo>
                    <a:pt x="543941" y="186817"/>
                  </a:lnTo>
                  <a:lnTo>
                    <a:pt x="543941" y="109474"/>
                  </a:lnTo>
                  <a:lnTo>
                    <a:pt x="543941" y="109347"/>
                  </a:lnTo>
                  <a:lnTo>
                    <a:pt x="543941" y="26924"/>
                  </a:lnTo>
                  <a:lnTo>
                    <a:pt x="75819" y="26924"/>
                  </a:lnTo>
                  <a:lnTo>
                    <a:pt x="75819" y="109474"/>
                  </a:lnTo>
                  <a:lnTo>
                    <a:pt x="75819" y="186944"/>
                  </a:lnTo>
                  <a:lnTo>
                    <a:pt x="75819" y="270764"/>
                  </a:lnTo>
                  <a:lnTo>
                    <a:pt x="255905" y="270764"/>
                  </a:lnTo>
                  <a:lnTo>
                    <a:pt x="255905" y="328168"/>
                  </a:lnTo>
                  <a:lnTo>
                    <a:pt x="0" y="328168"/>
                  </a:lnTo>
                  <a:lnTo>
                    <a:pt x="0" y="413766"/>
                  </a:lnTo>
                  <a:lnTo>
                    <a:pt x="622808" y="413766"/>
                  </a:lnTo>
                  <a:lnTo>
                    <a:pt x="622808" y="328168"/>
                  </a:lnTo>
                  <a:close/>
                </a:path>
                <a:path w="1429385" h="683894">
                  <a:moveTo>
                    <a:pt x="1198753" y="465836"/>
                  </a:moveTo>
                  <a:lnTo>
                    <a:pt x="1148473" y="435089"/>
                  </a:lnTo>
                  <a:lnTo>
                    <a:pt x="1108964" y="397002"/>
                  </a:lnTo>
                  <a:lnTo>
                    <a:pt x="1097559" y="381762"/>
                  </a:lnTo>
                  <a:lnTo>
                    <a:pt x="1093050" y="375742"/>
                  </a:lnTo>
                  <a:lnTo>
                    <a:pt x="1068197" y="330733"/>
                  </a:lnTo>
                  <a:lnTo>
                    <a:pt x="1052487" y="282790"/>
                  </a:lnTo>
                  <a:lnTo>
                    <a:pt x="1044816" y="235013"/>
                  </a:lnTo>
                  <a:lnTo>
                    <a:pt x="1043940" y="211328"/>
                  </a:lnTo>
                  <a:lnTo>
                    <a:pt x="1043940" y="194183"/>
                  </a:lnTo>
                  <a:lnTo>
                    <a:pt x="1178560" y="194183"/>
                  </a:lnTo>
                  <a:lnTo>
                    <a:pt x="1178560" y="109347"/>
                  </a:lnTo>
                  <a:lnTo>
                    <a:pt x="1044702" y="109347"/>
                  </a:lnTo>
                  <a:lnTo>
                    <a:pt x="1044702" y="16383"/>
                  </a:lnTo>
                  <a:lnTo>
                    <a:pt x="936752" y="16383"/>
                  </a:lnTo>
                  <a:lnTo>
                    <a:pt x="936752" y="109347"/>
                  </a:lnTo>
                  <a:lnTo>
                    <a:pt x="801370" y="109347"/>
                  </a:lnTo>
                  <a:lnTo>
                    <a:pt x="801370" y="194183"/>
                  </a:lnTo>
                  <a:lnTo>
                    <a:pt x="937514" y="194183"/>
                  </a:lnTo>
                  <a:lnTo>
                    <a:pt x="937514" y="211328"/>
                  </a:lnTo>
                  <a:lnTo>
                    <a:pt x="933221" y="261239"/>
                  </a:lnTo>
                  <a:lnTo>
                    <a:pt x="920750" y="311912"/>
                  </a:lnTo>
                  <a:lnTo>
                    <a:pt x="899464" y="360857"/>
                  </a:lnTo>
                  <a:lnTo>
                    <a:pt x="868680" y="405892"/>
                  </a:lnTo>
                  <a:lnTo>
                    <a:pt x="827722" y="444703"/>
                  </a:lnTo>
                  <a:lnTo>
                    <a:pt x="776097" y="474726"/>
                  </a:lnTo>
                  <a:lnTo>
                    <a:pt x="834136" y="557403"/>
                  </a:lnTo>
                  <a:lnTo>
                    <a:pt x="887069" y="527215"/>
                  </a:lnTo>
                  <a:lnTo>
                    <a:pt x="930783" y="486537"/>
                  </a:lnTo>
                  <a:lnTo>
                    <a:pt x="965606" y="437388"/>
                  </a:lnTo>
                  <a:lnTo>
                    <a:pt x="991870" y="381762"/>
                  </a:lnTo>
                  <a:lnTo>
                    <a:pt x="1003261" y="408343"/>
                  </a:lnTo>
                  <a:lnTo>
                    <a:pt x="1032116" y="457022"/>
                  </a:lnTo>
                  <a:lnTo>
                    <a:pt x="1069022" y="499376"/>
                  </a:lnTo>
                  <a:lnTo>
                    <a:pt x="1114221" y="532904"/>
                  </a:lnTo>
                  <a:lnTo>
                    <a:pt x="1139952" y="546227"/>
                  </a:lnTo>
                  <a:lnTo>
                    <a:pt x="1198753" y="465836"/>
                  </a:lnTo>
                  <a:close/>
                </a:path>
                <a:path w="1429385" h="683894">
                  <a:moveTo>
                    <a:pt x="1429385" y="260477"/>
                  </a:moveTo>
                  <a:lnTo>
                    <a:pt x="1332611" y="260477"/>
                  </a:lnTo>
                  <a:lnTo>
                    <a:pt x="1332611" y="0"/>
                  </a:lnTo>
                  <a:lnTo>
                    <a:pt x="1225550" y="0"/>
                  </a:lnTo>
                  <a:lnTo>
                    <a:pt x="1225550" y="683133"/>
                  </a:lnTo>
                  <a:lnTo>
                    <a:pt x="1332611" y="683133"/>
                  </a:lnTo>
                  <a:lnTo>
                    <a:pt x="1332611" y="349758"/>
                  </a:lnTo>
                  <a:lnTo>
                    <a:pt x="1429385" y="349758"/>
                  </a:lnTo>
                  <a:lnTo>
                    <a:pt x="1429385" y="26047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73323" y="2456942"/>
              <a:ext cx="250190" cy="255904"/>
            </a:xfrm>
            <a:custGeom>
              <a:avLst/>
              <a:gdLst/>
              <a:ahLst/>
              <a:cxnLst/>
              <a:rect l="l" t="t" r="r" b="b"/>
              <a:pathLst>
                <a:path w="250189" h="255905">
                  <a:moveTo>
                    <a:pt x="128015" y="0"/>
                  </a:moveTo>
                  <a:lnTo>
                    <a:pt x="77509" y="9269"/>
                  </a:lnTo>
                  <a:lnTo>
                    <a:pt x="36369" y="36131"/>
                  </a:lnTo>
                  <a:lnTo>
                    <a:pt x="9322" y="77255"/>
                  </a:lnTo>
                  <a:lnTo>
                    <a:pt x="0" y="127762"/>
                  </a:lnTo>
                  <a:lnTo>
                    <a:pt x="1027" y="145430"/>
                  </a:lnTo>
                  <a:lnTo>
                    <a:pt x="16637" y="193294"/>
                  </a:lnTo>
                  <a:lnTo>
                    <a:pt x="48623" y="229941"/>
                  </a:lnTo>
                  <a:lnTo>
                    <a:pt x="93440" y="251301"/>
                  </a:lnTo>
                  <a:lnTo>
                    <a:pt x="128015" y="255397"/>
                  </a:lnTo>
                  <a:lnTo>
                    <a:pt x="143377" y="254654"/>
                  </a:lnTo>
                  <a:lnTo>
                    <a:pt x="185293" y="243332"/>
                  </a:lnTo>
                  <a:lnTo>
                    <a:pt x="218957" y="220400"/>
                  </a:lnTo>
                  <a:lnTo>
                    <a:pt x="241649" y="188690"/>
                  </a:lnTo>
                  <a:lnTo>
                    <a:pt x="249936" y="164337"/>
                  </a:lnTo>
                  <a:lnTo>
                    <a:pt x="217296" y="164337"/>
                  </a:lnTo>
                  <a:lnTo>
                    <a:pt x="214532" y="172793"/>
                  </a:lnTo>
                  <a:lnTo>
                    <a:pt x="210804" y="180832"/>
                  </a:lnTo>
                  <a:lnTo>
                    <a:pt x="178349" y="213352"/>
                  </a:lnTo>
                  <a:lnTo>
                    <a:pt x="139503" y="225305"/>
                  </a:lnTo>
                  <a:lnTo>
                    <a:pt x="128650" y="225806"/>
                  </a:lnTo>
                  <a:lnTo>
                    <a:pt x="115268" y="225020"/>
                  </a:lnTo>
                  <a:lnTo>
                    <a:pt x="68667" y="206255"/>
                  </a:lnTo>
                  <a:lnTo>
                    <a:pt x="39022" y="166606"/>
                  </a:lnTo>
                  <a:lnTo>
                    <a:pt x="32003" y="127762"/>
                  </a:lnTo>
                  <a:lnTo>
                    <a:pt x="32787" y="113950"/>
                  </a:lnTo>
                  <a:lnTo>
                    <a:pt x="44450" y="77088"/>
                  </a:lnTo>
                  <a:lnTo>
                    <a:pt x="78867" y="42163"/>
                  </a:lnTo>
                  <a:lnTo>
                    <a:pt x="115121" y="30376"/>
                  </a:lnTo>
                  <a:lnTo>
                    <a:pt x="128650" y="29591"/>
                  </a:lnTo>
                  <a:lnTo>
                    <a:pt x="144321" y="30571"/>
                  </a:lnTo>
                  <a:lnTo>
                    <a:pt x="184023" y="45466"/>
                  </a:lnTo>
                  <a:lnTo>
                    <a:pt x="209954" y="75184"/>
                  </a:lnTo>
                  <a:lnTo>
                    <a:pt x="214883" y="87757"/>
                  </a:lnTo>
                  <a:lnTo>
                    <a:pt x="247523" y="87757"/>
                  </a:lnTo>
                  <a:lnTo>
                    <a:pt x="232288" y="52324"/>
                  </a:lnTo>
                  <a:lnTo>
                    <a:pt x="206311" y="24415"/>
                  </a:lnTo>
                  <a:lnTo>
                    <a:pt x="170807" y="6268"/>
                  </a:lnTo>
                  <a:lnTo>
                    <a:pt x="142994" y="692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209DC7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3739" y="2479548"/>
              <a:ext cx="1231265" cy="231775"/>
            </a:xfrm>
            <a:custGeom>
              <a:avLst/>
              <a:gdLst/>
              <a:ahLst/>
              <a:cxnLst/>
              <a:rect l="l" t="t" r="r" b="b"/>
              <a:pathLst>
                <a:path w="1231264" h="231775">
                  <a:moveTo>
                    <a:pt x="89281" y="48767"/>
                  </a:moveTo>
                  <a:lnTo>
                    <a:pt x="43434" y="60578"/>
                  </a:lnTo>
                  <a:lnTo>
                    <a:pt x="11557" y="93344"/>
                  </a:lnTo>
                  <a:lnTo>
                    <a:pt x="0" y="140207"/>
                  </a:lnTo>
                  <a:lnTo>
                    <a:pt x="716" y="152832"/>
                  </a:lnTo>
                  <a:lnTo>
                    <a:pt x="17895" y="196850"/>
                  </a:lnTo>
                  <a:lnTo>
                    <a:pt x="53883" y="224897"/>
                  </a:lnTo>
                  <a:lnTo>
                    <a:pt x="89281" y="231648"/>
                  </a:lnTo>
                  <a:lnTo>
                    <a:pt x="101639" y="230889"/>
                  </a:lnTo>
                  <a:lnTo>
                    <a:pt x="144643" y="213233"/>
                  </a:lnTo>
                  <a:lnTo>
                    <a:pt x="154682" y="203835"/>
                  </a:lnTo>
                  <a:lnTo>
                    <a:pt x="89281" y="203835"/>
                  </a:lnTo>
                  <a:lnTo>
                    <a:pt x="80966" y="203311"/>
                  </a:lnTo>
                  <a:lnTo>
                    <a:pt x="47148" y="185547"/>
                  </a:lnTo>
                  <a:lnTo>
                    <a:pt x="31208" y="148947"/>
                  </a:lnTo>
                  <a:lnTo>
                    <a:pt x="30734" y="140207"/>
                  </a:lnTo>
                  <a:lnTo>
                    <a:pt x="31208" y="131395"/>
                  </a:lnTo>
                  <a:lnTo>
                    <a:pt x="47148" y="94742"/>
                  </a:lnTo>
                  <a:lnTo>
                    <a:pt x="80966" y="76977"/>
                  </a:lnTo>
                  <a:lnTo>
                    <a:pt x="89281" y="76453"/>
                  </a:lnTo>
                  <a:lnTo>
                    <a:pt x="154605" y="76453"/>
                  </a:lnTo>
                  <a:lnTo>
                    <a:pt x="153177" y="74771"/>
                  </a:lnTo>
                  <a:lnTo>
                    <a:pt x="113379" y="51720"/>
                  </a:lnTo>
                  <a:lnTo>
                    <a:pt x="101639" y="49506"/>
                  </a:lnTo>
                  <a:lnTo>
                    <a:pt x="89281" y="48767"/>
                  </a:lnTo>
                  <a:close/>
                </a:path>
                <a:path w="1231264" h="231775">
                  <a:moveTo>
                    <a:pt x="154605" y="76453"/>
                  </a:moveTo>
                  <a:lnTo>
                    <a:pt x="89281" y="76453"/>
                  </a:lnTo>
                  <a:lnTo>
                    <a:pt x="97450" y="76977"/>
                  </a:lnTo>
                  <a:lnTo>
                    <a:pt x="105203" y="78549"/>
                  </a:lnTo>
                  <a:lnTo>
                    <a:pt x="136134" y="100838"/>
                  </a:lnTo>
                  <a:lnTo>
                    <a:pt x="147447" y="140207"/>
                  </a:lnTo>
                  <a:lnTo>
                    <a:pt x="146994" y="148947"/>
                  </a:lnTo>
                  <a:lnTo>
                    <a:pt x="131333" y="185547"/>
                  </a:lnTo>
                  <a:lnTo>
                    <a:pt x="97450" y="203311"/>
                  </a:lnTo>
                  <a:lnTo>
                    <a:pt x="89281" y="203835"/>
                  </a:lnTo>
                  <a:lnTo>
                    <a:pt x="154682" y="203835"/>
                  </a:lnTo>
                  <a:lnTo>
                    <a:pt x="175450" y="164814"/>
                  </a:lnTo>
                  <a:lnTo>
                    <a:pt x="178308" y="140207"/>
                  </a:lnTo>
                  <a:lnTo>
                    <a:pt x="177593" y="127563"/>
                  </a:lnTo>
                  <a:lnTo>
                    <a:pt x="175450" y="115538"/>
                  </a:lnTo>
                  <a:lnTo>
                    <a:pt x="171878" y="104132"/>
                  </a:lnTo>
                  <a:lnTo>
                    <a:pt x="166877" y="93344"/>
                  </a:lnTo>
                  <a:lnTo>
                    <a:pt x="160593" y="83510"/>
                  </a:lnTo>
                  <a:lnTo>
                    <a:pt x="154605" y="76453"/>
                  </a:lnTo>
                  <a:close/>
                </a:path>
                <a:path w="1231264" h="231775">
                  <a:moveTo>
                    <a:pt x="625475" y="48767"/>
                  </a:moveTo>
                  <a:lnTo>
                    <a:pt x="580517" y="60578"/>
                  </a:lnTo>
                  <a:lnTo>
                    <a:pt x="549275" y="93344"/>
                  </a:lnTo>
                  <a:lnTo>
                    <a:pt x="537972" y="140207"/>
                  </a:lnTo>
                  <a:lnTo>
                    <a:pt x="538679" y="152907"/>
                  </a:lnTo>
                  <a:lnTo>
                    <a:pt x="555445" y="196853"/>
                  </a:lnTo>
                  <a:lnTo>
                    <a:pt x="590756" y="224897"/>
                  </a:lnTo>
                  <a:lnTo>
                    <a:pt x="625475" y="231648"/>
                  </a:lnTo>
                  <a:lnTo>
                    <a:pt x="639762" y="230743"/>
                  </a:lnTo>
                  <a:lnTo>
                    <a:pt x="676910" y="217169"/>
                  </a:lnTo>
                  <a:lnTo>
                    <a:pt x="690981" y="205104"/>
                  </a:lnTo>
                  <a:lnTo>
                    <a:pt x="625475" y="205104"/>
                  </a:lnTo>
                  <a:lnTo>
                    <a:pt x="614499" y="204180"/>
                  </a:lnTo>
                  <a:lnTo>
                    <a:pt x="580288" y="182643"/>
                  </a:lnTo>
                  <a:lnTo>
                    <a:pt x="569340" y="152907"/>
                  </a:lnTo>
                  <a:lnTo>
                    <a:pt x="711962" y="152907"/>
                  </a:lnTo>
                  <a:lnTo>
                    <a:pt x="712343" y="150113"/>
                  </a:lnTo>
                  <a:lnTo>
                    <a:pt x="712597" y="145796"/>
                  </a:lnTo>
                  <a:lnTo>
                    <a:pt x="712597" y="140207"/>
                  </a:lnTo>
                  <a:lnTo>
                    <a:pt x="711904" y="127563"/>
                  </a:lnTo>
                  <a:lnTo>
                    <a:pt x="711872" y="127380"/>
                  </a:lnTo>
                  <a:lnTo>
                    <a:pt x="569340" y="127380"/>
                  </a:lnTo>
                  <a:lnTo>
                    <a:pt x="571367" y="116308"/>
                  </a:lnTo>
                  <a:lnTo>
                    <a:pt x="595114" y="83327"/>
                  </a:lnTo>
                  <a:lnTo>
                    <a:pt x="625475" y="75184"/>
                  </a:lnTo>
                  <a:lnTo>
                    <a:pt x="688458" y="75184"/>
                  </a:lnTo>
                  <a:lnTo>
                    <a:pt x="688117" y="74771"/>
                  </a:lnTo>
                  <a:lnTo>
                    <a:pt x="649192" y="51720"/>
                  </a:lnTo>
                  <a:lnTo>
                    <a:pt x="637643" y="49506"/>
                  </a:lnTo>
                  <a:lnTo>
                    <a:pt x="625475" y="48767"/>
                  </a:lnTo>
                  <a:close/>
                </a:path>
                <a:path w="1231264" h="231775">
                  <a:moveTo>
                    <a:pt x="706247" y="179831"/>
                  </a:moveTo>
                  <a:lnTo>
                    <a:pt x="674243" y="179831"/>
                  </a:lnTo>
                  <a:lnTo>
                    <a:pt x="671244" y="185042"/>
                  </a:lnTo>
                  <a:lnTo>
                    <a:pt x="667210" y="189801"/>
                  </a:lnTo>
                  <a:lnTo>
                    <a:pt x="625475" y="205104"/>
                  </a:lnTo>
                  <a:lnTo>
                    <a:pt x="690981" y="205104"/>
                  </a:lnTo>
                  <a:lnTo>
                    <a:pt x="695198" y="200596"/>
                  </a:lnTo>
                  <a:lnTo>
                    <a:pt x="701627" y="190738"/>
                  </a:lnTo>
                  <a:lnTo>
                    <a:pt x="706247" y="179831"/>
                  </a:lnTo>
                  <a:close/>
                </a:path>
                <a:path w="1231264" h="231775">
                  <a:moveTo>
                    <a:pt x="688458" y="75184"/>
                  </a:moveTo>
                  <a:lnTo>
                    <a:pt x="625475" y="75184"/>
                  </a:lnTo>
                  <a:lnTo>
                    <a:pt x="636522" y="76088"/>
                  </a:lnTo>
                  <a:lnTo>
                    <a:pt x="646604" y="78803"/>
                  </a:lnTo>
                  <a:lnTo>
                    <a:pt x="675941" y="106330"/>
                  </a:lnTo>
                  <a:lnTo>
                    <a:pt x="681863" y="127380"/>
                  </a:lnTo>
                  <a:lnTo>
                    <a:pt x="711872" y="127380"/>
                  </a:lnTo>
                  <a:lnTo>
                    <a:pt x="709818" y="115538"/>
                  </a:lnTo>
                  <a:lnTo>
                    <a:pt x="706328" y="104132"/>
                  </a:lnTo>
                  <a:lnTo>
                    <a:pt x="701421" y="93344"/>
                  </a:lnTo>
                  <a:lnTo>
                    <a:pt x="695328" y="83510"/>
                  </a:lnTo>
                  <a:lnTo>
                    <a:pt x="688458" y="75184"/>
                  </a:lnTo>
                  <a:close/>
                </a:path>
                <a:path w="1231264" h="231775">
                  <a:moveTo>
                    <a:pt x="1104011" y="178562"/>
                  </a:moveTo>
                  <a:lnTo>
                    <a:pt x="1073150" y="178562"/>
                  </a:lnTo>
                  <a:lnTo>
                    <a:pt x="1074363" y="186054"/>
                  </a:lnTo>
                  <a:lnTo>
                    <a:pt x="1103364" y="221029"/>
                  </a:lnTo>
                  <a:lnTo>
                    <a:pt x="1140790" y="231223"/>
                  </a:lnTo>
                  <a:lnTo>
                    <a:pt x="1151763" y="231648"/>
                  </a:lnTo>
                  <a:lnTo>
                    <a:pt x="1162564" y="231219"/>
                  </a:lnTo>
                  <a:lnTo>
                    <a:pt x="1200267" y="221428"/>
                  </a:lnTo>
                  <a:lnTo>
                    <a:pt x="1220399" y="205993"/>
                  </a:lnTo>
                  <a:lnTo>
                    <a:pt x="1152779" y="205993"/>
                  </a:lnTo>
                  <a:lnTo>
                    <a:pt x="1142343" y="205491"/>
                  </a:lnTo>
                  <a:lnTo>
                    <a:pt x="1105027" y="186054"/>
                  </a:lnTo>
                  <a:lnTo>
                    <a:pt x="1104011" y="178562"/>
                  </a:lnTo>
                  <a:close/>
                </a:path>
                <a:path w="1231264" h="231775">
                  <a:moveTo>
                    <a:pt x="1150620" y="48767"/>
                  </a:moveTo>
                  <a:lnTo>
                    <a:pt x="1112139" y="54990"/>
                  </a:lnTo>
                  <a:lnTo>
                    <a:pt x="1080881" y="78793"/>
                  </a:lnTo>
                  <a:lnTo>
                    <a:pt x="1075309" y="99313"/>
                  </a:lnTo>
                  <a:lnTo>
                    <a:pt x="1076356" y="109932"/>
                  </a:lnTo>
                  <a:lnTo>
                    <a:pt x="1101647" y="139953"/>
                  </a:lnTo>
                  <a:lnTo>
                    <a:pt x="1144777" y="151384"/>
                  </a:lnTo>
                  <a:lnTo>
                    <a:pt x="1158894" y="153548"/>
                  </a:lnTo>
                  <a:lnTo>
                    <a:pt x="1170749" y="156035"/>
                  </a:lnTo>
                  <a:lnTo>
                    <a:pt x="1180318" y="158831"/>
                  </a:lnTo>
                  <a:lnTo>
                    <a:pt x="1187577" y="161925"/>
                  </a:lnTo>
                  <a:lnTo>
                    <a:pt x="1195832" y="166369"/>
                  </a:lnTo>
                  <a:lnTo>
                    <a:pt x="1200023" y="172212"/>
                  </a:lnTo>
                  <a:lnTo>
                    <a:pt x="1200023" y="187198"/>
                  </a:lnTo>
                  <a:lnTo>
                    <a:pt x="1162540" y="205519"/>
                  </a:lnTo>
                  <a:lnTo>
                    <a:pt x="1152779" y="205993"/>
                  </a:lnTo>
                  <a:lnTo>
                    <a:pt x="1220399" y="205993"/>
                  </a:lnTo>
                  <a:lnTo>
                    <a:pt x="1224809" y="199890"/>
                  </a:lnTo>
                  <a:lnTo>
                    <a:pt x="1228105" y="193008"/>
                  </a:lnTo>
                  <a:lnTo>
                    <a:pt x="1230092" y="185602"/>
                  </a:lnTo>
                  <a:lnTo>
                    <a:pt x="1230757" y="177673"/>
                  </a:lnTo>
                  <a:lnTo>
                    <a:pt x="1229731" y="167647"/>
                  </a:lnTo>
                  <a:lnTo>
                    <a:pt x="1204698" y="138332"/>
                  </a:lnTo>
                  <a:lnTo>
                    <a:pt x="1145547" y="124158"/>
                  </a:lnTo>
                  <a:lnTo>
                    <a:pt x="1133760" y="121538"/>
                  </a:lnTo>
                  <a:lnTo>
                    <a:pt x="1124402" y="118633"/>
                  </a:lnTo>
                  <a:lnTo>
                    <a:pt x="1117473" y="115442"/>
                  </a:lnTo>
                  <a:lnTo>
                    <a:pt x="1109852" y="110998"/>
                  </a:lnTo>
                  <a:lnTo>
                    <a:pt x="1106043" y="105028"/>
                  </a:lnTo>
                  <a:lnTo>
                    <a:pt x="1106043" y="90931"/>
                  </a:lnTo>
                  <a:lnTo>
                    <a:pt x="1140634" y="74721"/>
                  </a:lnTo>
                  <a:lnTo>
                    <a:pt x="1149731" y="74294"/>
                  </a:lnTo>
                  <a:lnTo>
                    <a:pt x="1216794" y="74294"/>
                  </a:lnTo>
                  <a:lnTo>
                    <a:pt x="1216025" y="73278"/>
                  </a:lnTo>
                  <a:lnTo>
                    <a:pt x="1179909" y="52411"/>
                  </a:lnTo>
                  <a:lnTo>
                    <a:pt x="1160859" y="49172"/>
                  </a:lnTo>
                  <a:lnTo>
                    <a:pt x="1150620" y="48767"/>
                  </a:lnTo>
                  <a:close/>
                </a:path>
                <a:path w="1231264" h="231775">
                  <a:moveTo>
                    <a:pt x="1216794" y="74294"/>
                  </a:moveTo>
                  <a:lnTo>
                    <a:pt x="1149731" y="74294"/>
                  </a:lnTo>
                  <a:lnTo>
                    <a:pt x="1158896" y="74743"/>
                  </a:lnTo>
                  <a:lnTo>
                    <a:pt x="1167336" y="76072"/>
                  </a:lnTo>
                  <a:lnTo>
                    <a:pt x="1195959" y="99313"/>
                  </a:lnTo>
                  <a:lnTo>
                    <a:pt x="1226820" y="99313"/>
                  </a:lnTo>
                  <a:lnTo>
                    <a:pt x="1225919" y="92192"/>
                  </a:lnTo>
                  <a:lnTo>
                    <a:pt x="1223795" y="85471"/>
                  </a:lnTo>
                  <a:lnTo>
                    <a:pt x="1220497" y="79186"/>
                  </a:lnTo>
                  <a:lnTo>
                    <a:pt x="1216794" y="74294"/>
                  </a:lnTo>
                  <a:close/>
                </a:path>
                <a:path w="1231264" h="231775">
                  <a:moveTo>
                    <a:pt x="784225" y="52959"/>
                  </a:moveTo>
                  <a:lnTo>
                    <a:pt x="752856" y="52959"/>
                  </a:lnTo>
                  <a:lnTo>
                    <a:pt x="752856" y="227329"/>
                  </a:lnTo>
                  <a:lnTo>
                    <a:pt x="784225" y="227329"/>
                  </a:lnTo>
                  <a:lnTo>
                    <a:pt x="784225" y="137160"/>
                  </a:lnTo>
                  <a:lnTo>
                    <a:pt x="784653" y="129204"/>
                  </a:lnTo>
                  <a:lnTo>
                    <a:pt x="804209" y="89110"/>
                  </a:lnTo>
                  <a:lnTo>
                    <a:pt x="819478" y="79501"/>
                  </a:lnTo>
                  <a:lnTo>
                    <a:pt x="784225" y="79501"/>
                  </a:lnTo>
                  <a:lnTo>
                    <a:pt x="784225" y="52959"/>
                  </a:lnTo>
                  <a:close/>
                </a:path>
                <a:path w="1231264" h="231775">
                  <a:moveTo>
                    <a:pt x="899330" y="76200"/>
                  </a:moveTo>
                  <a:lnTo>
                    <a:pt x="836676" y="76200"/>
                  </a:lnTo>
                  <a:lnTo>
                    <a:pt x="846752" y="77081"/>
                  </a:lnTo>
                  <a:lnTo>
                    <a:pt x="855662" y="79724"/>
                  </a:lnTo>
                  <a:lnTo>
                    <a:pt x="881274" y="118371"/>
                  </a:lnTo>
                  <a:lnTo>
                    <a:pt x="882014" y="227329"/>
                  </a:lnTo>
                  <a:lnTo>
                    <a:pt x="913511" y="227329"/>
                  </a:lnTo>
                  <a:lnTo>
                    <a:pt x="913511" y="125222"/>
                  </a:lnTo>
                  <a:lnTo>
                    <a:pt x="912943" y="113982"/>
                  </a:lnTo>
                  <a:lnTo>
                    <a:pt x="911256" y="103504"/>
                  </a:lnTo>
                  <a:lnTo>
                    <a:pt x="908474" y="93789"/>
                  </a:lnTo>
                  <a:lnTo>
                    <a:pt x="904621" y="84836"/>
                  </a:lnTo>
                  <a:lnTo>
                    <a:pt x="899754" y="76723"/>
                  </a:lnTo>
                  <a:lnTo>
                    <a:pt x="899330" y="76200"/>
                  </a:lnTo>
                  <a:close/>
                </a:path>
                <a:path w="1231264" h="231775">
                  <a:moveTo>
                    <a:pt x="843407" y="48767"/>
                  </a:moveTo>
                  <a:lnTo>
                    <a:pt x="806323" y="58165"/>
                  </a:lnTo>
                  <a:lnTo>
                    <a:pt x="784225" y="79501"/>
                  </a:lnTo>
                  <a:lnTo>
                    <a:pt x="819478" y="79501"/>
                  </a:lnTo>
                  <a:lnTo>
                    <a:pt x="822467" y="78295"/>
                  </a:lnTo>
                  <a:lnTo>
                    <a:pt x="829363" y="76723"/>
                  </a:lnTo>
                  <a:lnTo>
                    <a:pt x="836676" y="76200"/>
                  </a:lnTo>
                  <a:lnTo>
                    <a:pt x="899330" y="76200"/>
                  </a:lnTo>
                  <a:lnTo>
                    <a:pt x="893984" y="69596"/>
                  </a:lnTo>
                  <a:lnTo>
                    <a:pt x="853314" y="49343"/>
                  </a:lnTo>
                  <a:lnTo>
                    <a:pt x="843407" y="48767"/>
                  </a:lnTo>
                  <a:close/>
                </a:path>
                <a:path w="1231264" h="231775">
                  <a:moveTo>
                    <a:pt x="249300" y="52959"/>
                  </a:moveTo>
                  <a:lnTo>
                    <a:pt x="217932" y="52959"/>
                  </a:lnTo>
                  <a:lnTo>
                    <a:pt x="217932" y="227329"/>
                  </a:lnTo>
                  <a:lnTo>
                    <a:pt x="249300" y="227329"/>
                  </a:lnTo>
                  <a:lnTo>
                    <a:pt x="249300" y="137160"/>
                  </a:lnTo>
                  <a:lnTo>
                    <a:pt x="249729" y="129204"/>
                  </a:lnTo>
                  <a:lnTo>
                    <a:pt x="269285" y="89110"/>
                  </a:lnTo>
                  <a:lnTo>
                    <a:pt x="284554" y="79501"/>
                  </a:lnTo>
                  <a:lnTo>
                    <a:pt x="249300" y="79501"/>
                  </a:lnTo>
                  <a:lnTo>
                    <a:pt x="249300" y="52959"/>
                  </a:lnTo>
                  <a:close/>
                </a:path>
                <a:path w="1231264" h="231775">
                  <a:moveTo>
                    <a:pt x="364406" y="76200"/>
                  </a:moveTo>
                  <a:lnTo>
                    <a:pt x="301751" y="76200"/>
                  </a:lnTo>
                  <a:lnTo>
                    <a:pt x="311828" y="77081"/>
                  </a:lnTo>
                  <a:lnTo>
                    <a:pt x="320738" y="79724"/>
                  </a:lnTo>
                  <a:lnTo>
                    <a:pt x="346350" y="118371"/>
                  </a:lnTo>
                  <a:lnTo>
                    <a:pt x="347090" y="227329"/>
                  </a:lnTo>
                  <a:lnTo>
                    <a:pt x="378587" y="227329"/>
                  </a:lnTo>
                  <a:lnTo>
                    <a:pt x="378587" y="125222"/>
                  </a:lnTo>
                  <a:lnTo>
                    <a:pt x="378019" y="113982"/>
                  </a:lnTo>
                  <a:lnTo>
                    <a:pt x="376332" y="103504"/>
                  </a:lnTo>
                  <a:lnTo>
                    <a:pt x="373550" y="93789"/>
                  </a:lnTo>
                  <a:lnTo>
                    <a:pt x="369697" y="84836"/>
                  </a:lnTo>
                  <a:lnTo>
                    <a:pt x="364830" y="76723"/>
                  </a:lnTo>
                  <a:lnTo>
                    <a:pt x="364406" y="76200"/>
                  </a:lnTo>
                  <a:close/>
                </a:path>
                <a:path w="1231264" h="231775">
                  <a:moveTo>
                    <a:pt x="308483" y="48767"/>
                  </a:moveTo>
                  <a:lnTo>
                    <a:pt x="271399" y="58165"/>
                  </a:lnTo>
                  <a:lnTo>
                    <a:pt x="249300" y="79501"/>
                  </a:lnTo>
                  <a:lnTo>
                    <a:pt x="284554" y="79501"/>
                  </a:lnTo>
                  <a:lnTo>
                    <a:pt x="287543" y="78295"/>
                  </a:lnTo>
                  <a:lnTo>
                    <a:pt x="294439" y="76723"/>
                  </a:lnTo>
                  <a:lnTo>
                    <a:pt x="301751" y="76200"/>
                  </a:lnTo>
                  <a:lnTo>
                    <a:pt x="364406" y="76200"/>
                  </a:lnTo>
                  <a:lnTo>
                    <a:pt x="359060" y="69596"/>
                  </a:lnTo>
                  <a:lnTo>
                    <a:pt x="318390" y="49343"/>
                  </a:lnTo>
                  <a:lnTo>
                    <a:pt x="308483" y="48767"/>
                  </a:lnTo>
                  <a:close/>
                </a:path>
                <a:path w="1231264" h="231775">
                  <a:moveTo>
                    <a:pt x="1011301" y="80772"/>
                  </a:moveTo>
                  <a:lnTo>
                    <a:pt x="979932" y="80772"/>
                  </a:lnTo>
                  <a:lnTo>
                    <a:pt x="979932" y="227329"/>
                  </a:lnTo>
                  <a:lnTo>
                    <a:pt x="1011301" y="227329"/>
                  </a:lnTo>
                  <a:lnTo>
                    <a:pt x="1011301" y="80772"/>
                  </a:lnTo>
                  <a:close/>
                </a:path>
                <a:path w="1231264" h="231775">
                  <a:moveTo>
                    <a:pt x="1050036" y="52959"/>
                  </a:moveTo>
                  <a:lnTo>
                    <a:pt x="941197" y="52959"/>
                  </a:lnTo>
                  <a:lnTo>
                    <a:pt x="941197" y="80772"/>
                  </a:lnTo>
                  <a:lnTo>
                    <a:pt x="1050036" y="80772"/>
                  </a:lnTo>
                  <a:lnTo>
                    <a:pt x="1050036" y="52959"/>
                  </a:lnTo>
                  <a:close/>
                </a:path>
                <a:path w="1231264" h="231775">
                  <a:moveTo>
                    <a:pt x="1011301" y="0"/>
                  </a:moveTo>
                  <a:lnTo>
                    <a:pt x="979932" y="0"/>
                  </a:lnTo>
                  <a:lnTo>
                    <a:pt x="979932" y="52959"/>
                  </a:lnTo>
                  <a:lnTo>
                    <a:pt x="1011301" y="52959"/>
                  </a:lnTo>
                  <a:lnTo>
                    <a:pt x="1011301" y="0"/>
                  </a:lnTo>
                  <a:close/>
                </a:path>
                <a:path w="1231264" h="231775">
                  <a:moveTo>
                    <a:pt x="476376" y="80772"/>
                  </a:moveTo>
                  <a:lnTo>
                    <a:pt x="445008" y="80772"/>
                  </a:lnTo>
                  <a:lnTo>
                    <a:pt x="445008" y="227329"/>
                  </a:lnTo>
                  <a:lnTo>
                    <a:pt x="476376" y="227329"/>
                  </a:lnTo>
                  <a:lnTo>
                    <a:pt x="476376" y="80772"/>
                  </a:lnTo>
                  <a:close/>
                </a:path>
                <a:path w="1231264" h="231775">
                  <a:moveTo>
                    <a:pt x="515112" y="52959"/>
                  </a:moveTo>
                  <a:lnTo>
                    <a:pt x="406273" y="52959"/>
                  </a:lnTo>
                  <a:lnTo>
                    <a:pt x="406273" y="80772"/>
                  </a:lnTo>
                  <a:lnTo>
                    <a:pt x="515112" y="80772"/>
                  </a:lnTo>
                  <a:lnTo>
                    <a:pt x="515112" y="52959"/>
                  </a:lnTo>
                  <a:close/>
                </a:path>
                <a:path w="1231264" h="231775">
                  <a:moveTo>
                    <a:pt x="476376" y="0"/>
                  </a:moveTo>
                  <a:lnTo>
                    <a:pt x="445008" y="0"/>
                  </a:lnTo>
                  <a:lnTo>
                    <a:pt x="445008" y="52959"/>
                  </a:lnTo>
                  <a:lnTo>
                    <a:pt x="476376" y="52959"/>
                  </a:lnTo>
                  <a:lnTo>
                    <a:pt x="476376" y="0"/>
                  </a:lnTo>
                  <a:close/>
                </a:path>
              </a:pathLst>
            </a:custGeom>
            <a:solidFill>
              <a:srgbClr val="B8D3E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1443" y="2015617"/>
              <a:ext cx="240665" cy="340995"/>
            </a:xfrm>
            <a:custGeom>
              <a:avLst/>
              <a:gdLst/>
              <a:ahLst/>
              <a:cxnLst/>
              <a:rect l="l" t="t" r="r" b="b"/>
              <a:pathLst>
                <a:path w="240664" h="340994">
                  <a:moveTo>
                    <a:pt x="120395" y="0"/>
                  </a:moveTo>
                  <a:lnTo>
                    <a:pt x="72264" y="10715"/>
                  </a:lnTo>
                  <a:lnTo>
                    <a:pt x="33861" y="43068"/>
                  </a:lnTo>
                  <a:lnTo>
                    <a:pt x="15366" y="76708"/>
                  </a:lnTo>
                  <a:lnTo>
                    <a:pt x="3825" y="119332"/>
                  </a:lnTo>
                  <a:lnTo>
                    <a:pt x="0" y="170434"/>
                  </a:lnTo>
                  <a:lnTo>
                    <a:pt x="954" y="197082"/>
                  </a:lnTo>
                  <a:lnTo>
                    <a:pt x="8626" y="243996"/>
                  </a:lnTo>
                  <a:lnTo>
                    <a:pt x="23893" y="282313"/>
                  </a:lnTo>
                  <a:lnTo>
                    <a:pt x="58165" y="321818"/>
                  </a:lnTo>
                  <a:lnTo>
                    <a:pt x="103368" y="339784"/>
                  </a:lnTo>
                  <a:lnTo>
                    <a:pt x="120395" y="340995"/>
                  </a:lnTo>
                  <a:lnTo>
                    <a:pt x="137421" y="339784"/>
                  </a:lnTo>
                  <a:lnTo>
                    <a:pt x="182498" y="321818"/>
                  </a:lnTo>
                  <a:lnTo>
                    <a:pt x="202107" y="303149"/>
                  </a:lnTo>
                  <a:lnTo>
                    <a:pt x="120395" y="303149"/>
                  </a:lnTo>
                  <a:lnTo>
                    <a:pt x="109295" y="302198"/>
                  </a:lnTo>
                  <a:lnTo>
                    <a:pt x="71258" y="279604"/>
                  </a:lnTo>
                  <a:lnTo>
                    <a:pt x="51434" y="243332"/>
                  </a:lnTo>
                  <a:lnTo>
                    <a:pt x="41665" y="191200"/>
                  </a:lnTo>
                  <a:lnTo>
                    <a:pt x="41020" y="170434"/>
                  </a:lnTo>
                  <a:lnTo>
                    <a:pt x="41665" y="149885"/>
                  </a:lnTo>
                  <a:lnTo>
                    <a:pt x="51434" y="97790"/>
                  </a:lnTo>
                  <a:lnTo>
                    <a:pt x="71258" y="61285"/>
                  </a:lnTo>
                  <a:lnTo>
                    <a:pt x="109295" y="38776"/>
                  </a:lnTo>
                  <a:lnTo>
                    <a:pt x="120395" y="37846"/>
                  </a:lnTo>
                  <a:lnTo>
                    <a:pt x="202134" y="37846"/>
                  </a:lnTo>
                  <a:lnTo>
                    <a:pt x="195288" y="29862"/>
                  </a:lnTo>
                  <a:lnTo>
                    <a:pt x="182498" y="19050"/>
                  </a:lnTo>
                  <a:lnTo>
                    <a:pt x="168473" y="10715"/>
                  </a:lnTo>
                  <a:lnTo>
                    <a:pt x="153447" y="4762"/>
                  </a:lnTo>
                  <a:lnTo>
                    <a:pt x="137421" y="1190"/>
                  </a:lnTo>
                  <a:lnTo>
                    <a:pt x="120395" y="0"/>
                  </a:lnTo>
                  <a:close/>
                </a:path>
                <a:path w="240664" h="340994">
                  <a:moveTo>
                    <a:pt x="202134" y="37846"/>
                  </a:moveTo>
                  <a:lnTo>
                    <a:pt x="120395" y="37846"/>
                  </a:lnTo>
                  <a:lnTo>
                    <a:pt x="131329" y="38776"/>
                  </a:lnTo>
                  <a:lnTo>
                    <a:pt x="141668" y="41576"/>
                  </a:lnTo>
                  <a:lnTo>
                    <a:pt x="176672" y="71596"/>
                  </a:lnTo>
                  <a:lnTo>
                    <a:pt x="193496" y="113551"/>
                  </a:lnTo>
                  <a:lnTo>
                    <a:pt x="199389" y="170434"/>
                  </a:lnTo>
                  <a:lnTo>
                    <a:pt x="198727" y="191200"/>
                  </a:lnTo>
                  <a:lnTo>
                    <a:pt x="188975" y="243332"/>
                  </a:lnTo>
                  <a:lnTo>
                    <a:pt x="169134" y="279604"/>
                  </a:lnTo>
                  <a:lnTo>
                    <a:pt x="131329" y="302198"/>
                  </a:lnTo>
                  <a:lnTo>
                    <a:pt x="120395" y="303149"/>
                  </a:lnTo>
                  <a:lnTo>
                    <a:pt x="202107" y="303149"/>
                  </a:lnTo>
                  <a:lnTo>
                    <a:pt x="224916" y="264287"/>
                  </a:lnTo>
                  <a:lnTo>
                    <a:pt x="236569" y="221599"/>
                  </a:lnTo>
                  <a:lnTo>
                    <a:pt x="240410" y="170434"/>
                  </a:lnTo>
                  <a:lnTo>
                    <a:pt x="239454" y="143841"/>
                  </a:lnTo>
                  <a:lnTo>
                    <a:pt x="231731" y="96942"/>
                  </a:lnTo>
                  <a:lnTo>
                    <a:pt x="216485" y="58679"/>
                  </a:lnTo>
                  <a:lnTo>
                    <a:pt x="206613" y="43068"/>
                  </a:lnTo>
                  <a:lnTo>
                    <a:pt x="202134" y="37846"/>
                  </a:lnTo>
                  <a:close/>
                </a:path>
              </a:pathLst>
            </a:custGeom>
            <a:solidFill>
              <a:srgbClr val="C6424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90844" y="2023109"/>
              <a:ext cx="110489" cy="326390"/>
            </a:xfrm>
            <a:custGeom>
              <a:avLst/>
              <a:gdLst/>
              <a:ahLst/>
              <a:cxnLst/>
              <a:rect l="l" t="t" r="r" b="b"/>
              <a:pathLst>
                <a:path w="110489" h="326389">
                  <a:moveTo>
                    <a:pt x="11036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67564" y="38100"/>
                  </a:lnTo>
                  <a:lnTo>
                    <a:pt x="67564" y="326390"/>
                  </a:lnTo>
                  <a:lnTo>
                    <a:pt x="110363" y="326390"/>
                  </a:lnTo>
                  <a:lnTo>
                    <a:pt x="110363" y="38100"/>
                  </a:lnTo>
                  <a:lnTo>
                    <a:pt x="110363" y="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69405" y="1996820"/>
              <a:ext cx="2294890" cy="331470"/>
            </a:xfrm>
            <a:custGeom>
              <a:avLst/>
              <a:gdLst/>
              <a:ahLst/>
              <a:cxnLst/>
              <a:rect l="l" t="t" r="r" b="b"/>
              <a:pathLst>
                <a:path w="2294890" h="331469">
                  <a:moveTo>
                    <a:pt x="286258" y="141986"/>
                  </a:moveTo>
                  <a:lnTo>
                    <a:pt x="240842" y="132384"/>
                  </a:lnTo>
                  <a:lnTo>
                    <a:pt x="225615" y="126111"/>
                  </a:lnTo>
                  <a:lnTo>
                    <a:pt x="217881" y="122326"/>
                  </a:lnTo>
                  <a:lnTo>
                    <a:pt x="187794" y="97574"/>
                  </a:lnTo>
                  <a:lnTo>
                    <a:pt x="177927" y="77851"/>
                  </a:lnTo>
                  <a:lnTo>
                    <a:pt x="274447" y="77851"/>
                  </a:lnTo>
                  <a:lnTo>
                    <a:pt x="274447" y="37211"/>
                  </a:lnTo>
                  <a:lnTo>
                    <a:pt x="176149" y="37211"/>
                  </a:lnTo>
                  <a:lnTo>
                    <a:pt x="176149" y="762"/>
                  </a:lnTo>
                  <a:lnTo>
                    <a:pt x="124206" y="762"/>
                  </a:lnTo>
                  <a:lnTo>
                    <a:pt x="124206" y="37211"/>
                  </a:lnTo>
                  <a:lnTo>
                    <a:pt x="26670" y="37211"/>
                  </a:lnTo>
                  <a:lnTo>
                    <a:pt x="26670" y="77851"/>
                  </a:lnTo>
                  <a:lnTo>
                    <a:pt x="123190" y="77851"/>
                  </a:lnTo>
                  <a:lnTo>
                    <a:pt x="120992" y="84455"/>
                  </a:lnTo>
                  <a:lnTo>
                    <a:pt x="92392" y="116713"/>
                  </a:lnTo>
                  <a:lnTo>
                    <a:pt x="45986" y="136334"/>
                  </a:lnTo>
                  <a:lnTo>
                    <a:pt x="13970" y="141986"/>
                  </a:lnTo>
                  <a:lnTo>
                    <a:pt x="32766" y="182245"/>
                  </a:lnTo>
                  <a:lnTo>
                    <a:pt x="72224" y="174942"/>
                  </a:lnTo>
                  <a:lnTo>
                    <a:pt x="118872" y="154838"/>
                  </a:lnTo>
                  <a:lnTo>
                    <a:pt x="150495" y="126111"/>
                  </a:lnTo>
                  <a:lnTo>
                    <a:pt x="159397" y="136474"/>
                  </a:lnTo>
                  <a:lnTo>
                    <a:pt x="195834" y="162560"/>
                  </a:lnTo>
                  <a:lnTo>
                    <a:pt x="247167" y="179247"/>
                  </a:lnTo>
                  <a:lnTo>
                    <a:pt x="267589" y="182245"/>
                  </a:lnTo>
                  <a:lnTo>
                    <a:pt x="286258" y="141986"/>
                  </a:lnTo>
                  <a:close/>
                </a:path>
                <a:path w="2294890" h="331469">
                  <a:moveTo>
                    <a:pt x="301371" y="197485"/>
                  </a:moveTo>
                  <a:lnTo>
                    <a:pt x="0" y="197485"/>
                  </a:lnTo>
                  <a:lnTo>
                    <a:pt x="0" y="239522"/>
                  </a:lnTo>
                  <a:lnTo>
                    <a:pt x="124206" y="239522"/>
                  </a:lnTo>
                  <a:lnTo>
                    <a:pt x="124206" y="331089"/>
                  </a:lnTo>
                  <a:lnTo>
                    <a:pt x="176149" y="331089"/>
                  </a:lnTo>
                  <a:lnTo>
                    <a:pt x="176149" y="239522"/>
                  </a:lnTo>
                  <a:lnTo>
                    <a:pt x="301371" y="239522"/>
                  </a:lnTo>
                  <a:lnTo>
                    <a:pt x="301371" y="197485"/>
                  </a:lnTo>
                  <a:close/>
                </a:path>
                <a:path w="2294890" h="331469">
                  <a:moveTo>
                    <a:pt x="507619" y="158496"/>
                  </a:moveTo>
                  <a:lnTo>
                    <a:pt x="494372" y="153885"/>
                  </a:lnTo>
                  <a:lnTo>
                    <a:pt x="482485" y="148424"/>
                  </a:lnTo>
                  <a:lnTo>
                    <a:pt x="471944" y="142125"/>
                  </a:lnTo>
                  <a:lnTo>
                    <a:pt x="465239" y="136906"/>
                  </a:lnTo>
                  <a:lnTo>
                    <a:pt x="462788" y="135001"/>
                  </a:lnTo>
                  <a:lnTo>
                    <a:pt x="438023" y="101473"/>
                  </a:lnTo>
                  <a:lnTo>
                    <a:pt x="430530" y="63754"/>
                  </a:lnTo>
                  <a:lnTo>
                    <a:pt x="493903" y="63754"/>
                  </a:lnTo>
                  <a:lnTo>
                    <a:pt x="493903" y="22352"/>
                  </a:lnTo>
                  <a:lnTo>
                    <a:pt x="312674" y="22352"/>
                  </a:lnTo>
                  <a:lnTo>
                    <a:pt x="312674" y="63754"/>
                  </a:lnTo>
                  <a:lnTo>
                    <a:pt x="377952" y="63754"/>
                  </a:lnTo>
                  <a:lnTo>
                    <a:pt x="377469" y="73977"/>
                  </a:lnTo>
                  <a:lnTo>
                    <a:pt x="365480" y="113588"/>
                  </a:lnTo>
                  <a:lnTo>
                    <a:pt x="335241" y="147053"/>
                  </a:lnTo>
                  <a:lnTo>
                    <a:pt x="299085" y="164338"/>
                  </a:lnTo>
                  <a:lnTo>
                    <a:pt x="325628" y="204978"/>
                  </a:lnTo>
                  <a:lnTo>
                    <a:pt x="363677" y="186321"/>
                  </a:lnTo>
                  <a:lnTo>
                    <a:pt x="391744" y="159004"/>
                  </a:lnTo>
                  <a:lnTo>
                    <a:pt x="405257" y="136906"/>
                  </a:lnTo>
                  <a:lnTo>
                    <a:pt x="411175" y="147269"/>
                  </a:lnTo>
                  <a:lnTo>
                    <a:pt x="444906" y="181902"/>
                  </a:lnTo>
                  <a:lnTo>
                    <a:pt x="480949" y="198882"/>
                  </a:lnTo>
                  <a:lnTo>
                    <a:pt x="507619" y="158496"/>
                  </a:lnTo>
                  <a:close/>
                </a:path>
                <a:path w="2294890" h="331469">
                  <a:moveTo>
                    <a:pt x="576326" y="381"/>
                  </a:moveTo>
                  <a:lnTo>
                    <a:pt x="524510" y="381"/>
                  </a:lnTo>
                  <a:lnTo>
                    <a:pt x="524510" y="238125"/>
                  </a:lnTo>
                  <a:lnTo>
                    <a:pt x="576326" y="238125"/>
                  </a:lnTo>
                  <a:lnTo>
                    <a:pt x="576326" y="381"/>
                  </a:lnTo>
                  <a:close/>
                </a:path>
                <a:path w="2294890" h="331469">
                  <a:moveTo>
                    <a:pt x="584708" y="283845"/>
                  </a:moveTo>
                  <a:lnTo>
                    <a:pt x="404876" y="283845"/>
                  </a:lnTo>
                  <a:lnTo>
                    <a:pt x="404876" y="216916"/>
                  </a:lnTo>
                  <a:lnTo>
                    <a:pt x="352298" y="216916"/>
                  </a:lnTo>
                  <a:lnTo>
                    <a:pt x="352298" y="325247"/>
                  </a:lnTo>
                  <a:lnTo>
                    <a:pt x="584708" y="325247"/>
                  </a:lnTo>
                  <a:lnTo>
                    <a:pt x="584708" y="283845"/>
                  </a:lnTo>
                  <a:close/>
                </a:path>
                <a:path w="2294890" h="331469">
                  <a:moveTo>
                    <a:pt x="804418" y="28829"/>
                  </a:moveTo>
                  <a:lnTo>
                    <a:pt x="756158" y="28829"/>
                  </a:lnTo>
                  <a:lnTo>
                    <a:pt x="756158" y="101600"/>
                  </a:lnTo>
                  <a:lnTo>
                    <a:pt x="756158" y="141986"/>
                  </a:lnTo>
                  <a:lnTo>
                    <a:pt x="756158" y="212217"/>
                  </a:lnTo>
                  <a:lnTo>
                    <a:pt x="720217" y="212217"/>
                  </a:lnTo>
                  <a:lnTo>
                    <a:pt x="720217" y="141986"/>
                  </a:lnTo>
                  <a:lnTo>
                    <a:pt x="756158" y="141986"/>
                  </a:lnTo>
                  <a:lnTo>
                    <a:pt x="756158" y="101600"/>
                  </a:lnTo>
                  <a:lnTo>
                    <a:pt x="720217" y="101600"/>
                  </a:lnTo>
                  <a:lnTo>
                    <a:pt x="720217" y="28829"/>
                  </a:lnTo>
                  <a:lnTo>
                    <a:pt x="671195" y="28829"/>
                  </a:lnTo>
                  <a:lnTo>
                    <a:pt x="671195" y="253619"/>
                  </a:lnTo>
                  <a:lnTo>
                    <a:pt x="804418" y="253619"/>
                  </a:lnTo>
                  <a:lnTo>
                    <a:pt x="804418" y="212217"/>
                  </a:lnTo>
                  <a:lnTo>
                    <a:pt x="804418" y="141986"/>
                  </a:lnTo>
                  <a:lnTo>
                    <a:pt x="804418" y="101600"/>
                  </a:lnTo>
                  <a:lnTo>
                    <a:pt x="804418" y="28829"/>
                  </a:lnTo>
                  <a:close/>
                </a:path>
                <a:path w="2294890" h="331469">
                  <a:moveTo>
                    <a:pt x="950341" y="0"/>
                  </a:moveTo>
                  <a:lnTo>
                    <a:pt x="900684" y="0"/>
                  </a:lnTo>
                  <a:lnTo>
                    <a:pt x="900684" y="124714"/>
                  </a:lnTo>
                  <a:lnTo>
                    <a:pt x="876173" y="124714"/>
                  </a:lnTo>
                  <a:lnTo>
                    <a:pt x="876173" y="4445"/>
                  </a:lnTo>
                  <a:lnTo>
                    <a:pt x="827151" y="4445"/>
                  </a:lnTo>
                  <a:lnTo>
                    <a:pt x="827151" y="315976"/>
                  </a:lnTo>
                  <a:lnTo>
                    <a:pt x="876173" y="315976"/>
                  </a:lnTo>
                  <a:lnTo>
                    <a:pt x="876173" y="166878"/>
                  </a:lnTo>
                  <a:lnTo>
                    <a:pt x="900684" y="166878"/>
                  </a:lnTo>
                  <a:lnTo>
                    <a:pt x="900684" y="330708"/>
                  </a:lnTo>
                  <a:lnTo>
                    <a:pt x="950341" y="330708"/>
                  </a:lnTo>
                  <a:lnTo>
                    <a:pt x="950341" y="166878"/>
                  </a:lnTo>
                  <a:lnTo>
                    <a:pt x="950341" y="124714"/>
                  </a:lnTo>
                  <a:lnTo>
                    <a:pt x="950341" y="0"/>
                  </a:lnTo>
                  <a:close/>
                </a:path>
                <a:path w="2294890" h="331469">
                  <a:moveTo>
                    <a:pt x="1241425" y="381"/>
                  </a:moveTo>
                  <a:lnTo>
                    <a:pt x="1189990" y="381"/>
                  </a:lnTo>
                  <a:lnTo>
                    <a:pt x="1189990" y="50800"/>
                  </a:lnTo>
                  <a:lnTo>
                    <a:pt x="1133475" y="50800"/>
                  </a:lnTo>
                  <a:lnTo>
                    <a:pt x="1133983" y="46228"/>
                  </a:lnTo>
                  <a:lnTo>
                    <a:pt x="1134745" y="36830"/>
                  </a:lnTo>
                  <a:lnTo>
                    <a:pt x="1135253" y="27051"/>
                  </a:lnTo>
                  <a:lnTo>
                    <a:pt x="1135253" y="21971"/>
                  </a:lnTo>
                  <a:lnTo>
                    <a:pt x="982091" y="21971"/>
                  </a:lnTo>
                  <a:lnTo>
                    <a:pt x="982091" y="63119"/>
                  </a:lnTo>
                  <a:lnTo>
                    <a:pt x="1078611" y="63119"/>
                  </a:lnTo>
                  <a:lnTo>
                    <a:pt x="1074966" y="78308"/>
                  </a:lnTo>
                  <a:lnTo>
                    <a:pt x="1046734" y="118491"/>
                  </a:lnTo>
                  <a:lnTo>
                    <a:pt x="1012266" y="140233"/>
                  </a:lnTo>
                  <a:lnTo>
                    <a:pt x="963803" y="157099"/>
                  </a:lnTo>
                  <a:lnTo>
                    <a:pt x="983996" y="197739"/>
                  </a:lnTo>
                  <a:lnTo>
                    <a:pt x="1033805" y="180352"/>
                  </a:lnTo>
                  <a:lnTo>
                    <a:pt x="1073531" y="156845"/>
                  </a:lnTo>
                  <a:lnTo>
                    <a:pt x="1103274" y="127304"/>
                  </a:lnTo>
                  <a:lnTo>
                    <a:pt x="1123315" y="91567"/>
                  </a:lnTo>
                  <a:lnTo>
                    <a:pt x="1189990" y="91567"/>
                  </a:lnTo>
                  <a:lnTo>
                    <a:pt x="1189990" y="118618"/>
                  </a:lnTo>
                  <a:lnTo>
                    <a:pt x="1120140" y="118618"/>
                  </a:lnTo>
                  <a:lnTo>
                    <a:pt x="1120140" y="160020"/>
                  </a:lnTo>
                  <a:lnTo>
                    <a:pt x="1189990" y="160020"/>
                  </a:lnTo>
                  <a:lnTo>
                    <a:pt x="1189990" y="188468"/>
                  </a:lnTo>
                  <a:lnTo>
                    <a:pt x="1241425" y="188468"/>
                  </a:lnTo>
                  <a:lnTo>
                    <a:pt x="1241425" y="91567"/>
                  </a:lnTo>
                  <a:lnTo>
                    <a:pt x="1241425" y="50800"/>
                  </a:lnTo>
                  <a:lnTo>
                    <a:pt x="1241425" y="381"/>
                  </a:lnTo>
                  <a:close/>
                </a:path>
                <a:path w="2294890" h="331469">
                  <a:moveTo>
                    <a:pt x="1243965" y="260477"/>
                  </a:moveTo>
                  <a:lnTo>
                    <a:pt x="1242987" y="250431"/>
                  </a:lnTo>
                  <a:lnTo>
                    <a:pt x="1240256" y="241071"/>
                  </a:lnTo>
                  <a:lnTo>
                    <a:pt x="1236002" y="232791"/>
                  </a:lnTo>
                  <a:lnTo>
                    <a:pt x="1235798" y="232384"/>
                  </a:lnTo>
                  <a:lnTo>
                    <a:pt x="1201966" y="205409"/>
                  </a:lnTo>
                  <a:lnTo>
                    <a:pt x="1192149" y="201625"/>
                  </a:lnTo>
                  <a:lnTo>
                    <a:pt x="1192149" y="260477"/>
                  </a:lnTo>
                  <a:lnTo>
                    <a:pt x="1191056" y="267004"/>
                  </a:lnTo>
                  <a:lnTo>
                    <a:pt x="1156754" y="286448"/>
                  </a:lnTo>
                  <a:lnTo>
                    <a:pt x="1130935" y="288163"/>
                  </a:lnTo>
                  <a:lnTo>
                    <a:pt x="1116926" y="287743"/>
                  </a:lnTo>
                  <a:lnTo>
                    <a:pt x="1078191" y="277431"/>
                  </a:lnTo>
                  <a:lnTo>
                    <a:pt x="1068959" y="260477"/>
                  </a:lnTo>
                  <a:lnTo>
                    <a:pt x="1070051" y="253885"/>
                  </a:lnTo>
                  <a:lnTo>
                    <a:pt x="1104646" y="234289"/>
                  </a:lnTo>
                  <a:lnTo>
                    <a:pt x="1130935" y="232791"/>
                  </a:lnTo>
                  <a:lnTo>
                    <a:pt x="1144676" y="233083"/>
                  </a:lnTo>
                  <a:lnTo>
                    <a:pt x="1182966" y="243357"/>
                  </a:lnTo>
                  <a:lnTo>
                    <a:pt x="1192149" y="260477"/>
                  </a:lnTo>
                  <a:lnTo>
                    <a:pt x="1192149" y="201625"/>
                  </a:lnTo>
                  <a:lnTo>
                    <a:pt x="1147267" y="192951"/>
                  </a:lnTo>
                  <a:lnTo>
                    <a:pt x="1130935" y="192405"/>
                  </a:lnTo>
                  <a:lnTo>
                    <a:pt x="1114336" y="192951"/>
                  </a:lnTo>
                  <a:lnTo>
                    <a:pt x="1071118" y="200787"/>
                  </a:lnTo>
                  <a:lnTo>
                    <a:pt x="1031494" y="224409"/>
                  </a:lnTo>
                  <a:lnTo>
                    <a:pt x="1017143" y="260477"/>
                  </a:lnTo>
                  <a:lnTo>
                    <a:pt x="1018095" y="270624"/>
                  </a:lnTo>
                  <a:lnTo>
                    <a:pt x="1039253" y="304076"/>
                  </a:lnTo>
                  <a:lnTo>
                    <a:pt x="1084427" y="324218"/>
                  </a:lnTo>
                  <a:lnTo>
                    <a:pt x="1130935" y="328930"/>
                  </a:lnTo>
                  <a:lnTo>
                    <a:pt x="1147267" y="328409"/>
                  </a:lnTo>
                  <a:lnTo>
                    <a:pt x="1189990" y="320548"/>
                  </a:lnTo>
                  <a:lnTo>
                    <a:pt x="1229614" y="296799"/>
                  </a:lnTo>
                  <a:lnTo>
                    <a:pt x="1236129" y="288163"/>
                  </a:lnTo>
                  <a:lnTo>
                    <a:pt x="1240256" y="280073"/>
                  </a:lnTo>
                  <a:lnTo>
                    <a:pt x="1242987" y="270624"/>
                  </a:lnTo>
                  <a:lnTo>
                    <a:pt x="1243965" y="260477"/>
                  </a:lnTo>
                  <a:close/>
                </a:path>
                <a:path w="2294890" h="331469">
                  <a:moveTo>
                    <a:pt x="1507109" y="19558"/>
                  </a:moveTo>
                  <a:lnTo>
                    <a:pt x="1455928" y="19558"/>
                  </a:lnTo>
                  <a:lnTo>
                    <a:pt x="1455928" y="59817"/>
                  </a:lnTo>
                  <a:lnTo>
                    <a:pt x="1455928" y="120015"/>
                  </a:lnTo>
                  <a:lnTo>
                    <a:pt x="1395095" y="120015"/>
                  </a:lnTo>
                  <a:lnTo>
                    <a:pt x="1395095" y="59817"/>
                  </a:lnTo>
                  <a:lnTo>
                    <a:pt x="1455928" y="59817"/>
                  </a:lnTo>
                  <a:lnTo>
                    <a:pt x="1455928" y="19558"/>
                  </a:lnTo>
                  <a:lnTo>
                    <a:pt x="1343914" y="19558"/>
                  </a:lnTo>
                  <a:lnTo>
                    <a:pt x="1343914" y="160020"/>
                  </a:lnTo>
                  <a:lnTo>
                    <a:pt x="1507109" y="160020"/>
                  </a:lnTo>
                  <a:lnTo>
                    <a:pt x="1507109" y="120015"/>
                  </a:lnTo>
                  <a:lnTo>
                    <a:pt x="1507109" y="59817"/>
                  </a:lnTo>
                  <a:lnTo>
                    <a:pt x="1507109" y="19558"/>
                  </a:lnTo>
                  <a:close/>
                </a:path>
                <a:path w="2294890" h="331469">
                  <a:moveTo>
                    <a:pt x="1604645" y="0"/>
                  </a:moveTo>
                  <a:lnTo>
                    <a:pt x="1553210" y="0"/>
                  </a:lnTo>
                  <a:lnTo>
                    <a:pt x="1553210" y="186944"/>
                  </a:lnTo>
                  <a:lnTo>
                    <a:pt x="1604645" y="186944"/>
                  </a:lnTo>
                  <a:lnTo>
                    <a:pt x="1604645" y="0"/>
                  </a:lnTo>
                  <a:close/>
                </a:path>
                <a:path w="2294890" h="331469">
                  <a:moveTo>
                    <a:pt x="1623060" y="291084"/>
                  </a:moveTo>
                  <a:lnTo>
                    <a:pt x="1579410" y="283654"/>
                  </a:lnTo>
                  <a:lnTo>
                    <a:pt x="1540738" y="267042"/>
                  </a:lnTo>
                  <a:lnTo>
                    <a:pt x="1519682" y="241681"/>
                  </a:lnTo>
                  <a:lnTo>
                    <a:pt x="1609725" y="241681"/>
                  </a:lnTo>
                  <a:lnTo>
                    <a:pt x="1609725" y="203581"/>
                  </a:lnTo>
                  <a:lnTo>
                    <a:pt x="1517142" y="203581"/>
                  </a:lnTo>
                  <a:lnTo>
                    <a:pt x="1517142" y="177673"/>
                  </a:lnTo>
                  <a:lnTo>
                    <a:pt x="1464945" y="177673"/>
                  </a:lnTo>
                  <a:lnTo>
                    <a:pt x="1464945" y="203581"/>
                  </a:lnTo>
                  <a:lnTo>
                    <a:pt x="1372743" y="203581"/>
                  </a:lnTo>
                  <a:lnTo>
                    <a:pt x="1372743" y="241681"/>
                  </a:lnTo>
                  <a:lnTo>
                    <a:pt x="1463167" y="241681"/>
                  </a:lnTo>
                  <a:lnTo>
                    <a:pt x="1461160" y="246926"/>
                  </a:lnTo>
                  <a:lnTo>
                    <a:pt x="1425333" y="276555"/>
                  </a:lnTo>
                  <a:lnTo>
                    <a:pt x="1375524" y="289420"/>
                  </a:lnTo>
                  <a:lnTo>
                    <a:pt x="1359408" y="291084"/>
                  </a:lnTo>
                  <a:lnTo>
                    <a:pt x="1377061" y="329946"/>
                  </a:lnTo>
                  <a:lnTo>
                    <a:pt x="1415897" y="323837"/>
                  </a:lnTo>
                  <a:lnTo>
                    <a:pt x="1461249" y="306705"/>
                  </a:lnTo>
                  <a:lnTo>
                    <a:pt x="1491615" y="282067"/>
                  </a:lnTo>
                  <a:lnTo>
                    <a:pt x="1499971" y="291033"/>
                  </a:lnTo>
                  <a:lnTo>
                    <a:pt x="1535176" y="313436"/>
                  </a:lnTo>
                  <a:lnTo>
                    <a:pt x="1585518" y="327494"/>
                  </a:lnTo>
                  <a:lnTo>
                    <a:pt x="1605788" y="329946"/>
                  </a:lnTo>
                  <a:lnTo>
                    <a:pt x="1623060" y="291084"/>
                  </a:lnTo>
                  <a:close/>
                </a:path>
                <a:path w="2294890" h="331469">
                  <a:moveTo>
                    <a:pt x="1969897" y="381"/>
                  </a:moveTo>
                  <a:lnTo>
                    <a:pt x="1918462" y="381"/>
                  </a:lnTo>
                  <a:lnTo>
                    <a:pt x="1918462" y="50800"/>
                  </a:lnTo>
                  <a:lnTo>
                    <a:pt x="1861947" y="50800"/>
                  </a:lnTo>
                  <a:lnTo>
                    <a:pt x="1862455" y="46228"/>
                  </a:lnTo>
                  <a:lnTo>
                    <a:pt x="1863217" y="36830"/>
                  </a:lnTo>
                  <a:lnTo>
                    <a:pt x="1863725" y="27051"/>
                  </a:lnTo>
                  <a:lnTo>
                    <a:pt x="1863725" y="21971"/>
                  </a:lnTo>
                  <a:lnTo>
                    <a:pt x="1710563" y="21971"/>
                  </a:lnTo>
                  <a:lnTo>
                    <a:pt x="1710563" y="63119"/>
                  </a:lnTo>
                  <a:lnTo>
                    <a:pt x="1807083" y="63119"/>
                  </a:lnTo>
                  <a:lnTo>
                    <a:pt x="1803438" y="78308"/>
                  </a:lnTo>
                  <a:lnTo>
                    <a:pt x="1775206" y="118491"/>
                  </a:lnTo>
                  <a:lnTo>
                    <a:pt x="1740738" y="140233"/>
                  </a:lnTo>
                  <a:lnTo>
                    <a:pt x="1692275" y="157099"/>
                  </a:lnTo>
                  <a:lnTo>
                    <a:pt x="1712468" y="197739"/>
                  </a:lnTo>
                  <a:lnTo>
                    <a:pt x="1762277" y="180352"/>
                  </a:lnTo>
                  <a:lnTo>
                    <a:pt x="1802003" y="156845"/>
                  </a:lnTo>
                  <a:lnTo>
                    <a:pt x="1831746" y="127304"/>
                  </a:lnTo>
                  <a:lnTo>
                    <a:pt x="1851787" y="91567"/>
                  </a:lnTo>
                  <a:lnTo>
                    <a:pt x="1918462" y="91567"/>
                  </a:lnTo>
                  <a:lnTo>
                    <a:pt x="1918462" y="118618"/>
                  </a:lnTo>
                  <a:lnTo>
                    <a:pt x="1848612" y="118618"/>
                  </a:lnTo>
                  <a:lnTo>
                    <a:pt x="1848612" y="160020"/>
                  </a:lnTo>
                  <a:lnTo>
                    <a:pt x="1918462" y="160020"/>
                  </a:lnTo>
                  <a:lnTo>
                    <a:pt x="1918462" y="188468"/>
                  </a:lnTo>
                  <a:lnTo>
                    <a:pt x="1969897" y="188468"/>
                  </a:lnTo>
                  <a:lnTo>
                    <a:pt x="1969897" y="91567"/>
                  </a:lnTo>
                  <a:lnTo>
                    <a:pt x="1969897" y="50800"/>
                  </a:lnTo>
                  <a:lnTo>
                    <a:pt x="1969897" y="381"/>
                  </a:lnTo>
                  <a:close/>
                </a:path>
                <a:path w="2294890" h="331469">
                  <a:moveTo>
                    <a:pt x="1972437" y="260477"/>
                  </a:moveTo>
                  <a:lnTo>
                    <a:pt x="1971459" y="250431"/>
                  </a:lnTo>
                  <a:lnTo>
                    <a:pt x="1968728" y="241071"/>
                  </a:lnTo>
                  <a:lnTo>
                    <a:pt x="1964474" y="232791"/>
                  </a:lnTo>
                  <a:lnTo>
                    <a:pt x="1964270" y="232384"/>
                  </a:lnTo>
                  <a:lnTo>
                    <a:pt x="1930438" y="205409"/>
                  </a:lnTo>
                  <a:lnTo>
                    <a:pt x="1920621" y="201625"/>
                  </a:lnTo>
                  <a:lnTo>
                    <a:pt x="1920621" y="260477"/>
                  </a:lnTo>
                  <a:lnTo>
                    <a:pt x="1919528" y="267004"/>
                  </a:lnTo>
                  <a:lnTo>
                    <a:pt x="1885226" y="286448"/>
                  </a:lnTo>
                  <a:lnTo>
                    <a:pt x="1859407" y="288163"/>
                  </a:lnTo>
                  <a:lnTo>
                    <a:pt x="1845398" y="287743"/>
                  </a:lnTo>
                  <a:lnTo>
                    <a:pt x="1806663" y="277431"/>
                  </a:lnTo>
                  <a:lnTo>
                    <a:pt x="1797431" y="260477"/>
                  </a:lnTo>
                  <a:lnTo>
                    <a:pt x="1798523" y="253885"/>
                  </a:lnTo>
                  <a:lnTo>
                    <a:pt x="1833118" y="234289"/>
                  </a:lnTo>
                  <a:lnTo>
                    <a:pt x="1859407" y="232791"/>
                  </a:lnTo>
                  <a:lnTo>
                    <a:pt x="1873148" y="233083"/>
                  </a:lnTo>
                  <a:lnTo>
                    <a:pt x="1911438" y="243357"/>
                  </a:lnTo>
                  <a:lnTo>
                    <a:pt x="1920621" y="260477"/>
                  </a:lnTo>
                  <a:lnTo>
                    <a:pt x="1920621" y="201625"/>
                  </a:lnTo>
                  <a:lnTo>
                    <a:pt x="1875739" y="192951"/>
                  </a:lnTo>
                  <a:lnTo>
                    <a:pt x="1859407" y="192405"/>
                  </a:lnTo>
                  <a:lnTo>
                    <a:pt x="1842808" y="192951"/>
                  </a:lnTo>
                  <a:lnTo>
                    <a:pt x="1799590" y="200787"/>
                  </a:lnTo>
                  <a:lnTo>
                    <a:pt x="1759966" y="224409"/>
                  </a:lnTo>
                  <a:lnTo>
                    <a:pt x="1745615" y="260477"/>
                  </a:lnTo>
                  <a:lnTo>
                    <a:pt x="1746567" y="270624"/>
                  </a:lnTo>
                  <a:lnTo>
                    <a:pt x="1767725" y="304076"/>
                  </a:lnTo>
                  <a:lnTo>
                    <a:pt x="1812899" y="324218"/>
                  </a:lnTo>
                  <a:lnTo>
                    <a:pt x="1859407" y="328930"/>
                  </a:lnTo>
                  <a:lnTo>
                    <a:pt x="1875739" y="328409"/>
                  </a:lnTo>
                  <a:lnTo>
                    <a:pt x="1918462" y="320548"/>
                  </a:lnTo>
                  <a:lnTo>
                    <a:pt x="1958086" y="296799"/>
                  </a:lnTo>
                  <a:lnTo>
                    <a:pt x="1964601" y="288163"/>
                  </a:lnTo>
                  <a:lnTo>
                    <a:pt x="1968728" y="280073"/>
                  </a:lnTo>
                  <a:lnTo>
                    <a:pt x="1971459" y="270624"/>
                  </a:lnTo>
                  <a:lnTo>
                    <a:pt x="1972437" y="260477"/>
                  </a:lnTo>
                  <a:close/>
                </a:path>
                <a:path w="2294890" h="331469">
                  <a:moveTo>
                    <a:pt x="2175383" y="32131"/>
                  </a:moveTo>
                  <a:lnTo>
                    <a:pt x="2002790" y="32131"/>
                  </a:lnTo>
                  <a:lnTo>
                    <a:pt x="2002790" y="73152"/>
                  </a:lnTo>
                  <a:lnTo>
                    <a:pt x="2123821" y="73152"/>
                  </a:lnTo>
                  <a:lnTo>
                    <a:pt x="2123643" y="84569"/>
                  </a:lnTo>
                  <a:lnTo>
                    <a:pt x="2121179" y="135839"/>
                  </a:lnTo>
                  <a:lnTo>
                    <a:pt x="2115566" y="182626"/>
                  </a:lnTo>
                  <a:lnTo>
                    <a:pt x="2166366" y="186690"/>
                  </a:lnTo>
                  <a:lnTo>
                    <a:pt x="2172932" y="132588"/>
                  </a:lnTo>
                  <a:lnTo>
                    <a:pt x="2175014" y="87591"/>
                  </a:lnTo>
                  <a:lnTo>
                    <a:pt x="2175281" y="74193"/>
                  </a:lnTo>
                  <a:lnTo>
                    <a:pt x="2175383" y="32131"/>
                  </a:lnTo>
                  <a:close/>
                </a:path>
                <a:path w="2294890" h="331469">
                  <a:moveTo>
                    <a:pt x="2189353" y="252476"/>
                  </a:moveTo>
                  <a:lnTo>
                    <a:pt x="2186775" y="221234"/>
                  </a:lnTo>
                  <a:lnTo>
                    <a:pt x="2186178" y="213995"/>
                  </a:lnTo>
                  <a:lnTo>
                    <a:pt x="2175129" y="215353"/>
                  </a:lnTo>
                  <a:lnTo>
                    <a:pt x="2117699" y="220091"/>
                  </a:lnTo>
                  <a:lnTo>
                    <a:pt x="2094357" y="221234"/>
                  </a:lnTo>
                  <a:lnTo>
                    <a:pt x="2094357" y="126873"/>
                  </a:lnTo>
                  <a:lnTo>
                    <a:pt x="2043557" y="126873"/>
                  </a:lnTo>
                  <a:lnTo>
                    <a:pt x="2043557" y="223012"/>
                  </a:lnTo>
                  <a:lnTo>
                    <a:pt x="1986280" y="223774"/>
                  </a:lnTo>
                  <a:lnTo>
                    <a:pt x="1990598" y="264795"/>
                  </a:lnTo>
                  <a:lnTo>
                    <a:pt x="2036495" y="264604"/>
                  </a:lnTo>
                  <a:lnTo>
                    <a:pt x="2086368" y="263144"/>
                  </a:lnTo>
                  <a:lnTo>
                    <a:pt x="2138070" y="259334"/>
                  </a:lnTo>
                  <a:lnTo>
                    <a:pt x="2172398" y="255143"/>
                  </a:lnTo>
                  <a:lnTo>
                    <a:pt x="2189353" y="252476"/>
                  </a:lnTo>
                  <a:close/>
                </a:path>
                <a:path w="2294890" h="331469">
                  <a:moveTo>
                    <a:pt x="2294509" y="131191"/>
                  </a:moveTo>
                  <a:lnTo>
                    <a:pt x="2252472" y="131191"/>
                  </a:lnTo>
                  <a:lnTo>
                    <a:pt x="2252472" y="0"/>
                  </a:lnTo>
                  <a:lnTo>
                    <a:pt x="2199894" y="0"/>
                  </a:lnTo>
                  <a:lnTo>
                    <a:pt x="2199894" y="330708"/>
                  </a:lnTo>
                  <a:lnTo>
                    <a:pt x="2252472" y="330708"/>
                  </a:lnTo>
                  <a:lnTo>
                    <a:pt x="2252472" y="174371"/>
                  </a:lnTo>
                  <a:lnTo>
                    <a:pt x="2294509" y="174371"/>
                  </a:lnTo>
                  <a:lnTo>
                    <a:pt x="2294509" y="1311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70423" y="2866770"/>
              <a:ext cx="240665" cy="340995"/>
            </a:xfrm>
            <a:custGeom>
              <a:avLst/>
              <a:gdLst/>
              <a:ahLst/>
              <a:cxnLst/>
              <a:rect l="l" t="t" r="r" b="b"/>
              <a:pathLst>
                <a:path w="240664" h="340994">
                  <a:moveTo>
                    <a:pt x="120396" y="0"/>
                  </a:moveTo>
                  <a:lnTo>
                    <a:pt x="72282" y="10715"/>
                  </a:lnTo>
                  <a:lnTo>
                    <a:pt x="33877" y="43068"/>
                  </a:lnTo>
                  <a:lnTo>
                    <a:pt x="15493" y="76707"/>
                  </a:lnTo>
                  <a:lnTo>
                    <a:pt x="3889" y="119379"/>
                  </a:lnTo>
                  <a:lnTo>
                    <a:pt x="0" y="170433"/>
                  </a:lnTo>
                  <a:lnTo>
                    <a:pt x="974" y="197082"/>
                  </a:lnTo>
                  <a:lnTo>
                    <a:pt x="8733" y="243996"/>
                  </a:lnTo>
                  <a:lnTo>
                    <a:pt x="23947" y="282313"/>
                  </a:lnTo>
                  <a:lnTo>
                    <a:pt x="58165" y="321817"/>
                  </a:lnTo>
                  <a:lnTo>
                    <a:pt x="103421" y="339802"/>
                  </a:lnTo>
                  <a:lnTo>
                    <a:pt x="120396" y="340994"/>
                  </a:lnTo>
                  <a:lnTo>
                    <a:pt x="137421" y="339802"/>
                  </a:lnTo>
                  <a:lnTo>
                    <a:pt x="182499" y="321817"/>
                  </a:lnTo>
                  <a:lnTo>
                    <a:pt x="202153" y="303149"/>
                  </a:lnTo>
                  <a:lnTo>
                    <a:pt x="120396" y="303149"/>
                  </a:lnTo>
                  <a:lnTo>
                    <a:pt x="109348" y="302198"/>
                  </a:lnTo>
                  <a:lnTo>
                    <a:pt x="71276" y="279604"/>
                  </a:lnTo>
                  <a:lnTo>
                    <a:pt x="51435" y="243331"/>
                  </a:lnTo>
                  <a:lnTo>
                    <a:pt x="41790" y="191200"/>
                  </a:lnTo>
                  <a:lnTo>
                    <a:pt x="41148" y="170433"/>
                  </a:lnTo>
                  <a:lnTo>
                    <a:pt x="41790" y="149885"/>
                  </a:lnTo>
                  <a:lnTo>
                    <a:pt x="51435" y="97789"/>
                  </a:lnTo>
                  <a:lnTo>
                    <a:pt x="71276" y="61285"/>
                  </a:lnTo>
                  <a:lnTo>
                    <a:pt x="109348" y="38776"/>
                  </a:lnTo>
                  <a:lnTo>
                    <a:pt x="120396" y="37845"/>
                  </a:lnTo>
                  <a:lnTo>
                    <a:pt x="202180" y="37845"/>
                  </a:lnTo>
                  <a:lnTo>
                    <a:pt x="195308" y="29862"/>
                  </a:lnTo>
                  <a:lnTo>
                    <a:pt x="182499" y="19050"/>
                  </a:lnTo>
                  <a:lnTo>
                    <a:pt x="168473" y="10715"/>
                  </a:lnTo>
                  <a:lnTo>
                    <a:pt x="153447" y="4762"/>
                  </a:lnTo>
                  <a:lnTo>
                    <a:pt x="137421" y="1190"/>
                  </a:lnTo>
                  <a:lnTo>
                    <a:pt x="120396" y="0"/>
                  </a:lnTo>
                  <a:close/>
                </a:path>
                <a:path w="240664" h="340994">
                  <a:moveTo>
                    <a:pt x="202180" y="37845"/>
                  </a:moveTo>
                  <a:lnTo>
                    <a:pt x="120396" y="37845"/>
                  </a:lnTo>
                  <a:lnTo>
                    <a:pt x="131349" y="38776"/>
                  </a:lnTo>
                  <a:lnTo>
                    <a:pt x="141731" y="41576"/>
                  </a:lnTo>
                  <a:lnTo>
                    <a:pt x="176784" y="71596"/>
                  </a:lnTo>
                  <a:lnTo>
                    <a:pt x="193549" y="113551"/>
                  </a:lnTo>
                  <a:lnTo>
                    <a:pt x="199389" y="170433"/>
                  </a:lnTo>
                  <a:lnTo>
                    <a:pt x="198745" y="191200"/>
                  </a:lnTo>
                  <a:lnTo>
                    <a:pt x="188975" y="243331"/>
                  </a:lnTo>
                  <a:lnTo>
                    <a:pt x="169259" y="279604"/>
                  </a:lnTo>
                  <a:lnTo>
                    <a:pt x="131349" y="302198"/>
                  </a:lnTo>
                  <a:lnTo>
                    <a:pt x="120396" y="303149"/>
                  </a:lnTo>
                  <a:lnTo>
                    <a:pt x="202153" y="303149"/>
                  </a:lnTo>
                  <a:lnTo>
                    <a:pt x="225043" y="264287"/>
                  </a:lnTo>
                  <a:lnTo>
                    <a:pt x="236648" y="221599"/>
                  </a:lnTo>
                  <a:lnTo>
                    <a:pt x="240537" y="170433"/>
                  </a:lnTo>
                  <a:lnTo>
                    <a:pt x="239563" y="143859"/>
                  </a:lnTo>
                  <a:lnTo>
                    <a:pt x="231804" y="96996"/>
                  </a:lnTo>
                  <a:lnTo>
                    <a:pt x="216592" y="58679"/>
                  </a:lnTo>
                  <a:lnTo>
                    <a:pt x="206676" y="43068"/>
                  </a:lnTo>
                  <a:lnTo>
                    <a:pt x="202180" y="37845"/>
                  </a:lnTo>
                  <a:close/>
                </a:path>
              </a:pathLst>
            </a:custGeom>
            <a:solidFill>
              <a:srgbClr val="C6424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7918" y="2866770"/>
              <a:ext cx="230504" cy="334010"/>
            </a:xfrm>
            <a:custGeom>
              <a:avLst/>
              <a:gdLst/>
              <a:ahLst/>
              <a:cxnLst/>
              <a:rect l="l" t="t" r="r" b="b"/>
              <a:pathLst>
                <a:path w="230504" h="334010">
                  <a:moveTo>
                    <a:pt x="110617" y="0"/>
                  </a:moveTo>
                  <a:lnTo>
                    <a:pt x="65575" y="8143"/>
                  </a:lnTo>
                  <a:lnTo>
                    <a:pt x="30162" y="31337"/>
                  </a:lnTo>
                  <a:lnTo>
                    <a:pt x="7661" y="65865"/>
                  </a:lnTo>
                  <a:lnTo>
                    <a:pt x="0" y="107441"/>
                  </a:lnTo>
                  <a:lnTo>
                    <a:pt x="42672" y="107441"/>
                  </a:lnTo>
                  <a:lnTo>
                    <a:pt x="43172" y="98220"/>
                  </a:lnTo>
                  <a:lnTo>
                    <a:pt x="44672" y="89392"/>
                  </a:lnTo>
                  <a:lnTo>
                    <a:pt x="66621" y="52536"/>
                  </a:lnTo>
                  <a:lnTo>
                    <a:pt x="110236" y="37845"/>
                  </a:lnTo>
                  <a:lnTo>
                    <a:pt x="124876" y="38846"/>
                  </a:lnTo>
                  <a:lnTo>
                    <a:pt x="166965" y="62706"/>
                  </a:lnTo>
                  <a:lnTo>
                    <a:pt x="177037" y="98425"/>
                  </a:lnTo>
                  <a:lnTo>
                    <a:pt x="176184" y="107426"/>
                  </a:lnTo>
                  <a:lnTo>
                    <a:pt x="155739" y="148593"/>
                  </a:lnTo>
                  <a:lnTo>
                    <a:pt x="119253" y="189991"/>
                  </a:lnTo>
                  <a:lnTo>
                    <a:pt x="3683" y="305942"/>
                  </a:lnTo>
                  <a:lnTo>
                    <a:pt x="3683" y="333628"/>
                  </a:lnTo>
                  <a:lnTo>
                    <a:pt x="230251" y="333628"/>
                  </a:lnTo>
                  <a:lnTo>
                    <a:pt x="230251" y="296671"/>
                  </a:lnTo>
                  <a:lnTo>
                    <a:pt x="65151" y="296671"/>
                  </a:lnTo>
                  <a:lnTo>
                    <a:pt x="150495" y="212851"/>
                  </a:lnTo>
                  <a:lnTo>
                    <a:pt x="182784" y="177530"/>
                  </a:lnTo>
                  <a:lnTo>
                    <a:pt x="210595" y="136298"/>
                  </a:lnTo>
                  <a:lnTo>
                    <a:pt x="219329" y="98043"/>
                  </a:lnTo>
                  <a:lnTo>
                    <a:pt x="218493" y="83990"/>
                  </a:lnTo>
                  <a:lnTo>
                    <a:pt x="205867" y="46736"/>
                  </a:lnTo>
                  <a:lnTo>
                    <a:pt x="179488" y="18928"/>
                  </a:lnTo>
                  <a:lnTo>
                    <a:pt x="141208" y="3048"/>
                  </a:lnTo>
                  <a:lnTo>
                    <a:pt x="126406" y="762"/>
                  </a:lnTo>
                  <a:lnTo>
                    <a:pt x="110617" y="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66103" y="2845180"/>
              <a:ext cx="2959735" cy="334645"/>
            </a:xfrm>
            <a:custGeom>
              <a:avLst/>
              <a:gdLst/>
              <a:ahLst/>
              <a:cxnLst/>
              <a:rect l="l" t="t" r="r" b="b"/>
              <a:pathLst>
                <a:path w="2959734" h="334644">
                  <a:moveTo>
                    <a:pt x="205359" y="151257"/>
                  </a:moveTo>
                  <a:lnTo>
                    <a:pt x="165277" y="129667"/>
                  </a:lnTo>
                  <a:lnTo>
                    <a:pt x="140589" y="98044"/>
                  </a:lnTo>
                  <a:lnTo>
                    <a:pt x="131445" y="62992"/>
                  </a:lnTo>
                  <a:lnTo>
                    <a:pt x="194183" y="62992"/>
                  </a:lnTo>
                  <a:lnTo>
                    <a:pt x="194183" y="21590"/>
                  </a:lnTo>
                  <a:lnTo>
                    <a:pt x="14859" y="21590"/>
                  </a:lnTo>
                  <a:lnTo>
                    <a:pt x="14859" y="62992"/>
                  </a:lnTo>
                  <a:lnTo>
                    <a:pt x="78232" y="62992"/>
                  </a:lnTo>
                  <a:lnTo>
                    <a:pt x="77127" y="72745"/>
                  </a:lnTo>
                  <a:lnTo>
                    <a:pt x="63855" y="110350"/>
                  </a:lnTo>
                  <a:lnTo>
                    <a:pt x="34429" y="142354"/>
                  </a:lnTo>
                  <a:lnTo>
                    <a:pt x="0" y="159131"/>
                  </a:lnTo>
                  <a:lnTo>
                    <a:pt x="27051" y="200279"/>
                  </a:lnTo>
                  <a:lnTo>
                    <a:pt x="64998" y="180708"/>
                  </a:lnTo>
                  <a:lnTo>
                    <a:pt x="92608" y="152361"/>
                  </a:lnTo>
                  <a:lnTo>
                    <a:pt x="105537" y="129667"/>
                  </a:lnTo>
                  <a:lnTo>
                    <a:pt x="111417" y="139954"/>
                  </a:lnTo>
                  <a:lnTo>
                    <a:pt x="144500" y="174637"/>
                  </a:lnTo>
                  <a:lnTo>
                    <a:pt x="180086" y="192024"/>
                  </a:lnTo>
                  <a:lnTo>
                    <a:pt x="205359" y="151257"/>
                  </a:lnTo>
                  <a:close/>
                </a:path>
                <a:path w="2959734" h="334644">
                  <a:moveTo>
                    <a:pt x="283083" y="2921"/>
                  </a:moveTo>
                  <a:lnTo>
                    <a:pt x="231648" y="2921"/>
                  </a:lnTo>
                  <a:lnTo>
                    <a:pt x="231648" y="81788"/>
                  </a:lnTo>
                  <a:lnTo>
                    <a:pt x="184785" y="81788"/>
                  </a:lnTo>
                  <a:lnTo>
                    <a:pt x="184785" y="123571"/>
                  </a:lnTo>
                  <a:lnTo>
                    <a:pt x="231648" y="123571"/>
                  </a:lnTo>
                  <a:lnTo>
                    <a:pt x="231648" y="199136"/>
                  </a:lnTo>
                  <a:lnTo>
                    <a:pt x="283083" y="199136"/>
                  </a:lnTo>
                  <a:lnTo>
                    <a:pt x="283083" y="2921"/>
                  </a:lnTo>
                  <a:close/>
                </a:path>
                <a:path w="2959734" h="334644">
                  <a:moveTo>
                    <a:pt x="284226" y="269748"/>
                  </a:moveTo>
                  <a:lnTo>
                    <a:pt x="283197" y="259943"/>
                  </a:lnTo>
                  <a:lnTo>
                    <a:pt x="280492" y="250875"/>
                  </a:lnTo>
                  <a:lnTo>
                    <a:pt x="277177" y="244602"/>
                  </a:lnTo>
                  <a:lnTo>
                    <a:pt x="276098" y="242557"/>
                  </a:lnTo>
                  <a:lnTo>
                    <a:pt x="242544" y="217220"/>
                  </a:lnTo>
                  <a:lnTo>
                    <a:pt x="232537" y="213702"/>
                  </a:lnTo>
                  <a:lnTo>
                    <a:pt x="232537" y="261112"/>
                  </a:lnTo>
                  <a:lnTo>
                    <a:pt x="232537" y="278384"/>
                  </a:lnTo>
                  <a:lnTo>
                    <a:pt x="196621" y="293179"/>
                  </a:lnTo>
                  <a:lnTo>
                    <a:pt x="168910" y="294640"/>
                  </a:lnTo>
                  <a:lnTo>
                    <a:pt x="154330" y="294284"/>
                  </a:lnTo>
                  <a:lnTo>
                    <a:pt x="111633" y="284607"/>
                  </a:lnTo>
                  <a:lnTo>
                    <a:pt x="106299" y="278384"/>
                  </a:lnTo>
                  <a:lnTo>
                    <a:pt x="106299" y="261112"/>
                  </a:lnTo>
                  <a:lnTo>
                    <a:pt x="141668" y="246037"/>
                  </a:lnTo>
                  <a:lnTo>
                    <a:pt x="168910" y="244602"/>
                  </a:lnTo>
                  <a:lnTo>
                    <a:pt x="183743" y="244919"/>
                  </a:lnTo>
                  <a:lnTo>
                    <a:pt x="227076" y="254762"/>
                  </a:lnTo>
                  <a:lnTo>
                    <a:pt x="232537" y="261112"/>
                  </a:lnTo>
                  <a:lnTo>
                    <a:pt x="232537" y="213702"/>
                  </a:lnTo>
                  <a:lnTo>
                    <a:pt x="186194" y="205790"/>
                  </a:lnTo>
                  <a:lnTo>
                    <a:pt x="168910" y="205232"/>
                  </a:lnTo>
                  <a:lnTo>
                    <a:pt x="151803" y="205790"/>
                  </a:lnTo>
                  <a:lnTo>
                    <a:pt x="107950" y="212979"/>
                  </a:lnTo>
                  <a:lnTo>
                    <a:pt x="68707" y="234950"/>
                  </a:lnTo>
                  <a:lnTo>
                    <a:pt x="54737" y="269748"/>
                  </a:lnTo>
                  <a:lnTo>
                    <a:pt x="55676" y="279488"/>
                  </a:lnTo>
                  <a:lnTo>
                    <a:pt x="85369" y="317093"/>
                  </a:lnTo>
                  <a:lnTo>
                    <a:pt x="121323" y="329857"/>
                  </a:lnTo>
                  <a:lnTo>
                    <a:pt x="168910" y="334264"/>
                  </a:lnTo>
                  <a:lnTo>
                    <a:pt x="186194" y="333717"/>
                  </a:lnTo>
                  <a:lnTo>
                    <a:pt x="230505" y="326517"/>
                  </a:lnTo>
                  <a:lnTo>
                    <a:pt x="270002" y="304419"/>
                  </a:lnTo>
                  <a:lnTo>
                    <a:pt x="283197" y="279488"/>
                  </a:lnTo>
                  <a:lnTo>
                    <a:pt x="284226" y="269748"/>
                  </a:lnTo>
                  <a:close/>
                </a:path>
                <a:path w="2959734" h="334644">
                  <a:moveTo>
                    <a:pt x="568833" y="15494"/>
                  </a:moveTo>
                  <a:lnTo>
                    <a:pt x="517017" y="15494"/>
                  </a:lnTo>
                  <a:lnTo>
                    <a:pt x="517017" y="51181"/>
                  </a:lnTo>
                  <a:lnTo>
                    <a:pt x="517017" y="91440"/>
                  </a:lnTo>
                  <a:lnTo>
                    <a:pt x="517017" y="121031"/>
                  </a:lnTo>
                  <a:lnTo>
                    <a:pt x="386969" y="121031"/>
                  </a:lnTo>
                  <a:lnTo>
                    <a:pt x="386969" y="91440"/>
                  </a:lnTo>
                  <a:lnTo>
                    <a:pt x="517017" y="91440"/>
                  </a:lnTo>
                  <a:lnTo>
                    <a:pt x="517017" y="51181"/>
                  </a:lnTo>
                  <a:lnTo>
                    <a:pt x="386969" y="51181"/>
                  </a:lnTo>
                  <a:lnTo>
                    <a:pt x="386969" y="15494"/>
                  </a:lnTo>
                  <a:lnTo>
                    <a:pt x="335788" y="15494"/>
                  </a:lnTo>
                  <a:lnTo>
                    <a:pt x="335788" y="162433"/>
                  </a:lnTo>
                  <a:lnTo>
                    <a:pt x="568833" y="162433"/>
                  </a:lnTo>
                  <a:lnTo>
                    <a:pt x="568833" y="121031"/>
                  </a:lnTo>
                  <a:lnTo>
                    <a:pt x="568833" y="91440"/>
                  </a:lnTo>
                  <a:lnTo>
                    <a:pt x="568833" y="51181"/>
                  </a:lnTo>
                  <a:lnTo>
                    <a:pt x="568833" y="15494"/>
                  </a:lnTo>
                  <a:close/>
                </a:path>
                <a:path w="2959734" h="334644">
                  <a:moveTo>
                    <a:pt x="603758" y="191643"/>
                  </a:moveTo>
                  <a:lnTo>
                    <a:pt x="301625" y="191643"/>
                  </a:lnTo>
                  <a:lnTo>
                    <a:pt x="301625" y="232283"/>
                  </a:lnTo>
                  <a:lnTo>
                    <a:pt x="425831" y="232283"/>
                  </a:lnTo>
                  <a:lnTo>
                    <a:pt x="425831" y="333502"/>
                  </a:lnTo>
                  <a:lnTo>
                    <a:pt x="477393" y="333502"/>
                  </a:lnTo>
                  <a:lnTo>
                    <a:pt x="477393" y="232283"/>
                  </a:lnTo>
                  <a:lnTo>
                    <a:pt x="603758" y="232283"/>
                  </a:lnTo>
                  <a:lnTo>
                    <a:pt x="603758" y="191643"/>
                  </a:lnTo>
                  <a:close/>
                </a:path>
                <a:path w="2959734" h="334644">
                  <a:moveTo>
                    <a:pt x="888111" y="298958"/>
                  </a:moveTo>
                  <a:lnTo>
                    <a:pt x="839165" y="209296"/>
                  </a:lnTo>
                  <a:lnTo>
                    <a:pt x="833628" y="199136"/>
                  </a:lnTo>
                  <a:lnTo>
                    <a:pt x="843838" y="193687"/>
                  </a:lnTo>
                  <a:lnTo>
                    <a:pt x="852779" y="187071"/>
                  </a:lnTo>
                  <a:lnTo>
                    <a:pt x="860463" y="179324"/>
                  </a:lnTo>
                  <a:lnTo>
                    <a:pt x="866902" y="170434"/>
                  </a:lnTo>
                  <a:lnTo>
                    <a:pt x="871994" y="160502"/>
                  </a:lnTo>
                  <a:lnTo>
                    <a:pt x="872070" y="160274"/>
                  </a:lnTo>
                  <a:lnTo>
                    <a:pt x="875665" y="149567"/>
                  </a:lnTo>
                  <a:lnTo>
                    <a:pt x="877900" y="137591"/>
                  </a:lnTo>
                  <a:lnTo>
                    <a:pt x="878522" y="127508"/>
                  </a:lnTo>
                  <a:lnTo>
                    <a:pt x="878611" y="123571"/>
                  </a:lnTo>
                  <a:lnTo>
                    <a:pt x="876973" y="105498"/>
                  </a:lnTo>
                  <a:lnTo>
                    <a:pt x="853313" y="61468"/>
                  </a:lnTo>
                  <a:lnTo>
                    <a:pt x="815340" y="42291"/>
                  </a:lnTo>
                  <a:lnTo>
                    <a:pt x="815340" y="124587"/>
                  </a:lnTo>
                  <a:lnTo>
                    <a:pt x="814616" y="133146"/>
                  </a:lnTo>
                  <a:lnTo>
                    <a:pt x="781202" y="159753"/>
                  </a:lnTo>
                  <a:lnTo>
                    <a:pt x="771017" y="160274"/>
                  </a:lnTo>
                  <a:lnTo>
                    <a:pt x="738632" y="160274"/>
                  </a:lnTo>
                  <a:lnTo>
                    <a:pt x="738632" y="87884"/>
                  </a:lnTo>
                  <a:lnTo>
                    <a:pt x="771017" y="87884"/>
                  </a:lnTo>
                  <a:lnTo>
                    <a:pt x="808951" y="102247"/>
                  </a:lnTo>
                  <a:lnTo>
                    <a:pt x="815340" y="124587"/>
                  </a:lnTo>
                  <a:lnTo>
                    <a:pt x="815340" y="42291"/>
                  </a:lnTo>
                  <a:lnTo>
                    <a:pt x="804964" y="39827"/>
                  </a:lnTo>
                  <a:lnTo>
                    <a:pt x="783971" y="38227"/>
                  </a:lnTo>
                  <a:lnTo>
                    <a:pt x="677418" y="38227"/>
                  </a:lnTo>
                  <a:lnTo>
                    <a:pt x="677418" y="298958"/>
                  </a:lnTo>
                  <a:lnTo>
                    <a:pt x="738632" y="298958"/>
                  </a:lnTo>
                  <a:lnTo>
                    <a:pt x="738632" y="209296"/>
                  </a:lnTo>
                  <a:lnTo>
                    <a:pt x="772795" y="209296"/>
                  </a:lnTo>
                  <a:lnTo>
                    <a:pt x="820674" y="298958"/>
                  </a:lnTo>
                  <a:lnTo>
                    <a:pt x="888111" y="298958"/>
                  </a:lnTo>
                  <a:close/>
                </a:path>
                <a:path w="2959734" h="334644">
                  <a:moveTo>
                    <a:pt x="1341856" y="168148"/>
                  </a:moveTo>
                  <a:lnTo>
                    <a:pt x="1332966" y="113868"/>
                  </a:lnTo>
                  <a:lnTo>
                    <a:pt x="1307363" y="72821"/>
                  </a:lnTo>
                  <a:lnTo>
                    <a:pt x="1280261" y="53098"/>
                  </a:lnTo>
                  <a:lnTo>
                    <a:pt x="1280261" y="168148"/>
                  </a:lnTo>
                  <a:lnTo>
                    <a:pt x="1280160" y="170434"/>
                  </a:lnTo>
                  <a:lnTo>
                    <a:pt x="1270139" y="218071"/>
                  </a:lnTo>
                  <a:lnTo>
                    <a:pt x="1226908" y="245427"/>
                  </a:lnTo>
                  <a:lnTo>
                    <a:pt x="1211072" y="246380"/>
                  </a:lnTo>
                  <a:lnTo>
                    <a:pt x="1179068" y="246380"/>
                  </a:lnTo>
                  <a:lnTo>
                    <a:pt x="1179068" y="90424"/>
                  </a:lnTo>
                  <a:lnTo>
                    <a:pt x="1210437" y="90424"/>
                  </a:lnTo>
                  <a:lnTo>
                    <a:pt x="1252423" y="100355"/>
                  </a:lnTo>
                  <a:lnTo>
                    <a:pt x="1275715" y="132537"/>
                  </a:lnTo>
                  <a:lnTo>
                    <a:pt x="1280261" y="168148"/>
                  </a:lnTo>
                  <a:lnTo>
                    <a:pt x="1280261" y="53098"/>
                  </a:lnTo>
                  <a:lnTo>
                    <a:pt x="1266850" y="47078"/>
                  </a:lnTo>
                  <a:lnTo>
                    <a:pt x="1250391" y="42189"/>
                  </a:lnTo>
                  <a:lnTo>
                    <a:pt x="1232509" y="39230"/>
                  </a:lnTo>
                  <a:lnTo>
                    <a:pt x="1213231" y="38227"/>
                  </a:lnTo>
                  <a:lnTo>
                    <a:pt x="1117854" y="38227"/>
                  </a:lnTo>
                  <a:lnTo>
                    <a:pt x="1117854" y="298069"/>
                  </a:lnTo>
                  <a:lnTo>
                    <a:pt x="1104277" y="282702"/>
                  </a:lnTo>
                  <a:lnTo>
                    <a:pt x="1079500" y="254635"/>
                  </a:lnTo>
                  <a:lnTo>
                    <a:pt x="1078611" y="253619"/>
                  </a:lnTo>
                  <a:lnTo>
                    <a:pt x="1084173" y="245275"/>
                  </a:lnTo>
                  <a:lnTo>
                    <a:pt x="1089063" y="236207"/>
                  </a:lnTo>
                  <a:lnTo>
                    <a:pt x="1093266" y="226466"/>
                  </a:lnTo>
                  <a:lnTo>
                    <a:pt x="1096772" y="216027"/>
                  </a:lnTo>
                  <a:lnTo>
                    <a:pt x="1097546" y="212852"/>
                  </a:lnTo>
                  <a:lnTo>
                    <a:pt x="1099502" y="204914"/>
                  </a:lnTo>
                  <a:lnTo>
                    <a:pt x="1101445" y="193230"/>
                  </a:lnTo>
                  <a:lnTo>
                    <a:pt x="1102601" y="180987"/>
                  </a:lnTo>
                  <a:lnTo>
                    <a:pt x="1102995" y="168148"/>
                  </a:lnTo>
                  <a:lnTo>
                    <a:pt x="1053719" y="168148"/>
                  </a:lnTo>
                  <a:lnTo>
                    <a:pt x="1053655" y="177012"/>
                  </a:lnTo>
                  <a:lnTo>
                    <a:pt x="1052703" y="184531"/>
                  </a:lnTo>
                  <a:lnTo>
                    <a:pt x="1050632" y="192151"/>
                  </a:lnTo>
                  <a:lnTo>
                    <a:pt x="1048766" y="199517"/>
                  </a:lnTo>
                  <a:lnTo>
                    <a:pt x="1045972" y="206502"/>
                  </a:lnTo>
                  <a:lnTo>
                    <a:pt x="1042543" y="212852"/>
                  </a:lnTo>
                  <a:lnTo>
                    <a:pt x="1028814" y="197358"/>
                  </a:lnTo>
                  <a:lnTo>
                    <a:pt x="1008634" y="174561"/>
                  </a:lnTo>
                  <a:lnTo>
                    <a:pt x="1008634" y="246761"/>
                  </a:lnTo>
                  <a:lnTo>
                    <a:pt x="983869" y="254635"/>
                  </a:lnTo>
                  <a:lnTo>
                    <a:pt x="978789" y="254635"/>
                  </a:lnTo>
                  <a:lnTo>
                    <a:pt x="945388" y="234442"/>
                  </a:lnTo>
                  <a:lnTo>
                    <a:pt x="945388" y="220472"/>
                  </a:lnTo>
                  <a:lnTo>
                    <a:pt x="946912" y="215519"/>
                  </a:lnTo>
                  <a:lnTo>
                    <a:pt x="953262" y="206121"/>
                  </a:lnTo>
                  <a:lnTo>
                    <a:pt x="957834" y="201549"/>
                  </a:lnTo>
                  <a:lnTo>
                    <a:pt x="963676" y="197358"/>
                  </a:lnTo>
                  <a:lnTo>
                    <a:pt x="1008634" y="246761"/>
                  </a:lnTo>
                  <a:lnTo>
                    <a:pt x="1008634" y="174561"/>
                  </a:lnTo>
                  <a:lnTo>
                    <a:pt x="1003300" y="168529"/>
                  </a:lnTo>
                  <a:lnTo>
                    <a:pt x="1017270" y="158496"/>
                  </a:lnTo>
                  <a:lnTo>
                    <a:pt x="1025245" y="152323"/>
                  </a:lnTo>
                  <a:lnTo>
                    <a:pt x="1032217" y="145783"/>
                  </a:lnTo>
                  <a:lnTo>
                    <a:pt x="1038199" y="138836"/>
                  </a:lnTo>
                  <a:lnTo>
                    <a:pt x="1040523" y="135382"/>
                  </a:lnTo>
                  <a:lnTo>
                    <a:pt x="1043178" y="131445"/>
                  </a:lnTo>
                  <a:lnTo>
                    <a:pt x="1047102" y="123710"/>
                  </a:lnTo>
                  <a:lnTo>
                    <a:pt x="1049934" y="115544"/>
                  </a:lnTo>
                  <a:lnTo>
                    <a:pt x="1051674" y="106946"/>
                  </a:lnTo>
                  <a:lnTo>
                    <a:pt x="1052271" y="98552"/>
                  </a:lnTo>
                  <a:lnTo>
                    <a:pt x="1052220" y="96647"/>
                  </a:lnTo>
                  <a:lnTo>
                    <a:pt x="1051712" y="89420"/>
                  </a:lnTo>
                  <a:lnTo>
                    <a:pt x="1050404" y="82804"/>
                  </a:lnTo>
                  <a:lnTo>
                    <a:pt x="1050112" y="81280"/>
                  </a:lnTo>
                  <a:lnTo>
                    <a:pt x="1027341" y="47955"/>
                  </a:lnTo>
                  <a:lnTo>
                    <a:pt x="1005459" y="37553"/>
                  </a:lnTo>
                  <a:lnTo>
                    <a:pt x="1005459" y="96647"/>
                  </a:lnTo>
                  <a:lnTo>
                    <a:pt x="1005459" y="106299"/>
                  </a:lnTo>
                  <a:lnTo>
                    <a:pt x="1004189" y="110744"/>
                  </a:lnTo>
                  <a:lnTo>
                    <a:pt x="998601" y="119380"/>
                  </a:lnTo>
                  <a:lnTo>
                    <a:pt x="994029" y="123571"/>
                  </a:lnTo>
                  <a:lnTo>
                    <a:pt x="975233" y="135382"/>
                  </a:lnTo>
                  <a:lnTo>
                    <a:pt x="970661" y="129921"/>
                  </a:lnTo>
                  <a:lnTo>
                    <a:pt x="967105" y="124587"/>
                  </a:lnTo>
                  <a:lnTo>
                    <a:pt x="964374" y="119380"/>
                  </a:lnTo>
                  <a:lnTo>
                    <a:pt x="961898" y="114427"/>
                  </a:lnTo>
                  <a:lnTo>
                    <a:pt x="960501" y="109347"/>
                  </a:lnTo>
                  <a:lnTo>
                    <a:pt x="960602" y="97917"/>
                  </a:lnTo>
                  <a:lnTo>
                    <a:pt x="962533" y="93091"/>
                  </a:lnTo>
                  <a:lnTo>
                    <a:pt x="970788" y="85090"/>
                  </a:lnTo>
                  <a:lnTo>
                    <a:pt x="976376" y="82931"/>
                  </a:lnTo>
                  <a:lnTo>
                    <a:pt x="983488" y="82804"/>
                  </a:lnTo>
                  <a:lnTo>
                    <a:pt x="990473" y="83058"/>
                  </a:lnTo>
                  <a:lnTo>
                    <a:pt x="995934" y="84963"/>
                  </a:lnTo>
                  <a:lnTo>
                    <a:pt x="999744" y="88646"/>
                  </a:lnTo>
                  <a:lnTo>
                    <a:pt x="1003554" y="92456"/>
                  </a:lnTo>
                  <a:lnTo>
                    <a:pt x="1005459" y="96647"/>
                  </a:lnTo>
                  <a:lnTo>
                    <a:pt x="1005459" y="37553"/>
                  </a:lnTo>
                  <a:lnTo>
                    <a:pt x="1003109" y="36830"/>
                  </a:lnTo>
                  <a:lnTo>
                    <a:pt x="993482" y="35166"/>
                  </a:lnTo>
                  <a:lnTo>
                    <a:pt x="983107" y="34544"/>
                  </a:lnTo>
                  <a:lnTo>
                    <a:pt x="972413" y="35217"/>
                  </a:lnTo>
                  <a:lnTo>
                    <a:pt x="930059" y="54571"/>
                  </a:lnTo>
                  <a:lnTo>
                    <a:pt x="910590" y="94195"/>
                  </a:lnTo>
                  <a:lnTo>
                    <a:pt x="910069" y="105498"/>
                  </a:lnTo>
                  <a:lnTo>
                    <a:pt x="910526" y="112179"/>
                  </a:lnTo>
                  <a:lnTo>
                    <a:pt x="924382" y="149796"/>
                  </a:lnTo>
                  <a:lnTo>
                    <a:pt x="933450" y="162814"/>
                  </a:lnTo>
                  <a:lnTo>
                    <a:pt x="923328" y="169799"/>
                  </a:lnTo>
                  <a:lnTo>
                    <a:pt x="894003" y="200304"/>
                  </a:lnTo>
                  <a:lnTo>
                    <a:pt x="886587" y="229743"/>
                  </a:lnTo>
                  <a:lnTo>
                    <a:pt x="887323" y="239788"/>
                  </a:lnTo>
                  <a:lnTo>
                    <a:pt x="903160" y="274612"/>
                  </a:lnTo>
                  <a:lnTo>
                    <a:pt x="938110" y="297256"/>
                  </a:lnTo>
                  <a:lnTo>
                    <a:pt x="975233" y="302895"/>
                  </a:lnTo>
                  <a:lnTo>
                    <a:pt x="983729" y="302615"/>
                  </a:lnTo>
                  <a:lnTo>
                    <a:pt x="1026172" y="291884"/>
                  </a:lnTo>
                  <a:lnTo>
                    <a:pt x="1041781" y="282702"/>
                  </a:lnTo>
                  <a:lnTo>
                    <a:pt x="1056640" y="298958"/>
                  </a:lnTo>
                  <a:lnTo>
                    <a:pt x="1213231" y="298958"/>
                  </a:lnTo>
                  <a:lnTo>
                    <a:pt x="1229563" y="298069"/>
                  </a:lnTo>
                  <a:lnTo>
                    <a:pt x="1232509" y="297916"/>
                  </a:lnTo>
                  <a:lnTo>
                    <a:pt x="1281938" y="283210"/>
                  </a:lnTo>
                  <a:lnTo>
                    <a:pt x="1317574" y="252234"/>
                  </a:lnTo>
                  <a:lnTo>
                    <a:pt x="1321219" y="246380"/>
                  </a:lnTo>
                  <a:lnTo>
                    <a:pt x="1326134" y="238506"/>
                  </a:lnTo>
                  <a:lnTo>
                    <a:pt x="1332966" y="223215"/>
                  </a:lnTo>
                  <a:lnTo>
                    <a:pt x="1337856" y="206502"/>
                  </a:lnTo>
                  <a:lnTo>
                    <a:pt x="1340827" y="188252"/>
                  </a:lnTo>
                  <a:lnTo>
                    <a:pt x="1341780" y="170434"/>
                  </a:lnTo>
                  <a:lnTo>
                    <a:pt x="1341856" y="168148"/>
                  </a:lnTo>
                  <a:close/>
                </a:path>
                <a:path w="2959734" h="334644">
                  <a:moveTo>
                    <a:pt x="1625346" y="218948"/>
                  </a:moveTo>
                  <a:lnTo>
                    <a:pt x="1587728" y="194652"/>
                  </a:lnTo>
                  <a:lnTo>
                    <a:pt x="1562328" y="159829"/>
                  </a:lnTo>
                  <a:lnTo>
                    <a:pt x="1547977" y="118097"/>
                  </a:lnTo>
                  <a:lnTo>
                    <a:pt x="1543685" y="73152"/>
                  </a:lnTo>
                  <a:lnTo>
                    <a:pt x="1543685" y="27432"/>
                  </a:lnTo>
                  <a:lnTo>
                    <a:pt x="1491107" y="27432"/>
                  </a:lnTo>
                  <a:lnTo>
                    <a:pt x="1491107" y="73152"/>
                  </a:lnTo>
                  <a:lnTo>
                    <a:pt x="1490497" y="89382"/>
                  </a:lnTo>
                  <a:lnTo>
                    <a:pt x="1482344" y="136144"/>
                  </a:lnTo>
                  <a:lnTo>
                    <a:pt x="1463852" y="177660"/>
                  </a:lnTo>
                  <a:lnTo>
                    <a:pt x="1433639" y="210743"/>
                  </a:lnTo>
                  <a:lnTo>
                    <a:pt x="1406398" y="226187"/>
                  </a:lnTo>
                  <a:lnTo>
                    <a:pt x="1437386" y="269367"/>
                  </a:lnTo>
                  <a:lnTo>
                    <a:pt x="1476743" y="242798"/>
                  </a:lnTo>
                  <a:lnTo>
                    <a:pt x="1504950" y="204952"/>
                  </a:lnTo>
                  <a:lnTo>
                    <a:pt x="1518031" y="174625"/>
                  </a:lnTo>
                  <a:lnTo>
                    <a:pt x="1524050" y="188849"/>
                  </a:lnTo>
                  <a:lnTo>
                    <a:pt x="1548003" y="226060"/>
                  </a:lnTo>
                  <a:lnTo>
                    <a:pt x="1581442" y="253860"/>
                  </a:lnTo>
                  <a:lnTo>
                    <a:pt x="1594739" y="260731"/>
                  </a:lnTo>
                  <a:lnTo>
                    <a:pt x="1625346" y="218948"/>
                  </a:lnTo>
                  <a:close/>
                </a:path>
                <a:path w="2959734" h="334644">
                  <a:moveTo>
                    <a:pt x="1689100" y="2921"/>
                  </a:moveTo>
                  <a:lnTo>
                    <a:pt x="1636903" y="2921"/>
                  </a:lnTo>
                  <a:lnTo>
                    <a:pt x="1636903" y="334264"/>
                  </a:lnTo>
                  <a:lnTo>
                    <a:pt x="1689100" y="334264"/>
                  </a:lnTo>
                  <a:lnTo>
                    <a:pt x="1689100" y="2921"/>
                  </a:lnTo>
                  <a:close/>
                </a:path>
                <a:path w="2959734" h="334644">
                  <a:moveTo>
                    <a:pt x="2002917" y="156337"/>
                  </a:moveTo>
                  <a:lnTo>
                    <a:pt x="1950885" y="139827"/>
                  </a:lnTo>
                  <a:lnTo>
                    <a:pt x="1918093" y="115951"/>
                  </a:lnTo>
                  <a:lnTo>
                    <a:pt x="1914740" y="112776"/>
                  </a:lnTo>
                  <a:lnTo>
                    <a:pt x="1893697" y="79641"/>
                  </a:lnTo>
                  <a:lnTo>
                    <a:pt x="1886966" y="44704"/>
                  </a:lnTo>
                  <a:lnTo>
                    <a:pt x="1886966" y="21590"/>
                  </a:lnTo>
                  <a:lnTo>
                    <a:pt x="1831467" y="21590"/>
                  </a:lnTo>
                  <a:lnTo>
                    <a:pt x="1831467" y="44704"/>
                  </a:lnTo>
                  <a:lnTo>
                    <a:pt x="1830679" y="56235"/>
                  </a:lnTo>
                  <a:lnTo>
                    <a:pt x="1811870" y="101879"/>
                  </a:lnTo>
                  <a:lnTo>
                    <a:pt x="1780921" y="131318"/>
                  </a:lnTo>
                  <a:lnTo>
                    <a:pt x="1735035" y="152057"/>
                  </a:lnTo>
                  <a:lnTo>
                    <a:pt x="1716278" y="156337"/>
                  </a:lnTo>
                  <a:lnTo>
                    <a:pt x="1738249" y="199136"/>
                  </a:lnTo>
                  <a:lnTo>
                    <a:pt x="1778889" y="187058"/>
                  </a:lnTo>
                  <a:lnTo>
                    <a:pt x="1812671" y="168402"/>
                  </a:lnTo>
                  <a:lnTo>
                    <a:pt x="1850288" y="130746"/>
                  </a:lnTo>
                  <a:lnTo>
                    <a:pt x="1859280" y="115951"/>
                  </a:lnTo>
                  <a:lnTo>
                    <a:pt x="1868157" y="130822"/>
                  </a:lnTo>
                  <a:lnTo>
                    <a:pt x="1905635" y="168656"/>
                  </a:lnTo>
                  <a:lnTo>
                    <a:pt x="1939442" y="187185"/>
                  </a:lnTo>
                  <a:lnTo>
                    <a:pt x="1980311" y="199136"/>
                  </a:lnTo>
                  <a:lnTo>
                    <a:pt x="2002917" y="156337"/>
                  </a:lnTo>
                  <a:close/>
                </a:path>
                <a:path w="2959734" h="334644">
                  <a:moveTo>
                    <a:pt x="2012315" y="251714"/>
                  </a:moveTo>
                  <a:lnTo>
                    <a:pt x="1710182" y="251714"/>
                  </a:lnTo>
                  <a:lnTo>
                    <a:pt x="1710182" y="294259"/>
                  </a:lnTo>
                  <a:lnTo>
                    <a:pt x="2012315" y="294259"/>
                  </a:lnTo>
                  <a:lnTo>
                    <a:pt x="2012315" y="251714"/>
                  </a:lnTo>
                  <a:close/>
                </a:path>
                <a:path w="2959734" h="334644">
                  <a:moveTo>
                    <a:pt x="2162302" y="181483"/>
                  </a:moveTo>
                  <a:lnTo>
                    <a:pt x="2158034" y="148082"/>
                  </a:lnTo>
                  <a:lnTo>
                    <a:pt x="2157222" y="141605"/>
                  </a:lnTo>
                  <a:lnTo>
                    <a:pt x="2146592" y="143116"/>
                  </a:lnTo>
                  <a:lnTo>
                    <a:pt x="2104809" y="146926"/>
                  </a:lnTo>
                  <a:lnTo>
                    <a:pt x="2070862" y="148082"/>
                  </a:lnTo>
                  <a:lnTo>
                    <a:pt x="2070862" y="124587"/>
                  </a:lnTo>
                  <a:lnTo>
                    <a:pt x="2135251" y="124587"/>
                  </a:lnTo>
                  <a:lnTo>
                    <a:pt x="2135251" y="85344"/>
                  </a:lnTo>
                  <a:lnTo>
                    <a:pt x="2070862" y="85344"/>
                  </a:lnTo>
                  <a:lnTo>
                    <a:pt x="2070862" y="63373"/>
                  </a:lnTo>
                  <a:lnTo>
                    <a:pt x="2146808" y="63373"/>
                  </a:lnTo>
                  <a:lnTo>
                    <a:pt x="2146808" y="21971"/>
                  </a:lnTo>
                  <a:lnTo>
                    <a:pt x="2021078" y="21971"/>
                  </a:lnTo>
                  <a:lnTo>
                    <a:pt x="2021078" y="189103"/>
                  </a:lnTo>
                  <a:lnTo>
                    <a:pt x="2044192" y="189103"/>
                  </a:lnTo>
                  <a:lnTo>
                    <a:pt x="2077834" y="188836"/>
                  </a:lnTo>
                  <a:lnTo>
                    <a:pt x="2116518" y="187096"/>
                  </a:lnTo>
                  <a:lnTo>
                    <a:pt x="2153005" y="183007"/>
                  </a:lnTo>
                  <a:lnTo>
                    <a:pt x="2162302" y="181483"/>
                  </a:lnTo>
                  <a:close/>
                </a:path>
                <a:path w="2959734" h="334644">
                  <a:moveTo>
                    <a:pt x="2227453" y="7874"/>
                  </a:moveTo>
                  <a:lnTo>
                    <a:pt x="2178558" y="7874"/>
                  </a:lnTo>
                  <a:lnTo>
                    <a:pt x="2178558" y="81407"/>
                  </a:lnTo>
                  <a:lnTo>
                    <a:pt x="2148967" y="81407"/>
                  </a:lnTo>
                  <a:lnTo>
                    <a:pt x="2148967" y="122428"/>
                  </a:lnTo>
                  <a:lnTo>
                    <a:pt x="2178558" y="122428"/>
                  </a:lnTo>
                  <a:lnTo>
                    <a:pt x="2178558" y="197358"/>
                  </a:lnTo>
                  <a:lnTo>
                    <a:pt x="2227453" y="197358"/>
                  </a:lnTo>
                  <a:lnTo>
                    <a:pt x="2227453" y="7874"/>
                  </a:lnTo>
                  <a:close/>
                </a:path>
                <a:path w="2959734" h="334644">
                  <a:moveTo>
                    <a:pt x="2293747" y="211836"/>
                  </a:moveTo>
                  <a:lnTo>
                    <a:pt x="2242185" y="211836"/>
                  </a:lnTo>
                  <a:lnTo>
                    <a:pt x="2242185" y="252095"/>
                  </a:lnTo>
                  <a:lnTo>
                    <a:pt x="2242185" y="288544"/>
                  </a:lnTo>
                  <a:lnTo>
                    <a:pt x="2117598" y="288544"/>
                  </a:lnTo>
                  <a:lnTo>
                    <a:pt x="2117598" y="252095"/>
                  </a:lnTo>
                  <a:lnTo>
                    <a:pt x="2242185" y="252095"/>
                  </a:lnTo>
                  <a:lnTo>
                    <a:pt x="2242185" y="211836"/>
                  </a:lnTo>
                  <a:lnTo>
                    <a:pt x="2065782" y="211836"/>
                  </a:lnTo>
                  <a:lnTo>
                    <a:pt x="2065782" y="329946"/>
                  </a:lnTo>
                  <a:lnTo>
                    <a:pt x="2293747" y="329946"/>
                  </a:lnTo>
                  <a:lnTo>
                    <a:pt x="2293747" y="288544"/>
                  </a:lnTo>
                  <a:lnTo>
                    <a:pt x="2293747" y="252095"/>
                  </a:lnTo>
                  <a:lnTo>
                    <a:pt x="2293747" y="211836"/>
                  </a:lnTo>
                  <a:close/>
                </a:path>
                <a:path w="2959734" h="334644">
                  <a:moveTo>
                    <a:pt x="2293747" y="2921"/>
                  </a:moveTo>
                  <a:lnTo>
                    <a:pt x="2244344" y="2921"/>
                  </a:lnTo>
                  <a:lnTo>
                    <a:pt x="2244344" y="199517"/>
                  </a:lnTo>
                  <a:lnTo>
                    <a:pt x="2293747" y="199517"/>
                  </a:lnTo>
                  <a:lnTo>
                    <a:pt x="2293747" y="2921"/>
                  </a:lnTo>
                  <a:close/>
                </a:path>
                <a:path w="2959734" h="334644">
                  <a:moveTo>
                    <a:pt x="2548255" y="143764"/>
                  </a:moveTo>
                  <a:lnTo>
                    <a:pt x="2547442" y="134620"/>
                  </a:lnTo>
                  <a:lnTo>
                    <a:pt x="2545372" y="126047"/>
                  </a:lnTo>
                  <a:lnTo>
                    <a:pt x="2542235" y="118491"/>
                  </a:lnTo>
                  <a:lnTo>
                    <a:pt x="2542057" y="118046"/>
                  </a:lnTo>
                  <a:lnTo>
                    <a:pt x="2509393" y="88011"/>
                  </a:lnTo>
                  <a:lnTo>
                    <a:pt x="2499995" y="84391"/>
                  </a:lnTo>
                  <a:lnTo>
                    <a:pt x="2499995" y="143764"/>
                  </a:lnTo>
                  <a:lnTo>
                    <a:pt x="2499741" y="151384"/>
                  </a:lnTo>
                  <a:lnTo>
                    <a:pt x="2496693" y="157226"/>
                  </a:lnTo>
                  <a:lnTo>
                    <a:pt x="2490851" y="161417"/>
                  </a:lnTo>
                  <a:lnTo>
                    <a:pt x="2485136" y="165608"/>
                  </a:lnTo>
                  <a:lnTo>
                    <a:pt x="2477643" y="167767"/>
                  </a:lnTo>
                  <a:lnTo>
                    <a:pt x="2468626" y="167894"/>
                  </a:lnTo>
                  <a:lnTo>
                    <a:pt x="2459863" y="167767"/>
                  </a:lnTo>
                  <a:lnTo>
                    <a:pt x="2452624" y="165608"/>
                  </a:lnTo>
                  <a:lnTo>
                    <a:pt x="2441702" y="157226"/>
                  </a:lnTo>
                  <a:lnTo>
                    <a:pt x="2438908" y="151384"/>
                  </a:lnTo>
                  <a:lnTo>
                    <a:pt x="2438908" y="135509"/>
                  </a:lnTo>
                  <a:lnTo>
                    <a:pt x="2441702" y="129286"/>
                  </a:lnTo>
                  <a:lnTo>
                    <a:pt x="2452624" y="120650"/>
                  </a:lnTo>
                  <a:lnTo>
                    <a:pt x="2459863" y="118491"/>
                  </a:lnTo>
                  <a:lnTo>
                    <a:pt x="2477643" y="118491"/>
                  </a:lnTo>
                  <a:lnTo>
                    <a:pt x="2485136" y="120650"/>
                  </a:lnTo>
                  <a:lnTo>
                    <a:pt x="2490851" y="124968"/>
                  </a:lnTo>
                  <a:lnTo>
                    <a:pt x="2496693" y="129286"/>
                  </a:lnTo>
                  <a:lnTo>
                    <a:pt x="2499741" y="135509"/>
                  </a:lnTo>
                  <a:lnTo>
                    <a:pt x="2499995" y="143764"/>
                  </a:lnTo>
                  <a:lnTo>
                    <a:pt x="2499995" y="84391"/>
                  </a:lnTo>
                  <a:lnTo>
                    <a:pt x="2490241" y="81826"/>
                  </a:lnTo>
                  <a:lnTo>
                    <a:pt x="2479738" y="80225"/>
                  </a:lnTo>
                  <a:lnTo>
                    <a:pt x="2468626" y="79629"/>
                  </a:lnTo>
                  <a:lnTo>
                    <a:pt x="2457767" y="80225"/>
                  </a:lnTo>
                  <a:lnTo>
                    <a:pt x="2420302" y="92494"/>
                  </a:lnTo>
                  <a:lnTo>
                    <a:pt x="2393200" y="126047"/>
                  </a:lnTo>
                  <a:lnTo>
                    <a:pt x="2390521" y="143764"/>
                  </a:lnTo>
                  <a:lnTo>
                    <a:pt x="2391232" y="152577"/>
                  </a:lnTo>
                  <a:lnTo>
                    <a:pt x="2412911" y="188899"/>
                  </a:lnTo>
                  <a:lnTo>
                    <a:pt x="2457767" y="206235"/>
                  </a:lnTo>
                  <a:lnTo>
                    <a:pt x="2468626" y="206756"/>
                  </a:lnTo>
                  <a:lnTo>
                    <a:pt x="2479738" y="206235"/>
                  </a:lnTo>
                  <a:lnTo>
                    <a:pt x="2517787" y="194106"/>
                  </a:lnTo>
                  <a:lnTo>
                    <a:pt x="2542425" y="167894"/>
                  </a:lnTo>
                  <a:lnTo>
                    <a:pt x="2545372" y="160909"/>
                  </a:lnTo>
                  <a:lnTo>
                    <a:pt x="2547442" y="152577"/>
                  </a:lnTo>
                  <a:lnTo>
                    <a:pt x="2548255" y="143764"/>
                  </a:lnTo>
                  <a:close/>
                </a:path>
                <a:path w="2959734" h="334644">
                  <a:moveTo>
                    <a:pt x="2557907" y="29591"/>
                  </a:moveTo>
                  <a:lnTo>
                    <a:pt x="2495296" y="29591"/>
                  </a:lnTo>
                  <a:lnTo>
                    <a:pt x="2495296" y="0"/>
                  </a:lnTo>
                  <a:lnTo>
                    <a:pt x="2443353" y="0"/>
                  </a:lnTo>
                  <a:lnTo>
                    <a:pt x="2443353" y="29591"/>
                  </a:lnTo>
                  <a:lnTo>
                    <a:pt x="2375662" y="29591"/>
                  </a:lnTo>
                  <a:lnTo>
                    <a:pt x="2375662" y="69850"/>
                  </a:lnTo>
                  <a:lnTo>
                    <a:pt x="2557907" y="69850"/>
                  </a:lnTo>
                  <a:lnTo>
                    <a:pt x="2557907" y="29591"/>
                  </a:lnTo>
                  <a:close/>
                </a:path>
                <a:path w="2959734" h="334644">
                  <a:moveTo>
                    <a:pt x="2654427" y="227203"/>
                  </a:moveTo>
                  <a:lnTo>
                    <a:pt x="2426081" y="227203"/>
                  </a:lnTo>
                  <a:lnTo>
                    <a:pt x="2426081" y="267970"/>
                  </a:lnTo>
                  <a:lnTo>
                    <a:pt x="2602992" y="267970"/>
                  </a:lnTo>
                  <a:lnTo>
                    <a:pt x="2602992" y="333502"/>
                  </a:lnTo>
                  <a:lnTo>
                    <a:pt x="2654427" y="333502"/>
                  </a:lnTo>
                  <a:lnTo>
                    <a:pt x="2654427" y="227203"/>
                  </a:lnTo>
                  <a:close/>
                </a:path>
                <a:path w="2959734" h="334644">
                  <a:moveTo>
                    <a:pt x="2654427" y="2921"/>
                  </a:moveTo>
                  <a:lnTo>
                    <a:pt x="2602992" y="2921"/>
                  </a:lnTo>
                  <a:lnTo>
                    <a:pt x="2602992" y="74930"/>
                  </a:lnTo>
                  <a:lnTo>
                    <a:pt x="2562987" y="74930"/>
                  </a:lnTo>
                  <a:lnTo>
                    <a:pt x="2562987" y="115570"/>
                  </a:lnTo>
                  <a:lnTo>
                    <a:pt x="2602992" y="115570"/>
                  </a:lnTo>
                  <a:lnTo>
                    <a:pt x="2602992" y="139065"/>
                  </a:lnTo>
                  <a:lnTo>
                    <a:pt x="2561844" y="139065"/>
                  </a:lnTo>
                  <a:lnTo>
                    <a:pt x="2561844" y="180086"/>
                  </a:lnTo>
                  <a:lnTo>
                    <a:pt x="2602992" y="180086"/>
                  </a:lnTo>
                  <a:lnTo>
                    <a:pt x="2602992" y="212852"/>
                  </a:lnTo>
                  <a:lnTo>
                    <a:pt x="2654427" y="212852"/>
                  </a:lnTo>
                  <a:lnTo>
                    <a:pt x="2654427" y="2921"/>
                  </a:lnTo>
                  <a:close/>
                </a:path>
                <a:path w="2959734" h="334644">
                  <a:moveTo>
                    <a:pt x="2878582" y="153797"/>
                  </a:moveTo>
                  <a:lnTo>
                    <a:pt x="2843022" y="136677"/>
                  </a:lnTo>
                  <a:lnTo>
                    <a:pt x="2814205" y="103428"/>
                  </a:lnTo>
                  <a:lnTo>
                    <a:pt x="2803296" y="63449"/>
                  </a:lnTo>
                  <a:lnTo>
                    <a:pt x="2803017" y="52959"/>
                  </a:lnTo>
                  <a:lnTo>
                    <a:pt x="2803017" y="21209"/>
                  </a:lnTo>
                  <a:lnTo>
                    <a:pt x="2748915" y="21209"/>
                  </a:lnTo>
                  <a:lnTo>
                    <a:pt x="2748915" y="52959"/>
                  </a:lnTo>
                  <a:lnTo>
                    <a:pt x="2748508" y="63677"/>
                  </a:lnTo>
                  <a:lnTo>
                    <a:pt x="2736939" y="105384"/>
                  </a:lnTo>
                  <a:lnTo>
                    <a:pt x="2707030" y="140728"/>
                  </a:lnTo>
                  <a:lnTo>
                    <a:pt x="2670429" y="159131"/>
                  </a:lnTo>
                  <a:lnTo>
                    <a:pt x="2697480" y="199898"/>
                  </a:lnTo>
                  <a:lnTo>
                    <a:pt x="2735300" y="180746"/>
                  </a:lnTo>
                  <a:lnTo>
                    <a:pt x="2763075" y="152615"/>
                  </a:lnTo>
                  <a:lnTo>
                    <a:pt x="2776347" y="130048"/>
                  </a:lnTo>
                  <a:lnTo>
                    <a:pt x="2782201" y="140843"/>
                  </a:lnTo>
                  <a:lnTo>
                    <a:pt x="2815831" y="176720"/>
                  </a:lnTo>
                  <a:lnTo>
                    <a:pt x="2852293" y="194437"/>
                  </a:lnTo>
                  <a:lnTo>
                    <a:pt x="2878582" y="153797"/>
                  </a:lnTo>
                  <a:close/>
                </a:path>
                <a:path w="2959734" h="334644">
                  <a:moveTo>
                    <a:pt x="2950972" y="3302"/>
                  </a:moveTo>
                  <a:lnTo>
                    <a:pt x="2899156" y="3302"/>
                  </a:lnTo>
                  <a:lnTo>
                    <a:pt x="2899156" y="244221"/>
                  </a:lnTo>
                  <a:lnTo>
                    <a:pt x="2950972" y="244221"/>
                  </a:lnTo>
                  <a:lnTo>
                    <a:pt x="2950972" y="3302"/>
                  </a:lnTo>
                  <a:close/>
                </a:path>
                <a:path w="2959734" h="334644">
                  <a:moveTo>
                    <a:pt x="2959354" y="286639"/>
                  </a:moveTo>
                  <a:lnTo>
                    <a:pt x="2779522" y="286639"/>
                  </a:lnTo>
                  <a:lnTo>
                    <a:pt x="2779522" y="220472"/>
                  </a:lnTo>
                  <a:lnTo>
                    <a:pt x="2726944" y="220472"/>
                  </a:lnTo>
                  <a:lnTo>
                    <a:pt x="2726944" y="328168"/>
                  </a:lnTo>
                  <a:lnTo>
                    <a:pt x="2959354" y="328168"/>
                  </a:lnTo>
                  <a:lnTo>
                    <a:pt x="2959354" y="28663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0131" y="1999488"/>
              <a:ext cx="0" cy="3065145"/>
            </a:xfrm>
            <a:custGeom>
              <a:avLst/>
              <a:gdLst/>
              <a:ahLst/>
              <a:cxnLst/>
              <a:rect l="l" t="t" r="r" b="b"/>
              <a:pathLst>
                <a:path h="3065145">
                  <a:moveTo>
                    <a:pt x="0" y="0"/>
                  </a:moveTo>
                  <a:lnTo>
                    <a:pt x="0" y="3064764"/>
                  </a:lnTo>
                </a:path>
              </a:pathLst>
            </a:custGeom>
            <a:ln w="6096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9945" y="3470909"/>
              <a:ext cx="132079" cy="1322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86448" y="3416300"/>
              <a:ext cx="4278630" cy="255270"/>
            </a:xfrm>
            <a:custGeom>
              <a:avLst/>
              <a:gdLst/>
              <a:ahLst/>
              <a:cxnLst/>
              <a:rect l="l" t="t" r="r" b="b"/>
              <a:pathLst>
                <a:path w="4278630" h="255270">
                  <a:moveTo>
                    <a:pt x="134747" y="110617"/>
                  </a:moveTo>
                  <a:lnTo>
                    <a:pt x="99339" y="87464"/>
                  </a:lnTo>
                  <a:lnTo>
                    <a:pt x="91389" y="76835"/>
                  </a:lnTo>
                  <a:lnTo>
                    <a:pt x="89903" y="74561"/>
                  </a:lnTo>
                  <a:lnTo>
                    <a:pt x="79756" y="36322"/>
                  </a:lnTo>
                  <a:lnTo>
                    <a:pt x="79756" y="14224"/>
                  </a:lnTo>
                  <a:lnTo>
                    <a:pt x="55626" y="14224"/>
                  </a:lnTo>
                  <a:lnTo>
                    <a:pt x="55626" y="36322"/>
                  </a:lnTo>
                  <a:lnTo>
                    <a:pt x="55206" y="44716"/>
                  </a:lnTo>
                  <a:lnTo>
                    <a:pt x="40919" y="83286"/>
                  </a:lnTo>
                  <a:lnTo>
                    <a:pt x="8445" y="111163"/>
                  </a:lnTo>
                  <a:lnTo>
                    <a:pt x="0" y="114820"/>
                  </a:lnTo>
                  <a:lnTo>
                    <a:pt x="12700" y="133477"/>
                  </a:lnTo>
                  <a:lnTo>
                    <a:pt x="46355" y="111125"/>
                  </a:lnTo>
                  <a:lnTo>
                    <a:pt x="67818" y="76835"/>
                  </a:lnTo>
                  <a:lnTo>
                    <a:pt x="72009" y="85674"/>
                  </a:lnTo>
                  <a:lnTo>
                    <a:pt x="96558" y="115074"/>
                  </a:lnTo>
                  <a:lnTo>
                    <a:pt x="122555" y="129540"/>
                  </a:lnTo>
                  <a:lnTo>
                    <a:pt x="134747" y="110617"/>
                  </a:lnTo>
                  <a:close/>
                </a:path>
                <a:path w="4278630" h="255270">
                  <a:moveTo>
                    <a:pt x="183388" y="2032"/>
                  </a:moveTo>
                  <a:lnTo>
                    <a:pt x="159766" y="2032"/>
                  </a:lnTo>
                  <a:lnTo>
                    <a:pt x="159766" y="165100"/>
                  </a:lnTo>
                  <a:lnTo>
                    <a:pt x="183388" y="165100"/>
                  </a:lnTo>
                  <a:lnTo>
                    <a:pt x="183388" y="2032"/>
                  </a:lnTo>
                  <a:close/>
                </a:path>
                <a:path w="4278630" h="255270">
                  <a:moveTo>
                    <a:pt x="190119" y="200533"/>
                  </a:moveTo>
                  <a:lnTo>
                    <a:pt x="61595" y="200533"/>
                  </a:lnTo>
                  <a:lnTo>
                    <a:pt x="61595" y="149606"/>
                  </a:lnTo>
                  <a:lnTo>
                    <a:pt x="37719" y="149606"/>
                  </a:lnTo>
                  <a:lnTo>
                    <a:pt x="37719" y="219710"/>
                  </a:lnTo>
                  <a:lnTo>
                    <a:pt x="190119" y="219710"/>
                  </a:lnTo>
                  <a:lnTo>
                    <a:pt x="190119" y="200533"/>
                  </a:lnTo>
                  <a:close/>
                </a:path>
                <a:path w="4278630" h="255270">
                  <a:moveTo>
                    <a:pt x="391795" y="151396"/>
                  </a:moveTo>
                  <a:lnTo>
                    <a:pt x="236220" y="151396"/>
                  </a:lnTo>
                  <a:lnTo>
                    <a:pt x="236220" y="170053"/>
                  </a:lnTo>
                  <a:lnTo>
                    <a:pt x="367919" y="170053"/>
                  </a:lnTo>
                  <a:lnTo>
                    <a:pt x="367919" y="224409"/>
                  </a:lnTo>
                  <a:lnTo>
                    <a:pt x="391795" y="224409"/>
                  </a:lnTo>
                  <a:lnTo>
                    <a:pt x="391795" y="151396"/>
                  </a:lnTo>
                  <a:close/>
                </a:path>
                <a:path w="4278630" h="255270">
                  <a:moveTo>
                    <a:pt x="404749" y="73279"/>
                  </a:moveTo>
                  <a:lnTo>
                    <a:pt x="365506" y="61976"/>
                  </a:lnTo>
                  <a:lnTo>
                    <a:pt x="340626" y="44450"/>
                  </a:lnTo>
                  <a:lnTo>
                    <a:pt x="337566" y="41275"/>
                  </a:lnTo>
                  <a:lnTo>
                    <a:pt x="333006" y="34925"/>
                  </a:lnTo>
                  <a:lnTo>
                    <a:pt x="329742" y="28422"/>
                  </a:lnTo>
                  <a:lnTo>
                    <a:pt x="327748" y="21691"/>
                  </a:lnTo>
                  <a:lnTo>
                    <a:pt x="327025" y="14732"/>
                  </a:lnTo>
                  <a:lnTo>
                    <a:pt x="327025" y="5207"/>
                  </a:lnTo>
                  <a:lnTo>
                    <a:pt x="303149" y="5207"/>
                  </a:lnTo>
                  <a:lnTo>
                    <a:pt x="303149" y="14732"/>
                  </a:lnTo>
                  <a:lnTo>
                    <a:pt x="302298" y="21742"/>
                  </a:lnTo>
                  <a:lnTo>
                    <a:pt x="272719" y="57454"/>
                  </a:lnTo>
                  <a:lnTo>
                    <a:pt x="235762" y="71513"/>
                  </a:lnTo>
                  <a:lnTo>
                    <a:pt x="225298" y="73279"/>
                  </a:lnTo>
                  <a:lnTo>
                    <a:pt x="234061" y="91948"/>
                  </a:lnTo>
                  <a:lnTo>
                    <a:pt x="275247" y="79235"/>
                  </a:lnTo>
                  <a:lnTo>
                    <a:pt x="306489" y="56172"/>
                  </a:lnTo>
                  <a:lnTo>
                    <a:pt x="315087" y="44450"/>
                  </a:lnTo>
                  <a:lnTo>
                    <a:pt x="318922" y="50482"/>
                  </a:lnTo>
                  <a:lnTo>
                    <a:pt x="354406" y="79235"/>
                  </a:lnTo>
                  <a:lnTo>
                    <a:pt x="395605" y="91948"/>
                  </a:lnTo>
                  <a:lnTo>
                    <a:pt x="404749" y="73279"/>
                  </a:lnTo>
                  <a:close/>
                </a:path>
                <a:path w="4278630" h="255270">
                  <a:moveTo>
                    <a:pt x="417195" y="112395"/>
                  </a:moveTo>
                  <a:lnTo>
                    <a:pt x="326771" y="112395"/>
                  </a:lnTo>
                  <a:lnTo>
                    <a:pt x="326771" y="79756"/>
                  </a:lnTo>
                  <a:lnTo>
                    <a:pt x="303403" y="79756"/>
                  </a:lnTo>
                  <a:lnTo>
                    <a:pt x="303403" y="112395"/>
                  </a:lnTo>
                  <a:lnTo>
                    <a:pt x="213614" y="112395"/>
                  </a:lnTo>
                  <a:lnTo>
                    <a:pt x="213614" y="131699"/>
                  </a:lnTo>
                  <a:lnTo>
                    <a:pt x="417195" y="131699"/>
                  </a:lnTo>
                  <a:lnTo>
                    <a:pt x="417195" y="112395"/>
                  </a:lnTo>
                  <a:close/>
                </a:path>
                <a:path w="4278630" h="255270">
                  <a:moveTo>
                    <a:pt x="471551" y="124587"/>
                  </a:moveTo>
                  <a:lnTo>
                    <a:pt x="453898" y="106934"/>
                  </a:lnTo>
                  <a:lnTo>
                    <a:pt x="448818" y="107061"/>
                  </a:lnTo>
                  <a:lnTo>
                    <a:pt x="444627" y="108712"/>
                  </a:lnTo>
                  <a:lnTo>
                    <a:pt x="437896" y="115443"/>
                  </a:lnTo>
                  <a:lnTo>
                    <a:pt x="436245" y="119519"/>
                  </a:lnTo>
                  <a:lnTo>
                    <a:pt x="436245" y="129540"/>
                  </a:lnTo>
                  <a:lnTo>
                    <a:pt x="437896" y="133604"/>
                  </a:lnTo>
                  <a:lnTo>
                    <a:pt x="444627" y="140335"/>
                  </a:lnTo>
                  <a:lnTo>
                    <a:pt x="448818" y="141986"/>
                  </a:lnTo>
                  <a:lnTo>
                    <a:pt x="453898" y="142240"/>
                  </a:lnTo>
                  <a:lnTo>
                    <a:pt x="458724" y="141986"/>
                  </a:lnTo>
                  <a:lnTo>
                    <a:pt x="462915" y="140335"/>
                  </a:lnTo>
                  <a:lnTo>
                    <a:pt x="469646" y="133604"/>
                  </a:lnTo>
                  <a:lnTo>
                    <a:pt x="471424" y="129540"/>
                  </a:lnTo>
                  <a:lnTo>
                    <a:pt x="471551" y="124587"/>
                  </a:lnTo>
                  <a:close/>
                </a:path>
                <a:path w="4278630" h="255270">
                  <a:moveTo>
                    <a:pt x="671449" y="59436"/>
                  </a:moveTo>
                  <a:lnTo>
                    <a:pt x="656882" y="29083"/>
                  </a:lnTo>
                  <a:lnTo>
                    <a:pt x="655828" y="28079"/>
                  </a:lnTo>
                  <a:lnTo>
                    <a:pt x="649389" y="23533"/>
                  </a:lnTo>
                  <a:lnTo>
                    <a:pt x="647319" y="22440"/>
                  </a:lnTo>
                  <a:lnTo>
                    <a:pt x="647319" y="53213"/>
                  </a:lnTo>
                  <a:lnTo>
                    <a:pt x="647319" y="65532"/>
                  </a:lnTo>
                  <a:lnTo>
                    <a:pt x="614692" y="86931"/>
                  </a:lnTo>
                  <a:lnTo>
                    <a:pt x="592201" y="89027"/>
                  </a:lnTo>
                  <a:lnTo>
                    <a:pt x="584098" y="88747"/>
                  </a:lnTo>
                  <a:lnTo>
                    <a:pt x="539496" y="70739"/>
                  </a:lnTo>
                  <a:lnTo>
                    <a:pt x="537210" y="65532"/>
                  </a:lnTo>
                  <a:lnTo>
                    <a:pt x="537210" y="53213"/>
                  </a:lnTo>
                  <a:lnTo>
                    <a:pt x="539496" y="47752"/>
                  </a:lnTo>
                  <a:lnTo>
                    <a:pt x="544068" y="43307"/>
                  </a:lnTo>
                  <a:lnTo>
                    <a:pt x="548513" y="38862"/>
                  </a:lnTo>
                  <a:lnTo>
                    <a:pt x="592201" y="29083"/>
                  </a:lnTo>
                  <a:lnTo>
                    <a:pt x="600214" y="29400"/>
                  </a:lnTo>
                  <a:lnTo>
                    <a:pt x="644906" y="47752"/>
                  </a:lnTo>
                  <a:lnTo>
                    <a:pt x="647319" y="53213"/>
                  </a:lnTo>
                  <a:lnTo>
                    <a:pt x="647319" y="22440"/>
                  </a:lnTo>
                  <a:lnTo>
                    <a:pt x="603643" y="10617"/>
                  </a:lnTo>
                  <a:lnTo>
                    <a:pt x="592201" y="10160"/>
                  </a:lnTo>
                  <a:lnTo>
                    <a:pt x="580669" y="10617"/>
                  </a:lnTo>
                  <a:lnTo>
                    <a:pt x="542226" y="19596"/>
                  </a:lnTo>
                  <a:lnTo>
                    <a:pt x="513537" y="52108"/>
                  </a:lnTo>
                  <a:lnTo>
                    <a:pt x="512826" y="59436"/>
                  </a:lnTo>
                  <a:lnTo>
                    <a:pt x="513537" y="66611"/>
                  </a:lnTo>
                  <a:lnTo>
                    <a:pt x="542226" y="98602"/>
                  </a:lnTo>
                  <a:lnTo>
                    <a:pt x="580669" y="107276"/>
                  </a:lnTo>
                  <a:lnTo>
                    <a:pt x="592201" y="107569"/>
                  </a:lnTo>
                  <a:lnTo>
                    <a:pt x="603643" y="107276"/>
                  </a:lnTo>
                  <a:lnTo>
                    <a:pt x="641972" y="98602"/>
                  </a:lnTo>
                  <a:lnTo>
                    <a:pt x="657085" y="89027"/>
                  </a:lnTo>
                  <a:lnTo>
                    <a:pt x="661289" y="85090"/>
                  </a:lnTo>
                  <a:lnTo>
                    <a:pt x="665695" y="79425"/>
                  </a:lnTo>
                  <a:lnTo>
                    <a:pt x="668845" y="73266"/>
                  </a:lnTo>
                  <a:lnTo>
                    <a:pt x="670750" y="66611"/>
                  </a:lnTo>
                  <a:lnTo>
                    <a:pt x="671449" y="59436"/>
                  </a:lnTo>
                  <a:close/>
                </a:path>
                <a:path w="4278630" h="255270">
                  <a:moveTo>
                    <a:pt x="694563" y="127520"/>
                  </a:moveTo>
                  <a:lnTo>
                    <a:pt x="490728" y="127520"/>
                  </a:lnTo>
                  <a:lnTo>
                    <a:pt x="490728" y="146939"/>
                  </a:lnTo>
                  <a:lnTo>
                    <a:pt x="541401" y="146939"/>
                  </a:lnTo>
                  <a:lnTo>
                    <a:pt x="541401" y="224409"/>
                  </a:lnTo>
                  <a:lnTo>
                    <a:pt x="565785" y="224409"/>
                  </a:lnTo>
                  <a:lnTo>
                    <a:pt x="565785" y="146939"/>
                  </a:lnTo>
                  <a:lnTo>
                    <a:pt x="618998" y="146939"/>
                  </a:lnTo>
                  <a:lnTo>
                    <a:pt x="618998" y="224409"/>
                  </a:lnTo>
                  <a:lnTo>
                    <a:pt x="642874" y="224409"/>
                  </a:lnTo>
                  <a:lnTo>
                    <a:pt x="642874" y="146939"/>
                  </a:lnTo>
                  <a:lnTo>
                    <a:pt x="694563" y="146939"/>
                  </a:lnTo>
                  <a:lnTo>
                    <a:pt x="694563" y="127520"/>
                  </a:lnTo>
                  <a:close/>
                </a:path>
                <a:path w="4278630" h="255270">
                  <a:moveTo>
                    <a:pt x="891540" y="2032"/>
                  </a:moveTo>
                  <a:lnTo>
                    <a:pt x="867918" y="2032"/>
                  </a:lnTo>
                  <a:lnTo>
                    <a:pt x="867918" y="35560"/>
                  </a:lnTo>
                  <a:lnTo>
                    <a:pt x="867918" y="54737"/>
                  </a:lnTo>
                  <a:lnTo>
                    <a:pt x="867918" y="89027"/>
                  </a:lnTo>
                  <a:lnTo>
                    <a:pt x="822960" y="89027"/>
                  </a:lnTo>
                  <a:lnTo>
                    <a:pt x="823722" y="86360"/>
                  </a:lnTo>
                  <a:lnTo>
                    <a:pt x="824357" y="83693"/>
                  </a:lnTo>
                  <a:lnTo>
                    <a:pt x="824738" y="80772"/>
                  </a:lnTo>
                  <a:lnTo>
                    <a:pt x="825246" y="77978"/>
                  </a:lnTo>
                  <a:lnTo>
                    <a:pt x="825246" y="65913"/>
                  </a:lnTo>
                  <a:lnTo>
                    <a:pt x="824738" y="63119"/>
                  </a:lnTo>
                  <a:lnTo>
                    <a:pt x="824357" y="60198"/>
                  </a:lnTo>
                  <a:lnTo>
                    <a:pt x="823722" y="57404"/>
                  </a:lnTo>
                  <a:lnTo>
                    <a:pt x="822960" y="54737"/>
                  </a:lnTo>
                  <a:lnTo>
                    <a:pt x="867918" y="54737"/>
                  </a:lnTo>
                  <a:lnTo>
                    <a:pt x="867918" y="35560"/>
                  </a:lnTo>
                  <a:lnTo>
                    <a:pt x="812546" y="35560"/>
                  </a:lnTo>
                  <a:lnTo>
                    <a:pt x="807212" y="29337"/>
                  </a:lnTo>
                  <a:lnTo>
                    <a:pt x="802767" y="26009"/>
                  </a:lnTo>
                  <a:lnTo>
                    <a:pt x="802767" y="65024"/>
                  </a:lnTo>
                  <a:lnTo>
                    <a:pt x="802767" y="79121"/>
                  </a:lnTo>
                  <a:lnTo>
                    <a:pt x="801243" y="85344"/>
                  </a:lnTo>
                  <a:lnTo>
                    <a:pt x="767461" y="107442"/>
                  </a:lnTo>
                  <a:lnTo>
                    <a:pt x="759904" y="106705"/>
                  </a:lnTo>
                  <a:lnTo>
                    <a:pt x="732472" y="79743"/>
                  </a:lnTo>
                  <a:lnTo>
                    <a:pt x="731774" y="72136"/>
                  </a:lnTo>
                  <a:lnTo>
                    <a:pt x="732472" y="64465"/>
                  </a:lnTo>
                  <a:lnTo>
                    <a:pt x="759904" y="37274"/>
                  </a:lnTo>
                  <a:lnTo>
                    <a:pt x="767461" y="36576"/>
                  </a:lnTo>
                  <a:lnTo>
                    <a:pt x="774319" y="36576"/>
                  </a:lnTo>
                  <a:lnTo>
                    <a:pt x="802767" y="65024"/>
                  </a:lnTo>
                  <a:lnTo>
                    <a:pt x="802767" y="26009"/>
                  </a:lnTo>
                  <a:lnTo>
                    <a:pt x="767461" y="15367"/>
                  </a:lnTo>
                  <a:lnTo>
                    <a:pt x="759294" y="15976"/>
                  </a:lnTo>
                  <a:lnTo>
                    <a:pt x="720928" y="36779"/>
                  </a:lnTo>
                  <a:lnTo>
                    <a:pt x="709168" y="72136"/>
                  </a:lnTo>
                  <a:lnTo>
                    <a:pt x="709650" y="80111"/>
                  </a:lnTo>
                  <a:lnTo>
                    <a:pt x="731266" y="117081"/>
                  </a:lnTo>
                  <a:lnTo>
                    <a:pt x="767461" y="128282"/>
                  </a:lnTo>
                  <a:lnTo>
                    <a:pt x="774344" y="127876"/>
                  </a:lnTo>
                  <a:lnTo>
                    <a:pt x="812800" y="108077"/>
                  </a:lnTo>
                  <a:lnTo>
                    <a:pt x="867918" y="108077"/>
                  </a:lnTo>
                  <a:lnTo>
                    <a:pt x="867918" y="165989"/>
                  </a:lnTo>
                  <a:lnTo>
                    <a:pt x="891540" y="165989"/>
                  </a:lnTo>
                  <a:lnTo>
                    <a:pt x="891540" y="108077"/>
                  </a:lnTo>
                  <a:lnTo>
                    <a:pt x="891540" y="107442"/>
                  </a:lnTo>
                  <a:lnTo>
                    <a:pt x="891540" y="89027"/>
                  </a:lnTo>
                  <a:lnTo>
                    <a:pt x="891540" y="54737"/>
                  </a:lnTo>
                  <a:lnTo>
                    <a:pt x="891540" y="36576"/>
                  </a:lnTo>
                  <a:lnTo>
                    <a:pt x="891540" y="35560"/>
                  </a:lnTo>
                  <a:lnTo>
                    <a:pt x="891540" y="2032"/>
                  </a:lnTo>
                  <a:close/>
                </a:path>
                <a:path w="4278630" h="255270">
                  <a:moveTo>
                    <a:pt x="897509" y="200533"/>
                  </a:moveTo>
                  <a:lnTo>
                    <a:pt x="770509" y="200533"/>
                  </a:lnTo>
                  <a:lnTo>
                    <a:pt x="770509" y="148856"/>
                  </a:lnTo>
                  <a:lnTo>
                    <a:pt x="746887" y="148856"/>
                  </a:lnTo>
                  <a:lnTo>
                    <a:pt x="746887" y="219710"/>
                  </a:lnTo>
                  <a:lnTo>
                    <a:pt x="897509" y="219710"/>
                  </a:lnTo>
                  <a:lnTo>
                    <a:pt x="897509" y="200533"/>
                  </a:lnTo>
                  <a:close/>
                </a:path>
                <a:path w="4278630" h="255270">
                  <a:moveTo>
                    <a:pt x="1041273" y="91186"/>
                  </a:moveTo>
                  <a:lnTo>
                    <a:pt x="1038987" y="83820"/>
                  </a:lnTo>
                  <a:lnTo>
                    <a:pt x="1033233" y="75819"/>
                  </a:lnTo>
                  <a:lnTo>
                    <a:pt x="1029970" y="71247"/>
                  </a:lnTo>
                  <a:lnTo>
                    <a:pt x="1023620" y="66421"/>
                  </a:lnTo>
                  <a:lnTo>
                    <a:pt x="1019175" y="64516"/>
                  </a:lnTo>
                  <a:lnTo>
                    <a:pt x="1019175" y="99695"/>
                  </a:lnTo>
                  <a:lnTo>
                    <a:pt x="1018921" y="106934"/>
                  </a:lnTo>
                  <a:lnTo>
                    <a:pt x="1016000" y="112649"/>
                  </a:lnTo>
                  <a:lnTo>
                    <a:pt x="1010285" y="116713"/>
                  </a:lnTo>
                  <a:lnTo>
                    <a:pt x="1004570" y="120904"/>
                  </a:lnTo>
                  <a:lnTo>
                    <a:pt x="996950" y="122936"/>
                  </a:lnTo>
                  <a:lnTo>
                    <a:pt x="987425" y="123063"/>
                  </a:lnTo>
                  <a:lnTo>
                    <a:pt x="977773" y="122936"/>
                  </a:lnTo>
                  <a:lnTo>
                    <a:pt x="970153" y="120904"/>
                  </a:lnTo>
                  <a:lnTo>
                    <a:pt x="964565" y="116713"/>
                  </a:lnTo>
                  <a:lnTo>
                    <a:pt x="958850" y="112649"/>
                  </a:lnTo>
                  <a:lnTo>
                    <a:pt x="956056" y="106934"/>
                  </a:lnTo>
                  <a:lnTo>
                    <a:pt x="956056" y="92329"/>
                  </a:lnTo>
                  <a:lnTo>
                    <a:pt x="958850" y="86487"/>
                  </a:lnTo>
                  <a:lnTo>
                    <a:pt x="964565" y="82296"/>
                  </a:lnTo>
                  <a:lnTo>
                    <a:pt x="970153" y="77978"/>
                  </a:lnTo>
                  <a:lnTo>
                    <a:pt x="977773" y="75946"/>
                  </a:lnTo>
                  <a:lnTo>
                    <a:pt x="987425" y="75819"/>
                  </a:lnTo>
                  <a:lnTo>
                    <a:pt x="996950" y="75946"/>
                  </a:lnTo>
                  <a:lnTo>
                    <a:pt x="1004570" y="77978"/>
                  </a:lnTo>
                  <a:lnTo>
                    <a:pt x="1010285" y="82296"/>
                  </a:lnTo>
                  <a:lnTo>
                    <a:pt x="1016000" y="86487"/>
                  </a:lnTo>
                  <a:lnTo>
                    <a:pt x="1018921" y="92329"/>
                  </a:lnTo>
                  <a:lnTo>
                    <a:pt x="1019175" y="99695"/>
                  </a:lnTo>
                  <a:lnTo>
                    <a:pt x="1019175" y="64516"/>
                  </a:lnTo>
                  <a:lnTo>
                    <a:pt x="987425" y="57658"/>
                  </a:lnTo>
                  <a:lnTo>
                    <a:pt x="979512" y="58051"/>
                  </a:lnTo>
                  <a:lnTo>
                    <a:pt x="940054" y="77470"/>
                  </a:lnTo>
                  <a:lnTo>
                    <a:pt x="933323" y="91186"/>
                  </a:lnTo>
                  <a:lnTo>
                    <a:pt x="933323" y="108204"/>
                  </a:lnTo>
                  <a:lnTo>
                    <a:pt x="965314" y="138518"/>
                  </a:lnTo>
                  <a:lnTo>
                    <a:pt x="987425" y="141478"/>
                  </a:lnTo>
                  <a:lnTo>
                    <a:pt x="995184" y="141097"/>
                  </a:lnTo>
                  <a:lnTo>
                    <a:pt x="1033500" y="123063"/>
                  </a:lnTo>
                  <a:lnTo>
                    <a:pt x="1034415" y="121793"/>
                  </a:lnTo>
                  <a:lnTo>
                    <a:pt x="1038987" y="115582"/>
                  </a:lnTo>
                  <a:lnTo>
                    <a:pt x="1041273" y="108204"/>
                  </a:lnTo>
                  <a:lnTo>
                    <a:pt x="1041273" y="91186"/>
                  </a:lnTo>
                  <a:close/>
                </a:path>
                <a:path w="4278630" h="255270">
                  <a:moveTo>
                    <a:pt x="1053719" y="27813"/>
                  </a:moveTo>
                  <a:lnTo>
                    <a:pt x="999363" y="27813"/>
                  </a:lnTo>
                  <a:lnTo>
                    <a:pt x="999363" y="1778"/>
                  </a:lnTo>
                  <a:lnTo>
                    <a:pt x="975741" y="1778"/>
                  </a:lnTo>
                  <a:lnTo>
                    <a:pt x="975741" y="27813"/>
                  </a:lnTo>
                  <a:lnTo>
                    <a:pt x="921004" y="27813"/>
                  </a:lnTo>
                  <a:lnTo>
                    <a:pt x="921004" y="46990"/>
                  </a:lnTo>
                  <a:lnTo>
                    <a:pt x="1053719" y="46990"/>
                  </a:lnTo>
                  <a:lnTo>
                    <a:pt x="1053719" y="27813"/>
                  </a:lnTo>
                  <a:close/>
                </a:path>
                <a:path w="4278630" h="255270">
                  <a:moveTo>
                    <a:pt x="1105154" y="200533"/>
                  </a:moveTo>
                  <a:lnTo>
                    <a:pt x="978154" y="200533"/>
                  </a:lnTo>
                  <a:lnTo>
                    <a:pt x="978154" y="155333"/>
                  </a:lnTo>
                  <a:lnTo>
                    <a:pt x="954532" y="155333"/>
                  </a:lnTo>
                  <a:lnTo>
                    <a:pt x="954532" y="219710"/>
                  </a:lnTo>
                  <a:lnTo>
                    <a:pt x="1105154" y="219710"/>
                  </a:lnTo>
                  <a:lnTo>
                    <a:pt x="1105154" y="200533"/>
                  </a:lnTo>
                  <a:close/>
                </a:path>
                <a:path w="4278630" h="255270">
                  <a:moveTo>
                    <a:pt x="1128014" y="73533"/>
                  </a:moveTo>
                  <a:lnTo>
                    <a:pt x="1095756" y="73533"/>
                  </a:lnTo>
                  <a:lnTo>
                    <a:pt x="1095756" y="2032"/>
                  </a:lnTo>
                  <a:lnTo>
                    <a:pt x="1072134" y="2032"/>
                  </a:lnTo>
                  <a:lnTo>
                    <a:pt x="1072134" y="168529"/>
                  </a:lnTo>
                  <a:lnTo>
                    <a:pt x="1095756" y="168529"/>
                  </a:lnTo>
                  <a:lnTo>
                    <a:pt x="1095756" y="93218"/>
                  </a:lnTo>
                  <a:lnTo>
                    <a:pt x="1128014" y="93218"/>
                  </a:lnTo>
                  <a:lnTo>
                    <a:pt x="1128014" y="73533"/>
                  </a:lnTo>
                  <a:close/>
                </a:path>
                <a:path w="4278630" h="255270">
                  <a:moveTo>
                    <a:pt x="1337310" y="157861"/>
                  </a:moveTo>
                  <a:lnTo>
                    <a:pt x="1300607" y="128866"/>
                  </a:lnTo>
                  <a:lnTo>
                    <a:pt x="1280629" y="86017"/>
                  </a:lnTo>
                  <a:lnTo>
                    <a:pt x="1278636" y="67310"/>
                  </a:lnTo>
                  <a:lnTo>
                    <a:pt x="1278636" y="43815"/>
                  </a:lnTo>
                  <a:lnTo>
                    <a:pt x="1329309" y="43815"/>
                  </a:lnTo>
                  <a:lnTo>
                    <a:pt x="1329309" y="24130"/>
                  </a:lnTo>
                  <a:lnTo>
                    <a:pt x="1203833" y="24130"/>
                  </a:lnTo>
                  <a:lnTo>
                    <a:pt x="1203833" y="43815"/>
                  </a:lnTo>
                  <a:lnTo>
                    <a:pt x="1254760" y="43815"/>
                  </a:lnTo>
                  <a:lnTo>
                    <a:pt x="1254760" y="67310"/>
                  </a:lnTo>
                  <a:lnTo>
                    <a:pt x="1246886" y="105791"/>
                  </a:lnTo>
                  <a:lnTo>
                    <a:pt x="1226185" y="139954"/>
                  </a:lnTo>
                  <a:lnTo>
                    <a:pt x="1196086" y="163322"/>
                  </a:lnTo>
                  <a:lnTo>
                    <a:pt x="1209802" y="181991"/>
                  </a:lnTo>
                  <a:lnTo>
                    <a:pt x="1244219" y="153289"/>
                  </a:lnTo>
                  <a:lnTo>
                    <a:pt x="1266952" y="110363"/>
                  </a:lnTo>
                  <a:lnTo>
                    <a:pt x="1271295" y="121348"/>
                  </a:lnTo>
                  <a:lnTo>
                    <a:pt x="1297419" y="158191"/>
                  </a:lnTo>
                  <a:lnTo>
                    <a:pt x="1324356" y="176276"/>
                  </a:lnTo>
                  <a:lnTo>
                    <a:pt x="1337310" y="157861"/>
                  </a:lnTo>
                  <a:close/>
                </a:path>
                <a:path w="4278630" h="255270">
                  <a:moveTo>
                    <a:pt x="1380998" y="1778"/>
                  </a:moveTo>
                  <a:lnTo>
                    <a:pt x="1357376" y="1778"/>
                  </a:lnTo>
                  <a:lnTo>
                    <a:pt x="1357376" y="224409"/>
                  </a:lnTo>
                  <a:lnTo>
                    <a:pt x="1380998" y="224409"/>
                  </a:lnTo>
                  <a:lnTo>
                    <a:pt x="1380998" y="1778"/>
                  </a:lnTo>
                  <a:close/>
                </a:path>
                <a:path w="4278630" h="255270">
                  <a:moveTo>
                    <a:pt x="1538478" y="41783"/>
                  </a:moveTo>
                  <a:lnTo>
                    <a:pt x="1536065" y="34925"/>
                  </a:lnTo>
                  <a:lnTo>
                    <a:pt x="1531366" y="29083"/>
                  </a:lnTo>
                  <a:lnTo>
                    <a:pt x="1530565" y="28067"/>
                  </a:lnTo>
                  <a:lnTo>
                    <a:pt x="1526794" y="23241"/>
                  </a:lnTo>
                  <a:lnTo>
                    <a:pt x="1520317" y="18669"/>
                  </a:lnTo>
                  <a:lnTo>
                    <a:pt x="1516126" y="16992"/>
                  </a:lnTo>
                  <a:lnTo>
                    <a:pt x="1516126" y="49784"/>
                  </a:lnTo>
                  <a:lnTo>
                    <a:pt x="1515872" y="56388"/>
                  </a:lnTo>
                  <a:lnTo>
                    <a:pt x="1483360" y="71120"/>
                  </a:lnTo>
                  <a:lnTo>
                    <a:pt x="1473200" y="70993"/>
                  </a:lnTo>
                  <a:lnTo>
                    <a:pt x="1450213" y="49784"/>
                  </a:lnTo>
                  <a:lnTo>
                    <a:pt x="1450340" y="42926"/>
                  </a:lnTo>
                  <a:lnTo>
                    <a:pt x="1453261" y="37592"/>
                  </a:lnTo>
                  <a:lnTo>
                    <a:pt x="1465199" y="29972"/>
                  </a:lnTo>
                  <a:lnTo>
                    <a:pt x="1473200" y="28067"/>
                  </a:lnTo>
                  <a:lnTo>
                    <a:pt x="1493012" y="28067"/>
                  </a:lnTo>
                  <a:lnTo>
                    <a:pt x="1516126" y="49784"/>
                  </a:lnTo>
                  <a:lnTo>
                    <a:pt x="1516126" y="16992"/>
                  </a:lnTo>
                  <a:lnTo>
                    <a:pt x="1483360" y="10414"/>
                  </a:lnTo>
                  <a:lnTo>
                    <a:pt x="1475257" y="10795"/>
                  </a:lnTo>
                  <a:lnTo>
                    <a:pt x="1434973" y="29083"/>
                  </a:lnTo>
                  <a:lnTo>
                    <a:pt x="1430274" y="34925"/>
                  </a:lnTo>
                  <a:lnTo>
                    <a:pt x="1427988" y="41783"/>
                  </a:lnTo>
                  <a:lnTo>
                    <a:pt x="1427988" y="57658"/>
                  </a:lnTo>
                  <a:lnTo>
                    <a:pt x="1430274" y="64516"/>
                  </a:lnTo>
                  <a:lnTo>
                    <a:pt x="1434973" y="70231"/>
                  </a:lnTo>
                  <a:lnTo>
                    <a:pt x="1439545" y="76073"/>
                  </a:lnTo>
                  <a:lnTo>
                    <a:pt x="1483360" y="88519"/>
                  </a:lnTo>
                  <a:lnTo>
                    <a:pt x="1491284" y="88163"/>
                  </a:lnTo>
                  <a:lnTo>
                    <a:pt x="1530667" y="71120"/>
                  </a:lnTo>
                  <a:lnTo>
                    <a:pt x="1531366" y="70231"/>
                  </a:lnTo>
                  <a:lnTo>
                    <a:pt x="1536065" y="64516"/>
                  </a:lnTo>
                  <a:lnTo>
                    <a:pt x="1538478" y="57658"/>
                  </a:lnTo>
                  <a:lnTo>
                    <a:pt x="1538478" y="41783"/>
                  </a:lnTo>
                  <a:close/>
                </a:path>
                <a:path w="4278630" h="255270">
                  <a:moveTo>
                    <a:pt x="1556131" y="113792"/>
                  </a:moveTo>
                  <a:lnTo>
                    <a:pt x="1554607" y="96901"/>
                  </a:lnTo>
                  <a:lnTo>
                    <a:pt x="1542580" y="98310"/>
                  </a:lnTo>
                  <a:lnTo>
                    <a:pt x="1530350" y="99491"/>
                  </a:lnTo>
                  <a:lnTo>
                    <a:pt x="1480261" y="102463"/>
                  </a:lnTo>
                  <a:lnTo>
                    <a:pt x="1410462" y="103632"/>
                  </a:lnTo>
                  <a:lnTo>
                    <a:pt x="1413510" y="122555"/>
                  </a:lnTo>
                  <a:lnTo>
                    <a:pt x="1420380" y="122618"/>
                  </a:lnTo>
                  <a:lnTo>
                    <a:pt x="1450022" y="122313"/>
                  </a:lnTo>
                  <a:lnTo>
                    <a:pt x="1465783" y="121881"/>
                  </a:lnTo>
                  <a:lnTo>
                    <a:pt x="1473835" y="121539"/>
                  </a:lnTo>
                  <a:lnTo>
                    <a:pt x="1473835" y="163830"/>
                  </a:lnTo>
                  <a:lnTo>
                    <a:pt x="1497457" y="163830"/>
                  </a:lnTo>
                  <a:lnTo>
                    <a:pt x="1497457" y="121539"/>
                  </a:lnTo>
                  <a:lnTo>
                    <a:pt x="1497457" y="120281"/>
                  </a:lnTo>
                  <a:lnTo>
                    <a:pt x="1541729" y="116001"/>
                  </a:lnTo>
                  <a:lnTo>
                    <a:pt x="1548955" y="114973"/>
                  </a:lnTo>
                  <a:lnTo>
                    <a:pt x="1556131" y="113792"/>
                  </a:lnTo>
                  <a:close/>
                </a:path>
                <a:path w="4278630" h="255270">
                  <a:moveTo>
                    <a:pt x="1596644" y="2032"/>
                  </a:moveTo>
                  <a:lnTo>
                    <a:pt x="1573022" y="2032"/>
                  </a:lnTo>
                  <a:lnTo>
                    <a:pt x="1573022" y="132715"/>
                  </a:lnTo>
                  <a:lnTo>
                    <a:pt x="1528318" y="132715"/>
                  </a:lnTo>
                  <a:lnTo>
                    <a:pt x="1528318" y="149352"/>
                  </a:lnTo>
                  <a:lnTo>
                    <a:pt x="1573022" y="149352"/>
                  </a:lnTo>
                  <a:lnTo>
                    <a:pt x="1573022" y="170815"/>
                  </a:lnTo>
                  <a:lnTo>
                    <a:pt x="1596644" y="170815"/>
                  </a:lnTo>
                  <a:lnTo>
                    <a:pt x="1596644" y="2032"/>
                  </a:lnTo>
                  <a:close/>
                </a:path>
                <a:path w="4278630" h="255270">
                  <a:moveTo>
                    <a:pt x="1602105" y="200533"/>
                  </a:moveTo>
                  <a:lnTo>
                    <a:pt x="1464691" y="200533"/>
                  </a:lnTo>
                  <a:lnTo>
                    <a:pt x="1464691" y="154305"/>
                  </a:lnTo>
                  <a:lnTo>
                    <a:pt x="1441323" y="154305"/>
                  </a:lnTo>
                  <a:lnTo>
                    <a:pt x="1441323" y="219710"/>
                  </a:lnTo>
                  <a:lnTo>
                    <a:pt x="1602105" y="219710"/>
                  </a:lnTo>
                  <a:lnTo>
                    <a:pt x="1602105" y="200533"/>
                  </a:lnTo>
                  <a:close/>
                </a:path>
                <a:path w="4278630" h="255270">
                  <a:moveTo>
                    <a:pt x="1666367" y="186194"/>
                  </a:moveTo>
                  <a:lnTo>
                    <a:pt x="1638554" y="186194"/>
                  </a:lnTo>
                  <a:lnTo>
                    <a:pt x="1625346" y="254762"/>
                  </a:lnTo>
                  <a:lnTo>
                    <a:pt x="1646555" y="254762"/>
                  </a:lnTo>
                  <a:lnTo>
                    <a:pt x="1666367" y="186194"/>
                  </a:lnTo>
                  <a:close/>
                </a:path>
                <a:path w="4278630" h="255270">
                  <a:moveTo>
                    <a:pt x="1868678" y="25654"/>
                  </a:moveTo>
                  <a:lnTo>
                    <a:pt x="1762760" y="25654"/>
                  </a:lnTo>
                  <a:lnTo>
                    <a:pt x="1762760" y="44450"/>
                  </a:lnTo>
                  <a:lnTo>
                    <a:pt x="1844802" y="44450"/>
                  </a:lnTo>
                  <a:lnTo>
                    <a:pt x="1841957" y="63411"/>
                  </a:lnTo>
                  <a:lnTo>
                    <a:pt x="1818894" y="113538"/>
                  </a:lnTo>
                  <a:lnTo>
                    <a:pt x="1790915" y="141439"/>
                  </a:lnTo>
                  <a:lnTo>
                    <a:pt x="1752092" y="164858"/>
                  </a:lnTo>
                  <a:lnTo>
                    <a:pt x="1764538" y="183908"/>
                  </a:lnTo>
                  <a:lnTo>
                    <a:pt x="1798713" y="164020"/>
                  </a:lnTo>
                  <a:lnTo>
                    <a:pt x="1836077" y="128600"/>
                  </a:lnTo>
                  <a:lnTo>
                    <a:pt x="1858645" y="87503"/>
                  </a:lnTo>
                  <a:lnTo>
                    <a:pt x="1868106" y="41757"/>
                  </a:lnTo>
                  <a:lnTo>
                    <a:pt x="1868678" y="25654"/>
                  </a:lnTo>
                  <a:close/>
                </a:path>
                <a:path w="4278630" h="255270">
                  <a:moveTo>
                    <a:pt x="1934972" y="1778"/>
                  </a:moveTo>
                  <a:lnTo>
                    <a:pt x="1911096" y="1778"/>
                  </a:lnTo>
                  <a:lnTo>
                    <a:pt x="1911096" y="224409"/>
                  </a:lnTo>
                  <a:lnTo>
                    <a:pt x="1934972" y="224409"/>
                  </a:lnTo>
                  <a:lnTo>
                    <a:pt x="1934972" y="1778"/>
                  </a:lnTo>
                  <a:close/>
                </a:path>
                <a:path w="4278630" h="255270">
                  <a:moveTo>
                    <a:pt x="2157095" y="62103"/>
                  </a:moveTo>
                  <a:lnTo>
                    <a:pt x="2117344" y="52197"/>
                  </a:lnTo>
                  <a:lnTo>
                    <a:pt x="2093048" y="37592"/>
                  </a:lnTo>
                  <a:lnTo>
                    <a:pt x="2089023" y="33909"/>
                  </a:lnTo>
                  <a:lnTo>
                    <a:pt x="2084412" y="28359"/>
                  </a:lnTo>
                  <a:lnTo>
                    <a:pt x="2081098" y="22567"/>
                  </a:lnTo>
                  <a:lnTo>
                    <a:pt x="2079028" y="16497"/>
                  </a:lnTo>
                  <a:lnTo>
                    <a:pt x="2078228" y="10160"/>
                  </a:lnTo>
                  <a:lnTo>
                    <a:pt x="2078228" y="2794"/>
                  </a:lnTo>
                  <a:lnTo>
                    <a:pt x="2054225" y="2794"/>
                  </a:lnTo>
                  <a:lnTo>
                    <a:pt x="2054225" y="10160"/>
                  </a:lnTo>
                  <a:lnTo>
                    <a:pt x="2053412" y="16497"/>
                  </a:lnTo>
                  <a:lnTo>
                    <a:pt x="2023579" y="48272"/>
                  </a:lnTo>
                  <a:lnTo>
                    <a:pt x="1986114" y="60566"/>
                  </a:lnTo>
                  <a:lnTo>
                    <a:pt x="1975358" y="62103"/>
                  </a:lnTo>
                  <a:lnTo>
                    <a:pt x="1983613" y="80010"/>
                  </a:lnTo>
                  <a:lnTo>
                    <a:pt x="2025675" y="69088"/>
                  </a:lnTo>
                  <a:lnTo>
                    <a:pt x="2062137" y="43078"/>
                  </a:lnTo>
                  <a:lnTo>
                    <a:pt x="2066163" y="37592"/>
                  </a:lnTo>
                  <a:lnTo>
                    <a:pt x="2070087" y="43078"/>
                  </a:lnTo>
                  <a:lnTo>
                    <a:pt x="2106511" y="69088"/>
                  </a:lnTo>
                  <a:lnTo>
                    <a:pt x="2148840" y="80010"/>
                  </a:lnTo>
                  <a:lnTo>
                    <a:pt x="2157095" y="62103"/>
                  </a:lnTo>
                  <a:close/>
                </a:path>
                <a:path w="4278630" h="255270">
                  <a:moveTo>
                    <a:pt x="2167763" y="92964"/>
                  </a:moveTo>
                  <a:lnTo>
                    <a:pt x="1964690" y="92964"/>
                  </a:lnTo>
                  <a:lnTo>
                    <a:pt x="1964690" y="111887"/>
                  </a:lnTo>
                  <a:lnTo>
                    <a:pt x="2054225" y="111887"/>
                  </a:lnTo>
                  <a:lnTo>
                    <a:pt x="2054225" y="131699"/>
                  </a:lnTo>
                  <a:lnTo>
                    <a:pt x="1989074" y="131699"/>
                  </a:lnTo>
                  <a:lnTo>
                    <a:pt x="1989074" y="149860"/>
                  </a:lnTo>
                  <a:lnTo>
                    <a:pt x="2118741" y="149860"/>
                  </a:lnTo>
                  <a:lnTo>
                    <a:pt x="2118741" y="167271"/>
                  </a:lnTo>
                  <a:lnTo>
                    <a:pt x="1989328" y="167271"/>
                  </a:lnTo>
                  <a:lnTo>
                    <a:pt x="1989328" y="222250"/>
                  </a:lnTo>
                  <a:lnTo>
                    <a:pt x="2148332" y="222250"/>
                  </a:lnTo>
                  <a:lnTo>
                    <a:pt x="2148332" y="204089"/>
                  </a:lnTo>
                  <a:lnTo>
                    <a:pt x="2012442" y="204089"/>
                  </a:lnTo>
                  <a:lnTo>
                    <a:pt x="2012442" y="184404"/>
                  </a:lnTo>
                  <a:lnTo>
                    <a:pt x="2142109" y="184404"/>
                  </a:lnTo>
                  <a:lnTo>
                    <a:pt x="2142109" y="131699"/>
                  </a:lnTo>
                  <a:lnTo>
                    <a:pt x="2077847" y="131699"/>
                  </a:lnTo>
                  <a:lnTo>
                    <a:pt x="2077847" y="111887"/>
                  </a:lnTo>
                  <a:lnTo>
                    <a:pt x="2167763" y="111887"/>
                  </a:lnTo>
                  <a:lnTo>
                    <a:pt x="2167763" y="92964"/>
                  </a:lnTo>
                  <a:close/>
                </a:path>
                <a:path w="4278630" h="255270">
                  <a:moveTo>
                    <a:pt x="2370201" y="20828"/>
                  </a:moveTo>
                  <a:lnTo>
                    <a:pt x="2317750" y="20828"/>
                  </a:lnTo>
                  <a:lnTo>
                    <a:pt x="2317750" y="0"/>
                  </a:lnTo>
                  <a:lnTo>
                    <a:pt x="2294128" y="0"/>
                  </a:lnTo>
                  <a:lnTo>
                    <a:pt x="2294128" y="20828"/>
                  </a:lnTo>
                  <a:lnTo>
                    <a:pt x="2241677" y="20828"/>
                  </a:lnTo>
                  <a:lnTo>
                    <a:pt x="2241677" y="38481"/>
                  </a:lnTo>
                  <a:lnTo>
                    <a:pt x="2370201" y="38481"/>
                  </a:lnTo>
                  <a:lnTo>
                    <a:pt x="2370201" y="20828"/>
                  </a:lnTo>
                  <a:close/>
                </a:path>
                <a:path w="4278630" h="255270">
                  <a:moveTo>
                    <a:pt x="2378456" y="137160"/>
                  </a:moveTo>
                  <a:lnTo>
                    <a:pt x="2377046" y="125476"/>
                  </a:lnTo>
                  <a:lnTo>
                    <a:pt x="2376424" y="120281"/>
                  </a:lnTo>
                  <a:lnTo>
                    <a:pt x="2369337" y="121259"/>
                  </a:lnTo>
                  <a:lnTo>
                    <a:pt x="2325243" y="125133"/>
                  </a:lnTo>
                  <a:lnTo>
                    <a:pt x="2317750" y="125476"/>
                  </a:lnTo>
                  <a:lnTo>
                    <a:pt x="2317750" y="111379"/>
                  </a:lnTo>
                  <a:lnTo>
                    <a:pt x="2326767" y="109931"/>
                  </a:lnTo>
                  <a:lnTo>
                    <a:pt x="2334780" y="107670"/>
                  </a:lnTo>
                  <a:lnTo>
                    <a:pt x="2341765" y="104597"/>
                  </a:lnTo>
                  <a:lnTo>
                    <a:pt x="2347722" y="100711"/>
                  </a:lnTo>
                  <a:lnTo>
                    <a:pt x="2353805" y="96012"/>
                  </a:lnTo>
                  <a:lnTo>
                    <a:pt x="2354961" y="95123"/>
                  </a:lnTo>
                  <a:lnTo>
                    <a:pt x="2358580" y="87884"/>
                  </a:lnTo>
                  <a:lnTo>
                    <a:pt x="2358694" y="84074"/>
                  </a:lnTo>
                  <a:lnTo>
                    <a:pt x="2358771" y="72009"/>
                  </a:lnTo>
                  <a:lnTo>
                    <a:pt x="2356485" y="66040"/>
                  </a:lnTo>
                  <a:lnTo>
                    <a:pt x="2352954" y="62103"/>
                  </a:lnTo>
                  <a:lnTo>
                    <a:pt x="2347722" y="56261"/>
                  </a:lnTo>
                  <a:lnTo>
                    <a:pt x="2341626" y="52451"/>
                  </a:lnTo>
                  <a:lnTo>
                    <a:pt x="2336165" y="50698"/>
                  </a:lnTo>
                  <a:lnTo>
                    <a:pt x="2336165" y="78740"/>
                  </a:lnTo>
                  <a:lnTo>
                    <a:pt x="2336038" y="84074"/>
                  </a:lnTo>
                  <a:lnTo>
                    <a:pt x="2333371" y="88265"/>
                  </a:lnTo>
                  <a:lnTo>
                    <a:pt x="2328037" y="91313"/>
                  </a:lnTo>
                  <a:lnTo>
                    <a:pt x="2322830" y="94361"/>
                  </a:lnTo>
                  <a:lnTo>
                    <a:pt x="2315337" y="95885"/>
                  </a:lnTo>
                  <a:lnTo>
                    <a:pt x="2305812" y="96012"/>
                  </a:lnTo>
                  <a:lnTo>
                    <a:pt x="2296160" y="95885"/>
                  </a:lnTo>
                  <a:lnTo>
                    <a:pt x="2288667" y="94361"/>
                  </a:lnTo>
                  <a:lnTo>
                    <a:pt x="2277999" y="88265"/>
                  </a:lnTo>
                  <a:lnTo>
                    <a:pt x="2275332" y="84074"/>
                  </a:lnTo>
                  <a:lnTo>
                    <a:pt x="2275332" y="73406"/>
                  </a:lnTo>
                  <a:lnTo>
                    <a:pt x="2277999" y="69215"/>
                  </a:lnTo>
                  <a:lnTo>
                    <a:pt x="2283333" y="66421"/>
                  </a:lnTo>
                  <a:lnTo>
                    <a:pt x="2288667" y="63500"/>
                  </a:lnTo>
                  <a:lnTo>
                    <a:pt x="2296160" y="62103"/>
                  </a:lnTo>
                  <a:lnTo>
                    <a:pt x="2315337" y="62103"/>
                  </a:lnTo>
                  <a:lnTo>
                    <a:pt x="2322830" y="63500"/>
                  </a:lnTo>
                  <a:lnTo>
                    <a:pt x="2328037" y="66421"/>
                  </a:lnTo>
                  <a:lnTo>
                    <a:pt x="2333371" y="69215"/>
                  </a:lnTo>
                  <a:lnTo>
                    <a:pt x="2336038" y="73406"/>
                  </a:lnTo>
                  <a:lnTo>
                    <a:pt x="2336165" y="78740"/>
                  </a:lnTo>
                  <a:lnTo>
                    <a:pt x="2336165" y="50698"/>
                  </a:lnTo>
                  <a:lnTo>
                    <a:pt x="2305812" y="45974"/>
                  </a:lnTo>
                  <a:lnTo>
                    <a:pt x="2298052" y="46215"/>
                  </a:lnTo>
                  <a:lnTo>
                    <a:pt x="2259457" y="61214"/>
                  </a:lnTo>
                  <a:lnTo>
                    <a:pt x="2255012" y="66040"/>
                  </a:lnTo>
                  <a:lnTo>
                    <a:pt x="2252853" y="72009"/>
                  </a:lnTo>
                  <a:lnTo>
                    <a:pt x="2252980" y="87884"/>
                  </a:lnTo>
                  <a:lnTo>
                    <a:pt x="2256663" y="95250"/>
                  </a:lnTo>
                  <a:lnTo>
                    <a:pt x="2294128" y="111379"/>
                  </a:lnTo>
                  <a:lnTo>
                    <a:pt x="2294128" y="126238"/>
                  </a:lnTo>
                  <a:lnTo>
                    <a:pt x="2286355" y="126504"/>
                  </a:lnTo>
                  <a:lnTo>
                    <a:pt x="2271166" y="126834"/>
                  </a:lnTo>
                  <a:lnTo>
                    <a:pt x="2235962" y="127000"/>
                  </a:lnTo>
                  <a:lnTo>
                    <a:pt x="2238502" y="145923"/>
                  </a:lnTo>
                  <a:lnTo>
                    <a:pt x="2281555" y="145542"/>
                  </a:lnTo>
                  <a:lnTo>
                    <a:pt x="2329561" y="143256"/>
                  </a:lnTo>
                  <a:lnTo>
                    <a:pt x="2366327" y="139115"/>
                  </a:lnTo>
                  <a:lnTo>
                    <a:pt x="2378456" y="137160"/>
                  </a:lnTo>
                  <a:close/>
                </a:path>
                <a:path w="4278630" h="255270">
                  <a:moveTo>
                    <a:pt x="2412746" y="162306"/>
                  </a:moveTo>
                  <a:lnTo>
                    <a:pt x="2263902" y="162306"/>
                  </a:lnTo>
                  <a:lnTo>
                    <a:pt x="2263902" y="180733"/>
                  </a:lnTo>
                  <a:lnTo>
                    <a:pt x="2389124" y="180733"/>
                  </a:lnTo>
                  <a:lnTo>
                    <a:pt x="2389124" y="224409"/>
                  </a:lnTo>
                  <a:lnTo>
                    <a:pt x="2412746" y="224409"/>
                  </a:lnTo>
                  <a:lnTo>
                    <a:pt x="2412746" y="162306"/>
                  </a:lnTo>
                  <a:close/>
                </a:path>
                <a:path w="4278630" h="255270">
                  <a:moveTo>
                    <a:pt x="2444496" y="68072"/>
                  </a:moveTo>
                  <a:lnTo>
                    <a:pt x="2412746" y="68072"/>
                  </a:lnTo>
                  <a:lnTo>
                    <a:pt x="2412746" y="2032"/>
                  </a:lnTo>
                  <a:lnTo>
                    <a:pt x="2389124" y="2032"/>
                  </a:lnTo>
                  <a:lnTo>
                    <a:pt x="2389124" y="151892"/>
                  </a:lnTo>
                  <a:lnTo>
                    <a:pt x="2412746" y="151892"/>
                  </a:lnTo>
                  <a:lnTo>
                    <a:pt x="2412746" y="87503"/>
                  </a:lnTo>
                  <a:lnTo>
                    <a:pt x="2444496" y="87503"/>
                  </a:lnTo>
                  <a:lnTo>
                    <a:pt x="2444496" y="68072"/>
                  </a:lnTo>
                  <a:close/>
                </a:path>
                <a:path w="4278630" h="255270">
                  <a:moveTo>
                    <a:pt x="2656205" y="177165"/>
                  </a:moveTo>
                  <a:lnTo>
                    <a:pt x="2565527" y="177165"/>
                  </a:lnTo>
                  <a:lnTo>
                    <a:pt x="2565527" y="131457"/>
                  </a:lnTo>
                  <a:lnTo>
                    <a:pt x="2632075" y="131457"/>
                  </a:lnTo>
                  <a:lnTo>
                    <a:pt x="2632075" y="112395"/>
                  </a:lnTo>
                  <a:lnTo>
                    <a:pt x="2632075" y="74295"/>
                  </a:lnTo>
                  <a:lnTo>
                    <a:pt x="2632075" y="55245"/>
                  </a:lnTo>
                  <a:lnTo>
                    <a:pt x="2632075" y="16891"/>
                  </a:lnTo>
                  <a:lnTo>
                    <a:pt x="2608707" y="16891"/>
                  </a:lnTo>
                  <a:lnTo>
                    <a:pt x="2608707" y="55245"/>
                  </a:lnTo>
                  <a:lnTo>
                    <a:pt x="2608707" y="74295"/>
                  </a:lnTo>
                  <a:lnTo>
                    <a:pt x="2608707" y="112395"/>
                  </a:lnTo>
                  <a:lnTo>
                    <a:pt x="2499360" y="112395"/>
                  </a:lnTo>
                  <a:lnTo>
                    <a:pt x="2499360" y="74295"/>
                  </a:lnTo>
                  <a:lnTo>
                    <a:pt x="2608707" y="74295"/>
                  </a:lnTo>
                  <a:lnTo>
                    <a:pt x="2608707" y="55245"/>
                  </a:lnTo>
                  <a:lnTo>
                    <a:pt x="2499360" y="55245"/>
                  </a:lnTo>
                  <a:lnTo>
                    <a:pt x="2499360" y="16891"/>
                  </a:lnTo>
                  <a:lnTo>
                    <a:pt x="2475738" y="16891"/>
                  </a:lnTo>
                  <a:lnTo>
                    <a:pt x="2475738" y="131457"/>
                  </a:lnTo>
                  <a:lnTo>
                    <a:pt x="2542159" y="131457"/>
                  </a:lnTo>
                  <a:lnTo>
                    <a:pt x="2542159" y="177165"/>
                  </a:lnTo>
                  <a:lnTo>
                    <a:pt x="2452370" y="177165"/>
                  </a:lnTo>
                  <a:lnTo>
                    <a:pt x="2452370" y="196850"/>
                  </a:lnTo>
                  <a:lnTo>
                    <a:pt x="2656205" y="196850"/>
                  </a:lnTo>
                  <a:lnTo>
                    <a:pt x="2656205" y="177165"/>
                  </a:lnTo>
                  <a:close/>
                </a:path>
                <a:path w="4278630" h="255270">
                  <a:moveTo>
                    <a:pt x="2800477" y="70612"/>
                  </a:moveTo>
                  <a:lnTo>
                    <a:pt x="2788894" y="38100"/>
                  </a:lnTo>
                  <a:lnTo>
                    <a:pt x="2788285" y="37261"/>
                  </a:lnTo>
                  <a:lnTo>
                    <a:pt x="2783332" y="32258"/>
                  </a:lnTo>
                  <a:lnTo>
                    <a:pt x="2777617" y="27927"/>
                  </a:lnTo>
                  <a:lnTo>
                    <a:pt x="2777363" y="27787"/>
                  </a:lnTo>
                  <a:lnTo>
                    <a:pt x="2777363" y="64008"/>
                  </a:lnTo>
                  <a:lnTo>
                    <a:pt x="2777363" y="77216"/>
                  </a:lnTo>
                  <a:lnTo>
                    <a:pt x="2775712" y="82931"/>
                  </a:lnTo>
                  <a:lnTo>
                    <a:pt x="2772410" y="87757"/>
                  </a:lnTo>
                  <a:lnTo>
                    <a:pt x="2769235" y="92583"/>
                  </a:lnTo>
                  <a:lnTo>
                    <a:pt x="2764790" y="96393"/>
                  </a:lnTo>
                  <a:lnTo>
                    <a:pt x="2753614" y="101727"/>
                  </a:lnTo>
                  <a:lnTo>
                    <a:pt x="2747137" y="103124"/>
                  </a:lnTo>
                  <a:lnTo>
                    <a:pt x="2732532" y="103124"/>
                  </a:lnTo>
                  <a:lnTo>
                    <a:pt x="2702560" y="77216"/>
                  </a:lnTo>
                  <a:lnTo>
                    <a:pt x="2702560" y="64008"/>
                  </a:lnTo>
                  <a:lnTo>
                    <a:pt x="2704084" y="58293"/>
                  </a:lnTo>
                  <a:lnTo>
                    <a:pt x="2707259" y="53467"/>
                  </a:lnTo>
                  <a:lnTo>
                    <a:pt x="2710434" y="48514"/>
                  </a:lnTo>
                  <a:lnTo>
                    <a:pt x="2714879" y="44831"/>
                  </a:lnTo>
                  <a:lnTo>
                    <a:pt x="2720467" y="42164"/>
                  </a:lnTo>
                  <a:lnTo>
                    <a:pt x="2726182" y="39497"/>
                  </a:lnTo>
                  <a:lnTo>
                    <a:pt x="2732532" y="38100"/>
                  </a:lnTo>
                  <a:lnTo>
                    <a:pt x="2747137" y="38100"/>
                  </a:lnTo>
                  <a:lnTo>
                    <a:pt x="2753614" y="39497"/>
                  </a:lnTo>
                  <a:lnTo>
                    <a:pt x="2764790" y="44831"/>
                  </a:lnTo>
                  <a:lnTo>
                    <a:pt x="2769235" y="48514"/>
                  </a:lnTo>
                  <a:lnTo>
                    <a:pt x="2772410" y="53467"/>
                  </a:lnTo>
                  <a:lnTo>
                    <a:pt x="2775712" y="58293"/>
                  </a:lnTo>
                  <a:lnTo>
                    <a:pt x="2764104" y="21361"/>
                  </a:lnTo>
                  <a:lnTo>
                    <a:pt x="2739898" y="17653"/>
                  </a:lnTo>
                  <a:lnTo>
                    <a:pt x="2731274" y="18072"/>
                  </a:lnTo>
                  <a:lnTo>
                    <a:pt x="2691320" y="37261"/>
                  </a:lnTo>
                  <a:lnTo>
                    <a:pt x="2679192" y="70612"/>
                  </a:lnTo>
                  <a:lnTo>
                    <a:pt x="2679687" y="78270"/>
                  </a:lnTo>
                  <a:lnTo>
                    <a:pt x="2702039" y="113309"/>
                  </a:lnTo>
                  <a:lnTo>
                    <a:pt x="2739898" y="123825"/>
                  </a:lnTo>
                  <a:lnTo>
                    <a:pt x="2748483" y="123329"/>
                  </a:lnTo>
                  <a:lnTo>
                    <a:pt x="2788285" y="103974"/>
                  </a:lnTo>
                  <a:lnTo>
                    <a:pt x="2788894" y="103124"/>
                  </a:lnTo>
                  <a:lnTo>
                    <a:pt x="2792476" y="98298"/>
                  </a:lnTo>
                  <a:lnTo>
                    <a:pt x="2795905" y="92087"/>
                  </a:lnTo>
                  <a:lnTo>
                    <a:pt x="2798381" y="85407"/>
                  </a:lnTo>
                  <a:lnTo>
                    <a:pt x="2799905" y="78270"/>
                  </a:lnTo>
                  <a:lnTo>
                    <a:pt x="2800477" y="70612"/>
                  </a:lnTo>
                  <a:close/>
                </a:path>
                <a:path w="4278630" h="255270">
                  <a:moveTo>
                    <a:pt x="2815590" y="167005"/>
                  </a:moveTo>
                  <a:lnTo>
                    <a:pt x="2813939" y="149860"/>
                  </a:lnTo>
                  <a:lnTo>
                    <a:pt x="2801569" y="151460"/>
                  </a:lnTo>
                  <a:lnTo>
                    <a:pt x="2789059" y="152831"/>
                  </a:lnTo>
                  <a:lnTo>
                    <a:pt x="2738094" y="156248"/>
                  </a:lnTo>
                  <a:lnTo>
                    <a:pt x="2668524" y="157353"/>
                  </a:lnTo>
                  <a:lnTo>
                    <a:pt x="2671445" y="177038"/>
                  </a:lnTo>
                  <a:lnTo>
                    <a:pt x="2727325" y="176174"/>
                  </a:lnTo>
                  <a:lnTo>
                    <a:pt x="2777413" y="172656"/>
                  </a:lnTo>
                  <a:lnTo>
                    <a:pt x="2802890" y="169227"/>
                  </a:lnTo>
                  <a:lnTo>
                    <a:pt x="2815590" y="167005"/>
                  </a:lnTo>
                  <a:close/>
                </a:path>
                <a:path w="4278630" h="255270">
                  <a:moveTo>
                    <a:pt x="2851404" y="1778"/>
                  </a:moveTo>
                  <a:lnTo>
                    <a:pt x="2827782" y="1778"/>
                  </a:lnTo>
                  <a:lnTo>
                    <a:pt x="2827782" y="224917"/>
                  </a:lnTo>
                  <a:lnTo>
                    <a:pt x="2851404" y="224917"/>
                  </a:lnTo>
                  <a:lnTo>
                    <a:pt x="2851404" y="1778"/>
                  </a:lnTo>
                  <a:close/>
                </a:path>
                <a:path w="4278630" h="255270">
                  <a:moveTo>
                    <a:pt x="3119247" y="10668"/>
                  </a:moveTo>
                  <a:lnTo>
                    <a:pt x="2965450" y="10668"/>
                  </a:lnTo>
                  <a:lnTo>
                    <a:pt x="2965450" y="29591"/>
                  </a:lnTo>
                  <a:lnTo>
                    <a:pt x="3095625" y="29591"/>
                  </a:lnTo>
                  <a:lnTo>
                    <a:pt x="3095752" y="35814"/>
                  </a:lnTo>
                  <a:lnTo>
                    <a:pt x="3091688" y="75565"/>
                  </a:lnTo>
                  <a:lnTo>
                    <a:pt x="3115056" y="77597"/>
                  </a:lnTo>
                  <a:lnTo>
                    <a:pt x="3118993" y="39370"/>
                  </a:lnTo>
                  <a:lnTo>
                    <a:pt x="3119247" y="31623"/>
                  </a:lnTo>
                  <a:lnTo>
                    <a:pt x="3119247" y="10668"/>
                  </a:lnTo>
                  <a:close/>
                </a:path>
                <a:path w="4278630" h="255270">
                  <a:moveTo>
                    <a:pt x="3125470" y="203327"/>
                  </a:moveTo>
                  <a:lnTo>
                    <a:pt x="2989326" y="203327"/>
                  </a:lnTo>
                  <a:lnTo>
                    <a:pt x="2989326" y="181229"/>
                  </a:lnTo>
                  <a:lnTo>
                    <a:pt x="3119755" y="181229"/>
                  </a:lnTo>
                  <a:lnTo>
                    <a:pt x="3119755" y="125996"/>
                  </a:lnTo>
                  <a:lnTo>
                    <a:pt x="2965450" y="125996"/>
                  </a:lnTo>
                  <a:lnTo>
                    <a:pt x="2965450" y="145161"/>
                  </a:lnTo>
                  <a:lnTo>
                    <a:pt x="3096387" y="145161"/>
                  </a:lnTo>
                  <a:lnTo>
                    <a:pt x="3096387" y="164858"/>
                  </a:lnTo>
                  <a:lnTo>
                    <a:pt x="2965704" y="164858"/>
                  </a:lnTo>
                  <a:lnTo>
                    <a:pt x="2965704" y="222250"/>
                  </a:lnTo>
                  <a:lnTo>
                    <a:pt x="3125470" y="222250"/>
                  </a:lnTo>
                  <a:lnTo>
                    <a:pt x="3125470" y="203327"/>
                  </a:lnTo>
                  <a:close/>
                </a:path>
                <a:path w="4278630" h="255270">
                  <a:moveTo>
                    <a:pt x="3144393" y="89027"/>
                  </a:moveTo>
                  <a:lnTo>
                    <a:pt x="3046222" y="89027"/>
                  </a:lnTo>
                  <a:lnTo>
                    <a:pt x="3046222" y="52197"/>
                  </a:lnTo>
                  <a:lnTo>
                    <a:pt x="3023108" y="52197"/>
                  </a:lnTo>
                  <a:lnTo>
                    <a:pt x="3023108" y="89027"/>
                  </a:lnTo>
                  <a:lnTo>
                    <a:pt x="2941828" y="89027"/>
                  </a:lnTo>
                  <a:lnTo>
                    <a:pt x="2941828" y="107569"/>
                  </a:lnTo>
                  <a:lnTo>
                    <a:pt x="3144393" y="107569"/>
                  </a:lnTo>
                  <a:lnTo>
                    <a:pt x="3144393" y="89027"/>
                  </a:lnTo>
                  <a:close/>
                </a:path>
                <a:path w="4278630" h="255270">
                  <a:moveTo>
                    <a:pt x="3336925" y="71628"/>
                  </a:moveTo>
                  <a:lnTo>
                    <a:pt x="3205480" y="71628"/>
                  </a:lnTo>
                  <a:lnTo>
                    <a:pt x="3205480" y="29845"/>
                  </a:lnTo>
                  <a:lnTo>
                    <a:pt x="3334639" y="29845"/>
                  </a:lnTo>
                  <a:lnTo>
                    <a:pt x="3334639" y="10922"/>
                  </a:lnTo>
                  <a:lnTo>
                    <a:pt x="3181858" y="10922"/>
                  </a:lnTo>
                  <a:lnTo>
                    <a:pt x="3181858" y="90932"/>
                  </a:lnTo>
                  <a:lnTo>
                    <a:pt x="3336925" y="90932"/>
                  </a:lnTo>
                  <a:lnTo>
                    <a:pt x="3336925" y="71628"/>
                  </a:lnTo>
                  <a:close/>
                </a:path>
                <a:path w="4278630" h="255270">
                  <a:moveTo>
                    <a:pt x="3338449" y="200279"/>
                  </a:moveTo>
                  <a:lnTo>
                    <a:pt x="3205480" y="200279"/>
                  </a:lnTo>
                  <a:lnTo>
                    <a:pt x="3205480" y="154051"/>
                  </a:lnTo>
                  <a:lnTo>
                    <a:pt x="3182112" y="154051"/>
                  </a:lnTo>
                  <a:lnTo>
                    <a:pt x="3182112" y="219710"/>
                  </a:lnTo>
                  <a:lnTo>
                    <a:pt x="3338449" y="219710"/>
                  </a:lnTo>
                  <a:lnTo>
                    <a:pt x="3338449" y="200279"/>
                  </a:lnTo>
                  <a:close/>
                </a:path>
                <a:path w="4278630" h="255270">
                  <a:moveTo>
                    <a:pt x="3359785" y="113411"/>
                  </a:moveTo>
                  <a:lnTo>
                    <a:pt x="3156458" y="113411"/>
                  </a:lnTo>
                  <a:lnTo>
                    <a:pt x="3156458" y="132219"/>
                  </a:lnTo>
                  <a:lnTo>
                    <a:pt x="3359785" y="132219"/>
                  </a:lnTo>
                  <a:lnTo>
                    <a:pt x="3359785" y="113411"/>
                  </a:lnTo>
                  <a:close/>
                </a:path>
                <a:path w="4278630" h="255270">
                  <a:moveTo>
                    <a:pt x="3503803" y="164858"/>
                  </a:moveTo>
                  <a:lnTo>
                    <a:pt x="3502418" y="152654"/>
                  </a:lnTo>
                  <a:lnTo>
                    <a:pt x="3501644" y="145681"/>
                  </a:lnTo>
                  <a:lnTo>
                    <a:pt x="3493681" y="146913"/>
                  </a:lnTo>
                  <a:lnTo>
                    <a:pt x="3454971" y="151053"/>
                  </a:lnTo>
                  <a:lnTo>
                    <a:pt x="3404616" y="152654"/>
                  </a:lnTo>
                  <a:lnTo>
                    <a:pt x="3404616" y="102616"/>
                  </a:lnTo>
                  <a:lnTo>
                    <a:pt x="3481197" y="102616"/>
                  </a:lnTo>
                  <a:lnTo>
                    <a:pt x="3481197" y="83820"/>
                  </a:lnTo>
                  <a:lnTo>
                    <a:pt x="3404616" y="83820"/>
                  </a:lnTo>
                  <a:lnTo>
                    <a:pt x="3404616" y="40767"/>
                  </a:lnTo>
                  <a:lnTo>
                    <a:pt x="3485642" y="40767"/>
                  </a:lnTo>
                  <a:lnTo>
                    <a:pt x="3485642" y="21336"/>
                  </a:lnTo>
                  <a:lnTo>
                    <a:pt x="3380740" y="21336"/>
                  </a:lnTo>
                  <a:lnTo>
                    <a:pt x="3380740" y="171704"/>
                  </a:lnTo>
                  <a:lnTo>
                    <a:pt x="3408667" y="171742"/>
                  </a:lnTo>
                  <a:lnTo>
                    <a:pt x="3418344" y="171640"/>
                  </a:lnTo>
                  <a:lnTo>
                    <a:pt x="3462134" y="169862"/>
                  </a:lnTo>
                  <a:lnTo>
                    <a:pt x="3495344" y="166128"/>
                  </a:lnTo>
                  <a:lnTo>
                    <a:pt x="3503803" y="164858"/>
                  </a:lnTo>
                  <a:close/>
                </a:path>
                <a:path w="4278630" h="255270">
                  <a:moveTo>
                    <a:pt x="3580638" y="89535"/>
                  </a:moveTo>
                  <a:lnTo>
                    <a:pt x="3544824" y="89535"/>
                  </a:lnTo>
                  <a:lnTo>
                    <a:pt x="3544824" y="1778"/>
                  </a:lnTo>
                  <a:lnTo>
                    <a:pt x="3521202" y="1778"/>
                  </a:lnTo>
                  <a:lnTo>
                    <a:pt x="3521202" y="224409"/>
                  </a:lnTo>
                  <a:lnTo>
                    <a:pt x="3544824" y="224409"/>
                  </a:lnTo>
                  <a:lnTo>
                    <a:pt x="3544824" y="109347"/>
                  </a:lnTo>
                  <a:lnTo>
                    <a:pt x="3580638" y="109347"/>
                  </a:lnTo>
                  <a:lnTo>
                    <a:pt x="3580638" y="89535"/>
                  </a:lnTo>
                  <a:close/>
                </a:path>
                <a:path w="4278630" h="255270">
                  <a:moveTo>
                    <a:pt x="3709289" y="65913"/>
                  </a:moveTo>
                  <a:lnTo>
                    <a:pt x="3692487" y="27813"/>
                  </a:lnTo>
                  <a:lnTo>
                    <a:pt x="3686175" y="23139"/>
                  </a:lnTo>
                  <a:lnTo>
                    <a:pt x="3686175" y="65913"/>
                  </a:lnTo>
                  <a:lnTo>
                    <a:pt x="3685921" y="75565"/>
                  </a:lnTo>
                  <a:lnTo>
                    <a:pt x="3650107" y="98171"/>
                  </a:lnTo>
                  <a:lnTo>
                    <a:pt x="3642410" y="97536"/>
                  </a:lnTo>
                  <a:lnTo>
                    <a:pt x="3613785" y="65913"/>
                  </a:lnTo>
                  <a:lnTo>
                    <a:pt x="3614559" y="58724"/>
                  </a:lnTo>
                  <a:lnTo>
                    <a:pt x="3650107" y="33020"/>
                  </a:lnTo>
                  <a:lnTo>
                    <a:pt x="3657727" y="33667"/>
                  </a:lnTo>
                  <a:lnTo>
                    <a:pt x="3686175" y="65913"/>
                  </a:lnTo>
                  <a:lnTo>
                    <a:pt x="3686175" y="23139"/>
                  </a:lnTo>
                  <a:lnTo>
                    <a:pt x="3650107" y="13208"/>
                  </a:lnTo>
                  <a:lnTo>
                    <a:pt x="3641763" y="13639"/>
                  </a:lnTo>
                  <a:lnTo>
                    <a:pt x="3602723" y="32766"/>
                  </a:lnTo>
                  <a:lnTo>
                    <a:pt x="3590671" y="65913"/>
                  </a:lnTo>
                  <a:lnTo>
                    <a:pt x="3591229" y="73393"/>
                  </a:lnTo>
                  <a:lnTo>
                    <a:pt x="3613289" y="107734"/>
                  </a:lnTo>
                  <a:lnTo>
                    <a:pt x="3650107" y="118110"/>
                  </a:lnTo>
                  <a:lnTo>
                    <a:pt x="3658438" y="117614"/>
                  </a:lnTo>
                  <a:lnTo>
                    <a:pt x="3697363" y="98539"/>
                  </a:lnTo>
                  <a:lnTo>
                    <a:pt x="3708730" y="73393"/>
                  </a:lnTo>
                  <a:lnTo>
                    <a:pt x="3709289" y="65913"/>
                  </a:lnTo>
                  <a:close/>
                </a:path>
                <a:path w="4278630" h="255270">
                  <a:moveTo>
                    <a:pt x="3770884" y="139954"/>
                  </a:moveTo>
                  <a:lnTo>
                    <a:pt x="3747770" y="139954"/>
                  </a:lnTo>
                  <a:lnTo>
                    <a:pt x="3747770" y="158877"/>
                  </a:lnTo>
                  <a:lnTo>
                    <a:pt x="3747770" y="202565"/>
                  </a:lnTo>
                  <a:lnTo>
                    <a:pt x="3647821" y="202565"/>
                  </a:lnTo>
                  <a:lnTo>
                    <a:pt x="3647821" y="158877"/>
                  </a:lnTo>
                  <a:lnTo>
                    <a:pt x="3747770" y="158877"/>
                  </a:lnTo>
                  <a:lnTo>
                    <a:pt x="3747770" y="139954"/>
                  </a:lnTo>
                  <a:lnTo>
                    <a:pt x="3624580" y="139954"/>
                  </a:lnTo>
                  <a:lnTo>
                    <a:pt x="3624580" y="221742"/>
                  </a:lnTo>
                  <a:lnTo>
                    <a:pt x="3770884" y="221742"/>
                  </a:lnTo>
                  <a:lnTo>
                    <a:pt x="3770884" y="202565"/>
                  </a:lnTo>
                  <a:lnTo>
                    <a:pt x="3770884" y="158877"/>
                  </a:lnTo>
                  <a:lnTo>
                    <a:pt x="3770884" y="139954"/>
                  </a:lnTo>
                  <a:close/>
                </a:path>
                <a:path w="4278630" h="255270">
                  <a:moveTo>
                    <a:pt x="3770884" y="2032"/>
                  </a:moveTo>
                  <a:lnTo>
                    <a:pt x="3747262" y="2032"/>
                  </a:lnTo>
                  <a:lnTo>
                    <a:pt x="3747262" y="128778"/>
                  </a:lnTo>
                  <a:lnTo>
                    <a:pt x="3770884" y="128778"/>
                  </a:lnTo>
                  <a:lnTo>
                    <a:pt x="3770884" y="2032"/>
                  </a:lnTo>
                  <a:close/>
                </a:path>
                <a:path w="4278630" h="255270">
                  <a:moveTo>
                    <a:pt x="3993769" y="154305"/>
                  </a:moveTo>
                  <a:lnTo>
                    <a:pt x="3958475" y="123380"/>
                  </a:lnTo>
                  <a:lnTo>
                    <a:pt x="3948442" y="105918"/>
                  </a:lnTo>
                  <a:lnTo>
                    <a:pt x="3944874" y="97282"/>
                  </a:lnTo>
                  <a:lnTo>
                    <a:pt x="3941788" y="87782"/>
                  </a:lnTo>
                  <a:lnTo>
                    <a:pt x="3939616" y="78143"/>
                  </a:lnTo>
                  <a:lnTo>
                    <a:pt x="3938308" y="68351"/>
                  </a:lnTo>
                  <a:lnTo>
                    <a:pt x="3937889" y="58420"/>
                  </a:lnTo>
                  <a:lnTo>
                    <a:pt x="3937889" y="20447"/>
                  </a:lnTo>
                  <a:lnTo>
                    <a:pt x="3914267" y="20447"/>
                  </a:lnTo>
                  <a:lnTo>
                    <a:pt x="3914267" y="58420"/>
                  </a:lnTo>
                  <a:lnTo>
                    <a:pt x="3913733" y="68668"/>
                  </a:lnTo>
                  <a:lnTo>
                    <a:pt x="3903065" y="108381"/>
                  </a:lnTo>
                  <a:lnTo>
                    <a:pt x="3880218" y="141605"/>
                  </a:lnTo>
                  <a:lnTo>
                    <a:pt x="3856863" y="158381"/>
                  </a:lnTo>
                  <a:lnTo>
                    <a:pt x="3871468" y="177431"/>
                  </a:lnTo>
                  <a:lnTo>
                    <a:pt x="3904742" y="148717"/>
                  </a:lnTo>
                  <a:lnTo>
                    <a:pt x="3926459" y="105918"/>
                  </a:lnTo>
                  <a:lnTo>
                    <a:pt x="3930472" y="116878"/>
                  </a:lnTo>
                  <a:lnTo>
                    <a:pt x="3954348" y="154317"/>
                  </a:lnTo>
                  <a:lnTo>
                    <a:pt x="3979164" y="173228"/>
                  </a:lnTo>
                  <a:lnTo>
                    <a:pt x="3993769" y="154305"/>
                  </a:lnTo>
                  <a:close/>
                </a:path>
                <a:path w="4278630" h="255270">
                  <a:moveTo>
                    <a:pt x="4069842" y="90424"/>
                  </a:moveTo>
                  <a:lnTo>
                    <a:pt x="4034028" y="90424"/>
                  </a:lnTo>
                  <a:lnTo>
                    <a:pt x="4034028" y="1778"/>
                  </a:lnTo>
                  <a:lnTo>
                    <a:pt x="4010406" y="1778"/>
                  </a:lnTo>
                  <a:lnTo>
                    <a:pt x="4010406" y="224409"/>
                  </a:lnTo>
                  <a:lnTo>
                    <a:pt x="4034028" y="224409"/>
                  </a:lnTo>
                  <a:lnTo>
                    <a:pt x="4034028" y="110617"/>
                  </a:lnTo>
                  <a:lnTo>
                    <a:pt x="4069842" y="110617"/>
                  </a:lnTo>
                  <a:lnTo>
                    <a:pt x="4069842" y="90424"/>
                  </a:lnTo>
                  <a:close/>
                </a:path>
                <a:path w="4278630" h="255270">
                  <a:moveTo>
                    <a:pt x="4269359" y="84455"/>
                  </a:moveTo>
                  <a:lnTo>
                    <a:pt x="4229100" y="72136"/>
                  </a:lnTo>
                  <a:lnTo>
                    <a:pt x="4195699" y="42900"/>
                  </a:lnTo>
                  <a:lnTo>
                    <a:pt x="4189476" y="21336"/>
                  </a:lnTo>
                  <a:lnTo>
                    <a:pt x="4189476" y="9271"/>
                  </a:lnTo>
                  <a:lnTo>
                    <a:pt x="4164965" y="9271"/>
                  </a:lnTo>
                  <a:lnTo>
                    <a:pt x="4164965" y="21336"/>
                  </a:lnTo>
                  <a:lnTo>
                    <a:pt x="4164126" y="28829"/>
                  </a:lnTo>
                  <a:lnTo>
                    <a:pt x="4141305" y="61976"/>
                  </a:lnTo>
                  <a:lnTo>
                    <a:pt x="4106240" y="79933"/>
                  </a:lnTo>
                  <a:lnTo>
                    <a:pt x="4085082" y="84455"/>
                  </a:lnTo>
                  <a:lnTo>
                    <a:pt x="4094607" y="103886"/>
                  </a:lnTo>
                  <a:lnTo>
                    <a:pt x="4136707" y="90246"/>
                  </a:lnTo>
                  <a:lnTo>
                    <a:pt x="4168635" y="65430"/>
                  </a:lnTo>
                  <a:lnTo>
                    <a:pt x="4177411" y="52959"/>
                  </a:lnTo>
                  <a:lnTo>
                    <a:pt x="4181335" y="59372"/>
                  </a:lnTo>
                  <a:lnTo>
                    <a:pt x="4210532" y="86144"/>
                  </a:lnTo>
                  <a:lnTo>
                    <a:pt x="4251083" y="102184"/>
                  </a:lnTo>
                  <a:lnTo>
                    <a:pt x="4260088" y="103886"/>
                  </a:lnTo>
                  <a:lnTo>
                    <a:pt x="4269359" y="84455"/>
                  </a:lnTo>
                  <a:close/>
                </a:path>
                <a:path w="4278630" h="255270">
                  <a:moveTo>
                    <a:pt x="4278503" y="125730"/>
                  </a:moveTo>
                  <a:lnTo>
                    <a:pt x="4075430" y="125730"/>
                  </a:lnTo>
                  <a:lnTo>
                    <a:pt x="4075430" y="145161"/>
                  </a:lnTo>
                  <a:lnTo>
                    <a:pt x="4164965" y="145161"/>
                  </a:lnTo>
                  <a:lnTo>
                    <a:pt x="4164965" y="224409"/>
                  </a:lnTo>
                  <a:lnTo>
                    <a:pt x="4188079" y="224409"/>
                  </a:lnTo>
                  <a:lnTo>
                    <a:pt x="4188079" y="145161"/>
                  </a:lnTo>
                  <a:lnTo>
                    <a:pt x="4278503" y="145161"/>
                  </a:lnTo>
                  <a:lnTo>
                    <a:pt x="4278503" y="12573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8708" y="3937380"/>
              <a:ext cx="132207" cy="1320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94321" y="3883659"/>
              <a:ext cx="4262755" cy="254000"/>
            </a:xfrm>
            <a:custGeom>
              <a:avLst/>
              <a:gdLst/>
              <a:ahLst/>
              <a:cxnLst/>
              <a:rect l="l" t="t" r="r" b="b"/>
              <a:pathLst>
                <a:path w="4262755" h="254000">
                  <a:moveTo>
                    <a:pt x="131445" y="118618"/>
                  </a:moveTo>
                  <a:lnTo>
                    <a:pt x="130721" y="105918"/>
                  </a:lnTo>
                  <a:lnTo>
                    <a:pt x="130568" y="103378"/>
                  </a:lnTo>
                  <a:lnTo>
                    <a:pt x="130429" y="100711"/>
                  </a:lnTo>
                  <a:lnTo>
                    <a:pt x="123786" y="101523"/>
                  </a:lnTo>
                  <a:lnTo>
                    <a:pt x="117005" y="102235"/>
                  </a:lnTo>
                  <a:lnTo>
                    <a:pt x="110121" y="102857"/>
                  </a:lnTo>
                  <a:lnTo>
                    <a:pt x="103124" y="103378"/>
                  </a:lnTo>
                  <a:lnTo>
                    <a:pt x="103124" y="36068"/>
                  </a:lnTo>
                  <a:lnTo>
                    <a:pt x="124460" y="36068"/>
                  </a:lnTo>
                  <a:lnTo>
                    <a:pt x="124460" y="16891"/>
                  </a:lnTo>
                  <a:lnTo>
                    <a:pt x="80518" y="16891"/>
                  </a:lnTo>
                  <a:lnTo>
                    <a:pt x="80518" y="36068"/>
                  </a:lnTo>
                  <a:lnTo>
                    <a:pt x="80518" y="104648"/>
                  </a:lnTo>
                  <a:lnTo>
                    <a:pt x="72821" y="105079"/>
                  </a:lnTo>
                  <a:lnTo>
                    <a:pt x="65163" y="105435"/>
                  </a:lnTo>
                  <a:lnTo>
                    <a:pt x="49911" y="105918"/>
                  </a:lnTo>
                  <a:lnTo>
                    <a:pt x="49911" y="36068"/>
                  </a:lnTo>
                  <a:lnTo>
                    <a:pt x="80518" y="36068"/>
                  </a:lnTo>
                  <a:lnTo>
                    <a:pt x="80518" y="16891"/>
                  </a:lnTo>
                  <a:lnTo>
                    <a:pt x="6223" y="16891"/>
                  </a:lnTo>
                  <a:lnTo>
                    <a:pt x="6223" y="36068"/>
                  </a:lnTo>
                  <a:lnTo>
                    <a:pt x="27051" y="36068"/>
                  </a:lnTo>
                  <a:lnTo>
                    <a:pt x="27051" y="106172"/>
                  </a:lnTo>
                  <a:lnTo>
                    <a:pt x="0" y="106426"/>
                  </a:lnTo>
                  <a:lnTo>
                    <a:pt x="2921" y="126111"/>
                  </a:lnTo>
                  <a:lnTo>
                    <a:pt x="32092" y="125844"/>
                  </a:lnTo>
                  <a:lnTo>
                    <a:pt x="87122" y="123571"/>
                  </a:lnTo>
                  <a:lnTo>
                    <a:pt x="120586" y="120142"/>
                  </a:lnTo>
                  <a:lnTo>
                    <a:pt x="131445" y="118618"/>
                  </a:lnTo>
                  <a:close/>
                </a:path>
                <a:path w="4262755" h="254000">
                  <a:moveTo>
                    <a:pt x="185420" y="762"/>
                  </a:moveTo>
                  <a:lnTo>
                    <a:pt x="161798" y="762"/>
                  </a:lnTo>
                  <a:lnTo>
                    <a:pt x="161798" y="39624"/>
                  </a:lnTo>
                  <a:lnTo>
                    <a:pt x="127762" y="39624"/>
                  </a:lnTo>
                  <a:lnTo>
                    <a:pt x="127762" y="58420"/>
                  </a:lnTo>
                  <a:lnTo>
                    <a:pt x="161798" y="58420"/>
                  </a:lnTo>
                  <a:lnTo>
                    <a:pt x="161798" y="80137"/>
                  </a:lnTo>
                  <a:lnTo>
                    <a:pt x="127762" y="80137"/>
                  </a:lnTo>
                  <a:lnTo>
                    <a:pt x="127762" y="98933"/>
                  </a:lnTo>
                  <a:lnTo>
                    <a:pt x="161798" y="98933"/>
                  </a:lnTo>
                  <a:lnTo>
                    <a:pt x="161798" y="137795"/>
                  </a:lnTo>
                  <a:lnTo>
                    <a:pt x="185420" y="137795"/>
                  </a:lnTo>
                  <a:lnTo>
                    <a:pt x="185420" y="762"/>
                  </a:lnTo>
                  <a:close/>
                </a:path>
                <a:path w="4262755" h="254000">
                  <a:moveTo>
                    <a:pt x="186182" y="182753"/>
                  </a:moveTo>
                  <a:lnTo>
                    <a:pt x="162687" y="151091"/>
                  </a:lnTo>
                  <a:lnTo>
                    <a:pt x="162687" y="175514"/>
                  </a:lnTo>
                  <a:lnTo>
                    <a:pt x="162687" y="189865"/>
                  </a:lnTo>
                  <a:lnTo>
                    <a:pt x="122466" y="204495"/>
                  </a:lnTo>
                  <a:lnTo>
                    <a:pt x="110871" y="204851"/>
                  </a:lnTo>
                  <a:lnTo>
                    <a:pt x="99174" y="204495"/>
                  </a:lnTo>
                  <a:lnTo>
                    <a:pt x="59055" y="189865"/>
                  </a:lnTo>
                  <a:lnTo>
                    <a:pt x="59055" y="175514"/>
                  </a:lnTo>
                  <a:lnTo>
                    <a:pt x="99174" y="160769"/>
                  </a:lnTo>
                  <a:lnTo>
                    <a:pt x="110871" y="160401"/>
                  </a:lnTo>
                  <a:lnTo>
                    <a:pt x="122466" y="160769"/>
                  </a:lnTo>
                  <a:lnTo>
                    <a:pt x="162687" y="175514"/>
                  </a:lnTo>
                  <a:lnTo>
                    <a:pt x="162687" y="151091"/>
                  </a:lnTo>
                  <a:lnTo>
                    <a:pt x="155232" y="147942"/>
                  </a:lnTo>
                  <a:lnTo>
                    <a:pt x="142392" y="144640"/>
                  </a:lnTo>
                  <a:lnTo>
                    <a:pt x="127609" y="142659"/>
                  </a:lnTo>
                  <a:lnTo>
                    <a:pt x="110871" y="141986"/>
                  </a:lnTo>
                  <a:lnTo>
                    <a:pt x="99479" y="142278"/>
                  </a:lnTo>
                  <a:lnTo>
                    <a:pt x="55499" y="152565"/>
                  </a:lnTo>
                  <a:lnTo>
                    <a:pt x="35560" y="173990"/>
                  </a:lnTo>
                  <a:lnTo>
                    <a:pt x="35560" y="191262"/>
                  </a:lnTo>
                  <a:lnTo>
                    <a:pt x="70358" y="218313"/>
                  </a:lnTo>
                  <a:lnTo>
                    <a:pt x="110871" y="223012"/>
                  </a:lnTo>
                  <a:lnTo>
                    <a:pt x="127609" y="222351"/>
                  </a:lnTo>
                  <a:lnTo>
                    <a:pt x="166116" y="212471"/>
                  </a:lnTo>
                  <a:lnTo>
                    <a:pt x="176364" y="204851"/>
                  </a:lnTo>
                  <a:lnTo>
                    <a:pt x="181000" y="199707"/>
                  </a:lnTo>
                  <a:lnTo>
                    <a:pt x="184785" y="191757"/>
                  </a:lnTo>
                  <a:lnTo>
                    <a:pt x="186182" y="182753"/>
                  </a:lnTo>
                  <a:close/>
                </a:path>
                <a:path w="4262755" h="254000">
                  <a:moveTo>
                    <a:pt x="329946" y="24130"/>
                  </a:moveTo>
                  <a:lnTo>
                    <a:pt x="226060" y="24130"/>
                  </a:lnTo>
                  <a:lnTo>
                    <a:pt x="226060" y="43815"/>
                  </a:lnTo>
                  <a:lnTo>
                    <a:pt x="305816" y="43815"/>
                  </a:lnTo>
                  <a:lnTo>
                    <a:pt x="302806" y="62725"/>
                  </a:lnTo>
                  <a:lnTo>
                    <a:pt x="279400" y="112903"/>
                  </a:lnTo>
                  <a:lnTo>
                    <a:pt x="251942" y="140614"/>
                  </a:lnTo>
                  <a:lnTo>
                    <a:pt x="214884" y="163830"/>
                  </a:lnTo>
                  <a:lnTo>
                    <a:pt x="228092" y="182245"/>
                  </a:lnTo>
                  <a:lnTo>
                    <a:pt x="261023" y="162420"/>
                  </a:lnTo>
                  <a:lnTo>
                    <a:pt x="297484" y="126873"/>
                  </a:lnTo>
                  <a:lnTo>
                    <a:pt x="319659" y="85725"/>
                  </a:lnTo>
                  <a:lnTo>
                    <a:pt x="329298" y="40119"/>
                  </a:lnTo>
                  <a:lnTo>
                    <a:pt x="329946" y="24130"/>
                  </a:lnTo>
                  <a:close/>
                </a:path>
                <a:path w="4262755" h="254000">
                  <a:moveTo>
                    <a:pt x="422656" y="89535"/>
                  </a:moveTo>
                  <a:lnTo>
                    <a:pt x="388112" y="89535"/>
                  </a:lnTo>
                  <a:lnTo>
                    <a:pt x="388112" y="762"/>
                  </a:lnTo>
                  <a:lnTo>
                    <a:pt x="364490" y="762"/>
                  </a:lnTo>
                  <a:lnTo>
                    <a:pt x="364490" y="223266"/>
                  </a:lnTo>
                  <a:lnTo>
                    <a:pt x="388112" y="223266"/>
                  </a:lnTo>
                  <a:lnTo>
                    <a:pt x="388112" y="109093"/>
                  </a:lnTo>
                  <a:lnTo>
                    <a:pt x="422656" y="109093"/>
                  </a:lnTo>
                  <a:lnTo>
                    <a:pt x="422656" y="89535"/>
                  </a:lnTo>
                  <a:close/>
                </a:path>
                <a:path w="4262755" h="254000">
                  <a:moveTo>
                    <a:pt x="562737" y="69596"/>
                  </a:moveTo>
                  <a:lnTo>
                    <a:pt x="545541" y="31356"/>
                  </a:lnTo>
                  <a:lnTo>
                    <a:pt x="539496" y="26847"/>
                  </a:lnTo>
                  <a:lnTo>
                    <a:pt x="539496" y="62992"/>
                  </a:lnTo>
                  <a:lnTo>
                    <a:pt x="539496" y="76200"/>
                  </a:lnTo>
                  <a:lnTo>
                    <a:pt x="537845" y="81915"/>
                  </a:lnTo>
                  <a:lnTo>
                    <a:pt x="534670" y="86741"/>
                  </a:lnTo>
                  <a:lnTo>
                    <a:pt x="531495" y="91694"/>
                  </a:lnTo>
                  <a:lnTo>
                    <a:pt x="502031" y="102235"/>
                  </a:lnTo>
                  <a:lnTo>
                    <a:pt x="494792" y="102108"/>
                  </a:lnTo>
                  <a:lnTo>
                    <a:pt x="469519" y="86741"/>
                  </a:lnTo>
                  <a:lnTo>
                    <a:pt x="466344" y="81915"/>
                  </a:lnTo>
                  <a:lnTo>
                    <a:pt x="464820" y="76200"/>
                  </a:lnTo>
                  <a:lnTo>
                    <a:pt x="464820" y="62992"/>
                  </a:lnTo>
                  <a:lnTo>
                    <a:pt x="494792" y="37084"/>
                  </a:lnTo>
                  <a:lnTo>
                    <a:pt x="509397" y="37084"/>
                  </a:lnTo>
                  <a:lnTo>
                    <a:pt x="539496" y="62992"/>
                  </a:lnTo>
                  <a:lnTo>
                    <a:pt x="539496" y="26847"/>
                  </a:lnTo>
                  <a:lnTo>
                    <a:pt x="502031" y="16637"/>
                  </a:lnTo>
                  <a:lnTo>
                    <a:pt x="493483" y="17068"/>
                  </a:lnTo>
                  <a:lnTo>
                    <a:pt x="453478" y="36322"/>
                  </a:lnTo>
                  <a:lnTo>
                    <a:pt x="441452" y="69596"/>
                  </a:lnTo>
                  <a:lnTo>
                    <a:pt x="441947" y="77266"/>
                  </a:lnTo>
                  <a:lnTo>
                    <a:pt x="464286" y="112293"/>
                  </a:lnTo>
                  <a:lnTo>
                    <a:pt x="502031" y="122809"/>
                  </a:lnTo>
                  <a:lnTo>
                    <a:pt x="510692" y="122389"/>
                  </a:lnTo>
                  <a:lnTo>
                    <a:pt x="550481" y="102958"/>
                  </a:lnTo>
                  <a:lnTo>
                    <a:pt x="551014" y="102235"/>
                  </a:lnTo>
                  <a:lnTo>
                    <a:pt x="554736" y="97282"/>
                  </a:lnTo>
                  <a:lnTo>
                    <a:pt x="558165" y="91122"/>
                  </a:lnTo>
                  <a:lnTo>
                    <a:pt x="560641" y="84442"/>
                  </a:lnTo>
                  <a:lnTo>
                    <a:pt x="562165" y="77266"/>
                  </a:lnTo>
                  <a:lnTo>
                    <a:pt x="562737" y="69596"/>
                  </a:lnTo>
                  <a:close/>
                </a:path>
                <a:path w="4262755" h="254000">
                  <a:moveTo>
                    <a:pt x="576897" y="156337"/>
                  </a:moveTo>
                  <a:lnTo>
                    <a:pt x="576199" y="148971"/>
                  </a:lnTo>
                  <a:lnTo>
                    <a:pt x="563816" y="150571"/>
                  </a:lnTo>
                  <a:lnTo>
                    <a:pt x="551268" y="151930"/>
                  </a:lnTo>
                  <a:lnTo>
                    <a:pt x="512991" y="154698"/>
                  </a:lnTo>
                  <a:lnTo>
                    <a:pt x="463651" y="156197"/>
                  </a:lnTo>
                  <a:lnTo>
                    <a:pt x="441223" y="156387"/>
                  </a:lnTo>
                  <a:lnTo>
                    <a:pt x="576897" y="156337"/>
                  </a:lnTo>
                  <a:close/>
                </a:path>
                <a:path w="4262755" h="254000">
                  <a:moveTo>
                    <a:pt x="577850" y="166116"/>
                  </a:moveTo>
                  <a:lnTo>
                    <a:pt x="576910" y="156387"/>
                  </a:lnTo>
                  <a:lnTo>
                    <a:pt x="441223" y="156387"/>
                  </a:lnTo>
                  <a:lnTo>
                    <a:pt x="430784" y="156387"/>
                  </a:lnTo>
                  <a:lnTo>
                    <a:pt x="433705" y="176022"/>
                  </a:lnTo>
                  <a:lnTo>
                    <a:pt x="477520" y="175641"/>
                  </a:lnTo>
                  <a:lnTo>
                    <a:pt x="489534" y="175260"/>
                  </a:lnTo>
                  <a:lnTo>
                    <a:pt x="539673" y="171767"/>
                  </a:lnTo>
                  <a:lnTo>
                    <a:pt x="565150" y="168338"/>
                  </a:lnTo>
                  <a:lnTo>
                    <a:pt x="577850" y="166116"/>
                  </a:lnTo>
                  <a:close/>
                </a:path>
                <a:path w="4262755" h="254000">
                  <a:moveTo>
                    <a:pt x="613664" y="762"/>
                  </a:moveTo>
                  <a:lnTo>
                    <a:pt x="590042" y="762"/>
                  </a:lnTo>
                  <a:lnTo>
                    <a:pt x="590042" y="224028"/>
                  </a:lnTo>
                  <a:lnTo>
                    <a:pt x="613664" y="224028"/>
                  </a:lnTo>
                  <a:lnTo>
                    <a:pt x="613664" y="762"/>
                  </a:lnTo>
                  <a:close/>
                </a:path>
                <a:path w="4262755" h="254000">
                  <a:moveTo>
                    <a:pt x="837311" y="112903"/>
                  </a:moveTo>
                  <a:lnTo>
                    <a:pt x="802830" y="91389"/>
                  </a:lnTo>
                  <a:lnTo>
                    <a:pt x="783983" y="52984"/>
                  </a:lnTo>
                  <a:lnTo>
                    <a:pt x="783590" y="45974"/>
                  </a:lnTo>
                  <a:lnTo>
                    <a:pt x="783590" y="37338"/>
                  </a:lnTo>
                  <a:lnTo>
                    <a:pt x="831342" y="37338"/>
                  </a:lnTo>
                  <a:lnTo>
                    <a:pt x="831342" y="17907"/>
                  </a:lnTo>
                  <a:lnTo>
                    <a:pt x="711327" y="17907"/>
                  </a:lnTo>
                  <a:lnTo>
                    <a:pt x="711327" y="37338"/>
                  </a:lnTo>
                  <a:lnTo>
                    <a:pt x="759460" y="37338"/>
                  </a:lnTo>
                  <a:lnTo>
                    <a:pt x="759460" y="45974"/>
                  </a:lnTo>
                  <a:lnTo>
                    <a:pt x="744626" y="88900"/>
                  </a:lnTo>
                  <a:lnTo>
                    <a:pt x="712368" y="114325"/>
                  </a:lnTo>
                  <a:lnTo>
                    <a:pt x="704088" y="117602"/>
                  </a:lnTo>
                  <a:lnTo>
                    <a:pt x="716280" y="136779"/>
                  </a:lnTo>
                  <a:lnTo>
                    <a:pt x="750443" y="115570"/>
                  </a:lnTo>
                  <a:lnTo>
                    <a:pt x="771906" y="83058"/>
                  </a:lnTo>
                  <a:lnTo>
                    <a:pt x="775970" y="91109"/>
                  </a:lnTo>
                  <a:lnTo>
                    <a:pt x="807580" y="123545"/>
                  </a:lnTo>
                  <a:lnTo>
                    <a:pt x="825119" y="131826"/>
                  </a:lnTo>
                  <a:lnTo>
                    <a:pt x="837311" y="112903"/>
                  </a:lnTo>
                  <a:close/>
                </a:path>
                <a:path w="4262755" h="254000">
                  <a:moveTo>
                    <a:pt x="889508" y="1016"/>
                  </a:moveTo>
                  <a:lnTo>
                    <a:pt x="865886" y="1016"/>
                  </a:lnTo>
                  <a:lnTo>
                    <a:pt x="865886" y="61214"/>
                  </a:lnTo>
                  <a:lnTo>
                    <a:pt x="823341" y="61214"/>
                  </a:lnTo>
                  <a:lnTo>
                    <a:pt x="823341" y="80264"/>
                  </a:lnTo>
                  <a:lnTo>
                    <a:pt x="865886" y="80264"/>
                  </a:lnTo>
                  <a:lnTo>
                    <a:pt x="865886" y="164084"/>
                  </a:lnTo>
                  <a:lnTo>
                    <a:pt x="889508" y="164084"/>
                  </a:lnTo>
                  <a:lnTo>
                    <a:pt x="889508" y="1016"/>
                  </a:lnTo>
                  <a:close/>
                </a:path>
                <a:path w="4262755" h="254000">
                  <a:moveTo>
                    <a:pt x="895477" y="199644"/>
                  </a:moveTo>
                  <a:lnTo>
                    <a:pt x="768477" y="199644"/>
                  </a:lnTo>
                  <a:lnTo>
                    <a:pt x="768477" y="149479"/>
                  </a:lnTo>
                  <a:lnTo>
                    <a:pt x="744855" y="149479"/>
                  </a:lnTo>
                  <a:lnTo>
                    <a:pt x="744855" y="218821"/>
                  </a:lnTo>
                  <a:lnTo>
                    <a:pt x="895477" y="218821"/>
                  </a:lnTo>
                  <a:lnTo>
                    <a:pt x="895477" y="199644"/>
                  </a:lnTo>
                  <a:close/>
                </a:path>
                <a:path w="4262755" h="254000">
                  <a:moveTo>
                    <a:pt x="1095883" y="11176"/>
                  </a:moveTo>
                  <a:lnTo>
                    <a:pt x="1072515" y="11176"/>
                  </a:lnTo>
                  <a:lnTo>
                    <a:pt x="1072515" y="29845"/>
                  </a:lnTo>
                  <a:lnTo>
                    <a:pt x="1072515" y="71628"/>
                  </a:lnTo>
                  <a:lnTo>
                    <a:pt x="967613" y="71628"/>
                  </a:lnTo>
                  <a:lnTo>
                    <a:pt x="967613" y="29845"/>
                  </a:lnTo>
                  <a:lnTo>
                    <a:pt x="1072515" y="29845"/>
                  </a:lnTo>
                  <a:lnTo>
                    <a:pt x="1072515" y="11176"/>
                  </a:lnTo>
                  <a:lnTo>
                    <a:pt x="944499" y="11176"/>
                  </a:lnTo>
                  <a:lnTo>
                    <a:pt x="944499" y="90297"/>
                  </a:lnTo>
                  <a:lnTo>
                    <a:pt x="1095883" y="90297"/>
                  </a:lnTo>
                  <a:lnTo>
                    <a:pt x="1095883" y="71628"/>
                  </a:lnTo>
                  <a:lnTo>
                    <a:pt x="1095883" y="29845"/>
                  </a:lnTo>
                  <a:lnTo>
                    <a:pt x="1095883" y="11176"/>
                  </a:lnTo>
                  <a:close/>
                </a:path>
                <a:path w="4262755" h="254000">
                  <a:moveTo>
                    <a:pt x="1099693" y="199644"/>
                  </a:moveTo>
                  <a:lnTo>
                    <a:pt x="967486" y="199644"/>
                  </a:lnTo>
                  <a:lnTo>
                    <a:pt x="967486" y="154686"/>
                  </a:lnTo>
                  <a:lnTo>
                    <a:pt x="943864" y="154686"/>
                  </a:lnTo>
                  <a:lnTo>
                    <a:pt x="943864" y="218821"/>
                  </a:lnTo>
                  <a:lnTo>
                    <a:pt x="1099693" y="218821"/>
                  </a:lnTo>
                  <a:lnTo>
                    <a:pt x="1099693" y="199644"/>
                  </a:lnTo>
                  <a:close/>
                </a:path>
                <a:path w="4262755" h="254000">
                  <a:moveTo>
                    <a:pt x="1122299" y="113411"/>
                  </a:moveTo>
                  <a:lnTo>
                    <a:pt x="918464" y="113411"/>
                  </a:lnTo>
                  <a:lnTo>
                    <a:pt x="918464" y="132461"/>
                  </a:lnTo>
                  <a:lnTo>
                    <a:pt x="1010412" y="132461"/>
                  </a:lnTo>
                  <a:lnTo>
                    <a:pt x="1010412" y="175768"/>
                  </a:lnTo>
                  <a:lnTo>
                    <a:pt x="1033780" y="175768"/>
                  </a:lnTo>
                  <a:lnTo>
                    <a:pt x="1033780" y="132461"/>
                  </a:lnTo>
                  <a:lnTo>
                    <a:pt x="1122299" y="132461"/>
                  </a:lnTo>
                  <a:lnTo>
                    <a:pt x="1122299" y="113411"/>
                  </a:lnTo>
                  <a:close/>
                </a:path>
                <a:path w="4262755" h="254000">
                  <a:moveTo>
                    <a:pt x="1176655" y="123571"/>
                  </a:moveTo>
                  <a:lnTo>
                    <a:pt x="1159002" y="105918"/>
                  </a:lnTo>
                  <a:lnTo>
                    <a:pt x="1153922" y="106045"/>
                  </a:lnTo>
                  <a:lnTo>
                    <a:pt x="1149731" y="107823"/>
                  </a:lnTo>
                  <a:lnTo>
                    <a:pt x="1146429" y="111125"/>
                  </a:lnTo>
                  <a:lnTo>
                    <a:pt x="1143000" y="114427"/>
                  </a:lnTo>
                  <a:lnTo>
                    <a:pt x="1141349" y="118618"/>
                  </a:lnTo>
                  <a:lnTo>
                    <a:pt x="1141349" y="128524"/>
                  </a:lnTo>
                  <a:lnTo>
                    <a:pt x="1143000" y="132715"/>
                  </a:lnTo>
                  <a:lnTo>
                    <a:pt x="1146429" y="136017"/>
                  </a:lnTo>
                  <a:lnTo>
                    <a:pt x="1149731" y="139319"/>
                  </a:lnTo>
                  <a:lnTo>
                    <a:pt x="1153922" y="141097"/>
                  </a:lnTo>
                  <a:lnTo>
                    <a:pt x="1159002" y="141224"/>
                  </a:lnTo>
                  <a:lnTo>
                    <a:pt x="1163828" y="141097"/>
                  </a:lnTo>
                  <a:lnTo>
                    <a:pt x="1167892" y="139319"/>
                  </a:lnTo>
                  <a:lnTo>
                    <a:pt x="1174750" y="132715"/>
                  </a:lnTo>
                  <a:lnTo>
                    <a:pt x="1176401" y="128524"/>
                  </a:lnTo>
                  <a:lnTo>
                    <a:pt x="1176655" y="123571"/>
                  </a:lnTo>
                  <a:close/>
                </a:path>
                <a:path w="4262755" h="254000">
                  <a:moveTo>
                    <a:pt x="1331976" y="109601"/>
                  </a:moveTo>
                  <a:lnTo>
                    <a:pt x="1296695" y="86499"/>
                  </a:lnTo>
                  <a:lnTo>
                    <a:pt x="1278724" y="51295"/>
                  </a:lnTo>
                  <a:lnTo>
                    <a:pt x="1277112" y="35306"/>
                  </a:lnTo>
                  <a:lnTo>
                    <a:pt x="1277112" y="13208"/>
                  </a:lnTo>
                  <a:lnTo>
                    <a:pt x="1252982" y="13208"/>
                  </a:lnTo>
                  <a:lnTo>
                    <a:pt x="1252982" y="35306"/>
                  </a:lnTo>
                  <a:lnTo>
                    <a:pt x="1252550" y="43688"/>
                  </a:lnTo>
                  <a:lnTo>
                    <a:pt x="1238275" y="82384"/>
                  </a:lnTo>
                  <a:lnTo>
                    <a:pt x="1205801" y="110261"/>
                  </a:lnTo>
                  <a:lnTo>
                    <a:pt x="1197356" y="113919"/>
                  </a:lnTo>
                  <a:lnTo>
                    <a:pt x="1210056" y="132461"/>
                  </a:lnTo>
                  <a:lnTo>
                    <a:pt x="1243711" y="110109"/>
                  </a:lnTo>
                  <a:lnTo>
                    <a:pt x="1265174" y="75819"/>
                  </a:lnTo>
                  <a:lnTo>
                    <a:pt x="1269365" y="84683"/>
                  </a:lnTo>
                  <a:lnTo>
                    <a:pt x="1293914" y="114084"/>
                  </a:lnTo>
                  <a:lnTo>
                    <a:pt x="1319911" y="128524"/>
                  </a:lnTo>
                  <a:lnTo>
                    <a:pt x="1331976" y="109601"/>
                  </a:lnTo>
                  <a:close/>
                </a:path>
                <a:path w="4262755" h="254000">
                  <a:moveTo>
                    <a:pt x="1380744" y="1016"/>
                  </a:moveTo>
                  <a:lnTo>
                    <a:pt x="1357122" y="1016"/>
                  </a:lnTo>
                  <a:lnTo>
                    <a:pt x="1357122" y="164084"/>
                  </a:lnTo>
                  <a:lnTo>
                    <a:pt x="1380744" y="164084"/>
                  </a:lnTo>
                  <a:lnTo>
                    <a:pt x="1380744" y="1016"/>
                  </a:lnTo>
                  <a:close/>
                </a:path>
                <a:path w="4262755" h="254000">
                  <a:moveTo>
                    <a:pt x="1387475" y="199644"/>
                  </a:moveTo>
                  <a:lnTo>
                    <a:pt x="1258951" y="199644"/>
                  </a:lnTo>
                  <a:lnTo>
                    <a:pt x="1258951" y="148717"/>
                  </a:lnTo>
                  <a:lnTo>
                    <a:pt x="1235075" y="148717"/>
                  </a:lnTo>
                  <a:lnTo>
                    <a:pt x="1235075" y="218821"/>
                  </a:lnTo>
                  <a:lnTo>
                    <a:pt x="1387475" y="218821"/>
                  </a:lnTo>
                  <a:lnTo>
                    <a:pt x="1387475" y="199644"/>
                  </a:lnTo>
                  <a:close/>
                </a:path>
                <a:path w="4262755" h="254000">
                  <a:moveTo>
                    <a:pt x="1559306" y="173228"/>
                  </a:moveTo>
                  <a:lnTo>
                    <a:pt x="1558061" y="160147"/>
                  </a:lnTo>
                  <a:lnTo>
                    <a:pt x="1557655" y="155829"/>
                  </a:lnTo>
                  <a:lnTo>
                    <a:pt x="1550289" y="156641"/>
                  </a:lnTo>
                  <a:lnTo>
                    <a:pt x="1497203" y="160147"/>
                  </a:lnTo>
                  <a:lnTo>
                    <a:pt x="1497203" y="126111"/>
                  </a:lnTo>
                  <a:lnTo>
                    <a:pt x="1546860" y="126111"/>
                  </a:lnTo>
                  <a:lnTo>
                    <a:pt x="1546860" y="107442"/>
                  </a:lnTo>
                  <a:lnTo>
                    <a:pt x="1451737" y="107442"/>
                  </a:lnTo>
                  <a:lnTo>
                    <a:pt x="1451737" y="82296"/>
                  </a:lnTo>
                  <a:lnTo>
                    <a:pt x="1541145" y="82296"/>
                  </a:lnTo>
                  <a:lnTo>
                    <a:pt x="1541145" y="20955"/>
                  </a:lnTo>
                  <a:lnTo>
                    <a:pt x="1427861" y="20955"/>
                  </a:lnTo>
                  <a:lnTo>
                    <a:pt x="1427861" y="39751"/>
                  </a:lnTo>
                  <a:lnTo>
                    <a:pt x="1517777" y="39751"/>
                  </a:lnTo>
                  <a:lnTo>
                    <a:pt x="1517777" y="64643"/>
                  </a:lnTo>
                  <a:lnTo>
                    <a:pt x="1428115" y="64643"/>
                  </a:lnTo>
                  <a:lnTo>
                    <a:pt x="1428115" y="126111"/>
                  </a:lnTo>
                  <a:lnTo>
                    <a:pt x="1473835" y="126111"/>
                  </a:lnTo>
                  <a:lnTo>
                    <a:pt x="1473835" y="160909"/>
                  </a:lnTo>
                  <a:lnTo>
                    <a:pt x="1449857" y="161378"/>
                  </a:lnTo>
                  <a:lnTo>
                    <a:pt x="1412240" y="161544"/>
                  </a:lnTo>
                  <a:lnTo>
                    <a:pt x="1415161" y="181229"/>
                  </a:lnTo>
                  <a:lnTo>
                    <a:pt x="1425994" y="181356"/>
                  </a:lnTo>
                  <a:lnTo>
                    <a:pt x="1437157" y="181356"/>
                  </a:lnTo>
                  <a:lnTo>
                    <a:pt x="1484782" y="180251"/>
                  </a:lnTo>
                  <a:lnTo>
                    <a:pt x="1534566" y="176504"/>
                  </a:lnTo>
                  <a:lnTo>
                    <a:pt x="1546974" y="175006"/>
                  </a:lnTo>
                  <a:lnTo>
                    <a:pt x="1559306" y="173228"/>
                  </a:lnTo>
                  <a:close/>
                </a:path>
                <a:path w="4262755" h="254000">
                  <a:moveTo>
                    <a:pt x="1595120" y="762"/>
                  </a:moveTo>
                  <a:lnTo>
                    <a:pt x="1571498" y="762"/>
                  </a:lnTo>
                  <a:lnTo>
                    <a:pt x="1571498" y="224028"/>
                  </a:lnTo>
                  <a:lnTo>
                    <a:pt x="1595120" y="224028"/>
                  </a:lnTo>
                  <a:lnTo>
                    <a:pt x="1595120" y="762"/>
                  </a:lnTo>
                  <a:close/>
                </a:path>
                <a:path w="4262755" h="254000">
                  <a:moveTo>
                    <a:pt x="1758823" y="104140"/>
                  </a:moveTo>
                  <a:lnTo>
                    <a:pt x="1724139" y="82689"/>
                  </a:lnTo>
                  <a:lnTo>
                    <a:pt x="1705317" y="41833"/>
                  </a:lnTo>
                  <a:lnTo>
                    <a:pt x="1704848" y="13208"/>
                  </a:lnTo>
                  <a:lnTo>
                    <a:pt x="1681480" y="13208"/>
                  </a:lnTo>
                  <a:lnTo>
                    <a:pt x="1681480" y="35052"/>
                  </a:lnTo>
                  <a:lnTo>
                    <a:pt x="1680972" y="43395"/>
                  </a:lnTo>
                  <a:lnTo>
                    <a:pt x="1666506" y="80746"/>
                  </a:lnTo>
                  <a:lnTo>
                    <a:pt x="1633689" y="106984"/>
                  </a:lnTo>
                  <a:lnTo>
                    <a:pt x="1625092" y="110363"/>
                  </a:lnTo>
                  <a:lnTo>
                    <a:pt x="1637792" y="129286"/>
                  </a:lnTo>
                  <a:lnTo>
                    <a:pt x="1672209" y="107696"/>
                  </a:lnTo>
                  <a:lnTo>
                    <a:pt x="1693672" y="74295"/>
                  </a:lnTo>
                  <a:lnTo>
                    <a:pt x="1697736" y="82473"/>
                  </a:lnTo>
                  <a:lnTo>
                    <a:pt x="1728711" y="114465"/>
                  </a:lnTo>
                  <a:lnTo>
                    <a:pt x="1745869" y="122555"/>
                  </a:lnTo>
                  <a:lnTo>
                    <a:pt x="1758823" y="104140"/>
                  </a:lnTo>
                  <a:close/>
                </a:path>
                <a:path w="4262755" h="254000">
                  <a:moveTo>
                    <a:pt x="1811528" y="762"/>
                  </a:moveTo>
                  <a:lnTo>
                    <a:pt x="1787906" y="762"/>
                  </a:lnTo>
                  <a:lnTo>
                    <a:pt x="1787906" y="45974"/>
                  </a:lnTo>
                  <a:lnTo>
                    <a:pt x="1740916" y="45974"/>
                  </a:lnTo>
                  <a:lnTo>
                    <a:pt x="1740916" y="65405"/>
                  </a:lnTo>
                  <a:lnTo>
                    <a:pt x="1787906" y="65405"/>
                  </a:lnTo>
                  <a:lnTo>
                    <a:pt x="1787906" y="132207"/>
                  </a:lnTo>
                  <a:lnTo>
                    <a:pt x="1811528" y="132207"/>
                  </a:lnTo>
                  <a:lnTo>
                    <a:pt x="1811528" y="762"/>
                  </a:lnTo>
                  <a:close/>
                </a:path>
                <a:path w="4262755" h="254000">
                  <a:moveTo>
                    <a:pt x="1812163" y="171958"/>
                  </a:moveTo>
                  <a:lnTo>
                    <a:pt x="1788795" y="148031"/>
                  </a:lnTo>
                  <a:lnTo>
                    <a:pt x="1788795" y="173228"/>
                  </a:lnTo>
                  <a:lnTo>
                    <a:pt x="1788795" y="188468"/>
                  </a:lnTo>
                  <a:lnTo>
                    <a:pt x="1748574" y="203962"/>
                  </a:lnTo>
                  <a:lnTo>
                    <a:pt x="1736979" y="204343"/>
                  </a:lnTo>
                  <a:lnTo>
                    <a:pt x="1725358" y="203962"/>
                  </a:lnTo>
                  <a:lnTo>
                    <a:pt x="1685163" y="188468"/>
                  </a:lnTo>
                  <a:lnTo>
                    <a:pt x="1685163" y="173228"/>
                  </a:lnTo>
                  <a:lnTo>
                    <a:pt x="1725358" y="157302"/>
                  </a:lnTo>
                  <a:lnTo>
                    <a:pt x="1736979" y="156845"/>
                  </a:lnTo>
                  <a:lnTo>
                    <a:pt x="1748574" y="157302"/>
                  </a:lnTo>
                  <a:lnTo>
                    <a:pt x="1788795" y="173228"/>
                  </a:lnTo>
                  <a:lnTo>
                    <a:pt x="1788795" y="148031"/>
                  </a:lnTo>
                  <a:lnTo>
                    <a:pt x="1748282" y="138823"/>
                  </a:lnTo>
                  <a:lnTo>
                    <a:pt x="1736979" y="138430"/>
                  </a:lnTo>
                  <a:lnTo>
                    <a:pt x="1725663" y="138823"/>
                  </a:lnTo>
                  <a:lnTo>
                    <a:pt x="1681632" y="149593"/>
                  </a:lnTo>
                  <a:lnTo>
                    <a:pt x="1661668" y="171958"/>
                  </a:lnTo>
                  <a:lnTo>
                    <a:pt x="1661668" y="189992"/>
                  </a:lnTo>
                  <a:lnTo>
                    <a:pt x="1696593" y="218186"/>
                  </a:lnTo>
                  <a:lnTo>
                    <a:pt x="1736979" y="223012"/>
                  </a:lnTo>
                  <a:lnTo>
                    <a:pt x="1748282" y="222732"/>
                  </a:lnTo>
                  <a:lnTo>
                    <a:pt x="1792084" y="212153"/>
                  </a:lnTo>
                  <a:lnTo>
                    <a:pt x="1802561" y="204343"/>
                  </a:lnTo>
                  <a:lnTo>
                    <a:pt x="1803146" y="203835"/>
                  </a:lnTo>
                  <a:lnTo>
                    <a:pt x="1809115" y="197612"/>
                  </a:lnTo>
                  <a:lnTo>
                    <a:pt x="1812163" y="189992"/>
                  </a:lnTo>
                  <a:lnTo>
                    <a:pt x="1812163" y="171958"/>
                  </a:lnTo>
                  <a:close/>
                </a:path>
                <a:path w="4262755" h="254000">
                  <a:moveTo>
                    <a:pt x="2015490" y="157099"/>
                  </a:moveTo>
                  <a:lnTo>
                    <a:pt x="1984616" y="125476"/>
                  </a:lnTo>
                  <a:lnTo>
                    <a:pt x="1978279" y="112395"/>
                  </a:lnTo>
                  <a:lnTo>
                    <a:pt x="1976856" y="109042"/>
                  </a:lnTo>
                  <a:lnTo>
                    <a:pt x="1968754" y="62865"/>
                  </a:lnTo>
                  <a:lnTo>
                    <a:pt x="1968754" y="45085"/>
                  </a:lnTo>
                  <a:lnTo>
                    <a:pt x="2007108" y="45085"/>
                  </a:lnTo>
                  <a:lnTo>
                    <a:pt x="2007108" y="25908"/>
                  </a:lnTo>
                  <a:lnTo>
                    <a:pt x="1905127" y="25908"/>
                  </a:lnTo>
                  <a:lnTo>
                    <a:pt x="1905127" y="45085"/>
                  </a:lnTo>
                  <a:lnTo>
                    <a:pt x="1946148" y="45085"/>
                  </a:lnTo>
                  <a:lnTo>
                    <a:pt x="1946148" y="62865"/>
                  </a:lnTo>
                  <a:lnTo>
                    <a:pt x="1940814" y="101981"/>
                  </a:lnTo>
                  <a:lnTo>
                    <a:pt x="1924812" y="136652"/>
                  </a:lnTo>
                  <a:lnTo>
                    <a:pt x="1898523" y="162052"/>
                  </a:lnTo>
                  <a:lnTo>
                    <a:pt x="1912874" y="179705"/>
                  </a:lnTo>
                  <a:lnTo>
                    <a:pt x="1940433" y="151892"/>
                  </a:lnTo>
                  <a:lnTo>
                    <a:pt x="1957832" y="112395"/>
                  </a:lnTo>
                  <a:lnTo>
                    <a:pt x="1961019" y="122326"/>
                  </a:lnTo>
                  <a:lnTo>
                    <a:pt x="1980222" y="156451"/>
                  </a:lnTo>
                  <a:lnTo>
                    <a:pt x="2001393" y="174498"/>
                  </a:lnTo>
                  <a:lnTo>
                    <a:pt x="2015490" y="157099"/>
                  </a:lnTo>
                  <a:close/>
                </a:path>
                <a:path w="4262755" h="254000">
                  <a:moveTo>
                    <a:pt x="2047621" y="5461"/>
                  </a:moveTo>
                  <a:lnTo>
                    <a:pt x="2025269" y="5461"/>
                  </a:lnTo>
                  <a:lnTo>
                    <a:pt x="2025269" y="79629"/>
                  </a:lnTo>
                  <a:lnTo>
                    <a:pt x="1990725" y="79629"/>
                  </a:lnTo>
                  <a:lnTo>
                    <a:pt x="1990725" y="98933"/>
                  </a:lnTo>
                  <a:lnTo>
                    <a:pt x="2025269" y="98933"/>
                  </a:lnTo>
                  <a:lnTo>
                    <a:pt x="2025269" y="212344"/>
                  </a:lnTo>
                  <a:lnTo>
                    <a:pt x="2047621" y="212344"/>
                  </a:lnTo>
                  <a:lnTo>
                    <a:pt x="2047621" y="5461"/>
                  </a:lnTo>
                  <a:close/>
                </a:path>
                <a:path w="4262755" h="254000">
                  <a:moveTo>
                    <a:pt x="2092833" y="762"/>
                  </a:moveTo>
                  <a:lnTo>
                    <a:pt x="2070227" y="762"/>
                  </a:lnTo>
                  <a:lnTo>
                    <a:pt x="2070227" y="223520"/>
                  </a:lnTo>
                  <a:lnTo>
                    <a:pt x="2092833" y="223520"/>
                  </a:lnTo>
                  <a:lnTo>
                    <a:pt x="2092833" y="762"/>
                  </a:lnTo>
                  <a:close/>
                </a:path>
                <a:path w="4262755" h="254000">
                  <a:moveTo>
                    <a:pt x="2296795" y="22225"/>
                  </a:moveTo>
                  <a:lnTo>
                    <a:pt x="2137918" y="22225"/>
                  </a:lnTo>
                  <a:lnTo>
                    <a:pt x="2137918" y="41275"/>
                  </a:lnTo>
                  <a:lnTo>
                    <a:pt x="2273173" y="41275"/>
                  </a:lnTo>
                  <a:lnTo>
                    <a:pt x="2273096" y="58191"/>
                  </a:lnTo>
                  <a:lnTo>
                    <a:pt x="2271052" y="101485"/>
                  </a:lnTo>
                  <a:lnTo>
                    <a:pt x="2264410" y="145415"/>
                  </a:lnTo>
                  <a:lnTo>
                    <a:pt x="2288286" y="147955"/>
                  </a:lnTo>
                  <a:lnTo>
                    <a:pt x="2294255" y="106934"/>
                  </a:lnTo>
                  <a:lnTo>
                    <a:pt x="2296579" y="65557"/>
                  </a:lnTo>
                  <a:lnTo>
                    <a:pt x="2296693" y="58191"/>
                  </a:lnTo>
                  <a:lnTo>
                    <a:pt x="2296795" y="22225"/>
                  </a:lnTo>
                  <a:close/>
                </a:path>
                <a:path w="4262755" h="254000">
                  <a:moveTo>
                    <a:pt x="2319655" y="173736"/>
                  </a:moveTo>
                  <a:lnTo>
                    <a:pt x="2217293" y="173736"/>
                  </a:lnTo>
                  <a:lnTo>
                    <a:pt x="2217293" y="95250"/>
                  </a:lnTo>
                  <a:lnTo>
                    <a:pt x="2193925" y="95250"/>
                  </a:lnTo>
                  <a:lnTo>
                    <a:pt x="2193925" y="173736"/>
                  </a:lnTo>
                  <a:lnTo>
                    <a:pt x="2116582" y="173736"/>
                  </a:lnTo>
                  <a:lnTo>
                    <a:pt x="2116582" y="193421"/>
                  </a:lnTo>
                  <a:lnTo>
                    <a:pt x="2319655" y="193421"/>
                  </a:lnTo>
                  <a:lnTo>
                    <a:pt x="2319655" y="173736"/>
                  </a:lnTo>
                  <a:close/>
                </a:path>
                <a:path w="4262755" h="254000">
                  <a:moveTo>
                    <a:pt x="2371471" y="185166"/>
                  </a:moveTo>
                  <a:lnTo>
                    <a:pt x="2343658" y="185166"/>
                  </a:lnTo>
                  <a:lnTo>
                    <a:pt x="2330450" y="253746"/>
                  </a:lnTo>
                  <a:lnTo>
                    <a:pt x="2351532" y="253746"/>
                  </a:lnTo>
                  <a:lnTo>
                    <a:pt x="2371471" y="185166"/>
                  </a:lnTo>
                  <a:close/>
                </a:path>
                <a:path w="4262755" h="254000">
                  <a:moveTo>
                    <a:pt x="2639060" y="1016"/>
                  </a:moveTo>
                  <a:lnTo>
                    <a:pt x="2615438" y="1016"/>
                  </a:lnTo>
                  <a:lnTo>
                    <a:pt x="2615438" y="34544"/>
                  </a:lnTo>
                  <a:lnTo>
                    <a:pt x="2615438" y="53721"/>
                  </a:lnTo>
                  <a:lnTo>
                    <a:pt x="2615438" y="88011"/>
                  </a:lnTo>
                  <a:lnTo>
                    <a:pt x="2570480" y="88011"/>
                  </a:lnTo>
                  <a:lnTo>
                    <a:pt x="2571242" y="85471"/>
                  </a:lnTo>
                  <a:lnTo>
                    <a:pt x="2571877" y="82677"/>
                  </a:lnTo>
                  <a:lnTo>
                    <a:pt x="2572258" y="79883"/>
                  </a:lnTo>
                  <a:lnTo>
                    <a:pt x="2572766" y="76962"/>
                  </a:lnTo>
                  <a:lnTo>
                    <a:pt x="2572893" y="68072"/>
                  </a:lnTo>
                  <a:lnTo>
                    <a:pt x="2572639" y="65024"/>
                  </a:lnTo>
                  <a:lnTo>
                    <a:pt x="2572258" y="62103"/>
                  </a:lnTo>
                  <a:lnTo>
                    <a:pt x="2571242" y="56388"/>
                  </a:lnTo>
                  <a:lnTo>
                    <a:pt x="2570480" y="53721"/>
                  </a:lnTo>
                  <a:lnTo>
                    <a:pt x="2615438" y="53721"/>
                  </a:lnTo>
                  <a:lnTo>
                    <a:pt x="2615438" y="34544"/>
                  </a:lnTo>
                  <a:lnTo>
                    <a:pt x="2560066" y="34544"/>
                  </a:lnTo>
                  <a:lnTo>
                    <a:pt x="2554605" y="28321"/>
                  </a:lnTo>
                  <a:lnTo>
                    <a:pt x="2550287" y="25019"/>
                  </a:lnTo>
                  <a:lnTo>
                    <a:pt x="2550287" y="64008"/>
                  </a:lnTo>
                  <a:lnTo>
                    <a:pt x="2550287" y="78232"/>
                  </a:lnTo>
                  <a:lnTo>
                    <a:pt x="2548636" y="84455"/>
                  </a:lnTo>
                  <a:lnTo>
                    <a:pt x="2545588" y="89662"/>
                  </a:lnTo>
                  <a:lnTo>
                    <a:pt x="2542540" y="94996"/>
                  </a:lnTo>
                  <a:lnTo>
                    <a:pt x="2538349" y="99060"/>
                  </a:lnTo>
                  <a:lnTo>
                    <a:pt x="2533142" y="101981"/>
                  </a:lnTo>
                  <a:lnTo>
                    <a:pt x="2527808" y="104902"/>
                  </a:lnTo>
                  <a:lnTo>
                    <a:pt x="2521839" y="106426"/>
                  </a:lnTo>
                  <a:lnTo>
                    <a:pt x="2514981" y="106426"/>
                  </a:lnTo>
                  <a:lnTo>
                    <a:pt x="2481859" y="85559"/>
                  </a:lnTo>
                  <a:lnTo>
                    <a:pt x="2479167" y="71120"/>
                  </a:lnTo>
                  <a:lnTo>
                    <a:pt x="2479929" y="63512"/>
                  </a:lnTo>
                  <a:lnTo>
                    <a:pt x="2507424" y="36258"/>
                  </a:lnTo>
                  <a:lnTo>
                    <a:pt x="2514981" y="35560"/>
                  </a:lnTo>
                  <a:lnTo>
                    <a:pt x="2521839" y="35687"/>
                  </a:lnTo>
                  <a:lnTo>
                    <a:pt x="2527808" y="37084"/>
                  </a:lnTo>
                  <a:lnTo>
                    <a:pt x="2533142" y="40132"/>
                  </a:lnTo>
                  <a:lnTo>
                    <a:pt x="2538349" y="43053"/>
                  </a:lnTo>
                  <a:lnTo>
                    <a:pt x="2542540" y="47244"/>
                  </a:lnTo>
                  <a:lnTo>
                    <a:pt x="2545588" y="52578"/>
                  </a:lnTo>
                  <a:lnTo>
                    <a:pt x="2548636" y="57785"/>
                  </a:lnTo>
                  <a:lnTo>
                    <a:pt x="2540508" y="19939"/>
                  </a:lnTo>
                  <a:lnTo>
                    <a:pt x="2514981" y="14478"/>
                  </a:lnTo>
                  <a:lnTo>
                    <a:pt x="2506751" y="15024"/>
                  </a:lnTo>
                  <a:lnTo>
                    <a:pt x="2468397" y="35814"/>
                  </a:lnTo>
                  <a:lnTo>
                    <a:pt x="2456561" y="71120"/>
                  </a:lnTo>
                  <a:lnTo>
                    <a:pt x="2457107" y="79159"/>
                  </a:lnTo>
                  <a:lnTo>
                    <a:pt x="2478773" y="116141"/>
                  </a:lnTo>
                  <a:lnTo>
                    <a:pt x="2514981" y="127254"/>
                  </a:lnTo>
                  <a:lnTo>
                    <a:pt x="2521864" y="126923"/>
                  </a:lnTo>
                  <a:lnTo>
                    <a:pt x="2560193" y="107188"/>
                  </a:lnTo>
                  <a:lnTo>
                    <a:pt x="2615438" y="107188"/>
                  </a:lnTo>
                  <a:lnTo>
                    <a:pt x="2615438" y="165100"/>
                  </a:lnTo>
                  <a:lnTo>
                    <a:pt x="2639060" y="165100"/>
                  </a:lnTo>
                  <a:lnTo>
                    <a:pt x="2639060" y="107188"/>
                  </a:lnTo>
                  <a:lnTo>
                    <a:pt x="2639060" y="106426"/>
                  </a:lnTo>
                  <a:lnTo>
                    <a:pt x="2639060" y="88011"/>
                  </a:lnTo>
                  <a:lnTo>
                    <a:pt x="2639060" y="53721"/>
                  </a:lnTo>
                  <a:lnTo>
                    <a:pt x="2639060" y="35560"/>
                  </a:lnTo>
                  <a:lnTo>
                    <a:pt x="2639060" y="34544"/>
                  </a:lnTo>
                  <a:lnTo>
                    <a:pt x="2639060" y="1016"/>
                  </a:lnTo>
                  <a:close/>
                </a:path>
                <a:path w="4262755" h="254000">
                  <a:moveTo>
                    <a:pt x="2645029" y="199644"/>
                  </a:moveTo>
                  <a:lnTo>
                    <a:pt x="2518029" y="199644"/>
                  </a:lnTo>
                  <a:lnTo>
                    <a:pt x="2518029" y="147955"/>
                  </a:lnTo>
                  <a:lnTo>
                    <a:pt x="2494407" y="147955"/>
                  </a:lnTo>
                  <a:lnTo>
                    <a:pt x="2494407" y="218821"/>
                  </a:lnTo>
                  <a:lnTo>
                    <a:pt x="2645029" y="218821"/>
                  </a:lnTo>
                  <a:lnTo>
                    <a:pt x="2645029" y="199644"/>
                  </a:lnTo>
                  <a:close/>
                </a:path>
                <a:path w="4262755" h="254000">
                  <a:moveTo>
                    <a:pt x="2871343" y="110109"/>
                  </a:moveTo>
                  <a:lnTo>
                    <a:pt x="2839212" y="110109"/>
                  </a:lnTo>
                  <a:lnTo>
                    <a:pt x="2841256" y="98640"/>
                  </a:lnTo>
                  <a:lnTo>
                    <a:pt x="2842844" y="87820"/>
                  </a:lnTo>
                  <a:lnTo>
                    <a:pt x="2845435" y="14732"/>
                  </a:lnTo>
                  <a:lnTo>
                    <a:pt x="2693162" y="14732"/>
                  </a:lnTo>
                  <a:lnTo>
                    <a:pt x="2693162" y="34036"/>
                  </a:lnTo>
                  <a:lnTo>
                    <a:pt x="2822067" y="34036"/>
                  </a:lnTo>
                  <a:lnTo>
                    <a:pt x="2821965" y="50584"/>
                  </a:lnTo>
                  <a:lnTo>
                    <a:pt x="2817596" y="98640"/>
                  </a:lnTo>
                  <a:lnTo>
                    <a:pt x="2815463" y="110109"/>
                  </a:lnTo>
                  <a:lnTo>
                    <a:pt x="2668270" y="110109"/>
                  </a:lnTo>
                  <a:lnTo>
                    <a:pt x="2668270" y="129540"/>
                  </a:lnTo>
                  <a:lnTo>
                    <a:pt x="2757297" y="129540"/>
                  </a:lnTo>
                  <a:lnTo>
                    <a:pt x="2757297" y="223774"/>
                  </a:lnTo>
                  <a:lnTo>
                    <a:pt x="2781046" y="223774"/>
                  </a:lnTo>
                  <a:lnTo>
                    <a:pt x="2781046" y="129540"/>
                  </a:lnTo>
                  <a:lnTo>
                    <a:pt x="2871343" y="129540"/>
                  </a:lnTo>
                  <a:lnTo>
                    <a:pt x="2871343" y="110109"/>
                  </a:lnTo>
                  <a:close/>
                </a:path>
                <a:path w="4262755" h="254000">
                  <a:moveTo>
                    <a:pt x="3126232" y="203073"/>
                  </a:moveTo>
                  <a:lnTo>
                    <a:pt x="2990342" y="203073"/>
                  </a:lnTo>
                  <a:lnTo>
                    <a:pt x="2990342" y="183515"/>
                  </a:lnTo>
                  <a:lnTo>
                    <a:pt x="3120009" y="183515"/>
                  </a:lnTo>
                  <a:lnTo>
                    <a:pt x="3120009" y="131318"/>
                  </a:lnTo>
                  <a:lnTo>
                    <a:pt x="2966974" y="131318"/>
                  </a:lnTo>
                  <a:lnTo>
                    <a:pt x="2966974" y="149479"/>
                  </a:lnTo>
                  <a:lnTo>
                    <a:pt x="3096641" y="149479"/>
                  </a:lnTo>
                  <a:lnTo>
                    <a:pt x="3096641" y="166370"/>
                  </a:lnTo>
                  <a:lnTo>
                    <a:pt x="2967228" y="166370"/>
                  </a:lnTo>
                  <a:lnTo>
                    <a:pt x="2967228" y="221234"/>
                  </a:lnTo>
                  <a:lnTo>
                    <a:pt x="3126232" y="221234"/>
                  </a:lnTo>
                  <a:lnTo>
                    <a:pt x="3126232" y="203073"/>
                  </a:lnTo>
                  <a:close/>
                </a:path>
                <a:path w="4262755" h="254000">
                  <a:moveTo>
                    <a:pt x="3145663" y="96012"/>
                  </a:moveTo>
                  <a:lnTo>
                    <a:pt x="3055112" y="96012"/>
                  </a:lnTo>
                  <a:lnTo>
                    <a:pt x="3055112" y="76581"/>
                  </a:lnTo>
                  <a:lnTo>
                    <a:pt x="3119501" y="76581"/>
                  </a:lnTo>
                  <a:lnTo>
                    <a:pt x="3119501" y="57912"/>
                  </a:lnTo>
                  <a:lnTo>
                    <a:pt x="3119501" y="26670"/>
                  </a:lnTo>
                  <a:lnTo>
                    <a:pt x="3119501" y="8001"/>
                  </a:lnTo>
                  <a:lnTo>
                    <a:pt x="3095879" y="8001"/>
                  </a:lnTo>
                  <a:lnTo>
                    <a:pt x="3095879" y="26670"/>
                  </a:lnTo>
                  <a:lnTo>
                    <a:pt x="3095879" y="57912"/>
                  </a:lnTo>
                  <a:lnTo>
                    <a:pt x="2991739" y="57912"/>
                  </a:lnTo>
                  <a:lnTo>
                    <a:pt x="2991739" y="26670"/>
                  </a:lnTo>
                  <a:lnTo>
                    <a:pt x="3095879" y="26670"/>
                  </a:lnTo>
                  <a:lnTo>
                    <a:pt x="3095879" y="8001"/>
                  </a:lnTo>
                  <a:lnTo>
                    <a:pt x="2968625" y="8001"/>
                  </a:lnTo>
                  <a:lnTo>
                    <a:pt x="2968625" y="76581"/>
                  </a:lnTo>
                  <a:lnTo>
                    <a:pt x="3031998" y="76581"/>
                  </a:lnTo>
                  <a:lnTo>
                    <a:pt x="3031998" y="96012"/>
                  </a:lnTo>
                  <a:lnTo>
                    <a:pt x="2942590" y="96012"/>
                  </a:lnTo>
                  <a:lnTo>
                    <a:pt x="2942590" y="115062"/>
                  </a:lnTo>
                  <a:lnTo>
                    <a:pt x="3145663" y="115062"/>
                  </a:lnTo>
                  <a:lnTo>
                    <a:pt x="3145663" y="96012"/>
                  </a:lnTo>
                  <a:close/>
                </a:path>
                <a:path w="4262755" h="254000">
                  <a:moveTo>
                    <a:pt x="3280537" y="62738"/>
                  </a:moveTo>
                  <a:lnTo>
                    <a:pt x="3263671" y="25374"/>
                  </a:lnTo>
                  <a:lnTo>
                    <a:pt x="3257423" y="20764"/>
                  </a:lnTo>
                  <a:lnTo>
                    <a:pt x="3257423" y="62738"/>
                  </a:lnTo>
                  <a:lnTo>
                    <a:pt x="3257169" y="72390"/>
                  </a:lnTo>
                  <a:lnTo>
                    <a:pt x="3221355" y="94742"/>
                  </a:lnTo>
                  <a:lnTo>
                    <a:pt x="3213658" y="94132"/>
                  </a:lnTo>
                  <a:lnTo>
                    <a:pt x="3185033" y="62738"/>
                  </a:lnTo>
                  <a:lnTo>
                    <a:pt x="3185287" y="53086"/>
                  </a:lnTo>
                  <a:lnTo>
                    <a:pt x="3221355" y="30861"/>
                  </a:lnTo>
                  <a:lnTo>
                    <a:pt x="3228949" y="31419"/>
                  </a:lnTo>
                  <a:lnTo>
                    <a:pt x="3257423" y="62738"/>
                  </a:lnTo>
                  <a:lnTo>
                    <a:pt x="3257423" y="20764"/>
                  </a:lnTo>
                  <a:lnTo>
                    <a:pt x="3221355" y="10922"/>
                  </a:lnTo>
                  <a:lnTo>
                    <a:pt x="3213011" y="11404"/>
                  </a:lnTo>
                  <a:lnTo>
                    <a:pt x="3173958" y="30213"/>
                  </a:lnTo>
                  <a:lnTo>
                    <a:pt x="3161919" y="62738"/>
                  </a:lnTo>
                  <a:lnTo>
                    <a:pt x="3162477" y="70142"/>
                  </a:lnTo>
                  <a:lnTo>
                    <a:pt x="3184436" y="104152"/>
                  </a:lnTo>
                  <a:lnTo>
                    <a:pt x="3221355" y="114173"/>
                  </a:lnTo>
                  <a:lnTo>
                    <a:pt x="3229686" y="113779"/>
                  </a:lnTo>
                  <a:lnTo>
                    <a:pt x="3268510" y="95148"/>
                  </a:lnTo>
                  <a:lnTo>
                    <a:pt x="3268815" y="94742"/>
                  </a:lnTo>
                  <a:lnTo>
                    <a:pt x="3272663" y="89662"/>
                  </a:lnTo>
                  <a:lnTo>
                    <a:pt x="3276015" y="83616"/>
                  </a:lnTo>
                  <a:lnTo>
                    <a:pt x="3278454" y="77114"/>
                  </a:lnTo>
                  <a:lnTo>
                    <a:pt x="3279965" y="70142"/>
                  </a:lnTo>
                  <a:lnTo>
                    <a:pt x="3280537" y="62738"/>
                  </a:lnTo>
                  <a:close/>
                </a:path>
                <a:path w="4262755" h="254000">
                  <a:moveTo>
                    <a:pt x="3342132" y="131064"/>
                  </a:moveTo>
                  <a:lnTo>
                    <a:pt x="3318764" y="131064"/>
                  </a:lnTo>
                  <a:lnTo>
                    <a:pt x="3318764" y="156083"/>
                  </a:lnTo>
                  <a:lnTo>
                    <a:pt x="3318764" y="174752"/>
                  </a:lnTo>
                  <a:lnTo>
                    <a:pt x="3318764" y="201422"/>
                  </a:lnTo>
                  <a:lnTo>
                    <a:pt x="3219577" y="201422"/>
                  </a:lnTo>
                  <a:lnTo>
                    <a:pt x="3219577" y="174752"/>
                  </a:lnTo>
                  <a:lnTo>
                    <a:pt x="3318764" y="174752"/>
                  </a:lnTo>
                  <a:lnTo>
                    <a:pt x="3318764" y="156083"/>
                  </a:lnTo>
                  <a:lnTo>
                    <a:pt x="3219577" y="156083"/>
                  </a:lnTo>
                  <a:lnTo>
                    <a:pt x="3219577" y="131064"/>
                  </a:lnTo>
                  <a:lnTo>
                    <a:pt x="3196463" y="131064"/>
                  </a:lnTo>
                  <a:lnTo>
                    <a:pt x="3196463" y="220726"/>
                  </a:lnTo>
                  <a:lnTo>
                    <a:pt x="3342132" y="220726"/>
                  </a:lnTo>
                  <a:lnTo>
                    <a:pt x="3342132" y="201422"/>
                  </a:lnTo>
                  <a:lnTo>
                    <a:pt x="3342132" y="174752"/>
                  </a:lnTo>
                  <a:lnTo>
                    <a:pt x="3342132" y="156083"/>
                  </a:lnTo>
                  <a:lnTo>
                    <a:pt x="3342132" y="131064"/>
                  </a:lnTo>
                  <a:close/>
                </a:path>
                <a:path w="4262755" h="254000">
                  <a:moveTo>
                    <a:pt x="3342132" y="762"/>
                  </a:moveTo>
                  <a:lnTo>
                    <a:pt x="3318510" y="762"/>
                  </a:lnTo>
                  <a:lnTo>
                    <a:pt x="3318510" y="120396"/>
                  </a:lnTo>
                  <a:lnTo>
                    <a:pt x="3342132" y="120396"/>
                  </a:lnTo>
                  <a:lnTo>
                    <a:pt x="3342132" y="762"/>
                  </a:lnTo>
                  <a:close/>
                </a:path>
                <a:path w="4262755" h="254000">
                  <a:moveTo>
                    <a:pt x="3505073" y="21463"/>
                  </a:moveTo>
                  <a:lnTo>
                    <a:pt x="3452622" y="21463"/>
                  </a:lnTo>
                  <a:lnTo>
                    <a:pt x="3452622" y="0"/>
                  </a:lnTo>
                  <a:lnTo>
                    <a:pt x="3429000" y="0"/>
                  </a:lnTo>
                  <a:lnTo>
                    <a:pt x="3429000" y="21463"/>
                  </a:lnTo>
                  <a:lnTo>
                    <a:pt x="3376549" y="21463"/>
                  </a:lnTo>
                  <a:lnTo>
                    <a:pt x="3376549" y="38862"/>
                  </a:lnTo>
                  <a:lnTo>
                    <a:pt x="3505073" y="38862"/>
                  </a:lnTo>
                  <a:lnTo>
                    <a:pt x="3505073" y="21463"/>
                  </a:lnTo>
                  <a:close/>
                </a:path>
                <a:path w="4262755" h="254000">
                  <a:moveTo>
                    <a:pt x="3513328" y="140462"/>
                  </a:moveTo>
                  <a:lnTo>
                    <a:pt x="3511981" y="129540"/>
                  </a:lnTo>
                  <a:lnTo>
                    <a:pt x="3511296" y="123825"/>
                  </a:lnTo>
                  <a:lnTo>
                    <a:pt x="3504196" y="124828"/>
                  </a:lnTo>
                  <a:lnTo>
                    <a:pt x="3460115" y="129120"/>
                  </a:lnTo>
                  <a:lnTo>
                    <a:pt x="3452622" y="129540"/>
                  </a:lnTo>
                  <a:lnTo>
                    <a:pt x="3452622" y="115062"/>
                  </a:lnTo>
                  <a:lnTo>
                    <a:pt x="3461639" y="113588"/>
                  </a:lnTo>
                  <a:lnTo>
                    <a:pt x="3469652" y="111277"/>
                  </a:lnTo>
                  <a:lnTo>
                    <a:pt x="3476637" y="108115"/>
                  </a:lnTo>
                  <a:lnTo>
                    <a:pt x="3482594" y="104140"/>
                  </a:lnTo>
                  <a:lnTo>
                    <a:pt x="3488537" y="99441"/>
                  </a:lnTo>
                  <a:lnTo>
                    <a:pt x="3489833" y="98425"/>
                  </a:lnTo>
                  <a:lnTo>
                    <a:pt x="3493452" y="91059"/>
                  </a:lnTo>
                  <a:lnTo>
                    <a:pt x="3493554" y="87376"/>
                  </a:lnTo>
                  <a:lnTo>
                    <a:pt x="3493516" y="74549"/>
                  </a:lnTo>
                  <a:lnTo>
                    <a:pt x="3470910" y="52247"/>
                  </a:lnTo>
                  <a:lnTo>
                    <a:pt x="3470910" y="76073"/>
                  </a:lnTo>
                  <a:lnTo>
                    <a:pt x="3470910" y="87376"/>
                  </a:lnTo>
                  <a:lnTo>
                    <a:pt x="3468243" y="91694"/>
                  </a:lnTo>
                  <a:lnTo>
                    <a:pt x="3462909" y="94742"/>
                  </a:lnTo>
                  <a:lnTo>
                    <a:pt x="3457702" y="97790"/>
                  </a:lnTo>
                  <a:lnTo>
                    <a:pt x="3450209" y="99441"/>
                  </a:lnTo>
                  <a:lnTo>
                    <a:pt x="3431032" y="99441"/>
                  </a:lnTo>
                  <a:lnTo>
                    <a:pt x="3423539" y="97790"/>
                  </a:lnTo>
                  <a:lnTo>
                    <a:pt x="3412871" y="91694"/>
                  </a:lnTo>
                  <a:lnTo>
                    <a:pt x="3410204" y="87376"/>
                  </a:lnTo>
                  <a:lnTo>
                    <a:pt x="3410204" y="76073"/>
                  </a:lnTo>
                  <a:lnTo>
                    <a:pt x="3412871" y="71628"/>
                  </a:lnTo>
                  <a:lnTo>
                    <a:pt x="3423539" y="65278"/>
                  </a:lnTo>
                  <a:lnTo>
                    <a:pt x="3431032" y="63754"/>
                  </a:lnTo>
                  <a:lnTo>
                    <a:pt x="3440684" y="63627"/>
                  </a:lnTo>
                  <a:lnTo>
                    <a:pt x="3450209" y="63754"/>
                  </a:lnTo>
                  <a:lnTo>
                    <a:pt x="3457702" y="65278"/>
                  </a:lnTo>
                  <a:lnTo>
                    <a:pt x="3462909" y="68453"/>
                  </a:lnTo>
                  <a:lnTo>
                    <a:pt x="3468243" y="71628"/>
                  </a:lnTo>
                  <a:lnTo>
                    <a:pt x="3470910" y="76073"/>
                  </a:lnTo>
                  <a:lnTo>
                    <a:pt x="3470910" y="52247"/>
                  </a:lnTo>
                  <a:lnTo>
                    <a:pt x="3440684" y="47498"/>
                  </a:lnTo>
                  <a:lnTo>
                    <a:pt x="3432860" y="47739"/>
                  </a:lnTo>
                  <a:lnTo>
                    <a:pt x="3393770" y="63754"/>
                  </a:lnTo>
                  <a:lnTo>
                    <a:pt x="3387725" y="74549"/>
                  </a:lnTo>
                  <a:lnTo>
                    <a:pt x="3387725" y="91059"/>
                  </a:lnTo>
                  <a:lnTo>
                    <a:pt x="3419894" y="113614"/>
                  </a:lnTo>
                  <a:lnTo>
                    <a:pt x="3429000" y="115062"/>
                  </a:lnTo>
                  <a:lnTo>
                    <a:pt x="3429000" y="130556"/>
                  </a:lnTo>
                  <a:lnTo>
                    <a:pt x="3405924" y="131203"/>
                  </a:lnTo>
                  <a:lnTo>
                    <a:pt x="3370834" y="131572"/>
                  </a:lnTo>
                  <a:lnTo>
                    <a:pt x="3373374" y="150368"/>
                  </a:lnTo>
                  <a:lnTo>
                    <a:pt x="3416300" y="149733"/>
                  </a:lnTo>
                  <a:lnTo>
                    <a:pt x="3464560" y="146939"/>
                  </a:lnTo>
                  <a:lnTo>
                    <a:pt x="3501275" y="142519"/>
                  </a:lnTo>
                  <a:lnTo>
                    <a:pt x="3513328" y="140462"/>
                  </a:lnTo>
                  <a:close/>
                </a:path>
                <a:path w="4262755" h="254000">
                  <a:moveTo>
                    <a:pt x="3555492" y="199644"/>
                  </a:moveTo>
                  <a:lnTo>
                    <a:pt x="3427222" y="199644"/>
                  </a:lnTo>
                  <a:lnTo>
                    <a:pt x="3427222" y="163068"/>
                  </a:lnTo>
                  <a:lnTo>
                    <a:pt x="3403727" y="163068"/>
                  </a:lnTo>
                  <a:lnTo>
                    <a:pt x="3403727" y="218821"/>
                  </a:lnTo>
                  <a:lnTo>
                    <a:pt x="3555492" y="218821"/>
                  </a:lnTo>
                  <a:lnTo>
                    <a:pt x="3555492" y="199644"/>
                  </a:lnTo>
                  <a:close/>
                </a:path>
                <a:path w="4262755" h="254000">
                  <a:moveTo>
                    <a:pt x="3579368" y="77089"/>
                  </a:moveTo>
                  <a:lnTo>
                    <a:pt x="3547618" y="77089"/>
                  </a:lnTo>
                  <a:lnTo>
                    <a:pt x="3547618" y="762"/>
                  </a:lnTo>
                  <a:lnTo>
                    <a:pt x="3523996" y="762"/>
                  </a:lnTo>
                  <a:lnTo>
                    <a:pt x="3523996" y="174752"/>
                  </a:lnTo>
                  <a:lnTo>
                    <a:pt x="3547618" y="174752"/>
                  </a:lnTo>
                  <a:lnTo>
                    <a:pt x="3547618" y="96774"/>
                  </a:lnTo>
                  <a:lnTo>
                    <a:pt x="3579368" y="96774"/>
                  </a:lnTo>
                  <a:lnTo>
                    <a:pt x="3579368" y="77089"/>
                  </a:lnTo>
                  <a:close/>
                </a:path>
                <a:path w="4262755" h="254000">
                  <a:moveTo>
                    <a:pt x="3772916" y="1016"/>
                  </a:moveTo>
                  <a:lnTo>
                    <a:pt x="3749294" y="1016"/>
                  </a:lnTo>
                  <a:lnTo>
                    <a:pt x="3749294" y="40513"/>
                  </a:lnTo>
                  <a:lnTo>
                    <a:pt x="3701034" y="40513"/>
                  </a:lnTo>
                  <a:lnTo>
                    <a:pt x="3701796" y="36830"/>
                  </a:lnTo>
                  <a:lnTo>
                    <a:pt x="3702304" y="33020"/>
                  </a:lnTo>
                  <a:lnTo>
                    <a:pt x="3703066" y="25019"/>
                  </a:lnTo>
                  <a:lnTo>
                    <a:pt x="3703320" y="21082"/>
                  </a:lnTo>
                  <a:lnTo>
                    <a:pt x="3703320" y="16891"/>
                  </a:lnTo>
                  <a:lnTo>
                    <a:pt x="3601339" y="16891"/>
                  </a:lnTo>
                  <a:lnTo>
                    <a:pt x="3601339" y="36322"/>
                  </a:lnTo>
                  <a:lnTo>
                    <a:pt x="3677666" y="36322"/>
                  </a:lnTo>
                  <a:lnTo>
                    <a:pt x="3674834" y="49441"/>
                  </a:lnTo>
                  <a:lnTo>
                    <a:pt x="3652012" y="83693"/>
                  </a:lnTo>
                  <a:lnTo>
                    <a:pt x="3608717" y="109296"/>
                  </a:lnTo>
                  <a:lnTo>
                    <a:pt x="3589909" y="115570"/>
                  </a:lnTo>
                  <a:lnTo>
                    <a:pt x="3599434" y="133985"/>
                  </a:lnTo>
                  <a:lnTo>
                    <a:pt x="3647186" y="113741"/>
                  </a:lnTo>
                  <a:lnTo>
                    <a:pt x="3681107" y="84048"/>
                  </a:lnTo>
                  <a:lnTo>
                    <a:pt x="3695319" y="59182"/>
                  </a:lnTo>
                  <a:lnTo>
                    <a:pt x="3749294" y="59182"/>
                  </a:lnTo>
                  <a:lnTo>
                    <a:pt x="3749294" y="86233"/>
                  </a:lnTo>
                  <a:lnTo>
                    <a:pt x="3693160" y="86233"/>
                  </a:lnTo>
                  <a:lnTo>
                    <a:pt x="3693160" y="105664"/>
                  </a:lnTo>
                  <a:lnTo>
                    <a:pt x="3749294" y="105664"/>
                  </a:lnTo>
                  <a:lnTo>
                    <a:pt x="3749294" y="132715"/>
                  </a:lnTo>
                  <a:lnTo>
                    <a:pt x="3772916" y="132715"/>
                  </a:lnTo>
                  <a:lnTo>
                    <a:pt x="3772916" y="59182"/>
                  </a:lnTo>
                  <a:lnTo>
                    <a:pt x="3772916" y="40513"/>
                  </a:lnTo>
                  <a:lnTo>
                    <a:pt x="3772916" y="1016"/>
                  </a:lnTo>
                  <a:close/>
                </a:path>
                <a:path w="4262755" h="254000">
                  <a:moveTo>
                    <a:pt x="3774440" y="178689"/>
                  </a:moveTo>
                  <a:lnTo>
                    <a:pt x="3774186" y="169672"/>
                  </a:lnTo>
                  <a:lnTo>
                    <a:pt x="3771011" y="161925"/>
                  </a:lnTo>
                  <a:lnTo>
                    <a:pt x="3764915" y="155448"/>
                  </a:lnTo>
                  <a:lnTo>
                    <a:pt x="3763200" y="153924"/>
                  </a:lnTo>
                  <a:lnTo>
                    <a:pt x="3759784" y="150876"/>
                  </a:lnTo>
                  <a:lnTo>
                    <a:pt x="3753751" y="146862"/>
                  </a:lnTo>
                  <a:lnTo>
                    <a:pt x="3750818" y="145415"/>
                  </a:lnTo>
                  <a:lnTo>
                    <a:pt x="3750818" y="178689"/>
                  </a:lnTo>
                  <a:lnTo>
                    <a:pt x="3750437" y="186690"/>
                  </a:lnTo>
                  <a:lnTo>
                    <a:pt x="3710825" y="203161"/>
                  </a:lnTo>
                  <a:lnTo>
                    <a:pt x="3699637" y="203581"/>
                  </a:lnTo>
                  <a:lnTo>
                    <a:pt x="3688194" y="203161"/>
                  </a:lnTo>
                  <a:lnTo>
                    <a:pt x="3648075" y="186690"/>
                  </a:lnTo>
                  <a:lnTo>
                    <a:pt x="3647821" y="178689"/>
                  </a:lnTo>
                  <a:lnTo>
                    <a:pt x="3648075" y="170688"/>
                  </a:lnTo>
                  <a:lnTo>
                    <a:pt x="3688194" y="154330"/>
                  </a:lnTo>
                  <a:lnTo>
                    <a:pt x="3699637" y="153924"/>
                  </a:lnTo>
                  <a:lnTo>
                    <a:pt x="3710825" y="154330"/>
                  </a:lnTo>
                  <a:lnTo>
                    <a:pt x="3750437" y="170688"/>
                  </a:lnTo>
                  <a:lnTo>
                    <a:pt x="3750818" y="178689"/>
                  </a:lnTo>
                  <a:lnTo>
                    <a:pt x="3750818" y="145415"/>
                  </a:lnTo>
                  <a:lnTo>
                    <a:pt x="3710533" y="135597"/>
                  </a:lnTo>
                  <a:lnTo>
                    <a:pt x="3699637" y="135255"/>
                  </a:lnTo>
                  <a:lnTo>
                    <a:pt x="3688486" y="135597"/>
                  </a:lnTo>
                  <a:lnTo>
                    <a:pt x="3644900" y="146862"/>
                  </a:lnTo>
                  <a:lnTo>
                    <a:pt x="3624580" y="169672"/>
                  </a:lnTo>
                  <a:lnTo>
                    <a:pt x="3624580" y="187833"/>
                  </a:lnTo>
                  <a:lnTo>
                    <a:pt x="3659759" y="217170"/>
                  </a:lnTo>
                  <a:lnTo>
                    <a:pt x="3699637" y="222504"/>
                  </a:lnTo>
                  <a:lnTo>
                    <a:pt x="3710533" y="222173"/>
                  </a:lnTo>
                  <a:lnTo>
                    <a:pt x="3753751" y="210781"/>
                  </a:lnTo>
                  <a:lnTo>
                    <a:pt x="3763340" y="203581"/>
                  </a:lnTo>
                  <a:lnTo>
                    <a:pt x="3764915" y="202184"/>
                  </a:lnTo>
                  <a:lnTo>
                    <a:pt x="3771011" y="195580"/>
                  </a:lnTo>
                  <a:lnTo>
                    <a:pt x="3774186" y="187833"/>
                  </a:lnTo>
                  <a:lnTo>
                    <a:pt x="3774440" y="178689"/>
                  </a:lnTo>
                  <a:close/>
                </a:path>
                <a:path w="4262755" h="254000">
                  <a:moveTo>
                    <a:pt x="4056380" y="112395"/>
                  </a:moveTo>
                  <a:lnTo>
                    <a:pt x="4018724" y="99758"/>
                  </a:lnTo>
                  <a:lnTo>
                    <a:pt x="3987647" y="74168"/>
                  </a:lnTo>
                  <a:lnTo>
                    <a:pt x="3985628" y="71539"/>
                  </a:lnTo>
                  <a:lnTo>
                    <a:pt x="3975354" y="41275"/>
                  </a:lnTo>
                  <a:lnTo>
                    <a:pt x="3975354" y="39370"/>
                  </a:lnTo>
                  <a:lnTo>
                    <a:pt x="4047744" y="39370"/>
                  </a:lnTo>
                  <a:lnTo>
                    <a:pt x="4047744" y="19939"/>
                  </a:lnTo>
                  <a:lnTo>
                    <a:pt x="3878453" y="19939"/>
                  </a:lnTo>
                  <a:lnTo>
                    <a:pt x="3878453" y="39370"/>
                  </a:lnTo>
                  <a:lnTo>
                    <a:pt x="3950843" y="39370"/>
                  </a:lnTo>
                  <a:lnTo>
                    <a:pt x="3950843" y="41275"/>
                  </a:lnTo>
                  <a:lnTo>
                    <a:pt x="3936466" y="77241"/>
                  </a:lnTo>
                  <a:lnTo>
                    <a:pt x="3900932" y="104013"/>
                  </a:lnTo>
                  <a:lnTo>
                    <a:pt x="3870960" y="113411"/>
                  </a:lnTo>
                  <a:lnTo>
                    <a:pt x="3880739" y="132080"/>
                  </a:lnTo>
                  <a:lnTo>
                    <a:pt x="3922445" y="116293"/>
                  </a:lnTo>
                  <a:lnTo>
                    <a:pt x="3954716" y="88163"/>
                  </a:lnTo>
                  <a:lnTo>
                    <a:pt x="3963416" y="74168"/>
                  </a:lnTo>
                  <a:lnTo>
                    <a:pt x="3967518" y="81343"/>
                  </a:lnTo>
                  <a:lnTo>
                    <a:pt x="3997109" y="110998"/>
                  </a:lnTo>
                  <a:lnTo>
                    <a:pt x="4038041" y="129019"/>
                  </a:lnTo>
                  <a:lnTo>
                    <a:pt x="4046982" y="131064"/>
                  </a:lnTo>
                  <a:lnTo>
                    <a:pt x="4056380" y="112395"/>
                  </a:lnTo>
                  <a:close/>
                </a:path>
                <a:path w="4262755" h="254000">
                  <a:moveTo>
                    <a:pt x="4065397" y="176276"/>
                  </a:moveTo>
                  <a:lnTo>
                    <a:pt x="3975100" y="176276"/>
                  </a:lnTo>
                  <a:lnTo>
                    <a:pt x="3975100" y="123571"/>
                  </a:lnTo>
                  <a:lnTo>
                    <a:pt x="3951478" y="123571"/>
                  </a:lnTo>
                  <a:lnTo>
                    <a:pt x="3951478" y="176276"/>
                  </a:lnTo>
                  <a:lnTo>
                    <a:pt x="3861562" y="176276"/>
                  </a:lnTo>
                  <a:lnTo>
                    <a:pt x="3861562" y="195707"/>
                  </a:lnTo>
                  <a:lnTo>
                    <a:pt x="4065397" y="195707"/>
                  </a:lnTo>
                  <a:lnTo>
                    <a:pt x="4065397" y="176276"/>
                  </a:lnTo>
                  <a:close/>
                </a:path>
                <a:path w="4262755" h="254000">
                  <a:moveTo>
                    <a:pt x="4209415" y="104140"/>
                  </a:moveTo>
                  <a:lnTo>
                    <a:pt x="4174731" y="82689"/>
                  </a:lnTo>
                  <a:lnTo>
                    <a:pt x="4155910" y="41833"/>
                  </a:lnTo>
                  <a:lnTo>
                    <a:pt x="4155440" y="13208"/>
                  </a:lnTo>
                  <a:lnTo>
                    <a:pt x="4132072" y="13208"/>
                  </a:lnTo>
                  <a:lnTo>
                    <a:pt x="4132072" y="35052"/>
                  </a:lnTo>
                  <a:lnTo>
                    <a:pt x="4131564" y="43395"/>
                  </a:lnTo>
                  <a:lnTo>
                    <a:pt x="4117098" y="80746"/>
                  </a:lnTo>
                  <a:lnTo>
                    <a:pt x="4084282" y="106984"/>
                  </a:lnTo>
                  <a:lnTo>
                    <a:pt x="4075684" y="110363"/>
                  </a:lnTo>
                  <a:lnTo>
                    <a:pt x="4088384" y="129286"/>
                  </a:lnTo>
                  <a:lnTo>
                    <a:pt x="4122801" y="107696"/>
                  </a:lnTo>
                  <a:lnTo>
                    <a:pt x="4144264" y="74295"/>
                  </a:lnTo>
                  <a:lnTo>
                    <a:pt x="4148328" y="82473"/>
                  </a:lnTo>
                  <a:lnTo>
                    <a:pt x="4179316" y="114465"/>
                  </a:lnTo>
                  <a:lnTo>
                    <a:pt x="4196461" y="122555"/>
                  </a:lnTo>
                  <a:lnTo>
                    <a:pt x="4209415" y="104140"/>
                  </a:lnTo>
                  <a:close/>
                </a:path>
                <a:path w="4262755" h="254000">
                  <a:moveTo>
                    <a:pt x="4262120" y="762"/>
                  </a:moveTo>
                  <a:lnTo>
                    <a:pt x="4238498" y="762"/>
                  </a:lnTo>
                  <a:lnTo>
                    <a:pt x="4238498" y="45974"/>
                  </a:lnTo>
                  <a:lnTo>
                    <a:pt x="4191508" y="45974"/>
                  </a:lnTo>
                  <a:lnTo>
                    <a:pt x="4191508" y="65405"/>
                  </a:lnTo>
                  <a:lnTo>
                    <a:pt x="4238498" y="65405"/>
                  </a:lnTo>
                  <a:lnTo>
                    <a:pt x="4238498" y="132207"/>
                  </a:lnTo>
                  <a:lnTo>
                    <a:pt x="4262120" y="132207"/>
                  </a:lnTo>
                  <a:lnTo>
                    <a:pt x="4262120" y="762"/>
                  </a:lnTo>
                  <a:close/>
                </a:path>
                <a:path w="4262755" h="254000">
                  <a:moveTo>
                    <a:pt x="4262755" y="171958"/>
                  </a:moveTo>
                  <a:lnTo>
                    <a:pt x="4239387" y="148031"/>
                  </a:lnTo>
                  <a:lnTo>
                    <a:pt x="4239387" y="173228"/>
                  </a:lnTo>
                  <a:lnTo>
                    <a:pt x="4239387" y="188468"/>
                  </a:lnTo>
                  <a:lnTo>
                    <a:pt x="4199166" y="203962"/>
                  </a:lnTo>
                  <a:lnTo>
                    <a:pt x="4187571" y="204343"/>
                  </a:lnTo>
                  <a:lnTo>
                    <a:pt x="4175950" y="203962"/>
                  </a:lnTo>
                  <a:lnTo>
                    <a:pt x="4135755" y="188468"/>
                  </a:lnTo>
                  <a:lnTo>
                    <a:pt x="4135755" y="173228"/>
                  </a:lnTo>
                  <a:lnTo>
                    <a:pt x="4175950" y="157302"/>
                  </a:lnTo>
                  <a:lnTo>
                    <a:pt x="4187571" y="156845"/>
                  </a:lnTo>
                  <a:lnTo>
                    <a:pt x="4199166" y="157302"/>
                  </a:lnTo>
                  <a:lnTo>
                    <a:pt x="4239387" y="173228"/>
                  </a:lnTo>
                  <a:lnTo>
                    <a:pt x="4239387" y="148031"/>
                  </a:lnTo>
                  <a:lnTo>
                    <a:pt x="4198874" y="138823"/>
                  </a:lnTo>
                  <a:lnTo>
                    <a:pt x="4187571" y="138430"/>
                  </a:lnTo>
                  <a:lnTo>
                    <a:pt x="4176255" y="138823"/>
                  </a:lnTo>
                  <a:lnTo>
                    <a:pt x="4132224" y="149593"/>
                  </a:lnTo>
                  <a:lnTo>
                    <a:pt x="4112260" y="171958"/>
                  </a:lnTo>
                  <a:lnTo>
                    <a:pt x="4112260" y="189992"/>
                  </a:lnTo>
                  <a:lnTo>
                    <a:pt x="4147185" y="218186"/>
                  </a:lnTo>
                  <a:lnTo>
                    <a:pt x="4187571" y="223012"/>
                  </a:lnTo>
                  <a:lnTo>
                    <a:pt x="4198874" y="222732"/>
                  </a:lnTo>
                  <a:lnTo>
                    <a:pt x="4242689" y="212153"/>
                  </a:lnTo>
                  <a:lnTo>
                    <a:pt x="4253154" y="204343"/>
                  </a:lnTo>
                  <a:lnTo>
                    <a:pt x="4253738" y="203835"/>
                  </a:lnTo>
                  <a:lnTo>
                    <a:pt x="4259707" y="197612"/>
                  </a:lnTo>
                  <a:lnTo>
                    <a:pt x="4262755" y="189992"/>
                  </a:lnTo>
                  <a:lnTo>
                    <a:pt x="4262755" y="17195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2391" y="4414646"/>
              <a:ext cx="132079" cy="1320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00418" y="4359782"/>
              <a:ext cx="3152775" cy="255270"/>
            </a:xfrm>
            <a:custGeom>
              <a:avLst/>
              <a:gdLst/>
              <a:ahLst/>
              <a:cxnLst/>
              <a:rect l="l" t="t" r="r" b="b"/>
              <a:pathLst>
                <a:path w="3152775" h="255270">
                  <a:moveTo>
                    <a:pt x="182880" y="2159"/>
                  </a:moveTo>
                  <a:lnTo>
                    <a:pt x="159258" y="2159"/>
                  </a:lnTo>
                  <a:lnTo>
                    <a:pt x="159258" y="41656"/>
                  </a:lnTo>
                  <a:lnTo>
                    <a:pt x="111125" y="41656"/>
                  </a:lnTo>
                  <a:lnTo>
                    <a:pt x="111760" y="37973"/>
                  </a:lnTo>
                  <a:lnTo>
                    <a:pt x="112776" y="30226"/>
                  </a:lnTo>
                  <a:lnTo>
                    <a:pt x="113157" y="26289"/>
                  </a:lnTo>
                  <a:lnTo>
                    <a:pt x="113284" y="18161"/>
                  </a:lnTo>
                  <a:lnTo>
                    <a:pt x="11430" y="18161"/>
                  </a:lnTo>
                  <a:lnTo>
                    <a:pt x="11430" y="37465"/>
                  </a:lnTo>
                  <a:lnTo>
                    <a:pt x="87757" y="37465"/>
                  </a:lnTo>
                  <a:lnTo>
                    <a:pt x="84861" y="50584"/>
                  </a:lnTo>
                  <a:lnTo>
                    <a:pt x="61976" y="84963"/>
                  </a:lnTo>
                  <a:lnTo>
                    <a:pt x="18732" y="110439"/>
                  </a:lnTo>
                  <a:lnTo>
                    <a:pt x="0" y="116713"/>
                  </a:lnTo>
                  <a:lnTo>
                    <a:pt x="9398" y="135128"/>
                  </a:lnTo>
                  <a:lnTo>
                    <a:pt x="57162" y="114884"/>
                  </a:lnTo>
                  <a:lnTo>
                    <a:pt x="91135" y="85191"/>
                  </a:lnTo>
                  <a:lnTo>
                    <a:pt x="105410" y="60325"/>
                  </a:lnTo>
                  <a:lnTo>
                    <a:pt x="159258" y="60325"/>
                  </a:lnTo>
                  <a:lnTo>
                    <a:pt x="159258" y="87503"/>
                  </a:lnTo>
                  <a:lnTo>
                    <a:pt x="103124" y="87503"/>
                  </a:lnTo>
                  <a:lnTo>
                    <a:pt x="103124" y="106807"/>
                  </a:lnTo>
                  <a:lnTo>
                    <a:pt x="159258" y="106807"/>
                  </a:lnTo>
                  <a:lnTo>
                    <a:pt x="159258" y="133985"/>
                  </a:lnTo>
                  <a:lnTo>
                    <a:pt x="182880" y="133985"/>
                  </a:lnTo>
                  <a:lnTo>
                    <a:pt x="182880" y="60325"/>
                  </a:lnTo>
                  <a:lnTo>
                    <a:pt x="182880" y="41656"/>
                  </a:lnTo>
                  <a:lnTo>
                    <a:pt x="182880" y="2159"/>
                  </a:lnTo>
                  <a:close/>
                </a:path>
                <a:path w="3152775" h="255270">
                  <a:moveTo>
                    <a:pt x="184277" y="170815"/>
                  </a:moveTo>
                  <a:lnTo>
                    <a:pt x="181102" y="163068"/>
                  </a:lnTo>
                  <a:lnTo>
                    <a:pt x="174879" y="156591"/>
                  </a:lnTo>
                  <a:lnTo>
                    <a:pt x="173189" y="155067"/>
                  </a:lnTo>
                  <a:lnTo>
                    <a:pt x="169811" y="152019"/>
                  </a:lnTo>
                  <a:lnTo>
                    <a:pt x="163779" y="148005"/>
                  </a:lnTo>
                  <a:lnTo>
                    <a:pt x="160782" y="146519"/>
                  </a:lnTo>
                  <a:lnTo>
                    <a:pt x="160782" y="179959"/>
                  </a:lnTo>
                  <a:lnTo>
                    <a:pt x="160528" y="187833"/>
                  </a:lnTo>
                  <a:lnTo>
                    <a:pt x="120840" y="204330"/>
                  </a:lnTo>
                  <a:lnTo>
                    <a:pt x="109601" y="204724"/>
                  </a:lnTo>
                  <a:lnTo>
                    <a:pt x="98171" y="204330"/>
                  </a:lnTo>
                  <a:lnTo>
                    <a:pt x="58039" y="187833"/>
                  </a:lnTo>
                  <a:lnTo>
                    <a:pt x="58039" y="171958"/>
                  </a:lnTo>
                  <a:lnTo>
                    <a:pt x="98158" y="155473"/>
                  </a:lnTo>
                  <a:lnTo>
                    <a:pt x="109601" y="155067"/>
                  </a:lnTo>
                  <a:lnTo>
                    <a:pt x="120840" y="155473"/>
                  </a:lnTo>
                  <a:lnTo>
                    <a:pt x="160528" y="171958"/>
                  </a:lnTo>
                  <a:lnTo>
                    <a:pt x="160782" y="179959"/>
                  </a:lnTo>
                  <a:lnTo>
                    <a:pt x="160782" y="146519"/>
                  </a:lnTo>
                  <a:lnTo>
                    <a:pt x="120548" y="136740"/>
                  </a:lnTo>
                  <a:lnTo>
                    <a:pt x="109601" y="136398"/>
                  </a:lnTo>
                  <a:lnTo>
                    <a:pt x="98475" y="136740"/>
                  </a:lnTo>
                  <a:lnTo>
                    <a:pt x="54927" y="148005"/>
                  </a:lnTo>
                  <a:lnTo>
                    <a:pt x="34645" y="187833"/>
                  </a:lnTo>
                  <a:lnTo>
                    <a:pt x="34671" y="188976"/>
                  </a:lnTo>
                  <a:lnTo>
                    <a:pt x="69850" y="218313"/>
                  </a:lnTo>
                  <a:lnTo>
                    <a:pt x="109601" y="223647"/>
                  </a:lnTo>
                  <a:lnTo>
                    <a:pt x="120548" y="223316"/>
                  </a:lnTo>
                  <a:lnTo>
                    <a:pt x="163779" y="211924"/>
                  </a:lnTo>
                  <a:lnTo>
                    <a:pt x="173329" y="204724"/>
                  </a:lnTo>
                  <a:lnTo>
                    <a:pt x="174879" y="203327"/>
                  </a:lnTo>
                  <a:lnTo>
                    <a:pt x="181102" y="196723"/>
                  </a:lnTo>
                  <a:lnTo>
                    <a:pt x="184277" y="188976"/>
                  </a:lnTo>
                  <a:lnTo>
                    <a:pt x="184277" y="170815"/>
                  </a:lnTo>
                  <a:close/>
                </a:path>
                <a:path w="3152775" h="255270">
                  <a:moveTo>
                    <a:pt x="321945" y="107315"/>
                  </a:moveTo>
                  <a:lnTo>
                    <a:pt x="312013" y="102628"/>
                  </a:lnTo>
                  <a:lnTo>
                    <a:pt x="303377" y="96964"/>
                  </a:lnTo>
                  <a:lnTo>
                    <a:pt x="296062" y="90360"/>
                  </a:lnTo>
                  <a:lnTo>
                    <a:pt x="291782" y="84963"/>
                  </a:lnTo>
                  <a:lnTo>
                    <a:pt x="290068" y="82804"/>
                  </a:lnTo>
                  <a:lnTo>
                    <a:pt x="285394" y="74472"/>
                  </a:lnTo>
                  <a:lnTo>
                    <a:pt x="282079" y="65646"/>
                  </a:lnTo>
                  <a:lnTo>
                    <a:pt x="280111" y="56324"/>
                  </a:lnTo>
                  <a:lnTo>
                    <a:pt x="279527" y="46482"/>
                  </a:lnTo>
                  <a:lnTo>
                    <a:pt x="279527" y="38989"/>
                  </a:lnTo>
                  <a:lnTo>
                    <a:pt x="317500" y="38989"/>
                  </a:lnTo>
                  <a:lnTo>
                    <a:pt x="317500" y="19812"/>
                  </a:lnTo>
                  <a:lnTo>
                    <a:pt x="217170" y="19812"/>
                  </a:lnTo>
                  <a:lnTo>
                    <a:pt x="217170" y="38989"/>
                  </a:lnTo>
                  <a:lnTo>
                    <a:pt x="256667" y="38989"/>
                  </a:lnTo>
                  <a:lnTo>
                    <a:pt x="256667" y="46482"/>
                  </a:lnTo>
                  <a:lnTo>
                    <a:pt x="245325" y="85331"/>
                  </a:lnTo>
                  <a:lnTo>
                    <a:pt x="211582" y="113030"/>
                  </a:lnTo>
                  <a:lnTo>
                    <a:pt x="224536" y="131445"/>
                  </a:lnTo>
                  <a:lnTo>
                    <a:pt x="256667" y="106299"/>
                  </a:lnTo>
                  <a:lnTo>
                    <a:pt x="268605" y="84963"/>
                  </a:lnTo>
                  <a:lnTo>
                    <a:pt x="271653" y="91617"/>
                  </a:lnTo>
                  <a:lnTo>
                    <a:pt x="302387" y="122237"/>
                  </a:lnTo>
                  <a:lnTo>
                    <a:pt x="309626" y="125476"/>
                  </a:lnTo>
                  <a:lnTo>
                    <a:pt x="321945" y="107315"/>
                  </a:lnTo>
                  <a:close/>
                </a:path>
                <a:path w="3152775" h="255270">
                  <a:moveTo>
                    <a:pt x="402082" y="2159"/>
                  </a:moveTo>
                  <a:lnTo>
                    <a:pt x="379603" y="2159"/>
                  </a:lnTo>
                  <a:lnTo>
                    <a:pt x="379603" y="59563"/>
                  </a:lnTo>
                  <a:lnTo>
                    <a:pt x="354330" y="59563"/>
                  </a:lnTo>
                  <a:lnTo>
                    <a:pt x="354330" y="6223"/>
                  </a:lnTo>
                  <a:lnTo>
                    <a:pt x="331724" y="6223"/>
                  </a:lnTo>
                  <a:lnTo>
                    <a:pt x="331724" y="130937"/>
                  </a:lnTo>
                  <a:lnTo>
                    <a:pt x="354330" y="130937"/>
                  </a:lnTo>
                  <a:lnTo>
                    <a:pt x="354330" y="78994"/>
                  </a:lnTo>
                  <a:lnTo>
                    <a:pt x="379603" y="78994"/>
                  </a:lnTo>
                  <a:lnTo>
                    <a:pt x="379603" y="137922"/>
                  </a:lnTo>
                  <a:lnTo>
                    <a:pt x="402082" y="137922"/>
                  </a:lnTo>
                  <a:lnTo>
                    <a:pt x="402082" y="78994"/>
                  </a:lnTo>
                  <a:lnTo>
                    <a:pt x="402082" y="59563"/>
                  </a:lnTo>
                  <a:lnTo>
                    <a:pt x="402082" y="2159"/>
                  </a:lnTo>
                  <a:close/>
                </a:path>
                <a:path w="3152775" h="255270">
                  <a:moveTo>
                    <a:pt x="403098" y="174879"/>
                  </a:moveTo>
                  <a:lnTo>
                    <a:pt x="399923" y="167513"/>
                  </a:lnTo>
                  <a:lnTo>
                    <a:pt x="393827" y="161417"/>
                  </a:lnTo>
                  <a:lnTo>
                    <a:pt x="393065" y="160782"/>
                  </a:lnTo>
                  <a:lnTo>
                    <a:pt x="388747" y="157137"/>
                  </a:lnTo>
                  <a:lnTo>
                    <a:pt x="382689" y="153390"/>
                  </a:lnTo>
                  <a:lnTo>
                    <a:pt x="379603" y="151993"/>
                  </a:lnTo>
                  <a:lnTo>
                    <a:pt x="379603" y="183388"/>
                  </a:lnTo>
                  <a:lnTo>
                    <a:pt x="379349" y="190627"/>
                  </a:lnTo>
                  <a:lnTo>
                    <a:pt x="339001" y="205625"/>
                  </a:lnTo>
                  <a:lnTo>
                    <a:pt x="327406" y="205994"/>
                  </a:lnTo>
                  <a:lnTo>
                    <a:pt x="315874" y="205625"/>
                  </a:lnTo>
                  <a:lnTo>
                    <a:pt x="275590" y="190627"/>
                  </a:lnTo>
                  <a:lnTo>
                    <a:pt x="275590" y="176276"/>
                  </a:lnTo>
                  <a:lnTo>
                    <a:pt x="315874" y="161163"/>
                  </a:lnTo>
                  <a:lnTo>
                    <a:pt x="327406" y="160782"/>
                  </a:lnTo>
                  <a:lnTo>
                    <a:pt x="339001" y="161163"/>
                  </a:lnTo>
                  <a:lnTo>
                    <a:pt x="379349" y="176276"/>
                  </a:lnTo>
                  <a:lnTo>
                    <a:pt x="379603" y="183388"/>
                  </a:lnTo>
                  <a:lnTo>
                    <a:pt x="379603" y="151993"/>
                  </a:lnTo>
                  <a:lnTo>
                    <a:pt x="338709" y="142938"/>
                  </a:lnTo>
                  <a:lnTo>
                    <a:pt x="327406" y="142621"/>
                  </a:lnTo>
                  <a:lnTo>
                    <a:pt x="316166" y="142938"/>
                  </a:lnTo>
                  <a:lnTo>
                    <a:pt x="272300" y="153390"/>
                  </a:lnTo>
                  <a:lnTo>
                    <a:pt x="252095" y="174879"/>
                  </a:lnTo>
                  <a:lnTo>
                    <a:pt x="252095" y="191897"/>
                  </a:lnTo>
                  <a:lnTo>
                    <a:pt x="287274" y="219329"/>
                  </a:lnTo>
                  <a:lnTo>
                    <a:pt x="327406" y="224155"/>
                  </a:lnTo>
                  <a:lnTo>
                    <a:pt x="338709" y="223875"/>
                  </a:lnTo>
                  <a:lnTo>
                    <a:pt x="382689" y="213448"/>
                  </a:lnTo>
                  <a:lnTo>
                    <a:pt x="393077" y="205994"/>
                  </a:lnTo>
                  <a:lnTo>
                    <a:pt x="393827" y="205359"/>
                  </a:lnTo>
                  <a:lnTo>
                    <a:pt x="399923" y="199263"/>
                  </a:lnTo>
                  <a:lnTo>
                    <a:pt x="403098" y="191897"/>
                  </a:lnTo>
                  <a:lnTo>
                    <a:pt x="403098" y="174879"/>
                  </a:lnTo>
                  <a:close/>
                </a:path>
                <a:path w="3152775" h="255270">
                  <a:moveTo>
                    <a:pt x="470027" y="124714"/>
                  </a:moveTo>
                  <a:lnTo>
                    <a:pt x="469900" y="119761"/>
                  </a:lnTo>
                  <a:lnTo>
                    <a:pt x="468122" y="115570"/>
                  </a:lnTo>
                  <a:lnTo>
                    <a:pt x="464693" y="112268"/>
                  </a:lnTo>
                  <a:lnTo>
                    <a:pt x="461391" y="108966"/>
                  </a:lnTo>
                  <a:lnTo>
                    <a:pt x="457200" y="107188"/>
                  </a:lnTo>
                  <a:lnTo>
                    <a:pt x="452374" y="107061"/>
                  </a:lnTo>
                  <a:lnTo>
                    <a:pt x="447421" y="107188"/>
                  </a:lnTo>
                  <a:lnTo>
                    <a:pt x="443230" y="108966"/>
                  </a:lnTo>
                  <a:lnTo>
                    <a:pt x="439801" y="112268"/>
                  </a:lnTo>
                  <a:lnTo>
                    <a:pt x="436499" y="115570"/>
                  </a:lnTo>
                  <a:lnTo>
                    <a:pt x="434721" y="119761"/>
                  </a:lnTo>
                  <a:lnTo>
                    <a:pt x="434721" y="129667"/>
                  </a:lnTo>
                  <a:lnTo>
                    <a:pt x="452374" y="142367"/>
                  </a:lnTo>
                  <a:lnTo>
                    <a:pt x="457200" y="142240"/>
                  </a:lnTo>
                  <a:lnTo>
                    <a:pt x="461391" y="140462"/>
                  </a:lnTo>
                  <a:lnTo>
                    <a:pt x="464693" y="137160"/>
                  </a:lnTo>
                  <a:lnTo>
                    <a:pt x="468122" y="133858"/>
                  </a:lnTo>
                  <a:lnTo>
                    <a:pt x="469900" y="129667"/>
                  </a:lnTo>
                  <a:lnTo>
                    <a:pt x="470027" y="124714"/>
                  </a:lnTo>
                  <a:close/>
                </a:path>
                <a:path w="3152775" h="255270">
                  <a:moveTo>
                    <a:pt x="604647" y="83820"/>
                  </a:moveTo>
                  <a:lnTo>
                    <a:pt x="582930" y="58026"/>
                  </a:lnTo>
                  <a:lnTo>
                    <a:pt x="582930" y="91948"/>
                  </a:lnTo>
                  <a:lnTo>
                    <a:pt x="582676" y="98806"/>
                  </a:lnTo>
                  <a:lnTo>
                    <a:pt x="579882" y="104267"/>
                  </a:lnTo>
                  <a:lnTo>
                    <a:pt x="574548" y="108331"/>
                  </a:lnTo>
                  <a:lnTo>
                    <a:pt x="569341" y="112395"/>
                  </a:lnTo>
                  <a:lnTo>
                    <a:pt x="562229" y="114427"/>
                  </a:lnTo>
                  <a:lnTo>
                    <a:pt x="553339" y="114554"/>
                  </a:lnTo>
                  <a:lnTo>
                    <a:pt x="544449" y="114427"/>
                  </a:lnTo>
                  <a:lnTo>
                    <a:pt x="537337" y="112395"/>
                  </a:lnTo>
                  <a:lnTo>
                    <a:pt x="532257" y="108331"/>
                  </a:lnTo>
                  <a:lnTo>
                    <a:pt x="527050" y="104267"/>
                  </a:lnTo>
                  <a:lnTo>
                    <a:pt x="524383" y="98806"/>
                  </a:lnTo>
                  <a:lnTo>
                    <a:pt x="524383" y="84963"/>
                  </a:lnTo>
                  <a:lnTo>
                    <a:pt x="527050" y="79629"/>
                  </a:lnTo>
                  <a:lnTo>
                    <a:pt x="537337" y="71882"/>
                  </a:lnTo>
                  <a:lnTo>
                    <a:pt x="544449" y="69850"/>
                  </a:lnTo>
                  <a:lnTo>
                    <a:pt x="562229" y="69850"/>
                  </a:lnTo>
                  <a:lnTo>
                    <a:pt x="569341" y="71882"/>
                  </a:lnTo>
                  <a:lnTo>
                    <a:pt x="579882" y="79629"/>
                  </a:lnTo>
                  <a:lnTo>
                    <a:pt x="582676" y="84963"/>
                  </a:lnTo>
                  <a:lnTo>
                    <a:pt x="582930" y="91948"/>
                  </a:lnTo>
                  <a:lnTo>
                    <a:pt x="582930" y="58026"/>
                  </a:lnTo>
                  <a:lnTo>
                    <a:pt x="553339" y="51689"/>
                  </a:lnTo>
                  <a:lnTo>
                    <a:pt x="545947" y="52006"/>
                  </a:lnTo>
                  <a:lnTo>
                    <a:pt x="508762" y="70739"/>
                  </a:lnTo>
                  <a:lnTo>
                    <a:pt x="504444" y="76835"/>
                  </a:lnTo>
                  <a:lnTo>
                    <a:pt x="502285" y="83820"/>
                  </a:lnTo>
                  <a:lnTo>
                    <a:pt x="502285" y="100076"/>
                  </a:lnTo>
                  <a:lnTo>
                    <a:pt x="504444" y="107188"/>
                  </a:lnTo>
                  <a:lnTo>
                    <a:pt x="508762" y="113157"/>
                  </a:lnTo>
                  <a:lnTo>
                    <a:pt x="512953" y="119253"/>
                  </a:lnTo>
                  <a:lnTo>
                    <a:pt x="553339" y="132207"/>
                  </a:lnTo>
                  <a:lnTo>
                    <a:pt x="560717" y="131826"/>
                  </a:lnTo>
                  <a:lnTo>
                    <a:pt x="597052" y="114554"/>
                  </a:lnTo>
                  <a:lnTo>
                    <a:pt x="598043" y="113157"/>
                  </a:lnTo>
                  <a:lnTo>
                    <a:pt x="602361" y="107188"/>
                  </a:lnTo>
                  <a:lnTo>
                    <a:pt x="604647" y="100076"/>
                  </a:lnTo>
                  <a:lnTo>
                    <a:pt x="604647" y="83820"/>
                  </a:lnTo>
                  <a:close/>
                </a:path>
                <a:path w="3152775" h="255270">
                  <a:moveTo>
                    <a:pt x="615061" y="23368"/>
                  </a:moveTo>
                  <a:lnTo>
                    <a:pt x="565277" y="23368"/>
                  </a:lnTo>
                  <a:lnTo>
                    <a:pt x="565277" y="0"/>
                  </a:lnTo>
                  <a:lnTo>
                    <a:pt x="541909" y="0"/>
                  </a:lnTo>
                  <a:lnTo>
                    <a:pt x="541909" y="23368"/>
                  </a:lnTo>
                  <a:lnTo>
                    <a:pt x="489712" y="23368"/>
                  </a:lnTo>
                  <a:lnTo>
                    <a:pt x="489712" y="42164"/>
                  </a:lnTo>
                  <a:lnTo>
                    <a:pt x="615061" y="42164"/>
                  </a:lnTo>
                  <a:lnTo>
                    <a:pt x="615061" y="23368"/>
                  </a:lnTo>
                  <a:close/>
                </a:path>
                <a:path w="3152775" h="255270">
                  <a:moveTo>
                    <a:pt x="675132" y="142875"/>
                  </a:moveTo>
                  <a:lnTo>
                    <a:pt x="651764" y="142875"/>
                  </a:lnTo>
                  <a:lnTo>
                    <a:pt x="651764" y="163957"/>
                  </a:lnTo>
                  <a:lnTo>
                    <a:pt x="651764" y="182118"/>
                  </a:lnTo>
                  <a:lnTo>
                    <a:pt x="651764" y="203327"/>
                  </a:lnTo>
                  <a:lnTo>
                    <a:pt x="551942" y="203327"/>
                  </a:lnTo>
                  <a:lnTo>
                    <a:pt x="551942" y="182118"/>
                  </a:lnTo>
                  <a:lnTo>
                    <a:pt x="651764" y="182118"/>
                  </a:lnTo>
                  <a:lnTo>
                    <a:pt x="651764" y="163957"/>
                  </a:lnTo>
                  <a:lnTo>
                    <a:pt x="551942" y="163957"/>
                  </a:lnTo>
                  <a:lnTo>
                    <a:pt x="551942" y="142875"/>
                  </a:lnTo>
                  <a:lnTo>
                    <a:pt x="528574" y="142875"/>
                  </a:lnTo>
                  <a:lnTo>
                    <a:pt x="528574" y="221869"/>
                  </a:lnTo>
                  <a:lnTo>
                    <a:pt x="675132" y="221869"/>
                  </a:lnTo>
                  <a:lnTo>
                    <a:pt x="675132" y="203327"/>
                  </a:lnTo>
                  <a:lnTo>
                    <a:pt x="675132" y="182118"/>
                  </a:lnTo>
                  <a:lnTo>
                    <a:pt x="675132" y="163957"/>
                  </a:lnTo>
                  <a:lnTo>
                    <a:pt x="675132" y="142875"/>
                  </a:lnTo>
                  <a:close/>
                </a:path>
                <a:path w="3152775" h="255270">
                  <a:moveTo>
                    <a:pt x="675132" y="1905"/>
                  </a:moveTo>
                  <a:lnTo>
                    <a:pt x="651510" y="1905"/>
                  </a:lnTo>
                  <a:lnTo>
                    <a:pt x="651510" y="52451"/>
                  </a:lnTo>
                  <a:lnTo>
                    <a:pt x="615823" y="52451"/>
                  </a:lnTo>
                  <a:lnTo>
                    <a:pt x="615823" y="71755"/>
                  </a:lnTo>
                  <a:lnTo>
                    <a:pt x="651510" y="71755"/>
                  </a:lnTo>
                  <a:lnTo>
                    <a:pt x="651510" y="96139"/>
                  </a:lnTo>
                  <a:lnTo>
                    <a:pt x="615569" y="96139"/>
                  </a:lnTo>
                  <a:lnTo>
                    <a:pt x="615569" y="115316"/>
                  </a:lnTo>
                  <a:lnTo>
                    <a:pt x="651510" y="115316"/>
                  </a:lnTo>
                  <a:lnTo>
                    <a:pt x="651510" y="133985"/>
                  </a:lnTo>
                  <a:lnTo>
                    <a:pt x="675132" y="133985"/>
                  </a:lnTo>
                  <a:lnTo>
                    <a:pt x="675132" y="1905"/>
                  </a:lnTo>
                  <a:close/>
                </a:path>
                <a:path w="3152775" h="255270">
                  <a:moveTo>
                    <a:pt x="824230" y="124714"/>
                  </a:moveTo>
                  <a:lnTo>
                    <a:pt x="822591" y="111048"/>
                  </a:lnTo>
                  <a:lnTo>
                    <a:pt x="821944" y="105537"/>
                  </a:lnTo>
                  <a:lnTo>
                    <a:pt x="813689" y="107188"/>
                  </a:lnTo>
                  <a:lnTo>
                    <a:pt x="770636" y="110744"/>
                  </a:lnTo>
                  <a:lnTo>
                    <a:pt x="746239" y="111048"/>
                  </a:lnTo>
                  <a:lnTo>
                    <a:pt x="736981" y="110998"/>
                  </a:lnTo>
                  <a:lnTo>
                    <a:pt x="736981" y="80264"/>
                  </a:lnTo>
                  <a:lnTo>
                    <a:pt x="810514" y="80264"/>
                  </a:lnTo>
                  <a:lnTo>
                    <a:pt x="810514" y="15367"/>
                  </a:lnTo>
                  <a:lnTo>
                    <a:pt x="713359" y="15367"/>
                  </a:lnTo>
                  <a:lnTo>
                    <a:pt x="713359" y="34290"/>
                  </a:lnTo>
                  <a:lnTo>
                    <a:pt x="786892" y="34290"/>
                  </a:lnTo>
                  <a:lnTo>
                    <a:pt x="786892" y="62357"/>
                  </a:lnTo>
                  <a:lnTo>
                    <a:pt x="713613" y="62357"/>
                  </a:lnTo>
                  <a:lnTo>
                    <a:pt x="713613" y="130175"/>
                  </a:lnTo>
                  <a:lnTo>
                    <a:pt x="729742" y="130175"/>
                  </a:lnTo>
                  <a:lnTo>
                    <a:pt x="759510" y="129971"/>
                  </a:lnTo>
                  <a:lnTo>
                    <a:pt x="804227" y="127609"/>
                  </a:lnTo>
                  <a:lnTo>
                    <a:pt x="817562" y="125806"/>
                  </a:lnTo>
                  <a:lnTo>
                    <a:pt x="824230" y="124714"/>
                  </a:lnTo>
                  <a:close/>
                </a:path>
                <a:path w="3152775" h="255270">
                  <a:moveTo>
                    <a:pt x="890016" y="150368"/>
                  </a:moveTo>
                  <a:lnTo>
                    <a:pt x="738886" y="150368"/>
                  </a:lnTo>
                  <a:lnTo>
                    <a:pt x="738886" y="169418"/>
                  </a:lnTo>
                  <a:lnTo>
                    <a:pt x="866394" y="169418"/>
                  </a:lnTo>
                  <a:lnTo>
                    <a:pt x="866394" y="224917"/>
                  </a:lnTo>
                  <a:lnTo>
                    <a:pt x="890016" y="224917"/>
                  </a:lnTo>
                  <a:lnTo>
                    <a:pt x="890016" y="150368"/>
                  </a:lnTo>
                  <a:close/>
                </a:path>
                <a:path w="3152775" h="255270">
                  <a:moveTo>
                    <a:pt x="890016" y="2159"/>
                  </a:moveTo>
                  <a:lnTo>
                    <a:pt x="866394" y="2159"/>
                  </a:lnTo>
                  <a:lnTo>
                    <a:pt x="866394" y="34544"/>
                  </a:lnTo>
                  <a:lnTo>
                    <a:pt x="824738" y="34544"/>
                  </a:lnTo>
                  <a:lnTo>
                    <a:pt x="824738" y="53340"/>
                  </a:lnTo>
                  <a:lnTo>
                    <a:pt x="866394" y="53340"/>
                  </a:lnTo>
                  <a:lnTo>
                    <a:pt x="866394" y="81026"/>
                  </a:lnTo>
                  <a:lnTo>
                    <a:pt x="824738" y="81026"/>
                  </a:lnTo>
                  <a:lnTo>
                    <a:pt x="824738" y="99822"/>
                  </a:lnTo>
                  <a:lnTo>
                    <a:pt x="866394" y="99822"/>
                  </a:lnTo>
                  <a:lnTo>
                    <a:pt x="866394" y="139192"/>
                  </a:lnTo>
                  <a:lnTo>
                    <a:pt x="890016" y="139192"/>
                  </a:lnTo>
                  <a:lnTo>
                    <a:pt x="890016" y="2159"/>
                  </a:lnTo>
                  <a:close/>
                </a:path>
                <a:path w="3152775" h="255270">
                  <a:moveTo>
                    <a:pt x="959231" y="186309"/>
                  </a:moveTo>
                  <a:lnTo>
                    <a:pt x="931418" y="186309"/>
                  </a:lnTo>
                  <a:lnTo>
                    <a:pt x="918337" y="255016"/>
                  </a:lnTo>
                  <a:lnTo>
                    <a:pt x="939419" y="255016"/>
                  </a:lnTo>
                  <a:lnTo>
                    <a:pt x="959231" y="186309"/>
                  </a:lnTo>
                  <a:close/>
                </a:path>
                <a:path w="3152775" h="255270">
                  <a:moveTo>
                    <a:pt x="1228217" y="203327"/>
                  </a:moveTo>
                  <a:lnTo>
                    <a:pt x="1091946" y="203327"/>
                  </a:lnTo>
                  <a:lnTo>
                    <a:pt x="1091946" y="180467"/>
                  </a:lnTo>
                  <a:lnTo>
                    <a:pt x="1222502" y="180467"/>
                  </a:lnTo>
                  <a:lnTo>
                    <a:pt x="1222502" y="162687"/>
                  </a:lnTo>
                  <a:lnTo>
                    <a:pt x="1222502" y="141097"/>
                  </a:lnTo>
                  <a:lnTo>
                    <a:pt x="1222502" y="122047"/>
                  </a:lnTo>
                  <a:lnTo>
                    <a:pt x="1068070" y="122047"/>
                  </a:lnTo>
                  <a:lnTo>
                    <a:pt x="1068070" y="141097"/>
                  </a:lnTo>
                  <a:lnTo>
                    <a:pt x="1199134" y="141097"/>
                  </a:lnTo>
                  <a:lnTo>
                    <a:pt x="1199134" y="162687"/>
                  </a:lnTo>
                  <a:lnTo>
                    <a:pt x="1068324" y="162687"/>
                  </a:lnTo>
                  <a:lnTo>
                    <a:pt x="1068324" y="180467"/>
                  </a:lnTo>
                  <a:lnTo>
                    <a:pt x="1068324" y="203327"/>
                  </a:lnTo>
                  <a:lnTo>
                    <a:pt x="1068324" y="222377"/>
                  </a:lnTo>
                  <a:lnTo>
                    <a:pt x="1228217" y="222377"/>
                  </a:lnTo>
                  <a:lnTo>
                    <a:pt x="1228217" y="203327"/>
                  </a:lnTo>
                  <a:close/>
                </a:path>
                <a:path w="3152775" h="255270">
                  <a:moveTo>
                    <a:pt x="1248029" y="83693"/>
                  </a:moveTo>
                  <a:lnTo>
                    <a:pt x="1218145" y="83693"/>
                  </a:lnTo>
                  <a:lnTo>
                    <a:pt x="1218145" y="75057"/>
                  </a:lnTo>
                  <a:lnTo>
                    <a:pt x="1219492" y="75057"/>
                  </a:lnTo>
                  <a:lnTo>
                    <a:pt x="1219492" y="67437"/>
                  </a:lnTo>
                  <a:lnTo>
                    <a:pt x="1220139" y="67437"/>
                  </a:lnTo>
                  <a:lnTo>
                    <a:pt x="1220139" y="66167"/>
                  </a:lnTo>
                  <a:lnTo>
                    <a:pt x="1220508" y="66167"/>
                  </a:lnTo>
                  <a:lnTo>
                    <a:pt x="1220508" y="61087"/>
                  </a:lnTo>
                  <a:lnTo>
                    <a:pt x="1220927" y="61087"/>
                  </a:lnTo>
                  <a:lnTo>
                    <a:pt x="1220927" y="58547"/>
                  </a:lnTo>
                  <a:lnTo>
                    <a:pt x="1221257" y="58547"/>
                  </a:lnTo>
                  <a:lnTo>
                    <a:pt x="1221257" y="53467"/>
                  </a:lnTo>
                  <a:lnTo>
                    <a:pt x="1221536" y="53467"/>
                  </a:lnTo>
                  <a:lnTo>
                    <a:pt x="1221536" y="50927"/>
                  </a:lnTo>
                  <a:lnTo>
                    <a:pt x="1221790" y="50927"/>
                  </a:lnTo>
                  <a:lnTo>
                    <a:pt x="1221790" y="44577"/>
                  </a:lnTo>
                  <a:lnTo>
                    <a:pt x="1222032" y="44577"/>
                  </a:lnTo>
                  <a:lnTo>
                    <a:pt x="1222032" y="42037"/>
                  </a:lnTo>
                  <a:lnTo>
                    <a:pt x="1222121" y="36957"/>
                  </a:lnTo>
                  <a:lnTo>
                    <a:pt x="1222146" y="30607"/>
                  </a:lnTo>
                  <a:lnTo>
                    <a:pt x="1222197" y="11557"/>
                  </a:lnTo>
                  <a:lnTo>
                    <a:pt x="1069848" y="11557"/>
                  </a:lnTo>
                  <a:lnTo>
                    <a:pt x="1069848" y="30607"/>
                  </a:lnTo>
                  <a:lnTo>
                    <a:pt x="1198880" y="30607"/>
                  </a:lnTo>
                  <a:lnTo>
                    <a:pt x="1198880" y="36957"/>
                  </a:lnTo>
                  <a:lnTo>
                    <a:pt x="1198791" y="42037"/>
                  </a:lnTo>
                  <a:lnTo>
                    <a:pt x="1198676" y="44577"/>
                  </a:lnTo>
                  <a:lnTo>
                    <a:pt x="1198422" y="44577"/>
                  </a:lnTo>
                  <a:lnTo>
                    <a:pt x="1198422" y="50927"/>
                  </a:lnTo>
                  <a:lnTo>
                    <a:pt x="1198092" y="50927"/>
                  </a:lnTo>
                  <a:lnTo>
                    <a:pt x="1198092" y="53467"/>
                  </a:lnTo>
                  <a:lnTo>
                    <a:pt x="1197800" y="53467"/>
                  </a:lnTo>
                  <a:lnTo>
                    <a:pt x="1197800" y="58547"/>
                  </a:lnTo>
                  <a:lnTo>
                    <a:pt x="1197495" y="58547"/>
                  </a:lnTo>
                  <a:lnTo>
                    <a:pt x="1197495" y="61087"/>
                  </a:lnTo>
                  <a:lnTo>
                    <a:pt x="1197063" y="61087"/>
                  </a:lnTo>
                  <a:lnTo>
                    <a:pt x="1197063" y="66167"/>
                  </a:lnTo>
                  <a:lnTo>
                    <a:pt x="1196695" y="66167"/>
                  </a:lnTo>
                  <a:lnTo>
                    <a:pt x="1196695" y="67437"/>
                  </a:lnTo>
                  <a:lnTo>
                    <a:pt x="1196047" y="67437"/>
                  </a:lnTo>
                  <a:lnTo>
                    <a:pt x="1196047" y="75057"/>
                  </a:lnTo>
                  <a:lnTo>
                    <a:pt x="1194676" y="75057"/>
                  </a:lnTo>
                  <a:lnTo>
                    <a:pt x="1194676" y="83693"/>
                  </a:lnTo>
                  <a:lnTo>
                    <a:pt x="1044194" y="83693"/>
                  </a:lnTo>
                  <a:lnTo>
                    <a:pt x="1044194" y="102616"/>
                  </a:lnTo>
                  <a:lnTo>
                    <a:pt x="1248029" y="102616"/>
                  </a:lnTo>
                  <a:lnTo>
                    <a:pt x="1248029" y="83693"/>
                  </a:lnTo>
                  <a:close/>
                </a:path>
                <a:path w="3152775" h="255270">
                  <a:moveTo>
                    <a:pt x="1462913" y="178181"/>
                  </a:moveTo>
                  <a:lnTo>
                    <a:pt x="1372235" y="178181"/>
                  </a:lnTo>
                  <a:lnTo>
                    <a:pt x="1372235" y="139827"/>
                  </a:lnTo>
                  <a:lnTo>
                    <a:pt x="1443355" y="139827"/>
                  </a:lnTo>
                  <a:lnTo>
                    <a:pt x="1443355" y="119507"/>
                  </a:lnTo>
                  <a:lnTo>
                    <a:pt x="1307338" y="119507"/>
                  </a:lnTo>
                  <a:lnTo>
                    <a:pt x="1307338" y="87757"/>
                  </a:lnTo>
                  <a:lnTo>
                    <a:pt x="1438021" y="87757"/>
                  </a:lnTo>
                  <a:lnTo>
                    <a:pt x="1438021" y="68707"/>
                  </a:lnTo>
                  <a:lnTo>
                    <a:pt x="1438021" y="36957"/>
                  </a:lnTo>
                  <a:lnTo>
                    <a:pt x="1438021" y="17907"/>
                  </a:lnTo>
                  <a:lnTo>
                    <a:pt x="1283462" y="17907"/>
                  </a:lnTo>
                  <a:lnTo>
                    <a:pt x="1283462" y="36957"/>
                  </a:lnTo>
                  <a:lnTo>
                    <a:pt x="1414780" y="36957"/>
                  </a:lnTo>
                  <a:lnTo>
                    <a:pt x="1414780" y="68707"/>
                  </a:lnTo>
                  <a:lnTo>
                    <a:pt x="1283970" y="68707"/>
                  </a:lnTo>
                  <a:lnTo>
                    <a:pt x="1283970" y="87757"/>
                  </a:lnTo>
                  <a:lnTo>
                    <a:pt x="1283970" y="119507"/>
                  </a:lnTo>
                  <a:lnTo>
                    <a:pt x="1283970" y="139827"/>
                  </a:lnTo>
                  <a:lnTo>
                    <a:pt x="1348867" y="139827"/>
                  </a:lnTo>
                  <a:lnTo>
                    <a:pt x="1348867" y="178181"/>
                  </a:lnTo>
                  <a:lnTo>
                    <a:pt x="1259078" y="178181"/>
                  </a:lnTo>
                  <a:lnTo>
                    <a:pt x="1259078" y="197993"/>
                  </a:lnTo>
                  <a:lnTo>
                    <a:pt x="1462913" y="197993"/>
                  </a:lnTo>
                  <a:lnTo>
                    <a:pt x="1462913" y="178181"/>
                  </a:lnTo>
                  <a:close/>
                </a:path>
                <a:path w="3152775" h="255270">
                  <a:moveTo>
                    <a:pt x="1587373" y="12192"/>
                  </a:moveTo>
                  <a:lnTo>
                    <a:pt x="1564005" y="12192"/>
                  </a:lnTo>
                  <a:lnTo>
                    <a:pt x="1564005" y="41656"/>
                  </a:lnTo>
                  <a:lnTo>
                    <a:pt x="1587373" y="41656"/>
                  </a:lnTo>
                  <a:lnTo>
                    <a:pt x="1587373" y="12192"/>
                  </a:lnTo>
                  <a:close/>
                </a:path>
                <a:path w="3152775" h="255270">
                  <a:moveTo>
                    <a:pt x="1659382" y="1905"/>
                  </a:moveTo>
                  <a:lnTo>
                    <a:pt x="1636014" y="1905"/>
                  </a:lnTo>
                  <a:lnTo>
                    <a:pt x="1636014" y="49657"/>
                  </a:lnTo>
                  <a:lnTo>
                    <a:pt x="1587373" y="49657"/>
                  </a:lnTo>
                  <a:lnTo>
                    <a:pt x="1587373" y="42037"/>
                  </a:lnTo>
                  <a:lnTo>
                    <a:pt x="1564005" y="42037"/>
                  </a:lnTo>
                  <a:lnTo>
                    <a:pt x="1564005" y="59817"/>
                  </a:lnTo>
                  <a:lnTo>
                    <a:pt x="1564005" y="69977"/>
                  </a:lnTo>
                  <a:lnTo>
                    <a:pt x="1564005" y="90297"/>
                  </a:lnTo>
                  <a:lnTo>
                    <a:pt x="1508252" y="90297"/>
                  </a:lnTo>
                  <a:lnTo>
                    <a:pt x="1508252" y="59817"/>
                  </a:lnTo>
                  <a:lnTo>
                    <a:pt x="1564005" y="59817"/>
                  </a:lnTo>
                  <a:lnTo>
                    <a:pt x="1564005" y="42037"/>
                  </a:lnTo>
                  <a:lnTo>
                    <a:pt x="1508252" y="42037"/>
                  </a:lnTo>
                  <a:lnTo>
                    <a:pt x="1508252" y="12827"/>
                  </a:lnTo>
                  <a:lnTo>
                    <a:pt x="1484757" y="12827"/>
                  </a:lnTo>
                  <a:lnTo>
                    <a:pt x="1484757" y="109347"/>
                  </a:lnTo>
                  <a:lnTo>
                    <a:pt x="1587373" y="109347"/>
                  </a:lnTo>
                  <a:lnTo>
                    <a:pt x="1587373" y="90297"/>
                  </a:lnTo>
                  <a:lnTo>
                    <a:pt x="1587373" y="69977"/>
                  </a:lnTo>
                  <a:lnTo>
                    <a:pt x="1636014" y="69977"/>
                  </a:lnTo>
                  <a:lnTo>
                    <a:pt x="1636014" y="117221"/>
                  </a:lnTo>
                  <a:lnTo>
                    <a:pt x="1659382" y="117221"/>
                  </a:lnTo>
                  <a:lnTo>
                    <a:pt x="1659382" y="69977"/>
                  </a:lnTo>
                  <a:lnTo>
                    <a:pt x="1659382" y="69342"/>
                  </a:lnTo>
                  <a:lnTo>
                    <a:pt x="1659382" y="59817"/>
                  </a:lnTo>
                  <a:lnTo>
                    <a:pt x="1659382" y="49911"/>
                  </a:lnTo>
                  <a:lnTo>
                    <a:pt x="1659382" y="49657"/>
                  </a:lnTo>
                  <a:lnTo>
                    <a:pt x="1659382" y="1905"/>
                  </a:lnTo>
                  <a:close/>
                </a:path>
                <a:path w="3152775" h="255270">
                  <a:moveTo>
                    <a:pt x="1667383" y="203327"/>
                  </a:moveTo>
                  <a:lnTo>
                    <a:pt x="1537843" y="203327"/>
                  </a:lnTo>
                  <a:lnTo>
                    <a:pt x="1537843" y="181737"/>
                  </a:lnTo>
                  <a:lnTo>
                    <a:pt x="1659382" y="181737"/>
                  </a:lnTo>
                  <a:lnTo>
                    <a:pt x="1659382" y="165227"/>
                  </a:lnTo>
                  <a:lnTo>
                    <a:pt x="1659382" y="146177"/>
                  </a:lnTo>
                  <a:lnTo>
                    <a:pt x="1659382" y="127127"/>
                  </a:lnTo>
                  <a:lnTo>
                    <a:pt x="1513840" y="127127"/>
                  </a:lnTo>
                  <a:lnTo>
                    <a:pt x="1513840" y="146177"/>
                  </a:lnTo>
                  <a:lnTo>
                    <a:pt x="1636014" y="146177"/>
                  </a:lnTo>
                  <a:lnTo>
                    <a:pt x="1636014" y="165227"/>
                  </a:lnTo>
                  <a:lnTo>
                    <a:pt x="1514221" y="165227"/>
                  </a:lnTo>
                  <a:lnTo>
                    <a:pt x="1514221" y="181737"/>
                  </a:lnTo>
                  <a:lnTo>
                    <a:pt x="1514221" y="203327"/>
                  </a:lnTo>
                  <a:lnTo>
                    <a:pt x="1514221" y="222377"/>
                  </a:lnTo>
                  <a:lnTo>
                    <a:pt x="1667383" y="222377"/>
                  </a:lnTo>
                  <a:lnTo>
                    <a:pt x="1667383" y="203327"/>
                  </a:lnTo>
                  <a:close/>
                </a:path>
                <a:path w="3152775" h="255270">
                  <a:moveTo>
                    <a:pt x="1844548" y="30226"/>
                  </a:moveTo>
                  <a:lnTo>
                    <a:pt x="1757045" y="30226"/>
                  </a:lnTo>
                  <a:lnTo>
                    <a:pt x="1757045" y="49657"/>
                  </a:lnTo>
                  <a:lnTo>
                    <a:pt x="1821688" y="49657"/>
                  </a:lnTo>
                  <a:lnTo>
                    <a:pt x="1820418" y="60909"/>
                  </a:lnTo>
                  <a:lnTo>
                    <a:pt x="1807222" y="102425"/>
                  </a:lnTo>
                  <a:lnTo>
                    <a:pt x="1779524" y="138188"/>
                  </a:lnTo>
                  <a:lnTo>
                    <a:pt x="1747647" y="161036"/>
                  </a:lnTo>
                  <a:lnTo>
                    <a:pt x="1761236" y="177419"/>
                  </a:lnTo>
                  <a:lnTo>
                    <a:pt x="1801114" y="147497"/>
                  </a:lnTo>
                  <a:lnTo>
                    <a:pt x="1826641" y="112331"/>
                  </a:lnTo>
                  <a:lnTo>
                    <a:pt x="1840306" y="72910"/>
                  </a:lnTo>
                  <a:lnTo>
                    <a:pt x="1844078" y="44805"/>
                  </a:lnTo>
                  <a:lnTo>
                    <a:pt x="1844548" y="30226"/>
                  </a:lnTo>
                  <a:close/>
                </a:path>
                <a:path w="3152775" h="255270">
                  <a:moveTo>
                    <a:pt x="1938909" y="1905"/>
                  </a:moveTo>
                  <a:lnTo>
                    <a:pt x="1916303" y="1905"/>
                  </a:lnTo>
                  <a:lnTo>
                    <a:pt x="1916303" y="89916"/>
                  </a:lnTo>
                  <a:lnTo>
                    <a:pt x="1888744" y="89916"/>
                  </a:lnTo>
                  <a:lnTo>
                    <a:pt x="1888744" y="7874"/>
                  </a:lnTo>
                  <a:lnTo>
                    <a:pt x="1866646" y="7874"/>
                  </a:lnTo>
                  <a:lnTo>
                    <a:pt x="1866646" y="213995"/>
                  </a:lnTo>
                  <a:lnTo>
                    <a:pt x="1888744" y="213995"/>
                  </a:lnTo>
                  <a:lnTo>
                    <a:pt x="1888744" y="109093"/>
                  </a:lnTo>
                  <a:lnTo>
                    <a:pt x="1916303" y="109093"/>
                  </a:lnTo>
                  <a:lnTo>
                    <a:pt x="1916303" y="224663"/>
                  </a:lnTo>
                  <a:lnTo>
                    <a:pt x="1938909" y="224663"/>
                  </a:lnTo>
                  <a:lnTo>
                    <a:pt x="1938909" y="109093"/>
                  </a:lnTo>
                  <a:lnTo>
                    <a:pt x="1938909" y="89916"/>
                  </a:lnTo>
                  <a:lnTo>
                    <a:pt x="1938909" y="1905"/>
                  </a:lnTo>
                  <a:close/>
                </a:path>
                <a:path w="3152775" h="255270">
                  <a:moveTo>
                    <a:pt x="2076831" y="15875"/>
                  </a:moveTo>
                  <a:lnTo>
                    <a:pt x="2053463" y="15875"/>
                  </a:lnTo>
                  <a:lnTo>
                    <a:pt x="2053463" y="47879"/>
                  </a:lnTo>
                  <a:lnTo>
                    <a:pt x="2053463" y="66548"/>
                  </a:lnTo>
                  <a:lnTo>
                    <a:pt x="2053463" y="100330"/>
                  </a:lnTo>
                  <a:lnTo>
                    <a:pt x="1995043" y="100330"/>
                  </a:lnTo>
                  <a:lnTo>
                    <a:pt x="1995043" y="66548"/>
                  </a:lnTo>
                  <a:lnTo>
                    <a:pt x="2053463" y="66548"/>
                  </a:lnTo>
                  <a:lnTo>
                    <a:pt x="2053463" y="47879"/>
                  </a:lnTo>
                  <a:lnTo>
                    <a:pt x="1995043" y="47879"/>
                  </a:lnTo>
                  <a:lnTo>
                    <a:pt x="1995043" y="15875"/>
                  </a:lnTo>
                  <a:lnTo>
                    <a:pt x="1971929" y="15875"/>
                  </a:lnTo>
                  <a:lnTo>
                    <a:pt x="1971929" y="119253"/>
                  </a:lnTo>
                  <a:lnTo>
                    <a:pt x="2076831" y="119253"/>
                  </a:lnTo>
                  <a:lnTo>
                    <a:pt x="2076831" y="100330"/>
                  </a:lnTo>
                  <a:lnTo>
                    <a:pt x="2076831" y="66548"/>
                  </a:lnTo>
                  <a:lnTo>
                    <a:pt x="2076831" y="47879"/>
                  </a:lnTo>
                  <a:lnTo>
                    <a:pt x="2076831" y="15875"/>
                  </a:lnTo>
                  <a:close/>
                </a:path>
                <a:path w="3152775" h="255270">
                  <a:moveTo>
                    <a:pt x="2140204" y="182372"/>
                  </a:moveTo>
                  <a:lnTo>
                    <a:pt x="2116963" y="150063"/>
                  </a:lnTo>
                  <a:lnTo>
                    <a:pt x="2116963" y="174879"/>
                  </a:lnTo>
                  <a:lnTo>
                    <a:pt x="2116963" y="189865"/>
                  </a:lnTo>
                  <a:lnTo>
                    <a:pt x="2077821" y="205359"/>
                  </a:lnTo>
                  <a:lnTo>
                    <a:pt x="2066417" y="205740"/>
                  </a:lnTo>
                  <a:lnTo>
                    <a:pt x="2054834" y="205359"/>
                  </a:lnTo>
                  <a:lnTo>
                    <a:pt x="2015109" y="189865"/>
                  </a:lnTo>
                  <a:lnTo>
                    <a:pt x="2015109" y="174879"/>
                  </a:lnTo>
                  <a:lnTo>
                    <a:pt x="2054834" y="159639"/>
                  </a:lnTo>
                  <a:lnTo>
                    <a:pt x="2066417" y="159258"/>
                  </a:lnTo>
                  <a:lnTo>
                    <a:pt x="2077821" y="159639"/>
                  </a:lnTo>
                  <a:lnTo>
                    <a:pt x="2116963" y="174879"/>
                  </a:lnTo>
                  <a:lnTo>
                    <a:pt x="2116963" y="150063"/>
                  </a:lnTo>
                  <a:lnTo>
                    <a:pt x="2109851" y="146875"/>
                  </a:lnTo>
                  <a:lnTo>
                    <a:pt x="2097278" y="143446"/>
                  </a:lnTo>
                  <a:lnTo>
                    <a:pt x="2082800" y="141363"/>
                  </a:lnTo>
                  <a:lnTo>
                    <a:pt x="2066417" y="140589"/>
                  </a:lnTo>
                  <a:lnTo>
                    <a:pt x="2055126" y="140982"/>
                  </a:lnTo>
                  <a:lnTo>
                    <a:pt x="2011476" y="151638"/>
                  </a:lnTo>
                  <a:lnTo>
                    <a:pt x="1991614" y="173609"/>
                  </a:lnTo>
                  <a:lnTo>
                    <a:pt x="1991614" y="191262"/>
                  </a:lnTo>
                  <a:lnTo>
                    <a:pt x="2026285" y="219456"/>
                  </a:lnTo>
                  <a:lnTo>
                    <a:pt x="2066417" y="224663"/>
                  </a:lnTo>
                  <a:lnTo>
                    <a:pt x="2082787" y="223837"/>
                  </a:lnTo>
                  <a:lnTo>
                    <a:pt x="2120519" y="213360"/>
                  </a:lnTo>
                  <a:lnTo>
                    <a:pt x="2130374" y="205740"/>
                  </a:lnTo>
                  <a:lnTo>
                    <a:pt x="2135124" y="200152"/>
                  </a:lnTo>
                  <a:lnTo>
                    <a:pt x="2138832" y="191833"/>
                  </a:lnTo>
                  <a:lnTo>
                    <a:pt x="2140204" y="182372"/>
                  </a:lnTo>
                  <a:close/>
                </a:path>
                <a:path w="3152775" h="255270">
                  <a:moveTo>
                    <a:pt x="2170557" y="56388"/>
                  </a:moveTo>
                  <a:lnTo>
                    <a:pt x="2138172" y="56388"/>
                  </a:lnTo>
                  <a:lnTo>
                    <a:pt x="2138172" y="1905"/>
                  </a:lnTo>
                  <a:lnTo>
                    <a:pt x="2114550" y="1905"/>
                  </a:lnTo>
                  <a:lnTo>
                    <a:pt x="2114550" y="134874"/>
                  </a:lnTo>
                  <a:lnTo>
                    <a:pt x="2138172" y="134874"/>
                  </a:lnTo>
                  <a:lnTo>
                    <a:pt x="2138172" y="76454"/>
                  </a:lnTo>
                  <a:lnTo>
                    <a:pt x="2170557" y="76454"/>
                  </a:lnTo>
                  <a:lnTo>
                    <a:pt x="2170557" y="56388"/>
                  </a:lnTo>
                  <a:close/>
                </a:path>
                <a:path w="3152775" h="255270">
                  <a:moveTo>
                    <a:pt x="2221103" y="124714"/>
                  </a:moveTo>
                  <a:lnTo>
                    <a:pt x="2220976" y="119761"/>
                  </a:lnTo>
                  <a:lnTo>
                    <a:pt x="2219198" y="115570"/>
                  </a:lnTo>
                  <a:lnTo>
                    <a:pt x="2215769" y="112268"/>
                  </a:lnTo>
                  <a:lnTo>
                    <a:pt x="2212467" y="108966"/>
                  </a:lnTo>
                  <a:lnTo>
                    <a:pt x="2208276" y="107188"/>
                  </a:lnTo>
                  <a:lnTo>
                    <a:pt x="2203450" y="107061"/>
                  </a:lnTo>
                  <a:lnTo>
                    <a:pt x="2198497" y="107188"/>
                  </a:lnTo>
                  <a:lnTo>
                    <a:pt x="2194306" y="108966"/>
                  </a:lnTo>
                  <a:lnTo>
                    <a:pt x="2190877" y="112268"/>
                  </a:lnTo>
                  <a:lnTo>
                    <a:pt x="2187575" y="115570"/>
                  </a:lnTo>
                  <a:lnTo>
                    <a:pt x="2185797" y="119761"/>
                  </a:lnTo>
                  <a:lnTo>
                    <a:pt x="2185797" y="129667"/>
                  </a:lnTo>
                  <a:lnTo>
                    <a:pt x="2203450" y="142367"/>
                  </a:lnTo>
                  <a:lnTo>
                    <a:pt x="2208276" y="142240"/>
                  </a:lnTo>
                  <a:lnTo>
                    <a:pt x="2212467" y="140462"/>
                  </a:lnTo>
                  <a:lnTo>
                    <a:pt x="2215769" y="137160"/>
                  </a:lnTo>
                  <a:lnTo>
                    <a:pt x="2219198" y="133858"/>
                  </a:lnTo>
                  <a:lnTo>
                    <a:pt x="2220976" y="129667"/>
                  </a:lnTo>
                  <a:lnTo>
                    <a:pt x="2221103" y="124714"/>
                  </a:lnTo>
                  <a:close/>
                </a:path>
                <a:path w="3152775" h="255270">
                  <a:moveTo>
                    <a:pt x="2426208" y="2159"/>
                  </a:moveTo>
                  <a:lnTo>
                    <a:pt x="2402586" y="2159"/>
                  </a:lnTo>
                  <a:lnTo>
                    <a:pt x="2402586" y="35687"/>
                  </a:lnTo>
                  <a:lnTo>
                    <a:pt x="2402586" y="54864"/>
                  </a:lnTo>
                  <a:lnTo>
                    <a:pt x="2402586" y="89154"/>
                  </a:lnTo>
                  <a:lnTo>
                    <a:pt x="2357628" y="89154"/>
                  </a:lnTo>
                  <a:lnTo>
                    <a:pt x="2358517" y="86614"/>
                  </a:lnTo>
                  <a:lnTo>
                    <a:pt x="2359533" y="81026"/>
                  </a:lnTo>
                  <a:lnTo>
                    <a:pt x="2359914" y="78232"/>
                  </a:lnTo>
                  <a:lnTo>
                    <a:pt x="2360168" y="75311"/>
                  </a:lnTo>
                  <a:lnTo>
                    <a:pt x="2360168" y="69215"/>
                  </a:lnTo>
                  <a:lnTo>
                    <a:pt x="2359914" y="66167"/>
                  </a:lnTo>
                  <a:lnTo>
                    <a:pt x="2359406" y="63246"/>
                  </a:lnTo>
                  <a:lnTo>
                    <a:pt x="2359025" y="60325"/>
                  </a:lnTo>
                  <a:lnTo>
                    <a:pt x="2358390" y="57531"/>
                  </a:lnTo>
                  <a:lnTo>
                    <a:pt x="2357628" y="54864"/>
                  </a:lnTo>
                  <a:lnTo>
                    <a:pt x="2402586" y="54864"/>
                  </a:lnTo>
                  <a:lnTo>
                    <a:pt x="2402586" y="35687"/>
                  </a:lnTo>
                  <a:lnTo>
                    <a:pt x="2347214" y="35687"/>
                  </a:lnTo>
                  <a:lnTo>
                    <a:pt x="2341880" y="29464"/>
                  </a:lnTo>
                  <a:lnTo>
                    <a:pt x="2337435" y="26162"/>
                  </a:lnTo>
                  <a:lnTo>
                    <a:pt x="2337435" y="79375"/>
                  </a:lnTo>
                  <a:lnTo>
                    <a:pt x="2335911" y="85598"/>
                  </a:lnTo>
                  <a:lnTo>
                    <a:pt x="2332863" y="90805"/>
                  </a:lnTo>
                  <a:lnTo>
                    <a:pt x="2329815" y="96139"/>
                  </a:lnTo>
                  <a:lnTo>
                    <a:pt x="2325624" y="100203"/>
                  </a:lnTo>
                  <a:lnTo>
                    <a:pt x="2320290" y="103124"/>
                  </a:lnTo>
                  <a:lnTo>
                    <a:pt x="2315083" y="106045"/>
                  </a:lnTo>
                  <a:lnTo>
                    <a:pt x="2308987" y="107569"/>
                  </a:lnTo>
                  <a:lnTo>
                    <a:pt x="2302256" y="107569"/>
                  </a:lnTo>
                  <a:lnTo>
                    <a:pt x="2294648" y="106883"/>
                  </a:lnTo>
                  <a:lnTo>
                    <a:pt x="2267140" y="79933"/>
                  </a:lnTo>
                  <a:lnTo>
                    <a:pt x="2266442" y="72263"/>
                  </a:lnTo>
                  <a:lnTo>
                    <a:pt x="2267140" y="64655"/>
                  </a:lnTo>
                  <a:lnTo>
                    <a:pt x="2294648" y="37452"/>
                  </a:lnTo>
                  <a:lnTo>
                    <a:pt x="2302256" y="36703"/>
                  </a:lnTo>
                  <a:lnTo>
                    <a:pt x="2308987" y="36830"/>
                  </a:lnTo>
                  <a:lnTo>
                    <a:pt x="2315083" y="38354"/>
                  </a:lnTo>
                  <a:lnTo>
                    <a:pt x="2320290" y="41275"/>
                  </a:lnTo>
                  <a:lnTo>
                    <a:pt x="2325624" y="44196"/>
                  </a:lnTo>
                  <a:lnTo>
                    <a:pt x="2329815" y="48387"/>
                  </a:lnTo>
                  <a:lnTo>
                    <a:pt x="2335911" y="59055"/>
                  </a:lnTo>
                  <a:lnTo>
                    <a:pt x="2337308" y="64655"/>
                  </a:lnTo>
                  <a:lnTo>
                    <a:pt x="2337435" y="79375"/>
                  </a:lnTo>
                  <a:lnTo>
                    <a:pt x="2337435" y="26162"/>
                  </a:lnTo>
                  <a:lnTo>
                    <a:pt x="2302256" y="15621"/>
                  </a:lnTo>
                  <a:lnTo>
                    <a:pt x="2294013" y="16167"/>
                  </a:lnTo>
                  <a:lnTo>
                    <a:pt x="2255596" y="36982"/>
                  </a:lnTo>
                  <a:lnTo>
                    <a:pt x="2243836" y="72263"/>
                  </a:lnTo>
                  <a:lnTo>
                    <a:pt x="2244382" y="80302"/>
                  </a:lnTo>
                  <a:lnTo>
                    <a:pt x="2265934" y="117284"/>
                  </a:lnTo>
                  <a:lnTo>
                    <a:pt x="2302256" y="128397"/>
                  </a:lnTo>
                  <a:lnTo>
                    <a:pt x="2309063" y="128066"/>
                  </a:lnTo>
                  <a:lnTo>
                    <a:pt x="2347468" y="108331"/>
                  </a:lnTo>
                  <a:lnTo>
                    <a:pt x="2402586" y="108331"/>
                  </a:lnTo>
                  <a:lnTo>
                    <a:pt x="2402586" y="166243"/>
                  </a:lnTo>
                  <a:lnTo>
                    <a:pt x="2426208" y="166243"/>
                  </a:lnTo>
                  <a:lnTo>
                    <a:pt x="2426208" y="108331"/>
                  </a:lnTo>
                  <a:lnTo>
                    <a:pt x="2426208" y="107569"/>
                  </a:lnTo>
                  <a:lnTo>
                    <a:pt x="2426208" y="89154"/>
                  </a:lnTo>
                  <a:lnTo>
                    <a:pt x="2426208" y="54864"/>
                  </a:lnTo>
                  <a:lnTo>
                    <a:pt x="2426208" y="36703"/>
                  </a:lnTo>
                  <a:lnTo>
                    <a:pt x="2426208" y="35687"/>
                  </a:lnTo>
                  <a:lnTo>
                    <a:pt x="2426208" y="2159"/>
                  </a:lnTo>
                  <a:close/>
                </a:path>
                <a:path w="3152775" h="255270">
                  <a:moveTo>
                    <a:pt x="2432177" y="200787"/>
                  </a:moveTo>
                  <a:lnTo>
                    <a:pt x="2305177" y="200787"/>
                  </a:lnTo>
                  <a:lnTo>
                    <a:pt x="2305177" y="149098"/>
                  </a:lnTo>
                  <a:lnTo>
                    <a:pt x="2281555" y="149098"/>
                  </a:lnTo>
                  <a:lnTo>
                    <a:pt x="2281555" y="219964"/>
                  </a:lnTo>
                  <a:lnTo>
                    <a:pt x="2432177" y="219964"/>
                  </a:lnTo>
                  <a:lnTo>
                    <a:pt x="2432177" y="200787"/>
                  </a:lnTo>
                  <a:close/>
                </a:path>
                <a:path w="3152775" h="255270">
                  <a:moveTo>
                    <a:pt x="2560066" y="164465"/>
                  </a:moveTo>
                  <a:lnTo>
                    <a:pt x="2558923" y="151130"/>
                  </a:lnTo>
                  <a:lnTo>
                    <a:pt x="2558415" y="145161"/>
                  </a:lnTo>
                  <a:lnTo>
                    <a:pt x="2549601" y="146672"/>
                  </a:lnTo>
                  <a:lnTo>
                    <a:pt x="2505938" y="150672"/>
                  </a:lnTo>
                  <a:lnTo>
                    <a:pt x="2486533" y="151130"/>
                  </a:lnTo>
                  <a:lnTo>
                    <a:pt x="2486533" y="47879"/>
                  </a:lnTo>
                  <a:lnTo>
                    <a:pt x="2546477" y="47879"/>
                  </a:lnTo>
                  <a:lnTo>
                    <a:pt x="2546477" y="28829"/>
                  </a:lnTo>
                  <a:lnTo>
                    <a:pt x="2462911" y="28829"/>
                  </a:lnTo>
                  <a:lnTo>
                    <a:pt x="2462911" y="171196"/>
                  </a:lnTo>
                  <a:lnTo>
                    <a:pt x="2477897" y="171196"/>
                  </a:lnTo>
                  <a:lnTo>
                    <a:pt x="2485771" y="171157"/>
                  </a:lnTo>
                  <a:lnTo>
                    <a:pt x="2527643" y="169278"/>
                  </a:lnTo>
                  <a:lnTo>
                    <a:pt x="2553487" y="165735"/>
                  </a:lnTo>
                  <a:lnTo>
                    <a:pt x="2560066" y="164465"/>
                  </a:lnTo>
                  <a:close/>
                </a:path>
                <a:path w="3152775" h="255270">
                  <a:moveTo>
                    <a:pt x="2646553" y="1905"/>
                  </a:moveTo>
                  <a:lnTo>
                    <a:pt x="2623947" y="1905"/>
                  </a:lnTo>
                  <a:lnTo>
                    <a:pt x="2623947" y="90170"/>
                  </a:lnTo>
                  <a:lnTo>
                    <a:pt x="2595118" y="90170"/>
                  </a:lnTo>
                  <a:lnTo>
                    <a:pt x="2595118" y="6477"/>
                  </a:lnTo>
                  <a:lnTo>
                    <a:pt x="2573528" y="6477"/>
                  </a:lnTo>
                  <a:lnTo>
                    <a:pt x="2573528" y="213233"/>
                  </a:lnTo>
                  <a:lnTo>
                    <a:pt x="2595118" y="213233"/>
                  </a:lnTo>
                  <a:lnTo>
                    <a:pt x="2595118" y="109601"/>
                  </a:lnTo>
                  <a:lnTo>
                    <a:pt x="2623947" y="109601"/>
                  </a:lnTo>
                  <a:lnTo>
                    <a:pt x="2623947" y="224663"/>
                  </a:lnTo>
                  <a:lnTo>
                    <a:pt x="2646553" y="224663"/>
                  </a:lnTo>
                  <a:lnTo>
                    <a:pt x="2646553" y="109601"/>
                  </a:lnTo>
                  <a:lnTo>
                    <a:pt x="2646553" y="90170"/>
                  </a:lnTo>
                  <a:lnTo>
                    <a:pt x="2646553" y="1905"/>
                  </a:lnTo>
                  <a:close/>
                </a:path>
                <a:path w="3152775" h="255270">
                  <a:moveTo>
                    <a:pt x="2843657" y="17907"/>
                  </a:moveTo>
                  <a:lnTo>
                    <a:pt x="2739517" y="17907"/>
                  </a:lnTo>
                  <a:lnTo>
                    <a:pt x="2739517" y="36957"/>
                  </a:lnTo>
                  <a:lnTo>
                    <a:pt x="2818003" y="36957"/>
                  </a:lnTo>
                  <a:lnTo>
                    <a:pt x="2815069" y="50177"/>
                  </a:lnTo>
                  <a:lnTo>
                    <a:pt x="2791714" y="84836"/>
                  </a:lnTo>
                  <a:lnTo>
                    <a:pt x="2748153" y="110502"/>
                  </a:lnTo>
                  <a:lnTo>
                    <a:pt x="2729484" y="116713"/>
                  </a:lnTo>
                  <a:lnTo>
                    <a:pt x="2739263" y="135890"/>
                  </a:lnTo>
                  <a:lnTo>
                    <a:pt x="2783103" y="117640"/>
                  </a:lnTo>
                  <a:lnTo>
                    <a:pt x="2815945" y="91414"/>
                  </a:lnTo>
                  <a:lnTo>
                    <a:pt x="2836507" y="57950"/>
                  </a:lnTo>
                  <a:lnTo>
                    <a:pt x="2842793" y="31953"/>
                  </a:lnTo>
                  <a:lnTo>
                    <a:pt x="2843657" y="17907"/>
                  </a:lnTo>
                  <a:close/>
                </a:path>
                <a:path w="3152775" h="255270">
                  <a:moveTo>
                    <a:pt x="2907157" y="171323"/>
                  </a:moveTo>
                  <a:lnTo>
                    <a:pt x="2904109" y="163576"/>
                  </a:lnTo>
                  <a:lnTo>
                    <a:pt x="2898140" y="156972"/>
                  </a:lnTo>
                  <a:lnTo>
                    <a:pt x="2896349" y="155321"/>
                  </a:lnTo>
                  <a:lnTo>
                    <a:pt x="2893187" y="152400"/>
                  </a:lnTo>
                  <a:lnTo>
                    <a:pt x="2887294" y="148386"/>
                  </a:lnTo>
                  <a:lnTo>
                    <a:pt x="2884170" y="146799"/>
                  </a:lnTo>
                  <a:lnTo>
                    <a:pt x="2884170" y="180340"/>
                  </a:lnTo>
                  <a:lnTo>
                    <a:pt x="2883916" y="188341"/>
                  </a:lnTo>
                  <a:lnTo>
                    <a:pt x="2844711" y="205270"/>
                  </a:lnTo>
                  <a:lnTo>
                    <a:pt x="2833624" y="205740"/>
                  </a:lnTo>
                  <a:lnTo>
                    <a:pt x="2822524" y="205270"/>
                  </a:lnTo>
                  <a:lnTo>
                    <a:pt x="2783332" y="188341"/>
                  </a:lnTo>
                  <a:lnTo>
                    <a:pt x="2783332" y="172466"/>
                  </a:lnTo>
                  <a:lnTo>
                    <a:pt x="2822524" y="155752"/>
                  </a:lnTo>
                  <a:lnTo>
                    <a:pt x="2833624" y="155321"/>
                  </a:lnTo>
                  <a:lnTo>
                    <a:pt x="2844711" y="155752"/>
                  </a:lnTo>
                  <a:lnTo>
                    <a:pt x="2883916" y="172466"/>
                  </a:lnTo>
                  <a:lnTo>
                    <a:pt x="2884170" y="180340"/>
                  </a:lnTo>
                  <a:lnTo>
                    <a:pt x="2884170" y="146799"/>
                  </a:lnTo>
                  <a:lnTo>
                    <a:pt x="2844571" y="136994"/>
                  </a:lnTo>
                  <a:lnTo>
                    <a:pt x="2833624" y="136652"/>
                  </a:lnTo>
                  <a:lnTo>
                    <a:pt x="2822752" y="136994"/>
                  </a:lnTo>
                  <a:lnTo>
                    <a:pt x="2779890" y="148386"/>
                  </a:lnTo>
                  <a:lnTo>
                    <a:pt x="2759837" y="171323"/>
                  </a:lnTo>
                  <a:lnTo>
                    <a:pt x="2759837" y="189611"/>
                  </a:lnTo>
                  <a:lnTo>
                    <a:pt x="2794635" y="219075"/>
                  </a:lnTo>
                  <a:lnTo>
                    <a:pt x="2833624" y="224409"/>
                  </a:lnTo>
                  <a:lnTo>
                    <a:pt x="2844571" y="224078"/>
                  </a:lnTo>
                  <a:lnTo>
                    <a:pt x="2887294" y="212661"/>
                  </a:lnTo>
                  <a:lnTo>
                    <a:pt x="2896235" y="205740"/>
                  </a:lnTo>
                  <a:lnTo>
                    <a:pt x="2898140" y="203962"/>
                  </a:lnTo>
                  <a:lnTo>
                    <a:pt x="2904109" y="197358"/>
                  </a:lnTo>
                  <a:lnTo>
                    <a:pt x="2907157" y="189611"/>
                  </a:lnTo>
                  <a:lnTo>
                    <a:pt x="2907157" y="171323"/>
                  </a:lnTo>
                  <a:close/>
                </a:path>
                <a:path w="3152775" h="255270">
                  <a:moveTo>
                    <a:pt x="2937129" y="58166"/>
                  </a:moveTo>
                  <a:lnTo>
                    <a:pt x="2904744" y="58166"/>
                  </a:lnTo>
                  <a:lnTo>
                    <a:pt x="2904744" y="1905"/>
                  </a:lnTo>
                  <a:lnTo>
                    <a:pt x="2881122" y="1905"/>
                  </a:lnTo>
                  <a:lnTo>
                    <a:pt x="2881122" y="134112"/>
                  </a:lnTo>
                  <a:lnTo>
                    <a:pt x="2904744" y="134112"/>
                  </a:lnTo>
                  <a:lnTo>
                    <a:pt x="2904744" y="77216"/>
                  </a:lnTo>
                  <a:lnTo>
                    <a:pt x="2937129" y="77216"/>
                  </a:lnTo>
                  <a:lnTo>
                    <a:pt x="2937129" y="58166"/>
                  </a:lnTo>
                  <a:close/>
                </a:path>
                <a:path w="3152775" h="255270">
                  <a:moveTo>
                    <a:pt x="3079623" y="28321"/>
                  </a:moveTo>
                  <a:lnTo>
                    <a:pt x="3024759" y="28321"/>
                  </a:lnTo>
                  <a:lnTo>
                    <a:pt x="3024759" y="2413"/>
                  </a:lnTo>
                  <a:lnTo>
                    <a:pt x="3001137" y="2413"/>
                  </a:lnTo>
                  <a:lnTo>
                    <a:pt x="3001137" y="28321"/>
                  </a:lnTo>
                  <a:lnTo>
                    <a:pt x="2946146" y="28321"/>
                  </a:lnTo>
                  <a:lnTo>
                    <a:pt x="2946146" y="47244"/>
                  </a:lnTo>
                  <a:lnTo>
                    <a:pt x="3079623" y="47244"/>
                  </a:lnTo>
                  <a:lnTo>
                    <a:pt x="3079623" y="28321"/>
                  </a:lnTo>
                  <a:close/>
                </a:path>
                <a:path w="3152775" h="255270">
                  <a:moveTo>
                    <a:pt x="3084322" y="174625"/>
                  </a:moveTo>
                  <a:lnTo>
                    <a:pt x="3083331" y="162306"/>
                  </a:lnTo>
                  <a:lnTo>
                    <a:pt x="3082925" y="157226"/>
                  </a:lnTo>
                  <a:lnTo>
                    <a:pt x="3075838" y="158216"/>
                  </a:lnTo>
                  <a:lnTo>
                    <a:pt x="3032163" y="161975"/>
                  </a:lnTo>
                  <a:lnTo>
                    <a:pt x="3024759" y="162306"/>
                  </a:lnTo>
                  <a:lnTo>
                    <a:pt x="3024759" y="140843"/>
                  </a:lnTo>
                  <a:lnTo>
                    <a:pt x="3033776" y="138938"/>
                  </a:lnTo>
                  <a:lnTo>
                    <a:pt x="3041815" y="136067"/>
                  </a:lnTo>
                  <a:lnTo>
                    <a:pt x="3066669" y="100330"/>
                  </a:lnTo>
                  <a:lnTo>
                    <a:pt x="3066542" y="91948"/>
                  </a:lnTo>
                  <a:lnTo>
                    <a:pt x="3064256" y="84582"/>
                  </a:lnTo>
                  <a:lnTo>
                    <a:pt x="3058655" y="76962"/>
                  </a:lnTo>
                  <a:lnTo>
                    <a:pt x="3055112" y="72136"/>
                  </a:lnTo>
                  <a:lnTo>
                    <a:pt x="3048889" y="67310"/>
                  </a:lnTo>
                  <a:lnTo>
                    <a:pt x="3043936" y="65189"/>
                  </a:lnTo>
                  <a:lnTo>
                    <a:pt x="3043936" y="93218"/>
                  </a:lnTo>
                  <a:lnTo>
                    <a:pt x="3043936" y="107569"/>
                  </a:lnTo>
                  <a:lnTo>
                    <a:pt x="3041142" y="113157"/>
                  </a:lnTo>
                  <a:lnTo>
                    <a:pt x="3035554" y="117094"/>
                  </a:lnTo>
                  <a:lnTo>
                    <a:pt x="3029966" y="121158"/>
                  </a:lnTo>
                  <a:lnTo>
                    <a:pt x="3022473" y="123190"/>
                  </a:lnTo>
                  <a:lnTo>
                    <a:pt x="3003550" y="123190"/>
                  </a:lnTo>
                  <a:lnTo>
                    <a:pt x="2996057" y="121158"/>
                  </a:lnTo>
                  <a:lnTo>
                    <a:pt x="2990469" y="117094"/>
                  </a:lnTo>
                  <a:lnTo>
                    <a:pt x="2984881" y="113157"/>
                  </a:lnTo>
                  <a:lnTo>
                    <a:pt x="2982087" y="107569"/>
                  </a:lnTo>
                  <a:lnTo>
                    <a:pt x="2982087" y="93218"/>
                  </a:lnTo>
                  <a:lnTo>
                    <a:pt x="2984881" y="87503"/>
                  </a:lnTo>
                  <a:lnTo>
                    <a:pt x="2990469" y="83439"/>
                  </a:lnTo>
                  <a:lnTo>
                    <a:pt x="2996057" y="79248"/>
                  </a:lnTo>
                  <a:lnTo>
                    <a:pt x="3003550" y="77089"/>
                  </a:lnTo>
                  <a:lnTo>
                    <a:pt x="3013075" y="76962"/>
                  </a:lnTo>
                  <a:lnTo>
                    <a:pt x="3022473" y="77089"/>
                  </a:lnTo>
                  <a:lnTo>
                    <a:pt x="3029966" y="79248"/>
                  </a:lnTo>
                  <a:lnTo>
                    <a:pt x="3035554" y="83439"/>
                  </a:lnTo>
                  <a:lnTo>
                    <a:pt x="3041142" y="87503"/>
                  </a:lnTo>
                  <a:lnTo>
                    <a:pt x="3043936" y="93218"/>
                  </a:lnTo>
                  <a:lnTo>
                    <a:pt x="3043936" y="65189"/>
                  </a:lnTo>
                  <a:lnTo>
                    <a:pt x="3013075" y="58674"/>
                  </a:lnTo>
                  <a:lnTo>
                    <a:pt x="3005302" y="59016"/>
                  </a:lnTo>
                  <a:lnTo>
                    <a:pt x="2962021" y="84582"/>
                  </a:lnTo>
                  <a:lnTo>
                    <a:pt x="2959862" y="91948"/>
                  </a:lnTo>
                  <a:lnTo>
                    <a:pt x="2959862" y="100330"/>
                  </a:lnTo>
                  <a:lnTo>
                    <a:pt x="2984017" y="135928"/>
                  </a:lnTo>
                  <a:lnTo>
                    <a:pt x="3001137" y="140589"/>
                  </a:lnTo>
                  <a:lnTo>
                    <a:pt x="3001137" y="163195"/>
                  </a:lnTo>
                  <a:lnTo>
                    <a:pt x="2993186" y="163461"/>
                  </a:lnTo>
                  <a:lnTo>
                    <a:pt x="2970149" y="163957"/>
                  </a:lnTo>
                  <a:lnTo>
                    <a:pt x="2941955" y="163957"/>
                  </a:lnTo>
                  <a:lnTo>
                    <a:pt x="2945638" y="183642"/>
                  </a:lnTo>
                  <a:lnTo>
                    <a:pt x="2987929" y="183261"/>
                  </a:lnTo>
                  <a:lnTo>
                    <a:pt x="3035427" y="180848"/>
                  </a:lnTo>
                  <a:lnTo>
                    <a:pt x="3072193" y="176657"/>
                  </a:lnTo>
                  <a:lnTo>
                    <a:pt x="3084322" y="174625"/>
                  </a:lnTo>
                  <a:close/>
                </a:path>
                <a:path w="3152775" h="255270">
                  <a:moveTo>
                    <a:pt x="3152648" y="95123"/>
                  </a:moveTo>
                  <a:lnTo>
                    <a:pt x="3119120" y="95123"/>
                  </a:lnTo>
                  <a:lnTo>
                    <a:pt x="3119120" y="1905"/>
                  </a:lnTo>
                  <a:lnTo>
                    <a:pt x="3095498" y="1905"/>
                  </a:lnTo>
                  <a:lnTo>
                    <a:pt x="3095498" y="224663"/>
                  </a:lnTo>
                  <a:lnTo>
                    <a:pt x="3119120" y="224663"/>
                  </a:lnTo>
                  <a:lnTo>
                    <a:pt x="3119120" y="115062"/>
                  </a:lnTo>
                  <a:lnTo>
                    <a:pt x="3152648" y="115062"/>
                  </a:lnTo>
                  <a:lnTo>
                    <a:pt x="3152648" y="9512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708" y="4870069"/>
              <a:ext cx="132207" cy="1322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4321" y="4815204"/>
              <a:ext cx="4311650" cy="255270"/>
            </a:xfrm>
            <a:custGeom>
              <a:avLst/>
              <a:gdLst/>
              <a:ahLst/>
              <a:cxnLst/>
              <a:rect l="l" t="t" r="r" b="b"/>
              <a:pathLst>
                <a:path w="4311650" h="255270">
                  <a:moveTo>
                    <a:pt x="114935" y="87122"/>
                  </a:moveTo>
                  <a:lnTo>
                    <a:pt x="112649" y="79883"/>
                  </a:lnTo>
                  <a:lnTo>
                    <a:pt x="108204" y="73660"/>
                  </a:lnTo>
                  <a:lnTo>
                    <a:pt x="106819" y="71628"/>
                  </a:lnTo>
                  <a:lnTo>
                    <a:pt x="103886" y="67310"/>
                  </a:lnTo>
                  <a:lnTo>
                    <a:pt x="97790" y="62484"/>
                  </a:lnTo>
                  <a:lnTo>
                    <a:pt x="93218" y="60350"/>
                  </a:lnTo>
                  <a:lnTo>
                    <a:pt x="93218" y="95504"/>
                  </a:lnTo>
                  <a:lnTo>
                    <a:pt x="92964" y="102616"/>
                  </a:lnTo>
                  <a:lnTo>
                    <a:pt x="63627" y="119126"/>
                  </a:lnTo>
                  <a:lnTo>
                    <a:pt x="54737" y="118999"/>
                  </a:lnTo>
                  <a:lnTo>
                    <a:pt x="47752" y="116840"/>
                  </a:lnTo>
                  <a:lnTo>
                    <a:pt x="42545" y="112649"/>
                  </a:lnTo>
                  <a:lnTo>
                    <a:pt x="37338" y="108331"/>
                  </a:lnTo>
                  <a:lnTo>
                    <a:pt x="34671" y="102616"/>
                  </a:lnTo>
                  <a:lnTo>
                    <a:pt x="34671" y="88265"/>
                  </a:lnTo>
                  <a:lnTo>
                    <a:pt x="37338" y="82550"/>
                  </a:lnTo>
                  <a:lnTo>
                    <a:pt x="47752" y="73914"/>
                  </a:lnTo>
                  <a:lnTo>
                    <a:pt x="54737" y="71755"/>
                  </a:lnTo>
                  <a:lnTo>
                    <a:pt x="63627" y="71628"/>
                  </a:lnTo>
                  <a:lnTo>
                    <a:pt x="72390" y="71755"/>
                  </a:lnTo>
                  <a:lnTo>
                    <a:pt x="79375" y="73914"/>
                  </a:lnTo>
                  <a:lnTo>
                    <a:pt x="90043" y="82550"/>
                  </a:lnTo>
                  <a:lnTo>
                    <a:pt x="92964" y="88265"/>
                  </a:lnTo>
                  <a:lnTo>
                    <a:pt x="93218" y="95504"/>
                  </a:lnTo>
                  <a:lnTo>
                    <a:pt x="93218" y="60350"/>
                  </a:lnTo>
                  <a:lnTo>
                    <a:pt x="63627" y="53467"/>
                  </a:lnTo>
                  <a:lnTo>
                    <a:pt x="56311" y="53898"/>
                  </a:lnTo>
                  <a:lnTo>
                    <a:pt x="19050" y="73660"/>
                  </a:lnTo>
                  <a:lnTo>
                    <a:pt x="14732" y="79883"/>
                  </a:lnTo>
                  <a:lnTo>
                    <a:pt x="12446" y="87122"/>
                  </a:lnTo>
                  <a:lnTo>
                    <a:pt x="12446" y="103759"/>
                  </a:lnTo>
                  <a:lnTo>
                    <a:pt x="43027" y="134416"/>
                  </a:lnTo>
                  <a:lnTo>
                    <a:pt x="63627" y="137541"/>
                  </a:lnTo>
                  <a:lnTo>
                    <a:pt x="70916" y="137134"/>
                  </a:lnTo>
                  <a:lnTo>
                    <a:pt x="106959" y="119126"/>
                  </a:lnTo>
                  <a:lnTo>
                    <a:pt x="112649" y="110998"/>
                  </a:lnTo>
                  <a:lnTo>
                    <a:pt x="114935" y="103759"/>
                  </a:lnTo>
                  <a:lnTo>
                    <a:pt x="114935" y="87122"/>
                  </a:lnTo>
                  <a:close/>
                </a:path>
                <a:path w="4311650" h="255270">
                  <a:moveTo>
                    <a:pt x="125222" y="23622"/>
                  </a:moveTo>
                  <a:lnTo>
                    <a:pt x="75565" y="23622"/>
                  </a:lnTo>
                  <a:lnTo>
                    <a:pt x="75565" y="0"/>
                  </a:lnTo>
                  <a:lnTo>
                    <a:pt x="52197" y="0"/>
                  </a:lnTo>
                  <a:lnTo>
                    <a:pt x="52197" y="23622"/>
                  </a:lnTo>
                  <a:lnTo>
                    <a:pt x="0" y="23622"/>
                  </a:lnTo>
                  <a:lnTo>
                    <a:pt x="0" y="42799"/>
                  </a:lnTo>
                  <a:lnTo>
                    <a:pt x="125222" y="42799"/>
                  </a:lnTo>
                  <a:lnTo>
                    <a:pt x="125222" y="23622"/>
                  </a:lnTo>
                  <a:close/>
                </a:path>
                <a:path w="4311650" h="255270">
                  <a:moveTo>
                    <a:pt x="185420" y="155448"/>
                  </a:moveTo>
                  <a:lnTo>
                    <a:pt x="34544" y="155448"/>
                  </a:lnTo>
                  <a:lnTo>
                    <a:pt x="34544" y="174498"/>
                  </a:lnTo>
                  <a:lnTo>
                    <a:pt x="161798" y="174498"/>
                  </a:lnTo>
                  <a:lnTo>
                    <a:pt x="161798" y="224790"/>
                  </a:lnTo>
                  <a:lnTo>
                    <a:pt x="185420" y="224790"/>
                  </a:lnTo>
                  <a:lnTo>
                    <a:pt x="185420" y="155448"/>
                  </a:lnTo>
                  <a:close/>
                </a:path>
                <a:path w="4311650" h="255270">
                  <a:moveTo>
                    <a:pt x="185420" y="2032"/>
                  </a:moveTo>
                  <a:lnTo>
                    <a:pt x="161798" y="2032"/>
                  </a:lnTo>
                  <a:lnTo>
                    <a:pt x="161798" y="55245"/>
                  </a:lnTo>
                  <a:lnTo>
                    <a:pt x="125984" y="55245"/>
                  </a:lnTo>
                  <a:lnTo>
                    <a:pt x="125984" y="74168"/>
                  </a:lnTo>
                  <a:lnTo>
                    <a:pt x="161798" y="74168"/>
                  </a:lnTo>
                  <a:lnTo>
                    <a:pt x="161798" y="97282"/>
                  </a:lnTo>
                  <a:lnTo>
                    <a:pt x="125730" y="97282"/>
                  </a:lnTo>
                  <a:lnTo>
                    <a:pt x="125730" y="116586"/>
                  </a:lnTo>
                  <a:lnTo>
                    <a:pt x="161798" y="116586"/>
                  </a:lnTo>
                  <a:lnTo>
                    <a:pt x="161798" y="143256"/>
                  </a:lnTo>
                  <a:lnTo>
                    <a:pt x="185420" y="143256"/>
                  </a:lnTo>
                  <a:lnTo>
                    <a:pt x="185420" y="2032"/>
                  </a:lnTo>
                  <a:close/>
                </a:path>
                <a:path w="4311650" h="255270">
                  <a:moveTo>
                    <a:pt x="350520" y="110871"/>
                  </a:moveTo>
                  <a:lnTo>
                    <a:pt x="315239" y="87769"/>
                  </a:lnTo>
                  <a:lnTo>
                    <a:pt x="297268" y="52565"/>
                  </a:lnTo>
                  <a:lnTo>
                    <a:pt x="295656" y="36576"/>
                  </a:lnTo>
                  <a:lnTo>
                    <a:pt x="295656" y="14478"/>
                  </a:lnTo>
                  <a:lnTo>
                    <a:pt x="271526" y="14478"/>
                  </a:lnTo>
                  <a:lnTo>
                    <a:pt x="271526" y="36576"/>
                  </a:lnTo>
                  <a:lnTo>
                    <a:pt x="271094" y="44958"/>
                  </a:lnTo>
                  <a:lnTo>
                    <a:pt x="256819" y="83604"/>
                  </a:lnTo>
                  <a:lnTo>
                    <a:pt x="224345" y="111480"/>
                  </a:lnTo>
                  <a:lnTo>
                    <a:pt x="215900" y="115062"/>
                  </a:lnTo>
                  <a:lnTo>
                    <a:pt x="228600" y="133731"/>
                  </a:lnTo>
                  <a:lnTo>
                    <a:pt x="262255" y="111379"/>
                  </a:lnTo>
                  <a:lnTo>
                    <a:pt x="283718" y="77089"/>
                  </a:lnTo>
                  <a:lnTo>
                    <a:pt x="287909" y="85953"/>
                  </a:lnTo>
                  <a:lnTo>
                    <a:pt x="312458" y="115354"/>
                  </a:lnTo>
                  <a:lnTo>
                    <a:pt x="338455" y="129794"/>
                  </a:lnTo>
                  <a:lnTo>
                    <a:pt x="350520" y="110871"/>
                  </a:lnTo>
                  <a:close/>
                </a:path>
                <a:path w="4311650" h="255270">
                  <a:moveTo>
                    <a:pt x="399288" y="2286"/>
                  </a:moveTo>
                  <a:lnTo>
                    <a:pt x="375666" y="2286"/>
                  </a:lnTo>
                  <a:lnTo>
                    <a:pt x="375666" y="165354"/>
                  </a:lnTo>
                  <a:lnTo>
                    <a:pt x="399288" y="165354"/>
                  </a:lnTo>
                  <a:lnTo>
                    <a:pt x="399288" y="2286"/>
                  </a:lnTo>
                  <a:close/>
                </a:path>
                <a:path w="4311650" h="255270">
                  <a:moveTo>
                    <a:pt x="406019" y="200914"/>
                  </a:moveTo>
                  <a:lnTo>
                    <a:pt x="277495" y="200914"/>
                  </a:lnTo>
                  <a:lnTo>
                    <a:pt x="277495" y="149860"/>
                  </a:lnTo>
                  <a:lnTo>
                    <a:pt x="253619" y="149860"/>
                  </a:lnTo>
                  <a:lnTo>
                    <a:pt x="253619" y="219964"/>
                  </a:lnTo>
                  <a:lnTo>
                    <a:pt x="406019" y="219964"/>
                  </a:lnTo>
                  <a:lnTo>
                    <a:pt x="406019" y="200914"/>
                  </a:lnTo>
                  <a:close/>
                </a:path>
                <a:path w="4311650" h="255270">
                  <a:moveTo>
                    <a:pt x="472567" y="124841"/>
                  </a:moveTo>
                  <a:lnTo>
                    <a:pt x="472313" y="119888"/>
                  </a:lnTo>
                  <a:lnTo>
                    <a:pt x="470662" y="115697"/>
                  </a:lnTo>
                  <a:lnTo>
                    <a:pt x="467233" y="112395"/>
                  </a:lnTo>
                  <a:lnTo>
                    <a:pt x="463804" y="108966"/>
                  </a:lnTo>
                  <a:lnTo>
                    <a:pt x="459740" y="107315"/>
                  </a:lnTo>
                  <a:lnTo>
                    <a:pt x="454914" y="107188"/>
                  </a:lnTo>
                  <a:lnTo>
                    <a:pt x="449834" y="107315"/>
                  </a:lnTo>
                  <a:lnTo>
                    <a:pt x="445643" y="108966"/>
                  </a:lnTo>
                  <a:lnTo>
                    <a:pt x="442341" y="112395"/>
                  </a:lnTo>
                  <a:lnTo>
                    <a:pt x="438912" y="115697"/>
                  </a:lnTo>
                  <a:lnTo>
                    <a:pt x="437261" y="119888"/>
                  </a:lnTo>
                  <a:lnTo>
                    <a:pt x="437261" y="129794"/>
                  </a:lnTo>
                  <a:lnTo>
                    <a:pt x="438912" y="133985"/>
                  </a:lnTo>
                  <a:lnTo>
                    <a:pt x="442341" y="137287"/>
                  </a:lnTo>
                  <a:lnTo>
                    <a:pt x="445643" y="140589"/>
                  </a:lnTo>
                  <a:lnTo>
                    <a:pt x="449834" y="142367"/>
                  </a:lnTo>
                  <a:lnTo>
                    <a:pt x="454914" y="142494"/>
                  </a:lnTo>
                  <a:lnTo>
                    <a:pt x="459740" y="142367"/>
                  </a:lnTo>
                  <a:lnTo>
                    <a:pt x="463804" y="140589"/>
                  </a:lnTo>
                  <a:lnTo>
                    <a:pt x="470662" y="133985"/>
                  </a:lnTo>
                  <a:lnTo>
                    <a:pt x="472313" y="129794"/>
                  </a:lnTo>
                  <a:lnTo>
                    <a:pt x="472567" y="124841"/>
                  </a:lnTo>
                  <a:close/>
                </a:path>
                <a:path w="4311650" h="255270">
                  <a:moveTo>
                    <a:pt x="695833" y="178054"/>
                  </a:moveTo>
                  <a:lnTo>
                    <a:pt x="605028" y="178054"/>
                  </a:lnTo>
                  <a:lnTo>
                    <a:pt x="605028" y="123571"/>
                  </a:lnTo>
                  <a:lnTo>
                    <a:pt x="672465" y="123571"/>
                  </a:lnTo>
                  <a:lnTo>
                    <a:pt x="672465" y="104648"/>
                  </a:lnTo>
                  <a:lnTo>
                    <a:pt x="540893" y="104648"/>
                  </a:lnTo>
                  <a:lnTo>
                    <a:pt x="540893" y="38354"/>
                  </a:lnTo>
                  <a:lnTo>
                    <a:pt x="670433" y="38354"/>
                  </a:lnTo>
                  <a:lnTo>
                    <a:pt x="670433" y="19177"/>
                  </a:lnTo>
                  <a:lnTo>
                    <a:pt x="517398" y="19177"/>
                  </a:lnTo>
                  <a:lnTo>
                    <a:pt x="517398" y="123571"/>
                  </a:lnTo>
                  <a:lnTo>
                    <a:pt x="581660" y="123571"/>
                  </a:lnTo>
                  <a:lnTo>
                    <a:pt x="581660" y="178054"/>
                  </a:lnTo>
                  <a:lnTo>
                    <a:pt x="491998" y="178054"/>
                  </a:lnTo>
                  <a:lnTo>
                    <a:pt x="491998" y="197358"/>
                  </a:lnTo>
                  <a:lnTo>
                    <a:pt x="695833" y="197358"/>
                  </a:lnTo>
                  <a:lnTo>
                    <a:pt x="695833" y="178054"/>
                  </a:lnTo>
                  <a:close/>
                </a:path>
                <a:path w="4311650" h="255270">
                  <a:moveTo>
                    <a:pt x="840359" y="114173"/>
                  </a:moveTo>
                  <a:lnTo>
                    <a:pt x="805878" y="92659"/>
                  </a:lnTo>
                  <a:lnTo>
                    <a:pt x="787031" y="54254"/>
                  </a:lnTo>
                  <a:lnTo>
                    <a:pt x="786638" y="47244"/>
                  </a:lnTo>
                  <a:lnTo>
                    <a:pt x="786638" y="38608"/>
                  </a:lnTo>
                  <a:lnTo>
                    <a:pt x="834390" y="38608"/>
                  </a:lnTo>
                  <a:lnTo>
                    <a:pt x="834390" y="19177"/>
                  </a:lnTo>
                  <a:lnTo>
                    <a:pt x="714375" y="19177"/>
                  </a:lnTo>
                  <a:lnTo>
                    <a:pt x="714375" y="38608"/>
                  </a:lnTo>
                  <a:lnTo>
                    <a:pt x="762508" y="38608"/>
                  </a:lnTo>
                  <a:lnTo>
                    <a:pt x="762508" y="47244"/>
                  </a:lnTo>
                  <a:lnTo>
                    <a:pt x="747674" y="90157"/>
                  </a:lnTo>
                  <a:lnTo>
                    <a:pt x="715416" y="115544"/>
                  </a:lnTo>
                  <a:lnTo>
                    <a:pt x="707136" y="118872"/>
                  </a:lnTo>
                  <a:lnTo>
                    <a:pt x="719328" y="138049"/>
                  </a:lnTo>
                  <a:lnTo>
                    <a:pt x="753491" y="116840"/>
                  </a:lnTo>
                  <a:lnTo>
                    <a:pt x="774954" y="84328"/>
                  </a:lnTo>
                  <a:lnTo>
                    <a:pt x="779018" y="92379"/>
                  </a:lnTo>
                  <a:lnTo>
                    <a:pt x="810628" y="124790"/>
                  </a:lnTo>
                  <a:lnTo>
                    <a:pt x="828167" y="132969"/>
                  </a:lnTo>
                  <a:lnTo>
                    <a:pt x="840359" y="114173"/>
                  </a:lnTo>
                  <a:close/>
                </a:path>
                <a:path w="4311650" h="255270">
                  <a:moveTo>
                    <a:pt x="892556" y="2286"/>
                  </a:moveTo>
                  <a:lnTo>
                    <a:pt x="868934" y="2286"/>
                  </a:lnTo>
                  <a:lnTo>
                    <a:pt x="868934" y="62484"/>
                  </a:lnTo>
                  <a:lnTo>
                    <a:pt x="826389" y="62484"/>
                  </a:lnTo>
                  <a:lnTo>
                    <a:pt x="826389" y="81534"/>
                  </a:lnTo>
                  <a:lnTo>
                    <a:pt x="868934" y="81534"/>
                  </a:lnTo>
                  <a:lnTo>
                    <a:pt x="868934" y="165354"/>
                  </a:lnTo>
                  <a:lnTo>
                    <a:pt x="892556" y="165354"/>
                  </a:lnTo>
                  <a:lnTo>
                    <a:pt x="892556" y="2286"/>
                  </a:lnTo>
                  <a:close/>
                </a:path>
                <a:path w="4311650" h="255270">
                  <a:moveTo>
                    <a:pt x="898525" y="200914"/>
                  </a:moveTo>
                  <a:lnTo>
                    <a:pt x="771525" y="200914"/>
                  </a:lnTo>
                  <a:lnTo>
                    <a:pt x="771525" y="150622"/>
                  </a:lnTo>
                  <a:lnTo>
                    <a:pt x="747903" y="150622"/>
                  </a:lnTo>
                  <a:lnTo>
                    <a:pt x="747903" y="219964"/>
                  </a:lnTo>
                  <a:lnTo>
                    <a:pt x="898525" y="219964"/>
                  </a:lnTo>
                  <a:lnTo>
                    <a:pt x="898525" y="200914"/>
                  </a:lnTo>
                  <a:close/>
                </a:path>
                <a:path w="4311650" h="255270">
                  <a:moveTo>
                    <a:pt x="1124839" y="203581"/>
                  </a:moveTo>
                  <a:lnTo>
                    <a:pt x="1087793" y="135763"/>
                  </a:lnTo>
                  <a:lnTo>
                    <a:pt x="1085088" y="130810"/>
                  </a:lnTo>
                  <a:lnTo>
                    <a:pt x="1092771" y="127266"/>
                  </a:lnTo>
                  <a:lnTo>
                    <a:pt x="1099451" y="122885"/>
                  </a:lnTo>
                  <a:lnTo>
                    <a:pt x="1105103" y="117640"/>
                  </a:lnTo>
                  <a:lnTo>
                    <a:pt x="1109243" y="112141"/>
                  </a:lnTo>
                  <a:lnTo>
                    <a:pt x="1109726" y="111506"/>
                  </a:lnTo>
                  <a:lnTo>
                    <a:pt x="1113294" y="104622"/>
                  </a:lnTo>
                  <a:lnTo>
                    <a:pt x="1115834" y="97116"/>
                  </a:lnTo>
                  <a:lnTo>
                    <a:pt x="1117346" y="88950"/>
                  </a:lnTo>
                  <a:lnTo>
                    <a:pt x="1117854" y="80137"/>
                  </a:lnTo>
                  <a:lnTo>
                    <a:pt x="1117422" y="72021"/>
                  </a:lnTo>
                  <a:lnTo>
                    <a:pt x="1116139" y="64427"/>
                  </a:lnTo>
                  <a:lnTo>
                    <a:pt x="1113993" y="57353"/>
                  </a:lnTo>
                  <a:lnTo>
                    <a:pt x="1110996" y="50800"/>
                  </a:lnTo>
                  <a:lnTo>
                    <a:pt x="1108532" y="46990"/>
                  </a:lnTo>
                  <a:lnTo>
                    <a:pt x="1107109" y="44780"/>
                  </a:lnTo>
                  <a:lnTo>
                    <a:pt x="1102360" y="39471"/>
                  </a:lnTo>
                  <a:lnTo>
                    <a:pt x="1096733" y="34874"/>
                  </a:lnTo>
                  <a:lnTo>
                    <a:pt x="1090422" y="31076"/>
                  </a:lnTo>
                  <a:lnTo>
                    <a:pt x="1090422" y="90297"/>
                  </a:lnTo>
                  <a:lnTo>
                    <a:pt x="1087501" y="98171"/>
                  </a:lnTo>
                  <a:lnTo>
                    <a:pt x="1052830" y="112141"/>
                  </a:lnTo>
                  <a:lnTo>
                    <a:pt x="1018667" y="112141"/>
                  </a:lnTo>
                  <a:lnTo>
                    <a:pt x="1018667" y="46990"/>
                  </a:lnTo>
                  <a:lnTo>
                    <a:pt x="1052830" y="46990"/>
                  </a:lnTo>
                  <a:lnTo>
                    <a:pt x="1088199" y="66294"/>
                  </a:lnTo>
                  <a:lnTo>
                    <a:pt x="1090422" y="90297"/>
                  </a:lnTo>
                  <a:lnTo>
                    <a:pt x="1090422" y="31076"/>
                  </a:lnTo>
                  <a:lnTo>
                    <a:pt x="1055497" y="23622"/>
                  </a:lnTo>
                  <a:lnTo>
                    <a:pt x="991362" y="23622"/>
                  </a:lnTo>
                  <a:lnTo>
                    <a:pt x="991362" y="203581"/>
                  </a:lnTo>
                  <a:lnTo>
                    <a:pt x="1018667" y="203581"/>
                  </a:lnTo>
                  <a:lnTo>
                    <a:pt x="1018667" y="135763"/>
                  </a:lnTo>
                  <a:lnTo>
                    <a:pt x="1057275" y="135763"/>
                  </a:lnTo>
                  <a:lnTo>
                    <a:pt x="1093724" y="203581"/>
                  </a:lnTo>
                  <a:lnTo>
                    <a:pt x="1124839" y="203581"/>
                  </a:lnTo>
                  <a:close/>
                </a:path>
                <a:path w="4311650" h="255270">
                  <a:moveTo>
                    <a:pt x="1282446" y="203581"/>
                  </a:moveTo>
                  <a:lnTo>
                    <a:pt x="1270520" y="189230"/>
                  </a:lnTo>
                  <a:lnTo>
                    <a:pt x="1265986" y="183769"/>
                  </a:lnTo>
                  <a:lnTo>
                    <a:pt x="1256919" y="172847"/>
                  </a:lnTo>
                  <a:lnTo>
                    <a:pt x="1260856" y="167894"/>
                  </a:lnTo>
                  <a:lnTo>
                    <a:pt x="1264285" y="161290"/>
                  </a:lnTo>
                  <a:lnTo>
                    <a:pt x="1267028" y="153416"/>
                  </a:lnTo>
                  <a:lnTo>
                    <a:pt x="1267206" y="152908"/>
                  </a:lnTo>
                  <a:lnTo>
                    <a:pt x="1269123" y="146265"/>
                  </a:lnTo>
                  <a:lnTo>
                    <a:pt x="1270533" y="138874"/>
                  </a:lnTo>
                  <a:lnTo>
                    <a:pt x="1271409" y="130733"/>
                  </a:lnTo>
                  <a:lnTo>
                    <a:pt x="1271778" y="121793"/>
                  </a:lnTo>
                  <a:lnTo>
                    <a:pt x="1247902" y="121793"/>
                  </a:lnTo>
                  <a:lnTo>
                    <a:pt x="1247825" y="128524"/>
                  </a:lnTo>
                  <a:lnTo>
                    <a:pt x="1247267" y="133477"/>
                  </a:lnTo>
                  <a:lnTo>
                    <a:pt x="1245844" y="138874"/>
                  </a:lnTo>
                  <a:lnTo>
                    <a:pt x="1244600" y="144145"/>
                  </a:lnTo>
                  <a:lnTo>
                    <a:pt x="1242822" y="148971"/>
                  </a:lnTo>
                  <a:lnTo>
                    <a:pt x="1240409" y="153416"/>
                  </a:lnTo>
                  <a:lnTo>
                    <a:pt x="1225550" y="135636"/>
                  </a:lnTo>
                  <a:lnTo>
                    <a:pt x="1225550" y="171831"/>
                  </a:lnTo>
                  <a:lnTo>
                    <a:pt x="1194181" y="183769"/>
                  </a:lnTo>
                  <a:lnTo>
                    <a:pt x="1187704" y="183642"/>
                  </a:lnTo>
                  <a:lnTo>
                    <a:pt x="1182116" y="182372"/>
                  </a:lnTo>
                  <a:lnTo>
                    <a:pt x="1177290" y="179705"/>
                  </a:lnTo>
                  <a:lnTo>
                    <a:pt x="1172464" y="177165"/>
                  </a:lnTo>
                  <a:lnTo>
                    <a:pt x="1168781" y="173736"/>
                  </a:lnTo>
                  <a:lnTo>
                    <a:pt x="1166241" y="169418"/>
                  </a:lnTo>
                  <a:lnTo>
                    <a:pt x="1163574" y="165100"/>
                  </a:lnTo>
                  <a:lnTo>
                    <a:pt x="1162177" y="160401"/>
                  </a:lnTo>
                  <a:lnTo>
                    <a:pt x="1162050" y="152146"/>
                  </a:lnTo>
                  <a:lnTo>
                    <a:pt x="1163447" y="148196"/>
                  </a:lnTo>
                  <a:lnTo>
                    <a:pt x="1166241" y="143383"/>
                  </a:lnTo>
                  <a:lnTo>
                    <a:pt x="1168908" y="138430"/>
                  </a:lnTo>
                  <a:lnTo>
                    <a:pt x="1173861" y="133350"/>
                  </a:lnTo>
                  <a:lnTo>
                    <a:pt x="1185291" y="124587"/>
                  </a:lnTo>
                  <a:lnTo>
                    <a:pt x="1225550" y="171831"/>
                  </a:lnTo>
                  <a:lnTo>
                    <a:pt x="1225550" y="135636"/>
                  </a:lnTo>
                  <a:lnTo>
                    <a:pt x="1216329" y="124587"/>
                  </a:lnTo>
                  <a:lnTo>
                    <a:pt x="1204468" y="110363"/>
                  </a:lnTo>
                  <a:lnTo>
                    <a:pt x="1216914" y="101473"/>
                  </a:lnTo>
                  <a:lnTo>
                    <a:pt x="1224407" y="96012"/>
                  </a:lnTo>
                  <a:lnTo>
                    <a:pt x="1227378" y="92964"/>
                  </a:lnTo>
                  <a:lnTo>
                    <a:pt x="1230249" y="90043"/>
                  </a:lnTo>
                  <a:lnTo>
                    <a:pt x="1234440" y="83566"/>
                  </a:lnTo>
                  <a:lnTo>
                    <a:pt x="1238504" y="76962"/>
                  </a:lnTo>
                  <a:lnTo>
                    <a:pt x="1240663" y="69469"/>
                  </a:lnTo>
                  <a:lnTo>
                    <a:pt x="1240663" y="53848"/>
                  </a:lnTo>
                  <a:lnTo>
                    <a:pt x="1238885" y="47244"/>
                  </a:lnTo>
                  <a:lnTo>
                    <a:pt x="1236789" y="43815"/>
                  </a:lnTo>
                  <a:lnTo>
                    <a:pt x="1235329" y="41402"/>
                  </a:lnTo>
                  <a:lnTo>
                    <a:pt x="1231773" y="35433"/>
                  </a:lnTo>
                  <a:lnTo>
                    <a:pt x="1226566" y="30734"/>
                  </a:lnTo>
                  <a:lnTo>
                    <a:pt x="1219962" y="27178"/>
                  </a:lnTo>
                  <a:lnTo>
                    <a:pt x="1216533" y="25374"/>
                  </a:lnTo>
                  <a:lnTo>
                    <a:pt x="1216533" y="58801"/>
                  </a:lnTo>
                  <a:lnTo>
                    <a:pt x="1216533" y="66929"/>
                  </a:lnTo>
                  <a:lnTo>
                    <a:pt x="1200912" y="85344"/>
                  </a:lnTo>
                  <a:lnTo>
                    <a:pt x="1189990" y="92964"/>
                  </a:lnTo>
                  <a:lnTo>
                    <a:pt x="1175385" y="61087"/>
                  </a:lnTo>
                  <a:lnTo>
                    <a:pt x="1176274" y="57785"/>
                  </a:lnTo>
                  <a:lnTo>
                    <a:pt x="1192276" y="43815"/>
                  </a:lnTo>
                  <a:lnTo>
                    <a:pt x="1200531" y="43815"/>
                  </a:lnTo>
                  <a:lnTo>
                    <a:pt x="1214120" y="53340"/>
                  </a:lnTo>
                  <a:lnTo>
                    <a:pt x="1215771" y="56007"/>
                  </a:lnTo>
                  <a:lnTo>
                    <a:pt x="1216533" y="58801"/>
                  </a:lnTo>
                  <a:lnTo>
                    <a:pt x="1216533" y="25374"/>
                  </a:lnTo>
                  <a:lnTo>
                    <a:pt x="1213231" y="23622"/>
                  </a:lnTo>
                  <a:lnTo>
                    <a:pt x="1205357" y="21717"/>
                  </a:lnTo>
                  <a:lnTo>
                    <a:pt x="1186815" y="21717"/>
                  </a:lnTo>
                  <a:lnTo>
                    <a:pt x="1152398" y="48641"/>
                  </a:lnTo>
                  <a:lnTo>
                    <a:pt x="1150493" y="56007"/>
                  </a:lnTo>
                  <a:lnTo>
                    <a:pt x="1150620" y="72390"/>
                  </a:lnTo>
                  <a:lnTo>
                    <a:pt x="1152525" y="79756"/>
                  </a:lnTo>
                  <a:lnTo>
                    <a:pt x="1156208" y="86614"/>
                  </a:lnTo>
                  <a:lnTo>
                    <a:pt x="1159764" y="93345"/>
                  </a:lnTo>
                  <a:lnTo>
                    <a:pt x="1164590" y="100203"/>
                  </a:lnTo>
                  <a:lnTo>
                    <a:pt x="1170432" y="106934"/>
                  </a:lnTo>
                  <a:lnTo>
                    <a:pt x="1162926" y="112141"/>
                  </a:lnTo>
                  <a:lnTo>
                    <a:pt x="1138123" y="141084"/>
                  </a:lnTo>
                  <a:lnTo>
                    <a:pt x="1135634" y="155829"/>
                  </a:lnTo>
                  <a:lnTo>
                    <a:pt x="1136078" y="162953"/>
                  </a:lnTo>
                  <a:lnTo>
                    <a:pt x="1156690" y="195973"/>
                  </a:lnTo>
                  <a:lnTo>
                    <a:pt x="1194054" y="206121"/>
                  </a:lnTo>
                  <a:lnTo>
                    <a:pt x="1202309" y="206121"/>
                  </a:lnTo>
                  <a:lnTo>
                    <a:pt x="1210564" y="204724"/>
                  </a:lnTo>
                  <a:lnTo>
                    <a:pt x="1218819" y="201930"/>
                  </a:lnTo>
                  <a:lnTo>
                    <a:pt x="1226947" y="199263"/>
                  </a:lnTo>
                  <a:lnTo>
                    <a:pt x="1234186" y="194945"/>
                  </a:lnTo>
                  <a:lnTo>
                    <a:pt x="1240409" y="189230"/>
                  </a:lnTo>
                  <a:lnTo>
                    <a:pt x="1252601" y="203581"/>
                  </a:lnTo>
                  <a:lnTo>
                    <a:pt x="1282446" y="203581"/>
                  </a:lnTo>
                  <a:close/>
                </a:path>
                <a:path w="4311650" h="255270">
                  <a:moveTo>
                    <a:pt x="1442593" y="113411"/>
                  </a:moveTo>
                  <a:lnTo>
                    <a:pt x="1432433" y="65278"/>
                  </a:lnTo>
                  <a:lnTo>
                    <a:pt x="1415542" y="43472"/>
                  </a:lnTo>
                  <a:lnTo>
                    <a:pt x="1415542" y="113411"/>
                  </a:lnTo>
                  <a:lnTo>
                    <a:pt x="1414589" y="128485"/>
                  </a:lnTo>
                  <a:lnTo>
                    <a:pt x="1391793" y="169989"/>
                  </a:lnTo>
                  <a:lnTo>
                    <a:pt x="1354582" y="179705"/>
                  </a:lnTo>
                  <a:lnTo>
                    <a:pt x="1324991" y="179705"/>
                  </a:lnTo>
                  <a:lnTo>
                    <a:pt x="1324991" y="47498"/>
                  </a:lnTo>
                  <a:lnTo>
                    <a:pt x="1356106" y="47498"/>
                  </a:lnTo>
                  <a:lnTo>
                    <a:pt x="1400556" y="64643"/>
                  </a:lnTo>
                  <a:lnTo>
                    <a:pt x="1415542" y="113411"/>
                  </a:lnTo>
                  <a:lnTo>
                    <a:pt x="1415542" y="43472"/>
                  </a:lnTo>
                  <a:lnTo>
                    <a:pt x="1370660" y="24371"/>
                  </a:lnTo>
                  <a:lnTo>
                    <a:pt x="1357884" y="23622"/>
                  </a:lnTo>
                  <a:lnTo>
                    <a:pt x="1297686" y="23622"/>
                  </a:lnTo>
                  <a:lnTo>
                    <a:pt x="1297686" y="203581"/>
                  </a:lnTo>
                  <a:lnTo>
                    <a:pt x="1356106" y="203581"/>
                  </a:lnTo>
                  <a:lnTo>
                    <a:pt x="1402842" y="192659"/>
                  </a:lnTo>
                  <a:lnTo>
                    <a:pt x="1419694" y="179705"/>
                  </a:lnTo>
                  <a:lnTo>
                    <a:pt x="1419860" y="179565"/>
                  </a:lnTo>
                  <a:lnTo>
                    <a:pt x="1440014" y="139611"/>
                  </a:lnTo>
                  <a:lnTo>
                    <a:pt x="1441945" y="127012"/>
                  </a:lnTo>
                  <a:lnTo>
                    <a:pt x="1442593" y="113411"/>
                  </a:lnTo>
                  <a:close/>
                </a:path>
                <a:path w="4311650" h="255270">
                  <a:moveTo>
                    <a:pt x="1498219" y="186436"/>
                  </a:moveTo>
                  <a:lnTo>
                    <a:pt x="1470406" y="186436"/>
                  </a:lnTo>
                  <a:lnTo>
                    <a:pt x="1457198" y="255016"/>
                  </a:lnTo>
                  <a:lnTo>
                    <a:pt x="1478280" y="255016"/>
                  </a:lnTo>
                  <a:lnTo>
                    <a:pt x="1498219" y="186436"/>
                  </a:lnTo>
                  <a:close/>
                </a:path>
                <a:path w="4311650" h="255270">
                  <a:moveTo>
                    <a:pt x="1706245" y="72390"/>
                  </a:moveTo>
                  <a:lnTo>
                    <a:pt x="1689201" y="32664"/>
                  </a:lnTo>
                  <a:lnTo>
                    <a:pt x="1683004" y="27813"/>
                  </a:lnTo>
                  <a:lnTo>
                    <a:pt x="1683004" y="65532"/>
                  </a:lnTo>
                  <a:lnTo>
                    <a:pt x="1683004" y="79375"/>
                  </a:lnTo>
                  <a:lnTo>
                    <a:pt x="1681480" y="85471"/>
                  </a:lnTo>
                  <a:lnTo>
                    <a:pt x="1675130" y="95885"/>
                  </a:lnTo>
                  <a:lnTo>
                    <a:pt x="1670812" y="99949"/>
                  </a:lnTo>
                  <a:lnTo>
                    <a:pt x="1665478" y="102743"/>
                  </a:lnTo>
                  <a:lnTo>
                    <a:pt x="1660017" y="105664"/>
                  </a:lnTo>
                  <a:lnTo>
                    <a:pt x="1653921" y="107188"/>
                  </a:lnTo>
                  <a:lnTo>
                    <a:pt x="1647063" y="107188"/>
                  </a:lnTo>
                  <a:lnTo>
                    <a:pt x="1613496" y="86601"/>
                  </a:lnTo>
                  <a:lnTo>
                    <a:pt x="1610741" y="72390"/>
                  </a:lnTo>
                  <a:lnTo>
                    <a:pt x="1611515" y="64985"/>
                  </a:lnTo>
                  <a:lnTo>
                    <a:pt x="1639430" y="38519"/>
                  </a:lnTo>
                  <a:lnTo>
                    <a:pt x="1647063" y="37846"/>
                  </a:lnTo>
                  <a:lnTo>
                    <a:pt x="1653921" y="37846"/>
                  </a:lnTo>
                  <a:lnTo>
                    <a:pt x="1683004" y="65532"/>
                  </a:lnTo>
                  <a:lnTo>
                    <a:pt x="1683004" y="27813"/>
                  </a:lnTo>
                  <a:lnTo>
                    <a:pt x="1647063" y="17145"/>
                  </a:lnTo>
                  <a:lnTo>
                    <a:pt x="1638795" y="17678"/>
                  </a:lnTo>
                  <a:lnTo>
                    <a:pt x="1599857" y="37846"/>
                  </a:lnTo>
                  <a:lnTo>
                    <a:pt x="1587627" y="72390"/>
                  </a:lnTo>
                  <a:lnTo>
                    <a:pt x="1588198" y="80416"/>
                  </a:lnTo>
                  <a:lnTo>
                    <a:pt x="1610385" y="116928"/>
                  </a:lnTo>
                  <a:lnTo>
                    <a:pt x="1647063" y="127762"/>
                  </a:lnTo>
                  <a:lnTo>
                    <a:pt x="1655292" y="127317"/>
                  </a:lnTo>
                  <a:lnTo>
                    <a:pt x="1694129" y="107188"/>
                  </a:lnTo>
                  <a:lnTo>
                    <a:pt x="1705673" y="80416"/>
                  </a:lnTo>
                  <a:lnTo>
                    <a:pt x="1706245" y="72390"/>
                  </a:lnTo>
                  <a:close/>
                </a:path>
                <a:path w="4311650" h="255270">
                  <a:moveTo>
                    <a:pt x="1767840" y="2286"/>
                  </a:moveTo>
                  <a:lnTo>
                    <a:pt x="1744218" y="2286"/>
                  </a:lnTo>
                  <a:lnTo>
                    <a:pt x="1744218" y="164084"/>
                  </a:lnTo>
                  <a:lnTo>
                    <a:pt x="1767840" y="164084"/>
                  </a:lnTo>
                  <a:lnTo>
                    <a:pt x="1767840" y="2286"/>
                  </a:lnTo>
                  <a:close/>
                </a:path>
                <a:path w="4311650" h="255270">
                  <a:moveTo>
                    <a:pt x="1774571" y="200914"/>
                  </a:moveTo>
                  <a:lnTo>
                    <a:pt x="1646047" y="200914"/>
                  </a:lnTo>
                  <a:lnTo>
                    <a:pt x="1646047" y="147701"/>
                  </a:lnTo>
                  <a:lnTo>
                    <a:pt x="1622171" y="147701"/>
                  </a:lnTo>
                  <a:lnTo>
                    <a:pt x="1622171" y="219964"/>
                  </a:lnTo>
                  <a:lnTo>
                    <a:pt x="1774571" y="219964"/>
                  </a:lnTo>
                  <a:lnTo>
                    <a:pt x="1774571" y="200914"/>
                  </a:lnTo>
                  <a:close/>
                </a:path>
                <a:path w="4311650" h="255270">
                  <a:moveTo>
                    <a:pt x="1913128" y="153924"/>
                  </a:moveTo>
                  <a:lnTo>
                    <a:pt x="1881543" y="124015"/>
                  </a:lnTo>
                  <a:lnTo>
                    <a:pt x="1866938" y="80581"/>
                  </a:lnTo>
                  <a:lnTo>
                    <a:pt x="1865630" y="60960"/>
                  </a:lnTo>
                  <a:lnTo>
                    <a:pt x="1865630" y="46482"/>
                  </a:lnTo>
                  <a:lnTo>
                    <a:pt x="1904492" y="46482"/>
                  </a:lnTo>
                  <a:lnTo>
                    <a:pt x="1904492" y="27432"/>
                  </a:lnTo>
                  <a:lnTo>
                    <a:pt x="1800987" y="27432"/>
                  </a:lnTo>
                  <a:lnTo>
                    <a:pt x="1800987" y="46482"/>
                  </a:lnTo>
                  <a:lnTo>
                    <a:pt x="1842770" y="46482"/>
                  </a:lnTo>
                  <a:lnTo>
                    <a:pt x="1842770" y="60960"/>
                  </a:lnTo>
                  <a:lnTo>
                    <a:pt x="1837690" y="102616"/>
                  </a:lnTo>
                  <a:lnTo>
                    <a:pt x="1816265" y="144538"/>
                  </a:lnTo>
                  <a:lnTo>
                    <a:pt x="1795018" y="161798"/>
                  </a:lnTo>
                  <a:lnTo>
                    <a:pt x="1809750" y="179705"/>
                  </a:lnTo>
                  <a:lnTo>
                    <a:pt x="1837817" y="152654"/>
                  </a:lnTo>
                  <a:lnTo>
                    <a:pt x="1854708" y="113665"/>
                  </a:lnTo>
                  <a:lnTo>
                    <a:pt x="1857984" y="123126"/>
                  </a:lnTo>
                  <a:lnTo>
                    <a:pt x="1884108" y="161607"/>
                  </a:lnTo>
                  <a:lnTo>
                    <a:pt x="1899158" y="172085"/>
                  </a:lnTo>
                  <a:lnTo>
                    <a:pt x="1913128" y="153924"/>
                  </a:lnTo>
                  <a:close/>
                </a:path>
                <a:path w="4311650" h="255270">
                  <a:moveTo>
                    <a:pt x="1990471" y="2032"/>
                  </a:moveTo>
                  <a:lnTo>
                    <a:pt x="1967865" y="2032"/>
                  </a:lnTo>
                  <a:lnTo>
                    <a:pt x="1967865" y="90551"/>
                  </a:lnTo>
                  <a:lnTo>
                    <a:pt x="1941195" y="90551"/>
                  </a:lnTo>
                  <a:lnTo>
                    <a:pt x="1941195" y="6223"/>
                  </a:lnTo>
                  <a:lnTo>
                    <a:pt x="1918843" y="6223"/>
                  </a:lnTo>
                  <a:lnTo>
                    <a:pt x="1918843" y="213741"/>
                  </a:lnTo>
                  <a:lnTo>
                    <a:pt x="1941195" y="213741"/>
                  </a:lnTo>
                  <a:lnTo>
                    <a:pt x="1941195" y="110363"/>
                  </a:lnTo>
                  <a:lnTo>
                    <a:pt x="1967865" y="110363"/>
                  </a:lnTo>
                  <a:lnTo>
                    <a:pt x="1967865" y="224790"/>
                  </a:lnTo>
                  <a:lnTo>
                    <a:pt x="1990471" y="224790"/>
                  </a:lnTo>
                  <a:lnTo>
                    <a:pt x="1990471" y="110363"/>
                  </a:lnTo>
                  <a:lnTo>
                    <a:pt x="1990471" y="90551"/>
                  </a:lnTo>
                  <a:lnTo>
                    <a:pt x="1990471" y="2032"/>
                  </a:lnTo>
                  <a:close/>
                </a:path>
                <a:path w="4311650" h="255270">
                  <a:moveTo>
                    <a:pt x="2194687" y="72898"/>
                  </a:moveTo>
                  <a:lnTo>
                    <a:pt x="2062099" y="72898"/>
                  </a:lnTo>
                  <a:lnTo>
                    <a:pt x="2062099" y="56007"/>
                  </a:lnTo>
                  <a:lnTo>
                    <a:pt x="2190877" y="56007"/>
                  </a:lnTo>
                  <a:lnTo>
                    <a:pt x="2190877" y="7747"/>
                  </a:lnTo>
                  <a:lnTo>
                    <a:pt x="2038350" y="7747"/>
                  </a:lnTo>
                  <a:lnTo>
                    <a:pt x="2038350" y="24384"/>
                  </a:lnTo>
                  <a:lnTo>
                    <a:pt x="2167255" y="24384"/>
                  </a:lnTo>
                  <a:lnTo>
                    <a:pt x="2167255" y="40259"/>
                  </a:lnTo>
                  <a:lnTo>
                    <a:pt x="2038731" y="40259"/>
                  </a:lnTo>
                  <a:lnTo>
                    <a:pt x="2038731" y="89535"/>
                  </a:lnTo>
                  <a:lnTo>
                    <a:pt x="2194687" y="89535"/>
                  </a:lnTo>
                  <a:lnTo>
                    <a:pt x="2194687" y="72898"/>
                  </a:lnTo>
                  <a:close/>
                </a:path>
                <a:path w="4311650" h="255270">
                  <a:moveTo>
                    <a:pt x="2198370" y="205359"/>
                  </a:moveTo>
                  <a:lnTo>
                    <a:pt x="2060702" y="205359"/>
                  </a:lnTo>
                  <a:lnTo>
                    <a:pt x="2060702" y="186944"/>
                  </a:lnTo>
                  <a:lnTo>
                    <a:pt x="2191385" y="186944"/>
                  </a:lnTo>
                  <a:lnTo>
                    <a:pt x="2191385" y="138049"/>
                  </a:lnTo>
                  <a:lnTo>
                    <a:pt x="2036826" y="138049"/>
                  </a:lnTo>
                  <a:lnTo>
                    <a:pt x="2036826" y="154940"/>
                  </a:lnTo>
                  <a:lnTo>
                    <a:pt x="2168017" y="154940"/>
                  </a:lnTo>
                  <a:lnTo>
                    <a:pt x="2168017" y="171323"/>
                  </a:lnTo>
                  <a:lnTo>
                    <a:pt x="2037080" y="171323"/>
                  </a:lnTo>
                  <a:lnTo>
                    <a:pt x="2037080" y="221996"/>
                  </a:lnTo>
                  <a:lnTo>
                    <a:pt x="2198370" y="221996"/>
                  </a:lnTo>
                  <a:lnTo>
                    <a:pt x="2198370" y="205359"/>
                  </a:lnTo>
                  <a:close/>
                </a:path>
                <a:path w="4311650" h="255270">
                  <a:moveTo>
                    <a:pt x="2216531" y="104140"/>
                  </a:moveTo>
                  <a:lnTo>
                    <a:pt x="2012696" y="104140"/>
                  </a:lnTo>
                  <a:lnTo>
                    <a:pt x="2012696" y="122301"/>
                  </a:lnTo>
                  <a:lnTo>
                    <a:pt x="2216531" y="122301"/>
                  </a:lnTo>
                  <a:lnTo>
                    <a:pt x="2216531" y="104140"/>
                  </a:lnTo>
                  <a:close/>
                </a:path>
                <a:path w="4311650" h="255270">
                  <a:moveTo>
                    <a:pt x="2407285" y="24638"/>
                  </a:moveTo>
                  <a:lnTo>
                    <a:pt x="2303399" y="24638"/>
                  </a:lnTo>
                  <a:lnTo>
                    <a:pt x="2303399" y="43815"/>
                  </a:lnTo>
                  <a:lnTo>
                    <a:pt x="2383917" y="43815"/>
                  </a:lnTo>
                  <a:lnTo>
                    <a:pt x="2382926" y="53213"/>
                  </a:lnTo>
                  <a:lnTo>
                    <a:pt x="2381504" y="62331"/>
                  </a:lnTo>
                  <a:lnTo>
                    <a:pt x="2379586" y="71221"/>
                  </a:lnTo>
                  <a:lnTo>
                    <a:pt x="2377186" y="79883"/>
                  </a:lnTo>
                  <a:lnTo>
                    <a:pt x="2292223" y="85344"/>
                  </a:lnTo>
                  <a:lnTo>
                    <a:pt x="2295525" y="105918"/>
                  </a:lnTo>
                  <a:lnTo>
                    <a:pt x="2369820" y="98933"/>
                  </a:lnTo>
                  <a:lnTo>
                    <a:pt x="2364028" y="109410"/>
                  </a:lnTo>
                  <a:lnTo>
                    <a:pt x="2357145" y="119481"/>
                  </a:lnTo>
                  <a:lnTo>
                    <a:pt x="2329751" y="147066"/>
                  </a:lnTo>
                  <a:lnTo>
                    <a:pt x="2290953" y="170815"/>
                  </a:lnTo>
                  <a:lnTo>
                    <a:pt x="2303653" y="189230"/>
                  </a:lnTo>
                  <a:lnTo>
                    <a:pt x="2343581" y="164896"/>
                  </a:lnTo>
                  <a:lnTo>
                    <a:pt x="2372398" y="136994"/>
                  </a:lnTo>
                  <a:lnTo>
                    <a:pt x="2394496" y="98933"/>
                  </a:lnTo>
                  <a:lnTo>
                    <a:pt x="2396109" y="95059"/>
                  </a:lnTo>
                  <a:lnTo>
                    <a:pt x="2406218" y="48945"/>
                  </a:lnTo>
                  <a:lnTo>
                    <a:pt x="2407056" y="36906"/>
                  </a:lnTo>
                  <a:lnTo>
                    <a:pt x="2407285" y="24638"/>
                  </a:lnTo>
                  <a:close/>
                </a:path>
                <a:path w="4311650" h="255270">
                  <a:moveTo>
                    <a:pt x="2472436" y="2032"/>
                  </a:moveTo>
                  <a:lnTo>
                    <a:pt x="2448560" y="2032"/>
                  </a:lnTo>
                  <a:lnTo>
                    <a:pt x="2448560" y="224790"/>
                  </a:lnTo>
                  <a:lnTo>
                    <a:pt x="2472436" y="224790"/>
                  </a:lnTo>
                  <a:lnTo>
                    <a:pt x="2472436" y="2032"/>
                  </a:lnTo>
                  <a:close/>
                </a:path>
                <a:path w="4311650" h="255270">
                  <a:moveTo>
                    <a:pt x="2682621" y="59944"/>
                  </a:moveTo>
                  <a:lnTo>
                    <a:pt x="2660561" y="23850"/>
                  </a:lnTo>
                  <a:lnTo>
                    <a:pt x="2658491" y="22745"/>
                  </a:lnTo>
                  <a:lnTo>
                    <a:pt x="2658491" y="59944"/>
                  </a:lnTo>
                  <a:lnTo>
                    <a:pt x="2658364" y="66167"/>
                  </a:lnTo>
                  <a:lnTo>
                    <a:pt x="2625864" y="87960"/>
                  </a:lnTo>
                  <a:lnTo>
                    <a:pt x="2603246" y="90043"/>
                  </a:lnTo>
                  <a:lnTo>
                    <a:pt x="2595219" y="89814"/>
                  </a:lnTo>
                  <a:lnTo>
                    <a:pt x="2555113" y="76073"/>
                  </a:lnTo>
                  <a:lnTo>
                    <a:pt x="2548382" y="66167"/>
                  </a:lnTo>
                  <a:lnTo>
                    <a:pt x="2548382" y="53594"/>
                  </a:lnTo>
                  <a:lnTo>
                    <a:pt x="2580741" y="31610"/>
                  </a:lnTo>
                  <a:lnTo>
                    <a:pt x="2603246" y="29337"/>
                  </a:lnTo>
                  <a:lnTo>
                    <a:pt x="2611336" y="29654"/>
                  </a:lnTo>
                  <a:lnTo>
                    <a:pt x="2656078" y="48260"/>
                  </a:lnTo>
                  <a:lnTo>
                    <a:pt x="2658491" y="59944"/>
                  </a:lnTo>
                  <a:lnTo>
                    <a:pt x="2658491" y="22745"/>
                  </a:lnTo>
                  <a:lnTo>
                    <a:pt x="2614752" y="10922"/>
                  </a:lnTo>
                  <a:lnTo>
                    <a:pt x="2603246" y="10541"/>
                  </a:lnTo>
                  <a:lnTo>
                    <a:pt x="2591790" y="10922"/>
                  </a:lnTo>
                  <a:lnTo>
                    <a:pt x="2553335" y="19875"/>
                  </a:lnTo>
                  <a:lnTo>
                    <a:pt x="2524683" y="52590"/>
                  </a:lnTo>
                  <a:lnTo>
                    <a:pt x="2523998" y="59944"/>
                  </a:lnTo>
                  <a:lnTo>
                    <a:pt x="2524683" y="67233"/>
                  </a:lnTo>
                  <a:lnTo>
                    <a:pt x="2553335" y="99606"/>
                  </a:lnTo>
                  <a:lnTo>
                    <a:pt x="2591790" y="108521"/>
                  </a:lnTo>
                  <a:lnTo>
                    <a:pt x="2603246" y="108966"/>
                  </a:lnTo>
                  <a:lnTo>
                    <a:pt x="2614752" y="108521"/>
                  </a:lnTo>
                  <a:lnTo>
                    <a:pt x="2653144" y="99606"/>
                  </a:lnTo>
                  <a:lnTo>
                    <a:pt x="2681897" y="67233"/>
                  </a:lnTo>
                  <a:lnTo>
                    <a:pt x="2682621" y="59944"/>
                  </a:lnTo>
                  <a:close/>
                </a:path>
                <a:path w="4311650" h="255270">
                  <a:moveTo>
                    <a:pt x="2705735" y="128524"/>
                  </a:moveTo>
                  <a:lnTo>
                    <a:pt x="2501900" y="128524"/>
                  </a:lnTo>
                  <a:lnTo>
                    <a:pt x="2501900" y="148209"/>
                  </a:lnTo>
                  <a:lnTo>
                    <a:pt x="2591562" y="148209"/>
                  </a:lnTo>
                  <a:lnTo>
                    <a:pt x="2591562" y="224790"/>
                  </a:lnTo>
                  <a:lnTo>
                    <a:pt x="2614676" y="224790"/>
                  </a:lnTo>
                  <a:lnTo>
                    <a:pt x="2614676" y="148209"/>
                  </a:lnTo>
                  <a:lnTo>
                    <a:pt x="2705735" y="148209"/>
                  </a:lnTo>
                  <a:lnTo>
                    <a:pt x="2705735" y="128524"/>
                  </a:lnTo>
                  <a:close/>
                </a:path>
                <a:path w="4311650" h="255270">
                  <a:moveTo>
                    <a:pt x="2897251" y="67183"/>
                  </a:moveTo>
                  <a:lnTo>
                    <a:pt x="2767203" y="67183"/>
                  </a:lnTo>
                  <a:lnTo>
                    <a:pt x="2767203" y="10033"/>
                  </a:lnTo>
                  <a:lnTo>
                    <a:pt x="2743835" y="10033"/>
                  </a:lnTo>
                  <a:lnTo>
                    <a:pt x="2743835" y="86106"/>
                  </a:lnTo>
                  <a:lnTo>
                    <a:pt x="2897251" y="86106"/>
                  </a:lnTo>
                  <a:lnTo>
                    <a:pt x="2897251" y="67183"/>
                  </a:lnTo>
                  <a:close/>
                </a:path>
                <a:path w="4311650" h="255270">
                  <a:moveTo>
                    <a:pt x="2898775" y="200152"/>
                  </a:moveTo>
                  <a:lnTo>
                    <a:pt x="2765806" y="200152"/>
                  </a:lnTo>
                  <a:lnTo>
                    <a:pt x="2765806" y="154178"/>
                  </a:lnTo>
                  <a:lnTo>
                    <a:pt x="2742184" y="154178"/>
                  </a:lnTo>
                  <a:lnTo>
                    <a:pt x="2742184" y="219456"/>
                  </a:lnTo>
                  <a:lnTo>
                    <a:pt x="2898775" y="219456"/>
                  </a:lnTo>
                  <a:lnTo>
                    <a:pt x="2898775" y="200152"/>
                  </a:lnTo>
                  <a:close/>
                </a:path>
                <a:path w="4311650" h="255270">
                  <a:moveTo>
                    <a:pt x="2920619" y="114173"/>
                  </a:moveTo>
                  <a:lnTo>
                    <a:pt x="2716784" y="114173"/>
                  </a:lnTo>
                  <a:lnTo>
                    <a:pt x="2716784" y="132969"/>
                  </a:lnTo>
                  <a:lnTo>
                    <a:pt x="2920619" y="132969"/>
                  </a:lnTo>
                  <a:lnTo>
                    <a:pt x="2920619" y="114173"/>
                  </a:lnTo>
                  <a:close/>
                </a:path>
                <a:path w="4311650" h="255270">
                  <a:moveTo>
                    <a:pt x="3177032" y="2286"/>
                  </a:moveTo>
                  <a:lnTo>
                    <a:pt x="3153410" y="2286"/>
                  </a:lnTo>
                  <a:lnTo>
                    <a:pt x="3153410" y="35814"/>
                  </a:lnTo>
                  <a:lnTo>
                    <a:pt x="3153410" y="54991"/>
                  </a:lnTo>
                  <a:lnTo>
                    <a:pt x="3153410" y="89281"/>
                  </a:lnTo>
                  <a:lnTo>
                    <a:pt x="3108452" y="89281"/>
                  </a:lnTo>
                  <a:lnTo>
                    <a:pt x="3109214" y="86614"/>
                  </a:lnTo>
                  <a:lnTo>
                    <a:pt x="3109849" y="83947"/>
                  </a:lnTo>
                  <a:lnTo>
                    <a:pt x="3110230" y="81153"/>
                  </a:lnTo>
                  <a:lnTo>
                    <a:pt x="3110738" y="78232"/>
                  </a:lnTo>
                  <a:lnTo>
                    <a:pt x="3110865" y="69215"/>
                  </a:lnTo>
                  <a:lnTo>
                    <a:pt x="3110611" y="66294"/>
                  </a:lnTo>
                  <a:lnTo>
                    <a:pt x="3110230" y="63373"/>
                  </a:lnTo>
                  <a:lnTo>
                    <a:pt x="3109214" y="57658"/>
                  </a:lnTo>
                  <a:lnTo>
                    <a:pt x="3108452" y="54991"/>
                  </a:lnTo>
                  <a:lnTo>
                    <a:pt x="3153410" y="54991"/>
                  </a:lnTo>
                  <a:lnTo>
                    <a:pt x="3153410" y="35814"/>
                  </a:lnTo>
                  <a:lnTo>
                    <a:pt x="3098038" y="35814"/>
                  </a:lnTo>
                  <a:lnTo>
                    <a:pt x="3092577" y="29591"/>
                  </a:lnTo>
                  <a:lnTo>
                    <a:pt x="3088259" y="26289"/>
                  </a:lnTo>
                  <a:lnTo>
                    <a:pt x="3088259" y="65278"/>
                  </a:lnTo>
                  <a:lnTo>
                    <a:pt x="3088259" y="79502"/>
                  </a:lnTo>
                  <a:lnTo>
                    <a:pt x="3059811" y="107569"/>
                  </a:lnTo>
                  <a:lnTo>
                    <a:pt x="3052953" y="107696"/>
                  </a:lnTo>
                  <a:lnTo>
                    <a:pt x="3045396" y="107010"/>
                  </a:lnTo>
                  <a:lnTo>
                    <a:pt x="3017901" y="79997"/>
                  </a:lnTo>
                  <a:lnTo>
                    <a:pt x="3017139" y="72390"/>
                  </a:lnTo>
                  <a:lnTo>
                    <a:pt x="3017901" y="64731"/>
                  </a:lnTo>
                  <a:lnTo>
                    <a:pt x="3045396" y="37528"/>
                  </a:lnTo>
                  <a:lnTo>
                    <a:pt x="3052953" y="36830"/>
                  </a:lnTo>
                  <a:lnTo>
                    <a:pt x="3059811" y="36830"/>
                  </a:lnTo>
                  <a:lnTo>
                    <a:pt x="3065780" y="38354"/>
                  </a:lnTo>
                  <a:lnTo>
                    <a:pt x="3071114" y="41402"/>
                  </a:lnTo>
                  <a:lnTo>
                    <a:pt x="3076321" y="44323"/>
                  </a:lnTo>
                  <a:lnTo>
                    <a:pt x="3080512" y="48514"/>
                  </a:lnTo>
                  <a:lnTo>
                    <a:pt x="3083560" y="53721"/>
                  </a:lnTo>
                  <a:lnTo>
                    <a:pt x="3086608" y="59055"/>
                  </a:lnTo>
                  <a:lnTo>
                    <a:pt x="3088259" y="65278"/>
                  </a:lnTo>
                  <a:lnTo>
                    <a:pt x="3088259" y="26289"/>
                  </a:lnTo>
                  <a:lnTo>
                    <a:pt x="3052953" y="15748"/>
                  </a:lnTo>
                  <a:lnTo>
                    <a:pt x="3044723" y="16294"/>
                  </a:lnTo>
                  <a:lnTo>
                    <a:pt x="3006369" y="37033"/>
                  </a:lnTo>
                  <a:lnTo>
                    <a:pt x="2994533" y="72390"/>
                  </a:lnTo>
                  <a:lnTo>
                    <a:pt x="2995079" y="80429"/>
                  </a:lnTo>
                  <a:lnTo>
                    <a:pt x="3016745" y="117360"/>
                  </a:lnTo>
                  <a:lnTo>
                    <a:pt x="3052953" y="128524"/>
                  </a:lnTo>
                  <a:lnTo>
                    <a:pt x="3059836" y="128193"/>
                  </a:lnTo>
                  <a:lnTo>
                    <a:pt x="3098165" y="108458"/>
                  </a:lnTo>
                  <a:lnTo>
                    <a:pt x="3153410" y="108458"/>
                  </a:lnTo>
                  <a:lnTo>
                    <a:pt x="3153410" y="166370"/>
                  </a:lnTo>
                  <a:lnTo>
                    <a:pt x="3177032" y="166370"/>
                  </a:lnTo>
                  <a:lnTo>
                    <a:pt x="3177032" y="108458"/>
                  </a:lnTo>
                  <a:lnTo>
                    <a:pt x="3177032" y="107696"/>
                  </a:lnTo>
                  <a:lnTo>
                    <a:pt x="3177032" y="89281"/>
                  </a:lnTo>
                  <a:lnTo>
                    <a:pt x="3177032" y="54991"/>
                  </a:lnTo>
                  <a:lnTo>
                    <a:pt x="3177032" y="36830"/>
                  </a:lnTo>
                  <a:lnTo>
                    <a:pt x="3177032" y="35814"/>
                  </a:lnTo>
                  <a:lnTo>
                    <a:pt x="3177032" y="2286"/>
                  </a:lnTo>
                  <a:close/>
                </a:path>
                <a:path w="4311650" h="255270">
                  <a:moveTo>
                    <a:pt x="3183001" y="200914"/>
                  </a:moveTo>
                  <a:lnTo>
                    <a:pt x="3056001" y="200914"/>
                  </a:lnTo>
                  <a:lnTo>
                    <a:pt x="3056001" y="149225"/>
                  </a:lnTo>
                  <a:lnTo>
                    <a:pt x="3032379" y="149225"/>
                  </a:lnTo>
                  <a:lnTo>
                    <a:pt x="3032379" y="219964"/>
                  </a:lnTo>
                  <a:lnTo>
                    <a:pt x="3183001" y="219964"/>
                  </a:lnTo>
                  <a:lnTo>
                    <a:pt x="3183001" y="200914"/>
                  </a:lnTo>
                  <a:close/>
                </a:path>
                <a:path w="4311650" h="255270">
                  <a:moveTo>
                    <a:pt x="3409315" y="111379"/>
                  </a:moveTo>
                  <a:lnTo>
                    <a:pt x="3377184" y="111379"/>
                  </a:lnTo>
                  <a:lnTo>
                    <a:pt x="3379228" y="99910"/>
                  </a:lnTo>
                  <a:lnTo>
                    <a:pt x="3380816" y="89077"/>
                  </a:lnTo>
                  <a:lnTo>
                    <a:pt x="3383407" y="16002"/>
                  </a:lnTo>
                  <a:lnTo>
                    <a:pt x="3231134" y="16002"/>
                  </a:lnTo>
                  <a:lnTo>
                    <a:pt x="3231134" y="35306"/>
                  </a:lnTo>
                  <a:lnTo>
                    <a:pt x="3360039" y="35306"/>
                  </a:lnTo>
                  <a:lnTo>
                    <a:pt x="3359937" y="51854"/>
                  </a:lnTo>
                  <a:lnTo>
                    <a:pt x="3355568" y="99910"/>
                  </a:lnTo>
                  <a:lnTo>
                    <a:pt x="3353435" y="111379"/>
                  </a:lnTo>
                  <a:lnTo>
                    <a:pt x="3206242" y="111379"/>
                  </a:lnTo>
                  <a:lnTo>
                    <a:pt x="3206242" y="130810"/>
                  </a:lnTo>
                  <a:lnTo>
                    <a:pt x="3295269" y="130810"/>
                  </a:lnTo>
                  <a:lnTo>
                    <a:pt x="3295269" y="224917"/>
                  </a:lnTo>
                  <a:lnTo>
                    <a:pt x="3319018" y="224917"/>
                  </a:lnTo>
                  <a:lnTo>
                    <a:pt x="3319018" y="130810"/>
                  </a:lnTo>
                  <a:lnTo>
                    <a:pt x="3409315" y="130810"/>
                  </a:lnTo>
                  <a:lnTo>
                    <a:pt x="3409315" y="111379"/>
                  </a:lnTo>
                  <a:close/>
                </a:path>
                <a:path w="4311650" h="255270">
                  <a:moveTo>
                    <a:pt x="3553841" y="22606"/>
                  </a:moveTo>
                  <a:lnTo>
                    <a:pt x="3501390" y="22606"/>
                  </a:lnTo>
                  <a:lnTo>
                    <a:pt x="3501390" y="1270"/>
                  </a:lnTo>
                  <a:lnTo>
                    <a:pt x="3477768" y="1270"/>
                  </a:lnTo>
                  <a:lnTo>
                    <a:pt x="3477768" y="22606"/>
                  </a:lnTo>
                  <a:lnTo>
                    <a:pt x="3425317" y="22606"/>
                  </a:lnTo>
                  <a:lnTo>
                    <a:pt x="3425317" y="40005"/>
                  </a:lnTo>
                  <a:lnTo>
                    <a:pt x="3553841" y="40005"/>
                  </a:lnTo>
                  <a:lnTo>
                    <a:pt x="3553841" y="22606"/>
                  </a:lnTo>
                  <a:close/>
                </a:path>
                <a:path w="4311650" h="255270">
                  <a:moveTo>
                    <a:pt x="3562096" y="141732"/>
                  </a:moveTo>
                  <a:lnTo>
                    <a:pt x="3560991" y="132778"/>
                  </a:lnTo>
                  <a:lnTo>
                    <a:pt x="3560749" y="130810"/>
                  </a:lnTo>
                  <a:lnTo>
                    <a:pt x="3560064" y="125095"/>
                  </a:lnTo>
                  <a:lnTo>
                    <a:pt x="3552964" y="126098"/>
                  </a:lnTo>
                  <a:lnTo>
                    <a:pt x="3501390" y="130810"/>
                  </a:lnTo>
                  <a:lnTo>
                    <a:pt x="3501390" y="116332"/>
                  </a:lnTo>
                  <a:lnTo>
                    <a:pt x="3510407" y="114808"/>
                  </a:lnTo>
                  <a:lnTo>
                    <a:pt x="3518420" y="112496"/>
                  </a:lnTo>
                  <a:lnTo>
                    <a:pt x="3525405" y="109372"/>
                  </a:lnTo>
                  <a:lnTo>
                    <a:pt x="3531362" y="105410"/>
                  </a:lnTo>
                  <a:lnTo>
                    <a:pt x="3537305" y="100711"/>
                  </a:lnTo>
                  <a:lnTo>
                    <a:pt x="3538601" y="99695"/>
                  </a:lnTo>
                  <a:lnTo>
                    <a:pt x="3542220" y="92329"/>
                  </a:lnTo>
                  <a:lnTo>
                    <a:pt x="3542334" y="88519"/>
                  </a:lnTo>
                  <a:lnTo>
                    <a:pt x="3542284" y="75819"/>
                  </a:lnTo>
                  <a:lnTo>
                    <a:pt x="3540125" y="69596"/>
                  </a:lnTo>
                  <a:lnTo>
                    <a:pt x="3536111" y="64897"/>
                  </a:lnTo>
                  <a:lnTo>
                    <a:pt x="3531362" y="59309"/>
                  </a:lnTo>
                  <a:lnTo>
                    <a:pt x="3525266" y="55499"/>
                  </a:lnTo>
                  <a:lnTo>
                    <a:pt x="3519678" y="53517"/>
                  </a:lnTo>
                  <a:lnTo>
                    <a:pt x="3519678" y="77343"/>
                  </a:lnTo>
                  <a:lnTo>
                    <a:pt x="3519678" y="88519"/>
                  </a:lnTo>
                  <a:lnTo>
                    <a:pt x="3517011" y="92837"/>
                  </a:lnTo>
                  <a:lnTo>
                    <a:pt x="3506470" y="99060"/>
                  </a:lnTo>
                  <a:lnTo>
                    <a:pt x="3498977" y="100711"/>
                  </a:lnTo>
                  <a:lnTo>
                    <a:pt x="3479800" y="100711"/>
                  </a:lnTo>
                  <a:lnTo>
                    <a:pt x="3472307" y="99060"/>
                  </a:lnTo>
                  <a:lnTo>
                    <a:pt x="3466973" y="96012"/>
                  </a:lnTo>
                  <a:lnTo>
                    <a:pt x="3461639" y="92837"/>
                  </a:lnTo>
                  <a:lnTo>
                    <a:pt x="3458972" y="88519"/>
                  </a:lnTo>
                  <a:lnTo>
                    <a:pt x="3458972" y="77343"/>
                  </a:lnTo>
                  <a:lnTo>
                    <a:pt x="3461639" y="72898"/>
                  </a:lnTo>
                  <a:lnTo>
                    <a:pt x="3472307" y="66548"/>
                  </a:lnTo>
                  <a:lnTo>
                    <a:pt x="3479800" y="64897"/>
                  </a:lnTo>
                  <a:lnTo>
                    <a:pt x="3498977" y="64897"/>
                  </a:lnTo>
                  <a:lnTo>
                    <a:pt x="3506470" y="66548"/>
                  </a:lnTo>
                  <a:lnTo>
                    <a:pt x="3511677" y="69723"/>
                  </a:lnTo>
                  <a:lnTo>
                    <a:pt x="3517011" y="72898"/>
                  </a:lnTo>
                  <a:lnTo>
                    <a:pt x="3519678" y="77343"/>
                  </a:lnTo>
                  <a:lnTo>
                    <a:pt x="3519678" y="53517"/>
                  </a:lnTo>
                  <a:lnTo>
                    <a:pt x="3489452" y="48768"/>
                  </a:lnTo>
                  <a:lnTo>
                    <a:pt x="3481628" y="49009"/>
                  </a:lnTo>
                  <a:lnTo>
                    <a:pt x="3438652" y="69596"/>
                  </a:lnTo>
                  <a:lnTo>
                    <a:pt x="3436493" y="75819"/>
                  </a:lnTo>
                  <a:lnTo>
                    <a:pt x="3436493" y="92329"/>
                  </a:lnTo>
                  <a:lnTo>
                    <a:pt x="3468662" y="114871"/>
                  </a:lnTo>
                  <a:lnTo>
                    <a:pt x="3477768" y="116332"/>
                  </a:lnTo>
                  <a:lnTo>
                    <a:pt x="3477768" y="131826"/>
                  </a:lnTo>
                  <a:lnTo>
                    <a:pt x="3454692" y="132473"/>
                  </a:lnTo>
                  <a:lnTo>
                    <a:pt x="3426193" y="132778"/>
                  </a:lnTo>
                  <a:lnTo>
                    <a:pt x="3419602" y="132715"/>
                  </a:lnTo>
                  <a:lnTo>
                    <a:pt x="3422142" y="151638"/>
                  </a:lnTo>
                  <a:lnTo>
                    <a:pt x="3465068" y="151003"/>
                  </a:lnTo>
                  <a:lnTo>
                    <a:pt x="3513328" y="148209"/>
                  </a:lnTo>
                  <a:lnTo>
                    <a:pt x="3550043" y="143789"/>
                  </a:lnTo>
                  <a:lnTo>
                    <a:pt x="3562096" y="141732"/>
                  </a:lnTo>
                  <a:close/>
                </a:path>
                <a:path w="4311650" h="255270">
                  <a:moveTo>
                    <a:pt x="3604260" y="200914"/>
                  </a:moveTo>
                  <a:lnTo>
                    <a:pt x="3475990" y="200914"/>
                  </a:lnTo>
                  <a:lnTo>
                    <a:pt x="3475990" y="164338"/>
                  </a:lnTo>
                  <a:lnTo>
                    <a:pt x="3452495" y="164338"/>
                  </a:lnTo>
                  <a:lnTo>
                    <a:pt x="3452495" y="219964"/>
                  </a:lnTo>
                  <a:lnTo>
                    <a:pt x="3604260" y="219964"/>
                  </a:lnTo>
                  <a:lnTo>
                    <a:pt x="3604260" y="200914"/>
                  </a:lnTo>
                  <a:close/>
                </a:path>
                <a:path w="4311650" h="255270">
                  <a:moveTo>
                    <a:pt x="3628136" y="78359"/>
                  </a:moveTo>
                  <a:lnTo>
                    <a:pt x="3596386" y="78359"/>
                  </a:lnTo>
                  <a:lnTo>
                    <a:pt x="3596386" y="2032"/>
                  </a:lnTo>
                  <a:lnTo>
                    <a:pt x="3572764" y="2032"/>
                  </a:lnTo>
                  <a:lnTo>
                    <a:pt x="3572764" y="176022"/>
                  </a:lnTo>
                  <a:lnTo>
                    <a:pt x="3596386" y="176022"/>
                  </a:lnTo>
                  <a:lnTo>
                    <a:pt x="3596386" y="97917"/>
                  </a:lnTo>
                  <a:lnTo>
                    <a:pt x="3628136" y="97917"/>
                  </a:lnTo>
                  <a:lnTo>
                    <a:pt x="3628136" y="78359"/>
                  </a:lnTo>
                  <a:close/>
                </a:path>
                <a:path w="4311650" h="255270">
                  <a:moveTo>
                    <a:pt x="3821684" y="2286"/>
                  </a:moveTo>
                  <a:lnTo>
                    <a:pt x="3798062" y="2286"/>
                  </a:lnTo>
                  <a:lnTo>
                    <a:pt x="3798062" y="41783"/>
                  </a:lnTo>
                  <a:lnTo>
                    <a:pt x="3749802" y="41783"/>
                  </a:lnTo>
                  <a:lnTo>
                    <a:pt x="3750564" y="38100"/>
                  </a:lnTo>
                  <a:lnTo>
                    <a:pt x="3751072" y="34163"/>
                  </a:lnTo>
                  <a:lnTo>
                    <a:pt x="3751834" y="26289"/>
                  </a:lnTo>
                  <a:lnTo>
                    <a:pt x="3752088" y="22352"/>
                  </a:lnTo>
                  <a:lnTo>
                    <a:pt x="3752088" y="18161"/>
                  </a:lnTo>
                  <a:lnTo>
                    <a:pt x="3650107" y="18161"/>
                  </a:lnTo>
                  <a:lnTo>
                    <a:pt x="3650107" y="37592"/>
                  </a:lnTo>
                  <a:lnTo>
                    <a:pt x="3726434" y="37592"/>
                  </a:lnTo>
                  <a:lnTo>
                    <a:pt x="3723602" y="50711"/>
                  </a:lnTo>
                  <a:lnTo>
                    <a:pt x="3700780" y="84963"/>
                  </a:lnTo>
                  <a:lnTo>
                    <a:pt x="3657485" y="110566"/>
                  </a:lnTo>
                  <a:lnTo>
                    <a:pt x="3638677" y="116840"/>
                  </a:lnTo>
                  <a:lnTo>
                    <a:pt x="3648202" y="135255"/>
                  </a:lnTo>
                  <a:lnTo>
                    <a:pt x="3695954" y="114960"/>
                  </a:lnTo>
                  <a:lnTo>
                    <a:pt x="3729875" y="85305"/>
                  </a:lnTo>
                  <a:lnTo>
                    <a:pt x="3744087" y="60452"/>
                  </a:lnTo>
                  <a:lnTo>
                    <a:pt x="3798062" y="60452"/>
                  </a:lnTo>
                  <a:lnTo>
                    <a:pt x="3798062" y="87503"/>
                  </a:lnTo>
                  <a:lnTo>
                    <a:pt x="3741928" y="87503"/>
                  </a:lnTo>
                  <a:lnTo>
                    <a:pt x="3741928" y="106934"/>
                  </a:lnTo>
                  <a:lnTo>
                    <a:pt x="3798062" y="106934"/>
                  </a:lnTo>
                  <a:lnTo>
                    <a:pt x="3798062" y="133985"/>
                  </a:lnTo>
                  <a:lnTo>
                    <a:pt x="3821684" y="133985"/>
                  </a:lnTo>
                  <a:lnTo>
                    <a:pt x="3821684" y="60452"/>
                  </a:lnTo>
                  <a:lnTo>
                    <a:pt x="3821684" y="41783"/>
                  </a:lnTo>
                  <a:lnTo>
                    <a:pt x="3821684" y="2286"/>
                  </a:lnTo>
                  <a:close/>
                </a:path>
                <a:path w="4311650" h="255270">
                  <a:moveTo>
                    <a:pt x="3823208" y="179959"/>
                  </a:moveTo>
                  <a:lnTo>
                    <a:pt x="3799586" y="146634"/>
                  </a:lnTo>
                  <a:lnTo>
                    <a:pt x="3799586" y="179959"/>
                  </a:lnTo>
                  <a:lnTo>
                    <a:pt x="3799205" y="187833"/>
                  </a:lnTo>
                  <a:lnTo>
                    <a:pt x="3759593" y="204431"/>
                  </a:lnTo>
                  <a:lnTo>
                    <a:pt x="3748405" y="204851"/>
                  </a:lnTo>
                  <a:lnTo>
                    <a:pt x="3736962" y="204431"/>
                  </a:lnTo>
                  <a:lnTo>
                    <a:pt x="3696843" y="187833"/>
                  </a:lnTo>
                  <a:lnTo>
                    <a:pt x="3696589" y="179959"/>
                  </a:lnTo>
                  <a:lnTo>
                    <a:pt x="3696843" y="171958"/>
                  </a:lnTo>
                  <a:lnTo>
                    <a:pt x="3736962" y="155600"/>
                  </a:lnTo>
                  <a:lnTo>
                    <a:pt x="3748405" y="155194"/>
                  </a:lnTo>
                  <a:lnTo>
                    <a:pt x="3759593" y="155600"/>
                  </a:lnTo>
                  <a:lnTo>
                    <a:pt x="3799205" y="171958"/>
                  </a:lnTo>
                  <a:lnTo>
                    <a:pt x="3799586" y="179959"/>
                  </a:lnTo>
                  <a:lnTo>
                    <a:pt x="3799586" y="146634"/>
                  </a:lnTo>
                  <a:lnTo>
                    <a:pt x="3759301" y="136867"/>
                  </a:lnTo>
                  <a:lnTo>
                    <a:pt x="3748405" y="136525"/>
                  </a:lnTo>
                  <a:lnTo>
                    <a:pt x="3737254" y="136867"/>
                  </a:lnTo>
                  <a:lnTo>
                    <a:pt x="3693655" y="148082"/>
                  </a:lnTo>
                  <a:lnTo>
                    <a:pt x="3673348" y="170942"/>
                  </a:lnTo>
                  <a:lnTo>
                    <a:pt x="3673348" y="189103"/>
                  </a:lnTo>
                  <a:lnTo>
                    <a:pt x="3708527" y="218440"/>
                  </a:lnTo>
                  <a:lnTo>
                    <a:pt x="3748405" y="223774"/>
                  </a:lnTo>
                  <a:lnTo>
                    <a:pt x="3759301" y="223380"/>
                  </a:lnTo>
                  <a:lnTo>
                    <a:pt x="3802519" y="212026"/>
                  </a:lnTo>
                  <a:lnTo>
                    <a:pt x="3811994" y="204851"/>
                  </a:lnTo>
                  <a:lnTo>
                    <a:pt x="3813683" y="203327"/>
                  </a:lnTo>
                  <a:lnTo>
                    <a:pt x="3819779" y="196850"/>
                  </a:lnTo>
                  <a:lnTo>
                    <a:pt x="3822954" y="189103"/>
                  </a:lnTo>
                  <a:lnTo>
                    <a:pt x="3823208" y="179959"/>
                  </a:lnTo>
                  <a:close/>
                </a:path>
                <a:path w="4311650" h="255270">
                  <a:moveTo>
                    <a:pt x="4105148" y="113665"/>
                  </a:moveTo>
                  <a:lnTo>
                    <a:pt x="4067492" y="101028"/>
                  </a:lnTo>
                  <a:lnTo>
                    <a:pt x="4036352" y="75311"/>
                  </a:lnTo>
                  <a:lnTo>
                    <a:pt x="4034396" y="72758"/>
                  </a:lnTo>
                  <a:lnTo>
                    <a:pt x="4024122" y="42545"/>
                  </a:lnTo>
                  <a:lnTo>
                    <a:pt x="4024122" y="40513"/>
                  </a:lnTo>
                  <a:lnTo>
                    <a:pt x="4096512" y="40513"/>
                  </a:lnTo>
                  <a:lnTo>
                    <a:pt x="4096512" y="21209"/>
                  </a:lnTo>
                  <a:lnTo>
                    <a:pt x="3927221" y="21209"/>
                  </a:lnTo>
                  <a:lnTo>
                    <a:pt x="3927221" y="40513"/>
                  </a:lnTo>
                  <a:lnTo>
                    <a:pt x="3999611" y="40513"/>
                  </a:lnTo>
                  <a:lnTo>
                    <a:pt x="3999611" y="42545"/>
                  </a:lnTo>
                  <a:lnTo>
                    <a:pt x="3985234" y="78511"/>
                  </a:lnTo>
                  <a:lnTo>
                    <a:pt x="3949700" y="105156"/>
                  </a:lnTo>
                  <a:lnTo>
                    <a:pt x="3919728" y="114681"/>
                  </a:lnTo>
                  <a:lnTo>
                    <a:pt x="3929507" y="133223"/>
                  </a:lnTo>
                  <a:lnTo>
                    <a:pt x="3971213" y="117563"/>
                  </a:lnTo>
                  <a:lnTo>
                    <a:pt x="4003471" y="89408"/>
                  </a:lnTo>
                  <a:lnTo>
                    <a:pt x="4012184" y="75311"/>
                  </a:lnTo>
                  <a:lnTo>
                    <a:pt x="4016286" y="82550"/>
                  </a:lnTo>
                  <a:lnTo>
                    <a:pt x="4045877" y="112166"/>
                  </a:lnTo>
                  <a:lnTo>
                    <a:pt x="4086809" y="130289"/>
                  </a:lnTo>
                  <a:lnTo>
                    <a:pt x="4095750" y="132334"/>
                  </a:lnTo>
                  <a:lnTo>
                    <a:pt x="4105148" y="113665"/>
                  </a:lnTo>
                  <a:close/>
                </a:path>
                <a:path w="4311650" h="255270">
                  <a:moveTo>
                    <a:pt x="4114165" y="177546"/>
                  </a:moveTo>
                  <a:lnTo>
                    <a:pt x="4023868" y="177546"/>
                  </a:lnTo>
                  <a:lnTo>
                    <a:pt x="4023868" y="124841"/>
                  </a:lnTo>
                  <a:lnTo>
                    <a:pt x="4000246" y="124841"/>
                  </a:lnTo>
                  <a:lnTo>
                    <a:pt x="4000246" y="177546"/>
                  </a:lnTo>
                  <a:lnTo>
                    <a:pt x="3910330" y="177546"/>
                  </a:lnTo>
                  <a:lnTo>
                    <a:pt x="3910330" y="196850"/>
                  </a:lnTo>
                  <a:lnTo>
                    <a:pt x="4114165" y="196850"/>
                  </a:lnTo>
                  <a:lnTo>
                    <a:pt x="4114165" y="177546"/>
                  </a:lnTo>
                  <a:close/>
                </a:path>
                <a:path w="4311650" h="255270">
                  <a:moveTo>
                    <a:pt x="4258183" y="105410"/>
                  </a:moveTo>
                  <a:lnTo>
                    <a:pt x="4223499" y="83959"/>
                  </a:lnTo>
                  <a:lnTo>
                    <a:pt x="4204678" y="43103"/>
                  </a:lnTo>
                  <a:lnTo>
                    <a:pt x="4204208" y="14478"/>
                  </a:lnTo>
                  <a:lnTo>
                    <a:pt x="4180840" y="14478"/>
                  </a:lnTo>
                  <a:lnTo>
                    <a:pt x="4180840" y="36322"/>
                  </a:lnTo>
                  <a:lnTo>
                    <a:pt x="4180332" y="44665"/>
                  </a:lnTo>
                  <a:lnTo>
                    <a:pt x="4165866" y="82003"/>
                  </a:lnTo>
                  <a:lnTo>
                    <a:pt x="4133050" y="108204"/>
                  </a:lnTo>
                  <a:lnTo>
                    <a:pt x="4124452" y="111633"/>
                  </a:lnTo>
                  <a:lnTo>
                    <a:pt x="4137152" y="130556"/>
                  </a:lnTo>
                  <a:lnTo>
                    <a:pt x="4171569" y="108966"/>
                  </a:lnTo>
                  <a:lnTo>
                    <a:pt x="4193032" y="75565"/>
                  </a:lnTo>
                  <a:lnTo>
                    <a:pt x="4197096" y="83693"/>
                  </a:lnTo>
                  <a:lnTo>
                    <a:pt x="4228084" y="115735"/>
                  </a:lnTo>
                  <a:lnTo>
                    <a:pt x="4245229" y="123825"/>
                  </a:lnTo>
                  <a:lnTo>
                    <a:pt x="4258183" y="105410"/>
                  </a:lnTo>
                  <a:close/>
                </a:path>
                <a:path w="4311650" h="255270">
                  <a:moveTo>
                    <a:pt x="4310888" y="2032"/>
                  </a:moveTo>
                  <a:lnTo>
                    <a:pt x="4287266" y="2032"/>
                  </a:lnTo>
                  <a:lnTo>
                    <a:pt x="4287266" y="47244"/>
                  </a:lnTo>
                  <a:lnTo>
                    <a:pt x="4240276" y="47244"/>
                  </a:lnTo>
                  <a:lnTo>
                    <a:pt x="4240276" y="66675"/>
                  </a:lnTo>
                  <a:lnTo>
                    <a:pt x="4287266" y="66675"/>
                  </a:lnTo>
                  <a:lnTo>
                    <a:pt x="4287266" y="133477"/>
                  </a:lnTo>
                  <a:lnTo>
                    <a:pt x="4310888" y="133477"/>
                  </a:lnTo>
                  <a:lnTo>
                    <a:pt x="4310888" y="2032"/>
                  </a:lnTo>
                  <a:close/>
                </a:path>
                <a:path w="4311650" h="255270">
                  <a:moveTo>
                    <a:pt x="4311523" y="173228"/>
                  </a:moveTo>
                  <a:lnTo>
                    <a:pt x="4288155" y="149301"/>
                  </a:lnTo>
                  <a:lnTo>
                    <a:pt x="4288155" y="174498"/>
                  </a:lnTo>
                  <a:lnTo>
                    <a:pt x="4288155" y="189738"/>
                  </a:lnTo>
                  <a:lnTo>
                    <a:pt x="4247934" y="205244"/>
                  </a:lnTo>
                  <a:lnTo>
                    <a:pt x="4236339" y="205613"/>
                  </a:lnTo>
                  <a:lnTo>
                    <a:pt x="4224718" y="205244"/>
                  </a:lnTo>
                  <a:lnTo>
                    <a:pt x="4184523" y="189738"/>
                  </a:lnTo>
                  <a:lnTo>
                    <a:pt x="4184523" y="174498"/>
                  </a:lnTo>
                  <a:lnTo>
                    <a:pt x="4224718" y="158521"/>
                  </a:lnTo>
                  <a:lnTo>
                    <a:pt x="4236339" y="158115"/>
                  </a:lnTo>
                  <a:lnTo>
                    <a:pt x="4247934" y="158521"/>
                  </a:lnTo>
                  <a:lnTo>
                    <a:pt x="4288155" y="174498"/>
                  </a:lnTo>
                  <a:lnTo>
                    <a:pt x="4288155" y="149301"/>
                  </a:lnTo>
                  <a:lnTo>
                    <a:pt x="4247642" y="140030"/>
                  </a:lnTo>
                  <a:lnTo>
                    <a:pt x="4236339" y="139700"/>
                  </a:lnTo>
                  <a:lnTo>
                    <a:pt x="4225023" y="140030"/>
                  </a:lnTo>
                  <a:lnTo>
                    <a:pt x="4180992" y="150863"/>
                  </a:lnTo>
                  <a:lnTo>
                    <a:pt x="4161028" y="173228"/>
                  </a:lnTo>
                  <a:lnTo>
                    <a:pt x="4161028" y="191262"/>
                  </a:lnTo>
                  <a:lnTo>
                    <a:pt x="4195953" y="219456"/>
                  </a:lnTo>
                  <a:lnTo>
                    <a:pt x="4236339" y="224282"/>
                  </a:lnTo>
                  <a:lnTo>
                    <a:pt x="4247642" y="223977"/>
                  </a:lnTo>
                  <a:lnTo>
                    <a:pt x="4291444" y="213385"/>
                  </a:lnTo>
                  <a:lnTo>
                    <a:pt x="4301922" y="205613"/>
                  </a:lnTo>
                  <a:lnTo>
                    <a:pt x="4302506" y="205105"/>
                  </a:lnTo>
                  <a:lnTo>
                    <a:pt x="4308475" y="198882"/>
                  </a:lnTo>
                  <a:lnTo>
                    <a:pt x="4311523" y="191262"/>
                  </a:lnTo>
                  <a:lnTo>
                    <a:pt x="4311523" y="17322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1" y="164893"/>
            <a:ext cx="148590" cy="1211580"/>
          </a:xfrm>
          <a:custGeom>
            <a:avLst/>
            <a:gdLst/>
            <a:ahLst/>
            <a:cxnLst/>
            <a:rect l="l" t="t" r="r" b="b"/>
            <a:pathLst>
              <a:path w="148590" h="1211580">
                <a:moveTo>
                  <a:pt x="10505" y="0"/>
                </a:moveTo>
                <a:lnTo>
                  <a:pt x="0" y="0"/>
                </a:lnTo>
                <a:lnTo>
                  <a:pt x="0" y="1211048"/>
                </a:lnTo>
                <a:lnTo>
                  <a:pt x="10505" y="1211048"/>
                </a:lnTo>
                <a:lnTo>
                  <a:pt x="53927" y="1203808"/>
                </a:lnTo>
                <a:lnTo>
                  <a:pt x="91658" y="1183653"/>
                </a:lnTo>
                <a:lnTo>
                  <a:pt x="121424" y="1152930"/>
                </a:lnTo>
                <a:lnTo>
                  <a:pt x="140951" y="1113985"/>
                </a:lnTo>
                <a:lnTo>
                  <a:pt x="147965" y="1069167"/>
                </a:lnTo>
                <a:lnTo>
                  <a:pt x="147965" y="141863"/>
                </a:lnTo>
                <a:lnTo>
                  <a:pt x="140951" y="97053"/>
                </a:lnTo>
                <a:lnTo>
                  <a:pt x="121424" y="58114"/>
                </a:lnTo>
                <a:lnTo>
                  <a:pt x="91658" y="27393"/>
                </a:lnTo>
                <a:lnTo>
                  <a:pt x="53927" y="7239"/>
                </a:lnTo>
                <a:lnTo>
                  <a:pt x="10505" y="0"/>
                </a:lnTo>
                <a:close/>
              </a:path>
            </a:pathLst>
          </a:custGeom>
          <a:solidFill>
            <a:srgbClr val="F5C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5400" y="553212"/>
            <a:ext cx="8258175" cy="0"/>
          </a:xfrm>
          <a:custGeom>
            <a:avLst/>
            <a:gdLst/>
            <a:ahLst/>
            <a:cxnLst/>
            <a:rect l="l" t="t" r="r" b="b"/>
            <a:pathLst>
              <a:path w="8258175">
                <a:moveTo>
                  <a:pt x="0" y="0"/>
                </a:moveTo>
                <a:lnTo>
                  <a:pt x="8258175" y="0"/>
                </a:lnTo>
              </a:path>
            </a:pathLst>
          </a:custGeom>
          <a:ln w="6096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626342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0608" y="499109"/>
            <a:ext cx="75946" cy="11239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5190743"/>
            <a:ext cx="12192000" cy="1667510"/>
          </a:xfrm>
          <a:custGeom>
            <a:avLst/>
            <a:gdLst/>
            <a:ahLst/>
            <a:cxnLst/>
            <a:rect l="l" t="t" r="r" b="b"/>
            <a:pathLst>
              <a:path w="12192000" h="1667509">
                <a:moveTo>
                  <a:pt x="12192000" y="0"/>
                </a:moveTo>
                <a:lnTo>
                  <a:pt x="0" y="0"/>
                </a:lnTo>
                <a:lnTo>
                  <a:pt x="0" y="1667256"/>
                </a:lnTo>
                <a:lnTo>
                  <a:pt x="12192000" y="1667256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D3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703" y="826769"/>
            <a:ext cx="563880" cy="318770"/>
          </a:xfrm>
          <a:custGeom>
            <a:avLst/>
            <a:gdLst/>
            <a:ahLst/>
            <a:cxnLst/>
            <a:rect l="l" t="t" r="r" b="b"/>
            <a:pathLst>
              <a:path w="563880" h="318769">
                <a:moveTo>
                  <a:pt x="169570" y="230250"/>
                </a:moveTo>
                <a:lnTo>
                  <a:pt x="119634" y="230250"/>
                </a:lnTo>
                <a:lnTo>
                  <a:pt x="119634" y="318388"/>
                </a:lnTo>
                <a:lnTo>
                  <a:pt x="169570" y="318388"/>
                </a:lnTo>
                <a:lnTo>
                  <a:pt x="169570" y="230250"/>
                </a:lnTo>
                <a:close/>
              </a:path>
              <a:path w="563880" h="318769">
                <a:moveTo>
                  <a:pt x="390334" y="208406"/>
                </a:moveTo>
                <a:lnTo>
                  <a:pt x="339712" y="208406"/>
                </a:lnTo>
                <a:lnTo>
                  <a:pt x="339712" y="312800"/>
                </a:lnTo>
                <a:lnTo>
                  <a:pt x="563372" y="312800"/>
                </a:lnTo>
                <a:lnTo>
                  <a:pt x="563372" y="272922"/>
                </a:lnTo>
                <a:lnTo>
                  <a:pt x="390334" y="272922"/>
                </a:lnTo>
                <a:lnTo>
                  <a:pt x="390334" y="208406"/>
                </a:lnTo>
                <a:close/>
              </a:path>
              <a:path w="563880" h="318769">
                <a:moveTo>
                  <a:pt x="290245" y="189737"/>
                </a:moveTo>
                <a:lnTo>
                  <a:pt x="0" y="189737"/>
                </a:lnTo>
                <a:lnTo>
                  <a:pt x="0" y="230250"/>
                </a:lnTo>
                <a:lnTo>
                  <a:pt x="290245" y="230250"/>
                </a:lnTo>
                <a:lnTo>
                  <a:pt x="290245" y="189737"/>
                </a:lnTo>
                <a:close/>
              </a:path>
              <a:path w="563880" h="318769">
                <a:moveTo>
                  <a:pt x="555396" y="0"/>
                </a:moveTo>
                <a:lnTo>
                  <a:pt x="505460" y="0"/>
                </a:lnTo>
                <a:lnTo>
                  <a:pt x="505460" y="228853"/>
                </a:lnTo>
                <a:lnTo>
                  <a:pt x="555396" y="228853"/>
                </a:lnTo>
                <a:lnTo>
                  <a:pt x="555396" y="0"/>
                </a:lnTo>
                <a:close/>
              </a:path>
              <a:path w="563880" h="318769">
                <a:moveTo>
                  <a:pt x="414959" y="61087"/>
                </a:moveTo>
                <a:lnTo>
                  <a:pt x="364324" y="61087"/>
                </a:lnTo>
                <a:lnTo>
                  <a:pt x="363893" y="70852"/>
                </a:lnTo>
                <a:lnTo>
                  <a:pt x="362486" y="80533"/>
                </a:lnTo>
                <a:lnTo>
                  <a:pt x="346778" y="117744"/>
                </a:lnTo>
                <a:lnTo>
                  <a:pt x="312916" y="147526"/>
                </a:lnTo>
                <a:lnTo>
                  <a:pt x="288391" y="157733"/>
                </a:lnTo>
                <a:lnTo>
                  <a:pt x="314045" y="196976"/>
                </a:lnTo>
                <a:lnTo>
                  <a:pt x="350653" y="178992"/>
                </a:lnTo>
                <a:lnTo>
                  <a:pt x="384686" y="142422"/>
                </a:lnTo>
                <a:lnTo>
                  <a:pt x="390690" y="131444"/>
                </a:lnTo>
                <a:lnTo>
                  <a:pt x="448492" y="131444"/>
                </a:lnTo>
                <a:lnTo>
                  <a:pt x="422249" y="97281"/>
                </a:lnTo>
                <a:lnTo>
                  <a:pt x="415371" y="70225"/>
                </a:lnTo>
                <a:lnTo>
                  <a:pt x="414959" y="61087"/>
                </a:lnTo>
                <a:close/>
              </a:path>
              <a:path w="563880" h="318769">
                <a:moveTo>
                  <a:pt x="448492" y="131444"/>
                </a:moveTo>
                <a:lnTo>
                  <a:pt x="390690" y="131444"/>
                </a:lnTo>
                <a:lnTo>
                  <a:pt x="396414" y="141400"/>
                </a:lnTo>
                <a:lnTo>
                  <a:pt x="428846" y="174650"/>
                </a:lnTo>
                <a:lnTo>
                  <a:pt x="463511" y="191134"/>
                </a:lnTo>
                <a:lnTo>
                  <a:pt x="489165" y="152272"/>
                </a:lnTo>
                <a:lnTo>
                  <a:pt x="476440" y="147774"/>
                </a:lnTo>
                <a:lnTo>
                  <a:pt x="464917" y="142422"/>
                </a:lnTo>
                <a:lnTo>
                  <a:pt x="454875" y="136396"/>
                </a:lnTo>
                <a:lnTo>
                  <a:pt x="448492" y="131444"/>
                </a:lnTo>
                <a:close/>
              </a:path>
              <a:path w="563880" h="318769">
                <a:moveTo>
                  <a:pt x="171310" y="74549"/>
                </a:moveTo>
                <a:lnTo>
                  <a:pt x="118605" y="74549"/>
                </a:lnTo>
                <a:lnTo>
                  <a:pt x="116499" y="80928"/>
                </a:lnTo>
                <a:lnTo>
                  <a:pt x="113287" y="87296"/>
                </a:lnTo>
                <a:lnTo>
                  <a:pt x="79841" y="117433"/>
                </a:lnTo>
                <a:lnTo>
                  <a:pt x="29655" y="133913"/>
                </a:lnTo>
                <a:lnTo>
                  <a:pt x="13525" y="136270"/>
                </a:lnTo>
                <a:lnTo>
                  <a:pt x="31559" y="175132"/>
                </a:lnTo>
                <a:lnTo>
                  <a:pt x="69564" y="168052"/>
                </a:lnTo>
                <a:lnTo>
                  <a:pt x="114498" y="148659"/>
                </a:lnTo>
                <a:lnTo>
                  <a:pt x="144957" y="121030"/>
                </a:lnTo>
                <a:lnTo>
                  <a:pt x="217110" y="121030"/>
                </a:lnTo>
                <a:lnTo>
                  <a:pt x="180834" y="93569"/>
                </a:lnTo>
                <a:lnTo>
                  <a:pt x="173372" y="80857"/>
                </a:lnTo>
                <a:lnTo>
                  <a:pt x="171310" y="74549"/>
                </a:lnTo>
                <a:close/>
              </a:path>
              <a:path w="563880" h="318769">
                <a:moveTo>
                  <a:pt x="217110" y="121030"/>
                </a:moveTo>
                <a:lnTo>
                  <a:pt x="144957" y="121030"/>
                </a:lnTo>
                <a:lnTo>
                  <a:pt x="153489" y="131008"/>
                </a:lnTo>
                <a:lnTo>
                  <a:pt x="188620" y="156082"/>
                </a:lnTo>
                <a:lnTo>
                  <a:pt x="238026" y="172227"/>
                </a:lnTo>
                <a:lnTo>
                  <a:pt x="257657" y="175132"/>
                </a:lnTo>
                <a:lnTo>
                  <a:pt x="275691" y="136270"/>
                </a:lnTo>
                <a:lnTo>
                  <a:pt x="259677" y="133985"/>
                </a:lnTo>
                <a:lnTo>
                  <a:pt x="245089" y="130937"/>
                </a:lnTo>
                <a:lnTo>
                  <a:pt x="231927" y="127126"/>
                </a:lnTo>
                <a:lnTo>
                  <a:pt x="220192" y="122554"/>
                </a:lnTo>
                <a:lnTo>
                  <a:pt x="217110" y="121030"/>
                </a:lnTo>
                <a:close/>
              </a:path>
              <a:path w="563880" h="318769">
                <a:moveTo>
                  <a:pt x="264248" y="35432"/>
                </a:moveTo>
                <a:lnTo>
                  <a:pt x="25666" y="35432"/>
                </a:lnTo>
                <a:lnTo>
                  <a:pt x="25666" y="74549"/>
                </a:lnTo>
                <a:lnTo>
                  <a:pt x="264248" y="74549"/>
                </a:lnTo>
                <a:lnTo>
                  <a:pt x="264248" y="35432"/>
                </a:lnTo>
                <a:close/>
              </a:path>
              <a:path w="563880" h="318769">
                <a:moveTo>
                  <a:pt x="475995" y="21208"/>
                </a:moveTo>
                <a:lnTo>
                  <a:pt x="301561" y="21208"/>
                </a:lnTo>
                <a:lnTo>
                  <a:pt x="301561" y="61087"/>
                </a:lnTo>
                <a:lnTo>
                  <a:pt x="475995" y="61087"/>
                </a:lnTo>
                <a:lnTo>
                  <a:pt x="475995" y="21208"/>
                </a:lnTo>
                <a:close/>
              </a:path>
              <a:path w="563880" h="318769">
                <a:moveTo>
                  <a:pt x="169570" y="380"/>
                </a:moveTo>
                <a:lnTo>
                  <a:pt x="119634" y="380"/>
                </a:lnTo>
                <a:lnTo>
                  <a:pt x="119634" y="35432"/>
                </a:lnTo>
                <a:lnTo>
                  <a:pt x="169570" y="35432"/>
                </a:lnTo>
                <a:lnTo>
                  <a:pt x="169570" y="3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9210" y="826388"/>
            <a:ext cx="552450" cy="318770"/>
          </a:xfrm>
          <a:custGeom>
            <a:avLst/>
            <a:gdLst/>
            <a:ahLst/>
            <a:cxnLst/>
            <a:rect l="l" t="t" r="r" b="b"/>
            <a:pathLst>
              <a:path w="552450" h="318769">
                <a:moveTo>
                  <a:pt x="443103" y="185165"/>
                </a:moveTo>
                <a:lnTo>
                  <a:pt x="398383" y="189791"/>
                </a:lnTo>
                <a:lnTo>
                  <a:pt x="354871" y="209117"/>
                </a:lnTo>
                <a:lnTo>
                  <a:pt x="333502" y="250698"/>
                </a:lnTo>
                <a:lnTo>
                  <a:pt x="334432" y="260532"/>
                </a:lnTo>
                <a:lnTo>
                  <a:pt x="354871" y="292750"/>
                </a:lnTo>
                <a:lnTo>
                  <a:pt x="398383" y="312181"/>
                </a:lnTo>
                <a:lnTo>
                  <a:pt x="443103" y="316611"/>
                </a:lnTo>
                <a:lnTo>
                  <a:pt x="458815" y="316182"/>
                </a:lnTo>
                <a:lnTo>
                  <a:pt x="499998" y="308610"/>
                </a:lnTo>
                <a:lnTo>
                  <a:pt x="538098" y="285750"/>
                </a:lnTo>
                <a:lnTo>
                  <a:pt x="544336" y="277495"/>
                </a:lnTo>
                <a:lnTo>
                  <a:pt x="443103" y="277495"/>
                </a:lnTo>
                <a:lnTo>
                  <a:pt x="429644" y="277070"/>
                </a:lnTo>
                <a:lnTo>
                  <a:pt x="392271" y="267128"/>
                </a:lnTo>
                <a:lnTo>
                  <a:pt x="383413" y="250698"/>
                </a:lnTo>
                <a:lnTo>
                  <a:pt x="384460" y="244363"/>
                </a:lnTo>
                <a:lnTo>
                  <a:pt x="417829" y="225552"/>
                </a:lnTo>
                <a:lnTo>
                  <a:pt x="443103" y="224027"/>
                </a:lnTo>
                <a:lnTo>
                  <a:pt x="544220" y="224027"/>
                </a:lnTo>
                <a:lnTo>
                  <a:pt x="544048" y="223694"/>
                </a:lnTo>
                <a:lnTo>
                  <a:pt x="511524" y="197774"/>
                </a:lnTo>
                <a:lnTo>
                  <a:pt x="473551" y="187277"/>
                </a:lnTo>
                <a:lnTo>
                  <a:pt x="458815" y="185739"/>
                </a:lnTo>
                <a:lnTo>
                  <a:pt x="443103" y="185165"/>
                </a:lnTo>
                <a:close/>
              </a:path>
              <a:path w="552450" h="318769">
                <a:moveTo>
                  <a:pt x="544220" y="224027"/>
                </a:moveTo>
                <a:lnTo>
                  <a:pt x="443103" y="224027"/>
                </a:lnTo>
                <a:lnTo>
                  <a:pt x="456316" y="224361"/>
                </a:lnTo>
                <a:lnTo>
                  <a:pt x="467947" y="225552"/>
                </a:lnTo>
                <a:lnTo>
                  <a:pt x="502031" y="250698"/>
                </a:lnTo>
                <a:lnTo>
                  <a:pt x="500983" y="257032"/>
                </a:lnTo>
                <a:lnTo>
                  <a:pt x="456316" y="277070"/>
                </a:lnTo>
                <a:lnTo>
                  <a:pt x="443103" y="277495"/>
                </a:lnTo>
                <a:lnTo>
                  <a:pt x="544336" y="277495"/>
                </a:lnTo>
                <a:lnTo>
                  <a:pt x="548354" y="269652"/>
                </a:lnTo>
                <a:lnTo>
                  <a:pt x="550993" y="260532"/>
                </a:lnTo>
                <a:lnTo>
                  <a:pt x="551941" y="250698"/>
                </a:lnTo>
                <a:lnTo>
                  <a:pt x="550993" y="241030"/>
                </a:lnTo>
                <a:lnTo>
                  <a:pt x="548354" y="232028"/>
                </a:lnTo>
                <a:lnTo>
                  <a:pt x="544220" y="224027"/>
                </a:lnTo>
                <a:close/>
              </a:path>
              <a:path w="552450" h="318769">
                <a:moveTo>
                  <a:pt x="447294" y="21209"/>
                </a:moveTo>
                <a:lnTo>
                  <a:pt x="299847" y="21209"/>
                </a:lnTo>
                <a:lnTo>
                  <a:pt x="299847" y="60706"/>
                </a:lnTo>
                <a:lnTo>
                  <a:pt x="392810" y="60706"/>
                </a:lnTo>
                <a:lnTo>
                  <a:pt x="389239" y="75326"/>
                </a:lnTo>
                <a:lnTo>
                  <a:pt x="361950" y="114046"/>
                </a:lnTo>
                <a:lnTo>
                  <a:pt x="328834" y="135032"/>
                </a:lnTo>
                <a:lnTo>
                  <a:pt x="282194" y="151257"/>
                </a:lnTo>
                <a:lnTo>
                  <a:pt x="301625" y="190373"/>
                </a:lnTo>
                <a:lnTo>
                  <a:pt x="349551" y="173593"/>
                </a:lnTo>
                <a:lnTo>
                  <a:pt x="387858" y="151002"/>
                </a:lnTo>
                <a:lnTo>
                  <a:pt x="416512" y="122523"/>
                </a:lnTo>
                <a:lnTo>
                  <a:pt x="435737" y="88137"/>
                </a:lnTo>
                <a:lnTo>
                  <a:pt x="549529" y="88137"/>
                </a:lnTo>
                <a:lnTo>
                  <a:pt x="549529" y="48895"/>
                </a:lnTo>
                <a:lnTo>
                  <a:pt x="445516" y="48895"/>
                </a:lnTo>
                <a:lnTo>
                  <a:pt x="446023" y="44576"/>
                </a:lnTo>
                <a:lnTo>
                  <a:pt x="446785" y="35433"/>
                </a:lnTo>
                <a:lnTo>
                  <a:pt x="447040" y="30734"/>
                </a:lnTo>
                <a:lnTo>
                  <a:pt x="447294" y="21209"/>
                </a:lnTo>
                <a:close/>
              </a:path>
              <a:path w="552450" h="318769">
                <a:moveTo>
                  <a:pt x="549529" y="88137"/>
                </a:moveTo>
                <a:lnTo>
                  <a:pt x="499998" y="88137"/>
                </a:lnTo>
                <a:lnTo>
                  <a:pt x="499998" y="114173"/>
                </a:lnTo>
                <a:lnTo>
                  <a:pt x="432689" y="114173"/>
                </a:lnTo>
                <a:lnTo>
                  <a:pt x="432689" y="154050"/>
                </a:lnTo>
                <a:lnTo>
                  <a:pt x="499998" y="154050"/>
                </a:lnTo>
                <a:lnTo>
                  <a:pt x="499998" y="181356"/>
                </a:lnTo>
                <a:lnTo>
                  <a:pt x="549529" y="181356"/>
                </a:lnTo>
                <a:lnTo>
                  <a:pt x="549529" y="88137"/>
                </a:lnTo>
                <a:close/>
              </a:path>
              <a:path w="552450" h="318769">
                <a:moveTo>
                  <a:pt x="549529" y="381"/>
                </a:moveTo>
                <a:lnTo>
                  <a:pt x="499998" y="381"/>
                </a:lnTo>
                <a:lnTo>
                  <a:pt x="499998" y="48895"/>
                </a:lnTo>
                <a:lnTo>
                  <a:pt x="549529" y="48895"/>
                </a:lnTo>
                <a:lnTo>
                  <a:pt x="549529" y="381"/>
                </a:lnTo>
                <a:close/>
              </a:path>
              <a:path w="552450" h="318769">
                <a:moveTo>
                  <a:pt x="47243" y="27812"/>
                </a:moveTo>
                <a:lnTo>
                  <a:pt x="0" y="27812"/>
                </a:lnTo>
                <a:lnTo>
                  <a:pt x="0" y="244221"/>
                </a:lnTo>
                <a:lnTo>
                  <a:pt x="128397" y="244221"/>
                </a:lnTo>
                <a:lnTo>
                  <a:pt x="128397" y="204343"/>
                </a:lnTo>
                <a:lnTo>
                  <a:pt x="47243" y="204343"/>
                </a:lnTo>
                <a:lnTo>
                  <a:pt x="47243" y="136651"/>
                </a:lnTo>
                <a:lnTo>
                  <a:pt x="128397" y="136651"/>
                </a:lnTo>
                <a:lnTo>
                  <a:pt x="128397" y="97789"/>
                </a:lnTo>
                <a:lnTo>
                  <a:pt x="47243" y="97789"/>
                </a:lnTo>
                <a:lnTo>
                  <a:pt x="47243" y="27812"/>
                </a:lnTo>
                <a:close/>
              </a:path>
              <a:path w="552450" h="318769">
                <a:moveTo>
                  <a:pt x="128397" y="136651"/>
                </a:moveTo>
                <a:lnTo>
                  <a:pt x="81915" y="136651"/>
                </a:lnTo>
                <a:lnTo>
                  <a:pt x="81915" y="204343"/>
                </a:lnTo>
                <a:lnTo>
                  <a:pt x="128397" y="204343"/>
                </a:lnTo>
                <a:lnTo>
                  <a:pt x="128397" y="136651"/>
                </a:lnTo>
                <a:close/>
              </a:path>
              <a:path w="552450" h="318769">
                <a:moveTo>
                  <a:pt x="128397" y="27812"/>
                </a:moveTo>
                <a:lnTo>
                  <a:pt x="81915" y="27812"/>
                </a:lnTo>
                <a:lnTo>
                  <a:pt x="81915" y="97789"/>
                </a:lnTo>
                <a:lnTo>
                  <a:pt x="128397" y="97789"/>
                </a:lnTo>
                <a:lnTo>
                  <a:pt x="128397" y="27812"/>
                </a:lnTo>
                <a:close/>
              </a:path>
              <a:path w="552450" h="318769">
                <a:moveTo>
                  <a:pt x="268731" y="160655"/>
                </a:moveTo>
                <a:lnTo>
                  <a:pt x="220980" y="160655"/>
                </a:lnTo>
                <a:lnTo>
                  <a:pt x="220980" y="318388"/>
                </a:lnTo>
                <a:lnTo>
                  <a:pt x="268731" y="318388"/>
                </a:lnTo>
                <a:lnTo>
                  <a:pt x="268731" y="160655"/>
                </a:lnTo>
                <a:close/>
              </a:path>
              <a:path w="552450" h="318769">
                <a:moveTo>
                  <a:pt x="197358" y="4190"/>
                </a:moveTo>
                <a:lnTo>
                  <a:pt x="150240" y="4190"/>
                </a:lnTo>
                <a:lnTo>
                  <a:pt x="150240" y="304164"/>
                </a:lnTo>
                <a:lnTo>
                  <a:pt x="197358" y="304164"/>
                </a:lnTo>
                <a:lnTo>
                  <a:pt x="197358" y="160655"/>
                </a:lnTo>
                <a:lnTo>
                  <a:pt x="268731" y="160655"/>
                </a:lnTo>
                <a:lnTo>
                  <a:pt x="268731" y="120014"/>
                </a:lnTo>
                <a:lnTo>
                  <a:pt x="197358" y="120014"/>
                </a:lnTo>
                <a:lnTo>
                  <a:pt x="197358" y="4190"/>
                </a:lnTo>
                <a:close/>
              </a:path>
              <a:path w="552450" h="318769">
                <a:moveTo>
                  <a:pt x="268731" y="0"/>
                </a:moveTo>
                <a:lnTo>
                  <a:pt x="220980" y="0"/>
                </a:lnTo>
                <a:lnTo>
                  <a:pt x="220980" y="120014"/>
                </a:lnTo>
                <a:lnTo>
                  <a:pt x="268731" y="120014"/>
                </a:lnTo>
                <a:lnTo>
                  <a:pt x="2687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44242" y="826388"/>
            <a:ext cx="269240" cy="318135"/>
          </a:xfrm>
          <a:custGeom>
            <a:avLst/>
            <a:gdLst/>
            <a:ahLst/>
            <a:cxnLst/>
            <a:rect l="l" t="t" r="r" b="b"/>
            <a:pathLst>
              <a:path w="269239" h="318134">
                <a:moveTo>
                  <a:pt x="169290" y="232663"/>
                </a:moveTo>
                <a:lnTo>
                  <a:pt x="114807" y="232663"/>
                </a:lnTo>
                <a:lnTo>
                  <a:pt x="112902" y="239395"/>
                </a:lnTo>
                <a:lnTo>
                  <a:pt x="108204" y="246125"/>
                </a:lnTo>
                <a:lnTo>
                  <a:pt x="68452" y="270128"/>
                </a:lnTo>
                <a:lnTo>
                  <a:pt x="30358" y="278647"/>
                </a:lnTo>
                <a:lnTo>
                  <a:pt x="14858" y="280288"/>
                </a:lnTo>
                <a:lnTo>
                  <a:pt x="31876" y="317626"/>
                </a:lnTo>
                <a:lnTo>
                  <a:pt x="85526" y="307250"/>
                </a:lnTo>
                <a:lnTo>
                  <a:pt x="124407" y="288067"/>
                </a:lnTo>
                <a:lnTo>
                  <a:pt x="142239" y="271525"/>
                </a:lnTo>
                <a:lnTo>
                  <a:pt x="221567" y="271525"/>
                </a:lnTo>
                <a:lnTo>
                  <a:pt x="183261" y="252349"/>
                </a:lnTo>
                <a:lnTo>
                  <a:pt x="171069" y="239268"/>
                </a:lnTo>
                <a:lnTo>
                  <a:pt x="169290" y="232663"/>
                </a:lnTo>
                <a:close/>
              </a:path>
              <a:path w="269239" h="318134">
                <a:moveTo>
                  <a:pt x="221567" y="271525"/>
                </a:moveTo>
                <a:lnTo>
                  <a:pt x="142239" y="271525"/>
                </a:lnTo>
                <a:lnTo>
                  <a:pt x="150351" y="280195"/>
                </a:lnTo>
                <a:lnTo>
                  <a:pt x="184023" y="301751"/>
                </a:lnTo>
                <a:lnTo>
                  <a:pt x="232618" y="315289"/>
                </a:lnTo>
                <a:lnTo>
                  <a:pt x="252094" y="317626"/>
                </a:lnTo>
                <a:lnTo>
                  <a:pt x="268731" y="280288"/>
                </a:lnTo>
                <a:lnTo>
                  <a:pt x="253327" y="278479"/>
                </a:lnTo>
                <a:lnTo>
                  <a:pt x="239315" y="276098"/>
                </a:lnTo>
                <a:lnTo>
                  <a:pt x="226708" y="273145"/>
                </a:lnTo>
                <a:lnTo>
                  <a:pt x="221567" y="271525"/>
                </a:lnTo>
                <a:close/>
              </a:path>
              <a:path w="269239" h="318134">
                <a:moveTo>
                  <a:pt x="255905" y="195961"/>
                </a:moveTo>
                <a:lnTo>
                  <a:pt x="27686" y="195961"/>
                </a:lnTo>
                <a:lnTo>
                  <a:pt x="27686" y="232663"/>
                </a:lnTo>
                <a:lnTo>
                  <a:pt x="255905" y="232663"/>
                </a:lnTo>
                <a:lnTo>
                  <a:pt x="255905" y="195961"/>
                </a:lnTo>
                <a:close/>
              </a:path>
              <a:path w="269239" h="318134">
                <a:moveTo>
                  <a:pt x="166750" y="170941"/>
                </a:moveTo>
                <a:lnTo>
                  <a:pt x="116458" y="170941"/>
                </a:lnTo>
                <a:lnTo>
                  <a:pt x="116458" y="195961"/>
                </a:lnTo>
                <a:lnTo>
                  <a:pt x="166750" y="195961"/>
                </a:lnTo>
                <a:lnTo>
                  <a:pt x="166750" y="170941"/>
                </a:lnTo>
                <a:close/>
              </a:path>
              <a:path w="269239" h="318134">
                <a:moveTo>
                  <a:pt x="251079" y="0"/>
                </a:moveTo>
                <a:lnTo>
                  <a:pt x="201421" y="0"/>
                </a:lnTo>
                <a:lnTo>
                  <a:pt x="201421" y="179959"/>
                </a:lnTo>
                <a:lnTo>
                  <a:pt x="251079" y="179959"/>
                </a:lnTo>
                <a:lnTo>
                  <a:pt x="251079" y="0"/>
                </a:lnTo>
                <a:close/>
              </a:path>
              <a:path w="269239" h="318134">
                <a:moveTo>
                  <a:pt x="157099" y="18796"/>
                </a:moveTo>
                <a:lnTo>
                  <a:pt x="0" y="18796"/>
                </a:lnTo>
                <a:lnTo>
                  <a:pt x="0" y="154050"/>
                </a:lnTo>
                <a:lnTo>
                  <a:pt x="157099" y="154050"/>
                </a:lnTo>
                <a:lnTo>
                  <a:pt x="157099" y="115570"/>
                </a:lnTo>
                <a:lnTo>
                  <a:pt x="49275" y="115570"/>
                </a:lnTo>
                <a:lnTo>
                  <a:pt x="49275" y="57658"/>
                </a:lnTo>
                <a:lnTo>
                  <a:pt x="157099" y="57658"/>
                </a:lnTo>
                <a:lnTo>
                  <a:pt x="157099" y="18796"/>
                </a:lnTo>
                <a:close/>
              </a:path>
              <a:path w="269239" h="318134">
                <a:moveTo>
                  <a:pt x="157099" y="57658"/>
                </a:moveTo>
                <a:lnTo>
                  <a:pt x="107823" y="57658"/>
                </a:lnTo>
                <a:lnTo>
                  <a:pt x="107823" y="115570"/>
                </a:lnTo>
                <a:lnTo>
                  <a:pt x="157099" y="115570"/>
                </a:lnTo>
                <a:lnTo>
                  <a:pt x="157099" y="5765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0920" y="826388"/>
            <a:ext cx="580390" cy="318770"/>
          </a:xfrm>
          <a:custGeom>
            <a:avLst/>
            <a:gdLst/>
            <a:ahLst/>
            <a:cxnLst/>
            <a:rect l="l" t="t" r="r" b="b"/>
            <a:pathLst>
              <a:path w="580389" h="318769">
                <a:moveTo>
                  <a:pt x="160909" y="185165"/>
                </a:moveTo>
                <a:lnTo>
                  <a:pt x="116189" y="189791"/>
                </a:lnTo>
                <a:lnTo>
                  <a:pt x="72677" y="209117"/>
                </a:lnTo>
                <a:lnTo>
                  <a:pt x="51307" y="250698"/>
                </a:lnTo>
                <a:lnTo>
                  <a:pt x="52238" y="260532"/>
                </a:lnTo>
                <a:lnTo>
                  <a:pt x="72677" y="292750"/>
                </a:lnTo>
                <a:lnTo>
                  <a:pt x="116189" y="312181"/>
                </a:lnTo>
                <a:lnTo>
                  <a:pt x="160909" y="316611"/>
                </a:lnTo>
                <a:lnTo>
                  <a:pt x="176621" y="316182"/>
                </a:lnTo>
                <a:lnTo>
                  <a:pt x="217805" y="308610"/>
                </a:lnTo>
                <a:lnTo>
                  <a:pt x="255905" y="285750"/>
                </a:lnTo>
                <a:lnTo>
                  <a:pt x="262142" y="277495"/>
                </a:lnTo>
                <a:lnTo>
                  <a:pt x="160909" y="277495"/>
                </a:lnTo>
                <a:lnTo>
                  <a:pt x="147450" y="277070"/>
                </a:lnTo>
                <a:lnTo>
                  <a:pt x="110077" y="267128"/>
                </a:lnTo>
                <a:lnTo>
                  <a:pt x="101218" y="250698"/>
                </a:lnTo>
                <a:lnTo>
                  <a:pt x="102266" y="244363"/>
                </a:lnTo>
                <a:lnTo>
                  <a:pt x="135635" y="225552"/>
                </a:lnTo>
                <a:lnTo>
                  <a:pt x="160909" y="224027"/>
                </a:lnTo>
                <a:lnTo>
                  <a:pt x="262026" y="224027"/>
                </a:lnTo>
                <a:lnTo>
                  <a:pt x="261854" y="223694"/>
                </a:lnTo>
                <a:lnTo>
                  <a:pt x="229330" y="197774"/>
                </a:lnTo>
                <a:lnTo>
                  <a:pt x="191357" y="187277"/>
                </a:lnTo>
                <a:lnTo>
                  <a:pt x="176621" y="185739"/>
                </a:lnTo>
                <a:lnTo>
                  <a:pt x="160909" y="185165"/>
                </a:lnTo>
                <a:close/>
              </a:path>
              <a:path w="580389" h="318769">
                <a:moveTo>
                  <a:pt x="262026" y="224027"/>
                </a:moveTo>
                <a:lnTo>
                  <a:pt x="160909" y="224027"/>
                </a:lnTo>
                <a:lnTo>
                  <a:pt x="174122" y="224361"/>
                </a:lnTo>
                <a:lnTo>
                  <a:pt x="185753" y="225552"/>
                </a:lnTo>
                <a:lnTo>
                  <a:pt x="219837" y="250698"/>
                </a:lnTo>
                <a:lnTo>
                  <a:pt x="218789" y="257032"/>
                </a:lnTo>
                <a:lnTo>
                  <a:pt x="174122" y="277070"/>
                </a:lnTo>
                <a:lnTo>
                  <a:pt x="160909" y="277495"/>
                </a:lnTo>
                <a:lnTo>
                  <a:pt x="262142" y="277495"/>
                </a:lnTo>
                <a:lnTo>
                  <a:pt x="266160" y="269652"/>
                </a:lnTo>
                <a:lnTo>
                  <a:pt x="268799" y="260532"/>
                </a:lnTo>
                <a:lnTo>
                  <a:pt x="269748" y="250698"/>
                </a:lnTo>
                <a:lnTo>
                  <a:pt x="268799" y="241030"/>
                </a:lnTo>
                <a:lnTo>
                  <a:pt x="266160" y="232028"/>
                </a:lnTo>
                <a:lnTo>
                  <a:pt x="262026" y="224027"/>
                </a:lnTo>
                <a:close/>
              </a:path>
              <a:path w="580389" h="318769">
                <a:moveTo>
                  <a:pt x="165100" y="21209"/>
                </a:moveTo>
                <a:lnTo>
                  <a:pt x="17653" y="21209"/>
                </a:lnTo>
                <a:lnTo>
                  <a:pt x="17653" y="60706"/>
                </a:lnTo>
                <a:lnTo>
                  <a:pt x="110617" y="60706"/>
                </a:lnTo>
                <a:lnTo>
                  <a:pt x="107045" y="75326"/>
                </a:lnTo>
                <a:lnTo>
                  <a:pt x="79756" y="114046"/>
                </a:lnTo>
                <a:lnTo>
                  <a:pt x="46640" y="135032"/>
                </a:lnTo>
                <a:lnTo>
                  <a:pt x="0" y="151257"/>
                </a:lnTo>
                <a:lnTo>
                  <a:pt x="19431" y="190373"/>
                </a:lnTo>
                <a:lnTo>
                  <a:pt x="67357" y="173593"/>
                </a:lnTo>
                <a:lnTo>
                  <a:pt x="105663" y="151002"/>
                </a:lnTo>
                <a:lnTo>
                  <a:pt x="134318" y="122523"/>
                </a:lnTo>
                <a:lnTo>
                  <a:pt x="153543" y="88137"/>
                </a:lnTo>
                <a:lnTo>
                  <a:pt x="267335" y="88137"/>
                </a:lnTo>
                <a:lnTo>
                  <a:pt x="267335" y="48895"/>
                </a:lnTo>
                <a:lnTo>
                  <a:pt x="163322" y="48895"/>
                </a:lnTo>
                <a:lnTo>
                  <a:pt x="163830" y="44576"/>
                </a:lnTo>
                <a:lnTo>
                  <a:pt x="164592" y="35433"/>
                </a:lnTo>
                <a:lnTo>
                  <a:pt x="164846" y="30734"/>
                </a:lnTo>
                <a:lnTo>
                  <a:pt x="165100" y="21209"/>
                </a:lnTo>
                <a:close/>
              </a:path>
              <a:path w="580389" h="318769">
                <a:moveTo>
                  <a:pt x="267335" y="88137"/>
                </a:moveTo>
                <a:lnTo>
                  <a:pt x="217805" y="88137"/>
                </a:lnTo>
                <a:lnTo>
                  <a:pt x="217805" y="114173"/>
                </a:lnTo>
                <a:lnTo>
                  <a:pt x="150494" y="114173"/>
                </a:lnTo>
                <a:lnTo>
                  <a:pt x="150494" y="154050"/>
                </a:lnTo>
                <a:lnTo>
                  <a:pt x="217805" y="154050"/>
                </a:lnTo>
                <a:lnTo>
                  <a:pt x="217805" y="181356"/>
                </a:lnTo>
                <a:lnTo>
                  <a:pt x="267335" y="181356"/>
                </a:lnTo>
                <a:lnTo>
                  <a:pt x="267335" y="88137"/>
                </a:lnTo>
                <a:close/>
              </a:path>
              <a:path w="580389" h="318769">
                <a:moveTo>
                  <a:pt x="267335" y="381"/>
                </a:moveTo>
                <a:lnTo>
                  <a:pt x="217805" y="381"/>
                </a:lnTo>
                <a:lnTo>
                  <a:pt x="217805" y="48895"/>
                </a:lnTo>
                <a:lnTo>
                  <a:pt x="267335" y="48895"/>
                </a:lnTo>
                <a:lnTo>
                  <a:pt x="267335" y="381"/>
                </a:lnTo>
                <a:close/>
              </a:path>
              <a:path w="580389" h="318769">
                <a:moveTo>
                  <a:pt x="387477" y="122047"/>
                </a:moveTo>
                <a:lnTo>
                  <a:pt x="338581" y="122047"/>
                </a:lnTo>
                <a:lnTo>
                  <a:pt x="338581" y="214630"/>
                </a:lnTo>
                <a:lnTo>
                  <a:pt x="331297" y="214798"/>
                </a:lnTo>
                <a:lnTo>
                  <a:pt x="283463" y="215391"/>
                </a:lnTo>
                <a:lnTo>
                  <a:pt x="287655" y="254888"/>
                </a:lnTo>
                <a:lnTo>
                  <a:pt x="301896" y="254990"/>
                </a:lnTo>
                <a:lnTo>
                  <a:pt x="347599" y="254508"/>
                </a:lnTo>
                <a:lnTo>
                  <a:pt x="396337" y="252400"/>
                </a:lnTo>
                <a:lnTo>
                  <a:pt x="446262" y="247856"/>
                </a:lnTo>
                <a:lnTo>
                  <a:pt x="479044" y="243077"/>
                </a:lnTo>
                <a:lnTo>
                  <a:pt x="476570" y="212978"/>
                </a:lnTo>
                <a:lnTo>
                  <a:pt x="387477" y="212978"/>
                </a:lnTo>
                <a:lnTo>
                  <a:pt x="387477" y="122047"/>
                </a:lnTo>
                <a:close/>
              </a:path>
              <a:path w="580389" h="318769">
                <a:moveTo>
                  <a:pt x="475996" y="205994"/>
                </a:moveTo>
                <a:lnTo>
                  <a:pt x="432435" y="210438"/>
                </a:lnTo>
                <a:lnTo>
                  <a:pt x="387477" y="212978"/>
                </a:lnTo>
                <a:lnTo>
                  <a:pt x="476570" y="212978"/>
                </a:lnTo>
                <a:lnTo>
                  <a:pt x="475996" y="205994"/>
                </a:lnTo>
                <a:close/>
              </a:path>
              <a:path w="580389" h="318769">
                <a:moveTo>
                  <a:pt x="465581" y="30861"/>
                </a:moveTo>
                <a:lnTo>
                  <a:pt x="299466" y="30861"/>
                </a:lnTo>
                <a:lnTo>
                  <a:pt x="299466" y="70485"/>
                </a:lnTo>
                <a:lnTo>
                  <a:pt x="415925" y="70485"/>
                </a:lnTo>
                <a:lnTo>
                  <a:pt x="415756" y="81416"/>
                </a:lnTo>
                <a:lnTo>
                  <a:pt x="413373" y="130764"/>
                </a:lnTo>
                <a:lnTo>
                  <a:pt x="408050" y="175895"/>
                </a:lnTo>
                <a:lnTo>
                  <a:pt x="456946" y="179705"/>
                </a:lnTo>
                <a:lnTo>
                  <a:pt x="463232" y="127662"/>
                </a:lnTo>
                <a:lnTo>
                  <a:pt x="465216" y="84328"/>
                </a:lnTo>
                <a:lnTo>
                  <a:pt x="465488" y="71425"/>
                </a:lnTo>
                <a:lnTo>
                  <a:pt x="465581" y="30861"/>
                </a:lnTo>
                <a:close/>
              </a:path>
              <a:path w="580389" h="318769">
                <a:moveTo>
                  <a:pt x="539750" y="0"/>
                </a:moveTo>
                <a:lnTo>
                  <a:pt x="489077" y="0"/>
                </a:lnTo>
                <a:lnTo>
                  <a:pt x="489077" y="318388"/>
                </a:lnTo>
                <a:lnTo>
                  <a:pt x="539750" y="318388"/>
                </a:lnTo>
                <a:lnTo>
                  <a:pt x="539750" y="167894"/>
                </a:lnTo>
                <a:lnTo>
                  <a:pt x="580390" y="167894"/>
                </a:lnTo>
                <a:lnTo>
                  <a:pt x="580390" y="126237"/>
                </a:lnTo>
                <a:lnTo>
                  <a:pt x="539750" y="126237"/>
                </a:lnTo>
                <a:lnTo>
                  <a:pt x="5397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495" y="403352"/>
            <a:ext cx="210185" cy="297815"/>
          </a:xfrm>
          <a:custGeom>
            <a:avLst/>
            <a:gdLst/>
            <a:ahLst/>
            <a:cxnLst/>
            <a:rect l="l" t="t" r="r" b="b"/>
            <a:pathLst>
              <a:path w="210184" h="297815">
                <a:moveTo>
                  <a:pt x="105105" y="0"/>
                </a:moveTo>
                <a:lnTo>
                  <a:pt x="63092" y="9376"/>
                </a:lnTo>
                <a:lnTo>
                  <a:pt x="29559" y="37591"/>
                </a:lnTo>
                <a:lnTo>
                  <a:pt x="7586" y="84621"/>
                </a:lnTo>
                <a:lnTo>
                  <a:pt x="842" y="125579"/>
                </a:lnTo>
                <a:lnTo>
                  <a:pt x="0" y="148844"/>
                </a:lnTo>
                <a:lnTo>
                  <a:pt x="842" y="172035"/>
                </a:lnTo>
                <a:lnTo>
                  <a:pt x="7586" y="212941"/>
                </a:lnTo>
                <a:lnTo>
                  <a:pt x="29559" y="259969"/>
                </a:lnTo>
                <a:lnTo>
                  <a:pt x="63092" y="288184"/>
                </a:lnTo>
                <a:lnTo>
                  <a:pt x="105105" y="297561"/>
                </a:lnTo>
                <a:lnTo>
                  <a:pt x="119942" y="296515"/>
                </a:lnTo>
                <a:lnTo>
                  <a:pt x="159258" y="280924"/>
                </a:lnTo>
                <a:lnTo>
                  <a:pt x="176414" y="264540"/>
                </a:lnTo>
                <a:lnTo>
                  <a:pt x="105105" y="264540"/>
                </a:lnTo>
                <a:lnTo>
                  <a:pt x="95427" y="263729"/>
                </a:lnTo>
                <a:lnTo>
                  <a:pt x="62195" y="244080"/>
                </a:lnTo>
                <a:lnTo>
                  <a:pt x="40960" y="198653"/>
                </a:lnTo>
                <a:lnTo>
                  <a:pt x="35864" y="148844"/>
                </a:lnTo>
                <a:lnTo>
                  <a:pt x="36431" y="130867"/>
                </a:lnTo>
                <a:lnTo>
                  <a:pt x="44919" y="85344"/>
                </a:lnTo>
                <a:lnTo>
                  <a:pt x="69596" y="46100"/>
                </a:lnTo>
                <a:lnTo>
                  <a:pt x="105105" y="33020"/>
                </a:lnTo>
                <a:lnTo>
                  <a:pt x="176414" y="33020"/>
                </a:lnTo>
                <a:lnTo>
                  <a:pt x="170435" y="26066"/>
                </a:lnTo>
                <a:lnTo>
                  <a:pt x="159258" y="16637"/>
                </a:lnTo>
                <a:lnTo>
                  <a:pt x="147021" y="9376"/>
                </a:lnTo>
                <a:lnTo>
                  <a:pt x="133915" y="4175"/>
                </a:lnTo>
                <a:lnTo>
                  <a:pt x="119942" y="1045"/>
                </a:lnTo>
                <a:lnTo>
                  <a:pt x="105105" y="0"/>
                </a:lnTo>
                <a:close/>
              </a:path>
              <a:path w="210184" h="297815">
                <a:moveTo>
                  <a:pt x="176414" y="33020"/>
                </a:moveTo>
                <a:lnTo>
                  <a:pt x="105105" y="33020"/>
                </a:lnTo>
                <a:lnTo>
                  <a:pt x="114625" y="33831"/>
                </a:lnTo>
                <a:lnTo>
                  <a:pt x="123658" y="36274"/>
                </a:lnTo>
                <a:lnTo>
                  <a:pt x="154239" y="62484"/>
                </a:lnTo>
                <a:lnTo>
                  <a:pt x="168900" y="99105"/>
                </a:lnTo>
                <a:lnTo>
                  <a:pt x="173989" y="148844"/>
                </a:lnTo>
                <a:lnTo>
                  <a:pt x="173425" y="166891"/>
                </a:lnTo>
                <a:lnTo>
                  <a:pt x="164934" y="212344"/>
                </a:lnTo>
                <a:lnTo>
                  <a:pt x="140258" y="251460"/>
                </a:lnTo>
                <a:lnTo>
                  <a:pt x="105105" y="264540"/>
                </a:lnTo>
                <a:lnTo>
                  <a:pt x="176414" y="264540"/>
                </a:lnTo>
                <a:lnTo>
                  <a:pt x="196367" y="230632"/>
                </a:lnTo>
                <a:lnTo>
                  <a:pt x="206482" y="193405"/>
                </a:lnTo>
                <a:lnTo>
                  <a:pt x="209854" y="148844"/>
                </a:lnTo>
                <a:lnTo>
                  <a:pt x="209011" y="125579"/>
                </a:lnTo>
                <a:lnTo>
                  <a:pt x="202268" y="84621"/>
                </a:lnTo>
                <a:lnTo>
                  <a:pt x="180346" y="37591"/>
                </a:lnTo>
                <a:lnTo>
                  <a:pt x="176414" y="33020"/>
                </a:lnTo>
                <a:close/>
              </a:path>
            </a:pathLst>
          </a:custGeom>
          <a:solidFill>
            <a:srgbClr val="C6424F">
              <a:alpha val="4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7437" y="410209"/>
            <a:ext cx="96520" cy="284480"/>
          </a:xfrm>
          <a:custGeom>
            <a:avLst/>
            <a:gdLst/>
            <a:ahLst/>
            <a:cxnLst/>
            <a:rect l="l" t="t" r="r" b="b"/>
            <a:pathLst>
              <a:path w="96519" h="284480">
                <a:moveTo>
                  <a:pt x="96227" y="0"/>
                </a:moveTo>
                <a:lnTo>
                  <a:pt x="0" y="0"/>
                </a:lnTo>
                <a:lnTo>
                  <a:pt x="0" y="33020"/>
                </a:lnTo>
                <a:lnTo>
                  <a:pt x="58953" y="33020"/>
                </a:lnTo>
                <a:lnTo>
                  <a:pt x="58953" y="284480"/>
                </a:lnTo>
                <a:lnTo>
                  <a:pt x="96227" y="284480"/>
                </a:lnTo>
                <a:lnTo>
                  <a:pt x="96227" y="33020"/>
                </a:lnTo>
                <a:lnTo>
                  <a:pt x="96227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3786" y="5536438"/>
            <a:ext cx="1036319" cy="356235"/>
          </a:xfrm>
          <a:custGeom>
            <a:avLst/>
            <a:gdLst/>
            <a:ahLst/>
            <a:cxnLst/>
            <a:rect l="l" t="t" r="r" b="b"/>
            <a:pathLst>
              <a:path w="1036319" h="356235">
                <a:moveTo>
                  <a:pt x="455294" y="237655"/>
                </a:moveTo>
                <a:lnTo>
                  <a:pt x="417575" y="237655"/>
                </a:lnTo>
                <a:lnTo>
                  <a:pt x="417575" y="348526"/>
                </a:lnTo>
                <a:lnTo>
                  <a:pt x="658368" y="348526"/>
                </a:lnTo>
                <a:lnTo>
                  <a:pt x="658368" y="317931"/>
                </a:lnTo>
                <a:lnTo>
                  <a:pt x="455294" y="317931"/>
                </a:lnTo>
                <a:lnTo>
                  <a:pt x="455294" y="237655"/>
                </a:lnTo>
                <a:close/>
              </a:path>
              <a:path w="1036319" h="356235">
                <a:moveTo>
                  <a:pt x="648843" y="381"/>
                </a:moveTo>
                <a:lnTo>
                  <a:pt x="611124" y="381"/>
                </a:lnTo>
                <a:lnTo>
                  <a:pt x="611124" y="96596"/>
                </a:lnTo>
                <a:lnTo>
                  <a:pt x="543179" y="96596"/>
                </a:lnTo>
                <a:lnTo>
                  <a:pt x="543179" y="127190"/>
                </a:lnTo>
                <a:lnTo>
                  <a:pt x="611124" y="127190"/>
                </a:lnTo>
                <a:lnTo>
                  <a:pt x="611124" y="261099"/>
                </a:lnTo>
                <a:lnTo>
                  <a:pt x="648843" y="261099"/>
                </a:lnTo>
                <a:lnTo>
                  <a:pt x="648843" y="381"/>
                </a:lnTo>
                <a:close/>
              </a:path>
              <a:path w="1036319" h="356235">
                <a:moveTo>
                  <a:pt x="479551" y="58445"/>
                </a:moveTo>
                <a:lnTo>
                  <a:pt x="440944" y="58445"/>
                </a:lnTo>
                <a:lnTo>
                  <a:pt x="440944" y="72351"/>
                </a:lnTo>
                <a:lnTo>
                  <a:pt x="440275" y="84562"/>
                </a:lnTo>
                <a:lnTo>
                  <a:pt x="424245" y="130561"/>
                </a:lnTo>
                <a:lnTo>
                  <a:pt x="389393" y="167955"/>
                </a:lnTo>
                <a:lnTo>
                  <a:pt x="352425" y="186791"/>
                </a:lnTo>
                <a:lnTo>
                  <a:pt x="371856" y="217398"/>
                </a:lnTo>
                <a:lnTo>
                  <a:pt x="414539" y="193972"/>
                </a:lnTo>
                <a:lnTo>
                  <a:pt x="446389" y="159362"/>
                </a:lnTo>
                <a:lnTo>
                  <a:pt x="460882" y="131559"/>
                </a:lnTo>
                <a:lnTo>
                  <a:pt x="499365" y="131559"/>
                </a:lnTo>
                <a:lnTo>
                  <a:pt x="482171" y="94480"/>
                </a:lnTo>
                <a:lnTo>
                  <a:pt x="479551" y="72351"/>
                </a:lnTo>
                <a:lnTo>
                  <a:pt x="479551" y="58445"/>
                </a:lnTo>
                <a:close/>
              </a:path>
              <a:path w="1036319" h="356235">
                <a:moveTo>
                  <a:pt x="499365" y="131559"/>
                </a:moveTo>
                <a:lnTo>
                  <a:pt x="460882" y="131559"/>
                </a:lnTo>
                <a:lnTo>
                  <a:pt x="467387" y="144473"/>
                </a:lnTo>
                <a:lnTo>
                  <a:pt x="494283" y="178396"/>
                </a:lnTo>
                <a:lnTo>
                  <a:pt x="531395" y="203444"/>
                </a:lnTo>
                <a:lnTo>
                  <a:pt x="545845" y="209448"/>
                </a:lnTo>
                <a:lnTo>
                  <a:pt x="565404" y="179247"/>
                </a:lnTo>
                <a:lnTo>
                  <a:pt x="552378" y="174192"/>
                </a:lnTo>
                <a:lnTo>
                  <a:pt x="540353" y="168211"/>
                </a:lnTo>
                <a:lnTo>
                  <a:pt x="529328" y="161306"/>
                </a:lnTo>
                <a:lnTo>
                  <a:pt x="519302" y="153479"/>
                </a:lnTo>
                <a:lnTo>
                  <a:pt x="510252" y="144907"/>
                </a:lnTo>
                <a:lnTo>
                  <a:pt x="502332" y="135782"/>
                </a:lnTo>
                <a:lnTo>
                  <a:pt x="499365" y="131559"/>
                </a:lnTo>
                <a:close/>
              </a:path>
              <a:path w="1036319" h="356235">
                <a:moveTo>
                  <a:pt x="555879" y="27431"/>
                </a:moveTo>
                <a:lnTo>
                  <a:pt x="363855" y="27431"/>
                </a:lnTo>
                <a:lnTo>
                  <a:pt x="363855" y="58445"/>
                </a:lnTo>
                <a:lnTo>
                  <a:pt x="555879" y="58445"/>
                </a:lnTo>
                <a:lnTo>
                  <a:pt x="555879" y="27431"/>
                </a:lnTo>
                <a:close/>
              </a:path>
              <a:path w="1036319" h="356235">
                <a:moveTo>
                  <a:pt x="810894" y="139903"/>
                </a:moveTo>
                <a:lnTo>
                  <a:pt x="773557" y="139903"/>
                </a:lnTo>
                <a:lnTo>
                  <a:pt x="773557" y="247599"/>
                </a:lnTo>
                <a:lnTo>
                  <a:pt x="754284" y="248086"/>
                </a:lnTo>
                <a:lnTo>
                  <a:pt x="700405" y="248780"/>
                </a:lnTo>
                <a:lnTo>
                  <a:pt x="704850" y="279387"/>
                </a:lnTo>
                <a:lnTo>
                  <a:pt x="721066" y="279451"/>
                </a:lnTo>
                <a:lnTo>
                  <a:pt x="791932" y="278253"/>
                </a:lnTo>
                <a:lnTo>
                  <a:pt x="848868" y="275056"/>
                </a:lnTo>
                <a:lnTo>
                  <a:pt x="887237" y="271410"/>
                </a:lnTo>
                <a:lnTo>
                  <a:pt x="924940" y="266268"/>
                </a:lnTo>
                <a:lnTo>
                  <a:pt x="923599" y="246405"/>
                </a:lnTo>
                <a:lnTo>
                  <a:pt x="810894" y="246405"/>
                </a:lnTo>
                <a:lnTo>
                  <a:pt x="810894" y="139903"/>
                </a:lnTo>
                <a:close/>
              </a:path>
              <a:path w="1036319" h="356235">
                <a:moveTo>
                  <a:pt x="923036" y="238061"/>
                </a:moveTo>
                <a:lnTo>
                  <a:pt x="881888" y="242394"/>
                </a:lnTo>
                <a:lnTo>
                  <a:pt x="839438" y="245237"/>
                </a:lnTo>
                <a:lnTo>
                  <a:pt x="810894" y="246405"/>
                </a:lnTo>
                <a:lnTo>
                  <a:pt x="923599" y="246405"/>
                </a:lnTo>
                <a:lnTo>
                  <a:pt x="923036" y="238061"/>
                </a:lnTo>
                <a:close/>
              </a:path>
              <a:path w="1036319" h="356235">
                <a:moveTo>
                  <a:pt x="902335" y="38227"/>
                </a:moveTo>
                <a:lnTo>
                  <a:pt x="720344" y="38227"/>
                </a:lnTo>
                <a:lnTo>
                  <a:pt x="720344" y="68770"/>
                </a:lnTo>
                <a:lnTo>
                  <a:pt x="864996" y="68770"/>
                </a:lnTo>
                <a:lnTo>
                  <a:pt x="864804" y="80462"/>
                </a:lnTo>
                <a:lnTo>
                  <a:pt x="862964" y="122542"/>
                </a:lnTo>
                <a:lnTo>
                  <a:pt x="857480" y="176494"/>
                </a:lnTo>
                <a:lnTo>
                  <a:pt x="854582" y="196735"/>
                </a:lnTo>
                <a:lnTo>
                  <a:pt x="892048" y="199517"/>
                </a:lnTo>
                <a:lnTo>
                  <a:pt x="897985" y="155087"/>
                </a:lnTo>
                <a:lnTo>
                  <a:pt x="901064" y="117106"/>
                </a:lnTo>
                <a:lnTo>
                  <a:pt x="902254" y="80462"/>
                </a:lnTo>
                <a:lnTo>
                  <a:pt x="902335" y="38227"/>
                </a:lnTo>
                <a:close/>
              </a:path>
              <a:path w="1036319" h="356235">
                <a:moveTo>
                  <a:pt x="325755" y="281368"/>
                </a:moveTo>
                <a:lnTo>
                  <a:pt x="0" y="281368"/>
                </a:lnTo>
                <a:lnTo>
                  <a:pt x="0" y="312369"/>
                </a:lnTo>
                <a:lnTo>
                  <a:pt x="325755" y="312369"/>
                </a:lnTo>
                <a:lnTo>
                  <a:pt x="325755" y="281368"/>
                </a:lnTo>
                <a:close/>
              </a:path>
              <a:path w="1036319" h="356235">
                <a:moveTo>
                  <a:pt x="180721" y="194348"/>
                </a:moveTo>
                <a:lnTo>
                  <a:pt x="143382" y="194348"/>
                </a:lnTo>
                <a:lnTo>
                  <a:pt x="143382" y="281368"/>
                </a:lnTo>
                <a:lnTo>
                  <a:pt x="180721" y="281368"/>
                </a:lnTo>
                <a:lnTo>
                  <a:pt x="180721" y="194348"/>
                </a:lnTo>
                <a:close/>
              </a:path>
              <a:path w="1036319" h="356235">
                <a:moveTo>
                  <a:pt x="285242" y="27431"/>
                </a:moveTo>
                <a:lnTo>
                  <a:pt x="40512" y="27431"/>
                </a:lnTo>
                <a:lnTo>
                  <a:pt x="40512" y="194348"/>
                </a:lnTo>
                <a:lnTo>
                  <a:pt x="288417" y="194348"/>
                </a:lnTo>
                <a:lnTo>
                  <a:pt x="288417" y="164147"/>
                </a:lnTo>
                <a:lnTo>
                  <a:pt x="78231" y="164147"/>
                </a:lnTo>
                <a:lnTo>
                  <a:pt x="78231" y="58051"/>
                </a:lnTo>
                <a:lnTo>
                  <a:pt x="285242" y="58051"/>
                </a:lnTo>
                <a:lnTo>
                  <a:pt x="285242" y="27431"/>
                </a:lnTo>
                <a:close/>
              </a:path>
              <a:path w="1036319" h="356235">
                <a:moveTo>
                  <a:pt x="981456" y="0"/>
                </a:moveTo>
                <a:lnTo>
                  <a:pt x="943229" y="0"/>
                </a:lnTo>
                <a:lnTo>
                  <a:pt x="943229" y="356069"/>
                </a:lnTo>
                <a:lnTo>
                  <a:pt x="981456" y="356069"/>
                </a:lnTo>
                <a:lnTo>
                  <a:pt x="981456" y="179247"/>
                </a:lnTo>
                <a:lnTo>
                  <a:pt x="1035812" y="179247"/>
                </a:lnTo>
                <a:lnTo>
                  <a:pt x="1035812" y="147053"/>
                </a:lnTo>
                <a:lnTo>
                  <a:pt x="981456" y="147053"/>
                </a:lnTo>
                <a:lnTo>
                  <a:pt x="9814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5455" y="5533263"/>
            <a:ext cx="1028700" cy="359410"/>
          </a:xfrm>
          <a:custGeom>
            <a:avLst/>
            <a:gdLst/>
            <a:ahLst/>
            <a:cxnLst/>
            <a:rect l="l" t="t" r="r" b="b"/>
            <a:pathLst>
              <a:path w="1028700" h="359410">
                <a:moveTo>
                  <a:pt x="296418" y="248386"/>
                </a:moveTo>
                <a:lnTo>
                  <a:pt x="55244" y="248386"/>
                </a:lnTo>
                <a:lnTo>
                  <a:pt x="55244" y="278980"/>
                </a:lnTo>
                <a:lnTo>
                  <a:pt x="258699" y="278980"/>
                </a:lnTo>
                <a:lnTo>
                  <a:pt x="258699" y="359244"/>
                </a:lnTo>
                <a:lnTo>
                  <a:pt x="296418" y="359244"/>
                </a:lnTo>
                <a:lnTo>
                  <a:pt x="296418" y="248386"/>
                </a:lnTo>
                <a:close/>
              </a:path>
              <a:path w="1028700" h="359410">
                <a:moveTo>
                  <a:pt x="452119" y="239636"/>
                </a:moveTo>
                <a:lnTo>
                  <a:pt x="414019" y="239636"/>
                </a:lnTo>
                <a:lnTo>
                  <a:pt x="414019" y="351701"/>
                </a:lnTo>
                <a:lnTo>
                  <a:pt x="657606" y="351701"/>
                </a:lnTo>
                <a:lnTo>
                  <a:pt x="657606" y="321106"/>
                </a:lnTo>
                <a:lnTo>
                  <a:pt x="452119" y="321106"/>
                </a:lnTo>
                <a:lnTo>
                  <a:pt x="452119" y="239636"/>
                </a:lnTo>
                <a:close/>
              </a:path>
              <a:path w="1028700" h="359410">
                <a:moveTo>
                  <a:pt x="646811" y="3556"/>
                </a:moveTo>
                <a:lnTo>
                  <a:pt x="609092" y="3556"/>
                </a:lnTo>
                <a:lnTo>
                  <a:pt x="609092" y="264274"/>
                </a:lnTo>
                <a:lnTo>
                  <a:pt x="646811" y="264274"/>
                </a:lnTo>
                <a:lnTo>
                  <a:pt x="646811" y="3556"/>
                </a:lnTo>
                <a:close/>
              </a:path>
              <a:path w="1028700" h="359410">
                <a:moveTo>
                  <a:pt x="481202" y="23114"/>
                </a:moveTo>
                <a:lnTo>
                  <a:pt x="442594" y="23114"/>
                </a:lnTo>
                <a:lnTo>
                  <a:pt x="442594" y="58445"/>
                </a:lnTo>
                <a:lnTo>
                  <a:pt x="441928" y="71834"/>
                </a:lnTo>
                <a:lnTo>
                  <a:pt x="431926" y="110248"/>
                </a:lnTo>
                <a:lnTo>
                  <a:pt x="410906" y="144236"/>
                </a:lnTo>
                <a:lnTo>
                  <a:pt x="379666" y="171257"/>
                </a:lnTo>
                <a:lnTo>
                  <a:pt x="353568" y="184010"/>
                </a:lnTo>
                <a:lnTo>
                  <a:pt x="373888" y="213817"/>
                </a:lnTo>
                <a:lnTo>
                  <a:pt x="415946" y="189024"/>
                </a:lnTo>
                <a:lnTo>
                  <a:pt x="447547" y="152539"/>
                </a:lnTo>
                <a:lnTo>
                  <a:pt x="462025" y="123215"/>
                </a:lnTo>
                <a:lnTo>
                  <a:pt x="499827" y="123215"/>
                </a:lnTo>
                <a:lnTo>
                  <a:pt x="483695" y="83993"/>
                </a:lnTo>
                <a:lnTo>
                  <a:pt x="481202" y="58445"/>
                </a:lnTo>
                <a:lnTo>
                  <a:pt x="481202" y="23114"/>
                </a:lnTo>
                <a:close/>
              </a:path>
              <a:path w="1028700" h="359410">
                <a:moveTo>
                  <a:pt x="499827" y="123215"/>
                </a:moveTo>
                <a:lnTo>
                  <a:pt x="462025" y="123215"/>
                </a:lnTo>
                <a:lnTo>
                  <a:pt x="468723" y="137369"/>
                </a:lnTo>
                <a:lnTo>
                  <a:pt x="496316" y="174129"/>
                </a:lnTo>
                <a:lnTo>
                  <a:pt x="534570" y="200993"/>
                </a:lnTo>
                <a:lnTo>
                  <a:pt x="549529" y="207454"/>
                </a:lnTo>
                <a:lnTo>
                  <a:pt x="568960" y="177253"/>
                </a:lnTo>
                <a:lnTo>
                  <a:pt x="555720" y="171863"/>
                </a:lnTo>
                <a:lnTo>
                  <a:pt x="543432" y="165446"/>
                </a:lnTo>
                <a:lnTo>
                  <a:pt x="532098" y="158005"/>
                </a:lnTo>
                <a:lnTo>
                  <a:pt x="521716" y="149542"/>
                </a:lnTo>
                <a:lnTo>
                  <a:pt x="512476" y="140224"/>
                </a:lnTo>
                <a:lnTo>
                  <a:pt x="504380" y="130217"/>
                </a:lnTo>
                <a:lnTo>
                  <a:pt x="499827" y="123215"/>
                </a:lnTo>
                <a:close/>
              </a:path>
              <a:path w="1028700" h="359410">
                <a:moveTo>
                  <a:pt x="987424" y="211429"/>
                </a:moveTo>
                <a:lnTo>
                  <a:pt x="742569" y="211429"/>
                </a:lnTo>
                <a:lnTo>
                  <a:pt x="742569" y="239636"/>
                </a:lnTo>
                <a:lnTo>
                  <a:pt x="949959" y="239636"/>
                </a:lnTo>
                <a:lnTo>
                  <a:pt x="949959" y="267462"/>
                </a:lnTo>
                <a:lnTo>
                  <a:pt x="742950" y="267462"/>
                </a:lnTo>
                <a:lnTo>
                  <a:pt x="742950" y="355676"/>
                </a:lnTo>
                <a:lnTo>
                  <a:pt x="997331" y="355676"/>
                </a:lnTo>
                <a:lnTo>
                  <a:pt x="997331" y="326669"/>
                </a:lnTo>
                <a:lnTo>
                  <a:pt x="779907" y="326669"/>
                </a:lnTo>
                <a:lnTo>
                  <a:pt x="779907" y="294881"/>
                </a:lnTo>
                <a:lnTo>
                  <a:pt x="987424" y="294881"/>
                </a:lnTo>
                <a:lnTo>
                  <a:pt x="987424" y="211429"/>
                </a:lnTo>
                <a:close/>
              </a:path>
              <a:path w="1028700" h="359410">
                <a:moveTo>
                  <a:pt x="1028319" y="153809"/>
                </a:moveTo>
                <a:lnTo>
                  <a:pt x="703707" y="153809"/>
                </a:lnTo>
                <a:lnTo>
                  <a:pt x="703707" y="184010"/>
                </a:lnTo>
                <a:lnTo>
                  <a:pt x="1028319" y="184010"/>
                </a:lnTo>
                <a:lnTo>
                  <a:pt x="1028319" y="153809"/>
                </a:lnTo>
                <a:close/>
              </a:path>
              <a:path w="1028700" h="359410">
                <a:moveTo>
                  <a:pt x="101726" y="85458"/>
                </a:moveTo>
                <a:lnTo>
                  <a:pt x="59308" y="94221"/>
                </a:lnTo>
                <a:lnTo>
                  <a:pt x="25884" y="125441"/>
                </a:lnTo>
                <a:lnTo>
                  <a:pt x="19812" y="152615"/>
                </a:lnTo>
                <a:lnTo>
                  <a:pt x="20550" y="162233"/>
                </a:lnTo>
                <a:lnTo>
                  <a:pt x="42894" y="200945"/>
                </a:lnTo>
                <a:lnTo>
                  <a:pt x="79089" y="217531"/>
                </a:lnTo>
                <a:lnTo>
                  <a:pt x="101726" y="219773"/>
                </a:lnTo>
                <a:lnTo>
                  <a:pt x="113373" y="219175"/>
                </a:lnTo>
                <a:lnTo>
                  <a:pt x="152812" y="206432"/>
                </a:lnTo>
                <a:lnTo>
                  <a:pt x="170770" y="190373"/>
                </a:lnTo>
                <a:lnTo>
                  <a:pt x="101726" y="190373"/>
                </a:lnTo>
                <a:lnTo>
                  <a:pt x="91682" y="189632"/>
                </a:lnTo>
                <a:lnTo>
                  <a:pt x="58562" y="168071"/>
                </a:lnTo>
                <a:lnTo>
                  <a:pt x="55244" y="152615"/>
                </a:lnTo>
                <a:lnTo>
                  <a:pt x="56124" y="144426"/>
                </a:lnTo>
                <a:lnTo>
                  <a:pt x="91682" y="115226"/>
                </a:lnTo>
                <a:lnTo>
                  <a:pt x="101726" y="114465"/>
                </a:lnTo>
                <a:lnTo>
                  <a:pt x="170497" y="114465"/>
                </a:lnTo>
                <a:lnTo>
                  <a:pt x="167290" y="110553"/>
                </a:lnTo>
                <a:lnTo>
                  <a:pt x="134570" y="90508"/>
                </a:lnTo>
                <a:lnTo>
                  <a:pt x="113373" y="86127"/>
                </a:lnTo>
                <a:lnTo>
                  <a:pt x="101726" y="85458"/>
                </a:lnTo>
                <a:close/>
              </a:path>
              <a:path w="1028700" h="359410">
                <a:moveTo>
                  <a:pt x="170497" y="114465"/>
                </a:moveTo>
                <a:lnTo>
                  <a:pt x="101726" y="114465"/>
                </a:lnTo>
                <a:lnTo>
                  <a:pt x="111631" y="115226"/>
                </a:lnTo>
                <a:lnTo>
                  <a:pt x="120570" y="117244"/>
                </a:lnTo>
                <a:lnTo>
                  <a:pt x="147903" y="144426"/>
                </a:lnTo>
                <a:lnTo>
                  <a:pt x="148970" y="152615"/>
                </a:lnTo>
                <a:lnTo>
                  <a:pt x="147903" y="160785"/>
                </a:lnTo>
                <a:lnTo>
                  <a:pt x="120570" y="187655"/>
                </a:lnTo>
                <a:lnTo>
                  <a:pt x="101726" y="190373"/>
                </a:lnTo>
                <a:lnTo>
                  <a:pt x="170770" y="190373"/>
                </a:lnTo>
                <a:lnTo>
                  <a:pt x="183895" y="152615"/>
                </a:lnTo>
                <a:lnTo>
                  <a:pt x="183084" y="142928"/>
                </a:lnTo>
                <a:lnTo>
                  <a:pt x="181022" y="133870"/>
                </a:lnTo>
                <a:lnTo>
                  <a:pt x="177698" y="125441"/>
                </a:lnTo>
                <a:lnTo>
                  <a:pt x="173100" y="117640"/>
                </a:lnTo>
                <a:lnTo>
                  <a:pt x="170497" y="114465"/>
                </a:lnTo>
                <a:close/>
              </a:path>
              <a:path w="1028700" h="359410">
                <a:moveTo>
                  <a:pt x="865758" y="9143"/>
                </a:moveTo>
                <a:lnTo>
                  <a:pt x="812053" y="13160"/>
                </a:lnTo>
                <a:lnTo>
                  <a:pt x="772159" y="24892"/>
                </a:lnTo>
                <a:lnTo>
                  <a:pt x="740870" y="56306"/>
                </a:lnTo>
                <a:lnTo>
                  <a:pt x="738632" y="70358"/>
                </a:lnTo>
                <a:lnTo>
                  <a:pt x="740870" y="84438"/>
                </a:lnTo>
                <a:lnTo>
                  <a:pt x="772159" y="116065"/>
                </a:lnTo>
                <a:lnTo>
                  <a:pt x="812053" y="127919"/>
                </a:lnTo>
                <a:lnTo>
                  <a:pt x="865758" y="131953"/>
                </a:lnTo>
                <a:lnTo>
                  <a:pt x="894333" y="130915"/>
                </a:lnTo>
                <a:lnTo>
                  <a:pt x="941196" y="122967"/>
                </a:lnTo>
                <a:lnTo>
                  <a:pt x="977433" y="103746"/>
                </a:lnTo>
                <a:lnTo>
                  <a:pt x="865758" y="103746"/>
                </a:lnTo>
                <a:lnTo>
                  <a:pt x="845609" y="103200"/>
                </a:lnTo>
                <a:lnTo>
                  <a:pt x="800354" y="95250"/>
                </a:lnTo>
                <a:lnTo>
                  <a:pt x="778002" y="70358"/>
                </a:lnTo>
                <a:lnTo>
                  <a:pt x="779333" y="62856"/>
                </a:lnTo>
                <a:lnTo>
                  <a:pt x="812930" y="41957"/>
                </a:lnTo>
                <a:lnTo>
                  <a:pt x="865758" y="36956"/>
                </a:lnTo>
                <a:lnTo>
                  <a:pt x="977284" y="36956"/>
                </a:lnTo>
                <a:lnTo>
                  <a:pt x="973937" y="33585"/>
                </a:lnTo>
                <a:lnTo>
                  <a:pt x="959484" y="24892"/>
                </a:lnTo>
                <a:lnTo>
                  <a:pt x="941197" y="18055"/>
                </a:lnTo>
                <a:lnTo>
                  <a:pt x="919480" y="13160"/>
                </a:lnTo>
                <a:lnTo>
                  <a:pt x="894334" y="10193"/>
                </a:lnTo>
                <a:lnTo>
                  <a:pt x="865758" y="9143"/>
                </a:lnTo>
                <a:close/>
              </a:path>
              <a:path w="1028700" h="359410">
                <a:moveTo>
                  <a:pt x="977284" y="36956"/>
                </a:moveTo>
                <a:lnTo>
                  <a:pt x="865758" y="36956"/>
                </a:lnTo>
                <a:lnTo>
                  <a:pt x="885926" y="37576"/>
                </a:lnTo>
                <a:lnTo>
                  <a:pt x="903557" y="39243"/>
                </a:lnTo>
                <a:lnTo>
                  <a:pt x="941093" y="50543"/>
                </a:lnTo>
                <a:lnTo>
                  <a:pt x="954023" y="70358"/>
                </a:lnTo>
                <a:lnTo>
                  <a:pt x="952523" y="78078"/>
                </a:lnTo>
                <a:lnTo>
                  <a:pt x="918640" y="98952"/>
                </a:lnTo>
                <a:lnTo>
                  <a:pt x="865758" y="103746"/>
                </a:lnTo>
                <a:lnTo>
                  <a:pt x="977433" y="103746"/>
                </a:lnTo>
                <a:lnTo>
                  <a:pt x="984329" y="96750"/>
                </a:lnTo>
                <a:lnTo>
                  <a:pt x="990649" y="84438"/>
                </a:lnTo>
                <a:lnTo>
                  <a:pt x="992885" y="70358"/>
                </a:lnTo>
                <a:lnTo>
                  <a:pt x="990649" y="56306"/>
                </a:lnTo>
                <a:lnTo>
                  <a:pt x="984329" y="44053"/>
                </a:lnTo>
                <a:lnTo>
                  <a:pt x="977284" y="36956"/>
                </a:lnTo>
                <a:close/>
              </a:path>
              <a:path w="1028700" h="359410">
                <a:moveTo>
                  <a:pt x="296418" y="3175"/>
                </a:moveTo>
                <a:lnTo>
                  <a:pt x="258699" y="3175"/>
                </a:lnTo>
                <a:lnTo>
                  <a:pt x="258699" y="88239"/>
                </a:lnTo>
                <a:lnTo>
                  <a:pt x="201421" y="88239"/>
                </a:lnTo>
                <a:lnTo>
                  <a:pt x="201421" y="118440"/>
                </a:lnTo>
                <a:lnTo>
                  <a:pt x="258699" y="118440"/>
                </a:lnTo>
                <a:lnTo>
                  <a:pt x="258699" y="155397"/>
                </a:lnTo>
                <a:lnTo>
                  <a:pt x="201041" y="155397"/>
                </a:lnTo>
                <a:lnTo>
                  <a:pt x="201041" y="186397"/>
                </a:lnTo>
                <a:lnTo>
                  <a:pt x="258699" y="186397"/>
                </a:lnTo>
                <a:lnTo>
                  <a:pt x="258699" y="228917"/>
                </a:lnTo>
                <a:lnTo>
                  <a:pt x="296418" y="228917"/>
                </a:lnTo>
                <a:lnTo>
                  <a:pt x="296418" y="3175"/>
                </a:lnTo>
                <a:close/>
              </a:path>
              <a:path w="1028700" h="359410">
                <a:moveTo>
                  <a:pt x="200279" y="37718"/>
                </a:moveTo>
                <a:lnTo>
                  <a:pt x="0" y="37718"/>
                </a:lnTo>
                <a:lnTo>
                  <a:pt x="0" y="68376"/>
                </a:lnTo>
                <a:lnTo>
                  <a:pt x="200279" y="68376"/>
                </a:lnTo>
                <a:lnTo>
                  <a:pt x="200279" y="37718"/>
                </a:lnTo>
                <a:close/>
              </a:path>
              <a:path w="1028700" h="359410">
                <a:moveTo>
                  <a:pt x="120776" y="0"/>
                </a:moveTo>
                <a:lnTo>
                  <a:pt x="83438" y="0"/>
                </a:lnTo>
                <a:lnTo>
                  <a:pt x="83438" y="37718"/>
                </a:lnTo>
                <a:lnTo>
                  <a:pt x="120776" y="37718"/>
                </a:lnTo>
                <a:lnTo>
                  <a:pt x="1207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1824" y="5536438"/>
            <a:ext cx="2713355" cy="405130"/>
          </a:xfrm>
          <a:custGeom>
            <a:avLst/>
            <a:gdLst/>
            <a:ahLst/>
            <a:cxnLst/>
            <a:rect l="l" t="t" r="r" b="b"/>
            <a:pathLst>
              <a:path w="2713354" h="405129">
                <a:moveTo>
                  <a:pt x="291338" y="381"/>
                </a:moveTo>
                <a:lnTo>
                  <a:pt x="253619" y="381"/>
                </a:lnTo>
                <a:lnTo>
                  <a:pt x="253619" y="72351"/>
                </a:lnTo>
                <a:lnTo>
                  <a:pt x="178054" y="72351"/>
                </a:lnTo>
                <a:lnTo>
                  <a:pt x="183642" y="35560"/>
                </a:lnTo>
                <a:lnTo>
                  <a:pt x="183642" y="27813"/>
                </a:lnTo>
                <a:lnTo>
                  <a:pt x="18288" y="27813"/>
                </a:lnTo>
                <a:lnTo>
                  <a:pt x="18288" y="58051"/>
                </a:lnTo>
                <a:lnTo>
                  <a:pt x="142748" y="58051"/>
                </a:lnTo>
                <a:lnTo>
                  <a:pt x="139763" y="72961"/>
                </a:lnTo>
                <a:lnTo>
                  <a:pt x="120142" y="114185"/>
                </a:lnTo>
                <a:lnTo>
                  <a:pt x="85788" y="149580"/>
                </a:lnTo>
                <a:lnTo>
                  <a:pt x="38188" y="178257"/>
                </a:lnTo>
                <a:lnTo>
                  <a:pt x="0" y="193154"/>
                </a:lnTo>
                <a:lnTo>
                  <a:pt x="16383" y="222961"/>
                </a:lnTo>
                <a:lnTo>
                  <a:pt x="66890" y="202361"/>
                </a:lnTo>
                <a:lnTo>
                  <a:pt x="109601" y="175171"/>
                </a:lnTo>
                <a:lnTo>
                  <a:pt x="143433" y="141884"/>
                </a:lnTo>
                <a:lnTo>
                  <a:pt x="167767" y="102946"/>
                </a:lnTo>
                <a:lnTo>
                  <a:pt x="253619" y="102946"/>
                </a:lnTo>
                <a:lnTo>
                  <a:pt x="253619" y="151828"/>
                </a:lnTo>
                <a:lnTo>
                  <a:pt x="162560" y="151828"/>
                </a:lnTo>
                <a:lnTo>
                  <a:pt x="162560" y="182816"/>
                </a:lnTo>
                <a:lnTo>
                  <a:pt x="253619" y="182816"/>
                </a:lnTo>
                <a:lnTo>
                  <a:pt x="253619" y="264680"/>
                </a:lnTo>
                <a:lnTo>
                  <a:pt x="291338" y="264680"/>
                </a:lnTo>
                <a:lnTo>
                  <a:pt x="291338" y="102946"/>
                </a:lnTo>
                <a:lnTo>
                  <a:pt x="291338" y="72351"/>
                </a:lnTo>
                <a:lnTo>
                  <a:pt x="291338" y="381"/>
                </a:lnTo>
                <a:close/>
              </a:path>
              <a:path w="2713354" h="405129">
                <a:moveTo>
                  <a:pt x="300482" y="317931"/>
                </a:moveTo>
                <a:lnTo>
                  <a:pt x="100203" y="317931"/>
                </a:lnTo>
                <a:lnTo>
                  <a:pt x="100203" y="238455"/>
                </a:lnTo>
                <a:lnTo>
                  <a:pt x="61976" y="238455"/>
                </a:lnTo>
                <a:lnTo>
                  <a:pt x="61976" y="348526"/>
                </a:lnTo>
                <a:lnTo>
                  <a:pt x="300482" y="348526"/>
                </a:lnTo>
                <a:lnTo>
                  <a:pt x="300482" y="317931"/>
                </a:lnTo>
                <a:close/>
              </a:path>
              <a:path w="2713354" h="405129">
                <a:moveTo>
                  <a:pt x="543179" y="112483"/>
                </a:moveTo>
                <a:lnTo>
                  <a:pt x="530606" y="66662"/>
                </a:lnTo>
                <a:lnTo>
                  <a:pt x="506222" y="41338"/>
                </a:lnTo>
                <a:lnTo>
                  <a:pt x="506222" y="112483"/>
                </a:lnTo>
                <a:lnTo>
                  <a:pt x="505726" y="120624"/>
                </a:lnTo>
                <a:lnTo>
                  <a:pt x="484162" y="157314"/>
                </a:lnTo>
                <a:lnTo>
                  <a:pt x="448691" y="168122"/>
                </a:lnTo>
                <a:lnTo>
                  <a:pt x="436511" y="167043"/>
                </a:lnTo>
                <a:lnTo>
                  <a:pt x="400113" y="144703"/>
                </a:lnTo>
                <a:lnTo>
                  <a:pt x="390652" y="112483"/>
                </a:lnTo>
                <a:lnTo>
                  <a:pt x="391833" y="100685"/>
                </a:lnTo>
                <a:lnTo>
                  <a:pt x="415747" y="66065"/>
                </a:lnTo>
                <a:lnTo>
                  <a:pt x="448691" y="57251"/>
                </a:lnTo>
                <a:lnTo>
                  <a:pt x="456666" y="57746"/>
                </a:lnTo>
                <a:lnTo>
                  <a:pt x="494449" y="77838"/>
                </a:lnTo>
                <a:lnTo>
                  <a:pt x="506222" y="112483"/>
                </a:lnTo>
                <a:lnTo>
                  <a:pt x="506222" y="41338"/>
                </a:lnTo>
                <a:lnTo>
                  <a:pt x="461848" y="25044"/>
                </a:lnTo>
                <a:lnTo>
                  <a:pt x="448691" y="24257"/>
                </a:lnTo>
                <a:lnTo>
                  <a:pt x="435444" y="25044"/>
                </a:lnTo>
                <a:lnTo>
                  <a:pt x="390055" y="41833"/>
                </a:lnTo>
                <a:lnTo>
                  <a:pt x="360934" y="76949"/>
                </a:lnTo>
                <a:lnTo>
                  <a:pt x="353695" y="112483"/>
                </a:lnTo>
                <a:lnTo>
                  <a:pt x="354571" y="125285"/>
                </a:lnTo>
                <a:lnTo>
                  <a:pt x="373151" y="168173"/>
                </a:lnTo>
                <a:lnTo>
                  <a:pt x="411200" y="194678"/>
                </a:lnTo>
                <a:lnTo>
                  <a:pt x="448691" y="201104"/>
                </a:lnTo>
                <a:lnTo>
                  <a:pt x="461848" y="200329"/>
                </a:lnTo>
                <a:lnTo>
                  <a:pt x="507047" y="183680"/>
                </a:lnTo>
                <a:lnTo>
                  <a:pt x="536028" y="148437"/>
                </a:lnTo>
                <a:lnTo>
                  <a:pt x="542315" y="125285"/>
                </a:lnTo>
                <a:lnTo>
                  <a:pt x="543179" y="112483"/>
                </a:lnTo>
                <a:close/>
              </a:path>
              <a:path w="2713354" h="405129">
                <a:moveTo>
                  <a:pt x="641731" y="381"/>
                </a:moveTo>
                <a:lnTo>
                  <a:pt x="604012" y="381"/>
                </a:lnTo>
                <a:lnTo>
                  <a:pt x="604012" y="259118"/>
                </a:lnTo>
                <a:lnTo>
                  <a:pt x="641731" y="259118"/>
                </a:lnTo>
                <a:lnTo>
                  <a:pt x="641731" y="381"/>
                </a:lnTo>
                <a:close/>
              </a:path>
              <a:path w="2713354" h="405129">
                <a:moveTo>
                  <a:pt x="652526" y="317931"/>
                </a:moveTo>
                <a:lnTo>
                  <a:pt x="447040" y="317931"/>
                </a:lnTo>
                <a:lnTo>
                  <a:pt x="447040" y="232892"/>
                </a:lnTo>
                <a:lnTo>
                  <a:pt x="408940" y="232892"/>
                </a:lnTo>
                <a:lnTo>
                  <a:pt x="408940" y="348526"/>
                </a:lnTo>
                <a:lnTo>
                  <a:pt x="652526" y="348526"/>
                </a:lnTo>
                <a:lnTo>
                  <a:pt x="652526" y="317931"/>
                </a:lnTo>
                <a:close/>
              </a:path>
              <a:path w="2713354" h="405129">
                <a:moveTo>
                  <a:pt x="892048" y="195541"/>
                </a:moveTo>
                <a:lnTo>
                  <a:pt x="880237" y="152565"/>
                </a:lnTo>
                <a:lnTo>
                  <a:pt x="855980" y="127825"/>
                </a:lnTo>
                <a:lnTo>
                  <a:pt x="855980" y="195541"/>
                </a:lnTo>
                <a:lnTo>
                  <a:pt x="854824" y="206730"/>
                </a:lnTo>
                <a:lnTo>
                  <a:pt x="833221" y="239001"/>
                </a:lnTo>
                <a:lnTo>
                  <a:pt x="803529" y="246799"/>
                </a:lnTo>
                <a:lnTo>
                  <a:pt x="792454" y="245922"/>
                </a:lnTo>
                <a:lnTo>
                  <a:pt x="759396" y="225425"/>
                </a:lnTo>
                <a:lnTo>
                  <a:pt x="751078" y="195541"/>
                </a:lnTo>
                <a:lnTo>
                  <a:pt x="752055" y="184467"/>
                </a:lnTo>
                <a:lnTo>
                  <a:pt x="773595" y="152095"/>
                </a:lnTo>
                <a:lnTo>
                  <a:pt x="803529" y="143878"/>
                </a:lnTo>
                <a:lnTo>
                  <a:pt x="814501" y="144919"/>
                </a:lnTo>
                <a:lnTo>
                  <a:pt x="847344" y="165823"/>
                </a:lnTo>
                <a:lnTo>
                  <a:pt x="855980" y="195541"/>
                </a:lnTo>
                <a:lnTo>
                  <a:pt x="855980" y="127825"/>
                </a:lnTo>
                <a:lnTo>
                  <a:pt x="815949" y="113626"/>
                </a:lnTo>
                <a:lnTo>
                  <a:pt x="803529" y="112890"/>
                </a:lnTo>
                <a:lnTo>
                  <a:pt x="790943" y="113626"/>
                </a:lnTo>
                <a:lnTo>
                  <a:pt x="748296" y="129286"/>
                </a:lnTo>
                <a:lnTo>
                  <a:pt x="721436" y="162217"/>
                </a:lnTo>
                <a:lnTo>
                  <a:pt x="714883" y="195541"/>
                </a:lnTo>
                <a:lnTo>
                  <a:pt x="715670" y="207467"/>
                </a:lnTo>
                <a:lnTo>
                  <a:pt x="732675" y="247484"/>
                </a:lnTo>
                <a:lnTo>
                  <a:pt x="768032" y="272351"/>
                </a:lnTo>
                <a:lnTo>
                  <a:pt x="803529" y="278587"/>
                </a:lnTo>
                <a:lnTo>
                  <a:pt x="815949" y="277774"/>
                </a:lnTo>
                <a:lnTo>
                  <a:pt x="858367" y="262001"/>
                </a:lnTo>
                <a:lnTo>
                  <a:pt x="874471" y="246799"/>
                </a:lnTo>
                <a:lnTo>
                  <a:pt x="880237" y="238709"/>
                </a:lnTo>
                <a:lnTo>
                  <a:pt x="885253" y="229057"/>
                </a:lnTo>
                <a:lnTo>
                  <a:pt x="888898" y="218630"/>
                </a:lnTo>
                <a:lnTo>
                  <a:pt x="891159" y="207467"/>
                </a:lnTo>
                <a:lnTo>
                  <a:pt x="892048" y="195541"/>
                </a:lnTo>
                <a:close/>
              </a:path>
              <a:path w="2713354" h="405129">
                <a:moveTo>
                  <a:pt x="907542" y="55664"/>
                </a:moveTo>
                <a:lnTo>
                  <a:pt x="822198" y="55664"/>
                </a:lnTo>
                <a:lnTo>
                  <a:pt x="822198" y="4826"/>
                </a:lnTo>
                <a:lnTo>
                  <a:pt x="784352" y="4826"/>
                </a:lnTo>
                <a:lnTo>
                  <a:pt x="784352" y="55664"/>
                </a:lnTo>
                <a:lnTo>
                  <a:pt x="696595" y="55664"/>
                </a:lnTo>
                <a:lnTo>
                  <a:pt x="696595" y="86652"/>
                </a:lnTo>
                <a:lnTo>
                  <a:pt x="907542" y="86652"/>
                </a:lnTo>
                <a:lnTo>
                  <a:pt x="907542" y="55664"/>
                </a:lnTo>
                <a:close/>
              </a:path>
              <a:path w="2713354" h="405129">
                <a:moveTo>
                  <a:pt x="1033145" y="144272"/>
                </a:moveTo>
                <a:lnTo>
                  <a:pt x="975995" y="144272"/>
                </a:lnTo>
                <a:lnTo>
                  <a:pt x="975995" y="0"/>
                </a:lnTo>
                <a:lnTo>
                  <a:pt x="938530" y="0"/>
                </a:lnTo>
                <a:lnTo>
                  <a:pt x="938530" y="356069"/>
                </a:lnTo>
                <a:lnTo>
                  <a:pt x="975995" y="356069"/>
                </a:lnTo>
                <a:lnTo>
                  <a:pt x="975995" y="175666"/>
                </a:lnTo>
                <a:lnTo>
                  <a:pt x="1033145" y="175666"/>
                </a:lnTo>
                <a:lnTo>
                  <a:pt x="1033145" y="144272"/>
                </a:lnTo>
                <a:close/>
              </a:path>
              <a:path w="2713354" h="405129">
                <a:moveTo>
                  <a:pt x="1338707" y="34163"/>
                </a:moveTo>
                <a:lnTo>
                  <a:pt x="1084834" y="34163"/>
                </a:lnTo>
                <a:lnTo>
                  <a:pt x="1084834" y="64808"/>
                </a:lnTo>
                <a:lnTo>
                  <a:pt x="1300988" y="64808"/>
                </a:lnTo>
                <a:lnTo>
                  <a:pt x="1300899" y="91744"/>
                </a:lnTo>
                <a:lnTo>
                  <a:pt x="1299210" y="140550"/>
                </a:lnTo>
                <a:lnTo>
                  <a:pt x="1295107" y="183007"/>
                </a:lnTo>
                <a:lnTo>
                  <a:pt x="1287018" y="231305"/>
                </a:lnTo>
                <a:lnTo>
                  <a:pt x="1325245" y="235280"/>
                </a:lnTo>
                <a:lnTo>
                  <a:pt x="1333030" y="184823"/>
                </a:lnTo>
                <a:lnTo>
                  <a:pt x="1337056" y="141503"/>
                </a:lnTo>
                <a:lnTo>
                  <a:pt x="1338465" y="102946"/>
                </a:lnTo>
                <a:lnTo>
                  <a:pt x="1338643" y="91744"/>
                </a:lnTo>
                <a:lnTo>
                  <a:pt x="1338707" y="34163"/>
                </a:lnTo>
                <a:close/>
              </a:path>
              <a:path w="2713354" h="405129">
                <a:moveTo>
                  <a:pt x="1375283" y="276606"/>
                </a:moveTo>
                <a:lnTo>
                  <a:pt x="1211580" y="276606"/>
                </a:lnTo>
                <a:lnTo>
                  <a:pt x="1211580" y="151028"/>
                </a:lnTo>
                <a:lnTo>
                  <a:pt x="1174242" y="151028"/>
                </a:lnTo>
                <a:lnTo>
                  <a:pt x="1174242" y="276606"/>
                </a:lnTo>
                <a:lnTo>
                  <a:pt x="1050671" y="276606"/>
                </a:lnTo>
                <a:lnTo>
                  <a:pt x="1050671" y="307987"/>
                </a:lnTo>
                <a:lnTo>
                  <a:pt x="1375283" y="307987"/>
                </a:lnTo>
                <a:lnTo>
                  <a:pt x="1375283" y="276606"/>
                </a:lnTo>
                <a:close/>
              </a:path>
              <a:path w="2713354" h="405129">
                <a:moveTo>
                  <a:pt x="1466596" y="294881"/>
                </a:moveTo>
                <a:lnTo>
                  <a:pt x="1422146" y="294881"/>
                </a:lnTo>
                <a:lnTo>
                  <a:pt x="1401064" y="404558"/>
                </a:lnTo>
                <a:lnTo>
                  <a:pt x="1434846" y="404558"/>
                </a:lnTo>
                <a:lnTo>
                  <a:pt x="1466596" y="294881"/>
                </a:lnTo>
                <a:close/>
              </a:path>
              <a:path w="2713354" h="405129">
                <a:moveTo>
                  <a:pt x="1848739" y="322300"/>
                </a:moveTo>
                <a:lnTo>
                  <a:pt x="1789455" y="213817"/>
                </a:lnTo>
                <a:lnTo>
                  <a:pt x="1785112" y="205867"/>
                </a:lnTo>
                <a:lnTo>
                  <a:pt x="1797418" y="200228"/>
                </a:lnTo>
                <a:lnTo>
                  <a:pt x="1808073" y="193205"/>
                </a:lnTo>
                <a:lnTo>
                  <a:pt x="1817090" y="184810"/>
                </a:lnTo>
                <a:lnTo>
                  <a:pt x="1823681" y="176072"/>
                </a:lnTo>
                <a:lnTo>
                  <a:pt x="1824482" y="175018"/>
                </a:lnTo>
                <a:lnTo>
                  <a:pt x="1830222" y="164033"/>
                </a:lnTo>
                <a:lnTo>
                  <a:pt x="1834299" y="152006"/>
                </a:lnTo>
                <a:lnTo>
                  <a:pt x="1836750" y="138925"/>
                </a:lnTo>
                <a:lnTo>
                  <a:pt x="1837563" y="124802"/>
                </a:lnTo>
                <a:lnTo>
                  <a:pt x="1836940" y="111887"/>
                </a:lnTo>
                <a:lnTo>
                  <a:pt x="1834908" y="99771"/>
                </a:lnTo>
                <a:lnTo>
                  <a:pt x="1831467" y="88455"/>
                </a:lnTo>
                <a:lnTo>
                  <a:pt x="1826641" y="77927"/>
                </a:lnTo>
                <a:lnTo>
                  <a:pt x="1822754" y="71958"/>
                </a:lnTo>
                <a:lnTo>
                  <a:pt x="1820418" y="68364"/>
                </a:lnTo>
                <a:lnTo>
                  <a:pt x="1812810" y="59893"/>
                </a:lnTo>
                <a:lnTo>
                  <a:pt x="1803793" y="52514"/>
                </a:lnTo>
                <a:lnTo>
                  <a:pt x="1793494" y="46316"/>
                </a:lnTo>
                <a:lnTo>
                  <a:pt x="1793494" y="124802"/>
                </a:lnTo>
                <a:lnTo>
                  <a:pt x="1792693" y="136398"/>
                </a:lnTo>
                <a:lnTo>
                  <a:pt x="1771167" y="168478"/>
                </a:lnTo>
                <a:lnTo>
                  <a:pt x="1733550" y="176072"/>
                </a:lnTo>
                <a:lnTo>
                  <a:pt x="1679067" y="176072"/>
                </a:lnTo>
                <a:lnTo>
                  <a:pt x="1679067" y="71958"/>
                </a:lnTo>
                <a:lnTo>
                  <a:pt x="1733550" y="71958"/>
                </a:lnTo>
                <a:lnTo>
                  <a:pt x="1771167" y="80048"/>
                </a:lnTo>
                <a:lnTo>
                  <a:pt x="1792693" y="113131"/>
                </a:lnTo>
                <a:lnTo>
                  <a:pt x="1793494" y="124802"/>
                </a:lnTo>
                <a:lnTo>
                  <a:pt x="1793494" y="46316"/>
                </a:lnTo>
                <a:lnTo>
                  <a:pt x="1753831" y="35407"/>
                </a:lnTo>
                <a:lnTo>
                  <a:pt x="1737868" y="34544"/>
                </a:lnTo>
                <a:lnTo>
                  <a:pt x="1635379" y="34544"/>
                </a:lnTo>
                <a:lnTo>
                  <a:pt x="1635379" y="322300"/>
                </a:lnTo>
                <a:lnTo>
                  <a:pt x="1679067" y="322300"/>
                </a:lnTo>
                <a:lnTo>
                  <a:pt x="1679067" y="213817"/>
                </a:lnTo>
                <a:lnTo>
                  <a:pt x="1740662" y="213817"/>
                </a:lnTo>
                <a:lnTo>
                  <a:pt x="1799082" y="322300"/>
                </a:lnTo>
                <a:lnTo>
                  <a:pt x="1848739" y="322300"/>
                </a:lnTo>
                <a:close/>
              </a:path>
              <a:path w="2713354" h="405129">
                <a:moveTo>
                  <a:pt x="2108581" y="322300"/>
                </a:moveTo>
                <a:lnTo>
                  <a:pt x="2089442" y="299250"/>
                </a:lnTo>
                <a:lnTo>
                  <a:pt x="2082190" y="290512"/>
                </a:lnTo>
                <a:lnTo>
                  <a:pt x="2067687" y="273024"/>
                </a:lnTo>
                <a:lnTo>
                  <a:pt x="2072284" y="266623"/>
                </a:lnTo>
                <a:lnTo>
                  <a:pt x="2076551" y="259181"/>
                </a:lnTo>
                <a:lnTo>
                  <a:pt x="2080526" y="250723"/>
                </a:lnTo>
                <a:lnTo>
                  <a:pt x="2083892" y="242023"/>
                </a:lnTo>
                <a:lnTo>
                  <a:pt x="2084197" y="241236"/>
                </a:lnTo>
                <a:lnTo>
                  <a:pt x="2087219" y="230644"/>
                </a:lnTo>
                <a:lnTo>
                  <a:pt x="2089442" y="218732"/>
                </a:lnTo>
                <a:lnTo>
                  <a:pt x="2090839" y="205803"/>
                </a:lnTo>
                <a:lnTo>
                  <a:pt x="2091436" y="191566"/>
                </a:lnTo>
                <a:lnTo>
                  <a:pt x="2053336" y="191566"/>
                </a:lnTo>
                <a:lnTo>
                  <a:pt x="2053120" y="198704"/>
                </a:lnTo>
                <a:lnTo>
                  <a:pt x="2052472" y="205803"/>
                </a:lnTo>
                <a:lnTo>
                  <a:pt x="2041398" y="242023"/>
                </a:lnTo>
                <a:lnTo>
                  <a:pt x="2017522" y="213563"/>
                </a:lnTo>
                <a:lnTo>
                  <a:pt x="2017522" y="271437"/>
                </a:lnTo>
                <a:lnTo>
                  <a:pt x="1980590" y="289267"/>
                </a:lnTo>
                <a:lnTo>
                  <a:pt x="1967484" y="290512"/>
                </a:lnTo>
                <a:lnTo>
                  <a:pt x="1959927" y="290055"/>
                </a:lnTo>
                <a:lnTo>
                  <a:pt x="1918462" y="260731"/>
                </a:lnTo>
                <a:lnTo>
                  <a:pt x="1916176" y="244817"/>
                </a:lnTo>
                <a:lnTo>
                  <a:pt x="1916049" y="240055"/>
                </a:lnTo>
                <a:lnTo>
                  <a:pt x="1938274" y="207835"/>
                </a:lnTo>
                <a:lnTo>
                  <a:pt x="1953133" y="195935"/>
                </a:lnTo>
                <a:lnTo>
                  <a:pt x="2017522" y="271437"/>
                </a:lnTo>
                <a:lnTo>
                  <a:pt x="2017522" y="213563"/>
                </a:lnTo>
                <a:lnTo>
                  <a:pt x="2002739" y="195935"/>
                </a:lnTo>
                <a:lnTo>
                  <a:pt x="1983740" y="173278"/>
                </a:lnTo>
                <a:lnTo>
                  <a:pt x="2003679" y="158978"/>
                </a:lnTo>
                <a:lnTo>
                  <a:pt x="2012149" y="152336"/>
                </a:lnTo>
                <a:lnTo>
                  <a:pt x="2019503" y="145465"/>
                </a:lnTo>
                <a:lnTo>
                  <a:pt x="2019642" y="145338"/>
                </a:lnTo>
                <a:lnTo>
                  <a:pt x="2026145" y="138010"/>
                </a:lnTo>
                <a:lnTo>
                  <a:pt x="2041779" y="94208"/>
                </a:lnTo>
                <a:lnTo>
                  <a:pt x="2041232" y="85839"/>
                </a:lnTo>
                <a:lnTo>
                  <a:pt x="2039594" y="77838"/>
                </a:lnTo>
                <a:lnTo>
                  <a:pt x="2036902" y="70192"/>
                </a:lnTo>
                <a:lnTo>
                  <a:pt x="2035136" y="66789"/>
                </a:lnTo>
                <a:lnTo>
                  <a:pt x="2033143" y="62915"/>
                </a:lnTo>
                <a:lnTo>
                  <a:pt x="2003171" y="37744"/>
                </a:lnTo>
                <a:lnTo>
                  <a:pt x="2003171" y="90792"/>
                </a:lnTo>
                <a:lnTo>
                  <a:pt x="2003171" y="103797"/>
                </a:lnTo>
                <a:lnTo>
                  <a:pt x="1978279" y="133146"/>
                </a:lnTo>
                <a:lnTo>
                  <a:pt x="1960753" y="145465"/>
                </a:lnTo>
                <a:lnTo>
                  <a:pt x="1937385" y="107391"/>
                </a:lnTo>
                <a:lnTo>
                  <a:pt x="1937448" y="94208"/>
                </a:lnTo>
                <a:lnTo>
                  <a:pt x="1953514" y="71729"/>
                </a:lnTo>
                <a:lnTo>
                  <a:pt x="1958467" y="68541"/>
                </a:lnTo>
                <a:lnTo>
                  <a:pt x="1964436" y="66890"/>
                </a:lnTo>
                <a:lnTo>
                  <a:pt x="1971040" y="66789"/>
                </a:lnTo>
                <a:lnTo>
                  <a:pt x="1977644" y="66890"/>
                </a:lnTo>
                <a:lnTo>
                  <a:pt x="2003171" y="90792"/>
                </a:lnTo>
                <a:lnTo>
                  <a:pt x="2003171" y="37744"/>
                </a:lnTo>
                <a:lnTo>
                  <a:pt x="2000224" y="36449"/>
                </a:lnTo>
                <a:lnTo>
                  <a:pt x="1991017" y="33756"/>
                </a:lnTo>
                <a:lnTo>
                  <a:pt x="1981034" y="32067"/>
                </a:lnTo>
                <a:lnTo>
                  <a:pt x="1970278" y="31369"/>
                </a:lnTo>
                <a:lnTo>
                  <a:pt x="1959660" y="32016"/>
                </a:lnTo>
                <a:lnTo>
                  <a:pt x="1917534" y="50685"/>
                </a:lnTo>
                <a:lnTo>
                  <a:pt x="1898142" y="90055"/>
                </a:lnTo>
                <a:lnTo>
                  <a:pt x="1897507" y="99771"/>
                </a:lnTo>
                <a:lnTo>
                  <a:pt x="1898192" y="109169"/>
                </a:lnTo>
                <a:lnTo>
                  <a:pt x="1916671" y="151523"/>
                </a:lnTo>
                <a:lnTo>
                  <a:pt x="1929384" y="167716"/>
                </a:lnTo>
                <a:lnTo>
                  <a:pt x="1917420" y="176034"/>
                </a:lnTo>
                <a:lnTo>
                  <a:pt x="1889125" y="202323"/>
                </a:lnTo>
                <a:lnTo>
                  <a:pt x="1873758" y="245999"/>
                </a:lnTo>
                <a:lnTo>
                  <a:pt x="1874469" y="257314"/>
                </a:lnTo>
                <a:lnTo>
                  <a:pt x="1891347" y="295846"/>
                </a:lnTo>
                <a:lnTo>
                  <a:pt x="1928215" y="320255"/>
                </a:lnTo>
                <a:lnTo>
                  <a:pt x="1967103" y="326275"/>
                </a:lnTo>
                <a:lnTo>
                  <a:pt x="1977072" y="325882"/>
                </a:lnTo>
                <a:lnTo>
                  <a:pt x="2016302" y="315937"/>
                </a:lnTo>
                <a:lnTo>
                  <a:pt x="2041398" y="299250"/>
                </a:lnTo>
                <a:lnTo>
                  <a:pt x="2060829" y="322300"/>
                </a:lnTo>
                <a:lnTo>
                  <a:pt x="2108581" y="322300"/>
                </a:lnTo>
                <a:close/>
              </a:path>
              <a:path w="2713354" h="405129">
                <a:moveTo>
                  <a:pt x="2372995" y="178054"/>
                </a:moveTo>
                <a:lnTo>
                  <a:pt x="2368804" y="136385"/>
                </a:lnTo>
                <a:lnTo>
                  <a:pt x="2347696" y="86042"/>
                </a:lnTo>
                <a:lnTo>
                  <a:pt x="2329688" y="66154"/>
                </a:lnTo>
                <a:lnTo>
                  <a:pt x="2329688" y="178054"/>
                </a:lnTo>
                <a:lnTo>
                  <a:pt x="2328164" y="202171"/>
                </a:lnTo>
                <a:lnTo>
                  <a:pt x="2316022" y="241439"/>
                </a:lnTo>
                <a:lnTo>
                  <a:pt x="2275040" y="277126"/>
                </a:lnTo>
                <a:lnTo>
                  <a:pt x="2232279" y="284149"/>
                </a:lnTo>
                <a:lnTo>
                  <a:pt x="2185035" y="284149"/>
                </a:lnTo>
                <a:lnTo>
                  <a:pt x="2185035" y="72745"/>
                </a:lnTo>
                <a:lnTo>
                  <a:pt x="2234692" y="72745"/>
                </a:lnTo>
                <a:lnTo>
                  <a:pt x="2276043" y="79705"/>
                </a:lnTo>
                <a:lnTo>
                  <a:pt x="2316175" y="115100"/>
                </a:lnTo>
                <a:lnTo>
                  <a:pt x="2328176" y="154089"/>
                </a:lnTo>
                <a:lnTo>
                  <a:pt x="2329688" y="178054"/>
                </a:lnTo>
                <a:lnTo>
                  <a:pt x="2329688" y="66154"/>
                </a:lnTo>
                <a:lnTo>
                  <a:pt x="2294344" y="44424"/>
                </a:lnTo>
                <a:lnTo>
                  <a:pt x="2237486" y="34544"/>
                </a:lnTo>
                <a:lnTo>
                  <a:pt x="2141347" y="34544"/>
                </a:lnTo>
                <a:lnTo>
                  <a:pt x="2141347" y="322300"/>
                </a:lnTo>
                <a:lnTo>
                  <a:pt x="2234692" y="322300"/>
                </a:lnTo>
                <a:lnTo>
                  <a:pt x="2275268" y="317855"/>
                </a:lnTo>
                <a:lnTo>
                  <a:pt x="2323884" y="295300"/>
                </a:lnTo>
                <a:lnTo>
                  <a:pt x="2336266" y="284149"/>
                </a:lnTo>
                <a:lnTo>
                  <a:pt x="2336609" y="283857"/>
                </a:lnTo>
                <a:lnTo>
                  <a:pt x="2363698" y="238442"/>
                </a:lnTo>
                <a:lnTo>
                  <a:pt x="2371890" y="199796"/>
                </a:lnTo>
                <a:lnTo>
                  <a:pt x="2372995" y="178054"/>
                </a:lnTo>
                <a:close/>
              </a:path>
              <a:path w="2713354" h="405129">
                <a:moveTo>
                  <a:pt x="2640965" y="6731"/>
                </a:moveTo>
                <a:lnTo>
                  <a:pt x="2604897" y="6731"/>
                </a:lnTo>
                <a:lnTo>
                  <a:pt x="2604897" y="136334"/>
                </a:lnTo>
                <a:lnTo>
                  <a:pt x="2564765" y="136334"/>
                </a:lnTo>
                <a:lnTo>
                  <a:pt x="2561894" y="112382"/>
                </a:lnTo>
                <a:lnTo>
                  <a:pt x="2556954" y="91211"/>
                </a:lnTo>
                <a:lnTo>
                  <a:pt x="2549906" y="72821"/>
                </a:lnTo>
                <a:lnTo>
                  <a:pt x="2544737" y="64008"/>
                </a:lnTo>
                <a:lnTo>
                  <a:pt x="2540762" y="57226"/>
                </a:lnTo>
                <a:lnTo>
                  <a:pt x="2530221" y="45250"/>
                </a:lnTo>
                <a:lnTo>
                  <a:pt x="2530221" y="153809"/>
                </a:lnTo>
                <a:lnTo>
                  <a:pt x="2529370" y="174040"/>
                </a:lnTo>
                <a:lnTo>
                  <a:pt x="2518791" y="220027"/>
                </a:lnTo>
                <a:lnTo>
                  <a:pt x="2487676" y="243624"/>
                </a:lnTo>
                <a:lnTo>
                  <a:pt x="2478405" y="242049"/>
                </a:lnTo>
                <a:lnTo>
                  <a:pt x="2452281" y="207149"/>
                </a:lnTo>
                <a:lnTo>
                  <a:pt x="2445893" y="153809"/>
                </a:lnTo>
                <a:lnTo>
                  <a:pt x="2446667" y="133591"/>
                </a:lnTo>
                <a:lnTo>
                  <a:pt x="2457069" y="87604"/>
                </a:lnTo>
                <a:lnTo>
                  <a:pt x="2487676" y="64008"/>
                </a:lnTo>
                <a:lnTo>
                  <a:pt x="2497048" y="65595"/>
                </a:lnTo>
                <a:lnTo>
                  <a:pt x="2523693" y="100482"/>
                </a:lnTo>
                <a:lnTo>
                  <a:pt x="2530221" y="153809"/>
                </a:lnTo>
                <a:lnTo>
                  <a:pt x="2530221" y="45250"/>
                </a:lnTo>
                <a:lnTo>
                  <a:pt x="2529852" y="44831"/>
                </a:lnTo>
                <a:lnTo>
                  <a:pt x="2517356" y="35941"/>
                </a:lnTo>
                <a:lnTo>
                  <a:pt x="2503284" y="30568"/>
                </a:lnTo>
                <a:lnTo>
                  <a:pt x="2487676" y="28702"/>
                </a:lnTo>
                <a:lnTo>
                  <a:pt x="2476360" y="29591"/>
                </a:lnTo>
                <a:lnTo>
                  <a:pt x="2438958" y="52184"/>
                </a:lnTo>
                <a:lnTo>
                  <a:pt x="2420493" y="87007"/>
                </a:lnTo>
                <a:lnTo>
                  <a:pt x="2411628" y="135115"/>
                </a:lnTo>
                <a:lnTo>
                  <a:pt x="2410968" y="153809"/>
                </a:lnTo>
                <a:lnTo>
                  <a:pt x="2411628" y="172529"/>
                </a:lnTo>
                <a:lnTo>
                  <a:pt x="2420493" y="220713"/>
                </a:lnTo>
                <a:lnTo>
                  <a:pt x="2438958" y="255714"/>
                </a:lnTo>
                <a:lnTo>
                  <a:pt x="2476360" y="278434"/>
                </a:lnTo>
                <a:lnTo>
                  <a:pt x="2487676" y="279387"/>
                </a:lnTo>
                <a:lnTo>
                  <a:pt x="2498382" y="278561"/>
                </a:lnTo>
                <a:lnTo>
                  <a:pt x="2534462" y="258356"/>
                </a:lnTo>
                <a:lnTo>
                  <a:pt x="2557526" y="213868"/>
                </a:lnTo>
                <a:lnTo>
                  <a:pt x="2564765" y="166928"/>
                </a:lnTo>
                <a:lnTo>
                  <a:pt x="2604897" y="166928"/>
                </a:lnTo>
                <a:lnTo>
                  <a:pt x="2604897" y="338594"/>
                </a:lnTo>
                <a:lnTo>
                  <a:pt x="2640965" y="338594"/>
                </a:lnTo>
                <a:lnTo>
                  <a:pt x="2640965" y="166928"/>
                </a:lnTo>
                <a:lnTo>
                  <a:pt x="2640965" y="136334"/>
                </a:lnTo>
                <a:lnTo>
                  <a:pt x="2640965" y="6731"/>
                </a:lnTo>
                <a:close/>
              </a:path>
              <a:path w="2713354" h="405129">
                <a:moveTo>
                  <a:pt x="2713355" y="0"/>
                </a:moveTo>
                <a:lnTo>
                  <a:pt x="2677160" y="0"/>
                </a:lnTo>
                <a:lnTo>
                  <a:pt x="2677160" y="356069"/>
                </a:lnTo>
                <a:lnTo>
                  <a:pt x="2713355" y="356069"/>
                </a:lnTo>
                <a:lnTo>
                  <a:pt x="27133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8373" y="5536438"/>
            <a:ext cx="633095" cy="356235"/>
          </a:xfrm>
          <a:custGeom>
            <a:avLst/>
            <a:gdLst/>
            <a:ahLst/>
            <a:cxnLst/>
            <a:rect l="l" t="t" r="r" b="b"/>
            <a:pathLst>
              <a:path w="633095" h="356235">
                <a:moveTo>
                  <a:pt x="195876" y="287731"/>
                </a:moveTo>
                <a:lnTo>
                  <a:pt x="153034" y="287731"/>
                </a:lnTo>
                <a:lnTo>
                  <a:pt x="161968" y="300125"/>
                </a:lnTo>
                <a:lnTo>
                  <a:pt x="200076" y="330936"/>
                </a:lnTo>
                <a:lnTo>
                  <a:pt x="252299" y="350954"/>
                </a:lnTo>
                <a:lnTo>
                  <a:pt x="272160" y="354888"/>
                </a:lnTo>
                <a:lnTo>
                  <a:pt x="286130" y="325881"/>
                </a:lnTo>
                <a:lnTo>
                  <a:pt x="271272" y="323155"/>
                </a:lnTo>
                <a:lnTo>
                  <a:pt x="257175" y="319641"/>
                </a:lnTo>
                <a:lnTo>
                  <a:pt x="219721" y="304502"/>
                </a:lnTo>
                <a:lnTo>
                  <a:pt x="200013" y="291453"/>
                </a:lnTo>
                <a:lnTo>
                  <a:pt x="195876" y="287731"/>
                </a:lnTo>
                <a:close/>
              </a:path>
              <a:path w="633095" h="356235">
                <a:moveTo>
                  <a:pt x="174117" y="251968"/>
                </a:moveTo>
                <a:lnTo>
                  <a:pt x="133096" y="251968"/>
                </a:lnTo>
                <a:lnTo>
                  <a:pt x="130738" y="260585"/>
                </a:lnTo>
                <a:lnTo>
                  <a:pt x="126904" y="268893"/>
                </a:lnTo>
                <a:lnTo>
                  <a:pt x="97472" y="298556"/>
                </a:lnTo>
                <a:lnTo>
                  <a:pt x="62969" y="315339"/>
                </a:lnTo>
                <a:lnTo>
                  <a:pt x="20700" y="325475"/>
                </a:lnTo>
                <a:lnTo>
                  <a:pt x="34544" y="354482"/>
                </a:lnTo>
                <a:lnTo>
                  <a:pt x="72961" y="345509"/>
                </a:lnTo>
                <a:lnTo>
                  <a:pt x="121007" y="321660"/>
                </a:lnTo>
                <a:lnTo>
                  <a:pt x="153034" y="287731"/>
                </a:lnTo>
                <a:lnTo>
                  <a:pt x="195876" y="287731"/>
                </a:lnTo>
                <a:lnTo>
                  <a:pt x="191897" y="284149"/>
                </a:lnTo>
                <a:lnTo>
                  <a:pt x="185136" y="276472"/>
                </a:lnTo>
                <a:lnTo>
                  <a:pt x="179911" y="268549"/>
                </a:lnTo>
                <a:lnTo>
                  <a:pt x="176234" y="260380"/>
                </a:lnTo>
                <a:lnTo>
                  <a:pt x="174117" y="251968"/>
                </a:lnTo>
                <a:close/>
              </a:path>
              <a:path w="633095" h="356235">
                <a:moveTo>
                  <a:pt x="271399" y="221767"/>
                </a:moveTo>
                <a:lnTo>
                  <a:pt x="34925" y="221767"/>
                </a:lnTo>
                <a:lnTo>
                  <a:pt x="34925" y="251968"/>
                </a:lnTo>
                <a:lnTo>
                  <a:pt x="271399" y="251968"/>
                </a:lnTo>
                <a:lnTo>
                  <a:pt x="271399" y="221767"/>
                </a:lnTo>
                <a:close/>
              </a:path>
              <a:path w="633095" h="356235">
                <a:moveTo>
                  <a:pt x="166497" y="23875"/>
                </a:moveTo>
                <a:lnTo>
                  <a:pt x="0" y="23875"/>
                </a:lnTo>
                <a:lnTo>
                  <a:pt x="0" y="177253"/>
                </a:lnTo>
                <a:lnTo>
                  <a:pt x="166497" y="177253"/>
                </a:lnTo>
                <a:lnTo>
                  <a:pt x="166497" y="147053"/>
                </a:lnTo>
                <a:lnTo>
                  <a:pt x="36956" y="147053"/>
                </a:lnTo>
                <a:lnTo>
                  <a:pt x="36956" y="54076"/>
                </a:lnTo>
                <a:lnTo>
                  <a:pt x="166497" y="54076"/>
                </a:lnTo>
                <a:lnTo>
                  <a:pt x="166497" y="23875"/>
                </a:lnTo>
                <a:close/>
              </a:path>
              <a:path w="633095" h="356235">
                <a:moveTo>
                  <a:pt x="166497" y="54076"/>
                </a:moveTo>
                <a:lnTo>
                  <a:pt x="129540" y="54076"/>
                </a:lnTo>
                <a:lnTo>
                  <a:pt x="129540" y="147053"/>
                </a:lnTo>
                <a:lnTo>
                  <a:pt x="166497" y="147053"/>
                </a:lnTo>
                <a:lnTo>
                  <a:pt x="166497" y="54076"/>
                </a:lnTo>
                <a:close/>
              </a:path>
              <a:path w="633095" h="356235">
                <a:moveTo>
                  <a:pt x="469265" y="67183"/>
                </a:moveTo>
                <a:lnTo>
                  <a:pt x="431165" y="67183"/>
                </a:lnTo>
                <a:lnTo>
                  <a:pt x="431165" y="104940"/>
                </a:lnTo>
                <a:lnTo>
                  <a:pt x="430164" y="120415"/>
                </a:lnTo>
                <a:lnTo>
                  <a:pt x="418592" y="166344"/>
                </a:lnTo>
                <a:lnTo>
                  <a:pt x="395374" y="208489"/>
                </a:lnTo>
                <a:lnTo>
                  <a:pt x="362902" y="242517"/>
                </a:lnTo>
                <a:lnTo>
                  <a:pt x="337311" y="258318"/>
                </a:lnTo>
                <a:lnTo>
                  <a:pt x="359155" y="288124"/>
                </a:lnTo>
                <a:lnTo>
                  <a:pt x="401911" y="256512"/>
                </a:lnTo>
                <a:lnTo>
                  <a:pt x="435197" y="210175"/>
                </a:lnTo>
                <a:lnTo>
                  <a:pt x="450596" y="173685"/>
                </a:lnTo>
                <a:lnTo>
                  <a:pt x="486107" y="173685"/>
                </a:lnTo>
                <a:lnTo>
                  <a:pt x="472408" y="134723"/>
                </a:lnTo>
                <a:lnTo>
                  <a:pt x="469265" y="104940"/>
                </a:lnTo>
                <a:lnTo>
                  <a:pt x="469265" y="67183"/>
                </a:lnTo>
                <a:close/>
              </a:path>
              <a:path w="633095" h="356235">
                <a:moveTo>
                  <a:pt x="486107" y="173685"/>
                </a:moveTo>
                <a:lnTo>
                  <a:pt x="450596" y="173685"/>
                </a:lnTo>
                <a:lnTo>
                  <a:pt x="457592" y="191211"/>
                </a:lnTo>
                <a:lnTo>
                  <a:pt x="486918" y="237286"/>
                </a:lnTo>
                <a:lnTo>
                  <a:pt x="527030" y="271039"/>
                </a:lnTo>
                <a:lnTo>
                  <a:pt x="542417" y="278980"/>
                </a:lnTo>
                <a:lnTo>
                  <a:pt x="563118" y="249580"/>
                </a:lnTo>
                <a:lnTo>
                  <a:pt x="549657" y="242877"/>
                </a:lnTo>
                <a:lnTo>
                  <a:pt x="537067" y="234864"/>
                </a:lnTo>
                <a:lnTo>
                  <a:pt x="504424" y="203238"/>
                </a:lnTo>
                <a:lnTo>
                  <a:pt x="487953" y="177644"/>
                </a:lnTo>
                <a:lnTo>
                  <a:pt x="486107" y="173685"/>
                </a:lnTo>
                <a:close/>
              </a:path>
              <a:path w="633095" h="356235">
                <a:moveTo>
                  <a:pt x="550291" y="35814"/>
                </a:moveTo>
                <a:lnTo>
                  <a:pt x="349630" y="35814"/>
                </a:lnTo>
                <a:lnTo>
                  <a:pt x="349630" y="67183"/>
                </a:lnTo>
                <a:lnTo>
                  <a:pt x="550291" y="67183"/>
                </a:lnTo>
                <a:lnTo>
                  <a:pt x="550291" y="35814"/>
                </a:lnTo>
                <a:close/>
              </a:path>
              <a:path w="633095" h="356235">
                <a:moveTo>
                  <a:pt x="632968" y="0"/>
                </a:moveTo>
                <a:lnTo>
                  <a:pt x="595249" y="0"/>
                </a:lnTo>
                <a:lnTo>
                  <a:pt x="595249" y="356069"/>
                </a:lnTo>
                <a:lnTo>
                  <a:pt x="632968" y="356069"/>
                </a:lnTo>
                <a:lnTo>
                  <a:pt x="632968" y="0"/>
                </a:lnTo>
                <a:close/>
              </a:path>
              <a:path w="633095" h="356235">
                <a:moveTo>
                  <a:pt x="265810" y="0"/>
                </a:moveTo>
                <a:lnTo>
                  <a:pt x="228092" y="0"/>
                </a:lnTo>
                <a:lnTo>
                  <a:pt x="228092" y="201891"/>
                </a:lnTo>
                <a:lnTo>
                  <a:pt x="265810" y="201891"/>
                </a:lnTo>
                <a:lnTo>
                  <a:pt x="265810" y="114071"/>
                </a:lnTo>
                <a:lnTo>
                  <a:pt x="317500" y="114071"/>
                </a:lnTo>
                <a:lnTo>
                  <a:pt x="317500" y="82689"/>
                </a:lnTo>
                <a:lnTo>
                  <a:pt x="265810" y="82689"/>
                </a:lnTo>
                <a:lnTo>
                  <a:pt x="26581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47711" y="5536438"/>
            <a:ext cx="672465" cy="355600"/>
          </a:xfrm>
          <a:custGeom>
            <a:avLst/>
            <a:gdLst/>
            <a:ahLst/>
            <a:cxnLst/>
            <a:rect l="l" t="t" r="r" b="b"/>
            <a:pathLst>
              <a:path w="672465" h="355600">
                <a:moveTo>
                  <a:pt x="217805" y="254749"/>
                </a:moveTo>
                <a:lnTo>
                  <a:pt x="178889" y="262618"/>
                </a:lnTo>
                <a:lnTo>
                  <a:pt x="151838" y="294475"/>
                </a:lnTo>
                <a:lnTo>
                  <a:pt x="150622" y="305612"/>
                </a:lnTo>
                <a:lnTo>
                  <a:pt x="151838" y="316599"/>
                </a:lnTo>
                <a:lnTo>
                  <a:pt x="178889" y="347858"/>
                </a:lnTo>
                <a:lnTo>
                  <a:pt x="217805" y="355282"/>
                </a:lnTo>
                <a:lnTo>
                  <a:pt x="227423" y="354956"/>
                </a:lnTo>
                <a:lnTo>
                  <a:pt x="266160" y="342068"/>
                </a:lnTo>
                <a:lnTo>
                  <a:pt x="278313" y="329056"/>
                </a:lnTo>
                <a:lnTo>
                  <a:pt x="217805" y="329056"/>
                </a:lnTo>
                <a:lnTo>
                  <a:pt x="207645" y="328968"/>
                </a:lnTo>
                <a:lnTo>
                  <a:pt x="199644" y="326847"/>
                </a:lnTo>
                <a:lnTo>
                  <a:pt x="193421" y="322694"/>
                </a:lnTo>
                <a:lnTo>
                  <a:pt x="187325" y="318541"/>
                </a:lnTo>
                <a:lnTo>
                  <a:pt x="184150" y="312839"/>
                </a:lnTo>
                <a:lnTo>
                  <a:pt x="184204" y="298083"/>
                </a:lnTo>
                <a:lnTo>
                  <a:pt x="278280" y="281762"/>
                </a:lnTo>
                <a:lnTo>
                  <a:pt x="276352" y="278650"/>
                </a:lnTo>
                <a:lnTo>
                  <a:pt x="236458" y="256360"/>
                </a:lnTo>
                <a:lnTo>
                  <a:pt x="227423" y="255170"/>
                </a:lnTo>
                <a:lnTo>
                  <a:pt x="217805" y="254749"/>
                </a:lnTo>
                <a:close/>
              </a:path>
              <a:path w="672465" h="355600">
                <a:moveTo>
                  <a:pt x="278280" y="281762"/>
                </a:moveTo>
                <a:lnTo>
                  <a:pt x="217805" y="281762"/>
                </a:lnTo>
                <a:lnTo>
                  <a:pt x="227711" y="281838"/>
                </a:lnTo>
                <a:lnTo>
                  <a:pt x="235712" y="283972"/>
                </a:lnTo>
                <a:lnTo>
                  <a:pt x="247904" y="292366"/>
                </a:lnTo>
                <a:lnTo>
                  <a:pt x="250952" y="298183"/>
                </a:lnTo>
                <a:lnTo>
                  <a:pt x="251206" y="305612"/>
                </a:lnTo>
                <a:lnTo>
                  <a:pt x="250952" y="312839"/>
                </a:lnTo>
                <a:lnTo>
                  <a:pt x="247904" y="318541"/>
                </a:lnTo>
                <a:lnTo>
                  <a:pt x="235712" y="326847"/>
                </a:lnTo>
                <a:lnTo>
                  <a:pt x="227711" y="328968"/>
                </a:lnTo>
                <a:lnTo>
                  <a:pt x="217805" y="329056"/>
                </a:lnTo>
                <a:lnTo>
                  <a:pt x="278313" y="329056"/>
                </a:lnTo>
                <a:lnTo>
                  <a:pt x="280040" y="326315"/>
                </a:lnTo>
                <a:lnTo>
                  <a:pt x="282717" y="319938"/>
                </a:lnTo>
                <a:lnTo>
                  <a:pt x="284370" y="313037"/>
                </a:lnTo>
                <a:lnTo>
                  <a:pt x="284988" y="305612"/>
                </a:lnTo>
                <a:lnTo>
                  <a:pt x="284370" y="298083"/>
                </a:lnTo>
                <a:lnTo>
                  <a:pt x="282717" y="291079"/>
                </a:lnTo>
                <a:lnTo>
                  <a:pt x="280032" y="284587"/>
                </a:lnTo>
                <a:lnTo>
                  <a:pt x="278280" y="281762"/>
                </a:lnTo>
                <a:close/>
              </a:path>
              <a:path w="672465" h="355600">
                <a:moveTo>
                  <a:pt x="424434" y="243217"/>
                </a:moveTo>
                <a:lnTo>
                  <a:pt x="386715" y="243217"/>
                </a:lnTo>
                <a:lnTo>
                  <a:pt x="386715" y="347725"/>
                </a:lnTo>
                <a:lnTo>
                  <a:pt x="637032" y="347725"/>
                </a:lnTo>
                <a:lnTo>
                  <a:pt x="637032" y="316738"/>
                </a:lnTo>
                <a:lnTo>
                  <a:pt x="424434" y="316738"/>
                </a:lnTo>
                <a:lnTo>
                  <a:pt x="424434" y="243217"/>
                </a:lnTo>
                <a:close/>
              </a:path>
              <a:path w="672465" h="355600">
                <a:moveTo>
                  <a:pt x="67183" y="214210"/>
                </a:moveTo>
                <a:lnTo>
                  <a:pt x="30226" y="214210"/>
                </a:lnTo>
                <a:lnTo>
                  <a:pt x="30226" y="346544"/>
                </a:lnTo>
                <a:lnTo>
                  <a:pt x="48514" y="346544"/>
                </a:lnTo>
                <a:lnTo>
                  <a:pt x="58802" y="346499"/>
                </a:lnTo>
                <a:lnTo>
                  <a:pt x="103866" y="342781"/>
                </a:lnTo>
                <a:lnTo>
                  <a:pt x="140335" y="333819"/>
                </a:lnTo>
                <a:lnTo>
                  <a:pt x="136907" y="315544"/>
                </a:lnTo>
                <a:lnTo>
                  <a:pt x="67183" y="315544"/>
                </a:lnTo>
                <a:lnTo>
                  <a:pt x="67183" y="214210"/>
                </a:lnTo>
                <a:close/>
              </a:path>
              <a:path w="672465" h="355600">
                <a:moveTo>
                  <a:pt x="134747" y="304025"/>
                </a:moveTo>
                <a:lnTo>
                  <a:pt x="91757" y="313435"/>
                </a:lnTo>
                <a:lnTo>
                  <a:pt x="67183" y="315544"/>
                </a:lnTo>
                <a:lnTo>
                  <a:pt x="136907" y="315544"/>
                </a:lnTo>
                <a:lnTo>
                  <a:pt x="134747" y="304025"/>
                </a:lnTo>
                <a:close/>
              </a:path>
              <a:path w="672465" h="355600">
                <a:moveTo>
                  <a:pt x="307594" y="215404"/>
                </a:moveTo>
                <a:lnTo>
                  <a:pt x="128016" y="215404"/>
                </a:lnTo>
                <a:lnTo>
                  <a:pt x="128016" y="244411"/>
                </a:lnTo>
                <a:lnTo>
                  <a:pt x="307594" y="244411"/>
                </a:lnTo>
                <a:lnTo>
                  <a:pt x="307594" y="215404"/>
                </a:lnTo>
                <a:close/>
              </a:path>
              <a:path w="672465" h="355600">
                <a:moveTo>
                  <a:pt x="236855" y="186397"/>
                </a:moveTo>
                <a:lnTo>
                  <a:pt x="199898" y="186397"/>
                </a:lnTo>
                <a:lnTo>
                  <a:pt x="199898" y="215404"/>
                </a:lnTo>
                <a:lnTo>
                  <a:pt x="236855" y="215404"/>
                </a:lnTo>
                <a:lnTo>
                  <a:pt x="236855" y="186397"/>
                </a:lnTo>
                <a:close/>
              </a:path>
              <a:path w="672465" h="355600">
                <a:moveTo>
                  <a:pt x="671957" y="179247"/>
                </a:moveTo>
                <a:lnTo>
                  <a:pt x="346075" y="179247"/>
                </a:lnTo>
                <a:lnTo>
                  <a:pt x="346075" y="209448"/>
                </a:lnTo>
                <a:lnTo>
                  <a:pt x="671957" y="209448"/>
                </a:lnTo>
                <a:lnTo>
                  <a:pt x="671957" y="179247"/>
                </a:lnTo>
                <a:close/>
              </a:path>
              <a:path w="672465" h="355600">
                <a:moveTo>
                  <a:pt x="93472" y="19050"/>
                </a:moveTo>
                <a:lnTo>
                  <a:pt x="45339" y="29845"/>
                </a:lnTo>
                <a:lnTo>
                  <a:pt x="12192" y="58966"/>
                </a:lnTo>
                <a:lnTo>
                  <a:pt x="0" y="101752"/>
                </a:lnTo>
                <a:lnTo>
                  <a:pt x="815" y="113603"/>
                </a:lnTo>
                <a:lnTo>
                  <a:pt x="18764" y="153501"/>
                </a:lnTo>
                <a:lnTo>
                  <a:pt x="56217" y="178349"/>
                </a:lnTo>
                <a:lnTo>
                  <a:pt x="93472" y="184416"/>
                </a:lnTo>
                <a:lnTo>
                  <a:pt x="106689" y="183678"/>
                </a:lnTo>
                <a:lnTo>
                  <a:pt x="151586" y="168017"/>
                </a:lnTo>
                <a:lnTo>
                  <a:pt x="168136" y="153415"/>
                </a:lnTo>
                <a:lnTo>
                  <a:pt x="93472" y="153415"/>
                </a:lnTo>
                <a:lnTo>
                  <a:pt x="85516" y="152954"/>
                </a:lnTo>
                <a:lnTo>
                  <a:pt x="48244" y="134059"/>
                </a:lnTo>
                <a:lnTo>
                  <a:pt x="36576" y="101752"/>
                </a:lnTo>
                <a:lnTo>
                  <a:pt x="37123" y="94382"/>
                </a:lnTo>
                <a:lnTo>
                  <a:pt x="58340" y="60624"/>
                </a:lnTo>
                <a:lnTo>
                  <a:pt x="93472" y="50546"/>
                </a:lnTo>
                <a:lnTo>
                  <a:pt x="168341" y="50546"/>
                </a:lnTo>
                <a:lnTo>
                  <a:pt x="168072" y="50185"/>
                </a:lnTo>
                <a:lnTo>
                  <a:pt x="130744" y="25229"/>
                </a:lnTo>
                <a:lnTo>
                  <a:pt x="106689" y="19808"/>
                </a:lnTo>
                <a:lnTo>
                  <a:pt x="93472" y="19050"/>
                </a:lnTo>
                <a:close/>
              </a:path>
              <a:path w="672465" h="355600">
                <a:moveTo>
                  <a:pt x="168341" y="50546"/>
                </a:moveTo>
                <a:lnTo>
                  <a:pt x="93472" y="50546"/>
                </a:lnTo>
                <a:lnTo>
                  <a:pt x="105358" y="51574"/>
                </a:lnTo>
                <a:lnTo>
                  <a:pt x="116077" y="54286"/>
                </a:lnTo>
                <a:lnTo>
                  <a:pt x="145945" y="81028"/>
                </a:lnTo>
                <a:lnTo>
                  <a:pt x="150241" y="101752"/>
                </a:lnTo>
                <a:lnTo>
                  <a:pt x="149024" y="112718"/>
                </a:lnTo>
                <a:lnTo>
                  <a:pt x="125654" y="145106"/>
                </a:lnTo>
                <a:lnTo>
                  <a:pt x="93472" y="153415"/>
                </a:lnTo>
                <a:lnTo>
                  <a:pt x="168136" y="153415"/>
                </a:lnTo>
                <a:lnTo>
                  <a:pt x="185983" y="113603"/>
                </a:lnTo>
                <a:lnTo>
                  <a:pt x="186817" y="101752"/>
                </a:lnTo>
                <a:lnTo>
                  <a:pt x="185983" y="89991"/>
                </a:lnTo>
                <a:lnTo>
                  <a:pt x="183673" y="78940"/>
                </a:lnTo>
                <a:lnTo>
                  <a:pt x="179887" y="68598"/>
                </a:lnTo>
                <a:lnTo>
                  <a:pt x="174625" y="58966"/>
                </a:lnTo>
                <a:lnTo>
                  <a:pt x="168341" y="50546"/>
                </a:lnTo>
                <a:close/>
              </a:path>
              <a:path w="672465" h="355600">
                <a:moveTo>
                  <a:pt x="426847" y="12700"/>
                </a:moveTo>
                <a:lnTo>
                  <a:pt x="389382" y="12700"/>
                </a:lnTo>
                <a:lnTo>
                  <a:pt x="389382" y="134340"/>
                </a:lnTo>
                <a:lnTo>
                  <a:pt x="634619" y="134340"/>
                </a:lnTo>
                <a:lnTo>
                  <a:pt x="634619" y="104140"/>
                </a:lnTo>
                <a:lnTo>
                  <a:pt x="426847" y="104140"/>
                </a:lnTo>
                <a:lnTo>
                  <a:pt x="426847" y="12700"/>
                </a:lnTo>
                <a:close/>
              </a:path>
              <a:path w="672465" h="355600">
                <a:moveTo>
                  <a:pt x="274193" y="0"/>
                </a:moveTo>
                <a:lnTo>
                  <a:pt x="236474" y="0"/>
                </a:lnTo>
                <a:lnTo>
                  <a:pt x="236474" y="177253"/>
                </a:lnTo>
                <a:lnTo>
                  <a:pt x="274193" y="177253"/>
                </a:lnTo>
                <a:lnTo>
                  <a:pt x="274193" y="109308"/>
                </a:lnTo>
                <a:lnTo>
                  <a:pt x="325882" y="109308"/>
                </a:lnTo>
                <a:lnTo>
                  <a:pt x="325882" y="77914"/>
                </a:lnTo>
                <a:lnTo>
                  <a:pt x="274193" y="77914"/>
                </a:lnTo>
                <a:lnTo>
                  <a:pt x="2741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44764" y="5536438"/>
            <a:ext cx="683260" cy="356235"/>
          </a:xfrm>
          <a:custGeom>
            <a:avLst/>
            <a:gdLst/>
            <a:ahLst/>
            <a:cxnLst/>
            <a:rect l="l" t="t" r="r" b="b"/>
            <a:pathLst>
              <a:path w="683259" h="356235">
                <a:moveTo>
                  <a:pt x="238378" y="7620"/>
                </a:moveTo>
                <a:lnTo>
                  <a:pt x="202691" y="7620"/>
                </a:lnTo>
                <a:lnTo>
                  <a:pt x="202691" y="125996"/>
                </a:lnTo>
                <a:lnTo>
                  <a:pt x="147446" y="125996"/>
                </a:lnTo>
                <a:lnTo>
                  <a:pt x="147446" y="156997"/>
                </a:lnTo>
                <a:lnTo>
                  <a:pt x="202691" y="156997"/>
                </a:lnTo>
                <a:lnTo>
                  <a:pt x="202691" y="338188"/>
                </a:lnTo>
                <a:lnTo>
                  <a:pt x="238378" y="338188"/>
                </a:lnTo>
                <a:lnTo>
                  <a:pt x="238378" y="7620"/>
                </a:lnTo>
                <a:close/>
              </a:path>
              <a:path w="683259" h="356235">
                <a:moveTo>
                  <a:pt x="112394" y="70764"/>
                </a:moveTo>
                <a:lnTo>
                  <a:pt x="76326" y="70764"/>
                </a:lnTo>
                <a:lnTo>
                  <a:pt x="76326" y="99377"/>
                </a:lnTo>
                <a:lnTo>
                  <a:pt x="75781" y="115243"/>
                </a:lnTo>
                <a:lnTo>
                  <a:pt x="67690" y="161759"/>
                </a:lnTo>
                <a:lnTo>
                  <a:pt x="50117" y="204402"/>
                </a:lnTo>
                <a:lnTo>
                  <a:pt x="23129" y="239944"/>
                </a:lnTo>
                <a:lnTo>
                  <a:pt x="0" y="257924"/>
                </a:lnTo>
                <a:lnTo>
                  <a:pt x="22986" y="286143"/>
                </a:lnTo>
                <a:lnTo>
                  <a:pt x="57634" y="254868"/>
                </a:lnTo>
                <a:lnTo>
                  <a:pt x="83184" y="211845"/>
                </a:lnTo>
                <a:lnTo>
                  <a:pt x="94995" y="178447"/>
                </a:lnTo>
                <a:lnTo>
                  <a:pt x="127596" y="178447"/>
                </a:lnTo>
                <a:lnTo>
                  <a:pt x="114474" y="129627"/>
                </a:lnTo>
                <a:lnTo>
                  <a:pt x="112394" y="99377"/>
                </a:lnTo>
                <a:lnTo>
                  <a:pt x="112394" y="70764"/>
                </a:lnTo>
                <a:close/>
              </a:path>
              <a:path w="683259" h="356235">
                <a:moveTo>
                  <a:pt x="127596" y="178447"/>
                </a:moveTo>
                <a:lnTo>
                  <a:pt x="94995" y="178447"/>
                </a:lnTo>
                <a:lnTo>
                  <a:pt x="100072" y="194316"/>
                </a:lnTo>
                <a:lnTo>
                  <a:pt x="121538" y="236689"/>
                </a:lnTo>
                <a:lnTo>
                  <a:pt x="152221" y="269429"/>
                </a:lnTo>
                <a:lnTo>
                  <a:pt x="164464" y="277799"/>
                </a:lnTo>
                <a:lnTo>
                  <a:pt x="187197" y="249974"/>
                </a:lnTo>
                <a:lnTo>
                  <a:pt x="175170" y="242022"/>
                </a:lnTo>
                <a:lnTo>
                  <a:pt x="164226" y="232970"/>
                </a:lnTo>
                <a:lnTo>
                  <a:pt x="154354" y="222815"/>
                </a:lnTo>
                <a:lnTo>
                  <a:pt x="145541" y="211556"/>
                </a:lnTo>
                <a:lnTo>
                  <a:pt x="137777" y="199407"/>
                </a:lnTo>
                <a:lnTo>
                  <a:pt x="131048" y="186597"/>
                </a:lnTo>
                <a:lnTo>
                  <a:pt x="127596" y="178447"/>
                </a:lnTo>
                <a:close/>
              </a:path>
              <a:path w="683259" h="356235">
                <a:moveTo>
                  <a:pt x="173608" y="40131"/>
                </a:moveTo>
                <a:lnTo>
                  <a:pt x="10667" y="40131"/>
                </a:lnTo>
                <a:lnTo>
                  <a:pt x="10667" y="70764"/>
                </a:lnTo>
                <a:lnTo>
                  <a:pt x="173608" y="70764"/>
                </a:lnTo>
                <a:lnTo>
                  <a:pt x="173608" y="40131"/>
                </a:lnTo>
                <a:close/>
              </a:path>
              <a:path w="683259" h="356235">
                <a:moveTo>
                  <a:pt x="683005" y="281368"/>
                </a:moveTo>
                <a:lnTo>
                  <a:pt x="357250" y="281368"/>
                </a:lnTo>
                <a:lnTo>
                  <a:pt x="357250" y="312369"/>
                </a:lnTo>
                <a:lnTo>
                  <a:pt x="683005" y="312369"/>
                </a:lnTo>
                <a:lnTo>
                  <a:pt x="683005" y="281368"/>
                </a:lnTo>
                <a:close/>
              </a:path>
              <a:path w="683259" h="356235">
                <a:moveTo>
                  <a:pt x="537971" y="194348"/>
                </a:moveTo>
                <a:lnTo>
                  <a:pt x="500633" y="194348"/>
                </a:lnTo>
                <a:lnTo>
                  <a:pt x="500633" y="281368"/>
                </a:lnTo>
                <a:lnTo>
                  <a:pt x="537971" y="281368"/>
                </a:lnTo>
                <a:lnTo>
                  <a:pt x="537971" y="194348"/>
                </a:lnTo>
                <a:close/>
              </a:path>
              <a:path w="683259" h="356235">
                <a:moveTo>
                  <a:pt x="642492" y="27431"/>
                </a:moveTo>
                <a:lnTo>
                  <a:pt x="397763" y="27431"/>
                </a:lnTo>
                <a:lnTo>
                  <a:pt x="397763" y="194348"/>
                </a:lnTo>
                <a:lnTo>
                  <a:pt x="645667" y="194348"/>
                </a:lnTo>
                <a:lnTo>
                  <a:pt x="645667" y="164147"/>
                </a:lnTo>
                <a:lnTo>
                  <a:pt x="435482" y="164147"/>
                </a:lnTo>
                <a:lnTo>
                  <a:pt x="435482" y="58051"/>
                </a:lnTo>
                <a:lnTo>
                  <a:pt x="642492" y="58051"/>
                </a:lnTo>
                <a:lnTo>
                  <a:pt x="642492" y="27431"/>
                </a:lnTo>
                <a:close/>
              </a:path>
              <a:path w="683259" h="356235">
                <a:moveTo>
                  <a:pt x="310768" y="0"/>
                </a:moveTo>
                <a:lnTo>
                  <a:pt x="274574" y="0"/>
                </a:lnTo>
                <a:lnTo>
                  <a:pt x="274574" y="356069"/>
                </a:lnTo>
                <a:lnTo>
                  <a:pt x="310768" y="356069"/>
                </a:lnTo>
                <a:lnTo>
                  <a:pt x="3107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56420" y="5536438"/>
            <a:ext cx="1029969" cy="356235"/>
          </a:xfrm>
          <a:custGeom>
            <a:avLst/>
            <a:gdLst/>
            <a:ahLst/>
            <a:cxnLst/>
            <a:rect l="l" t="t" r="r" b="b"/>
            <a:pathLst>
              <a:path w="1029970" h="356235">
                <a:moveTo>
                  <a:pt x="455802" y="236067"/>
                </a:moveTo>
                <a:lnTo>
                  <a:pt x="417575" y="236067"/>
                </a:lnTo>
                <a:lnTo>
                  <a:pt x="417575" y="348526"/>
                </a:lnTo>
                <a:lnTo>
                  <a:pt x="657986" y="348526"/>
                </a:lnTo>
                <a:lnTo>
                  <a:pt x="657986" y="317931"/>
                </a:lnTo>
                <a:lnTo>
                  <a:pt x="455802" y="317931"/>
                </a:lnTo>
                <a:lnTo>
                  <a:pt x="455802" y="236067"/>
                </a:lnTo>
                <a:close/>
              </a:path>
              <a:path w="1029970" h="356235">
                <a:moveTo>
                  <a:pt x="650112" y="381"/>
                </a:moveTo>
                <a:lnTo>
                  <a:pt x="612394" y="381"/>
                </a:lnTo>
                <a:lnTo>
                  <a:pt x="612394" y="81495"/>
                </a:lnTo>
                <a:lnTo>
                  <a:pt x="537209" y="81495"/>
                </a:lnTo>
                <a:lnTo>
                  <a:pt x="537209" y="112483"/>
                </a:lnTo>
                <a:lnTo>
                  <a:pt x="612394" y="112483"/>
                </a:lnTo>
                <a:lnTo>
                  <a:pt x="612394" y="265874"/>
                </a:lnTo>
                <a:lnTo>
                  <a:pt x="650112" y="265874"/>
                </a:lnTo>
                <a:lnTo>
                  <a:pt x="650112" y="381"/>
                </a:lnTo>
                <a:close/>
              </a:path>
              <a:path w="1029970" h="356235">
                <a:moveTo>
                  <a:pt x="478789" y="21843"/>
                </a:moveTo>
                <a:lnTo>
                  <a:pt x="441451" y="21843"/>
                </a:lnTo>
                <a:lnTo>
                  <a:pt x="441384" y="65201"/>
                </a:lnTo>
                <a:lnTo>
                  <a:pt x="440693" y="77356"/>
                </a:lnTo>
                <a:lnTo>
                  <a:pt x="430656" y="115265"/>
                </a:lnTo>
                <a:lnTo>
                  <a:pt x="409565" y="148412"/>
                </a:lnTo>
                <a:lnTo>
                  <a:pt x="378555" y="174526"/>
                </a:lnTo>
                <a:lnTo>
                  <a:pt x="352805" y="186791"/>
                </a:lnTo>
                <a:lnTo>
                  <a:pt x="373125" y="216598"/>
                </a:lnTo>
                <a:lnTo>
                  <a:pt x="415256" y="192140"/>
                </a:lnTo>
                <a:lnTo>
                  <a:pt x="446595" y="156027"/>
                </a:lnTo>
                <a:lnTo>
                  <a:pt x="460882" y="126796"/>
                </a:lnTo>
                <a:lnTo>
                  <a:pt x="497500" y="126796"/>
                </a:lnTo>
                <a:lnTo>
                  <a:pt x="481472" y="89015"/>
                </a:lnTo>
                <a:lnTo>
                  <a:pt x="478789" y="65201"/>
                </a:lnTo>
                <a:lnTo>
                  <a:pt x="478789" y="21843"/>
                </a:lnTo>
                <a:close/>
              </a:path>
              <a:path w="1029970" h="356235">
                <a:moveTo>
                  <a:pt x="497500" y="126796"/>
                </a:moveTo>
                <a:lnTo>
                  <a:pt x="460882" y="126796"/>
                </a:lnTo>
                <a:lnTo>
                  <a:pt x="467268" y="140393"/>
                </a:lnTo>
                <a:lnTo>
                  <a:pt x="493522" y="175869"/>
                </a:lnTo>
                <a:lnTo>
                  <a:pt x="529794" y="201958"/>
                </a:lnTo>
                <a:lnTo>
                  <a:pt x="543940" y="208254"/>
                </a:lnTo>
                <a:lnTo>
                  <a:pt x="564642" y="178854"/>
                </a:lnTo>
                <a:lnTo>
                  <a:pt x="551688" y="173560"/>
                </a:lnTo>
                <a:lnTo>
                  <a:pt x="539686" y="167281"/>
                </a:lnTo>
                <a:lnTo>
                  <a:pt x="528637" y="160016"/>
                </a:lnTo>
                <a:lnTo>
                  <a:pt x="518540" y="151765"/>
                </a:lnTo>
                <a:lnTo>
                  <a:pt x="509545" y="142714"/>
                </a:lnTo>
                <a:lnTo>
                  <a:pt x="501634" y="133049"/>
                </a:lnTo>
                <a:lnTo>
                  <a:pt x="497500" y="126796"/>
                </a:lnTo>
                <a:close/>
              </a:path>
              <a:path w="1029970" h="356235">
                <a:moveTo>
                  <a:pt x="989076" y="208254"/>
                </a:moveTo>
                <a:lnTo>
                  <a:pt x="744220" y="208254"/>
                </a:lnTo>
                <a:lnTo>
                  <a:pt x="744220" y="236461"/>
                </a:lnTo>
                <a:lnTo>
                  <a:pt x="951610" y="236461"/>
                </a:lnTo>
                <a:lnTo>
                  <a:pt x="951610" y="264287"/>
                </a:lnTo>
                <a:lnTo>
                  <a:pt x="744601" y="264287"/>
                </a:lnTo>
                <a:lnTo>
                  <a:pt x="744601" y="352501"/>
                </a:lnTo>
                <a:lnTo>
                  <a:pt x="998981" y="352501"/>
                </a:lnTo>
                <a:lnTo>
                  <a:pt x="998981" y="323494"/>
                </a:lnTo>
                <a:lnTo>
                  <a:pt x="781557" y="323494"/>
                </a:lnTo>
                <a:lnTo>
                  <a:pt x="781557" y="291706"/>
                </a:lnTo>
                <a:lnTo>
                  <a:pt x="989076" y="291706"/>
                </a:lnTo>
                <a:lnTo>
                  <a:pt x="989076" y="208254"/>
                </a:lnTo>
                <a:close/>
              </a:path>
              <a:path w="1029970" h="356235">
                <a:moveTo>
                  <a:pt x="1029970" y="150634"/>
                </a:moveTo>
                <a:lnTo>
                  <a:pt x="705357" y="150634"/>
                </a:lnTo>
                <a:lnTo>
                  <a:pt x="705357" y="180835"/>
                </a:lnTo>
                <a:lnTo>
                  <a:pt x="1029970" y="180835"/>
                </a:lnTo>
                <a:lnTo>
                  <a:pt x="1029970" y="150634"/>
                </a:lnTo>
                <a:close/>
              </a:path>
              <a:path w="1029970" h="356235">
                <a:moveTo>
                  <a:pt x="154939" y="45339"/>
                </a:moveTo>
                <a:lnTo>
                  <a:pt x="15112" y="45339"/>
                </a:lnTo>
                <a:lnTo>
                  <a:pt x="15112" y="76327"/>
                </a:lnTo>
                <a:lnTo>
                  <a:pt x="118490" y="76327"/>
                </a:lnTo>
                <a:lnTo>
                  <a:pt x="116421" y="94255"/>
                </a:lnTo>
                <a:lnTo>
                  <a:pt x="102615" y="144868"/>
                </a:lnTo>
                <a:lnTo>
                  <a:pt x="76326" y="190454"/>
                </a:lnTo>
                <a:lnTo>
                  <a:pt x="35829" y="230689"/>
                </a:lnTo>
                <a:lnTo>
                  <a:pt x="0" y="254342"/>
                </a:lnTo>
                <a:lnTo>
                  <a:pt x="21844" y="280581"/>
                </a:lnTo>
                <a:lnTo>
                  <a:pt x="66992" y="249653"/>
                </a:lnTo>
                <a:lnTo>
                  <a:pt x="101473" y="214820"/>
                </a:lnTo>
                <a:lnTo>
                  <a:pt x="126412" y="176510"/>
                </a:lnTo>
                <a:lnTo>
                  <a:pt x="142875" y="135191"/>
                </a:lnTo>
                <a:lnTo>
                  <a:pt x="152050" y="91317"/>
                </a:lnTo>
                <a:lnTo>
                  <a:pt x="154269" y="68592"/>
                </a:lnTo>
                <a:lnTo>
                  <a:pt x="154939" y="45339"/>
                </a:lnTo>
                <a:close/>
              </a:path>
              <a:path w="1029970" h="356235">
                <a:moveTo>
                  <a:pt x="867409" y="5968"/>
                </a:moveTo>
                <a:lnTo>
                  <a:pt x="813704" y="9985"/>
                </a:lnTo>
                <a:lnTo>
                  <a:pt x="773810" y="21717"/>
                </a:lnTo>
                <a:lnTo>
                  <a:pt x="742521" y="53131"/>
                </a:lnTo>
                <a:lnTo>
                  <a:pt x="740282" y="67183"/>
                </a:lnTo>
                <a:lnTo>
                  <a:pt x="742521" y="81263"/>
                </a:lnTo>
                <a:lnTo>
                  <a:pt x="773810" y="112890"/>
                </a:lnTo>
                <a:lnTo>
                  <a:pt x="813704" y="124744"/>
                </a:lnTo>
                <a:lnTo>
                  <a:pt x="867409" y="128778"/>
                </a:lnTo>
                <a:lnTo>
                  <a:pt x="895984" y="127740"/>
                </a:lnTo>
                <a:lnTo>
                  <a:pt x="942848" y="119792"/>
                </a:lnTo>
                <a:lnTo>
                  <a:pt x="979084" y="100571"/>
                </a:lnTo>
                <a:lnTo>
                  <a:pt x="867409" y="100571"/>
                </a:lnTo>
                <a:lnTo>
                  <a:pt x="847260" y="100025"/>
                </a:lnTo>
                <a:lnTo>
                  <a:pt x="802004" y="92075"/>
                </a:lnTo>
                <a:lnTo>
                  <a:pt x="779652" y="67183"/>
                </a:lnTo>
                <a:lnTo>
                  <a:pt x="780984" y="59681"/>
                </a:lnTo>
                <a:lnTo>
                  <a:pt x="814581" y="38782"/>
                </a:lnTo>
                <a:lnTo>
                  <a:pt x="867409" y="33781"/>
                </a:lnTo>
                <a:lnTo>
                  <a:pt x="978935" y="33781"/>
                </a:lnTo>
                <a:lnTo>
                  <a:pt x="975588" y="30410"/>
                </a:lnTo>
                <a:lnTo>
                  <a:pt x="961135" y="21717"/>
                </a:lnTo>
                <a:lnTo>
                  <a:pt x="942848" y="14880"/>
                </a:lnTo>
                <a:lnTo>
                  <a:pt x="921131" y="9985"/>
                </a:lnTo>
                <a:lnTo>
                  <a:pt x="895985" y="7018"/>
                </a:lnTo>
                <a:lnTo>
                  <a:pt x="867409" y="5968"/>
                </a:lnTo>
                <a:close/>
              </a:path>
              <a:path w="1029970" h="356235">
                <a:moveTo>
                  <a:pt x="978935" y="33781"/>
                </a:moveTo>
                <a:lnTo>
                  <a:pt x="867409" y="33781"/>
                </a:lnTo>
                <a:lnTo>
                  <a:pt x="887577" y="34401"/>
                </a:lnTo>
                <a:lnTo>
                  <a:pt x="905208" y="36068"/>
                </a:lnTo>
                <a:lnTo>
                  <a:pt x="942744" y="47368"/>
                </a:lnTo>
                <a:lnTo>
                  <a:pt x="955675" y="67183"/>
                </a:lnTo>
                <a:lnTo>
                  <a:pt x="954174" y="74903"/>
                </a:lnTo>
                <a:lnTo>
                  <a:pt x="920291" y="95777"/>
                </a:lnTo>
                <a:lnTo>
                  <a:pt x="867409" y="100571"/>
                </a:lnTo>
                <a:lnTo>
                  <a:pt x="979084" y="100571"/>
                </a:lnTo>
                <a:lnTo>
                  <a:pt x="985980" y="93575"/>
                </a:lnTo>
                <a:lnTo>
                  <a:pt x="992300" y="81263"/>
                </a:lnTo>
                <a:lnTo>
                  <a:pt x="994536" y="67183"/>
                </a:lnTo>
                <a:lnTo>
                  <a:pt x="992300" y="53131"/>
                </a:lnTo>
                <a:lnTo>
                  <a:pt x="985980" y="40878"/>
                </a:lnTo>
                <a:lnTo>
                  <a:pt x="978935" y="33781"/>
                </a:lnTo>
                <a:close/>
              </a:path>
              <a:path w="1029970" h="356235">
                <a:moveTo>
                  <a:pt x="305943" y="171297"/>
                </a:moveTo>
                <a:lnTo>
                  <a:pt x="269875" y="171297"/>
                </a:lnTo>
                <a:lnTo>
                  <a:pt x="269875" y="356069"/>
                </a:lnTo>
                <a:lnTo>
                  <a:pt x="305943" y="356069"/>
                </a:lnTo>
                <a:lnTo>
                  <a:pt x="305943" y="171297"/>
                </a:lnTo>
                <a:close/>
              </a:path>
              <a:path w="1029970" h="356235">
                <a:moveTo>
                  <a:pt x="225678" y="9525"/>
                </a:moveTo>
                <a:lnTo>
                  <a:pt x="190373" y="9525"/>
                </a:lnTo>
                <a:lnTo>
                  <a:pt x="190373" y="338988"/>
                </a:lnTo>
                <a:lnTo>
                  <a:pt x="225678" y="338988"/>
                </a:lnTo>
                <a:lnTo>
                  <a:pt x="225678" y="171297"/>
                </a:lnTo>
                <a:lnTo>
                  <a:pt x="305943" y="171297"/>
                </a:lnTo>
                <a:lnTo>
                  <a:pt x="305943" y="140703"/>
                </a:lnTo>
                <a:lnTo>
                  <a:pt x="225678" y="140703"/>
                </a:lnTo>
                <a:lnTo>
                  <a:pt x="225678" y="9525"/>
                </a:lnTo>
                <a:close/>
              </a:path>
              <a:path w="1029970" h="356235">
                <a:moveTo>
                  <a:pt x="305943" y="0"/>
                </a:moveTo>
                <a:lnTo>
                  <a:pt x="269875" y="0"/>
                </a:lnTo>
                <a:lnTo>
                  <a:pt x="269875" y="140703"/>
                </a:lnTo>
                <a:lnTo>
                  <a:pt x="305943" y="140703"/>
                </a:lnTo>
                <a:lnTo>
                  <a:pt x="30594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18090" y="5536438"/>
            <a:ext cx="657860" cy="356235"/>
          </a:xfrm>
          <a:custGeom>
            <a:avLst/>
            <a:gdLst/>
            <a:ahLst/>
            <a:cxnLst/>
            <a:rect l="l" t="t" r="r" b="b"/>
            <a:pathLst>
              <a:path w="657859" h="356235">
                <a:moveTo>
                  <a:pt x="162940" y="240436"/>
                </a:moveTo>
                <a:lnTo>
                  <a:pt x="110267" y="244020"/>
                </a:lnTo>
                <a:lnTo>
                  <a:pt x="71500" y="255092"/>
                </a:lnTo>
                <a:lnTo>
                  <a:pt x="41515" y="284819"/>
                </a:lnTo>
                <a:lnTo>
                  <a:pt x="39369" y="298056"/>
                </a:lnTo>
                <a:lnTo>
                  <a:pt x="41515" y="311383"/>
                </a:lnTo>
                <a:lnTo>
                  <a:pt x="71500" y="340969"/>
                </a:lnTo>
                <a:lnTo>
                  <a:pt x="110267" y="351816"/>
                </a:lnTo>
                <a:lnTo>
                  <a:pt x="162940" y="355282"/>
                </a:lnTo>
                <a:lnTo>
                  <a:pt x="190755" y="354473"/>
                </a:lnTo>
                <a:lnTo>
                  <a:pt x="236146" y="347315"/>
                </a:lnTo>
                <a:lnTo>
                  <a:pt x="273835" y="326669"/>
                </a:lnTo>
                <a:lnTo>
                  <a:pt x="162940" y="326669"/>
                </a:lnTo>
                <a:lnTo>
                  <a:pt x="143152" y="326331"/>
                </a:lnTo>
                <a:lnTo>
                  <a:pt x="98932" y="319671"/>
                </a:lnTo>
                <a:lnTo>
                  <a:pt x="77088" y="298056"/>
                </a:lnTo>
                <a:lnTo>
                  <a:pt x="78448" y="291310"/>
                </a:lnTo>
                <a:lnTo>
                  <a:pt x="125888" y="270565"/>
                </a:lnTo>
                <a:lnTo>
                  <a:pt x="162940" y="268655"/>
                </a:lnTo>
                <a:lnTo>
                  <a:pt x="272948" y="268655"/>
                </a:lnTo>
                <a:lnTo>
                  <a:pt x="267604" y="263335"/>
                </a:lnTo>
                <a:lnTo>
                  <a:pt x="253745" y="255092"/>
                </a:lnTo>
                <a:lnTo>
                  <a:pt x="236146" y="248619"/>
                </a:lnTo>
                <a:lnTo>
                  <a:pt x="215153" y="244020"/>
                </a:lnTo>
                <a:lnTo>
                  <a:pt x="190755" y="241294"/>
                </a:lnTo>
                <a:lnTo>
                  <a:pt x="162940" y="240436"/>
                </a:lnTo>
                <a:close/>
              </a:path>
              <a:path w="657859" h="356235">
                <a:moveTo>
                  <a:pt x="272948" y="268655"/>
                </a:moveTo>
                <a:lnTo>
                  <a:pt x="162940" y="268655"/>
                </a:lnTo>
                <a:lnTo>
                  <a:pt x="182467" y="269143"/>
                </a:lnTo>
                <a:lnTo>
                  <a:pt x="199517" y="270565"/>
                </a:lnTo>
                <a:lnTo>
                  <a:pt x="242490" y="285418"/>
                </a:lnTo>
                <a:lnTo>
                  <a:pt x="248030" y="298056"/>
                </a:lnTo>
                <a:lnTo>
                  <a:pt x="246600" y="304785"/>
                </a:lnTo>
                <a:lnTo>
                  <a:pt x="199516" y="325051"/>
                </a:lnTo>
                <a:lnTo>
                  <a:pt x="162940" y="326669"/>
                </a:lnTo>
                <a:lnTo>
                  <a:pt x="273835" y="326669"/>
                </a:lnTo>
                <a:lnTo>
                  <a:pt x="277558" y="322980"/>
                </a:lnTo>
                <a:lnTo>
                  <a:pt x="283606" y="311383"/>
                </a:lnTo>
                <a:lnTo>
                  <a:pt x="285750" y="298056"/>
                </a:lnTo>
                <a:lnTo>
                  <a:pt x="283606" y="284819"/>
                </a:lnTo>
                <a:lnTo>
                  <a:pt x="277558" y="273245"/>
                </a:lnTo>
                <a:lnTo>
                  <a:pt x="272948" y="268655"/>
                </a:lnTo>
                <a:close/>
              </a:path>
              <a:path w="657859" h="356235">
                <a:moveTo>
                  <a:pt x="440689" y="110896"/>
                </a:moveTo>
                <a:lnTo>
                  <a:pt x="400811" y="121437"/>
                </a:lnTo>
                <a:lnTo>
                  <a:pt x="373506" y="150164"/>
                </a:lnTo>
                <a:lnTo>
                  <a:pt x="363600" y="192760"/>
                </a:lnTo>
                <a:lnTo>
                  <a:pt x="364220" y="204604"/>
                </a:lnTo>
                <a:lnTo>
                  <a:pt x="378934" y="244502"/>
                </a:lnTo>
                <a:lnTo>
                  <a:pt x="409864" y="269345"/>
                </a:lnTo>
                <a:lnTo>
                  <a:pt x="440689" y="275412"/>
                </a:lnTo>
                <a:lnTo>
                  <a:pt x="451764" y="274674"/>
                </a:lnTo>
                <a:lnTo>
                  <a:pt x="489015" y="259013"/>
                </a:lnTo>
                <a:lnTo>
                  <a:pt x="503385" y="243217"/>
                </a:lnTo>
                <a:lnTo>
                  <a:pt x="440689" y="243217"/>
                </a:lnTo>
                <a:lnTo>
                  <a:pt x="431357" y="242227"/>
                </a:lnTo>
                <a:lnTo>
                  <a:pt x="400192" y="213383"/>
                </a:lnTo>
                <a:lnTo>
                  <a:pt x="397001" y="192760"/>
                </a:lnTo>
                <a:lnTo>
                  <a:pt x="397889" y="182071"/>
                </a:lnTo>
                <a:lnTo>
                  <a:pt x="422989" y="146043"/>
                </a:lnTo>
                <a:lnTo>
                  <a:pt x="440689" y="142290"/>
                </a:lnTo>
                <a:lnTo>
                  <a:pt x="503095" y="142290"/>
                </a:lnTo>
                <a:lnTo>
                  <a:pt x="502592" y="141482"/>
                </a:lnTo>
                <a:lnTo>
                  <a:pt x="471818" y="116893"/>
                </a:lnTo>
                <a:lnTo>
                  <a:pt x="451764" y="111625"/>
                </a:lnTo>
                <a:lnTo>
                  <a:pt x="440689" y="110896"/>
                </a:lnTo>
                <a:close/>
              </a:path>
              <a:path w="657859" h="356235">
                <a:moveTo>
                  <a:pt x="503095" y="142290"/>
                </a:moveTo>
                <a:lnTo>
                  <a:pt x="440689" y="142290"/>
                </a:lnTo>
                <a:lnTo>
                  <a:pt x="449953" y="143329"/>
                </a:lnTo>
                <a:lnTo>
                  <a:pt x="458311" y="146043"/>
                </a:lnTo>
                <a:lnTo>
                  <a:pt x="483850" y="182071"/>
                </a:lnTo>
                <a:lnTo>
                  <a:pt x="484758" y="192760"/>
                </a:lnTo>
                <a:lnTo>
                  <a:pt x="483850" y="203659"/>
                </a:lnTo>
                <a:lnTo>
                  <a:pt x="458311" y="239579"/>
                </a:lnTo>
                <a:lnTo>
                  <a:pt x="440689" y="243217"/>
                </a:lnTo>
                <a:lnTo>
                  <a:pt x="503385" y="243217"/>
                </a:lnTo>
                <a:lnTo>
                  <a:pt x="517394" y="204604"/>
                </a:lnTo>
                <a:lnTo>
                  <a:pt x="518159" y="192760"/>
                </a:lnTo>
                <a:lnTo>
                  <a:pt x="517394" y="181011"/>
                </a:lnTo>
                <a:lnTo>
                  <a:pt x="515461" y="169995"/>
                </a:lnTo>
                <a:lnTo>
                  <a:pt x="512337" y="159713"/>
                </a:lnTo>
                <a:lnTo>
                  <a:pt x="508000" y="150164"/>
                </a:lnTo>
                <a:lnTo>
                  <a:pt x="503095" y="142290"/>
                </a:lnTo>
                <a:close/>
              </a:path>
              <a:path w="657859" h="356235">
                <a:moveTo>
                  <a:pt x="528954" y="58839"/>
                </a:moveTo>
                <a:lnTo>
                  <a:pt x="352043" y="58839"/>
                </a:lnTo>
                <a:lnTo>
                  <a:pt x="352043" y="89446"/>
                </a:lnTo>
                <a:lnTo>
                  <a:pt x="528954" y="89446"/>
                </a:lnTo>
                <a:lnTo>
                  <a:pt x="528954" y="58839"/>
                </a:lnTo>
                <a:close/>
              </a:path>
              <a:path w="657859" h="356235">
                <a:moveTo>
                  <a:pt x="459358" y="10414"/>
                </a:moveTo>
                <a:lnTo>
                  <a:pt x="422020" y="10414"/>
                </a:lnTo>
                <a:lnTo>
                  <a:pt x="422020" y="58839"/>
                </a:lnTo>
                <a:lnTo>
                  <a:pt x="459358" y="58839"/>
                </a:lnTo>
                <a:lnTo>
                  <a:pt x="459358" y="10414"/>
                </a:lnTo>
                <a:close/>
              </a:path>
              <a:path w="657859" h="356235">
                <a:moveTo>
                  <a:pt x="325500" y="187198"/>
                </a:moveTo>
                <a:lnTo>
                  <a:pt x="0" y="187198"/>
                </a:lnTo>
                <a:lnTo>
                  <a:pt x="0" y="216992"/>
                </a:lnTo>
                <a:lnTo>
                  <a:pt x="325500" y="216992"/>
                </a:lnTo>
                <a:lnTo>
                  <a:pt x="325500" y="187198"/>
                </a:lnTo>
                <a:close/>
              </a:path>
              <a:path w="657859" h="356235">
                <a:moveTo>
                  <a:pt x="181609" y="156197"/>
                </a:moveTo>
                <a:lnTo>
                  <a:pt x="143890" y="156197"/>
                </a:lnTo>
                <a:lnTo>
                  <a:pt x="143890" y="187198"/>
                </a:lnTo>
                <a:lnTo>
                  <a:pt x="181609" y="187198"/>
                </a:lnTo>
                <a:lnTo>
                  <a:pt x="181609" y="156197"/>
                </a:lnTo>
                <a:close/>
              </a:path>
              <a:path w="657859" h="356235">
                <a:moveTo>
                  <a:pt x="285750" y="9525"/>
                </a:moveTo>
                <a:lnTo>
                  <a:pt x="42544" y="9525"/>
                </a:lnTo>
                <a:lnTo>
                  <a:pt x="42544" y="156197"/>
                </a:lnTo>
                <a:lnTo>
                  <a:pt x="288162" y="156197"/>
                </a:lnTo>
                <a:lnTo>
                  <a:pt x="288162" y="126796"/>
                </a:lnTo>
                <a:lnTo>
                  <a:pt x="80644" y="126796"/>
                </a:lnTo>
                <a:lnTo>
                  <a:pt x="80644" y="96596"/>
                </a:lnTo>
                <a:lnTo>
                  <a:pt x="276605" y="96596"/>
                </a:lnTo>
                <a:lnTo>
                  <a:pt x="276605" y="68376"/>
                </a:lnTo>
                <a:lnTo>
                  <a:pt x="80644" y="68376"/>
                </a:lnTo>
                <a:lnTo>
                  <a:pt x="80644" y="39370"/>
                </a:lnTo>
                <a:lnTo>
                  <a:pt x="285750" y="39370"/>
                </a:lnTo>
                <a:lnTo>
                  <a:pt x="285750" y="9525"/>
                </a:lnTo>
                <a:close/>
              </a:path>
              <a:path w="657859" h="356235">
                <a:moveTo>
                  <a:pt x="657605" y="179247"/>
                </a:moveTo>
                <a:lnTo>
                  <a:pt x="621918" y="179247"/>
                </a:lnTo>
                <a:lnTo>
                  <a:pt x="621918" y="356069"/>
                </a:lnTo>
                <a:lnTo>
                  <a:pt x="657605" y="356069"/>
                </a:lnTo>
                <a:lnTo>
                  <a:pt x="657605" y="179247"/>
                </a:lnTo>
                <a:close/>
              </a:path>
              <a:path w="657859" h="356235">
                <a:moveTo>
                  <a:pt x="581025" y="8000"/>
                </a:moveTo>
                <a:lnTo>
                  <a:pt x="545210" y="8000"/>
                </a:lnTo>
                <a:lnTo>
                  <a:pt x="545210" y="339382"/>
                </a:lnTo>
                <a:lnTo>
                  <a:pt x="581025" y="339382"/>
                </a:lnTo>
                <a:lnTo>
                  <a:pt x="581025" y="179247"/>
                </a:lnTo>
                <a:lnTo>
                  <a:pt x="657605" y="179247"/>
                </a:lnTo>
                <a:lnTo>
                  <a:pt x="657605" y="148247"/>
                </a:lnTo>
                <a:lnTo>
                  <a:pt x="581025" y="148247"/>
                </a:lnTo>
                <a:lnTo>
                  <a:pt x="581025" y="8000"/>
                </a:lnTo>
                <a:close/>
              </a:path>
              <a:path w="657859" h="356235">
                <a:moveTo>
                  <a:pt x="657605" y="0"/>
                </a:moveTo>
                <a:lnTo>
                  <a:pt x="621918" y="0"/>
                </a:lnTo>
                <a:lnTo>
                  <a:pt x="621918" y="148247"/>
                </a:lnTo>
                <a:lnTo>
                  <a:pt x="657605" y="148247"/>
                </a:lnTo>
                <a:lnTo>
                  <a:pt x="6576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619" y="6036576"/>
            <a:ext cx="1266190" cy="455295"/>
          </a:xfrm>
          <a:custGeom>
            <a:avLst/>
            <a:gdLst/>
            <a:ahLst/>
            <a:cxnLst/>
            <a:rect l="l" t="t" r="r" b="b"/>
            <a:pathLst>
              <a:path w="1266189" h="455295">
                <a:moveTo>
                  <a:pt x="1216914" y="272084"/>
                </a:moveTo>
                <a:lnTo>
                  <a:pt x="896747" y="272084"/>
                </a:lnTo>
                <a:lnTo>
                  <a:pt x="896747" y="320649"/>
                </a:lnTo>
                <a:lnTo>
                  <a:pt x="1146048" y="320649"/>
                </a:lnTo>
                <a:lnTo>
                  <a:pt x="1146048" y="338493"/>
                </a:lnTo>
                <a:lnTo>
                  <a:pt x="897255" y="338493"/>
                </a:lnTo>
                <a:lnTo>
                  <a:pt x="897255" y="451484"/>
                </a:lnTo>
                <a:lnTo>
                  <a:pt x="1229741" y="451484"/>
                </a:lnTo>
                <a:lnTo>
                  <a:pt x="1229741" y="403415"/>
                </a:lnTo>
                <a:lnTo>
                  <a:pt x="968120" y="403415"/>
                </a:lnTo>
                <a:lnTo>
                  <a:pt x="968120" y="383095"/>
                </a:lnTo>
                <a:lnTo>
                  <a:pt x="1216914" y="383095"/>
                </a:lnTo>
                <a:lnTo>
                  <a:pt x="1216914" y="272084"/>
                </a:lnTo>
                <a:close/>
              </a:path>
              <a:path w="1266189" h="455295">
                <a:moveTo>
                  <a:pt x="1265936" y="201701"/>
                </a:moveTo>
                <a:lnTo>
                  <a:pt x="850138" y="201701"/>
                </a:lnTo>
                <a:lnTo>
                  <a:pt x="850138" y="253745"/>
                </a:lnTo>
                <a:lnTo>
                  <a:pt x="1265936" y="253745"/>
                </a:lnTo>
                <a:lnTo>
                  <a:pt x="1265936" y="201701"/>
                </a:lnTo>
                <a:close/>
              </a:path>
              <a:path w="1266189" h="455295">
                <a:moveTo>
                  <a:pt x="309244" y="5943"/>
                </a:moveTo>
                <a:lnTo>
                  <a:pt x="242824" y="5943"/>
                </a:lnTo>
                <a:lnTo>
                  <a:pt x="242824" y="150164"/>
                </a:lnTo>
                <a:lnTo>
                  <a:pt x="189737" y="150164"/>
                </a:lnTo>
                <a:lnTo>
                  <a:pt x="189737" y="208152"/>
                </a:lnTo>
                <a:lnTo>
                  <a:pt x="242824" y="208152"/>
                </a:lnTo>
                <a:lnTo>
                  <a:pt x="242824" y="434632"/>
                </a:lnTo>
                <a:lnTo>
                  <a:pt x="309244" y="434632"/>
                </a:lnTo>
                <a:lnTo>
                  <a:pt x="309244" y="5943"/>
                </a:lnTo>
                <a:close/>
              </a:path>
              <a:path w="1266189" h="455295">
                <a:moveTo>
                  <a:pt x="158623" y="37655"/>
                </a:moveTo>
                <a:lnTo>
                  <a:pt x="89154" y="37655"/>
                </a:lnTo>
                <a:lnTo>
                  <a:pt x="89154" y="112991"/>
                </a:lnTo>
                <a:lnTo>
                  <a:pt x="88798" y="132306"/>
                </a:lnTo>
                <a:lnTo>
                  <a:pt x="84849" y="170474"/>
                </a:lnTo>
                <a:lnTo>
                  <a:pt x="76469" y="207762"/>
                </a:lnTo>
                <a:lnTo>
                  <a:pt x="53467" y="258838"/>
                </a:lnTo>
                <a:lnTo>
                  <a:pt x="16069" y="301129"/>
                </a:lnTo>
                <a:lnTo>
                  <a:pt x="0" y="312712"/>
                </a:lnTo>
                <a:lnTo>
                  <a:pt x="43053" y="365747"/>
                </a:lnTo>
                <a:lnTo>
                  <a:pt x="81879" y="332578"/>
                </a:lnTo>
                <a:lnTo>
                  <a:pt x="110442" y="288177"/>
                </a:lnTo>
                <a:lnTo>
                  <a:pt x="124332" y="253745"/>
                </a:lnTo>
                <a:lnTo>
                  <a:pt x="191759" y="253745"/>
                </a:lnTo>
                <a:lnTo>
                  <a:pt x="174164" y="217381"/>
                </a:lnTo>
                <a:lnTo>
                  <a:pt x="162016" y="164854"/>
                </a:lnTo>
                <a:lnTo>
                  <a:pt x="158670" y="112991"/>
                </a:lnTo>
                <a:lnTo>
                  <a:pt x="158623" y="37655"/>
                </a:lnTo>
                <a:close/>
              </a:path>
              <a:path w="1266189" h="455295">
                <a:moveTo>
                  <a:pt x="191759" y="253745"/>
                </a:moveTo>
                <a:lnTo>
                  <a:pt x="124332" y="253745"/>
                </a:lnTo>
                <a:lnTo>
                  <a:pt x="129901" y="269597"/>
                </a:lnTo>
                <a:lnTo>
                  <a:pt x="152654" y="312254"/>
                </a:lnTo>
                <a:lnTo>
                  <a:pt x="185443" y="346232"/>
                </a:lnTo>
                <a:lnTo>
                  <a:pt x="198755" y="355333"/>
                </a:lnTo>
                <a:lnTo>
                  <a:pt x="237362" y="300329"/>
                </a:lnTo>
                <a:lnTo>
                  <a:pt x="222547" y="289292"/>
                </a:lnTo>
                <a:lnTo>
                  <a:pt x="209518" y="277075"/>
                </a:lnTo>
                <a:lnTo>
                  <a:pt x="198250" y="263678"/>
                </a:lnTo>
                <a:lnTo>
                  <a:pt x="191759" y="253745"/>
                </a:lnTo>
                <a:close/>
              </a:path>
              <a:path w="1266189" h="455295">
                <a:moveTo>
                  <a:pt x="729869" y="175437"/>
                </a:moveTo>
                <a:lnTo>
                  <a:pt x="662432" y="175437"/>
                </a:lnTo>
                <a:lnTo>
                  <a:pt x="662432" y="230949"/>
                </a:lnTo>
                <a:lnTo>
                  <a:pt x="604519" y="230949"/>
                </a:lnTo>
                <a:lnTo>
                  <a:pt x="604519" y="288429"/>
                </a:lnTo>
                <a:lnTo>
                  <a:pt x="662432" y="288429"/>
                </a:lnTo>
                <a:lnTo>
                  <a:pt x="662432" y="435622"/>
                </a:lnTo>
                <a:lnTo>
                  <a:pt x="729869" y="435622"/>
                </a:lnTo>
                <a:lnTo>
                  <a:pt x="729869" y="175437"/>
                </a:lnTo>
                <a:close/>
              </a:path>
              <a:path w="1266189" h="455295">
                <a:moveTo>
                  <a:pt x="628269" y="53022"/>
                </a:moveTo>
                <a:lnTo>
                  <a:pt x="449325" y="53022"/>
                </a:lnTo>
                <a:lnTo>
                  <a:pt x="449325" y="110020"/>
                </a:lnTo>
                <a:lnTo>
                  <a:pt x="557403" y="110020"/>
                </a:lnTo>
                <a:lnTo>
                  <a:pt x="554710" y="131215"/>
                </a:lnTo>
                <a:lnTo>
                  <a:pt x="545133" y="170763"/>
                </a:lnTo>
                <a:lnTo>
                  <a:pt x="529844" y="206639"/>
                </a:lnTo>
                <a:lnTo>
                  <a:pt x="507936" y="239552"/>
                </a:lnTo>
                <a:lnTo>
                  <a:pt x="479103" y="269729"/>
                </a:lnTo>
                <a:lnTo>
                  <a:pt x="442440" y="297871"/>
                </a:lnTo>
                <a:lnTo>
                  <a:pt x="421131" y="311226"/>
                </a:lnTo>
                <a:lnTo>
                  <a:pt x="462788" y="361289"/>
                </a:lnTo>
                <a:lnTo>
                  <a:pt x="519001" y="321549"/>
                </a:lnTo>
                <a:lnTo>
                  <a:pt x="561975" y="277380"/>
                </a:lnTo>
                <a:lnTo>
                  <a:pt x="592931" y="228695"/>
                </a:lnTo>
                <a:lnTo>
                  <a:pt x="613410" y="175437"/>
                </a:lnTo>
                <a:lnTo>
                  <a:pt x="729869" y="175437"/>
                </a:lnTo>
                <a:lnTo>
                  <a:pt x="729869" y="117944"/>
                </a:lnTo>
                <a:lnTo>
                  <a:pt x="624839" y="117944"/>
                </a:lnTo>
                <a:lnTo>
                  <a:pt x="626286" y="102205"/>
                </a:lnTo>
                <a:lnTo>
                  <a:pt x="627364" y="86136"/>
                </a:lnTo>
                <a:lnTo>
                  <a:pt x="628036" y="69740"/>
                </a:lnTo>
                <a:lnTo>
                  <a:pt x="628269" y="53022"/>
                </a:lnTo>
                <a:close/>
              </a:path>
              <a:path w="1266189" h="455295">
                <a:moveTo>
                  <a:pt x="729869" y="9905"/>
                </a:moveTo>
                <a:lnTo>
                  <a:pt x="662432" y="9905"/>
                </a:lnTo>
                <a:lnTo>
                  <a:pt x="662432" y="117944"/>
                </a:lnTo>
                <a:lnTo>
                  <a:pt x="729869" y="117944"/>
                </a:lnTo>
                <a:lnTo>
                  <a:pt x="729869" y="9905"/>
                </a:lnTo>
                <a:close/>
              </a:path>
              <a:path w="1266189" h="455295">
                <a:moveTo>
                  <a:pt x="1216914" y="6934"/>
                </a:moveTo>
                <a:lnTo>
                  <a:pt x="900683" y="6934"/>
                </a:lnTo>
                <a:lnTo>
                  <a:pt x="900683" y="54508"/>
                </a:lnTo>
                <a:lnTo>
                  <a:pt x="1145032" y="54508"/>
                </a:lnTo>
                <a:lnTo>
                  <a:pt x="1145032" y="72847"/>
                </a:lnTo>
                <a:lnTo>
                  <a:pt x="901192" y="72847"/>
                </a:lnTo>
                <a:lnTo>
                  <a:pt x="901192" y="184353"/>
                </a:lnTo>
                <a:lnTo>
                  <a:pt x="1224280" y="184353"/>
                </a:lnTo>
                <a:lnTo>
                  <a:pt x="1224280" y="136778"/>
                </a:lnTo>
                <a:lnTo>
                  <a:pt x="972057" y="136778"/>
                </a:lnTo>
                <a:lnTo>
                  <a:pt x="972057" y="117449"/>
                </a:lnTo>
                <a:lnTo>
                  <a:pt x="1216914" y="117449"/>
                </a:lnTo>
                <a:lnTo>
                  <a:pt x="1216914" y="6934"/>
                </a:lnTo>
                <a:close/>
              </a:path>
              <a:path w="1266189" h="455295">
                <a:moveTo>
                  <a:pt x="825500" y="0"/>
                </a:moveTo>
                <a:lnTo>
                  <a:pt x="758570" y="0"/>
                </a:lnTo>
                <a:lnTo>
                  <a:pt x="758570" y="454952"/>
                </a:lnTo>
                <a:lnTo>
                  <a:pt x="825500" y="454952"/>
                </a:lnTo>
                <a:lnTo>
                  <a:pt x="825500" y="0"/>
                </a:lnTo>
                <a:close/>
              </a:path>
              <a:path w="1266189" h="455295">
                <a:moveTo>
                  <a:pt x="404875" y="0"/>
                </a:moveTo>
                <a:lnTo>
                  <a:pt x="336550" y="0"/>
                </a:lnTo>
                <a:lnTo>
                  <a:pt x="336550" y="454952"/>
                </a:lnTo>
                <a:lnTo>
                  <a:pt x="404875" y="454952"/>
                </a:lnTo>
                <a:lnTo>
                  <a:pt x="404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7964" y="6036576"/>
            <a:ext cx="1681480" cy="455295"/>
          </a:xfrm>
          <a:custGeom>
            <a:avLst/>
            <a:gdLst/>
            <a:ahLst/>
            <a:cxnLst/>
            <a:rect l="l" t="t" r="r" b="b"/>
            <a:pathLst>
              <a:path w="1681479" h="455295">
                <a:moveTo>
                  <a:pt x="1205991" y="0"/>
                </a:moveTo>
                <a:lnTo>
                  <a:pt x="1135634" y="0"/>
                </a:lnTo>
                <a:lnTo>
                  <a:pt x="1135634" y="454952"/>
                </a:lnTo>
                <a:lnTo>
                  <a:pt x="1205991" y="454952"/>
                </a:lnTo>
                <a:lnTo>
                  <a:pt x="1205991" y="233921"/>
                </a:lnTo>
                <a:lnTo>
                  <a:pt x="1681099" y="233921"/>
                </a:lnTo>
                <a:lnTo>
                  <a:pt x="1681099" y="219544"/>
                </a:lnTo>
                <a:lnTo>
                  <a:pt x="1270381" y="219544"/>
                </a:lnTo>
                <a:lnTo>
                  <a:pt x="1270381" y="174942"/>
                </a:lnTo>
                <a:lnTo>
                  <a:pt x="1205991" y="174942"/>
                </a:lnTo>
                <a:lnTo>
                  <a:pt x="1205991" y="0"/>
                </a:lnTo>
                <a:close/>
              </a:path>
              <a:path w="1681479" h="455295">
                <a:moveTo>
                  <a:pt x="1382776" y="309740"/>
                </a:moveTo>
                <a:lnTo>
                  <a:pt x="1311402" y="309740"/>
                </a:lnTo>
                <a:lnTo>
                  <a:pt x="1311402" y="445046"/>
                </a:lnTo>
                <a:lnTo>
                  <a:pt x="1638553" y="445046"/>
                </a:lnTo>
                <a:lnTo>
                  <a:pt x="1638553" y="388048"/>
                </a:lnTo>
                <a:lnTo>
                  <a:pt x="1382776" y="388048"/>
                </a:lnTo>
                <a:lnTo>
                  <a:pt x="1382776" y="309740"/>
                </a:lnTo>
                <a:close/>
              </a:path>
              <a:path w="1681479" h="455295">
                <a:moveTo>
                  <a:pt x="1681099" y="233921"/>
                </a:moveTo>
                <a:lnTo>
                  <a:pt x="1265301" y="233921"/>
                </a:lnTo>
                <a:lnTo>
                  <a:pt x="1265301" y="275551"/>
                </a:lnTo>
                <a:lnTo>
                  <a:pt x="1681099" y="275551"/>
                </a:lnTo>
                <a:lnTo>
                  <a:pt x="1681099" y="233921"/>
                </a:lnTo>
                <a:close/>
              </a:path>
              <a:path w="1681479" h="455295">
                <a:moveTo>
                  <a:pt x="1386713" y="16344"/>
                </a:moveTo>
                <a:lnTo>
                  <a:pt x="1315847" y="16344"/>
                </a:lnTo>
                <a:lnTo>
                  <a:pt x="1315847" y="175437"/>
                </a:lnTo>
                <a:lnTo>
                  <a:pt x="1635506" y="175437"/>
                </a:lnTo>
                <a:lnTo>
                  <a:pt x="1635506" y="119926"/>
                </a:lnTo>
                <a:lnTo>
                  <a:pt x="1386713" y="119926"/>
                </a:lnTo>
                <a:lnTo>
                  <a:pt x="1386713" y="16344"/>
                </a:lnTo>
                <a:close/>
              </a:path>
              <a:path w="1681479" h="455295">
                <a:moveTo>
                  <a:pt x="156083" y="300824"/>
                </a:moveTo>
                <a:lnTo>
                  <a:pt x="83693" y="300824"/>
                </a:lnTo>
                <a:lnTo>
                  <a:pt x="83693" y="447522"/>
                </a:lnTo>
                <a:lnTo>
                  <a:pt x="398399" y="447522"/>
                </a:lnTo>
                <a:lnTo>
                  <a:pt x="398399" y="390524"/>
                </a:lnTo>
                <a:lnTo>
                  <a:pt x="156083" y="390524"/>
                </a:lnTo>
                <a:lnTo>
                  <a:pt x="156083" y="300824"/>
                </a:lnTo>
                <a:close/>
              </a:path>
              <a:path w="1681479" h="455295">
                <a:moveTo>
                  <a:pt x="389000" y="495"/>
                </a:moveTo>
                <a:lnTo>
                  <a:pt x="318135" y="495"/>
                </a:lnTo>
                <a:lnTo>
                  <a:pt x="318135" y="94157"/>
                </a:lnTo>
                <a:lnTo>
                  <a:pt x="237871" y="94157"/>
                </a:lnTo>
                <a:lnTo>
                  <a:pt x="237871" y="151155"/>
                </a:lnTo>
                <a:lnTo>
                  <a:pt x="318135" y="151155"/>
                </a:lnTo>
                <a:lnTo>
                  <a:pt x="318135" y="335025"/>
                </a:lnTo>
                <a:lnTo>
                  <a:pt x="389000" y="335025"/>
                </a:lnTo>
                <a:lnTo>
                  <a:pt x="389000" y="495"/>
                </a:lnTo>
                <a:close/>
              </a:path>
              <a:path w="1681479" h="455295">
                <a:moveTo>
                  <a:pt x="178815" y="28244"/>
                </a:moveTo>
                <a:lnTo>
                  <a:pt x="106552" y="28244"/>
                </a:lnTo>
                <a:lnTo>
                  <a:pt x="106535" y="75818"/>
                </a:lnTo>
                <a:lnTo>
                  <a:pt x="105981" y="91297"/>
                </a:lnTo>
                <a:lnTo>
                  <a:pt x="96265" y="137159"/>
                </a:lnTo>
                <a:lnTo>
                  <a:pt x="73334" y="177827"/>
                </a:lnTo>
                <a:lnTo>
                  <a:pt x="35036" y="210200"/>
                </a:lnTo>
                <a:lnTo>
                  <a:pt x="0" y="225488"/>
                </a:lnTo>
                <a:lnTo>
                  <a:pt x="38608" y="281495"/>
                </a:lnTo>
                <a:lnTo>
                  <a:pt x="74136" y="264693"/>
                </a:lnTo>
                <a:lnTo>
                  <a:pt x="115712" y="229017"/>
                </a:lnTo>
                <a:lnTo>
                  <a:pt x="144145" y="182867"/>
                </a:lnTo>
                <a:lnTo>
                  <a:pt x="222897" y="182867"/>
                </a:lnTo>
                <a:lnTo>
                  <a:pt x="194311" y="145163"/>
                </a:lnTo>
                <a:lnTo>
                  <a:pt x="181181" y="104243"/>
                </a:lnTo>
                <a:lnTo>
                  <a:pt x="178815" y="75818"/>
                </a:lnTo>
                <a:lnTo>
                  <a:pt x="178815" y="28244"/>
                </a:lnTo>
                <a:close/>
              </a:path>
              <a:path w="1681479" h="455295">
                <a:moveTo>
                  <a:pt x="222897" y="182867"/>
                </a:moveTo>
                <a:lnTo>
                  <a:pt x="144145" y="182867"/>
                </a:lnTo>
                <a:lnTo>
                  <a:pt x="151739" y="197366"/>
                </a:lnTo>
                <a:lnTo>
                  <a:pt x="182118" y="235280"/>
                </a:lnTo>
                <a:lnTo>
                  <a:pt x="224462" y="263573"/>
                </a:lnTo>
                <a:lnTo>
                  <a:pt x="241300" y="270586"/>
                </a:lnTo>
                <a:lnTo>
                  <a:pt x="280035" y="215582"/>
                </a:lnTo>
                <a:lnTo>
                  <a:pt x="262409" y="208655"/>
                </a:lnTo>
                <a:lnTo>
                  <a:pt x="246665" y="200582"/>
                </a:lnTo>
                <a:lnTo>
                  <a:pt x="232779" y="191363"/>
                </a:lnTo>
                <a:lnTo>
                  <a:pt x="222897" y="182867"/>
                </a:lnTo>
                <a:close/>
              </a:path>
              <a:path w="1681479" h="455295">
                <a:moveTo>
                  <a:pt x="977011" y="144716"/>
                </a:moveTo>
                <a:lnTo>
                  <a:pt x="929737" y="152787"/>
                </a:lnTo>
                <a:lnTo>
                  <a:pt x="892190" y="175499"/>
                </a:lnTo>
                <a:lnTo>
                  <a:pt x="867605" y="210233"/>
                </a:lnTo>
                <a:lnTo>
                  <a:pt x="859027" y="254241"/>
                </a:lnTo>
                <a:lnTo>
                  <a:pt x="860034" y="269971"/>
                </a:lnTo>
                <a:lnTo>
                  <a:pt x="874268" y="311264"/>
                </a:lnTo>
                <a:lnTo>
                  <a:pt x="903325" y="342093"/>
                </a:lnTo>
                <a:lnTo>
                  <a:pt x="944514" y="360124"/>
                </a:lnTo>
                <a:lnTo>
                  <a:pt x="977011" y="363766"/>
                </a:lnTo>
                <a:lnTo>
                  <a:pt x="993322" y="362794"/>
                </a:lnTo>
                <a:lnTo>
                  <a:pt x="1036827" y="349681"/>
                </a:lnTo>
                <a:lnTo>
                  <a:pt x="1070225" y="322882"/>
                </a:lnTo>
                <a:lnTo>
                  <a:pt x="1081492" y="305777"/>
                </a:lnTo>
                <a:lnTo>
                  <a:pt x="977011" y="305777"/>
                </a:lnTo>
                <a:lnTo>
                  <a:pt x="966394" y="304935"/>
                </a:lnTo>
                <a:lnTo>
                  <a:pt x="930894" y="276510"/>
                </a:lnTo>
                <a:lnTo>
                  <a:pt x="927481" y="254241"/>
                </a:lnTo>
                <a:lnTo>
                  <a:pt x="928336" y="242608"/>
                </a:lnTo>
                <a:lnTo>
                  <a:pt x="956849" y="205940"/>
                </a:lnTo>
                <a:lnTo>
                  <a:pt x="977011" y="202196"/>
                </a:lnTo>
                <a:lnTo>
                  <a:pt x="1081120" y="202196"/>
                </a:lnTo>
                <a:lnTo>
                  <a:pt x="1078611" y="197421"/>
                </a:lnTo>
                <a:lnTo>
                  <a:pt x="1049357" y="166533"/>
                </a:lnTo>
                <a:lnTo>
                  <a:pt x="1008729" y="148385"/>
                </a:lnTo>
                <a:lnTo>
                  <a:pt x="993322" y="145695"/>
                </a:lnTo>
                <a:lnTo>
                  <a:pt x="977011" y="144716"/>
                </a:lnTo>
                <a:close/>
              </a:path>
              <a:path w="1681479" h="455295">
                <a:moveTo>
                  <a:pt x="1081120" y="202196"/>
                </a:moveTo>
                <a:lnTo>
                  <a:pt x="977011" y="202196"/>
                </a:lnTo>
                <a:lnTo>
                  <a:pt x="987272" y="203261"/>
                </a:lnTo>
                <a:lnTo>
                  <a:pt x="996521" y="205940"/>
                </a:lnTo>
                <a:lnTo>
                  <a:pt x="1024866" y="242608"/>
                </a:lnTo>
                <a:lnTo>
                  <a:pt x="1026033" y="254241"/>
                </a:lnTo>
                <a:lnTo>
                  <a:pt x="1024866" y="266142"/>
                </a:lnTo>
                <a:lnTo>
                  <a:pt x="996521" y="302464"/>
                </a:lnTo>
                <a:lnTo>
                  <a:pt x="977011" y="305777"/>
                </a:lnTo>
                <a:lnTo>
                  <a:pt x="1081492" y="305777"/>
                </a:lnTo>
                <a:lnTo>
                  <a:pt x="1085324" y="298484"/>
                </a:lnTo>
                <a:lnTo>
                  <a:pt x="1090215" y="284719"/>
                </a:lnTo>
                <a:lnTo>
                  <a:pt x="1093273" y="269971"/>
                </a:lnTo>
                <a:lnTo>
                  <a:pt x="1094486" y="254241"/>
                </a:lnTo>
                <a:lnTo>
                  <a:pt x="1093273" y="238603"/>
                </a:lnTo>
                <a:lnTo>
                  <a:pt x="1090215" y="223921"/>
                </a:lnTo>
                <a:lnTo>
                  <a:pt x="1085324" y="210194"/>
                </a:lnTo>
                <a:lnTo>
                  <a:pt x="1081120" y="202196"/>
                </a:lnTo>
                <a:close/>
              </a:path>
              <a:path w="1681479" h="455295">
                <a:moveTo>
                  <a:pt x="840359" y="346913"/>
                </a:moveTo>
                <a:lnTo>
                  <a:pt x="424561" y="346913"/>
                </a:lnTo>
                <a:lnTo>
                  <a:pt x="424561" y="404901"/>
                </a:lnTo>
                <a:lnTo>
                  <a:pt x="840359" y="404901"/>
                </a:lnTo>
                <a:lnTo>
                  <a:pt x="840359" y="346913"/>
                </a:lnTo>
                <a:close/>
              </a:path>
              <a:path w="1681479" h="455295">
                <a:moveTo>
                  <a:pt x="666876" y="256717"/>
                </a:moveTo>
                <a:lnTo>
                  <a:pt x="596519" y="256717"/>
                </a:lnTo>
                <a:lnTo>
                  <a:pt x="596519" y="346913"/>
                </a:lnTo>
                <a:lnTo>
                  <a:pt x="666876" y="346913"/>
                </a:lnTo>
                <a:lnTo>
                  <a:pt x="666876" y="256717"/>
                </a:lnTo>
                <a:close/>
              </a:path>
              <a:path w="1681479" h="455295">
                <a:moveTo>
                  <a:pt x="793241" y="30721"/>
                </a:moveTo>
                <a:lnTo>
                  <a:pt x="472186" y="30721"/>
                </a:lnTo>
                <a:lnTo>
                  <a:pt x="472186" y="256717"/>
                </a:lnTo>
                <a:lnTo>
                  <a:pt x="796289" y="256717"/>
                </a:lnTo>
                <a:lnTo>
                  <a:pt x="796289" y="200710"/>
                </a:lnTo>
                <a:lnTo>
                  <a:pt x="543560" y="200710"/>
                </a:lnTo>
                <a:lnTo>
                  <a:pt x="543560" y="87223"/>
                </a:lnTo>
                <a:lnTo>
                  <a:pt x="793241" y="87223"/>
                </a:lnTo>
                <a:lnTo>
                  <a:pt x="793241" y="30721"/>
                </a:lnTo>
                <a:close/>
              </a:path>
              <a:path w="1681479" h="455295">
                <a:moveTo>
                  <a:pt x="1108837" y="66408"/>
                </a:moveTo>
                <a:lnTo>
                  <a:pt x="842645" y="66408"/>
                </a:lnTo>
                <a:lnTo>
                  <a:pt x="842645" y="122910"/>
                </a:lnTo>
                <a:lnTo>
                  <a:pt x="1108837" y="122910"/>
                </a:lnTo>
                <a:lnTo>
                  <a:pt x="1108837" y="66408"/>
                </a:lnTo>
                <a:close/>
              </a:path>
              <a:path w="1681479" h="455295">
                <a:moveTo>
                  <a:pt x="1012698" y="7429"/>
                </a:moveTo>
                <a:lnTo>
                  <a:pt x="941324" y="7429"/>
                </a:lnTo>
                <a:lnTo>
                  <a:pt x="941324" y="66408"/>
                </a:lnTo>
                <a:lnTo>
                  <a:pt x="1012698" y="66408"/>
                </a:lnTo>
                <a:lnTo>
                  <a:pt x="1012698" y="7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56378" y="6034608"/>
            <a:ext cx="1791335" cy="457200"/>
          </a:xfrm>
          <a:custGeom>
            <a:avLst/>
            <a:gdLst/>
            <a:ahLst/>
            <a:cxnLst/>
            <a:rect l="l" t="t" r="r" b="b"/>
            <a:pathLst>
              <a:path w="1791334" h="457200">
                <a:moveTo>
                  <a:pt x="101981" y="50533"/>
                </a:moveTo>
                <a:lnTo>
                  <a:pt x="44069" y="50533"/>
                </a:lnTo>
                <a:lnTo>
                  <a:pt x="0" y="193763"/>
                </a:lnTo>
                <a:lnTo>
                  <a:pt x="78232" y="193763"/>
                </a:lnTo>
                <a:lnTo>
                  <a:pt x="101981" y="50533"/>
                </a:lnTo>
                <a:close/>
              </a:path>
              <a:path w="1791334" h="457200">
                <a:moveTo>
                  <a:pt x="371094" y="46075"/>
                </a:moveTo>
                <a:lnTo>
                  <a:pt x="133731" y="46075"/>
                </a:lnTo>
                <a:lnTo>
                  <a:pt x="133731" y="102565"/>
                </a:lnTo>
                <a:lnTo>
                  <a:pt x="300228" y="102565"/>
                </a:lnTo>
                <a:lnTo>
                  <a:pt x="300012" y="118224"/>
                </a:lnTo>
                <a:lnTo>
                  <a:pt x="297942" y="169811"/>
                </a:lnTo>
                <a:lnTo>
                  <a:pt x="294614" y="209029"/>
                </a:lnTo>
                <a:lnTo>
                  <a:pt x="288925" y="253238"/>
                </a:lnTo>
                <a:lnTo>
                  <a:pt x="358775" y="258686"/>
                </a:lnTo>
                <a:lnTo>
                  <a:pt x="365645" y="207632"/>
                </a:lnTo>
                <a:lnTo>
                  <a:pt x="369189" y="162471"/>
                </a:lnTo>
                <a:lnTo>
                  <a:pt x="370611" y="122440"/>
                </a:lnTo>
                <a:lnTo>
                  <a:pt x="370967" y="104038"/>
                </a:lnTo>
                <a:lnTo>
                  <a:pt x="371094" y="46075"/>
                </a:lnTo>
                <a:close/>
              </a:path>
              <a:path w="1791334" h="457200">
                <a:moveTo>
                  <a:pt x="390525" y="349377"/>
                </a:moveTo>
                <a:lnTo>
                  <a:pt x="386803" y="306260"/>
                </a:lnTo>
                <a:lnTo>
                  <a:pt x="385953" y="296354"/>
                </a:lnTo>
                <a:lnTo>
                  <a:pt x="370776" y="298196"/>
                </a:lnTo>
                <a:lnTo>
                  <a:pt x="323850" y="302602"/>
                </a:lnTo>
                <a:lnTo>
                  <a:pt x="259588" y="306260"/>
                </a:lnTo>
                <a:lnTo>
                  <a:pt x="259588" y="176415"/>
                </a:lnTo>
                <a:lnTo>
                  <a:pt x="189738" y="176415"/>
                </a:lnTo>
                <a:lnTo>
                  <a:pt x="189738" y="308737"/>
                </a:lnTo>
                <a:lnTo>
                  <a:pt x="110998" y="309727"/>
                </a:lnTo>
                <a:lnTo>
                  <a:pt x="116840" y="366229"/>
                </a:lnTo>
                <a:lnTo>
                  <a:pt x="179997" y="366026"/>
                </a:lnTo>
                <a:lnTo>
                  <a:pt x="225412" y="364947"/>
                </a:lnTo>
                <a:lnTo>
                  <a:pt x="272186" y="362597"/>
                </a:lnTo>
                <a:lnTo>
                  <a:pt x="319862" y="358800"/>
                </a:lnTo>
                <a:lnTo>
                  <a:pt x="367106" y="353034"/>
                </a:lnTo>
                <a:lnTo>
                  <a:pt x="390525" y="349377"/>
                </a:lnTo>
                <a:close/>
              </a:path>
              <a:path w="1791334" h="457200">
                <a:moveTo>
                  <a:pt x="535178" y="182359"/>
                </a:moveTo>
                <a:lnTo>
                  <a:pt x="477139" y="182359"/>
                </a:lnTo>
                <a:lnTo>
                  <a:pt x="477139" y="1968"/>
                </a:lnTo>
                <a:lnTo>
                  <a:pt x="404876" y="1968"/>
                </a:lnTo>
                <a:lnTo>
                  <a:pt x="404876" y="456920"/>
                </a:lnTo>
                <a:lnTo>
                  <a:pt x="477139" y="456920"/>
                </a:lnTo>
                <a:lnTo>
                  <a:pt x="477139" y="241833"/>
                </a:lnTo>
                <a:lnTo>
                  <a:pt x="535178" y="241833"/>
                </a:lnTo>
                <a:lnTo>
                  <a:pt x="535178" y="182359"/>
                </a:lnTo>
                <a:close/>
              </a:path>
              <a:path w="1791334" h="457200">
                <a:moveTo>
                  <a:pt x="782320" y="191782"/>
                </a:moveTo>
                <a:lnTo>
                  <a:pt x="781342" y="179679"/>
                </a:lnTo>
                <a:lnTo>
                  <a:pt x="778598" y="168338"/>
                </a:lnTo>
                <a:lnTo>
                  <a:pt x="775500" y="161048"/>
                </a:lnTo>
                <a:lnTo>
                  <a:pt x="774103" y="157746"/>
                </a:lnTo>
                <a:lnTo>
                  <a:pt x="740194" y="124193"/>
                </a:lnTo>
                <a:lnTo>
                  <a:pt x="714502" y="113588"/>
                </a:lnTo>
                <a:lnTo>
                  <a:pt x="714502" y="191782"/>
                </a:lnTo>
                <a:lnTo>
                  <a:pt x="713562" y="199212"/>
                </a:lnTo>
                <a:lnTo>
                  <a:pt x="679030" y="222084"/>
                </a:lnTo>
                <a:lnTo>
                  <a:pt x="669417" y="222504"/>
                </a:lnTo>
                <a:lnTo>
                  <a:pt x="659904" y="222084"/>
                </a:lnTo>
                <a:lnTo>
                  <a:pt x="626122" y="199212"/>
                </a:lnTo>
                <a:lnTo>
                  <a:pt x="625221" y="191782"/>
                </a:lnTo>
                <a:lnTo>
                  <a:pt x="626122" y="184492"/>
                </a:lnTo>
                <a:lnTo>
                  <a:pt x="659904" y="161518"/>
                </a:lnTo>
                <a:lnTo>
                  <a:pt x="669417" y="161048"/>
                </a:lnTo>
                <a:lnTo>
                  <a:pt x="679030" y="161518"/>
                </a:lnTo>
                <a:lnTo>
                  <a:pt x="713562" y="184492"/>
                </a:lnTo>
                <a:lnTo>
                  <a:pt x="714502" y="191782"/>
                </a:lnTo>
                <a:lnTo>
                  <a:pt x="714502" y="113588"/>
                </a:lnTo>
                <a:lnTo>
                  <a:pt x="700760" y="110337"/>
                </a:lnTo>
                <a:lnTo>
                  <a:pt x="685584" y="108280"/>
                </a:lnTo>
                <a:lnTo>
                  <a:pt x="669417" y="107530"/>
                </a:lnTo>
                <a:lnTo>
                  <a:pt x="653237" y="108280"/>
                </a:lnTo>
                <a:lnTo>
                  <a:pt x="610489" y="118351"/>
                </a:lnTo>
                <a:lnTo>
                  <a:pt x="578358" y="138976"/>
                </a:lnTo>
                <a:lnTo>
                  <a:pt x="556780" y="179679"/>
                </a:lnTo>
                <a:lnTo>
                  <a:pt x="555879" y="191782"/>
                </a:lnTo>
                <a:lnTo>
                  <a:pt x="556780" y="204101"/>
                </a:lnTo>
                <a:lnTo>
                  <a:pt x="578358" y="245198"/>
                </a:lnTo>
                <a:lnTo>
                  <a:pt x="610489" y="265785"/>
                </a:lnTo>
                <a:lnTo>
                  <a:pt x="653237" y="275805"/>
                </a:lnTo>
                <a:lnTo>
                  <a:pt x="669417" y="276529"/>
                </a:lnTo>
                <a:lnTo>
                  <a:pt x="685584" y="275805"/>
                </a:lnTo>
                <a:lnTo>
                  <a:pt x="728218" y="265785"/>
                </a:lnTo>
                <a:lnTo>
                  <a:pt x="767842" y="236220"/>
                </a:lnTo>
                <a:lnTo>
                  <a:pt x="781342" y="204101"/>
                </a:lnTo>
                <a:lnTo>
                  <a:pt x="782320" y="191782"/>
                </a:lnTo>
                <a:close/>
              </a:path>
              <a:path w="1791334" h="457200">
                <a:moveTo>
                  <a:pt x="804164" y="40132"/>
                </a:moveTo>
                <a:lnTo>
                  <a:pt x="704977" y="40132"/>
                </a:lnTo>
                <a:lnTo>
                  <a:pt x="704977" y="0"/>
                </a:lnTo>
                <a:lnTo>
                  <a:pt x="633730" y="0"/>
                </a:lnTo>
                <a:lnTo>
                  <a:pt x="633730" y="40132"/>
                </a:lnTo>
                <a:lnTo>
                  <a:pt x="534543" y="40132"/>
                </a:lnTo>
                <a:lnTo>
                  <a:pt x="534543" y="96126"/>
                </a:lnTo>
                <a:lnTo>
                  <a:pt x="804164" y="96126"/>
                </a:lnTo>
                <a:lnTo>
                  <a:pt x="804164" y="40132"/>
                </a:lnTo>
                <a:close/>
              </a:path>
              <a:path w="1791334" h="457200">
                <a:moveTo>
                  <a:pt x="897382" y="304774"/>
                </a:moveTo>
                <a:lnTo>
                  <a:pt x="588518" y="304774"/>
                </a:lnTo>
                <a:lnTo>
                  <a:pt x="588518" y="361772"/>
                </a:lnTo>
                <a:lnTo>
                  <a:pt x="826008" y="361772"/>
                </a:lnTo>
                <a:lnTo>
                  <a:pt x="826008" y="456920"/>
                </a:lnTo>
                <a:lnTo>
                  <a:pt x="897382" y="456920"/>
                </a:lnTo>
                <a:lnTo>
                  <a:pt x="897382" y="304774"/>
                </a:lnTo>
                <a:close/>
              </a:path>
              <a:path w="1791334" h="457200">
                <a:moveTo>
                  <a:pt x="956310" y="117436"/>
                </a:moveTo>
                <a:lnTo>
                  <a:pt x="897382" y="117436"/>
                </a:lnTo>
                <a:lnTo>
                  <a:pt x="897382" y="1968"/>
                </a:lnTo>
                <a:lnTo>
                  <a:pt x="826008" y="1968"/>
                </a:lnTo>
                <a:lnTo>
                  <a:pt x="826008" y="287426"/>
                </a:lnTo>
                <a:lnTo>
                  <a:pt x="897382" y="287426"/>
                </a:lnTo>
                <a:lnTo>
                  <a:pt x="897382" y="175425"/>
                </a:lnTo>
                <a:lnTo>
                  <a:pt x="956310" y="175425"/>
                </a:lnTo>
                <a:lnTo>
                  <a:pt x="956310" y="117436"/>
                </a:lnTo>
                <a:close/>
              </a:path>
              <a:path w="1791334" h="457200">
                <a:moveTo>
                  <a:pt x="1202944" y="49047"/>
                </a:moveTo>
                <a:lnTo>
                  <a:pt x="981456" y="49047"/>
                </a:lnTo>
                <a:lnTo>
                  <a:pt x="981456" y="104559"/>
                </a:lnTo>
                <a:lnTo>
                  <a:pt x="1130173" y="104559"/>
                </a:lnTo>
                <a:lnTo>
                  <a:pt x="1126807" y="128422"/>
                </a:lnTo>
                <a:lnTo>
                  <a:pt x="1114755" y="172669"/>
                </a:lnTo>
                <a:lnTo>
                  <a:pt x="1095387" y="212394"/>
                </a:lnTo>
                <a:lnTo>
                  <a:pt x="1067384" y="248386"/>
                </a:lnTo>
                <a:lnTo>
                  <a:pt x="1030338" y="280885"/>
                </a:lnTo>
                <a:lnTo>
                  <a:pt x="983145" y="310680"/>
                </a:lnTo>
                <a:lnTo>
                  <a:pt x="955675" y="324599"/>
                </a:lnTo>
                <a:lnTo>
                  <a:pt x="992886" y="381101"/>
                </a:lnTo>
                <a:lnTo>
                  <a:pt x="1049375" y="350253"/>
                </a:lnTo>
                <a:lnTo>
                  <a:pt x="1095502" y="316115"/>
                </a:lnTo>
                <a:lnTo>
                  <a:pt x="1132090" y="278828"/>
                </a:lnTo>
                <a:lnTo>
                  <a:pt x="1160018" y="238493"/>
                </a:lnTo>
                <a:lnTo>
                  <a:pt x="1180147" y="195237"/>
                </a:lnTo>
                <a:lnTo>
                  <a:pt x="1193419" y="149161"/>
                </a:lnTo>
                <a:lnTo>
                  <a:pt x="1200746" y="100393"/>
                </a:lnTo>
                <a:lnTo>
                  <a:pt x="1202486" y="75044"/>
                </a:lnTo>
                <a:lnTo>
                  <a:pt x="1202944" y="49047"/>
                </a:lnTo>
                <a:close/>
              </a:path>
              <a:path w="1791334" h="457200">
                <a:moveTo>
                  <a:pt x="1339723" y="1968"/>
                </a:moveTo>
                <a:lnTo>
                  <a:pt x="1267460" y="1968"/>
                </a:lnTo>
                <a:lnTo>
                  <a:pt x="1267460" y="456920"/>
                </a:lnTo>
                <a:lnTo>
                  <a:pt x="1339723" y="456920"/>
                </a:lnTo>
                <a:lnTo>
                  <a:pt x="1339723" y="1968"/>
                </a:lnTo>
                <a:close/>
              </a:path>
              <a:path w="1791334" h="457200">
                <a:moveTo>
                  <a:pt x="1771269" y="108521"/>
                </a:moveTo>
                <a:lnTo>
                  <a:pt x="1722602" y="100228"/>
                </a:lnTo>
                <a:lnTo>
                  <a:pt x="1684147" y="87426"/>
                </a:lnTo>
                <a:lnTo>
                  <a:pt x="1679803" y="85229"/>
                </a:lnTo>
                <a:lnTo>
                  <a:pt x="1668665" y="79603"/>
                </a:lnTo>
                <a:lnTo>
                  <a:pt x="1635633" y="52463"/>
                </a:lnTo>
                <a:lnTo>
                  <a:pt x="1620647" y="11874"/>
                </a:lnTo>
                <a:lnTo>
                  <a:pt x="1620647" y="4457"/>
                </a:lnTo>
                <a:lnTo>
                  <a:pt x="1546720" y="4457"/>
                </a:lnTo>
                <a:lnTo>
                  <a:pt x="1546720" y="11874"/>
                </a:lnTo>
                <a:lnTo>
                  <a:pt x="1545920" y="22174"/>
                </a:lnTo>
                <a:lnTo>
                  <a:pt x="1523123" y="62115"/>
                </a:lnTo>
                <a:lnTo>
                  <a:pt x="1483360" y="87426"/>
                </a:lnTo>
                <a:lnTo>
                  <a:pt x="1444967" y="100228"/>
                </a:lnTo>
                <a:lnTo>
                  <a:pt x="1396111" y="108521"/>
                </a:lnTo>
                <a:lnTo>
                  <a:pt x="1419860" y="161544"/>
                </a:lnTo>
                <a:lnTo>
                  <a:pt x="1474749" y="151612"/>
                </a:lnTo>
                <a:lnTo>
                  <a:pt x="1520317" y="135001"/>
                </a:lnTo>
                <a:lnTo>
                  <a:pt x="1556588" y="112598"/>
                </a:lnTo>
                <a:lnTo>
                  <a:pt x="1583436" y="85229"/>
                </a:lnTo>
                <a:lnTo>
                  <a:pt x="1595424" y="99529"/>
                </a:lnTo>
                <a:lnTo>
                  <a:pt x="1626806" y="124421"/>
                </a:lnTo>
                <a:lnTo>
                  <a:pt x="1667929" y="144145"/>
                </a:lnTo>
                <a:lnTo>
                  <a:pt x="1718602" y="157416"/>
                </a:lnTo>
                <a:lnTo>
                  <a:pt x="1747520" y="161544"/>
                </a:lnTo>
                <a:lnTo>
                  <a:pt x="1771269" y="108521"/>
                </a:lnTo>
                <a:close/>
              </a:path>
              <a:path w="1791334" h="457200">
                <a:moveTo>
                  <a:pt x="1791081" y="177406"/>
                </a:moveTo>
                <a:lnTo>
                  <a:pt x="1376299" y="177406"/>
                </a:lnTo>
                <a:lnTo>
                  <a:pt x="1376299" y="232918"/>
                </a:lnTo>
                <a:lnTo>
                  <a:pt x="1546720" y="232918"/>
                </a:lnTo>
                <a:lnTo>
                  <a:pt x="1546720" y="258191"/>
                </a:lnTo>
                <a:lnTo>
                  <a:pt x="1423416" y="258191"/>
                </a:lnTo>
                <a:lnTo>
                  <a:pt x="1423416" y="311213"/>
                </a:lnTo>
                <a:lnTo>
                  <a:pt x="1670685" y="311213"/>
                </a:lnTo>
                <a:lnTo>
                  <a:pt x="1670685" y="330047"/>
                </a:lnTo>
                <a:lnTo>
                  <a:pt x="1423416" y="330047"/>
                </a:lnTo>
                <a:lnTo>
                  <a:pt x="1423416" y="454444"/>
                </a:lnTo>
                <a:lnTo>
                  <a:pt x="1752473" y="454444"/>
                </a:lnTo>
                <a:lnTo>
                  <a:pt x="1752473" y="400926"/>
                </a:lnTo>
                <a:lnTo>
                  <a:pt x="1493774" y="400926"/>
                </a:lnTo>
                <a:lnTo>
                  <a:pt x="1493774" y="380111"/>
                </a:lnTo>
                <a:lnTo>
                  <a:pt x="1741551" y="380111"/>
                </a:lnTo>
                <a:lnTo>
                  <a:pt x="1741551" y="258191"/>
                </a:lnTo>
                <a:lnTo>
                  <a:pt x="1618615" y="258191"/>
                </a:lnTo>
                <a:lnTo>
                  <a:pt x="1618615" y="232918"/>
                </a:lnTo>
                <a:lnTo>
                  <a:pt x="1791081" y="232918"/>
                </a:lnTo>
                <a:lnTo>
                  <a:pt x="1791081" y="177406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49313" y="6036576"/>
            <a:ext cx="1238250" cy="452120"/>
          </a:xfrm>
          <a:custGeom>
            <a:avLst/>
            <a:gdLst/>
            <a:ahLst/>
            <a:cxnLst/>
            <a:rect l="l" t="t" r="r" b="b"/>
            <a:pathLst>
              <a:path w="1238250" h="452120">
                <a:moveTo>
                  <a:pt x="1226311" y="246303"/>
                </a:moveTo>
                <a:lnTo>
                  <a:pt x="921511" y="246303"/>
                </a:lnTo>
                <a:lnTo>
                  <a:pt x="921511" y="301815"/>
                </a:lnTo>
                <a:lnTo>
                  <a:pt x="1155445" y="301815"/>
                </a:lnTo>
                <a:lnTo>
                  <a:pt x="1155445" y="322630"/>
                </a:lnTo>
                <a:lnTo>
                  <a:pt x="921511" y="322630"/>
                </a:lnTo>
                <a:lnTo>
                  <a:pt x="921511" y="449999"/>
                </a:lnTo>
                <a:lnTo>
                  <a:pt x="1238250" y="449999"/>
                </a:lnTo>
                <a:lnTo>
                  <a:pt x="1238250" y="394487"/>
                </a:lnTo>
                <a:lnTo>
                  <a:pt x="993393" y="394487"/>
                </a:lnTo>
                <a:lnTo>
                  <a:pt x="993393" y="373176"/>
                </a:lnTo>
                <a:lnTo>
                  <a:pt x="1226311" y="373176"/>
                </a:lnTo>
                <a:lnTo>
                  <a:pt x="1226311" y="246303"/>
                </a:lnTo>
                <a:close/>
              </a:path>
              <a:path w="1238250" h="452120">
                <a:moveTo>
                  <a:pt x="365251" y="241350"/>
                </a:moveTo>
                <a:lnTo>
                  <a:pt x="46100" y="241350"/>
                </a:lnTo>
                <a:lnTo>
                  <a:pt x="46100" y="295871"/>
                </a:lnTo>
                <a:lnTo>
                  <a:pt x="294893" y="295871"/>
                </a:lnTo>
                <a:lnTo>
                  <a:pt x="294893" y="319658"/>
                </a:lnTo>
                <a:lnTo>
                  <a:pt x="46608" y="319658"/>
                </a:lnTo>
                <a:lnTo>
                  <a:pt x="46608" y="451980"/>
                </a:lnTo>
                <a:lnTo>
                  <a:pt x="377697" y="451980"/>
                </a:lnTo>
                <a:lnTo>
                  <a:pt x="377697" y="397459"/>
                </a:lnTo>
                <a:lnTo>
                  <a:pt x="117475" y="397459"/>
                </a:lnTo>
                <a:lnTo>
                  <a:pt x="117475" y="372186"/>
                </a:lnTo>
                <a:lnTo>
                  <a:pt x="365251" y="372186"/>
                </a:lnTo>
                <a:lnTo>
                  <a:pt x="365251" y="241350"/>
                </a:lnTo>
                <a:close/>
              </a:path>
              <a:path w="1238250" h="452120">
                <a:moveTo>
                  <a:pt x="1226311" y="146202"/>
                </a:moveTo>
                <a:lnTo>
                  <a:pt x="1155445" y="146202"/>
                </a:lnTo>
                <a:lnTo>
                  <a:pt x="1155445" y="230949"/>
                </a:lnTo>
                <a:lnTo>
                  <a:pt x="1226311" y="230949"/>
                </a:lnTo>
                <a:lnTo>
                  <a:pt x="1226311" y="146202"/>
                </a:lnTo>
                <a:close/>
              </a:path>
              <a:path w="1238250" h="452120">
                <a:moveTo>
                  <a:pt x="931417" y="18834"/>
                </a:moveTo>
                <a:lnTo>
                  <a:pt x="859535" y="18834"/>
                </a:lnTo>
                <a:lnTo>
                  <a:pt x="859535" y="220535"/>
                </a:lnTo>
                <a:lnTo>
                  <a:pt x="1079118" y="220535"/>
                </a:lnTo>
                <a:lnTo>
                  <a:pt x="1079118" y="165023"/>
                </a:lnTo>
                <a:lnTo>
                  <a:pt x="931417" y="165023"/>
                </a:lnTo>
                <a:lnTo>
                  <a:pt x="931417" y="121411"/>
                </a:lnTo>
                <a:lnTo>
                  <a:pt x="1226311" y="121411"/>
                </a:lnTo>
                <a:lnTo>
                  <a:pt x="1226311" y="89204"/>
                </a:lnTo>
                <a:lnTo>
                  <a:pt x="1079118" y="89204"/>
                </a:lnTo>
                <a:lnTo>
                  <a:pt x="1079118" y="66903"/>
                </a:lnTo>
                <a:lnTo>
                  <a:pt x="931417" y="66903"/>
                </a:lnTo>
                <a:lnTo>
                  <a:pt x="931417" y="18834"/>
                </a:lnTo>
                <a:close/>
              </a:path>
              <a:path w="1238250" h="452120">
                <a:moveTo>
                  <a:pt x="1226311" y="121411"/>
                </a:moveTo>
                <a:lnTo>
                  <a:pt x="1008760" y="121411"/>
                </a:lnTo>
                <a:lnTo>
                  <a:pt x="1008760" y="165023"/>
                </a:lnTo>
                <a:lnTo>
                  <a:pt x="1079118" y="165023"/>
                </a:lnTo>
                <a:lnTo>
                  <a:pt x="1079118" y="146202"/>
                </a:lnTo>
                <a:lnTo>
                  <a:pt x="1226311" y="146202"/>
                </a:lnTo>
                <a:lnTo>
                  <a:pt x="1226311" y="121411"/>
                </a:lnTo>
                <a:close/>
              </a:path>
              <a:path w="1238250" h="452120">
                <a:moveTo>
                  <a:pt x="1226311" y="0"/>
                </a:moveTo>
                <a:lnTo>
                  <a:pt x="1155445" y="0"/>
                </a:lnTo>
                <a:lnTo>
                  <a:pt x="1155445" y="89204"/>
                </a:lnTo>
                <a:lnTo>
                  <a:pt x="1226311" y="89204"/>
                </a:lnTo>
                <a:lnTo>
                  <a:pt x="1226311" y="0"/>
                </a:lnTo>
                <a:close/>
              </a:path>
              <a:path w="1238250" h="452120">
                <a:moveTo>
                  <a:pt x="1079118" y="18834"/>
                </a:moveTo>
                <a:lnTo>
                  <a:pt x="1008760" y="18834"/>
                </a:lnTo>
                <a:lnTo>
                  <a:pt x="1008760" y="66903"/>
                </a:lnTo>
                <a:lnTo>
                  <a:pt x="1079118" y="66903"/>
                </a:lnTo>
                <a:lnTo>
                  <a:pt x="1079118" y="18834"/>
                </a:lnTo>
                <a:close/>
              </a:path>
              <a:path w="1238250" h="452120">
                <a:moveTo>
                  <a:pt x="836421" y="347903"/>
                </a:moveTo>
                <a:lnTo>
                  <a:pt x="420623" y="347903"/>
                </a:lnTo>
                <a:lnTo>
                  <a:pt x="420623" y="405891"/>
                </a:lnTo>
                <a:lnTo>
                  <a:pt x="836421" y="405891"/>
                </a:lnTo>
                <a:lnTo>
                  <a:pt x="836421" y="347903"/>
                </a:lnTo>
                <a:close/>
              </a:path>
              <a:path w="1238250" h="452120">
                <a:moveTo>
                  <a:pt x="662939" y="284467"/>
                </a:moveTo>
                <a:lnTo>
                  <a:pt x="592581" y="284467"/>
                </a:lnTo>
                <a:lnTo>
                  <a:pt x="592581" y="347903"/>
                </a:lnTo>
                <a:lnTo>
                  <a:pt x="662939" y="347903"/>
                </a:lnTo>
                <a:lnTo>
                  <a:pt x="662939" y="284467"/>
                </a:lnTo>
                <a:close/>
              </a:path>
              <a:path w="1238250" h="452120">
                <a:moveTo>
                  <a:pt x="789812" y="28244"/>
                </a:moveTo>
                <a:lnTo>
                  <a:pt x="466725" y="28244"/>
                </a:lnTo>
                <a:lnTo>
                  <a:pt x="466725" y="85242"/>
                </a:lnTo>
                <a:lnTo>
                  <a:pt x="719454" y="85242"/>
                </a:lnTo>
                <a:lnTo>
                  <a:pt x="719454" y="127863"/>
                </a:lnTo>
                <a:lnTo>
                  <a:pt x="467232" y="127863"/>
                </a:lnTo>
                <a:lnTo>
                  <a:pt x="467232" y="284467"/>
                </a:lnTo>
                <a:lnTo>
                  <a:pt x="800226" y="284467"/>
                </a:lnTo>
                <a:lnTo>
                  <a:pt x="800226" y="226974"/>
                </a:lnTo>
                <a:lnTo>
                  <a:pt x="538606" y="226974"/>
                </a:lnTo>
                <a:lnTo>
                  <a:pt x="538606" y="183362"/>
                </a:lnTo>
                <a:lnTo>
                  <a:pt x="789812" y="183362"/>
                </a:lnTo>
                <a:lnTo>
                  <a:pt x="789812" y="28244"/>
                </a:lnTo>
                <a:close/>
              </a:path>
              <a:path w="1238250" h="452120">
                <a:moveTo>
                  <a:pt x="415797" y="158089"/>
                </a:moveTo>
                <a:lnTo>
                  <a:pt x="0" y="158089"/>
                </a:lnTo>
                <a:lnTo>
                  <a:pt x="0" y="213601"/>
                </a:lnTo>
                <a:lnTo>
                  <a:pt x="415797" y="213601"/>
                </a:lnTo>
                <a:lnTo>
                  <a:pt x="415797" y="158089"/>
                </a:lnTo>
                <a:close/>
              </a:path>
              <a:path w="1238250" h="452120">
                <a:moveTo>
                  <a:pt x="368172" y="18338"/>
                </a:moveTo>
                <a:lnTo>
                  <a:pt x="50037" y="18338"/>
                </a:lnTo>
                <a:lnTo>
                  <a:pt x="50037" y="74333"/>
                </a:lnTo>
                <a:lnTo>
                  <a:pt x="296798" y="74333"/>
                </a:lnTo>
                <a:lnTo>
                  <a:pt x="296513" y="83248"/>
                </a:lnTo>
                <a:lnTo>
                  <a:pt x="293391" y="123126"/>
                </a:lnTo>
                <a:lnTo>
                  <a:pt x="287908" y="158089"/>
                </a:lnTo>
                <a:lnTo>
                  <a:pt x="359790" y="158089"/>
                </a:lnTo>
                <a:lnTo>
                  <a:pt x="366202" y="112090"/>
                </a:lnTo>
                <a:lnTo>
                  <a:pt x="368093" y="72856"/>
                </a:lnTo>
                <a:lnTo>
                  <a:pt x="368172" y="18338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08721" y="6036576"/>
            <a:ext cx="949325" cy="455295"/>
          </a:xfrm>
          <a:custGeom>
            <a:avLst/>
            <a:gdLst/>
            <a:ahLst/>
            <a:cxnLst/>
            <a:rect l="l" t="t" r="r" b="b"/>
            <a:pathLst>
              <a:path w="949325" h="455295">
                <a:moveTo>
                  <a:pt x="242316" y="254241"/>
                </a:moveTo>
                <a:lnTo>
                  <a:pt x="233972" y="210629"/>
                </a:lnTo>
                <a:lnTo>
                  <a:pt x="210883" y="175882"/>
                </a:lnTo>
                <a:lnTo>
                  <a:pt x="176911" y="153390"/>
                </a:lnTo>
                <a:lnTo>
                  <a:pt x="176911" y="254241"/>
                </a:lnTo>
                <a:lnTo>
                  <a:pt x="175958" y="265633"/>
                </a:lnTo>
                <a:lnTo>
                  <a:pt x="149923" y="300596"/>
                </a:lnTo>
                <a:lnTo>
                  <a:pt x="132334" y="303796"/>
                </a:lnTo>
                <a:lnTo>
                  <a:pt x="123063" y="302983"/>
                </a:lnTo>
                <a:lnTo>
                  <a:pt x="91465" y="275577"/>
                </a:lnTo>
                <a:lnTo>
                  <a:pt x="88138" y="254241"/>
                </a:lnTo>
                <a:lnTo>
                  <a:pt x="89065" y="243128"/>
                </a:lnTo>
                <a:lnTo>
                  <a:pt x="114706" y="208038"/>
                </a:lnTo>
                <a:lnTo>
                  <a:pt x="132334" y="204673"/>
                </a:lnTo>
                <a:lnTo>
                  <a:pt x="141541" y="205562"/>
                </a:lnTo>
                <a:lnTo>
                  <a:pt x="173494" y="233337"/>
                </a:lnTo>
                <a:lnTo>
                  <a:pt x="176911" y="254241"/>
                </a:lnTo>
                <a:lnTo>
                  <a:pt x="176911" y="153390"/>
                </a:lnTo>
                <a:lnTo>
                  <a:pt x="175958" y="152920"/>
                </a:lnTo>
                <a:lnTo>
                  <a:pt x="162280" y="148450"/>
                </a:lnTo>
                <a:lnTo>
                  <a:pt x="147726" y="145719"/>
                </a:lnTo>
                <a:lnTo>
                  <a:pt x="132334" y="144716"/>
                </a:lnTo>
                <a:lnTo>
                  <a:pt x="116852" y="145719"/>
                </a:lnTo>
                <a:lnTo>
                  <a:pt x="75692" y="159118"/>
                </a:lnTo>
                <a:lnTo>
                  <a:pt x="44259" y="186220"/>
                </a:lnTo>
                <a:lnTo>
                  <a:pt x="25552" y="224282"/>
                </a:lnTo>
                <a:lnTo>
                  <a:pt x="21717" y="254241"/>
                </a:lnTo>
                <a:lnTo>
                  <a:pt x="22758" y="269570"/>
                </a:lnTo>
                <a:lnTo>
                  <a:pt x="36449" y="310388"/>
                </a:lnTo>
                <a:lnTo>
                  <a:pt x="63881" y="341490"/>
                </a:lnTo>
                <a:lnTo>
                  <a:pt x="102247" y="359994"/>
                </a:lnTo>
                <a:lnTo>
                  <a:pt x="132334" y="363766"/>
                </a:lnTo>
                <a:lnTo>
                  <a:pt x="147726" y="362750"/>
                </a:lnTo>
                <a:lnTo>
                  <a:pt x="188722" y="349250"/>
                </a:lnTo>
                <a:lnTo>
                  <a:pt x="219964" y="322059"/>
                </a:lnTo>
                <a:lnTo>
                  <a:pt x="230949" y="303796"/>
                </a:lnTo>
                <a:lnTo>
                  <a:pt x="233972" y="297649"/>
                </a:lnTo>
                <a:lnTo>
                  <a:pt x="238480" y="284035"/>
                </a:lnTo>
                <a:lnTo>
                  <a:pt x="241261" y="269570"/>
                </a:lnTo>
                <a:lnTo>
                  <a:pt x="242316" y="254241"/>
                </a:lnTo>
                <a:close/>
              </a:path>
              <a:path w="949325" h="455295">
                <a:moveTo>
                  <a:pt x="265557" y="66408"/>
                </a:moveTo>
                <a:lnTo>
                  <a:pt x="168021" y="66408"/>
                </a:lnTo>
                <a:lnTo>
                  <a:pt x="168021" y="7442"/>
                </a:lnTo>
                <a:lnTo>
                  <a:pt x="96647" y="7442"/>
                </a:lnTo>
                <a:lnTo>
                  <a:pt x="96647" y="66408"/>
                </a:lnTo>
                <a:lnTo>
                  <a:pt x="0" y="66408"/>
                </a:lnTo>
                <a:lnTo>
                  <a:pt x="0" y="122910"/>
                </a:lnTo>
                <a:lnTo>
                  <a:pt x="265557" y="122910"/>
                </a:lnTo>
                <a:lnTo>
                  <a:pt x="265557" y="66408"/>
                </a:lnTo>
                <a:close/>
              </a:path>
              <a:path w="949325" h="455295">
                <a:moveTo>
                  <a:pt x="384048" y="0"/>
                </a:moveTo>
                <a:lnTo>
                  <a:pt x="313690" y="0"/>
                </a:lnTo>
                <a:lnTo>
                  <a:pt x="313690" y="176428"/>
                </a:lnTo>
                <a:lnTo>
                  <a:pt x="256667" y="176428"/>
                </a:lnTo>
                <a:lnTo>
                  <a:pt x="256667" y="233921"/>
                </a:lnTo>
                <a:lnTo>
                  <a:pt x="313690" y="233921"/>
                </a:lnTo>
                <a:lnTo>
                  <a:pt x="313690" y="454952"/>
                </a:lnTo>
                <a:lnTo>
                  <a:pt x="384048" y="454952"/>
                </a:lnTo>
                <a:lnTo>
                  <a:pt x="384048" y="0"/>
                </a:lnTo>
                <a:close/>
              </a:path>
              <a:path w="949325" h="455295">
                <a:moveTo>
                  <a:pt x="790321" y="28244"/>
                </a:moveTo>
                <a:lnTo>
                  <a:pt x="718947" y="28244"/>
                </a:lnTo>
                <a:lnTo>
                  <a:pt x="718947" y="100101"/>
                </a:lnTo>
                <a:lnTo>
                  <a:pt x="718947" y="155613"/>
                </a:lnTo>
                <a:lnTo>
                  <a:pt x="718947" y="217068"/>
                </a:lnTo>
                <a:lnTo>
                  <a:pt x="533146" y="217068"/>
                </a:lnTo>
                <a:lnTo>
                  <a:pt x="533146" y="155613"/>
                </a:lnTo>
                <a:lnTo>
                  <a:pt x="718947" y="155613"/>
                </a:lnTo>
                <a:lnTo>
                  <a:pt x="718947" y="100101"/>
                </a:lnTo>
                <a:lnTo>
                  <a:pt x="533146" y="100101"/>
                </a:lnTo>
                <a:lnTo>
                  <a:pt x="533146" y="28244"/>
                </a:lnTo>
                <a:lnTo>
                  <a:pt x="461772" y="28244"/>
                </a:lnTo>
                <a:lnTo>
                  <a:pt x="461772" y="272580"/>
                </a:lnTo>
                <a:lnTo>
                  <a:pt x="790321" y="272580"/>
                </a:lnTo>
                <a:lnTo>
                  <a:pt x="790321" y="217068"/>
                </a:lnTo>
                <a:lnTo>
                  <a:pt x="790321" y="155613"/>
                </a:lnTo>
                <a:lnTo>
                  <a:pt x="790321" y="100101"/>
                </a:lnTo>
                <a:lnTo>
                  <a:pt x="790321" y="28244"/>
                </a:lnTo>
                <a:close/>
              </a:path>
              <a:path w="949325" h="455295">
                <a:moveTo>
                  <a:pt x="834898" y="343941"/>
                </a:moveTo>
                <a:lnTo>
                  <a:pt x="419100" y="343941"/>
                </a:lnTo>
                <a:lnTo>
                  <a:pt x="419100" y="401929"/>
                </a:lnTo>
                <a:lnTo>
                  <a:pt x="834898" y="401929"/>
                </a:lnTo>
                <a:lnTo>
                  <a:pt x="834898" y="343941"/>
                </a:lnTo>
                <a:close/>
              </a:path>
              <a:path w="949325" h="455295">
                <a:moveTo>
                  <a:pt x="949198" y="48564"/>
                </a:moveTo>
                <a:lnTo>
                  <a:pt x="870966" y="48564"/>
                </a:lnTo>
                <a:lnTo>
                  <a:pt x="847217" y="191795"/>
                </a:lnTo>
                <a:lnTo>
                  <a:pt x="905129" y="191795"/>
                </a:lnTo>
                <a:lnTo>
                  <a:pt x="949198" y="48564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70821" y="6042025"/>
            <a:ext cx="854075" cy="444500"/>
          </a:xfrm>
          <a:custGeom>
            <a:avLst/>
            <a:gdLst/>
            <a:ahLst/>
            <a:cxnLst/>
            <a:rect l="l" t="t" r="r" b="b"/>
            <a:pathLst>
              <a:path w="854075" h="444500">
                <a:moveTo>
                  <a:pt x="790828" y="282981"/>
                </a:moveTo>
                <a:lnTo>
                  <a:pt x="497458" y="282981"/>
                </a:lnTo>
                <a:lnTo>
                  <a:pt x="497458" y="321144"/>
                </a:lnTo>
                <a:lnTo>
                  <a:pt x="743838" y="321144"/>
                </a:lnTo>
                <a:lnTo>
                  <a:pt x="743838" y="444055"/>
                </a:lnTo>
                <a:lnTo>
                  <a:pt x="790828" y="444055"/>
                </a:lnTo>
                <a:lnTo>
                  <a:pt x="790828" y="282981"/>
                </a:lnTo>
                <a:close/>
              </a:path>
              <a:path w="854075" h="444500">
                <a:moveTo>
                  <a:pt x="566801" y="25768"/>
                </a:moveTo>
                <a:lnTo>
                  <a:pt x="519777" y="33521"/>
                </a:lnTo>
                <a:lnTo>
                  <a:pt x="482266" y="55383"/>
                </a:lnTo>
                <a:lnTo>
                  <a:pt x="457517" y="88956"/>
                </a:lnTo>
                <a:lnTo>
                  <a:pt x="448945" y="131826"/>
                </a:lnTo>
                <a:lnTo>
                  <a:pt x="449897" y="147073"/>
                </a:lnTo>
                <a:lnTo>
                  <a:pt x="464184" y="187083"/>
                </a:lnTo>
                <a:lnTo>
                  <a:pt x="493420" y="216923"/>
                </a:lnTo>
                <a:lnTo>
                  <a:pt x="534527" y="234367"/>
                </a:lnTo>
                <a:lnTo>
                  <a:pt x="566801" y="237883"/>
                </a:lnTo>
                <a:lnTo>
                  <a:pt x="583467" y="236947"/>
                </a:lnTo>
                <a:lnTo>
                  <a:pt x="627633" y="224269"/>
                </a:lnTo>
                <a:lnTo>
                  <a:pt x="661084" y="198330"/>
                </a:lnTo>
                <a:lnTo>
                  <a:pt x="661522" y="197739"/>
                </a:lnTo>
                <a:lnTo>
                  <a:pt x="566801" y="197739"/>
                </a:lnTo>
                <a:lnTo>
                  <a:pt x="556611" y="197291"/>
                </a:lnTo>
                <a:lnTo>
                  <a:pt x="515123" y="180022"/>
                </a:lnTo>
                <a:lnTo>
                  <a:pt x="495546" y="141588"/>
                </a:lnTo>
                <a:lnTo>
                  <a:pt x="495046" y="131826"/>
                </a:lnTo>
                <a:lnTo>
                  <a:pt x="495546" y="122177"/>
                </a:lnTo>
                <a:lnTo>
                  <a:pt x="515133" y="83997"/>
                </a:lnTo>
                <a:lnTo>
                  <a:pt x="556611" y="66474"/>
                </a:lnTo>
                <a:lnTo>
                  <a:pt x="566801" y="65912"/>
                </a:lnTo>
                <a:lnTo>
                  <a:pt x="661514" y="65912"/>
                </a:lnTo>
                <a:lnTo>
                  <a:pt x="661084" y="65332"/>
                </a:lnTo>
                <a:lnTo>
                  <a:pt x="627633" y="39395"/>
                </a:lnTo>
                <a:lnTo>
                  <a:pt x="583467" y="26706"/>
                </a:lnTo>
                <a:lnTo>
                  <a:pt x="566801" y="25768"/>
                </a:lnTo>
                <a:close/>
              </a:path>
              <a:path w="854075" h="444500">
                <a:moveTo>
                  <a:pt x="661514" y="65912"/>
                </a:moveTo>
                <a:lnTo>
                  <a:pt x="566801" y="65912"/>
                </a:lnTo>
                <a:lnTo>
                  <a:pt x="582040" y="67193"/>
                </a:lnTo>
                <a:lnTo>
                  <a:pt x="595756" y="70635"/>
                </a:lnTo>
                <a:lnTo>
                  <a:pt x="627403" y="93623"/>
                </a:lnTo>
                <a:lnTo>
                  <a:pt x="639191" y="131826"/>
                </a:lnTo>
                <a:lnTo>
                  <a:pt x="637690" y="146282"/>
                </a:lnTo>
                <a:lnTo>
                  <a:pt x="618610" y="180027"/>
                </a:lnTo>
                <a:lnTo>
                  <a:pt x="582040" y="196624"/>
                </a:lnTo>
                <a:lnTo>
                  <a:pt x="566801" y="197739"/>
                </a:lnTo>
                <a:lnTo>
                  <a:pt x="661522" y="197739"/>
                </a:lnTo>
                <a:lnTo>
                  <a:pt x="681069" y="161364"/>
                </a:lnTo>
                <a:lnTo>
                  <a:pt x="685292" y="131826"/>
                </a:lnTo>
                <a:lnTo>
                  <a:pt x="684097" y="116578"/>
                </a:lnTo>
                <a:lnTo>
                  <a:pt x="681069" y="102288"/>
                </a:lnTo>
                <a:lnTo>
                  <a:pt x="676183" y="88956"/>
                </a:lnTo>
                <a:lnTo>
                  <a:pt x="669417" y="76581"/>
                </a:lnTo>
                <a:lnTo>
                  <a:pt x="661514" y="65912"/>
                </a:lnTo>
                <a:close/>
              </a:path>
              <a:path w="854075" h="444500">
                <a:moveTo>
                  <a:pt x="406400" y="350888"/>
                </a:moveTo>
                <a:lnTo>
                  <a:pt x="0" y="350888"/>
                </a:lnTo>
                <a:lnTo>
                  <a:pt x="0" y="389534"/>
                </a:lnTo>
                <a:lnTo>
                  <a:pt x="406400" y="389534"/>
                </a:lnTo>
                <a:lnTo>
                  <a:pt x="406400" y="350888"/>
                </a:lnTo>
                <a:close/>
              </a:path>
              <a:path w="854075" h="444500">
                <a:moveTo>
                  <a:pt x="225551" y="242341"/>
                </a:moveTo>
                <a:lnTo>
                  <a:pt x="178943" y="242341"/>
                </a:lnTo>
                <a:lnTo>
                  <a:pt x="178943" y="350888"/>
                </a:lnTo>
                <a:lnTo>
                  <a:pt x="225551" y="350888"/>
                </a:lnTo>
                <a:lnTo>
                  <a:pt x="225551" y="242341"/>
                </a:lnTo>
                <a:close/>
              </a:path>
              <a:path w="854075" h="444500">
                <a:moveTo>
                  <a:pt x="355853" y="34201"/>
                </a:moveTo>
                <a:lnTo>
                  <a:pt x="50546" y="34201"/>
                </a:lnTo>
                <a:lnTo>
                  <a:pt x="50546" y="242341"/>
                </a:lnTo>
                <a:lnTo>
                  <a:pt x="359791" y="242341"/>
                </a:lnTo>
                <a:lnTo>
                  <a:pt x="359791" y="204685"/>
                </a:lnTo>
                <a:lnTo>
                  <a:pt x="97662" y="204685"/>
                </a:lnTo>
                <a:lnTo>
                  <a:pt x="97662" y="72351"/>
                </a:lnTo>
                <a:lnTo>
                  <a:pt x="355853" y="72351"/>
                </a:lnTo>
                <a:lnTo>
                  <a:pt x="355853" y="34201"/>
                </a:lnTo>
                <a:close/>
              </a:path>
              <a:path w="854075" h="444500">
                <a:moveTo>
                  <a:pt x="790828" y="0"/>
                </a:moveTo>
                <a:lnTo>
                  <a:pt x="743838" y="0"/>
                </a:lnTo>
                <a:lnTo>
                  <a:pt x="743838" y="263156"/>
                </a:lnTo>
                <a:lnTo>
                  <a:pt x="790828" y="263156"/>
                </a:lnTo>
                <a:lnTo>
                  <a:pt x="790828" y="199720"/>
                </a:lnTo>
                <a:lnTo>
                  <a:pt x="853821" y="199720"/>
                </a:lnTo>
                <a:lnTo>
                  <a:pt x="853821" y="160083"/>
                </a:lnTo>
                <a:lnTo>
                  <a:pt x="790828" y="160083"/>
                </a:lnTo>
                <a:lnTo>
                  <a:pt x="790828" y="103581"/>
                </a:lnTo>
                <a:lnTo>
                  <a:pt x="853821" y="103581"/>
                </a:lnTo>
                <a:lnTo>
                  <a:pt x="853821" y="64922"/>
                </a:lnTo>
                <a:lnTo>
                  <a:pt x="790828" y="64922"/>
                </a:lnTo>
                <a:lnTo>
                  <a:pt x="79082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5190744"/>
            <a:ext cx="1658620" cy="1667510"/>
          </a:xfrm>
          <a:custGeom>
            <a:avLst/>
            <a:gdLst/>
            <a:ahLst/>
            <a:cxnLst/>
            <a:rect l="l" t="t" r="r" b="b"/>
            <a:pathLst>
              <a:path w="1658620" h="1667509">
                <a:moveTo>
                  <a:pt x="0" y="0"/>
                </a:moveTo>
                <a:lnTo>
                  <a:pt x="0" y="1667255"/>
                </a:lnTo>
                <a:lnTo>
                  <a:pt x="1658112" y="16672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687003" y="1544913"/>
            <a:ext cx="3961129" cy="586105"/>
            <a:chOff x="7687003" y="1544913"/>
            <a:chExt cx="3961129" cy="58610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7003" y="1544913"/>
              <a:ext cx="3960979" cy="5860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90230" y="1548510"/>
              <a:ext cx="2118360" cy="225425"/>
            </a:xfrm>
            <a:custGeom>
              <a:avLst/>
              <a:gdLst/>
              <a:ahLst/>
              <a:cxnLst/>
              <a:rect l="l" t="t" r="r" b="b"/>
              <a:pathLst>
                <a:path w="2118359" h="225425">
                  <a:moveTo>
                    <a:pt x="176530" y="24511"/>
                  </a:moveTo>
                  <a:lnTo>
                    <a:pt x="21844" y="24511"/>
                  </a:lnTo>
                  <a:lnTo>
                    <a:pt x="21844" y="43942"/>
                  </a:lnTo>
                  <a:lnTo>
                    <a:pt x="153162" y="43942"/>
                  </a:lnTo>
                  <a:lnTo>
                    <a:pt x="153085" y="63080"/>
                  </a:lnTo>
                  <a:lnTo>
                    <a:pt x="151015" y="108318"/>
                  </a:lnTo>
                  <a:lnTo>
                    <a:pt x="144145" y="153797"/>
                  </a:lnTo>
                  <a:lnTo>
                    <a:pt x="168275" y="156083"/>
                  </a:lnTo>
                  <a:lnTo>
                    <a:pt x="174117" y="113411"/>
                  </a:lnTo>
                  <a:lnTo>
                    <a:pt x="176314" y="70739"/>
                  </a:lnTo>
                  <a:lnTo>
                    <a:pt x="176428" y="63080"/>
                  </a:lnTo>
                  <a:lnTo>
                    <a:pt x="176530" y="24511"/>
                  </a:lnTo>
                  <a:close/>
                </a:path>
                <a:path w="2118359" h="225425">
                  <a:moveTo>
                    <a:pt x="203073" y="173482"/>
                  </a:moveTo>
                  <a:lnTo>
                    <a:pt x="0" y="173482"/>
                  </a:lnTo>
                  <a:lnTo>
                    <a:pt x="0" y="193040"/>
                  </a:lnTo>
                  <a:lnTo>
                    <a:pt x="203073" y="193040"/>
                  </a:lnTo>
                  <a:lnTo>
                    <a:pt x="203073" y="173482"/>
                  </a:lnTo>
                  <a:close/>
                </a:path>
                <a:path w="2118359" h="225425">
                  <a:moveTo>
                    <a:pt x="334010" y="18796"/>
                  </a:moveTo>
                  <a:lnTo>
                    <a:pt x="228727" y="18796"/>
                  </a:lnTo>
                  <a:lnTo>
                    <a:pt x="228727" y="38481"/>
                  </a:lnTo>
                  <a:lnTo>
                    <a:pt x="308483" y="38481"/>
                  </a:lnTo>
                  <a:lnTo>
                    <a:pt x="305358" y="51968"/>
                  </a:lnTo>
                  <a:lnTo>
                    <a:pt x="281559" y="87376"/>
                  </a:lnTo>
                  <a:lnTo>
                    <a:pt x="237871" y="113957"/>
                  </a:lnTo>
                  <a:lnTo>
                    <a:pt x="219202" y="120523"/>
                  </a:lnTo>
                  <a:lnTo>
                    <a:pt x="229235" y="139319"/>
                  </a:lnTo>
                  <a:lnTo>
                    <a:pt x="273050" y="120523"/>
                  </a:lnTo>
                  <a:lnTo>
                    <a:pt x="306044" y="93637"/>
                  </a:lnTo>
                  <a:lnTo>
                    <a:pt x="326821" y="59537"/>
                  </a:lnTo>
                  <a:lnTo>
                    <a:pt x="333197" y="33108"/>
                  </a:lnTo>
                  <a:lnTo>
                    <a:pt x="334010" y="18796"/>
                  </a:lnTo>
                  <a:close/>
                </a:path>
                <a:path w="2118359" h="225425">
                  <a:moveTo>
                    <a:pt x="403606" y="200787"/>
                  </a:moveTo>
                  <a:lnTo>
                    <a:pt x="276860" y="200787"/>
                  </a:lnTo>
                  <a:lnTo>
                    <a:pt x="276860" y="147066"/>
                  </a:lnTo>
                  <a:lnTo>
                    <a:pt x="252984" y="147066"/>
                  </a:lnTo>
                  <a:lnTo>
                    <a:pt x="252984" y="219964"/>
                  </a:lnTo>
                  <a:lnTo>
                    <a:pt x="403606" y="219964"/>
                  </a:lnTo>
                  <a:lnTo>
                    <a:pt x="403606" y="200787"/>
                  </a:lnTo>
                  <a:close/>
                </a:path>
                <a:path w="2118359" h="225425">
                  <a:moveTo>
                    <a:pt x="426720" y="67818"/>
                  </a:moveTo>
                  <a:lnTo>
                    <a:pt x="394462" y="67818"/>
                  </a:lnTo>
                  <a:lnTo>
                    <a:pt x="394462" y="1905"/>
                  </a:lnTo>
                  <a:lnTo>
                    <a:pt x="370586" y="1905"/>
                  </a:lnTo>
                  <a:lnTo>
                    <a:pt x="370586" y="163703"/>
                  </a:lnTo>
                  <a:lnTo>
                    <a:pt x="394462" y="163703"/>
                  </a:lnTo>
                  <a:lnTo>
                    <a:pt x="394462" y="87376"/>
                  </a:lnTo>
                  <a:lnTo>
                    <a:pt x="426720" y="87376"/>
                  </a:lnTo>
                  <a:lnTo>
                    <a:pt x="426720" y="67818"/>
                  </a:lnTo>
                  <a:close/>
                </a:path>
                <a:path w="2118359" h="225425">
                  <a:moveTo>
                    <a:pt x="572135" y="70739"/>
                  </a:moveTo>
                  <a:lnTo>
                    <a:pt x="560514" y="38227"/>
                  </a:lnTo>
                  <a:lnTo>
                    <a:pt x="559943" y="37465"/>
                  </a:lnTo>
                  <a:lnTo>
                    <a:pt x="555002" y="32499"/>
                  </a:lnTo>
                  <a:lnTo>
                    <a:pt x="549325" y="28181"/>
                  </a:lnTo>
                  <a:lnTo>
                    <a:pt x="549021" y="28016"/>
                  </a:lnTo>
                  <a:lnTo>
                    <a:pt x="549021" y="64135"/>
                  </a:lnTo>
                  <a:lnTo>
                    <a:pt x="549021" y="77343"/>
                  </a:lnTo>
                  <a:lnTo>
                    <a:pt x="547370" y="83058"/>
                  </a:lnTo>
                  <a:lnTo>
                    <a:pt x="544068" y="88011"/>
                  </a:lnTo>
                  <a:lnTo>
                    <a:pt x="540893" y="92837"/>
                  </a:lnTo>
                  <a:lnTo>
                    <a:pt x="511556" y="103378"/>
                  </a:lnTo>
                  <a:lnTo>
                    <a:pt x="504190" y="103251"/>
                  </a:lnTo>
                  <a:lnTo>
                    <a:pt x="479044" y="88011"/>
                  </a:lnTo>
                  <a:lnTo>
                    <a:pt x="475742" y="83058"/>
                  </a:lnTo>
                  <a:lnTo>
                    <a:pt x="474218" y="77343"/>
                  </a:lnTo>
                  <a:lnTo>
                    <a:pt x="474218" y="64135"/>
                  </a:lnTo>
                  <a:lnTo>
                    <a:pt x="475742" y="58420"/>
                  </a:lnTo>
                  <a:lnTo>
                    <a:pt x="479044" y="53594"/>
                  </a:lnTo>
                  <a:lnTo>
                    <a:pt x="482219" y="48768"/>
                  </a:lnTo>
                  <a:lnTo>
                    <a:pt x="486537" y="44958"/>
                  </a:lnTo>
                  <a:lnTo>
                    <a:pt x="492125" y="42291"/>
                  </a:lnTo>
                  <a:lnTo>
                    <a:pt x="497840" y="39624"/>
                  </a:lnTo>
                  <a:lnTo>
                    <a:pt x="504190" y="38227"/>
                  </a:lnTo>
                  <a:lnTo>
                    <a:pt x="518795" y="38227"/>
                  </a:lnTo>
                  <a:lnTo>
                    <a:pt x="525272" y="39624"/>
                  </a:lnTo>
                  <a:lnTo>
                    <a:pt x="536448" y="44958"/>
                  </a:lnTo>
                  <a:lnTo>
                    <a:pt x="540893" y="48768"/>
                  </a:lnTo>
                  <a:lnTo>
                    <a:pt x="544068" y="53594"/>
                  </a:lnTo>
                  <a:lnTo>
                    <a:pt x="547370" y="58420"/>
                  </a:lnTo>
                  <a:lnTo>
                    <a:pt x="535825" y="21590"/>
                  </a:lnTo>
                  <a:lnTo>
                    <a:pt x="511556" y="17780"/>
                  </a:lnTo>
                  <a:lnTo>
                    <a:pt x="502945" y="18211"/>
                  </a:lnTo>
                  <a:lnTo>
                    <a:pt x="462978" y="37465"/>
                  </a:lnTo>
                  <a:lnTo>
                    <a:pt x="450850" y="70739"/>
                  </a:lnTo>
                  <a:lnTo>
                    <a:pt x="451345" y="78409"/>
                  </a:lnTo>
                  <a:lnTo>
                    <a:pt x="473697" y="113436"/>
                  </a:lnTo>
                  <a:lnTo>
                    <a:pt x="511556" y="123952"/>
                  </a:lnTo>
                  <a:lnTo>
                    <a:pt x="520153" y="123532"/>
                  </a:lnTo>
                  <a:lnTo>
                    <a:pt x="559943" y="104101"/>
                  </a:lnTo>
                  <a:lnTo>
                    <a:pt x="560463" y="103378"/>
                  </a:lnTo>
                  <a:lnTo>
                    <a:pt x="564134" y="98425"/>
                  </a:lnTo>
                  <a:lnTo>
                    <a:pt x="567563" y="92265"/>
                  </a:lnTo>
                  <a:lnTo>
                    <a:pt x="570039" y="85585"/>
                  </a:lnTo>
                  <a:lnTo>
                    <a:pt x="571563" y="78409"/>
                  </a:lnTo>
                  <a:lnTo>
                    <a:pt x="572135" y="70739"/>
                  </a:lnTo>
                  <a:close/>
                </a:path>
                <a:path w="2118359" h="225425">
                  <a:moveTo>
                    <a:pt x="586359" y="157492"/>
                  </a:moveTo>
                  <a:lnTo>
                    <a:pt x="585597" y="150114"/>
                  </a:lnTo>
                  <a:lnTo>
                    <a:pt x="573227" y="151714"/>
                  </a:lnTo>
                  <a:lnTo>
                    <a:pt x="560717" y="153073"/>
                  </a:lnTo>
                  <a:lnTo>
                    <a:pt x="522401" y="155841"/>
                  </a:lnTo>
                  <a:lnTo>
                    <a:pt x="473075" y="157340"/>
                  </a:lnTo>
                  <a:lnTo>
                    <a:pt x="450684" y="157530"/>
                  </a:lnTo>
                  <a:lnTo>
                    <a:pt x="586359" y="157492"/>
                  </a:lnTo>
                  <a:close/>
                </a:path>
                <a:path w="2118359" h="225425">
                  <a:moveTo>
                    <a:pt x="587375" y="167259"/>
                  </a:moveTo>
                  <a:lnTo>
                    <a:pt x="586359" y="157530"/>
                  </a:lnTo>
                  <a:lnTo>
                    <a:pt x="450684" y="157530"/>
                  </a:lnTo>
                  <a:lnTo>
                    <a:pt x="440182" y="157530"/>
                  </a:lnTo>
                  <a:lnTo>
                    <a:pt x="443230" y="177165"/>
                  </a:lnTo>
                  <a:lnTo>
                    <a:pt x="487045" y="176784"/>
                  </a:lnTo>
                  <a:lnTo>
                    <a:pt x="499046" y="176403"/>
                  </a:lnTo>
                  <a:lnTo>
                    <a:pt x="549135" y="172910"/>
                  </a:lnTo>
                  <a:lnTo>
                    <a:pt x="574624" y="169481"/>
                  </a:lnTo>
                  <a:lnTo>
                    <a:pt x="587375" y="167259"/>
                  </a:lnTo>
                  <a:close/>
                </a:path>
                <a:path w="2118359" h="225425">
                  <a:moveTo>
                    <a:pt x="623062" y="1905"/>
                  </a:moveTo>
                  <a:lnTo>
                    <a:pt x="599567" y="1905"/>
                  </a:lnTo>
                  <a:lnTo>
                    <a:pt x="599567" y="225171"/>
                  </a:lnTo>
                  <a:lnTo>
                    <a:pt x="623062" y="225171"/>
                  </a:lnTo>
                  <a:lnTo>
                    <a:pt x="623062" y="1905"/>
                  </a:lnTo>
                  <a:close/>
                </a:path>
                <a:path w="2118359" h="225425">
                  <a:moveTo>
                    <a:pt x="831469" y="86995"/>
                  </a:moveTo>
                  <a:lnTo>
                    <a:pt x="829183" y="79756"/>
                  </a:lnTo>
                  <a:lnTo>
                    <a:pt x="824865" y="73533"/>
                  </a:lnTo>
                  <a:lnTo>
                    <a:pt x="823404" y="71501"/>
                  </a:lnTo>
                  <a:lnTo>
                    <a:pt x="820420" y="67310"/>
                  </a:lnTo>
                  <a:lnTo>
                    <a:pt x="814451" y="62357"/>
                  </a:lnTo>
                  <a:lnTo>
                    <a:pt x="809752" y="60210"/>
                  </a:lnTo>
                  <a:lnTo>
                    <a:pt x="809752" y="95377"/>
                  </a:lnTo>
                  <a:lnTo>
                    <a:pt x="809498" y="102616"/>
                  </a:lnTo>
                  <a:lnTo>
                    <a:pt x="780161" y="118999"/>
                  </a:lnTo>
                  <a:lnTo>
                    <a:pt x="771398" y="118872"/>
                  </a:lnTo>
                  <a:lnTo>
                    <a:pt x="764286" y="116713"/>
                  </a:lnTo>
                  <a:lnTo>
                    <a:pt x="753872" y="108331"/>
                  </a:lnTo>
                  <a:lnTo>
                    <a:pt x="751205" y="102616"/>
                  </a:lnTo>
                  <a:lnTo>
                    <a:pt x="751205" y="88138"/>
                  </a:lnTo>
                  <a:lnTo>
                    <a:pt x="753872" y="82423"/>
                  </a:lnTo>
                  <a:lnTo>
                    <a:pt x="764286" y="73787"/>
                  </a:lnTo>
                  <a:lnTo>
                    <a:pt x="771398" y="71628"/>
                  </a:lnTo>
                  <a:lnTo>
                    <a:pt x="780161" y="71501"/>
                  </a:lnTo>
                  <a:lnTo>
                    <a:pt x="788924" y="71628"/>
                  </a:lnTo>
                  <a:lnTo>
                    <a:pt x="809752" y="95377"/>
                  </a:lnTo>
                  <a:lnTo>
                    <a:pt x="809752" y="60210"/>
                  </a:lnTo>
                  <a:lnTo>
                    <a:pt x="780161" y="53340"/>
                  </a:lnTo>
                  <a:lnTo>
                    <a:pt x="772858" y="53771"/>
                  </a:lnTo>
                  <a:lnTo>
                    <a:pt x="735584" y="73533"/>
                  </a:lnTo>
                  <a:lnTo>
                    <a:pt x="729081" y="102616"/>
                  </a:lnTo>
                  <a:lnTo>
                    <a:pt x="729107" y="103632"/>
                  </a:lnTo>
                  <a:lnTo>
                    <a:pt x="759612" y="134289"/>
                  </a:lnTo>
                  <a:lnTo>
                    <a:pt x="780161" y="137414"/>
                  </a:lnTo>
                  <a:lnTo>
                    <a:pt x="787463" y="137007"/>
                  </a:lnTo>
                  <a:lnTo>
                    <a:pt x="823595" y="118999"/>
                  </a:lnTo>
                  <a:lnTo>
                    <a:pt x="824865" y="117221"/>
                  </a:lnTo>
                  <a:lnTo>
                    <a:pt x="829183" y="110871"/>
                  </a:lnTo>
                  <a:lnTo>
                    <a:pt x="831469" y="103632"/>
                  </a:lnTo>
                  <a:lnTo>
                    <a:pt x="831469" y="86995"/>
                  </a:lnTo>
                  <a:close/>
                </a:path>
                <a:path w="2118359" h="225425">
                  <a:moveTo>
                    <a:pt x="841883" y="23495"/>
                  </a:moveTo>
                  <a:lnTo>
                    <a:pt x="792099" y="23495"/>
                  </a:lnTo>
                  <a:lnTo>
                    <a:pt x="792099" y="0"/>
                  </a:lnTo>
                  <a:lnTo>
                    <a:pt x="768731" y="0"/>
                  </a:lnTo>
                  <a:lnTo>
                    <a:pt x="768731" y="23495"/>
                  </a:lnTo>
                  <a:lnTo>
                    <a:pt x="716534" y="23495"/>
                  </a:lnTo>
                  <a:lnTo>
                    <a:pt x="716534" y="42672"/>
                  </a:lnTo>
                  <a:lnTo>
                    <a:pt x="841883" y="42672"/>
                  </a:lnTo>
                  <a:lnTo>
                    <a:pt x="841883" y="23495"/>
                  </a:lnTo>
                  <a:close/>
                </a:path>
                <a:path w="2118359" h="225425">
                  <a:moveTo>
                    <a:pt x="901954" y="155321"/>
                  </a:moveTo>
                  <a:lnTo>
                    <a:pt x="751078" y="155321"/>
                  </a:lnTo>
                  <a:lnTo>
                    <a:pt x="751078" y="174371"/>
                  </a:lnTo>
                  <a:lnTo>
                    <a:pt x="878332" y="174371"/>
                  </a:lnTo>
                  <a:lnTo>
                    <a:pt x="878332" y="224663"/>
                  </a:lnTo>
                  <a:lnTo>
                    <a:pt x="901954" y="224663"/>
                  </a:lnTo>
                  <a:lnTo>
                    <a:pt x="901954" y="155321"/>
                  </a:lnTo>
                  <a:close/>
                </a:path>
                <a:path w="2118359" h="225425">
                  <a:moveTo>
                    <a:pt x="901954" y="1905"/>
                  </a:moveTo>
                  <a:lnTo>
                    <a:pt x="878332" y="1905"/>
                  </a:lnTo>
                  <a:lnTo>
                    <a:pt x="878332" y="55118"/>
                  </a:lnTo>
                  <a:lnTo>
                    <a:pt x="842518" y="55118"/>
                  </a:lnTo>
                  <a:lnTo>
                    <a:pt x="842518" y="74041"/>
                  </a:lnTo>
                  <a:lnTo>
                    <a:pt x="878332" y="74041"/>
                  </a:lnTo>
                  <a:lnTo>
                    <a:pt x="878332" y="97155"/>
                  </a:lnTo>
                  <a:lnTo>
                    <a:pt x="842264" y="97155"/>
                  </a:lnTo>
                  <a:lnTo>
                    <a:pt x="842264" y="116459"/>
                  </a:lnTo>
                  <a:lnTo>
                    <a:pt x="878332" y="116459"/>
                  </a:lnTo>
                  <a:lnTo>
                    <a:pt x="878332" y="143129"/>
                  </a:lnTo>
                  <a:lnTo>
                    <a:pt x="901954" y="143129"/>
                  </a:lnTo>
                  <a:lnTo>
                    <a:pt x="901954" y="1905"/>
                  </a:lnTo>
                  <a:close/>
                </a:path>
                <a:path w="2118359" h="225425">
                  <a:moveTo>
                    <a:pt x="1071753" y="110744"/>
                  </a:moveTo>
                  <a:lnTo>
                    <a:pt x="1036345" y="87642"/>
                  </a:lnTo>
                  <a:lnTo>
                    <a:pt x="1018374" y="52438"/>
                  </a:lnTo>
                  <a:lnTo>
                    <a:pt x="1016762" y="36449"/>
                  </a:lnTo>
                  <a:lnTo>
                    <a:pt x="1016762" y="14351"/>
                  </a:lnTo>
                  <a:lnTo>
                    <a:pt x="992632" y="14351"/>
                  </a:lnTo>
                  <a:lnTo>
                    <a:pt x="992632" y="36449"/>
                  </a:lnTo>
                  <a:lnTo>
                    <a:pt x="992212" y="44843"/>
                  </a:lnTo>
                  <a:lnTo>
                    <a:pt x="978027" y="83527"/>
                  </a:lnTo>
                  <a:lnTo>
                    <a:pt x="945451" y="111404"/>
                  </a:lnTo>
                  <a:lnTo>
                    <a:pt x="937006" y="115062"/>
                  </a:lnTo>
                  <a:lnTo>
                    <a:pt x="949706" y="133604"/>
                  </a:lnTo>
                  <a:lnTo>
                    <a:pt x="983361" y="111252"/>
                  </a:lnTo>
                  <a:lnTo>
                    <a:pt x="1004824" y="76962"/>
                  </a:lnTo>
                  <a:lnTo>
                    <a:pt x="1009015" y="85826"/>
                  </a:lnTo>
                  <a:lnTo>
                    <a:pt x="1033564" y="115227"/>
                  </a:lnTo>
                  <a:lnTo>
                    <a:pt x="1059561" y="129667"/>
                  </a:lnTo>
                  <a:lnTo>
                    <a:pt x="1071753" y="110744"/>
                  </a:lnTo>
                  <a:close/>
                </a:path>
                <a:path w="2118359" h="225425">
                  <a:moveTo>
                    <a:pt x="1120394" y="2159"/>
                  </a:moveTo>
                  <a:lnTo>
                    <a:pt x="1096772" y="2159"/>
                  </a:lnTo>
                  <a:lnTo>
                    <a:pt x="1096772" y="165227"/>
                  </a:lnTo>
                  <a:lnTo>
                    <a:pt x="1120394" y="165227"/>
                  </a:lnTo>
                  <a:lnTo>
                    <a:pt x="1120394" y="2159"/>
                  </a:lnTo>
                  <a:close/>
                </a:path>
                <a:path w="2118359" h="225425">
                  <a:moveTo>
                    <a:pt x="1127125" y="200787"/>
                  </a:moveTo>
                  <a:lnTo>
                    <a:pt x="998601" y="200787"/>
                  </a:lnTo>
                  <a:lnTo>
                    <a:pt x="998601" y="149860"/>
                  </a:lnTo>
                  <a:lnTo>
                    <a:pt x="974852" y="149860"/>
                  </a:lnTo>
                  <a:lnTo>
                    <a:pt x="974852" y="219964"/>
                  </a:lnTo>
                  <a:lnTo>
                    <a:pt x="1127125" y="219964"/>
                  </a:lnTo>
                  <a:lnTo>
                    <a:pt x="1127125" y="200787"/>
                  </a:lnTo>
                  <a:close/>
                </a:path>
                <a:path w="2118359" h="225425">
                  <a:moveTo>
                    <a:pt x="1347597" y="105283"/>
                  </a:moveTo>
                  <a:lnTo>
                    <a:pt x="1312976" y="83832"/>
                  </a:lnTo>
                  <a:lnTo>
                    <a:pt x="1294142" y="42976"/>
                  </a:lnTo>
                  <a:lnTo>
                    <a:pt x="1293749" y="14351"/>
                  </a:lnTo>
                  <a:lnTo>
                    <a:pt x="1270381" y="14351"/>
                  </a:lnTo>
                  <a:lnTo>
                    <a:pt x="1270381" y="36195"/>
                  </a:lnTo>
                  <a:lnTo>
                    <a:pt x="1269873" y="44538"/>
                  </a:lnTo>
                  <a:lnTo>
                    <a:pt x="1255356" y="81889"/>
                  </a:lnTo>
                  <a:lnTo>
                    <a:pt x="1222476" y="108127"/>
                  </a:lnTo>
                  <a:lnTo>
                    <a:pt x="1213866" y="111506"/>
                  </a:lnTo>
                  <a:lnTo>
                    <a:pt x="1226566" y="130429"/>
                  </a:lnTo>
                  <a:lnTo>
                    <a:pt x="1260983" y="108839"/>
                  </a:lnTo>
                  <a:lnTo>
                    <a:pt x="1282573" y="75565"/>
                  </a:lnTo>
                  <a:lnTo>
                    <a:pt x="1286560" y="83667"/>
                  </a:lnTo>
                  <a:lnTo>
                    <a:pt x="1317599" y="115608"/>
                  </a:lnTo>
                  <a:lnTo>
                    <a:pt x="1334770" y="123698"/>
                  </a:lnTo>
                  <a:lnTo>
                    <a:pt x="1347597" y="105283"/>
                  </a:lnTo>
                  <a:close/>
                </a:path>
                <a:path w="2118359" h="225425">
                  <a:moveTo>
                    <a:pt x="1400302" y="1905"/>
                  </a:moveTo>
                  <a:lnTo>
                    <a:pt x="1376680" y="1905"/>
                  </a:lnTo>
                  <a:lnTo>
                    <a:pt x="1376680" y="47117"/>
                  </a:lnTo>
                  <a:lnTo>
                    <a:pt x="1329690" y="47117"/>
                  </a:lnTo>
                  <a:lnTo>
                    <a:pt x="1329690" y="66548"/>
                  </a:lnTo>
                  <a:lnTo>
                    <a:pt x="1376680" y="66548"/>
                  </a:lnTo>
                  <a:lnTo>
                    <a:pt x="1376680" y="133350"/>
                  </a:lnTo>
                  <a:lnTo>
                    <a:pt x="1400302" y="133350"/>
                  </a:lnTo>
                  <a:lnTo>
                    <a:pt x="1400302" y="1905"/>
                  </a:lnTo>
                  <a:close/>
                </a:path>
                <a:path w="2118359" h="225425">
                  <a:moveTo>
                    <a:pt x="1401064" y="173101"/>
                  </a:moveTo>
                  <a:lnTo>
                    <a:pt x="1398016" y="165354"/>
                  </a:lnTo>
                  <a:lnTo>
                    <a:pt x="1391920" y="159131"/>
                  </a:lnTo>
                  <a:lnTo>
                    <a:pt x="1390637" y="157988"/>
                  </a:lnTo>
                  <a:lnTo>
                    <a:pt x="1386941" y="154660"/>
                  </a:lnTo>
                  <a:lnTo>
                    <a:pt x="1380959" y="150749"/>
                  </a:lnTo>
                  <a:lnTo>
                    <a:pt x="1377569" y="149136"/>
                  </a:lnTo>
                  <a:lnTo>
                    <a:pt x="1377569" y="174371"/>
                  </a:lnTo>
                  <a:lnTo>
                    <a:pt x="1377569" y="189611"/>
                  </a:lnTo>
                  <a:lnTo>
                    <a:pt x="1337348" y="205117"/>
                  </a:lnTo>
                  <a:lnTo>
                    <a:pt x="1325753" y="205486"/>
                  </a:lnTo>
                  <a:lnTo>
                    <a:pt x="1314145" y="205117"/>
                  </a:lnTo>
                  <a:lnTo>
                    <a:pt x="1273937" y="189611"/>
                  </a:lnTo>
                  <a:lnTo>
                    <a:pt x="1273937" y="174371"/>
                  </a:lnTo>
                  <a:lnTo>
                    <a:pt x="1314145" y="158445"/>
                  </a:lnTo>
                  <a:lnTo>
                    <a:pt x="1325753" y="157988"/>
                  </a:lnTo>
                  <a:lnTo>
                    <a:pt x="1337348" y="158445"/>
                  </a:lnTo>
                  <a:lnTo>
                    <a:pt x="1377569" y="174371"/>
                  </a:lnTo>
                  <a:lnTo>
                    <a:pt x="1377569" y="149136"/>
                  </a:lnTo>
                  <a:lnTo>
                    <a:pt x="1337056" y="139966"/>
                  </a:lnTo>
                  <a:lnTo>
                    <a:pt x="1325753" y="139573"/>
                  </a:lnTo>
                  <a:lnTo>
                    <a:pt x="1314437" y="139966"/>
                  </a:lnTo>
                  <a:lnTo>
                    <a:pt x="1270495" y="150749"/>
                  </a:lnTo>
                  <a:lnTo>
                    <a:pt x="1250442" y="173101"/>
                  </a:lnTo>
                  <a:lnTo>
                    <a:pt x="1250442" y="191135"/>
                  </a:lnTo>
                  <a:lnTo>
                    <a:pt x="1285367" y="219329"/>
                  </a:lnTo>
                  <a:lnTo>
                    <a:pt x="1325753" y="224155"/>
                  </a:lnTo>
                  <a:lnTo>
                    <a:pt x="1337056" y="223875"/>
                  </a:lnTo>
                  <a:lnTo>
                    <a:pt x="1380959" y="213296"/>
                  </a:lnTo>
                  <a:lnTo>
                    <a:pt x="1391348" y="205486"/>
                  </a:lnTo>
                  <a:lnTo>
                    <a:pt x="1391920" y="204978"/>
                  </a:lnTo>
                  <a:lnTo>
                    <a:pt x="1398016" y="198755"/>
                  </a:lnTo>
                  <a:lnTo>
                    <a:pt x="1401064" y="191135"/>
                  </a:lnTo>
                  <a:lnTo>
                    <a:pt x="1401064" y="173101"/>
                  </a:lnTo>
                  <a:close/>
                </a:path>
                <a:path w="2118359" h="225425">
                  <a:moveTo>
                    <a:pt x="1558163" y="25781"/>
                  </a:moveTo>
                  <a:lnTo>
                    <a:pt x="1444371" y="25781"/>
                  </a:lnTo>
                  <a:lnTo>
                    <a:pt x="1444371" y="44958"/>
                  </a:lnTo>
                  <a:lnTo>
                    <a:pt x="1534795" y="44958"/>
                  </a:lnTo>
                  <a:lnTo>
                    <a:pt x="1534693" y="52273"/>
                  </a:lnTo>
                  <a:lnTo>
                    <a:pt x="1531632" y="100037"/>
                  </a:lnTo>
                  <a:lnTo>
                    <a:pt x="1528318" y="124968"/>
                  </a:lnTo>
                  <a:lnTo>
                    <a:pt x="1551686" y="126746"/>
                  </a:lnTo>
                  <a:lnTo>
                    <a:pt x="1556550" y="86550"/>
                  </a:lnTo>
                  <a:lnTo>
                    <a:pt x="1558099" y="52273"/>
                  </a:lnTo>
                  <a:lnTo>
                    <a:pt x="1558163" y="25781"/>
                  </a:lnTo>
                  <a:close/>
                </a:path>
                <a:path w="2118359" h="225425">
                  <a:moveTo>
                    <a:pt x="1572260" y="168402"/>
                  </a:moveTo>
                  <a:lnTo>
                    <a:pt x="1571459" y="156083"/>
                  </a:lnTo>
                  <a:lnTo>
                    <a:pt x="1571117" y="150749"/>
                  </a:lnTo>
                  <a:lnTo>
                    <a:pt x="1562658" y="151828"/>
                  </a:lnTo>
                  <a:lnTo>
                    <a:pt x="1518831" y="155321"/>
                  </a:lnTo>
                  <a:lnTo>
                    <a:pt x="1501013" y="156083"/>
                  </a:lnTo>
                  <a:lnTo>
                    <a:pt x="1501013" y="89408"/>
                  </a:lnTo>
                  <a:lnTo>
                    <a:pt x="1477645" y="89408"/>
                  </a:lnTo>
                  <a:lnTo>
                    <a:pt x="1477645" y="156718"/>
                  </a:lnTo>
                  <a:lnTo>
                    <a:pt x="1461516" y="157226"/>
                  </a:lnTo>
                  <a:lnTo>
                    <a:pt x="1453896" y="157226"/>
                  </a:lnTo>
                  <a:lnTo>
                    <a:pt x="1438910" y="157480"/>
                  </a:lnTo>
                  <a:lnTo>
                    <a:pt x="1431925" y="157480"/>
                  </a:lnTo>
                  <a:lnTo>
                    <a:pt x="1434592" y="176669"/>
                  </a:lnTo>
                  <a:lnTo>
                    <a:pt x="1444752" y="176707"/>
                  </a:lnTo>
                  <a:lnTo>
                    <a:pt x="1466202" y="176517"/>
                  </a:lnTo>
                  <a:lnTo>
                    <a:pt x="1512735" y="174777"/>
                  </a:lnTo>
                  <a:lnTo>
                    <a:pt x="1560563" y="170180"/>
                  </a:lnTo>
                  <a:lnTo>
                    <a:pt x="1572260" y="168402"/>
                  </a:lnTo>
                  <a:close/>
                </a:path>
                <a:path w="2118359" h="225425">
                  <a:moveTo>
                    <a:pt x="1641602" y="93853"/>
                  </a:moveTo>
                  <a:lnTo>
                    <a:pt x="1607566" y="93853"/>
                  </a:lnTo>
                  <a:lnTo>
                    <a:pt x="1607566" y="1905"/>
                  </a:lnTo>
                  <a:lnTo>
                    <a:pt x="1583690" y="1905"/>
                  </a:lnTo>
                  <a:lnTo>
                    <a:pt x="1583690" y="224663"/>
                  </a:lnTo>
                  <a:lnTo>
                    <a:pt x="1607566" y="224663"/>
                  </a:lnTo>
                  <a:lnTo>
                    <a:pt x="1607566" y="114046"/>
                  </a:lnTo>
                  <a:lnTo>
                    <a:pt x="1641602" y="114046"/>
                  </a:lnTo>
                  <a:lnTo>
                    <a:pt x="1641602" y="93853"/>
                  </a:lnTo>
                  <a:close/>
                </a:path>
                <a:path w="2118359" h="225425">
                  <a:moveTo>
                    <a:pt x="1846453" y="107061"/>
                  </a:moveTo>
                  <a:lnTo>
                    <a:pt x="1811972" y="85280"/>
                  </a:lnTo>
                  <a:lnTo>
                    <a:pt x="1793201" y="46939"/>
                  </a:lnTo>
                  <a:lnTo>
                    <a:pt x="1792732" y="40005"/>
                  </a:lnTo>
                  <a:lnTo>
                    <a:pt x="1792732" y="34798"/>
                  </a:lnTo>
                  <a:lnTo>
                    <a:pt x="1840484" y="34798"/>
                  </a:lnTo>
                  <a:lnTo>
                    <a:pt x="1840484" y="15367"/>
                  </a:lnTo>
                  <a:lnTo>
                    <a:pt x="1720469" y="15367"/>
                  </a:lnTo>
                  <a:lnTo>
                    <a:pt x="1720469" y="34798"/>
                  </a:lnTo>
                  <a:lnTo>
                    <a:pt x="1768729" y="34798"/>
                  </a:lnTo>
                  <a:lnTo>
                    <a:pt x="1768729" y="40005"/>
                  </a:lnTo>
                  <a:lnTo>
                    <a:pt x="1753781" y="82931"/>
                  </a:lnTo>
                  <a:lnTo>
                    <a:pt x="1721561" y="108483"/>
                  </a:lnTo>
                  <a:lnTo>
                    <a:pt x="1713230" y="111760"/>
                  </a:lnTo>
                  <a:lnTo>
                    <a:pt x="1725422" y="130429"/>
                  </a:lnTo>
                  <a:lnTo>
                    <a:pt x="1759585" y="109347"/>
                  </a:lnTo>
                  <a:lnTo>
                    <a:pt x="1781048" y="76962"/>
                  </a:lnTo>
                  <a:lnTo>
                    <a:pt x="1785137" y="85090"/>
                  </a:lnTo>
                  <a:lnTo>
                    <a:pt x="1816836" y="117449"/>
                  </a:lnTo>
                  <a:lnTo>
                    <a:pt x="1834261" y="125730"/>
                  </a:lnTo>
                  <a:lnTo>
                    <a:pt x="1846453" y="107061"/>
                  </a:lnTo>
                  <a:close/>
                </a:path>
                <a:path w="2118359" h="225425">
                  <a:moveTo>
                    <a:pt x="1898650" y="142113"/>
                  </a:moveTo>
                  <a:lnTo>
                    <a:pt x="1875536" y="142113"/>
                  </a:lnTo>
                  <a:lnTo>
                    <a:pt x="1875536" y="160782"/>
                  </a:lnTo>
                  <a:lnTo>
                    <a:pt x="1875536" y="202819"/>
                  </a:lnTo>
                  <a:lnTo>
                    <a:pt x="1775206" y="202819"/>
                  </a:lnTo>
                  <a:lnTo>
                    <a:pt x="1775206" y="160782"/>
                  </a:lnTo>
                  <a:lnTo>
                    <a:pt x="1875536" y="160782"/>
                  </a:lnTo>
                  <a:lnTo>
                    <a:pt x="1875536" y="142113"/>
                  </a:lnTo>
                  <a:lnTo>
                    <a:pt x="1751838" y="142113"/>
                  </a:lnTo>
                  <a:lnTo>
                    <a:pt x="1751838" y="221869"/>
                  </a:lnTo>
                  <a:lnTo>
                    <a:pt x="1898650" y="221869"/>
                  </a:lnTo>
                  <a:lnTo>
                    <a:pt x="1898650" y="202819"/>
                  </a:lnTo>
                  <a:lnTo>
                    <a:pt x="1898650" y="160782"/>
                  </a:lnTo>
                  <a:lnTo>
                    <a:pt x="1898650" y="142113"/>
                  </a:lnTo>
                  <a:close/>
                </a:path>
                <a:path w="2118359" h="225425">
                  <a:moveTo>
                    <a:pt x="1898650" y="1905"/>
                  </a:moveTo>
                  <a:lnTo>
                    <a:pt x="1875028" y="1905"/>
                  </a:lnTo>
                  <a:lnTo>
                    <a:pt x="1875028" y="56134"/>
                  </a:lnTo>
                  <a:lnTo>
                    <a:pt x="1833245" y="56134"/>
                  </a:lnTo>
                  <a:lnTo>
                    <a:pt x="1833245" y="75692"/>
                  </a:lnTo>
                  <a:lnTo>
                    <a:pt x="1875028" y="75692"/>
                  </a:lnTo>
                  <a:lnTo>
                    <a:pt x="1875028" y="131699"/>
                  </a:lnTo>
                  <a:lnTo>
                    <a:pt x="1898650" y="131699"/>
                  </a:lnTo>
                  <a:lnTo>
                    <a:pt x="1898650" y="1905"/>
                  </a:lnTo>
                  <a:close/>
                </a:path>
                <a:path w="2118359" h="225425">
                  <a:moveTo>
                    <a:pt x="2047494" y="15875"/>
                  </a:moveTo>
                  <a:lnTo>
                    <a:pt x="1946148" y="15875"/>
                  </a:lnTo>
                  <a:lnTo>
                    <a:pt x="1946148" y="35179"/>
                  </a:lnTo>
                  <a:lnTo>
                    <a:pt x="2022475" y="35179"/>
                  </a:lnTo>
                  <a:lnTo>
                    <a:pt x="2019376" y="48018"/>
                  </a:lnTo>
                  <a:lnTo>
                    <a:pt x="1995932" y="81661"/>
                  </a:lnTo>
                  <a:lnTo>
                    <a:pt x="1952815" y="106451"/>
                  </a:lnTo>
                  <a:lnTo>
                    <a:pt x="1934464" y="112522"/>
                  </a:lnTo>
                  <a:lnTo>
                    <a:pt x="1944116" y="130937"/>
                  </a:lnTo>
                  <a:lnTo>
                    <a:pt x="1987486" y="113322"/>
                  </a:lnTo>
                  <a:lnTo>
                    <a:pt x="2020087" y="87858"/>
                  </a:lnTo>
                  <a:lnTo>
                    <a:pt x="2040470" y="55194"/>
                  </a:lnTo>
                  <a:lnTo>
                    <a:pt x="2046706" y="29718"/>
                  </a:lnTo>
                  <a:lnTo>
                    <a:pt x="2047494" y="15875"/>
                  </a:lnTo>
                  <a:close/>
                </a:path>
                <a:path w="2118359" h="225425">
                  <a:moveTo>
                    <a:pt x="2118106" y="137414"/>
                  </a:moveTo>
                  <a:lnTo>
                    <a:pt x="2094738" y="137414"/>
                  </a:lnTo>
                  <a:lnTo>
                    <a:pt x="2094738" y="156337"/>
                  </a:lnTo>
                  <a:lnTo>
                    <a:pt x="2094738" y="202819"/>
                  </a:lnTo>
                  <a:lnTo>
                    <a:pt x="1995551" y="202819"/>
                  </a:lnTo>
                  <a:lnTo>
                    <a:pt x="1995551" y="156337"/>
                  </a:lnTo>
                  <a:lnTo>
                    <a:pt x="2094738" y="156337"/>
                  </a:lnTo>
                  <a:lnTo>
                    <a:pt x="2094738" y="137414"/>
                  </a:lnTo>
                  <a:lnTo>
                    <a:pt x="1972437" y="137414"/>
                  </a:lnTo>
                  <a:lnTo>
                    <a:pt x="1972437" y="221615"/>
                  </a:lnTo>
                  <a:lnTo>
                    <a:pt x="2118106" y="221615"/>
                  </a:lnTo>
                  <a:lnTo>
                    <a:pt x="2118106" y="202819"/>
                  </a:lnTo>
                  <a:lnTo>
                    <a:pt x="2118106" y="156337"/>
                  </a:lnTo>
                  <a:lnTo>
                    <a:pt x="2118106" y="137414"/>
                  </a:lnTo>
                  <a:close/>
                </a:path>
                <a:path w="2118359" h="225425">
                  <a:moveTo>
                    <a:pt x="2118106" y="2159"/>
                  </a:moveTo>
                  <a:lnTo>
                    <a:pt x="2094484" y="2159"/>
                  </a:lnTo>
                  <a:lnTo>
                    <a:pt x="2094484" y="57912"/>
                  </a:lnTo>
                  <a:lnTo>
                    <a:pt x="2048510" y="57912"/>
                  </a:lnTo>
                  <a:lnTo>
                    <a:pt x="2048510" y="77470"/>
                  </a:lnTo>
                  <a:lnTo>
                    <a:pt x="2094484" y="77470"/>
                  </a:lnTo>
                  <a:lnTo>
                    <a:pt x="2094484" y="128143"/>
                  </a:lnTo>
                  <a:lnTo>
                    <a:pt x="2118106" y="128143"/>
                  </a:lnTo>
                  <a:lnTo>
                    <a:pt x="2118106" y="215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3238" y="1550416"/>
              <a:ext cx="185927" cy="2219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00390" y="1550415"/>
              <a:ext cx="3895090" cy="528320"/>
            </a:xfrm>
            <a:custGeom>
              <a:avLst/>
              <a:gdLst/>
              <a:ahLst/>
              <a:cxnLst/>
              <a:rect l="l" t="t" r="r" b="b"/>
              <a:pathLst>
                <a:path w="3895090" h="528319">
                  <a:moveTo>
                    <a:pt x="133477" y="506349"/>
                  </a:moveTo>
                  <a:lnTo>
                    <a:pt x="96431" y="438531"/>
                  </a:lnTo>
                  <a:lnTo>
                    <a:pt x="93726" y="433578"/>
                  </a:lnTo>
                  <a:lnTo>
                    <a:pt x="101409" y="430034"/>
                  </a:lnTo>
                  <a:lnTo>
                    <a:pt x="108089" y="425640"/>
                  </a:lnTo>
                  <a:lnTo>
                    <a:pt x="113741" y="420408"/>
                  </a:lnTo>
                  <a:lnTo>
                    <a:pt x="117881" y="414909"/>
                  </a:lnTo>
                  <a:lnTo>
                    <a:pt x="118364" y="414274"/>
                  </a:lnTo>
                  <a:lnTo>
                    <a:pt x="121945" y="407390"/>
                  </a:lnTo>
                  <a:lnTo>
                    <a:pt x="124536" y="399884"/>
                  </a:lnTo>
                  <a:lnTo>
                    <a:pt x="126085" y="391718"/>
                  </a:lnTo>
                  <a:lnTo>
                    <a:pt x="126619" y="382905"/>
                  </a:lnTo>
                  <a:lnTo>
                    <a:pt x="126187" y="374789"/>
                  </a:lnTo>
                  <a:lnTo>
                    <a:pt x="124879" y="367195"/>
                  </a:lnTo>
                  <a:lnTo>
                    <a:pt x="122707" y="360121"/>
                  </a:lnTo>
                  <a:lnTo>
                    <a:pt x="119634" y="353568"/>
                  </a:lnTo>
                  <a:lnTo>
                    <a:pt x="117182" y="349758"/>
                  </a:lnTo>
                  <a:lnTo>
                    <a:pt x="115773" y="347548"/>
                  </a:lnTo>
                  <a:lnTo>
                    <a:pt x="111036" y="342239"/>
                  </a:lnTo>
                  <a:lnTo>
                    <a:pt x="105435" y="337642"/>
                  </a:lnTo>
                  <a:lnTo>
                    <a:pt x="99060" y="333832"/>
                  </a:lnTo>
                  <a:lnTo>
                    <a:pt x="99060" y="393065"/>
                  </a:lnTo>
                  <a:lnTo>
                    <a:pt x="96139" y="401066"/>
                  </a:lnTo>
                  <a:lnTo>
                    <a:pt x="61468" y="414909"/>
                  </a:lnTo>
                  <a:lnTo>
                    <a:pt x="27432" y="414909"/>
                  </a:lnTo>
                  <a:lnTo>
                    <a:pt x="27432" y="349758"/>
                  </a:lnTo>
                  <a:lnTo>
                    <a:pt x="61468" y="349758"/>
                  </a:lnTo>
                  <a:lnTo>
                    <a:pt x="96824" y="369112"/>
                  </a:lnTo>
                  <a:lnTo>
                    <a:pt x="99060" y="393065"/>
                  </a:lnTo>
                  <a:lnTo>
                    <a:pt x="99060" y="333832"/>
                  </a:lnTo>
                  <a:lnTo>
                    <a:pt x="64135" y="326390"/>
                  </a:lnTo>
                  <a:lnTo>
                    <a:pt x="0" y="326390"/>
                  </a:lnTo>
                  <a:lnTo>
                    <a:pt x="0" y="506349"/>
                  </a:lnTo>
                  <a:lnTo>
                    <a:pt x="27432" y="506349"/>
                  </a:lnTo>
                  <a:lnTo>
                    <a:pt x="27432" y="438531"/>
                  </a:lnTo>
                  <a:lnTo>
                    <a:pt x="65913" y="438531"/>
                  </a:lnTo>
                  <a:lnTo>
                    <a:pt x="102489" y="506349"/>
                  </a:lnTo>
                  <a:lnTo>
                    <a:pt x="133477" y="506349"/>
                  </a:lnTo>
                  <a:close/>
                </a:path>
                <a:path w="3895090" h="528319">
                  <a:moveTo>
                    <a:pt x="294259" y="506349"/>
                  </a:moveTo>
                  <a:lnTo>
                    <a:pt x="282270" y="491998"/>
                  </a:lnTo>
                  <a:lnTo>
                    <a:pt x="277710" y="486537"/>
                  </a:lnTo>
                  <a:lnTo>
                    <a:pt x="268605" y="475615"/>
                  </a:lnTo>
                  <a:lnTo>
                    <a:pt x="272542" y="470662"/>
                  </a:lnTo>
                  <a:lnTo>
                    <a:pt x="276098" y="464058"/>
                  </a:lnTo>
                  <a:lnTo>
                    <a:pt x="278714" y="456184"/>
                  </a:lnTo>
                  <a:lnTo>
                    <a:pt x="278892" y="455676"/>
                  </a:lnTo>
                  <a:lnTo>
                    <a:pt x="280809" y="449033"/>
                  </a:lnTo>
                  <a:lnTo>
                    <a:pt x="282219" y="441667"/>
                  </a:lnTo>
                  <a:lnTo>
                    <a:pt x="283095" y="433552"/>
                  </a:lnTo>
                  <a:lnTo>
                    <a:pt x="283464" y="424688"/>
                  </a:lnTo>
                  <a:lnTo>
                    <a:pt x="259588" y="424688"/>
                  </a:lnTo>
                  <a:lnTo>
                    <a:pt x="259511" y="431292"/>
                  </a:lnTo>
                  <a:lnTo>
                    <a:pt x="258953" y="436372"/>
                  </a:lnTo>
                  <a:lnTo>
                    <a:pt x="257657" y="441667"/>
                  </a:lnTo>
                  <a:lnTo>
                    <a:pt x="256286" y="446913"/>
                  </a:lnTo>
                  <a:lnTo>
                    <a:pt x="254508" y="451739"/>
                  </a:lnTo>
                  <a:lnTo>
                    <a:pt x="252222" y="456184"/>
                  </a:lnTo>
                  <a:lnTo>
                    <a:pt x="237236" y="438302"/>
                  </a:lnTo>
                  <a:lnTo>
                    <a:pt x="237236" y="474599"/>
                  </a:lnTo>
                  <a:lnTo>
                    <a:pt x="232664" y="478409"/>
                  </a:lnTo>
                  <a:lnTo>
                    <a:pt x="227584" y="481457"/>
                  </a:lnTo>
                  <a:lnTo>
                    <a:pt x="216916" y="485521"/>
                  </a:lnTo>
                  <a:lnTo>
                    <a:pt x="211455" y="486537"/>
                  </a:lnTo>
                  <a:lnTo>
                    <a:pt x="205994" y="486537"/>
                  </a:lnTo>
                  <a:lnTo>
                    <a:pt x="199517" y="486410"/>
                  </a:lnTo>
                  <a:lnTo>
                    <a:pt x="193802" y="485140"/>
                  </a:lnTo>
                  <a:lnTo>
                    <a:pt x="188976" y="482473"/>
                  </a:lnTo>
                  <a:lnTo>
                    <a:pt x="184277" y="479933"/>
                  </a:lnTo>
                  <a:lnTo>
                    <a:pt x="180594" y="476504"/>
                  </a:lnTo>
                  <a:lnTo>
                    <a:pt x="175260" y="467868"/>
                  </a:lnTo>
                  <a:lnTo>
                    <a:pt x="173990" y="463169"/>
                  </a:lnTo>
                  <a:lnTo>
                    <a:pt x="173863" y="457962"/>
                  </a:lnTo>
                  <a:lnTo>
                    <a:pt x="173736" y="454914"/>
                  </a:lnTo>
                  <a:lnTo>
                    <a:pt x="175133" y="450977"/>
                  </a:lnTo>
                  <a:lnTo>
                    <a:pt x="180721" y="441325"/>
                  </a:lnTo>
                  <a:lnTo>
                    <a:pt x="185547" y="436118"/>
                  </a:lnTo>
                  <a:lnTo>
                    <a:pt x="196977" y="427355"/>
                  </a:lnTo>
                  <a:lnTo>
                    <a:pt x="237236" y="474599"/>
                  </a:lnTo>
                  <a:lnTo>
                    <a:pt x="237236" y="438302"/>
                  </a:lnTo>
                  <a:lnTo>
                    <a:pt x="228066" y="427355"/>
                  </a:lnTo>
                  <a:lnTo>
                    <a:pt x="216154" y="413131"/>
                  </a:lnTo>
                  <a:lnTo>
                    <a:pt x="236093" y="398907"/>
                  </a:lnTo>
                  <a:lnTo>
                    <a:pt x="239128" y="395732"/>
                  </a:lnTo>
                  <a:lnTo>
                    <a:pt x="241935" y="392811"/>
                  </a:lnTo>
                  <a:lnTo>
                    <a:pt x="246126" y="386334"/>
                  </a:lnTo>
                  <a:lnTo>
                    <a:pt x="250317" y="379730"/>
                  </a:lnTo>
                  <a:lnTo>
                    <a:pt x="252349" y="372237"/>
                  </a:lnTo>
                  <a:lnTo>
                    <a:pt x="252349" y="356616"/>
                  </a:lnTo>
                  <a:lnTo>
                    <a:pt x="250571" y="350012"/>
                  </a:lnTo>
                  <a:lnTo>
                    <a:pt x="248475" y="346583"/>
                  </a:lnTo>
                  <a:lnTo>
                    <a:pt x="247015" y="344170"/>
                  </a:lnTo>
                  <a:lnTo>
                    <a:pt x="243459" y="338201"/>
                  </a:lnTo>
                  <a:lnTo>
                    <a:pt x="238379" y="333502"/>
                  </a:lnTo>
                  <a:lnTo>
                    <a:pt x="231648" y="329946"/>
                  </a:lnTo>
                  <a:lnTo>
                    <a:pt x="228346" y="328168"/>
                  </a:lnTo>
                  <a:lnTo>
                    <a:pt x="228346" y="361569"/>
                  </a:lnTo>
                  <a:lnTo>
                    <a:pt x="228346" y="369697"/>
                  </a:lnTo>
                  <a:lnTo>
                    <a:pt x="226949" y="374142"/>
                  </a:lnTo>
                  <a:lnTo>
                    <a:pt x="221361" y="381508"/>
                  </a:lnTo>
                  <a:lnTo>
                    <a:pt x="217551" y="384937"/>
                  </a:lnTo>
                  <a:lnTo>
                    <a:pt x="212725" y="388112"/>
                  </a:lnTo>
                  <a:lnTo>
                    <a:pt x="201803" y="395732"/>
                  </a:lnTo>
                  <a:lnTo>
                    <a:pt x="197485" y="390779"/>
                  </a:lnTo>
                  <a:lnTo>
                    <a:pt x="194056" y="385953"/>
                  </a:lnTo>
                  <a:lnTo>
                    <a:pt x="191389" y="381254"/>
                  </a:lnTo>
                  <a:lnTo>
                    <a:pt x="188595" y="376555"/>
                  </a:lnTo>
                  <a:lnTo>
                    <a:pt x="187198" y="371983"/>
                  </a:lnTo>
                  <a:lnTo>
                    <a:pt x="187134" y="369697"/>
                  </a:lnTo>
                  <a:lnTo>
                    <a:pt x="187096" y="363728"/>
                  </a:lnTo>
                  <a:lnTo>
                    <a:pt x="187960" y="360553"/>
                  </a:lnTo>
                  <a:lnTo>
                    <a:pt x="208153" y="346583"/>
                  </a:lnTo>
                  <a:lnTo>
                    <a:pt x="212344" y="346710"/>
                  </a:lnTo>
                  <a:lnTo>
                    <a:pt x="215773" y="347599"/>
                  </a:lnTo>
                  <a:lnTo>
                    <a:pt x="221869" y="351155"/>
                  </a:lnTo>
                  <a:lnTo>
                    <a:pt x="224155" y="353314"/>
                  </a:lnTo>
                  <a:lnTo>
                    <a:pt x="225806" y="356108"/>
                  </a:lnTo>
                  <a:lnTo>
                    <a:pt x="227457" y="358775"/>
                  </a:lnTo>
                  <a:lnTo>
                    <a:pt x="228346" y="361569"/>
                  </a:lnTo>
                  <a:lnTo>
                    <a:pt x="228346" y="328168"/>
                  </a:lnTo>
                  <a:lnTo>
                    <a:pt x="225044" y="326390"/>
                  </a:lnTo>
                  <a:lnTo>
                    <a:pt x="217043" y="324612"/>
                  </a:lnTo>
                  <a:lnTo>
                    <a:pt x="207645" y="324485"/>
                  </a:lnTo>
                  <a:lnTo>
                    <a:pt x="198501" y="324485"/>
                  </a:lnTo>
                  <a:lnTo>
                    <a:pt x="190500" y="326390"/>
                  </a:lnTo>
                  <a:lnTo>
                    <a:pt x="183769" y="330073"/>
                  </a:lnTo>
                  <a:lnTo>
                    <a:pt x="176911" y="333629"/>
                  </a:lnTo>
                  <a:lnTo>
                    <a:pt x="162306" y="375158"/>
                  </a:lnTo>
                  <a:lnTo>
                    <a:pt x="164211" y="382651"/>
                  </a:lnTo>
                  <a:lnTo>
                    <a:pt x="167894" y="389382"/>
                  </a:lnTo>
                  <a:lnTo>
                    <a:pt x="171577" y="396240"/>
                  </a:lnTo>
                  <a:lnTo>
                    <a:pt x="176276" y="402971"/>
                  </a:lnTo>
                  <a:lnTo>
                    <a:pt x="182118" y="409702"/>
                  </a:lnTo>
                  <a:lnTo>
                    <a:pt x="174612" y="414921"/>
                  </a:lnTo>
                  <a:lnTo>
                    <a:pt x="148005" y="450977"/>
                  </a:lnTo>
                  <a:lnTo>
                    <a:pt x="147320" y="458724"/>
                  </a:lnTo>
                  <a:lnTo>
                    <a:pt x="147764" y="465772"/>
                  </a:lnTo>
                  <a:lnTo>
                    <a:pt x="168376" y="498741"/>
                  </a:lnTo>
                  <a:lnTo>
                    <a:pt x="205740" y="508889"/>
                  </a:lnTo>
                  <a:lnTo>
                    <a:pt x="214122" y="508889"/>
                  </a:lnTo>
                  <a:lnTo>
                    <a:pt x="252222" y="491998"/>
                  </a:lnTo>
                  <a:lnTo>
                    <a:pt x="264414" y="506349"/>
                  </a:lnTo>
                  <a:lnTo>
                    <a:pt x="294259" y="506349"/>
                  </a:lnTo>
                  <a:close/>
                </a:path>
                <a:path w="3895090" h="528319">
                  <a:moveTo>
                    <a:pt x="457327" y="416179"/>
                  </a:moveTo>
                  <a:lnTo>
                    <a:pt x="447167" y="368046"/>
                  </a:lnTo>
                  <a:lnTo>
                    <a:pt x="430276" y="346189"/>
                  </a:lnTo>
                  <a:lnTo>
                    <a:pt x="430276" y="416179"/>
                  </a:lnTo>
                  <a:lnTo>
                    <a:pt x="429323" y="431253"/>
                  </a:lnTo>
                  <a:lnTo>
                    <a:pt x="406590" y="472782"/>
                  </a:lnTo>
                  <a:lnTo>
                    <a:pt x="369443" y="482600"/>
                  </a:lnTo>
                  <a:lnTo>
                    <a:pt x="339852" y="482600"/>
                  </a:lnTo>
                  <a:lnTo>
                    <a:pt x="339852" y="350266"/>
                  </a:lnTo>
                  <a:lnTo>
                    <a:pt x="370840" y="350266"/>
                  </a:lnTo>
                  <a:lnTo>
                    <a:pt x="415290" y="367411"/>
                  </a:lnTo>
                  <a:lnTo>
                    <a:pt x="430276" y="416179"/>
                  </a:lnTo>
                  <a:lnTo>
                    <a:pt x="430276" y="346189"/>
                  </a:lnTo>
                  <a:lnTo>
                    <a:pt x="385445" y="327139"/>
                  </a:lnTo>
                  <a:lnTo>
                    <a:pt x="372618" y="326390"/>
                  </a:lnTo>
                  <a:lnTo>
                    <a:pt x="312547" y="326390"/>
                  </a:lnTo>
                  <a:lnTo>
                    <a:pt x="312547" y="506349"/>
                  </a:lnTo>
                  <a:lnTo>
                    <a:pt x="370840" y="506349"/>
                  </a:lnTo>
                  <a:lnTo>
                    <a:pt x="417576" y="495427"/>
                  </a:lnTo>
                  <a:lnTo>
                    <a:pt x="434403" y="482600"/>
                  </a:lnTo>
                  <a:lnTo>
                    <a:pt x="434657" y="482384"/>
                  </a:lnTo>
                  <a:lnTo>
                    <a:pt x="454761" y="442379"/>
                  </a:lnTo>
                  <a:lnTo>
                    <a:pt x="456679" y="429780"/>
                  </a:lnTo>
                  <a:lnTo>
                    <a:pt x="457327" y="416179"/>
                  </a:lnTo>
                  <a:close/>
                </a:path>
                <a:path w="3895090" h="528319">
                  <a:moveTo>
                    <a:pt x="610743" y="465328"/>
                  </a:moveTo>
                  <a:lnTo>
                    <a:pt x="608914" y="453009"/>
                  </a:lnTo>
                  <a:lnTo>
                    <a:pt x="607822" y="445516"/>
                  </a:lnTo>
                  <a:lnTo>
                    <a:pt x="599960" y="446862"/>
                  </a:lnTo>
                  <a:lnTo>
                    <a:pt x="561314" y="451294"/>
                  </a:lnTo>
                  <a:lnTo>
                    <a:pt x="510667" y="453009"/>
                  </a:lnTo>
                  <a:lnTo>
                    <a:pt x="510667" y="345313"/>
                  </a:lnTo>
                  <a:lnTo>
                    <a:pt x="591185" y="345313"/>
                  </a:lnTo>
                  <a:lnTo>
                    <a:pt x="591185" y="326263"/>
                  </a:lnTo>
                  <a:lnTo>
                    <a:pt x="487045" y="326263"/>
                  </a:lnTo>
                  <a:lnTo>
                    <a:pt x="487045" y="472567"/>
                  </a:lnTo>
                  <a:lnTo>
                    <a:pt x="515048" y="472617"/>
                  </a:lnTo>
                  <a:lnTo>
                    <a:pt x="524764" y="472567"/>
                  </a:lnTo>
                  <a:lnTo>
                    <a:pt x="568794" y="470801"/>
                  </a:lnTo>
                  <a:lnTo>
                    <a:pt x="602195" y="466839"/>
                  </a:lnTo>
                  <a:lnTo>
                    <a:pt x="610743" y="465328"/>
                  </a:lnTo>
                  <a:close/>
                </a:path>
                <a:path w="3895090" h="528319">
                  <a:moveTo>
                    <a:pt x="686816" y="391033"/>
                  </a:moveTo>
                  <a:lnTo>
                    <a:pt x="651002" y="391033"/>
                  </a:lnTo>
                  <a:lnTo>
                    <a:pt x="651002" y="304800"/>
                  </a:lnTo>
                  <a:lnTo>
                    <a:pt x="627380" y="304800"/>
                  </a:lnTo>
                  <a:lnTo>
                    <a:pt x="627380" y="528066"/>
                  </a:lnTo>
                  <a:lnTo>
                    <a:pt x="651002" y="528066"/>
                  </a:lnTo>
                  <a:lnTo>
                    <a:pt x="651002" y="410464"/>
                  </a:lnTo>
                  <a:lnTo>
                    <a:pt x="686816" y="410464"/>
                  </a:lnTo>
                  <a:lnTo>
                    <a:pt x="686816" y="391033"/>
                  </a:lnTo>
                  <a:close/>
                </a:path>
                <a:path w="3895090" h="528319">
                  <a:moveTo>
                    <a:pt x="877443" y="355346"/>
                  </a:moveTo>
                  <a:lnTo>
                    <a:pt x="865085" y="328930"/>
                  </a:lnTo>
                  <a:lnTo>
                    <a:pt x="862304" y="326453"/>
                  </a:lnTo>
                  <a:lnTo>
                    <a:pt x="855941" y="322275"/>
                  </a:lnTo>
                  <a:lnTo>
                    <a:pt x="852424" y="320548"/>
                  </a:lnTo>
                  <a:lnTo>
                    <a:pt x="852424" y="346964"/>
                  </a:lnTo>
                  <a:lnTo>
                    <a:pt x="852424" y="363474"/>
                  </a:lnTo>
                  <a:lnTo>
                    <a:pt x="810260" y="380682"/>
                  </a:lnTo>
                  <a:lnTo>
                    <a:pt x="798449" y="381127"/>
                  </a:lnTo>
                  <a:lnTo>
                    <a:pt x="790511" y="380936"/>
                  </a:lnTo>
                  <a:lnTo>
                    <a:pt x="751078" y="369189"/>
                  </a:lnTo>
                  <a:lnTo>
                    <a:pt x="744474" y="360680"/>
                  </a:lnTo>
                  <a:lnTo>
                    <a:pt x="744474" y="349758"/>
                  </a:lnTo>
                  <a:lnTo>
                    <a:pt x="783107" y="329755"/>
                  </a:lnTo>
                  <a:lnTo>
                    <a:pt x="798449" y="328930"/>
                  </a:lnTo>
                  <a:lnTo>
                    <a:pt x="810260" y="329438"/>
                  </a:lnTo>
                  <a:lnTo>
                    <a:pt x="847471" y="340614"/>
                  </a:lnTo>
                  <a:lnTo>
                    <a:pt x="852424" y="346964"/>
                  </a:lnTo>
                  <a:lnTo>
                    <a:pt x="852424" y="320548"/>
                  </a:lnTo>
                  <a:lnTo>
                    <a:pt x="810056" y="310426"/>
                  </a:lnTo>
                  <a:lnTo>
                    <a:pt x="798449" y="310007"/>
                  </a:lnTo>
                  <a:lnTo>
                    <a:pt x="786828" y="310426"/>
                  </a:lnTo>
                  <a:lnTo>
                    <a:pt x="748284" y="318643"/>
                  </a:lnTo>
                  <a:lnTo>
                    <a:pt x="719759" y="348564"/>
                  </a:lnTo>
                  <a:lnTo>
                    <a:pt x="719074" y="355346"/>
                  </a:lnTo>
                  <a:lnTo>
                    <a:pt x="719759" y="362064"/>
                  </a:lnTo>
                  <a:lnTo>
                    <a:pt x="748284" y="391820"/>
                  </a:lnTo>
                  <a:lnTo>
                    <a:pt x="786828" y="399897"/>
                  </a:lnTo>
                  <a:lnTo>
                    <a:pt x="798449" y="400304"/>
                  </a:lnTo>
                  <a:lnTo>
                    <a:pt x="810056" y="399897"/>
                  </a:lnTo>
                  <a:lnTo>
                    <a:pt x="848588" y="391820"/>
                  </a:lnTo>
                  <a:lnTo>
                    <a:pt x="865644" y="381127"/>
                  </a:lnTo>
                  <a:lnTo>
                    <a:pt x="867664" y="379349"/>
                  </a:lnTo>
                  <a:lnTo>
                    <a:pt x="871905" y="374065"/>
                  </a:lnTo>
                  <a:lnTo>
                    <a:pt x="874928" y="368300"/>
                  </a:lnTo>
                  <a:lnTo>
                    <a:pt x="876769" y="362064"/>
                  </a:lnTo>
                  <a:lnTo>
                    <a:pt x="877443" y="355346"/>
                  </a:lnTo>
                  <a:close/>
                </a:path>
                <a:path w="3895090" h="528319">
                  <a:moveTo>
                    <a:pt x="877951" y="503428"/>
                  </a:moveTo>
                  <a:lnTo>
                    <a:pt x="745998" y="503428"/>
                  </a:lnTo>
                  <a:lnTo>
                    <a:pt x="745998" y="457454"/>
                  </a:lnTo>
                  <a:lnTo>
                    <a:pt x="722376" y="457454"/>
                  </a:lnTo>
                  <a:lnTo>
                    <a:pt x="722376" y="522859"/>
                  </a:lnTo>
                  <a:lnTo>
                    <a:pt x="877951" y="522859"/>
                  </a:lnTo>
                  <a:lnTo>
                    <a:pt x="877951" y="503428"/>
                  </a:lnTo>
                  <a:close/>
                </a:path>
                <a:path w="3895090" h="528319">
                  <a:moveTo>
                    <a:pt x="900557" y="416433"/>
                  </a:moveTo>
                  <a:lnTo>
                    <a:pt x="696722" y="416433"/>
                  </a:lnTo>
                  <a:lnTo>
                    <a:pt x="696722" y="435610"/>
                  </a:lnTo>
                  <a:lnTo>
                    <a:pt x="788416" y="435610"/>
                  </a:lnTo>
                  <a:lnTo>
                    <a:pt x="788416" y="478790"/>
                  </a:lnTo>
                  <a:lnTo>
                    <a:pt x="812292" y="478790"/>
                  </a:lnTo>
                  <a:lnTo>
                    <a:pt x="812292" y="435610"/>
                  </a:lnTo>
                  <a:lnTo>
                    <a:pt x="900557" y="435610"/>
                  </a:lnTo>
                  <a:lnTo>
                    <a:pt x="900557" y="416433"/>
                  </a:lnTo>
                  <a:close/>
                </a:path>
                <a:path w="3895090" h="528319">
                  <a:moveTo>
                    <a:pt x="1122553" y="506349"/>
                  </a:moveTo>
                  <a:lnTo>
                    <a:pt x="1085507" y="438531"/>
                  </a:lnTo>
                  <a:lnTo>
                    <a:pt x="1082802" y="433578"/>
                  </a:lnTo>
                  <a:lnTo>
                    <a:pt x="1090485" y="430034"/>
                  </a:lnTo>
                  <a:lnTo>
                    <a:pt x="1097165" y="425640"/>
                  </a:lnTo>
                  <a:lnTo>
                    <a:pt x="1102817" y="420408"/>
                  </a:lnTo>
                  <a:lnTo>
                    <a:pt x="1106957" y="414909"/>
                  </a:lnTo>
                  <a:lnTo>
                    <a:pt x="1107440" y="414274"/>
                  </a:lnTo>
                  <a:lnTo>
                    <a:pt x="1111021" y="407390"/>
                  </a:lnTo>
                  <a:lnTo>
                    <a:pt x="1113612" y="399884"/>
                  </a:lnTo>
                  <a:lnTo>
                    <a:pt x="1115161" y="391718"/>
                  </a:lnTo>
                  <a:lnTo>
                    <a:pt x="1115695" y="382905"/>
                  </a:lnTo>
                  <a:lnTo>
                    <a:pt x="1115263" y="374789"/>
                  </a:lnTo>
                  <a:lnTo>
                    <a:pt x="1113955" y="367195"/>
                  </a:lnTo>
                  <a:lnTo>
                    <a:pt x="1111783" y="360121"/>
                  </a:lnTo>
                  <a:lnTo>
                    <a:pt x="1108710" y="353568"/>
                  </a:lnTo>
                  <a:lnTo>
                    <a:pt x="1106258" y="349758"/>
                  </a:lnTo>
                  <a:lnTo>
                    <a:pt x="1104849" y="347548"/>
                  </a:lnTo>
                  <a:lnTo>
                    <a:pt x="1100112" y="342239"/>
                  </a:lnTo>
                  <a:lnTo>
                    <a:pt x="1094511" y="337642"/>
                  </a:lnTo>
                  <a:lnTo>
                    <a:pt x="1088136" y="333832"/>
                  </a:lnTo>
                  <a:lnTo>
                    <a:pt x="1088136" y="393065"/>
                  </a:lnTo>
                  <a:lnTo>
                    <a:pt x="1085215" y="401066"/>
                  </a:lnTo>
                  <a:lnTo>
                    <a:pt x="1050544" y="414909"/>
                  </a:lnTo>
                  <a:lnTo>
                    <a:pt x="1016508" y="414909"/>
                  </a:lnTo>
                  <a:lnTo>
                    <a:pt x="1016508" y="349758"/>
                  </a:lnTo>
                  <a:lnTo>
                    <a:pt x="1050544" y="349758"/>
                  </a:lnTo>
                  <a:lnTo>
                    <a:pt x="1085900" y="369112"/>
                  </a:lnTo>
                  <a:lnTo>
                    <a:pt x="1088136" y="393065"/>
                  </a:lnTo>
                  <a:lnTo>
                    <a:pt x="1088136" y="333832"/>
                  </a:lnTo>
                  <a:lnTo>
                    <a:pt x="1053211" y="326390"/>
                  </a:lnTo>
                  <a:lnTo>
                    <a:pt x="989076" y="326390"/>
                  </a:lnTo>
                  <a:lnTo>
                    <a:pt x="989076" y="506349"/>
                  </a:lnTo>
                  <a:lnTo>
                    <a:pt x="1016508" y="506349"/>
                  </a:lnTo>
                  <a:lnTo>
                    <a:pt x="1016508" y="438531"/>
                  </a:lnTo>
                  <a:lnTo>
                    <a:pt x="1054989" y="438531"/>
                  </a:lnTo>
                  <a:lnTo>
                    <a:pt x="1091565" y="506349"/>
                  </a:lnTo>
                  <a:lnTo>
                    <a:pt x="1122553" y="506349"/>
                  </a:lnTo>
                  <a:close/>
                </a:path>
                <a:path w="3895090" h="528319">
                  <a:moveTo>
                    <a:pt x="1283335" y="506349"/>
                  </a:moveTo>
                  <a:lnTo>
                    <a:pt x="1271346" y="491998"/>
                  </a:lnTo>
                  <a:lnTo>
                    <a:pt x="1266786" y="486537"/>
                  </a:lnTo>
                  <a:lnTo>
                    <a:pt x="1257681" y="475615"/>
                  </a:lnTo>
                  <a:lnTo>
                    <a:pt x="1261618" y="470662"/>
                  </a:lnTo>
                  <a:lnTo>
                    <a:pt x="1265174" y="464058"/>
                  </a:lnTo>
                  <a:lnTo>
                    <a:pt x="1267790" y="456184"/>
                  </a:lnTo>
                  <a:lnTo>
                    <a:pt x="1267968" y="455676"/>
                  </a:lnTo>
                  <a:lnTo>
                    <a:pt x="1269885" y="449033"/>
                  </a:lnTo>
                  <a:lnTo>
                    <a:pt x="1271295" y="441667"/>
                  </a:lnTo>
                  <a:lnTo>
                    <a:pt x="1272171" y="433552"/>
                  </a:lnTo>
                  <a:lnTo>
                    <a:pt x="1272540" y="424688"/>
                  </a:lnTo>
                  <a:lnTo>
                    <a:pt x="1248664" y="424688"/>
                  </a:lnTo>
                  <a:lnTo>
                    <a:pt x="1248587" y="431292"/>
                  </a:lnTo>
                  <a:lnTo>
                    <a:pt x="1248029" y="436372"/>
                  </a:lnTo>
                  <a:lnTo>
                    <a:pt x="1246733" y="441667"/>
                  </a:lnTo>
                  <a:lnTo>
                    <a:pt x="1245362" y="446913"/>
                  </a:lnTo>
                  <a:lnTo>
                    <a:pt x="1243584" y="451739"/>
                  </a:lnTo>
                  <a:lnTo>
                    <a:pt x="1241298" y="456184"/>
                  </a:lnTo>
                  <a:lnTo>
                    <a:pt x="1226312" y="438302"/>
                  </a:lnTo>
                  <a:lnTo>
                    <a:pt x="1226312" y="474599"/>
                  </a:lnTo>
                  <a:lnTo>
                    <a:pt x="1221740" y="478409"/>
                  </a:lnTo>
                  <a:lnTo>
                    <a:pt x="1216660" y="481457"/>
                  </a:lnTo>
                  <a:lnTo>
                    <a:pt x="1205992" y="485521"/>
                  </a:lnTo>
                  <a:lnTo>
                    <a:pt x="1200531" y="486537"/>
                  </a:lnTo>
                  <a:lnTo>
                    <a:pt x="1195070" y="486537"/>
                  </a:lnTo>
                  <a:lnTo>
                    <a:pt x="1188593" y="486410"/>
                  </a:lnTo>
                  <a:lnTo>
                    <a:pt x="1182878" y="485140"/>
                  </a:lnTo>
                  <a:lnTo>
                    <a:pt x="1178052" y="482473"/>
                  </a:lnTo>
                  <a:lnTo>
                    <a:pt x="1173353" y="479933"/>
                  </a:lnTo>
                  <a:lnTo>
                    <a:pt x="1169670" y="476504"/>
                  </a:lnTo>
                  <a:lnTo>
                    <a:pt x="1164336" y="467868"/>
                  </a:lnTo>
                  <a:lnTo>
                    <a:pt x="1163066" y="463169"/>
                  </a:lnTo>
                  <a:lnTo>
                    <a:pt x="1162939" y="457962"/>
                  </a:lnTo>
                  <a:lnTo>
                    <a:pt x="1162812" y="454914"/>
                  </a:lnTo>
                  <a:lnTo>
                    <a:pt x="1164209" y="450977"/>
                  </a:lnTo>
                  <a:lnTo>
                    <a:pt x="1169797" y="441325"/>
                  </a:lnTo>
                  <a:lnTo>
                    <a:pt x="1174623" y="436118"/>
                  </a:lnTo>
                  <a:lnTo>
                    <a:pt x="1186053" y="427355"/>
                  </a:lnTo>
                  <a:lnTo>
                    <a:pt x="1226312" y="474599"/>
                  </a:lnTo>
                  <a:lnTo>
                    <a:pt x="1226312" y="438302"/>
                  </a:lnTo>
                  <a:lnTo>
                    <a:pt x="1217142" y="427355"/>
                  </a:lnTo>
                  <a:lnTo>
                    <a:pt x="1205230" y="413131"/>
                  </a:lnTo>
                  <a:lnTo>
                    <a:pt x="1225169" y="398907"/>
                  </a:lnTo>
                  <a:lnTo>
                    <a:pt x="1228204" y="395732"/>
                  </a:lnTo>
                  <a:lnTo>
                    <a:pt x="1231011" y="392811"/>
                  </a:lnTo>
                  <a:lnTo>
                    <a:pt x="1235202" y="386334"/>
                  </a:lnTo>
                  <a:lnTo>
                    <a:pt x="1239393" y="379730"/>
                  </a:lnTo>
                  <a:lnTo>
                    <a:pt x="1241425" y="372237"/>
                  </a:lnTo>
                  <a:lnTo>
                    <a:pt x="1241425" y="356616"/>
                  </a:lnTo>
                  <a:lnTo>
                    <a:pt x="1239647" y="350012"/>
                  </a:lnTo>
                  <a:lnTo>
                    <a:pt x="1237551" y="346583"/>
                  </a:lnTo>
                  <a:lnTo>
                    <a:pt x="1236091" y="344170"/>
                  </a:lnTo>
                  <a:lnTo>
                    <a:pt x="1232535" y="338201"/>
                  </a:lnTo>
                  <a:lnTo>
                    <a:pt x="1227455" y="333502"/>
                  </a:lnTo>
                  <a:lnTo>
                    <a:pt x="1220724" y="329946"/>
                  </a:lnTo>
                  <a:lnTo>
                    <a:pt x="1217422" y="328168"/>
                  </a:lnTo>
                  <a:lnTo>
                    <a:pt x="1217422" y="361569"/>
                  </a:lnTo>
                  <a:lnTo>
                    <a:pt x="1217422" y="369697"/>
                  </a:lnTo>
                  <a:lnTo>
                    <a:pt x="1216025" y="374142"/>
                  </a:lnTo>
                  <a:lnTo>
                    <a:pt x="1210437" y="381508"/>
                  </a:lnTo>
                  <a:lnTo>
                    <a:pt x="1206627" y="384937"/>
                  </a:lnTo>
                  <a:lnTo>
                    <a:pt x="1201801" y="388112"/>
                  </a:lnTo>
                  <a:lnTo>
                    <a:pt x="1190879" y="395732"/>
                  </a:lnTo>
                  <a:lnTo>
                    <a:pt x="1186561" y="390779"/>
                  </a:lnTo>
                  <a:lnTo>
                    <a:pt x="1183132" y="385953"/>
                  </a:lnTo>
                  <a:lnTo>
                    <a:pt x="1180465" y="381254"/>
                  </a:lnTo>
                  <a:lnTo>
                    <a:pt x="1177671" y="376555"/>
                  </a:lnTo>
                  <a:lnTo>
                    <a:pt x="1176274" y="371983"/>
                  </a:lnTo>
                  <a:lnTo>
                    <a:pt x="1176172" y="363728"/>
                  </a:lnTo>
                  <a:lnTo>
                    <a:pt x="1177036" y="360553"/>
                  </a:lnTo>
                  <a:lnTo>
                    <a:pt x="1197229" y="346583"/>
                  </a:lnTo>
                  <a:lnTo>
                    <a:pt x="1201420" y="346710"/>
                  </a:lnTo>
                  <a:lnTo>
                    <a:pt x="1204849" y="347599"/>
                  </a:lnTo>
                  <a:lnTo>
                    <a:pt x="1210945" y="351155"/>
                  </a:lnTo>
                  <a:lnTo>
                    <a:pt x="1213231" y="353314"/>
                  </a:lnTo>
                  <a:lnTo>
                    <a:pt x="1214882" y="356108"/>
                  </a:lnTo>
                  <a:lnTo>
                    <a:pt x="1216533" y="358775"/>
                  </a:lnTo>
                  <a:lnTo>
                    <a:pt x="1217422" y="361569"/>
                  </a:lnTo>
                  <a:lnTo>
                    <a:pt x="1217422" y="328168"/>
                  </a:lnTo>
                  <a:lnTo>
                    <a:pt x="1214120" y="326390"/>
                  </a:lnTo>
                  <a:lnTo>
                    <a:pt x="1206119" y="324612"/>
                  </a:lnTo>
                  <a:lnTo>
                    <a:pt x="1196721" y="324485"/>
                  </a:lnTo>
                  <a:lnTo>
                    <a:pt x="1187577" y="324485"/>
                  </a:lnTo>
                  <a:lnTo>
                    <a:pt x="1179576" y="326390"/>
                  </a:lnTo>
                  <a:lnTo>
                    <a:pt x="1172845" y="330073"/>
                  </a:lnTo>
                  <a:lnTo>
                    <a:pt x="1165987" y="333629"/>
                  </a:lnTo>
                  <a:lnTo>
                    <a:pt x="1151382" y="375158"/>
                  </a:lnTo>
                  <a:lnTo>
                    <a:pt x="1153287" y="382651"/>
                  </a:lnTo>
                  <a:lnTo>
                    <a:pt x="1156970" y="389382"/>
                  </a:lnTo>
                  <a:lnTo>
                    <a:pt x="1160653" y="396240"/>
                  </a:lnTo>
                  <a:lnTo>
                    <a:pt x="1165352" y="402971"/>
                  </a:lnTo>
                  <a:lnTo>
                    <a:pt x="1171194" y="409702"/>
                  </a:lnTo>
                  <a:lnTo>
                    <a:pt x="1163688" y="414921"/>
                  </a:lnTo>
                  <a:lnTo>
                    <a:pt x="1137081" y="450977"/>
                  </a:lnTo>
                  <a:lnTo>
                    <a:pt x="1136396" y="458724"/>
                  </a:lnTo>
                  <a:lnTo>
                    <a:pt x="1136840" y="465772"/>
                  </a:lnTo>
                  <a:lnTo>
                    <a:pt x="1157452" y="498741"/>
                  </a:lnTo>
                  <a:lnTo>
                    <a:pt x="1194816" y="508889"/>
                  </a:lnTo>
                  <a:lnTo>
                    <a:pt x="1203198" y="508889"/>
                  </a:lnTo>
                  <a:lnTo>
                    <a:pt x="1241298" y="491998"/>
                  </a:lnTo>
                  <a:lnTo>
                    <a:pt x="1253490" y="506349"/>
                  </a:lnTo>
                  <a:lnTo>
                    <a:pt x="1283335" y="506349"/>
                  </a:lnTo>
                  <a:close/>
                </a:path>
                <a:path w="3895090" h="528319">
                  <a:moveTo>
                    <a:pt x="1446403" y="416179"/>
                  </a:moveTo>
                  <a:lnTo>
                    <a:pt x="1436243" y="368046"/>
                  </a:lnTo>
                  <a:lnTo>
                    <a:pt x="1419352" y="346189"/>
                  </a:lnTo>
                  <a:lnTo>
                    <a:pt x="1419352" y="416179"/>
                  </a:lnTo>
                  <a:lnTo>
                    <a:pt x="1418399" y="431253"/>
                  </a:lnTo>
                  <a:lnTo>
                    <a:pt x="1395666" y="472782"/>
                  </a:lnTo>
                  <a:lnTo>
                    <a:pt x="1358519" y="482600"/>
                  </a:lnTo>
                  <a:lnTo>
                    <a:pt x="1328928" y="482600"/>
                  </a:lnTo>
                  <a:lnTo>
                    <a:pt x="1328928" y="350266"/>
                  </a:lnTo>
                  <a:lnTo>
                    <a:pt x="1359916" y="350266"/>
                  </a:lnTo>
                  <a:lnTo>
                    <a:pt x="1404366" y="367411"/>
                  </a:lnTo>
                  <a:lnTo>
                    <a:pt x="1419352" y="416179"/>
                  </a:lnTo>
                  <a:lnTo>
                    <a:pt x="1419352" y="346189"/>
                  </a:lnTo>
                  <a:lnTo>
                    <a:pt x="1374521" y="327139"/>
                  </a:lnTo>
                  <a:lnTo>
                    <a:pt x="1361694" y="326390"/>
                  </a:lnTo>
                  <a:lnTo>
                    <a:pt x="1301623" y="326390"/>
                  </a:lnTo>
                  <a:lnTo>
                    <a:pt x="1301623" y="506349"/>
                  </a:lnTo>
                  <a:lnTo>
                    <a:pt x="1359916" y="506349"/>
                  </a:lnTo>
                  <a:lnTo>
                    <a:pt x="1406652" y="495427"/>
                  </a:lnTo>
                  <a:lnTo>
                    <a:pt x="1423479" y="482600"/>
                  </a:lnTo>
                  <a:lnTo>
                    <a:pt x="1423733" y="482384"/>
                  </a:lnTo>
                  <a:lnTo>
                    <a:pt x="1443837" y="442379"/>
                  </a:lnTo>
                  <a:lnTo>
                    <a:pt x="1445755" y="429780"/>
                  </a:lnTo>
                  <a:lnTo>
                    <a:pt x="1446403" y="416179"/>
                  </a:lnTo>
                  <a:close/>
                </a:path>
                <a:path w="3895090" h="528319">
                  <a:moveTo>
                    <a:pt x="1669796" y="460883"/>
                  </a:moveTo>
                  <a:lnTo>
                    <a:pt x="1633093" y="431888"/>
                  </a:lnTo>
                  <a:lnTo>
                    <a:pt x="1613115" y="389051"/>
                  </a:lnTo>
                  <a:lnTo>
                    <a:pt x="1611122" y="370459"/>
                  </a:lnTo>
                  <a:lnTo>
                    <a:pt x="1611122" y="346837"/>
                  </a:lnTo>
                  <a:lnTo>
                    <a:pt x="1661795" y="346837"/>
                  </a:lnTo>
                  <a:lnTo>
                    <a:pt x="1661795" y="327152"/>
                  </a:lnTo>
                  <a:lnTo>
                    <a:pt x="1536319" y="327152"/>
                  </a:lnTo>
                  <a:lnTo>
                    <a:pt x="1536319" y="346837"/>
                  </a:lnTo>
                  <a:lnTo>
                    <a:pt x="1587246" y="346837"/>
                  </a:lnTo>
                  <a:lnTo>
                    <a:pt x="1587246" y="370459"/>
                  </a:lnTo>
                  <a:lnTo>
                    <a:pt x="1579372" y="408813"/>
                  </a:lnTo>
                  <a:lnTo>
                    <a:pt x="1558671" y="443103"/>
                  </a:lnTo>
                  <a:lnTo>
                    <a:pt x="1528572" y="466344"/>
                  </a:lnTo>
                  <a:lnTo>
                    <a:pt x="1542288" y="485013"/>
                  </a:lnTo>
                  <a:lnTo>
                    <a:pt x="1576705" y="456438"/>
                  </a:lnTo>
                  <a:lnTo>
                    <a:pt x="1599438" y="413385"/>
                  </a:lnTo>
                  <a:lnTo>
                    <a:pt x="1603844" y="424395"/>
                  </a:lnTo>
                  <a:lnTo>
                    <a:pt x="1629905" y="461314"/>
                  </a:lnTo>
                  <a:lnTo>
                    <a:pt x="1656842" y="479298"/>
                  </a:lnTo>
                  <a:lnTo>
                    <a:pt x="1669796" y="460883"/>
                  </a:lnTo>
                  <a:close/>
                </a:path>
                <a:path w="3895090" h="528319">
                  <a:moveTo>
                    <a:pt x="1713484" y="304800"/>
                  </a:moveTo>
                  <a:lnTo>
                    <a:pt x="1689862" y="304800"/>
                  </a:lnTo>
                  <a:lnTo>
                    <a:pt x="1689862" y="527558"/>
                  </a:lnTo>
                  <a:lnTo>
                    <a:pt x="1713484" y="527558"/>
                  </a:lnTo>
                  <a:lnTo>
                    <a:pt x="1713484" y="304800"/>
                  </a:lnTo>
                  <a:close/>
                </a:path>
                <a:path w="3895090" h="528319">
                  <a:moveTo>
                    <a:pt x="1875536" y="344932"/>
                  </a:moveTo>
                  <a:lnTo>
                    <a:pt x="1873123" y="337947"/>
                  </a:lnTo>
                  <a:lnTo>
                    <a:pt x="1868551" y="332105"/>
                  </a:lnTo>
                  <a:lnTo>
                    <a:pt x="1867725" y="331089"/>
                  </a:lnTo>
                  <a:lnTo>
                    <a:pt x="1863852" y="326263"/>
                  </a:lnTo>
                  <a:lnTo>
                    <a:pt x="1857375" y="321691"/>
                  </a:lnTo>
                  <a:lnTo>
                    <a:pt x="1853184" y="320090"/>
                  </a:lnTo>
                  <a:lnTo>
                    <a:pt x="1853184" y="352806"/>
                  </a:lnTo>
                  <a:lnTo>
                    <a:pt x="1852930" y="359410"/>
                  </a:lnTo>
                  <a:lnTo>
                    <a:pt x="1849882" y="364617"/>
                  </a:lnTo>
                  <a:lnTo>
                    <a:pt x="1837944" y="372237"/>
                  </a:lnTo>
                  <a:lnTo>
                    <a:pt x="1830070" y="374142"/>
                  </a:lnTo>
                  <a:lnTo>
                    <a:pt x="1810258" y="374142"/>
                  </a:lnTo>
                  <a:lnTo>
                    <a:pt x="1802257" y="372237"/>
                  </a:lnTo>
                  <a:lnTo>
                    <a:pt x="1790319" y="364617"/>
                  </a:lnTo>
                  <a:lnTo>
                    <a:pt x="1787398" y="359410"/>
                  </a:lnTo>
                  <a:lnTo>
                    <a:pt x="1787398" y="345948"/>
                  </a:lnTo>
                  <a:lnTo>
                    <a:pt x="1790319" y="340741"/>
                  </a:lnTo>
                  <a:lnTo>
                    <a:pt x="1796288" y="336804"/>
                  </a:lnTo>
                  <a:lnTo>
                    <a:pt x="1802257" y="332994"/>
                  </a:lnTo>
                  <a:lnTo>
                    <a:pt x="1810258" y="331089"/>
                  </a:lnTo>
                  <a:lnTo>
                    <a:pt x="1820418" y="331216"/>
                  </a:lnTo>
                  <a:lnTo>
                    <a:pt x="1830070" y="331089"/>
                  </a:lnTo>
                  <a:lnTo>
                    <a:pt x="1853184" y="352806"/>
                  </a:lnTo>
                  <a:lnTo>
                    <a:pt x="1853184" y="320090"/>
                  </a:lnTo>
                  <a:lnTo>
                    <a:pt x="1820418" y="313563"/>
                  </a:lnTo>
                  <a:lnTo>
                    <a:pt x="1812366" y="313880"/>
                  </a:lnTo>
                  <a:lnTo>
                    <a:pt x="1772031" y="332105"/>
                  </a:lnTo>
                  <a:lnTo>
                    <a:pt x="1767332" y="337947"/>
                  </a:lnTo>
                  <a:lnTo>
                    <a:pt x="1765046" y="344932"/>
                  </a:lnTo>
                  <a:lnTo>
                    <a:pt x="1765046" y="360680"/>
                  </a:lnTo>
                  <a:lnTo>
                    <a:pt x="1797799" y="388810"/>
                  </a:lnTo>
                  <a:lnTo>
                    <a:pt x="1820418" y="391541"/>
                  </a:lnTo>
                  <a:lnTo>
                    <a:pt x="1828342" y="391236"/>
                  </a:lnTo>
                  <a:lnTo>
                    <a:pt x="1867916" y="374142"/>
                  </a:lnTo>
                  <a:lnTo>
                    <a:pt x="1868551" y="373380"/>
                  </a:lnTo>
                  <a:lnTo>
                    <a:pt x="1873123" y="367538"/>
                  </a:lnTo>
                  <a:lnTo>
                    <a:pt x="1875536" y="360680"/>
                  </a:lnTo>
                  <a:lnTo>
                    <a:pt x="1875536" y="344932"/>
                  </a:lnTo>
                  <a:close/>
                </a:path>
                <a:path w="3895090" h="528319">
                  <a:moveTo>
                    <a:pt x="1893189" y="416941"/>
                  </a:moveTo>
                  <a:lnTo>
                    <a:pt x="1891792" y="400050"/>
                  </a:lnTo>
                  <a:lnTo>
                    <a:pt x="1879688" y="401408"/>
                  </a:lnTo>
                  <a:lnTo>
                    <a:pt x="1867420" y="402602"/>
                  </a:lnTo>
                  <a:lnTo>
                    <a:pt x="1804962" y="405892"/>
                  </a:lnTo>
                  <a:lnTo>
                    <a:pt x="1747520" y="406781"/>
                  </a:lnTo>
                  <a:lnTo>
                    <a:pt x="1750568" y="425577"/>
                  </a:lnTo>
                  <a:lnTo>
                    <a:pt x="1764550" y="425678"/>
                  </a:lnTo>
                  <a:lnTo>
                    <a:pt x="1779397" y="425577"/>
                  </a:lnTo>
                  <a:lnTo>
                    <a:pt x="1794903" y="425234"/>
                  </a:lnTo>
                  <a:lnTo>
                    <a:pt x="1810893" y="424688"/>
                  </a:lnTo>
                  <a:lnTo>
                    <a:pt x="1810893" y="466852"/>
                  </a:lnTo>
                  <a:lnTo>
                    <a:pt x="1834515" y="466852"/>
                  </a:lnTo>
                  <a:lnTo>
                    <a:pt x="1834515" y="424688"/>
                  </a:lnTo>
                  <a:lnTo>
                    <a:pt x="1834515" y="423418"/>
                  </a:lnTo>
                  <a:lnTo>
                    <a:pt x="1878787" y="419061"/>
                  </a:lnTo>
                  <a:lnTo>
                    <a:pt x="1886013" y="418045"/>
                  </a:lnTo>
                  <a:lnTo>
                    <a:pt x="1893189" y="416941"/>
                  </a:lnTo>
                  <a:close/>
                </a:path>
                <a:path w="3895090" h="528319">
                  <a:moveTo>
                    <a:pt x="1933702" y="305054"/>
                  </a:moveTo>
                  <a:lnTo>
                    <a:pt x="1910080" y="305054"/>
                  </a:lnTo>
                  <a:lnTo>
                    <a:pt x="1910080" y="435864"/>
                  </a:lnTo>
                  <a:lnTo>
                    <a:pt x="1865376" y="435864"/>
                  </a:lnTo>
                  <a:lnTo>
                    <a:pt x="1865376" y="452501"/>
                  </a:lnTo>
                  <a:lnTo>
                    <a:pt x="1910080" y="452501"/>
                  </a:lnTo>
                  <a:lnTo>
                    <a:pt x="1910080" y="473837"/>
                  </a:lnTo>
                  <a:lnTo>
                    <a:pt x="1933702" y="473837"/>
                  </a:lnTo>
                  <a:lnTo>
                    <a:pt x="1933702" y="305054"/>
                  </a:lnTo>
                  <a:close/>
                </a:path>
                <a:path w="3895090" h="528319">
                  <a:moveTo>
                    <a:pt x="1939163" y="503682"/>
                  </a:moveTo>
                  <a:lnTo>
                    <a:pt x="1801749" y="503682"/>
                  </a:lnTo>
                  <a:lnTo>
                    <a:pt x="1801749" y="457454"/>
                  </a:lnTo>
                  <a:lnTo>
                    <a:pt x="1778381" y="457454"/>
                  </a:lnTo>
                  <a:lnTo>
                    <a:pt x="1778381" y="522859"/>
                  </a:lnTo>
                  <a:lnTo>
                    <a:pt x="1939163" y="522859"/>
                  </a:lnTo>
                  <a:lnTo>
                    <a:pt x="1939163" y="503682"/>
                  </a:lnTo>
                  <a:close/>
                </a:path>
                <a:path w="3895090" h="528319">
                  <a:moveTo>
                    <a:pt x="2092071" y="328676"/>
                  </a:moveTo>
                  <a:lnTo>
                    <a:pt x="1978152" y="328676"/>
                  </a:lnTo>
                  <a:lnTo>
                    <a:pt x="1978152" y="347853"/>
                  </a:lnTo>
                  <a:lnTo>
                    <a:pt x="2068703" y="347853"/>
                  </a:lnTo>
                  <a:lnTo>
                    <a:pt x="2068601" y="355168"/>
                  </a:lnTo>
                  <a:lnTo>
                    <a:pt x="2065540" y="402932"/>
                  </a:lnTo>
                  <a:lnTo>
                    <a:pt x="2062226" y="427863"/>
                  </a:lnTo>
                  <a:lnTo>
                    <a:pt x="2085594" y="429641"/>
                  </a:lnTo>
                  <a:lnTo>
                    <a:pt x="2090458" y="389445"/>
                  </a:lnTo>
                  <a:lnTo>
                    <a:pt x="2092007" y="355168"/>
                  </a:lnTo>
                  <a:lnTo>
                    <a:pt x="2092071" y="328676"/>
                  </a:lnTo>
                  <a:close/>
                </a:path>
                <a:path w="3895090" h="528319">
                  <a:moveTo>
                    <a:pt x="2106168" y="471297"/>
                  </a:moveTo>
                  <a:lnTo>
                    <a:pt x="2105367" y="458978"/>
                  </a:lnTo>
                  <a:lnTo>
                    <a:pt x="2105025" y="453644"/>
                  </a:lnTo>
                  <a:lnTo>
                    <a:pt x="2096566" y="454723"/>
                  </a:lnTo>
                  <a:lnTo>
                    <a:pt x="2052739" y="458216"/>
                  </a:lnTo>
                  <a:lnTo>
                    <a:pt x="2034921" y="458978"/>
                  </a:lnTo>
                  <a:lnTo>
                    <a:pt x="2034921" y="392303"/>
                  </a:lnTo>
                  <a:lnTo>
                    <a:pt x="2011553" y="392303"/>
                  </a:lnTo>
                  <a:lnTo>
                    <a:pt x="2011553" y="459613"/>
                  </a:lnTo>
                  <a:lnTo>
                    <a:pt x="1995424" y="460121"/>
                  </a:lnTo>
                  <a:lnTo>
                    <a:pt x="1987804" y="460121"/>
                  </a:lnTo>
                  <a:lnTo>
                    <a:pt x="1972818" y="460375"/>
                  </a:lnTo>
                  <a:lnTo>
                    <a:pt x="1965833" y="460375"/>
                  </a:lnTo>
                  <a:lnTo>
                    <a:pt x="1968500" y="479564"/>
                  </a:lnTo>
                  <a:lnTo>
                    <a:pt x="1978660" y="479602"/>
                  </a:lnTo>
                  <a:lnTo>
                    <a:pt x="2000110" y="479412"/>
                  </a:lnTo>
                  <a:lnTo>
                    <a:pt x="2046643" y="477672"/>
                  </a:lnTo>
                  <a:lnTo>
                    <a:pt x="2094471" y="473075"/>
                  </a:lnTo>
                  <a:lnTo>
                    <a:pt x="2106168" y="471297"/>
                  </a:lnTo>
                  <a:close/>
                </a:path>
                <a:path w="3895090" h="528319">
                  <a:moveTo>
                    <a:pt x="2175510" y="396748"/>
                  </a:moveTo>
                  <a:lnTo>
                    <a:pt x="2141474" y="396748"/>
                  </a:lnTo>
                  <a:lnTo>
                    <a:pt x="2141474" y="304800"/>
                  </a:lnTo>
                  <a:lnTo>
                    <a:pt x="2117598" y="304800"/>
                  </a:lnTo>
                  <a:lnTo>
                    <a:pt x="2117598" y="527558"/>
                  </a:lnTo>
                  <a:lnTo>
                    <a:pt x="2141474" y="527558"/>
                  </a:lnTo>
                  <a:lnTo>
                    <a:pt x="2141474" y="416941"/>
                  </a:lnTo>
                  <a:lnTo>
                    <a:pt x="2175510" y="416941"/>
                  </a:lnTo>
                  <a:lnTo>
                    <a:pt x="2175510" y="396748"/>
                  </a:lnTo>
                  <a:close/>
                </a:path>
                <a:path w="3895090" h="528319">
                  <a:moveTo>
                    <a:pt x="2301367" y="461137"/>
                  </a:moveTo>
                  <a:lnTo>
                    <a:pt x="2270417" y="429514"/>
                  </a:lnTo>
                  <a:lnTo>
                    <a:pt x="2255875" y="385864"/>
                  </a:lnTo>
                  <a:lnTo>
                    <a:pt x="2254631" y="366903"/>
                  </a:lnTo>
                  <a:lnTo>
                    <a:pt x="2254631" y="349123"/>
                  </a:lnTo>
                  <a:lnTo>
                    <a:pt x="2292858" y="349123"/>
                  </a:lnTo>
                  <a:lnTo>
                    <a:pt x="2292858" y="329946"/>
                  </a:lnTo>
                  <a:lnTo>
                    <a:pt x="2191004" y="329946"/>
                  </a:lnTo>
                  <a:lnTo>
                    <a:pt x="2191004" y="349123"/>
                  </a:lnTo>
                  <a:lnTo>
                    <a:pt x="2232025" y="349123"/>
                  </a:lnTo>
                  <a:lnTo>
                    <a:pt x="2232025" y="366903"/>
                  </a:lnTo>
                  <a:lnTo>
                    <a:pt x="2226564" y="406019"/>
                  </a:lnTo>
                  <a:lnTo>
                    <a:pt x="2210689" y="440690"/>
                  </a:lnTo>
                  <a:lnTo>
                    <a:pt x="2184273" y="466090"/>
                  </a:lnTo>
                  <a:lnTo>
                    <a:pt x="2198624" y="483743"/>
                  </a:lnTo>
                  <a:lnTo>
                    <a:pt x="2226310" y="455930"/>
                  </a:lnTo>
                  <a:lnTo>
                    <a:pt x="2243709" y="416433"/>
                  </a:lnTo>
                  <a:lnTo>
                    <a:pt x="2246820" y="426364"/>
                  </a:lnTo>
                  <a:lnTo>
                    <a:pt x="2266023" y="460489"/>
                  </a:lnTo>
                  <a:lnTo>
                    <a:pt x="2287143" y="478536"/>
                  </a:lnTo>
                  <a:lnTo>
                    <a:pt x="2301367" y="461137"/>
                  </a:lnTo>
                  <a:close/>
                </a:path>
                <a:path w="3895090" h="528319">
                  <a:moveTo>
                    <a:pt x="2333371" y="309499"/>
                  </a:moveTo>
                  <a:lnTo>
                    <a:pt x="2311019" y="309499"/>
                  </a:lnTo>
                  <a:lnTo>
                    <a:pt x="2311019" y="383667"/>
                  </a:lnTo>
                  <a:lnTo>
                    <a:pt x="2276475" y="383667"/>
                  </a:lnTo>
                  <a:lnTo>
                    <a:pt x="2276475" y="402971"/>
                  </a:lnTo>
                  <a:lnTo>
                    <a:pt x="2311019" y="402971"/>
                  </a:lnTo>
                  <a:lnTo>
                    <a:pt x="2311019" y="516382"/>
                  </a:lnTo>
                  <a:lnTo>
                    <a:pt x="2333371" y="516382"/>
                  </a:lnTo>
                  <a:lnTo>
                    <a:pt x="2333371" y="309499"/>
                  </a:lnTo>
                  <a:close/>
                </a:path>
                <a:path w="3895090" h="528319">
                  <a:moveTo>
                    <a:pt x="2378583" y="304800"/>
                  </a:moveTo>
                  <a:lnTo>
                    <a:pt x="2355977" y="304800"/>
                  </a:lnTo>
                  <a:lnTo>
                    <a:pt x="2355977" y="527558"/>
                  </a:lnTo>
                  <a:lnTo>
                    <a:pt x="2378583" y="527558"/>
                  </a:lnTo>
                  <a:lnTo>
                    <a:pt x="2378583" y="304800"/>
                  </a:lnTo>
                  <a:close/>
                </a:path>
                <a:path w="3895090" h="528319">
                  <a:moveTo>
                    <a:pt x="2610739" y="481076"/>
                  </a:moveTo>
                  <a:lnTo>
                    <a:pt x="2520061" y="481076"/>
                  </a:lnTo>
                  <a:lnTo>
                    <a:pt x="2520061" y="442087"/>
                  </a:lnTo>
                  <a:lnTo>
                    <a:pt x="2591054" y="442087"/>
                  </a:lnTo>
                  <a:lnTo>
                    <a:pt x="2591054" y="422656"/>
                  </a:lnTo>
                  <a:lnTo>
                    <a:pt x="2455164" y="422656"/>
                  </a:lnTo>
                  <a:lnTo>
                    <a:pt x="2455164" y="390017"/>
                  </a:lnTo>
                  <a:lnTo>
                    <a:pt x="2585847" y="390017"/>
                  </a:lnTo>
                  <a:lnTo>
                    <a:pt x="2585847" y="320548"/>
                  </a:lnTo>
                  <a:lnTo>
                    <a:pt x="2431288" y="320548"/>
                  </a:lnTo>
                  <a:lnTo>
                    <a:pt x="2431288" y="339852"/>
                  </a:lnTo>
                  <a:lnTo>
                    <a:pt x="2562479" y="339852"/>
                  </a:lnTo>
                  <a:lnTo>
                    <a:pt x="2562479" y="371221"/>
                  </a:lnTo>
                  <a:lnTo>
                    <a:pt x="2431796" y="371221"/>
                  </a:lnTo>
                  <a:lnTo>
                    <a:pt x="2431796" y="442087"/>
                  </a:lnTo>
                  <a:lnTo>
                    <a:pt x="2496693" y="442087"/>
                  </a:lnTo>
                  <a:lnTo>
                    <a:pt x="2496693" y="481076"/>
                  </a:lnTo>
                  <a:lnTo>
                    <a:pt x="2406904" y="481076"/>
                  </a:lnTo>
                  <a:lnTo>
                    <a:pt x="2406904" y="500888"/>
                  </a:lnTo>
                  <a:lnTo>
                    <a:pt x="2610739" y="500888"/>
                  </a:lnTo>
                  <a:lnTo>
                    <a:pt x="2610739" y="481076"/>
                  </a:lnTo>
                  <a:close/>
                </a:path>
                <a:path w="3895090" h="528319">
                  <a:moveTo>
                    <a:pt x="2683891" y="175514"/>
                  </a:moveTo>
                  <a:lnTo>
                    <a:pt x="2593213" y="175514"/>
                  </a:lnTo>
                  <a:lnTo>
                    <a:pt x="2593213" y="129794"/>
                  </a:lnTo>
                  <a:lnTo>
                    <a:pt x="2659761" y="129794"/>
                  </a:lnTo>
                  <a:lnTo>
                    <a:pt x="2659761" y="110617"/>
                  </a:lnTo>
                  <a:lnTo>
                    <a:pt x="2659761" y="72644"/>
                  </a:lnTo>
                  <a:lnTo>
                    <a:pt x="2659761" y="53467"/>
                  </a:lnTo>
                  <a:lnTo>
                    <a:pt x="2659761" y="15240"/>
                  </a:lnTo>
                  <a:lnTo>
                    <a:pt x="2636393" y="15240"/>
                  </a:lnTo>
                  <a:lnTo>
                    <a:pt x="2636393" y="53467"/>
                  </a:lnTo>
                  <a:lnTo>
                    <a:pt x="2636393" y="72644"/>
                  </a:lnTo>
                  <a:lnTo>
                    <a:pt x="2636393" y="110617"/>
                  </a:lnTo>
                  <a:lnTo>
                    <a:pt x="2527046" y="110617"/>
                  </a:lnTo>
                  <a:lnTo>
                    <a:pt x="2527046" y="72644"/>
                  </a:lnTo>
                  <a:lnTo>
                    <a:pt x="2636393" y="72644"/>
                  </a:lnTo>
                  <a:lnTo>
                    <a:pt x="2636393" y="53467"/>
                  </a:lnTo>
                  <a:lnTo>
                    <a:pt x="2527046" y="53467"/>
                  </a:lnTo>
                  <a:lnTo>
                    <a:pt x="2527046" y="15240"/>
                  </a:lnTo>
                  <a:lnTo>
                    <a:pt x="2503424" y="15240"/>
                  </a:lnTo>
                  <a:lnTo>
                    <a:pt x="2503424" y="129794"/>
                  </a:lnTo>
                  <a:lnTo>
                    <a:pt x="2569845" y="129794"/>
                  </a:lnTo>
                  <a:lnTo>
                    <a:pt x="2569845" y="175514"/>
                  </a:lnTo>
                  <a:lnTo>
                    <a:pt x="2480056" y="175514"/>
                  </a:lnTo>
                  <a:lnTo>
                    <a:pt x="2480056" y="195072"/>
                  </a:lnTo>
                  <a:lnTo>
                    <a:pt x="2683891" y="195072"/>
                  </a:lnTo>
                  <a:lnTo>
                    <a:pt x="2683891" y="175514"/>
                  </a:lnTo>
                  <a:close/>
                </a:path>
                <a:path w="3895090" h="528319">
                  <a:moveTo>
                    <a:pt x="2797810" y="456692"/>
                  </a:moveTo>
                  <a:lnTo>
                    <a:pt x="2766225" y="426783"/>
                  </a:lnTo>
                  <a:lnTo>
                    <a:pt x="2751645" y="383374"/>
                  </a:lnTo>
                  <a:lnTo>
                    <a:pt x="2750439" y="363728"/>
                  </a:lnTo>
                  <a:lnTo>
                    <a:pt x="2750439" y="349377"/>
                  </a:lnTo>
                  <a:lnTo>
                    <a:pt x="2789174" y="349377"/>
                  </a:lnTo>
                  <a:lnTo>
                    <a:pt x="2789174" y="330200"/>
                  </a:lnTo>
                  <a:lnTo>
                    <a:pt x="2685796" y="330200"/>
                  </a:lnTo>
                  <a:lnTo>
                    <a:pt x="2685796" y="349377"/>
                  </a:lnTo>
                  <a:lnTo>
                    <a:pt x="2727579" y="349377"/>
                  </a:lnTo>
                  <a:lnTo>
                    <a:pt x="2727579" y="363728"/>
                  </a:lnTo>
                  <a:lnTo>
                    <a:pt x="2722372" y="405511"/>
                  </a:lnTo>
                  <a:lnTo>
                    <a:pt x="2700998" y="447370"/>
                  </a:lnTo>
                  <a:lnTo>
                    <a:pt x="2679827" y="464693"/>
                  </a:lnTo>
                  <a:lnTo>
                    <a:pt x="2694432" y="482600"/>
                  </a:lnTo>
                  <a:lnTo>
                    <a:pt x="2722626" y="455422"/>
                  </a:lnTo>
                  <a:lnTo>
                    <a:pt x="2739390" y="416433"/>
                  </a:lnTo>
                  <a:lnTo>
                    <a:pt x="2742717" y="425894"/>
                  </a:lnTo>
                  <a:lnTo>
                    <a:pt x="2768917" y="464388"/>
                  </a:lnTo>
                  <a:lnTo>
                    <a:pt x="2783967" y="474853"/>
                  </a:lnTo>
                  <a:lnTo>
                    <a:pt x="2797810" y="456692"/>
                  </a:lnTo>
                  <a:close/>
                </a:path>
                <a:path w="3895090" h="528319">
                  <a:moveTo>
                    <a:pt x="2839212" y="129286"/>
                  </a:moveTo>
                  <a:lnTo>
                    <a:pt x="2837980" y="117348"/>
                  </a:lnTo>
                  <a:lnTo>
                    <a:pt x="2837434" y="111887"/>
                  </a:lnTo>
                  <a:lnTo>
                    <a:pt x="2830499" y="112877"/>
                  </a:lnTo>
                  <a:lnTo>
                    <a:pt x="2779522" y="117348"/>
                  </a:lnTo>
                  <a:lnTo>
                    <a:pt x="2779522" y="97663"/>
                  </a:lnTo>
                  <a:lnTo>
                    <a:pt x="2788882" y="95605"/>
                  </a:lnTo>
                  <a:lnTo>
                    <a:pt x="2797187" y="92456"/>
                  </a:lnTo>
                  <a:lnTo>
                    <a:pt x="2804464" y="88277"/>
                  </a:lnTo>
                  <a:lnTo>
                    <a:pt x="2810764" y="83058"/>
                  </a:lnTo>
                  <a:lnTo>
                    <a:pt x="2812897" y="80518"/>
                  </a:lnTo>
                  <a:lnTo>
                    <a:pt x="2815869" y="76987"/>
                  </a:lnTo>
                  <a:lnTo>
                    <a:pt x="2819603" y="70205"/>
                  </a:lnTo>
                  <a:lnTo>
                    <a:pt x="2821889" y="62801"/>
                  </a:lnTo>
                  <a:lnTo>
                    <a:pt x="2821952" y="62357"/>
                  </a:lnTo>
                  <a:lnTo>
                    <a:pt x="2822829" y="54483"/>
                  </a:lnTo>
                  <a:lnTo>
                    <a:pt x="2822702" y="45593"/>
                  </a:lnTo>
                  <a:lnTo>
                    <a:pt x="2820162" y="37719"/>
                  </a:lnTo>
                  <a:lnTo>
                    <a:pt x="2813291" y="28067"/>
                  </a:lnTo>
                  <a:lnTo>
                    <a:pt x="2810764" y="24511"/>
                  </a:lnTo>
                  <a:lnTo>
                    <a:pt x="2804287" y="19304"/>
                  </a:lnTo>
                  <a:lnTo>
                    <a:pt x="2800350" y="17551"/>
                  </a:lnTo>
                  <a:lnTo>
                    <a:pt x="2800350" y="46355"/>
                  </a:lnTo>
                  <a:lnTo>
                    <a:pt x="2800350" y="62357"/>
                  </a:lnTo>
                  <a:lnTo>
                    <a:pt x="2797302" y="68707"/>
                  </a:lnTo>
                  <a:lnTo>
                    <a:pt x="2791206" y="73406"/>
                  </a:lnTo>
                  <a:lnTo>
                    <a:pt x="2785237" y="78105"/>
                  </a:lnTo>
                  <a:lnTo>
                    <a:pt x="2777236" y="80391"/>
                  </a:lnTo>
                  <a:lnTo>
                    <a:pt x="2767203" y="80518"/>
                  </a:lnTo>
                  <a:lnTo>
                    <a:pt x="2757170" y="80391"/>
                  </a:lnTo>
                  <a:lnTo>
                    <a:pt x="2749169" y="78105"/>
                  </a:lnTo>
                  <a:lnTo>
                    <a:pt x="2736977" y="68707"/>
                  </a:lnTo>
                  <a:lnTo>
                    <a:pt x="2733929" y="62357"/>
                  </a:lnTo>
                  <a:lnTo>
                    <a:pt x="2733929" y="46355"/>
                  </a:lnTo>
                  <a:lnTo>
                    <a:pt x="2767203" y="28067"/>
                  </a:lnTo>
                  <a:lnTo>
                    <a:pt x="2777236" y="28194"/>
                  </a:lnTo>
                  <a:lnTo>
                    <a:pt x="2785237" y="30607"/>
                  </a:lnTo>
                  <a:lnTo>
                    <a:pt x="2797302" y="39878"/>
                  </a:lnTo>
                  <a:lnTo>
                    <a:pt x="2800350" y="46355"/>
                  </a:lnTo>
                  <a:lnTo>
                    <a:pt x="2800350" y="17551"/>
                  </a:lnTo>
                  <a:lnTo>
                    <a:pt x="2767203" y="10033"/>
                  </a:lnTo>
                  <a:lnTo>
                    <a:pt x="2759189" y="10388"/>
                  </a:lnTo>
                  <a:lnTo>
                    <a:pt x="2723388" y="24511"/>
                  </a:lnTo>
                  <a:lnTo>
                    <a:pt x="2711704" y="45593"/>
                  </a:lnTo>
                  <a:lnTo>
                    <a:pt x="2711704" y="54483"/>
                  </a:lnTo>
                  <a:lnTo>
                    <a:pt x="2730271" y="88633"/>
                  </a:lnTo>
                  <a:lnTo>
                    <a:pt x="2756027" y="97917"/>
                  </a:lnTo>
                  <a:lnTo>
                    <a:pt x="2756027" y="118618"/>
                  </a:lnTo>
                  <a:lnTo>
                    <a:pt x="2748305" y="118872"/>
                  </a:lnTo>
                  <a:lnTo>
                    <a:pt x="2733395" y="119164"/>
                  </a:lnTo>
                  <a:lnTo>
                    <a:pt x="2699258" y="119380"/>
                  </a:lnTo>
                  <a:lnTo>
                    <a:pt x="2701798" y="138430"/>
                  </a:lnTo>
                  <a:lnTo>
                    <a:pt x="2744089" y="137922"/>
                  </a:lnTo>
                  <a:lnTo>
                    <a:pt x="2791333" y="135382"/>
                  </a:lnTo>
                  <a:lnTo>
                    <a:pt x="2827426" y="131241"/>
                  </a:lnTo>
                  <a:lnTo>
                    <a:pt x="2839212" y="129286"/>
                  </a:lnTo>
                  <a:close/>
                </a:path>
                <a:path w="3895090" h="528319">
                  <a:moveTo>
                    <a:pt x="2875153" y="304800"/>
                  </a:moveTo>
                  <a:lnTo>
                    <a:pt x="2852547" y="304800"/>
                  </a:lnTo>
                  <a:lnTo>
                    <a:pt x="2852547" y="393319"/>
                  </a:lnTo>
                  <a:lnTo>
                    <a:pt x="2826004" y="393319"/>
                  </a:lnTo>
                  <a:lnTo>
                    <a:pt x="2826004" y="308991"/>
                  </a:lnTo>
                  <a:lnTo>
                    <a:pt x="2803525" y="308991"/>
                  </a:lnTo>
                  <a:lnTo>
                    <a:pt x="2803525" y="516636"/>
                  </a:lnTo>
                  <a:lnTo>
                    <a:pt x="2826004" y="516636"/>
                  </a:lnTo>
                  <a:lnTo>
                    <a:pt x="2826004" y="413131"/>
                  </a:lnTo>
                  <a:lnTo>
                    <a:pt x="2852547" y="413131"/>
                  </a:lnTo>
                  <a:lnTo>
                    <a:pt x="2852547" y="527558"/>
                  </a:lnTo>
                  <a:lnTo>
                    <a:pt x="2875153" y="527558"/>
                  </a:lnTo>
                  <a:lnTo>
                    <a:pt x="2875153" y="413131"/>
                  </a:lnTo>
                  <a:lnTo>
                    <a:pt x="2875153" y="393319"/>
                  </a:lnTo>
                  <a:lnTo>
                    <a:pt x="2875153" y="304800"/>
                  </a:lnTo>
                  <a:close/>
                </a:path>
                <a:path w="3895090" h="528319">
                  <a:moveTo>
                    <a:pt x="2882773" y="198628"/>
                  </a:moveTo>
                  <a:lnTo>
                    <a:pt x="2754503" y="198628"/>
                  </a:lnTo>
                  <a:lnTo>
                    <a:pt x="2754503" y="155575"/>
                  </a:lnTo>
                  <a:lnTo>
                    <a:pt x="2730881" y="155575"/>
                  </a:lnTo>
                  <a:lnTo>
                    <a:pt x="2730881" y="218059"/>
                  </a:lnTo>
                  <a:lnTo>
                    <a:pt x="2882773" y="218059"/>
                  </a:lnTo>
                  <a:lnTo>
                    <a:pt x="2882773" y="198628"/>
                  </a:lnTo>
                  <a:close/>
                </a:path>
                <a:path w="3895090" h="528319">
                  <a:moveTo>
                    <a:pt x="2906522" y="73787"/>
                  </a:moveTo>
                  <a:lnTo>
                    <a:pt x="2874772" y="73787"/>
                  </a:lnTo>
                  <a:lnTo>
                    <a:pt x="2874772" y="254"/>
                  </a:lnTo>
                  <a:lnTo>
                    <a:pt x="2851150" y="254"/>
                  </a:lnTo>
                  <a:lnTo>
                    <a:pt x="2851150" y="170561"/>
                  </a:lnTo>
                  <a:lnTo>
                    <a:pt x="2874772" y="170561"/>
                  </a:lnTo>
                  <a:lnTo>
                    <a:pt x="2874772" y="93726"/>
                  </a:lnTo>
                  <a:lnTo>
                    <a:pt x="2906522" y="93726"/>
                  </a:lnTo>
                  <a:lnTo>
                    <a:pt x="2906522" y="73787"/>
                  </a:lnTo>
                  <a:close/>
                </a:path>
                <a:path w="3895090" h="528319">
                  <a:moveTo>
                    <a:pt x="3035681" y="411226"/>
                  </a:moveTo>
                  <a:lnTo>
                    <a:pt x="3001200" y="389661"/>
                  </a:lnTo>
                  <a:lnTo>
                    <a:pt x="2994406" y="381381"/>
                  </a:lnTo>
                  <a:lnTo>
                    <a:pt x="2992005" y="377990"/>
                  </a:lnTo>
                  <a:lnTo>
                    <a:pt x="2981960" y="339344"/>
                  </a:lnTo>
                  <a:lnTo>
                    <a:pt x="3029712" y="339344"/>
                  </a:lnTo>
                  <a:lnTo>
                    <a:pt x="3029712" y="320294"/>
                  </a:lnTo>
                  <a:lnTo>
                    <a:pt x="2909697" y="320294"/>
                  </a:lnTo>
                  <a:lnTo>
                    <a:pt x="2909697" y="339344"/>
                  </a:lnTo>
                  <a:lnTo>
                    <a:pt x="2957957" y="339344"/>
                  </a:lnTo>
                  <a:lnTo>
                    <a:pt x="2957957" y="344297"/>
                  </a:lnTo>
                  <a:lnTo>
                    <a:pt x="2947403" y="381228"/>
                  </a:lnTo>
                  <a:lnTo>
                    <a:pt x="2918307" y="409790"/>
                  </a:lnTo>
                  <a:lnTo>
                    <a:pt x="2902204" y="417195"/>
                  </a:lnTo>
                  <a:lnTo>
                    <a:pt x="2914650" y="436118"/>
                  </a:lnTo>
                  <a:lnTo>
                    <a:pt x="2948940" y="414401"/>
                  </a:lnTo>
                  <a:lnTo>
                    <a:pt x="2970530" y="381381"/>
                  </a:lnTo>
                  <a:lnTo>
                    <a:pt x="2974543" y="389432"/>
                  </a:lnTo>
                  <a:lnTo>
                    <a:pt x="3006064" y="421728"/>
                  </a:lnTo>
                  <a:lnTo>
                    <a:pt x="3023489" y="429895"/>
                  </a:lnTo>
                  <a:lnTo>
                    <a:pt x="3035681" y="411226"/>
                  </a:lnTo>
                  <a:close/>
                </a:path>
                <a:path w="3895090" h="528319">
                  <a:moveTo>
                    <a:pt x="3043047" y="23876"/>
                  </a:moveTo>
                  <a:lnTo>
                    <a:pt x="2929128" y="23876"/>
                  </a:lnTo>
                  <a:lnTo>
                    <a:pt x="2929128" y="43053"/>
                  </a:lnTo>
                  <a:lnTo>
                    <a:pt x="3019679" y="43053"/>
                  </a:lnTo>
                  <a:lnTo>
                    <a:pt x="3019577" y="50368"/>
                  </a:lnTo>
                  <a:lnTo>
                    <a:pt x="3016516" y="98132"/>
                  </a:lnTo>
                  <a:lnTo>
                    <a:pt x="3013202" y="123063"/>
                  </a:lnTo>
                  <a:lnTo>
                    <a:pt x="3036570" y="124841"/>
                  </a:lnTo>
                  <a:lnTo>
                    <a:pt x="3041434" y="84645"/>
                  </a:lnTo>
                  <a:lnTo>
                    <a:pt x="3042983" y="50368"/>
                  </a:lnTo>
                  <a:lnTo>
                    <a:pt x="3043047" y="23876"/>
                  </a:lnTo>
                  <a:close/>
                </a:path>
                <a:path w="3895090" h="528319">
                  <a:moveTo>
                    <a:pt x="3057144" y="166497"/>
                  </a:moveTo>
                  <a:lnTo>
                    <a:pt x="3056344" y="154178"/>
                  </a:lnTo>
                  <a:lnTo>
                    <a:pt x="3056001" y="148844"/>
                  </a:lnTo>
                  <a:lnTo>
                    <a:pt x="3047542" y="149923"/>
                  </a:lnTo>
                  <a:lnTo>
                    <a:pt x="3003715" y="153416"/>
                  </a:lnTo>
                  <a:lnTo>
                    <a:pt x="2985897" y="154178"/>
                  </a:lnTo>
                  <a:lnTo>
                    <a:pt x="2985897" y="87503"/>
                  </a:lnTo>
                  <a:lnTo>
                    <a:pt x="2962529" y="87503"/>
                  </a:lnTo>
                  <a:lnTo>
                    <a:pt x="2962529" y="154813"/>
                  </a:lnTo>
                  <a:lnTo>
                    <a:pt x="2946400" y="155321"/>
                  </a:lnTo>
                  <a:lnTo>
                    <a:pt x="2938780" y="155321"/>
                  </a:lnTo>
                  <a:lnTo>
                    <a:pt x="2923794" y="155575"/>
                  </a:lnTo>
                  <a:lnTo>
                    <a:pt x="2916809" y="155575"/>
                  </a:lnTo>
                  <a:lnTo>
                    <a:pt x="2919476" y="174764"/>
                  </a:lnTo>
                  <a:lnTo>
                    <a:pt x="2929636" y="174802"/>
                  </a:lnTo>
                  <a:lnTo>
                    <a:pt x="2951086" y="174612"/>
                  </a:lnTo>
                  <a:lnTo>
                    <a:pt x="2997619" y="172872"/>
                  </a:lnTo>
                  <a:lnTo>
                    <a:pt x="3045447" y="168275"/>
                  </a:lnTo>
                  <a:lnTo>
                    <a:pt x="3057144" y="166497"/>
                  </a:lnTo>
                  <a:close/>
                </a:path>
                <a:path w="3895090" h="528319">
                  <a:moveTo>
                    <a:pt x="3087878" y="304800"/>
                  </a:moveTo>
                  <a:lnTo>
                    <a:pt x="3064256" y="304800"/>
                  </a:lnTo>
                  <a:lnTo>
                    <a:pt x="3064256" y="361442"/>
                  </a:lnTo>
                  <a:lnTo>
                    <a:pt x="3022727" y="361442"/>
                  </a:lnTo>
                  <a:lnTo>
                    <a:pt x="3022727" y="380873"/>
                  </a:lnTo>
                  <a:lnTo>
                    <a:pt x="3064256" y="380873"/>
                  </a:lnTo>
                  <a:lnTo>
                    <a:pt x="3064256" y="437261"/>
                  </a:lnTo>
                  <a:lnTo>
                    <a:pt x="3087878" y="437261"/>
                  </a:lnTo>
                  <a:lnTo>
                    <a:pt x="3087878" y="304800"/>
                  </a:lnTo>
                  <a:close/>
                </a:path>
                <a:path w="3895090" h="528319">
                  <a:moveTo>
                    <a:pt x="3088640" y="476631"/>
                  </a:moveTo>
                  <a:lnTo>
                    <a:pt x="3085592" y="469011"/>
                  </a:lnTo>
                  <a:lnTo>
                    <a:pt x="3079496" y="462788"/>
                  </a:lnTo>
                  <a:lnTo>
                    <a:pt x="3078480" y="461899"/>
                  </a:lnTo>
                  <a:lnTo>
                    <a:pt x="3074517" y="458393"/>
                  </a:lnTo>
                  <a:lnTo>
                    <a:pt x="3068536" y="454520"/>
                  </a:lnTo>
                  <a:lnTo>
                    <a:pt x="3065272" y="452970"/>
                  </a:lnTo>
                  <a:lnTo>
                    <a:pt x="3065272" y="485521"/>
                  </a:lnTo>
                  <a:lnTo>
                    <a:pt x="3065145" y="493014"/>
                  </a:lnTo>
                  <a:lnTo>
                    <a:pt x="3024924" y="508533"/>
                  </a:lnTo>
                  <a:lnTo>
                    <a:pt x="3013329" y="508889"/>
                  </a:lnTo>
                  <a:lnTo>
                    <a:pt x="3001721" y="508533"/>
                  </a:lnTo>
                  <a:lnTo>
                    <a:pt x="2961513" y="493014"/>
                  </a:lnTo>
                  <a:lnTo>
                    <a:pt x="2961513" y="477901"/>
                  </a:lnTo>
                  <a:lnTo>
                    <a:pt x="3001721" y="462280"/>
                  </a:lnTo>
                  <a:lnTo>
                    <a:pt x="3013329" y="461899"/>
                  </a:lnTo>
                  <a:lnTo>
                    <a:pt x="3024924" y="462280"/>
                  </a:lnTo>
                  <a:lnTo>
                    <a:pt x="3065145" y="477901"/>
                  </a:lnTo>
                  <a:lnTo>
                    <a:pt x="3065272" y="485521"/>
                  </a:lnTo>
                  <a:lnTo>
                    <a:pt x="3065272" y="452970"/>
                  </a:lnTo>
                  <a:lnTo>
                    <a:pt x="3024632" y="443814"/>
                  </a:lnTo>
                  <a:lnTo>
                    <a:pt x="3013329" y="443484"/>
                  </a:lnTo>
                  <a:lnTo>
                    <a:pt x="3002013" y="443814"/>
                  </a:lnTo>
                  <a:lnTo>
                    <a:pt x="2958084" y="454520"/>
                  </a:lnTo>
                  <a:lnTo>
                    <a:pt x="2938018" y="476631"/>
                  </a:lnTo>
                  <a:lnTo>
                    <a:pt x="2938018" y="494411"/>
                  </a:lnTo>
                  <a:lnTo>
                    <a:pt x="2972943" y="522478"/>
                  </a:lnTo>
                  <a:lnTo>
                    <a:pt x="3013329" y="527558"/>
                  </a:lnTo>
                  <a:lnTo>
                    <a:pt x="3024632" y="527177"/>
                  </a:lnTo>
                  <a:lnTo>
                    <a:pt x="3068536" y="516407"/>
                  </a:lnTo>
                  <a:lnTo>
                    <a:pt x="3078632" y="508889"/>
                  </a:lnTo>
                  <a:lnTo>
                    <a:pt x="3079496" y="508127"/>
                  </a:lnTo>
                  <a:lnTo>
                    <a:pt x="3085592" y="501904"/>
                  </a:lnTo>
                  <a:lnTo>
                    <a:pt x="3088640" y="494411"/>
                  </a:lnTo>
                  <a:lnTo>
                    <a:pt x="3088640" y="476631"/>
                  </a:lnTo>
                  <a:close/>
                </a:path>
                <a:path w="3895090" h="528319">
                  <a:moveTo>
                    <a:pt x="3126486" y="91948"/>
                  </a:moveTo>
                  <a:lnTo>
                    <a:pt x="3092450" y="91948"/>
                  </a:lnTo>
                  <a:lnTo>
                    <a:pt x="3092450" y="0"/>
                  </a:lnTo>
                  <a:lnTo>
                    <a:pt x="3068574" y="0"/>
                  </a:lnTo>
                  <a:lnTo>
                    <a:pt x="3068574" y="222758"/>
                  </a:lnTo>
                  <a:lnTo>
                    <a:pt x="3092450" y="222758"/>
                  </a:lnTo>
                  <a:lnTo>
                    <a:pt x="3092450" y="112141"/>
                  </a:lnTo>
                  <a:lnTo>
                    <a:pt x="3126486" y="112141"/>
                  </a:lnTo>
                  <a:lnTo>
                    <a:pt x="3126486" y="91948"/>
                  </a:lnTo>
                  <a:close/>
                </a:path>
                <a:path w="3895090" h="528319">
                  <a:moveTo>
                    <a:pt x="3241040" y="323469"/>
                  </a:moveTo>
                  <a:lnTo>
                    <a:pt x="3217672" y="323469"/>
                  </a:lnTo>
                  <a:lnTo>
                    <a:pt x="3217672" y="380619"/>
                  </a:lnTo>
                  <a:lnTo>
                    <a:pt x="3217672" y="399288"/>
                  </a:lnTo>
                  <a:lnTo>
                    <a:pt x="3217672" y="455168"/>
                  </a:lnTo>
                  <a:lnTo>
                    <a:pt x="3157728" y="455168"/>
                  </a:lnTo>
                  <a:lnTo>
                    <a:pt x="3157728" y="399288"/>
                  </a:lnTo>
                  <a:lnTo>
                    <a:pt x="3217672" y="399288"/>
                  </a:lnTo>
                  <a:lnTo>
                    <a:pt x="3217672" y="380619"/>
                  </a:lnTo>
                  <a:lnTo>
                    <a:pt x="3157728" y="380619"/>
                  </a:lnTo>
                  <a:lnTo>
                    <a:pt x="3157728" y="323469"/>
                  </a:lnTo>
                  <a:lnTo>
                    <a:pt x="3134106" y="323469"/>
                  </a:lnTo>
                  <a:lnTo>
                    <a:pt x="3134106" y="474599"/>
                  </a:lnTo>
                  <a:lnTo>
                    <a:pt x="3241040" y="474599"/>
                  </a:lnTo>
                  <a:lnTo>
                    <a:pt x="3241040" y="455168"/>
                  </a:lnTo>
                  <a:lnTo>
                    <a:pt x="3241040" y="399288"/>
                  </a:lnTo>
                  <a:lnTo>
                    <a:pt x="3241040" y="380619"/>
                  </a:lnTo>
                  <a:lnTo>
                    <a:pt x="3241040" y="323469"/>
                  </a:lnTo>
                  <a:close/>
                </a:path>
                <a:path w="3895090" h="528319">
                  <a:moveTo>
                    <a:pt x="3252343" y="156337"/>
                  </a:moveTo>
                  <a:lnTo>
                    <a:pt x="3221393" y="124714"/>
                  </a:lnTo>
                  <a:lnTo>
                    <a:pt x="3206851" y="81064"/>
                  </a:lnTo>
                  <a:lnTo>
                    <a:pt x="3205607" y="62103"/>
                  </a:lnTo>
                  <a:lnTo>
                    <a:pt x="3205607" y="44323"/>
                  </a:lnTo>
                  <a:lnTo>
                    <a:pt x="3243834" y="44323"/>
                  </a:lnTo>
                  <a:lnTo>
                    <a:pt x="3243834" y="25146"/>
                  </a:lnTo>
                  <a:lnTo>
                    <a:pt x="3141980" y="25146"/>
                  </a:lnTo>
                  <a:lnTo>
                    <a:pt x="3141980" y="44323"/>
                  </a:lnTo>
                  <a:lnTo>
                    <a:pt x="3183001" y="44323"/>
                  </a:lnTo>
                  <a:lnTo>
                    <a:pt x="3183001" y="62103"/>
                  </a:lnTo>
                  <a:lnTo>
                    <a:pt x="3177540" y="101219"/>
                  </a:lnTo>
                  <a:lnTo>
                    <a:pt x="3161665" y="135890"/>
                  </a:lnTo>
                  <a:lnTo>
                    <a:pt x="3135249" y="161290"/>
                  </a:lnTo>
                  <a:lnTo>
                    <a:pt x="3149600" y="178943"/>
                  </a:lnTo>
                  <a:lnTo>
                    <a:pt x="3177286" y="151130"/>
                  </a:lnTo>
                  <a:lnTo>
                    <a:pt x="3194685" y="111633"/>
                  </a:lnTo>
                  <a:lnTo>
                    <a:pt x="3197796" y="121564"/>
                  </a:lnTo>
                  <a:lnTo>
                    <a:pt x="3216999" y="155689"/>
                  </a:lnTo>
                  <a:lnTo>
                    <a:pt x="3238119" y="173736"/>
                  </a:lnTo>
                  <a:lnTo>
                    <a:pt x="3252343" y="156337"/>
                  </a:lnTo>
                  <a:close/>
                </a:path>
                <a:path w="3895090" h="528319">
                  <a:moveTo>
                    <a:pt x="3284347" y="4699"/>
                  </a:moveTo>
                  <a:lnTo>
                    <a:pt x="3261995" y="4699"/>
                  </a:lnTo>
                  <a:lnTo>
                    <a:pt x="3261995" y="78867"/>
                  </a:lnTo>
                  <a:lnTo>
                    <a:pt x="3227451" y="78867"/>
                  </a:lnTo>
                  <a:lnTo>
                    <a:pt x="3227451" y="98171"/>
                  </a:lnTo>
                  <a:lnTo>
                    <a:pt x="3261995" y="98171"/>
                  </a:lnTo>
                  <a:lnTo>
                    <a:pt x="3261995" y="211582"/>
                  </a:lnTo>
                  <a:lnTo>
                    <a:pt x="3284347" y="211582"/>
                  </a:lnTo>
                  <a:lnTo>
                    <a:pt x="3284347" y="4699"/>
                  </a:lnTo>
                  <a:close/>
                </a:path>
                <a:path w="3895090" h="528319">
                  <a:moveTo>
                    <a:pt x="3306064" y="304800"/>
                  </a:moveTo>
                  <a:lnTo>
                    <a:pt x="3282442" y="304800"/>
                  </a:lnTo>
                  <a:lnTo>
                    <a:pt x="3282442" y="528066"/>
                  </a:lnTo>
                  <a:lnTo>
                    <a:pt x="3306064" y="528066"/>
                  </a:lnTo>
                  <a:lnTo>
                    <a:pt x="3306064" y="304800"/>
                  </a:lnTo>
                  <a:close/>
                </a:path>
                <a:path w="3895090" h="528319">
                  <a:moveTo>
                    <a:pt x="3329559" y="0"/>
                  </a:moveTo>
                  <a:lnTo>
                    <a:pt x="3306953" y="0"/>
                  </a:lnTo>
                  <a:lnTo>
                    <a:pt x="3306953" y="222758"/>
                  </a:lnTo>
                  <a:lnTo>
                    <a:pt x="3329559" y="222758"/>
                  </a:lnTo>
                  <a:lnTo>
                    <a:pt x="3329559" y="0"/>
                  </a:lnTo>
                  <a:close/>
                </a:path>
                <a:path w="3895090" h="528319">
                  <a:moveTo>
                    <a:pt x="3529457" y="16129"/>
                  </a:moveTo>
                  <a:lnTo>
                    <a:pt x="3506089" y="16129"/>
                  </a:lnTo>
                  <a:lnTo>
                    <a:pt x="3506089" y="51689"/>
                  </a:lnTo>
                  <a:lnTo>
                    <a:pt x="3506089" y="70358"/>
                  </a:lnTo>
                  <a:lnTo>
                    <a:pt x="3506089" y="108204"/>
                  </a:lnTo>
                  <a:lnTo>
                    <a:pt x="3447669" y="108204"/>
                  </a:lnTo>
                  <a:lnTo>
                    <a:pt x="3447669" y="70358"/>
                  </a:lnTo>
                  <a:lnTo>
                    <a:pt x="3506089" y="70358"/>
                  </a:lnTo>
                  <a:lnTo>
                    <a:pt x="3506089" y="51689"/>
                  </a:lnTo>
                  <a:lnTo>
                    <a:pt x="3447669" y="51689"/>
                  </a:lnTo>
                  <a:lnTo>
                    <a:pt x="3447669" y="16129"/>
                  </a:lnTo>
                  <a:lnTo>
                    <a:pt x="3424555" y="16129"/>
                  </a:lnTo>
                  <a:lnTo>
                    <a:pt x="3424555" y="127000"/>
                  </a:lnTo>
                  <a:lnTo>
                    <a:pt x="3529457" y="127000"/>
                  </a:lnTo>
                  <a:lnTo>
                    <a:pt x="3529457" y="108204"/>
                  </a:lnTo>
                  <a:lnTo>
                    <a:pt x="3529457" y="70358"/>
                  </a:lnTo>
                  <a:lnTo>
                    <a:pt x="3529457" y="51689"/>
                  </a:lnTo>
                  <a:lnTo>
                    <a:pt x="3529457" y="16129"/>
                  </a:lnTo>
                  <a:close/>
                </a:path>
                <a:path w="3895090" h="528319">
                  <a:moveTo>
                    <a:pt x="3600196" y="198882"/>
                  </a:moveTo>
                  <a:lnTo>
                    <a:pt x="3473196" y="198882"/>
                  </a:lnTo>
                  <a:lnTo>
                    <a:pt x="3473196" y="147701"/>
                  </a:lnTo>
                  <a:lnTo>
                    <a:pt x="3449574" y="147701"/>
                  </a:lnTo>
                  <a:lnTo>
                    <a:pt x="3449574" y="218059"/>
                  </a:lnTo>
                  <a:lnTo>
                    <a:pt x="3600196" y="218059"/>
                  </a:lnTo>
                  <a:lnTo>
                    <a:pt x="3600196" y="198882"/>
                  </a:lnTo>
                  <a:close/>
                </a:path>
                <a:path w="3895090" h="528319">
                  <a:moveTo>
                    <a:pt x="3623056" y="65913"/>
                  </a:moveTo>
                  <a:lnTo>
                    <a:pt x="3590798" y="65913"/>
                  </a:lnTo>
                  <a:lnTo>
                    <a:pt x="3590798" y="254"/>
                  </a:lnTo>
                  <a:lnTo>
                    <a:pt x="3567176" y="254"/>
                  </a:lnTo>
                  <a:lnTo>
                    <a:pt x="3567176" y="163830"/>
                  </a:lnTo>
                  <a:lnTo>
                    <a:pt x="3590798" y="163830"/>
                  </a:lnTo>
                  <a:lnTo>
                    <a:pt x="3590798" y="85725"/>
                  </a:lnTo>
                  <a:lnTo>
                    <a:pt x="3623056" y="85725"/>
                  </a:lnTo>
                  <a:lnTo>
                    <a:pt x="3623056" y="65913"/>
                  </a:lnTo>
                  <a:close/>
                </a:path>
                <a:path w="3895090" h="528319">
                  <a:moveTo>
                    <a:pt x="3820922" y="0"/>
                  </a:moveTo>
                  <a:lnTo>
                    <a:pt x="3797300" y="0"/>
                  </a:lnTo>
                  <a:lnTo>
                    <a:pt x="3797300" y="31369"/>
                  </a:lnTo>
                  <a:lnTo>
                    <a:pt x="3797300" y="50292"/>
                  </a:lnTo>
                  <a:lnTo>
                    <a:pt x="3797300" y="82042"/>
                  </a:lnTo>
                  <a:lnTo>
                    <a:pt x="3752596" y="82042"/>
                  </a:lnTo>
                  <a:lnTo>
                    <a:pt x="3753231" y="79629"/>
                  </a:lnTo>
                  <a:lnTo>
                    <a:pt x="3753866" y="77089"/>
                  </a:lnTo>
                  <a:lnTo>
                    <a:pt x="3754628" y="71882"/>
                  </a:lnTo>
                  <a:lnTo>
                    <a:pt x="3754882" y="69088"/>
                  </a:lnTo>
                  <a:lnTo>
                    <a:pt x="3754882" y="63500"/>
                  </a:lnTo>
                  <a:lnTo>
                    <a:pt x="3752342" y="50292"/>
                  </a:lnTo>
                  <a:lnTo>
                    <a:pt x="3797300" y="50292"/>
                  </a:lnTo>
                  <a:lnTo>
                    <a:pt x="3797300" y="31369"/>
                  </a:lnTo>
                  <a:lnTo>
                    <a:pt x="3741674" y="31369"/>
                  </a:lnTo>
                  <a:lnTo>
                    <a:pt x="3736340" y="25527"/>
                  </a:lnTo>
                  <a:lnTo>
                    <a:pt x="3732276" y="22606"/>
                  </a:lnTo>
                  <a:lnTo>
                    <a:pt x="3732276" y="66421"/>
                  </a:lnTo>
                  <a:lnTo>
                    <a:pt x="3731501" y="73482"/>
                  </a:lnTo>
                  <a:lnTo>
                    <a:pt x="3696970" y="99441"/>
                  </a:lnTo>
                  <a:lnTo>
                    <a:pt x="3689350" y="98869"/>
                  </a:lnTo>
                  <a:lnTo>
                    <a:pt x="3661156" y="66421"/>
                  </a:lnTo>
                  <a:lnTo>
                    <a:pt x="3661854" y="59207"/>
                  </a:lnTo>
                  <a:lnTo>
                    <a:pt x="3696970" y="33274"/>
                  </a:lnTo>
                  <a:lnTo>
                    <a:pt x="3704336" y="33909"/>
                  </a:lnTo>
                  <a:lnTo>
                    <a:pt x="3732276" y="66421"/>
                  </a:lnTo>
                  <a:lnTo>
                    <a:pt x="3732276" y="22606"/>
                  </a:lnTo>
                  <a:lnTo>
                    <a:pt x="3696970" y="12954"/>
                  </a:lnTo>
                  <a:lnTo>
                    <a:pt x="3688727" y="13385"/>
                  </a:lnTo>
                  <a:lnTo>
                    <a:pt x="3650310" y="32867"/>
                  </a:lnTo>
                  <a:lnTo>
                    <a:pt x="3638550" y="66421"/>
                  </a:lnTo>
                  <a:lnTo>
                    <a:pt x="3639032" y="74015"/>
                  </a:lnTo>
                  <a:lnTo>
                    <a:pt x="3660648" y="109093"/>
                  </a:lnTo>
                  <a:lnTo>
                    <a:pt x="3696970" y="119634"/>
                  </a:lnTo>
                  <a:lnTo>
                    <a:pt x="3703701" y="119329"/>
                  </a:lnTo>
                  <a:lnTo>
                    <a:pt x="3741420" y="101473"/>
                  </a:lnTo>
                  <a:lnTo>
                    <a:pt x="3797300" y="101473"/>
                  </a:lnTo>
                  <a:lnTo>
                    <a:pt x="3797300" y="131445"/>
                  </a:lnTo>
                  <a:lnTo>
                    <a:pt x="3820922" y="131445"/>
                  </a:lnTo>
                  <a:lnTo>
                    <a:pt x="3820922" y="101473"/>
                  </a:lnTo>
                  <a:lnTo>
                    <a:pt x="3820922" y="99441"/>
                  </a:lnTo>
                  <a:lnTo>
                    <a:pt x="3820922" y="82042"/>
                  </a:lnTo>
                  <a:lnTo>
                    <a:pt x="3820922" y="50292"/>
                  </a:lnTo>
                  <a:lnTo>
                    <a:pt x="3820922" y="33274"/>
                  </a:lnTo>
                  <a:lnTo>
                    <a:pt x="3820922" y="31369"/>
                  </a:lnTo>
                  <a:lnTo>
                    <a:pt x="3820922" y="0"/>
                  </a:lnTo>
                  <a:close/>
                </a:path>
                <a:path w="3895090" h="528319">
                  <a:moveTo>
                    <a:pt x="3821557" y="170307"/>
                  </a:moveTo>
                  <a:lnTo>
                    <a:pt x="3818509" y="162560"/>
                  </a:lnTo>
                  <a:lnTo>
                    <a:pt x="3812413" y="156210"/>
                  </a:lnTo>
                  <a:lnTo>
                    <a:pt x="3810571" y="154559"/>
                  </a:lnTo>
                  <a:lnTo>
                    <a:pt x="3807358" y="151663"/>
                  </a:lnTo>
                  <a:lnTo>
                    <a:pt x="3801364" y="147726"/>
                  </a:lnTo>
                  <a:lnTo>
                    <a:pt x="3798443" y="146329"/>
                  </a:lnTo>
                  <a:lnTo>
                    <a:pt x="3798443" y="171450"/>
                  </a:lnTo>
                  <a:lnTo>
                    <a:pt x="3798443" y="187198"/>
                  </a:lnTo>
                  <a:lnTo>
                    <a:pt x="3758057" y="203187"/>
                  </a:lnTo>
                  <a:lnTo>
                    <a:pt x="3746373" y="203581"/>
                  </a:lnTo>
                  <a:lnTo>
                    <a:pt x="3734752" y="203187"/>
                  </a:lnTo>
                  <a:lnTo>
                    <a:pt x="3694176" y="187198"/>
                  </a:lnTo>
                  <a:lnTo>
                    <a:pt x="3694176" y="171450"/>
                  </a:lnTo>
                  <a:lnTo>
                    <a:pt x="3734752" y="155041"/>
                  </a:lnTo>
                  <a:lnTo>
                    <a:pt x="3746373" y="154559"/>
                  </a:lnTo>
                  <a:lnTo>
                    <a:pt x="3758057" y="155041"/>
                  </a:lnTo>
                  <a:lnTo>
                    <a:pt x="3798443" y="171450"/>
                  </a:lnTo>
                  <a:lnTo>
                    <a:pt x="3798443" y="146329"/>
                  </a:lnTo>
                  <a:lnTo>
                    <a:pt x="3757587" y="136842"/>
                  </a:lnTo>
                  <a:lnTo>
                    <a:pt x="3746373" y="136525"/>
                  </a:lnTo>
                  <a:lnTo>
                    <a:pt x="3735070" y="136842"/>
                  </a:lnTo>
                  <a:lnTo>
                    <a:pt x="3691204" y="147726"/>
                  </a:lnTo>
                  <a:lnTo>
                    <a:pt x="3671062" y="170307"/>
                  </a:lnTo>
                  <a:lnTo>
                    <a:pt x="3671062" y="188595"/>
                  </a:lnTo>
                  <a:lnTo>
                    <a:pt x="3706114" y="217297"/>
                  </a:lnTo>
                  <a:lnTo>
                    <a:pt x="3746373" y="222250"/>
                  </a:lnTo>
                  <a:lnTo>
                    <a:pt x="3757587" y="221945"/>
                  </a:lnTo>
                  <a:lnTo>
                    <a:pt x="3801364" y="211099"/>
                  </a:lnTo>
                  <a:lnTo>
                    <a:pt x="3811409" y="203581"/>
                  </a:lnTo>
                  <a:lnTo>
                    <a:pt x="3812413" y="202692"/>
                  </a:lnTo>
                  <a:lnTo>
                    <a:pt x="3818509" y="196215"/>
                  </a:lnTo>
                  <a:lnTo>
                    <a:pt x="3821557" y="188595"/>
                  </a:lnTo>
                  <a:lnTo>
                    <a:pt x="3821557" y="170307"/>
                  </a:lnTo>
                  <a:close/>
                </a:path>
                <a:path w="3895090" h="528319">
                  <a:moveTo>
                    <a:pt x="3894709" y="184404"/>
                  </a:moveTo>
                  <a:lnTo>
                    <a:pt x="3866896" y="184404"/>
                  </a:lnTo>
                  <a:lnTo>
                    <a:pt x="3853688" y="252984"/>
                  </a:lnTo>
                  <a:lnTo>
                    <a:pt x="3874897" y="252984"/>
                  </a:lnTo>
                  <a:lnTo>
                    <a:pt x="3894709" y="18440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7688580" y="2342388"/>
            <a:ext cx="678180" cy="177800"/>
          </a:xfrm>
          <a:custGeom>
            <a:avLst/>
            <a:gdLst/>
            <a:ahLst/>
            <a:cxnLst/>
            <a:rect l="l" t="t" r="r" b="b"/>
            <a:pathLst>
              <a:path w="678179" h="177800">
                <a:moveTo>
                  <a:pt x="219075" y="123951"/>
                </a:moveTo>
                <a:lnTo>
                  <a:pt x="200151" y="123951"/>
                </a:lnTo>
                <a:lnTo>
                  <a:pt x="200151" y="173609"/>
                </a:lnTo>
                <a:lnTo>
                  <a:pt x="321183" y="173609"/>
                </a:lnTo>
                <a:lnTo>
                  <a:pt x="321183" y="158114"/>
                </a:lnTo>
                <a:lnTo>
                  <a:pt x="219075" y="158114"/>
                </a:lnTo>
                <a:lnTo>
                  <a:pt x="219075" y="123951"/>
                </a:lnTo>
                <a:close/>
              </a:path>
              <a:path w="678179" h="177800">
                <a:moveTo>
                  <a:pt x="314833" y="126"/>
                </a:moveTo>
                <a:lnTo>
                  <a:pt x="296037" y="126"/>
                </a:lnTo>
                <a:lnTo>
                  <a:pt x="296037" y="135762"/>
                </a:lnTo>
                <a:lnTo>
                  <a:pt x="314833" y="135762"/>
                </a:lnTo>
                <a:lnTo>
                  <a:pt x="314833" y="74549"/>
                </a:lnTo>
                <a:lnTo>
                  <a:pt x="340105" y="74549"/>
                </a:lnTo>
                <a:lnTo>
                  <a:pt x="340105" y="58800"/>
                </a:lnTo>
                <a:lnTo>
                  <a:pt x="314833" y="58800"/>
                </a:lnTo>
                <a:lnTo>
                  <a:pt x="314833" y="126"/>
                </a:lnTo>
                <a:close/>
              </a:path>
              <a:path w="678179" h="177800">
                <a:moveTo>
                  <a:pt x="229108" y="7874"/>
                </a:moveTo>
                <a:lnTo>
                  <a:pt x="190626" y="24764"/>
                </a:lnTo>
                <a:lnTo>
                  <a:pt x="186817" y="29972"/>
                </a:lnTo>
                <a:lnTo>
                  <a:pt x="185039" y="36195"/>
                </a:lnTo>
                <a:lnTo>
                  <a:pt x="185039" y="52577"/>
                </a:lnTo>
                <a:lnTo>
                  <a:pt x="220218" y="77977"/>
                </a:lnTo>
                <a:lnTo>
                  <a:pt x="220218" y="94361"/>
                </a:lnTo>
                <a:lnTo>
                  <a:pt x="211963" y="94741"/>
                </a:lnTo>
                <a:lnTo>
                  <a:pt x="196469" y="94996"/>
                </a:lnTo>
                <a:lnTo>
                  <a:pt x="175133" y="94996"/>
                </a:lnTo>
                <a:lnTo>
                  <a:pt x="177038" y="110236"/>
                </a:lnTo>
                <a:lnTo>
                  <a:pt x="219908" y="109519"/>
                </a:lnTo>
                <a:lnTo>
                  <a:pt x="258026" y="106941"/>
                </a:lnTo>
                <a:lnTo>
                  <a:pt x="286512" y="102870"/>
                </a:lnTo>
                <a:lnTo>
                  <a:pt x="285563" y="93472"/>
                </a:lnTo>
                <a:lnTo>
                  <a:pt x="239014" y="93472"/>
                </a:lnTo>
                <a:lnTo>
                  <a:pt x="239014" y="77724"/>
                </a:lnTo>
                <a:lnTo>
                  <a:pt x="265937" y="64135"/>
                </a:lnTo>
                <a:lnTo>
                  <a:pt x="229108" y="64135"/>
                </a:lnTo>
                <a:lnTo>
                  <a:pt x="221106" y="64008"/>
                </a:lnTo>
                <a:lnTo>
                  <a:pt x="214756" y="62102"/>
                </a:lnTo>
                <a:lnTo>
                  <a:pt x="205104" y="54737"/>
                </a:lnTo>
                <a:lnTo>
                  <a:pt x="202692" y="49657"/>
                </a:lnTo>
                <a:lnTo>
                  <a:pt x="202692" y="36829"/>
                </a:lnTo>
                <a:lnTo>
                  <a:pt x="205104" y="31750"/>
                </a:lnTo>
                <a:lnTo>
                  <a:pt x="209930" y="28066"/>
                </a:lnTo>
                <a:lnTo>
                  <a:pt x="214756" y="24257"/>
                </a:lnTo>
                <a:lnTo>
                  <a:pt x="221106" y="22478"/>
                </a:lnTo>
                <a:lnTo>
                  <a:pt x="229108" y="22351"/>
                </a:lnTo>
                <a:lnTo>
                  <a:pt x="265922" y="22351"/>
                </a:lnTo>
                <a:lnTo>
                  <a:pt x="263905" y="19431"/>
                </a:lnTo>
                <a:lnTo>
                  <a:pt x="258699" y="15366"/>
                </a:lnTo>
                <a:lnTo>
                  <a:pt x="252095" y="12319"/>
                </a:lnTo>
                <a:lnTo>
                  <a:pt x="245491" y="9398"/>
                </a:lnTo>
                <a:lnTo>
                  <a:pt x="237871" y="8000"/>
                </a:lnTo>
                <a:lnTo>
                  <a:pt x="229108" y="7874"/>
                </a:lnTo>
                <a:close/>
              </a:path>
              <a:path w="678179" h="177800">
                <a:moveTo>
                  <a:pt x="285115" y="89026"/>
                </a:moveTo>
                <a:lnTo>
                  <a:pt x="277749" y="90170"/>
                </a:lnTo>
                <a:lnTo>
                  <a:pt x="270255" y="91059"/>
                </a:lnTo>
                <a:lnTo>
                  <a:pt x="262509" y="91694"/>
                </a:lnTo>
                <a:lnTo>
                  <a:pt x="254762" y="92456"/>
                </a:lnTo>
                <a:lnTo>
                  <a:pt x="239014" y="93472"/>
                </a:lnTo>
                <a:lnTo>
                  <a:pt x="285563" y="93472"/>
                </a:lnTo>
                <a:lnTo>
                  <a:pt x="285115" y="89026"/>
                </a:lnTo>
                <a:close/>
              </a:path>
              <a:path w="678179" h="177800">
                <a:moveTo>
                  <a:pt x="265922" y="22351"/>
                </a:moveTo>
                <a:lnTo>
                  <a:pt x="229108" y="22351"/>
                </a:lnTo>
                <a:lnTo>
                  <a:pt x="237109" y="22478"/>
                </a:lnTo>
                <a:lnTo>
                  <a:pt x="243586" y="24257"/>
                </a:lnTo>
                <a:lnTo>
                  <a:pt x="248285" y="28066"/>
                </a:lnTo>
                <a:lnTo>
                  <a:pt x="253111" y="31750"/>
                </a:lnTo>
                <a:lnTo>
                  <a:pt x="255524" y="36829"/>
                </a:lnTo>
                <a:lnTo>
                  <a:pt x="255524" y="49657"/>
                </a:lnTo>
                <a:lnTo>
                  <a:pt x="253111" y="54737"/>
                </a:lnTo>
                <a:lnTo>
                  <a:pt x="248285" y="58420"/>
                </a:lnTo>
                <a:lnTo>
                  <a:pt x="243586" y="62102"/>
                </a:lnTo>
                <a:lnTo>
                  <a:pt x="237109" y="64008"/>
                </a:lnTo>
                <a:lnTo>
                  <a:pt x="229108" y="64135"/>
                </a:lnTo>
                <a:lnTo>
                  <a:pt x="265937" y="64135"/>
                </a:lnTo>
                <a:lnTo>
                  <a:pt x="270001" y="60071"/>
                </a:lnTo>
                <a:lnTo>
                  <a:pt x="273176" y="52450"/>
                </a:lnTo>
                <a:lnTo>
                  <a:pt x="273254" y="49657"/>
                </a:lnTo>
                <a:lnTo>
                  <a:pt x="273303" y="36195"/>
                </a:lnTo>
                <a:lnTo>
                  <a:pt x="271399" y="29972"/>
                </a:lnTo>
                <a:lnTo>
                  <a:pt x="267589" y="24764"/>
                </a:lnTo>
                <a:lnTo>
                  <a:pt x="265922" y="22351"/>
                </a:lnTo>
                <a:close/>
              </a:path>
              <a:path w="678179" h="177800">
                <a:moveTo>
                  <a:pt x="403733" y="69723"/>
                </a:moveTo>
                <a:lnTo>
                  <a:pt x="385191" y="69723"/>
                </a:lnTo>
                <a:lnTo>
                  <a:pt x="385191" y="123316"/>
                </a:lnTo>
                <a:lnTo>
                  <a:pt x="360172" y="123825"/>
                </a:lnTo>
                <a:lnTo>
                  <a:pt x="354329" y="123825"/>
                </a:lnTo>
                <a:lnTo>
                  <a:pt x="348742" y="123951"/>
                </a:lnTo>
                <a:lnTo>
                  <a:pt x="350900" y="139191"/>
                </a:lnTo>
                <a:lnTo>
                  <a:pt x="394331" y="138551"/>
                </a:lnTo>
                <a:lnTo>
                  <a:pt x="441785" y="135191"/>
                </a:lnTo>
                <a:lnTo>
                  <a:pt x="460628" y="132587"/>
                </a:lnTo>
                <a:lnTo>
                  <a:pt x="459915" y="122682"/>
                </a:lnTo>
                <a:lnTo>
                  <a:pt x="403733" y="122682"/>
                </a:lnTo>
                <a:lnTo>
                  <a:pt x="403733" y="69723"/>
                </a:lnTo>
                <a:close/>
              </a:path>
              <a:path w="678179" h="177800">
                <a:moveTo>
                  <a:pt x="459613" y="118490"/>
                </a:moveTo>
                <a:lnTo>
                  <a:pt x="418004" y="122126"/>
                </a:lnTo>
                <a:lnTo>
                  <a:pt x="403733" y="122682"/>
                </a:lnTo>
                <a:lnTo>
                  <a:pt x="459915" y="122682"/>
                </a:lnTo>
                <a:lnTo>
                  <a:pt x="459613" y="118490"/>
                </a:lnTo>
                <a:close/>
              </a:path>
              <a:path w="678179" h="177800">
                <a:moveTo>
                  <a:pt x="449325" y="18923"/>
                </a:moveTo>
                <a:lnTo>
                  <a:pt x="358648" y="18923"/>
                </a:lnTo>
                <a:lnTo>
                  <a:pt x="358648" y="34289"/>
                </a:lnTo>
                <a:lnTo>
                  <a:pt x="430656" y="34289"/>
                </a:lnTo>
                <a:lnTo>
                  <a:pt x="430547" y="42545"/>
                </a:lnTo>
                <a:lnTo>
                  <a:pt x="427023" y="87885"/>
                </a:lnTo>
                <a:lnTo>
                  <a:pt x="425576" y="97916"/>
                </a:lnTo>
                <a:lnTo>
                  <a:pt x="444119" y="99313"/>
                </a:lnTo>
                <a:lnTo>
                  <a:pt x="448691" y="58292"/>
                </a:lnTo>
                <a:lnTo>
                  <a:pt x="449246" y="42545"/>
                </a:lnTo>
                <a:lnTo>
                  <a:pt x="449325" y="18923"/>
                </a:lnTo>
                <a:close/>
              </a:path>
              <a:path w="678179" h="177800">
                <a:moveTo>
                  <a:pt x="162305" y="139700"/>
                </a:moveTo>
                <a:lnTo>
                  <a:pt x="0" y="139700"/>
                </a:lnTo>
                <a:lnTo>
                  <a:pt x="0" y="155321"/>
                </a:lnTo>
                <a:lnTo>
                  <a:pt x="162305" y="155321"/>
                </a:lnTo>
                <a:lnTo>
                  <a:pt x="162305" y="139700"/>
                </a:lnTo>
                <a:close/>
              </a:path>
              <a:path w="678179" h="177800">
                <a:moveTo>
                  <a:pt x="90043" y="103250"/>
                </a:moveTo>
                <a:lnTo>
                  <a:pt x="71500" y="103250"/>
                </a:lnTo>
                <a:lnTo>
                  <a:pt x="71500" y="139700"/>
                </a:lnTo>
                <a:lnTo>
                  <a:pt x="90043" y="139700"/>
                </a:lnTo>
                <a:lnTo>
                  <a:pt x="90043" y="103250"/>
                </a:lnTo>
                <a:close/>
              </a:path>
              <a:path w="678179" h="177800">
                <a:moveTo>
                  <a:pt x="37465" y="12064"/>
                </a:moveTo>
                <a:lnTo>
                  <a:pt x="18669" y="12064"/>
                </a:lnTo>
                <a:lnTo>
                  <a:pt x="18669" y="103250"/>
                </a:lnTo>
                <a:lnTo>
                  <a:pt x="143128" y="103250"/>
                </a:lnTo>
                <a:lnTo>
                  <a:pt x="143128" y="88011"/>
                </a:lnTo>
                <a:lnTo>
                  <a:pt x="37465" y="88011"/>
                </a:lnTo>
                <a:lnTo>
                  <a:pt x="37465" y="57785"/>
                </a:lnTo>
                <a:lnTo>
                  <a:pt x="143128" y="57785"/>
                </a:lnTo>
                <a:lnTo>
                  <a:pt x="143128" y="42545"/>
                </a:lnTo>
                <a:lnTo>
                  <a:pt x="37465" y="42545"/>
                </a:lnTo>
                <a:lnTo>
                  <a:pt x="37465" y="12064"/>
                </a:lnTo>
                <a:close/>
              </a:path>
              <a:path w="678179" h="177800">
                <a:moveTo>
                  <a:pt x="143128" y="57785"/>
                </a:moveTo>
                <a:lnTo>
                  <a:pt x="124460" y="57785"/>
                </a:lnTo>
                <a:lnTo>
                  <a:pt x="124460" y="88011"/>
                </a:lnTo>
                <a:lnTo>
                  <a:pt x="143128" y="88011"/>
                </a:lnTo>
                <a:lnTo>
                  <a:pt x="143128" y="57785"/>
                </a:lnTo>
                <a:close/>
              </a:path>
              <a:path w="678179" h="177800">
                <a:moveTo>
                  <a:pt x="143128" y="12064"/>
                </a:moveTo>
                <a:lnTo>
                  <a:pt x="124460" y="12064"/>
                </a:lnTo>
                <a:lnTo>
                  <a:pt x="124460" y="42545"/>
                </a:lnTo>
                <a:lnTo>
                  <a:pt x="143128" y="42545"/>
                </a:lnTo>
                <a:lnTo>
                  <a:pt x="143128" y="12064"/>
                </a:lnTo>
                <a:close/>
              </a:path>
              <a:path w="678179" h="177800">
                <a:moveTo>
                  <a:pt x="641985" y="3683"/>
                </a:moveTo>
                <a:lnTo>
                  <a:pt x="624204" y="3683"/>
                </a:lnTo>
                <a:lnTo>
                  <a:pt x="624204" y="62737"/>
                </a:lnTo>
                <a:lnTo>
                  <a:pt x="596646" y="62737"/>
                </a:lnTo>
                <a:lnTo>
                  <a:pt x="596646" y="78232"/>
                </a:lnTo>
                <a:lnTo>
                  <a:pt x="624204" y="78232"/>
                </a:lnTo>
                <a:lnTo>
                  <a:pt x="624204" y="168401"/>
                </a:lnTo>
                <a:lnTo>
                  <a:pt x="641985" y="168401"/>
                </a:lnTo>
                <a:lnTo>
                  <a:pt x="641985" y="3683"/>
                </a:lnTo>
                <a:close/>
              </a:path>
              <a:path w="678179" h="177800">
                <a:moveTo>
                  <a:pt x="579247" y="35178"/>
                </a:moveTo>
                <a:lnTo>
                  <a:pt x="561213" y="35178"/>
                </a:lnTo>
                <a:lnTo>
                  <a:pt x="561213" y="49529"/>
                </a:lnTo>
                <a:lnTo>
                  <a:pt x="560951" y="57407"/>
                </a:lnTo>
                <a:lnTo>
                  <a:pt x="551656" y="95027"/>
                </a:lnTo>
                <a:lnTo>
                  <a:pt x="523240" y="128397"/>
                </a:lnTo>
                <a:lnTo>
                  <a:pt x="534670" y="142494"/>
                </a:lnTo>
                <a:lnTo>
                  <a:pt x="560929" y="113099"/>
                </a:lnTo>
                <a:lnTo>
                  <a:pt x="570484" y="88900"/>
                </a:lnTo>
                <a:lnTo>
                  <a:pt x="586788" y="88900"/>
                </a:lnTo>
                <a:lnTo>
                  <a:pt x="579247" y="49529"/>
                </a:lnTo>
                <a:lnTo>
                  <a:pt x="579247" y="35178"/>
                </a:lnTo>
                <a:close/>
              </a:path>
              <a:path w="678179" h="177800">
                <a:moveTo>
                  <a:pt x="586788" y="88900"/>
                </a:moveTo>
                <a:lnTo>
                  <a:pt x="570484" y="88900"/>
                </a:lnTo>
                <a:lnTo>
                  <a:pt x="573031" y="96781"/>
                </a:lnTo>
                <a:lnTo>
                  <a:pt x="593439" y="129365"/>
                </a:lnTo>
                <a:lnTo>
                  <a:pt x="605154" y="138302"/>
                </a:lnTo>
                <a:lnTo>
                  <a:pt x="616458" y="124460"/>
                </a:lnTo>
                <a:lnTo>
                  <a:pt x="610508" y="120536"/>
                </a:lnTo>
                <a:lnTo>
                  <a:pt x="605059" y="116030"/>
                </a:lnTo>
                <a:lnTo>
                  <a:pt x="600134" y="110976"/>
                </a:lnTo>
                <a:lnTo>
                  <a:pt x="595756" y="105410"/>
                </a:lnTo>
                <a:lnTo>
                  <a:pt x="591847" y="99337"/>
                </a:lnTo>
                <a:lnTo>
                  <a:pt x="588486" y="92932"/>
                </a:lnTo>
                <a:lnTo>
                  <a:pt x="586788" y="88900"/>
                </a:lnTo>
                <a:close/>
              </a:path>
              <a:path w="678179" h="177800">
                <a:moveTo>
                  <a:pt x="609726" y="19938"/>
                </a:moveTo>
                <a:lnTo>
                  <a:pt x="528574" y="19938"/>
                </a:lnTo>
                <a:lnTo>
                  <a:pt x="528574" y="35178"/>
                </a:lnTo>
                <a:lnTo>
                  <a:pt x="609726" y="35178"/>
                </a:lnTo>
                <a:lnTo>
                  <a:pt x="609726" y="19938"/>
                </a:lnTo>
                <a:close/>
              </a:path>
              <a:path w="678179" h="177800">
                <a:moveTo>
                  <a:pt x="678052" y="0"/>
                </a:moveTo>
                <a:lnTo>
                  <a:pt x="660019" y="0"/>
                </a:lnTo>
                <a:lnTo>
                  <a:pt x="660019" y="177291"/>
                </a:lnTo>
                <a:lnTo>
                  <a:pt x="678052" y="177291"/>
                </a:lnTo>
                <a:lnTo>
                  <a:pt x="678052" y="0"/>
                </a:lnTo>
                <a:close/>
              </a:path>
              <a:path w="678179" h="177800">
                <a:moveTo>
                  <a:pt x="488696" y="0"/>
                </a:moveTo>
                <a:lnTo>
                  <a:pt x="469646" y="0"/>
                </a:lnTo>
                <a:lnTo>
                  <a:pt x="469646" y="177291"/>
                </a:lnTo>
                <a:lnTo>
                  <a:pt x="488696" y="177291"/>
                </a:lnTo>
                <a:lnTo>
                  <a:pt x="488696" y="89281"/>
                </a:lnTo>
                <a:lnTo>
                  <a:pt x="515874" y="89281"/>
                </a:lnTo>
                <a:lnTo>
                  <a:pt x="515874" y="73278"/>
                </a:lnTo>
                <a:lnTo>
                  <a:pt x="488696" y="73278"/>
                </a:lnTo>
                <a:lnTo>
                  <a:pt x="48869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49182" y="2358008"/>
            <a:ext cx="471170" cy="147320"/>
          </a:xfrm>
          <a:custGeom>
            <a:avLst/>
            <a:gdLst/>
            <a:ahLst/>
            <a:cxnLst/>
            <a:rect l="l" t="t" r="r" b="b"/>
            <a:pathLst>
              <a:path w="471170" h="147319">
                <a:moveTo>
                  <a:pt x="13970" y="118110"/>
                </a:moveTo>
                <a:lnTo>
                  <a:pt x="0" y="128269"/>
                </a:lnTo>
                <a:lnTo>
                  <a:pt x="0" y="136143"/>
                </a:lnTo>
                <a:lnTo>
                  <a:pt x="13970" y="146303"/>
                </a:lnTo>
                <a:lnTo>
                  <a:pt x="17907" y="146176"/>
                </a:lnTo>
                <a:lnTo>
                  <a:pt x="21082" y="144779"/>
                </a:lnTo>
                <a:lnTo>
                  <a:pt x="23875" y="142112"/>
                </a:lnTo>
                <a:lnTo>
                  <a:pt x="26543" y="139445"/>
                </a:lnTo>
                <a:lnTo>
                  <a:pt x="27940" y="136143"/>
                </a:lnTo>
                <a:lnTo>
                  <a:pt x="27940" y="128269"/>
                </a:lnTo>
                <a:lnTo>
                  <a:pt x="13970" y="118110"/>
                </a:lnTo>
                <a:close/>
              </a:path>
              <a:path w="471170" h="147319">
                <a:moveTo>
                  <a:pt x="270510" y="0"/>
                </a:moveTo>
                <a:lnTo>
                  <a:pt x="263271" y="0"/>
                </a:lnTo>
                <a:lnTo>
                  <a:pt x="256921" y="1524"/>
                </a:lnTo>
                <a:lnTo>
                  <a:pt x="251460" y="4444"/>
                </a:lnTo>
                <a:lnTo>
                  <a:pt x="246125" y="7365"/>
                </a:lnTo>
                <a:lnTo>
                  <a:pt x="241808" y="11302"/>
                </a:lnTo>
                <a:lnTo>
                  <a:pt x="238887" y="16382"/>
                </a:lnTo>
                <a:lnTo>
                  <a:pt x="235839" y="21462"/>
                </a:lnTo>
                <a:lnTo>
                  <a:pt x="234347" y="27304"/>
                </a:lnTo>
                <a:lnTo>
                  <a:pt x="234442" y="40386"/>
                </a:lnTo>
                <a:lnTo>
                  <a:pt x="235966" y="46354"/>
                </a:lnTo>
                <a:lnTo>
                  <a:pt x="238887" y="51688"/>
                </a:lnTo>
                <a:lnTo>
                  <a:pt x="241681" y="57150"/>
                </a:lnTo>
                <a:lnTo>
                  <a:pt x="245491" y="62483"/>
                </a:lnTo>
                <a:lnTo>
                  <a:pt x="250190" y="67944"/>
                </a:lnTo>
                <a:lnTo>
                  <a:pt x="244232" y="72034"/>
                </a:lnTo>
                <a:lnTo>
                  <a:pt x="222503" y="114553"/>
                </a:lnTo>
                <a:lnTo>
                  <a:pt x="224409" y="121412"/>
                </a:lnTo>
                <a:lnTo>
                  <a:pt x="255539" y="145494"/>
                </a:lnTo>
                <a:lnTo>
                  <a:pt x="275590" y="146938"/>
                </a:lnTo>
                <a:lnTo>
                  <a:pt x="282194" y="145795"/>
                </a:lnTo>
                <a:lnTo>
                  <a:pt x="288798" y="143637"/>
                </a:lnTo>
                <a:lnTo>
                  <a:pt x="295275" y="141350"/>
                </a:lnTo>
                <a:lnTo>
                  <a:pt x="300990" y="138049"/>
                </a:lnTo>
                <a:lnTo>
                  <a:pt x="305943" y="133350"/>
                </a:lnTo>
                <a:lnTo>
                  <a:pt x="329830" y="133350"/>
                </a:lnTo>
                <a:lnTo>
                  <a:pt x="326228" y="129031"/>
                </a:lnTo>
                <a:lnTo>
                  <a:pt x="264033" y="129031"/>
                </a:lnTo>
                <a:lnTo>
                  <a:pt x="259461" y="127888"/>
                </a:lnTo>
                <a:lnTo>
                  <a:pt x="243586" y="103886"/>
                </a:lnTo>
                <a:lnTo>
                  <a:pt x="244601" y="100837"/>
                </a:lnTo>
                <a:lnTo>
                  <a:pt x="246761" y="96900"/>
                </a:lnTo>
                <a:lnTo>
                  <a:pt x="249047" y="93090"/>
                </a:lnTo>
                <a:lnTo>
                  <a:pt x="252984" y="89026"/>
                </a:lnTo>
                <a:lnTo>
                  <a:pt x="262000" y="81914"/>
                </a:lnTo>
                <a:lnTo>
                  <a:pt x="286702" y="81914"/>
                </a:lnTo>
                <a:lnTo>
                  <a:pt x="277241" y="70612"/>
                </a:lnTo>
                <a:lnTo>
                  <a:pt x="293116" y="59181"/>
                </a:lnTo>
                <a:lnTo>
                  <a:pt x="295528" y="56768"/>
                </a:lnTo>
                <a:lnTo>
                  <a:pt x="265811" y="56768"/>
                </a:lnTo>
                <a:lnTo>
                  <a:pt x="262509" y="52831"/>
                </a:lnTo>
                <a:lnTo>
                  <a:pt x="259715" y="48894"/>
                </a:lnTo>
                <a:lnTo>
                  <a:pt x="257556" y="45212"/>
                </a:lnTo>
                <a:lnTo>
                  <a:pt x="255270" y="41528"/>
                </a:lnTo>
                <a:lnTo>
                  <a:pt x="254253" y="37845"/>
                </a:lnTo>
                <a:lnTo>
                  <a:pt x="254163" y="31241"/>
                </a:lnTo>
                <a:lnTo>
                  <a:pt x="254889" y="28701"/>
                </a:lnTo>
                <a:lnTo>
                  <a:pt x="256286" y="26288"/>
                </a:lnTo>
                <a:lnTo>
                  <a:pt x="257683" y="23749"/>
                </a:lnTo>
                <a:lnTo>
                  <a:pt x="259715" y="21716"/>
                </a:lnTo>
                <a:lnTo>
                  <a:pt x="262127" y="20065"/>
                </a:lnTo>
                <a:lnTo>
                  <a:pt x="264668" y="18541"/>
                </a:lnTo>
                <a:lnTo>
                  <a:pt x="267589" y="17652"/>
                </a:lnTo>
                <a:lnTo>
                  <a:pt x="303011" y="17652"/>
                </a:lnTo>
                <a:lnTo>
                  <a:pt x="301878" y="15748"/>
                </a:lnTo>
                <a:lnTo>
                  <a:pt x="278002" y="126"/>
                </a:lnTo>
                <a:lnTo>
                  <a:pt x="270510" y="0"/>
                </a:lnTo>
                <a:close/>
              </a:path>
              <a:path w="471170" h="147319">
                <a:moveTo>
                  <a:pt x="329830" y="133350"/>
                </a:moveTo>
                <a:lnTo>
                  <a:pt x="305943" y="133350"/>
                </a:lnTo>
                <a:lnTo>
                  <a:pt x="315722" y="144906"/>
                </a:lnTo>
                <a:lnTo>
                  <a:pt x="339471" y="144906"/>
                </a:lnTo>
                <a:lnTo>
                  <a:pt x="329830" y="133350"/>
                </a:lnTo>
                <a:close/>
              </a:path>
              <a:path w="471170" h="147319">
                <a:moveTo>
                  <a:pt x="286702" y="81914"/>
                </a:moveTo>
                <a:lnTo>
                  <a:pt x="262000" y="81914"/>
                </a:lnTo>
                <a:lnTo>
                  <a:pt x="294132" y="119506"/>
                </a:lnTo>
                <a:lnTo>
                  <a:pt x="290449" y="122681"/>
                </a:lnTo>
                <a:lnTo>
                  <a:pt x="286385" y="124967"/>
                </a:lnTo>
                <a:lnTo>
                  <a:pt x="282194" y="126618"/>
                </a:lnTo>
                <a:lnTo>
                  <a:pt x="277875" y="128269"/>
                </a:lnTo>
                <a:lnTo>
                  <a:pt x="273558" y="129031"/>
                </a:lnTo>
                <a:lnTo>
                  <a:pt x="326228" y="129031"/>
                </a:lnTo>
                <a:lnTo>
                  <a:pt x="319024" y="120395"/>
                </a:lnTo>
                <a:lnTo>
                  <a:pt x="322199" y="116458"/>
                </a:lnTo>
                <a:lnTo>
                  <a:pt x="324993" y="111125"/>
                </a:lnTo>
                <a:lnTo>
                  <a:pt x="327147" y="104901"/>
                </a:lnTo>
                <a:lnTo>
                  <a:pt x="305943" y="104901"/>
                </a:lnTo>
                <a:lnTo>
                  <a:pt x="286702" y="81914"/>
                </a:lnTo>
                <a:close/>
              </a:path>
              <a:path w="471170" h="147319">
                <a:moveTo>
                  <a:pt x="330962" y="79755"/>
                </a:moveTo>
                <a:lnTo>
                  <a:pt x="311912" y="79755"/>
                </a:lnTo>
                <a:lnTo>
                  <a:pt x="311855" y="85089"/>
                </a:lnTo>
                <a:lnTo>
                  <a:pt x="311403" y="89153"/>
                </a:lnTo>
                <a:lnTo>
                  <a:pt x="310388" y="93344"/>
                </a:lnTo>
                <a:lnTo>
                  <a:pt x="309245" y="97536"/>
                </a:lnTo>
                <a:lnTo>
                  <a:pt x="307848" y="101345"/>
                </a:lnTo>
                <a:lnTo>
                  <a:pt x="305943" y="104901"/>
                </a:lnTo>
                <a:lnTo>
                  <a:pt x="327147" y="104901"/>
                </a:lnTo>
                <a:lnTo>
                  <a:pt x="329565" y="97916"/>
                </a:lnTo>
                <a:lnTo>
                  <a:pt x="330835" y="89662"/>
                </a:lnTo>
                <a:lnTo>
                  <a:pt x="330962" y="79755"/>
                </a:lnTo>
                <a:close/>
              </a:path>
              <a:path w="471170" h="147319">
                <a:moveTo>
                  <a:pt x="303011" y="17652"/>
                </a:moveTo>
                <a:lnTo>
                  <a:pt x="274193" y="17652"/>
                </a:lnTo>
                <a:lnTo>
                  <a:pt x="276987" y="18414"/>
                </a:lnTo>
                <a:lnTo>
                  <a:pt x="281813" y="21208"/>
                </a:lnTo>
                <a:lnTo>
                  <a:pt x="283718" y="22987"/>
                </a:lnTo>
                <a:lnTo>
                  <a:pt x="286258" y="27304"/>
                </a:lnTo>
                <a:lnTo>
                  <a:pt x="287020" y="29590"/>
                </a:lnTo>
                <a:lnTo>
                  <a:pt x="286893" y="36067"/>
                </a:lnTo>
                <a:lnTo>
                  <a:pt x="285876" y="39624"/>
                </a:lnTo>
                <a:lnTo>
                  <a:pt x="283591" y="42544"/>
                </a:lnTo>
                <a:lnTo>
                  <a:pt x="281432" y="45465"/>
                </a:lnTo>
                <a:lnTo>
                  <a:pt x="278384" y="48132"/>
                </a:lnTo>
                <a:lnTo>
                  <a:pt x="274447" y="50673"/>
                </a:lnTo>
                <a:lnTo>
                  <a:pt x="265811" y="56768"/>
                </a:lnTo>
                <a:lnTo>
                  <a:pt x="295528" y="56768"/>
                </a:lnTo>
                <a:lnTo>
                  <a:pt x="297815" y="54482"/>
                </a:lnTo>
                <a:lnTo>
                  <a:pt x="304419" y="44068"/>
                </a:lnTo>
                <a:lnTo>
                  <a:pt x="306070" y="38100"/>
                </a:lnTo>
                <a:lnTo>
                  <a:pt x="306197" y="25653"/>
                </a:lnTo>
                <a:lnTo>
                  <a:pt x="304673" y="20446"/>
                </a:lnTo>
                <a:lnTo>
                  <a:pt x="303011" y="17652"/>
                </a:lnTo>
                <a:close/>
              </a:path>
              <a:path w="471170" h="147319">
                <a:moveTo>
                  <a:pt x="13970" y="40004"/>
                </a:moveTo>
                <a:lnTo>
                  <a:pt x="0" y="50037"/>
                </a:lnTo>
                <a:lnTo>
                  <a:pt x="0" y="58038"/>
                </a:lnTo>
                <a:lnTo>
                  <a:pt x="13970" y="68071"/>
                </a:lnTo>
                <a:lnTo>
                  <a:pt x="17907" y="67944"/>
                </a:lnTo>
                <a:lnTo>
                  <a:pt x="21082" y="66675"/>
                </a:lnTo>
                <a:lnTo>
                  <a:pt x="23875" y="64007"/>
                </a:lnTo>
                <a:lnTo>
                  <a:pt x="26543" y="61340"/>
                </a:lnTo>
                <a:lnTo>
                  <a:pt x="27940" y="58038"/>
                </a:lnTo>
                <a:lnTo>
                  <a:pt x="27940" y="50037"/>
                </a:lnTo>
                <a:lnTo>
                  <a:pt x="13970" y="40004"/>
                </a:lnTo>
                <a:close/>
              </a:path>
              <a:path w="471170" h="147319">
                <a:moveTo>
                  <a:pt x="403351" y="1524"/>
                </a:moveTo>
                <a:lnTo>
                  <a:pt x="355473" y="1524"/>
                </a:lnTo>
                <a:lnTo>
                  <a:pt x="355473" y="144906"/>
                </a:lnTo>
                <a:lnTo>
                  <a:pt x="401955" y="144906"/>
                </a:lnTo>
                <a:lnTo>
                  <a:pt x="412501" y="144305"/>
                </a:lnTo>
                <a:lnTo>
                  <a:pt x="452628" y="125856"/>
                </a:lnTo>
                <a:lnTo>
                  <a:pt x="377190" y="125856"/>
                </a:lnTo>
                <a:lnTo>
                  <a:pt x="377190" y="20574"/>
                </a:lnTo>
                <a:lnTo>
                  <a:pt x="452910" y="20574"/>
                </a:lnTo>
                <a:lnTo>
                  <a:pt x="446750" y="14918"/>
                </a:lnTo>
                <a:lnTo>
                  <a:pt x="439674" y="10160"/>
                </a:lnTo>
                <a:lnTo>
                  <a:pt x="431694" y="6471"/>
                </a:lnTo>
                <a:lnTo>
                  <a:pt x="422989" y="3794"/>
                </a:lnTo>
                <a:lnTo>
                  <a:pt x="413545" y="2141"/>
                </a:lnTo>
                <a:lnTo>
                  <a:pt x="403351" y="1524"/>
                </a:lnTo>
                <a:close/>
              </a:path>
              <a:path w="471170" h="147319">
                <a:moveTo>
                  <a:pt x="452910" y="20574"/>
                </a:moveTo>
                <a:lnTo>
                  <a:pt x="401955" y="20574"/>
                </a:lnTo>
                <a:lnTo>
                  <a:pt x="413009" y="21482"/>
                </a:lnTo>
                <a:lnTo>
                  <a:pt x="422576" y="24034"/>
                </a:lnTo>
                <a:lnTo>
                  <a:pt x="448567" y="61094"/>
                </a:lnTo>
                <a:lnTo>
                  <a:pt x="449325" y="73025"/>
                </a:lnTo>
                <a:lnTo>
                  <a:pt x="448565" y="85048"/>
                </a:lnTo>
                <a:lnTo>
                  <a:pt x="422084" y="122427"/>
                </a:lnTo>
                <a:lnTo>
                  <a:pt x="400812" y="125856"/>
                </a:lnTo>
                <a:lnTo>
                  <a:pt x="452628" y="125856"/>
                </a:lnTo>
                <a:lnTo>
                  <a:pt x="470340" y="83859"/>
                </a:lnTo>
                <a:lnTo>
                  <a:pt x="470916" y="73025"/>
                </a:lnTo>
                <a:lnTo>
                  <a:pt x="470342" y="62263"/>
                </a:lnTo>
                <a:lnTo>
                  <a:pt x="468804" y="52276"/>
                </a:lnTo>
                <a:lnTo>
                  <a:pt x="466290" y="43074"/>
                </a:lnTo>
                <a:lnTo>
                  <a:pt x="462788" y="34670"/>
                </a:lnTo>
                <a:lnTo>
                  <a:pt x="458283" y="27197"/>
                </a:lnTo>
                <a:lnTo>
                  <a:pt x="452910" y="20574"/>
                </a:lnTo>
                <a:close/>
              </a:path>
              <a:path w="471170" h="147319">
                <a:moveTo>
                  <a:pt x="155067" y="1524"/>
                </a:moveTo>
                <a:lnTo>
                  <a:pt x="104013" y="1524"/>
                </a:lnTo>
                <a:lnTo>
                  <a:pt x="104013" y="144906"/>
                </a:lnTo>
                <a:lnTo>
                  <a:pt x="125730" y="144906"/>
                </a:lnTo>
                <a:lnTo>
                  <a:pt x="125730" y="90804"/>
                </a:lnTo>
                <a:lnTo>
                  <a:pt x="180834" y="90804"/>
                </a:lnTo>
                <a:lnTo>
                  <a:pt x="178689" y="86867"/>
                </a:lnTo>
                <a:lnTo>
                  <a:pt x="187325" y="83565"/>
                </a:lnTo>
                <a:lnTo>
                  <a:pt x="193928" y="78486"/>
                </a:lnTo>
                <a:lnTo>
                  <a:pt x="197932" y="72008"/>
                </a:lnTo>
                <a:lnTo>
                  <a:pt x="125730" y="72008"/>
                </a:lnTo>
                <a:lnTo>
                  <a:pt x="125730" y="20192"/>
                </a:lnTo>
                <a:lnTo>
                  <a:pt x="197664" y="20192"/>
                </a:lnTo>
                <a:lnTo>
                  <a:pt x="195580" y="16382"/>
                </a:lnTo>
                <a:lnTo>
                  <a:pt x="163018" y="1954"/>
                </a:lnTo>
                <a:lnTo>
                  <a:pt x="155067" y="1524"/>
                </a:lnTo>
                <a:close/>
              </a:path>
              <a:path w="471170" h="147319">
                <a:moveTo>
                  <a:pt x="180834" y="90804"/>
                </a:moveTo>
                <a:lnTo>
                  <a:pt x="156464" y="90804"/>
                </a:lnTo>
                <a:lnTo>
                  <a:pt x="185547" y="144906"/>
                </a:lnTo>
                <a:lnTo>
                  <a:pt x="210312" y="144906"/>
                </a:lnTo>
                <a:lnTo>
                  <a:pt x="180834" y="90804"/>
                </a:lnTo>
                <a:close/>
              </a:path>
              <a:path w="471170" h="147319">
                <a:moveTo>
                  <a:pt x="197664" y="20192"/>
                </a:moveTo>
                <a:lnTo>
                  <a:pt x="152908" y="20192"/>
                </a:lnTo>
                <a:lnTo>
                  <a:pt x="163449" y="20319"/>
                </a:lnTo>
                <a:lnTo>
                  <a:pt x="171069" y="22605"/>
                </a:lnTo>
                <a:lnTo>
                  <a:pt x="175768" y="27304"/>
                </a:lnTo>
                <a:lnTo>
                  <a:pt x="180594" y="31876"/>
                </a:lnTo>
                <a:lnTo>
                  <a:pt x="182880" y="38353"/>
                </a:lnTo>
                <a:lnTo>
                  <a:pt x="182861" y="53534"/>
                </a:lnTo>
                <a:lnTo>
                  <a:pt x="182880" y="54737"/>
                </a:lnTo>
                <a:lnTo>
                  <a:pt x="180594" y="60960"/>
                </a:lnTo>
                <a:lnTo>
                  <a:pt x="171069" y="69723"/>
                </a:lnTo>
                <a:lnTo>
                  <a:pt x="163449" y="72008"/>
                </a:lnTo>
                <a:lnTo>
                  <a:pt x="197932" y="72008"/>
                </a:lnTo>
                <a:lnTo>
                  <a:pt x="204724" y="46481"/>
                </a:lnTo>
                <a:lnTo>
                  <a:pt x="204724" y="37718"/>
                </a:lnTo>
                <a:lnTo>
                  <a:pt x="202946" y="29844"/>
                </a:lnTo>
                <a:lnTo>
                  <a:pt x="197664" y="2019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89172" y="2342388"/>
            <a:ext cx="1216660" cy="177800"/>
          </a:xfrm>
          <a:custGeom>
            <a:avLst/>
            <a:gdLst/>
            <a:ahLst/>
            <a:cxnLst/>
            <a:rect l="l" t="t" r="r" b="b"/>
            <a:pathLst>
              <a:path w="1216659" h="177800">
                <a:moveTo>
                  <a:pt x="787414" y="109600"/>
                </a:moveTo>
                <a:lnTo>
                  <a:pt x="746266" y="116204"/>
                </a:lnTo>
                <a:lnTo>
                  <a:pt x="727343" y="136271"/>
                </a:lnTo>
                <a:lnTo>
                  <a:pt x="727343" y="150622"/>
                </a:lnTo>
                <a:lnTo>
                  <a:pt x="729756" y="156717"/>
                </a:lnTo>
                <a:lnTo>
                  <a:pt x="734652" y="161744"/>
                </a:lnTo>
                <a:lnTo>
                  <a:pt x="739408" y="166750"/>
                </a:lnTo>
                <a:lnTo>
                  <a:pt x="778393" y="176744"/>
                </a:lnTo>
                <a:lnTo>
                  <a:pt x="787414" y="176911"/>
                </a:lnTo>
                <a:lnTo>
                  <a:pt x="796415" y="176744"/>
                </a:lnTo>
                <a:lnTo>
                  <a:pt x="835293" y="166750"/>
                </a:lnTo>
                <a:lnTo>
                  <a:pt x="839757" y="162051"/>
                </a:lnTo>
                <a:lnTo>
                  <a:pt x="787414" y="162051"/>
                </a:lnTo>
                <a:lnTo>
                  <a:pt x="778151" y="161744"/>
                </a:lnTo>
                <a:lnTo>
                  <a:pt x="746139" y="149478"/>
                </a:lnTo>
                <a:lnTo>
                  <a:pt x="746139" y="137287"/>
                </a:lnTo>
                <a:lnTo>
                  <a:pt x="787414" y="124333"/>
                </a:lnTo>
                <a:lnTo>
                  <a:pt x="839376" y="124333"/>
                </a:lnTo>
                <a:lnTo>
                  <a:pt x="835293" y="120141"/>
                </a:lnTo>
                <a:lnTo>
                  <a:pt x="796415" y="109860"/>
                </a:lnTo>
                <a:lnTo>
                  <a:pt x="787414" y="109600"/>
                </a:lnTo>
                <a:close/>
              </a:path>
              <a:path w="1216659" h="177800">
                <a:moveTo>
                  <a:pt x="839376" y="124333"/>
                </a:moveTo>
                <a:lnTo>
                  <a:pt x="787414" y="124333"/>
                </a:lnTo>
                <a:lnTo>
                  <a:pt x="796675" y="124642"/>
                </a:lnTo>
                <a:lnTo>
                  <a:pt x="804829" y="125571"/>
                </a:lnTo>
                <a:lnTo>
                  <a:pt x="828816" y="143510"/>
                </a:lnTo>
                <a:lnTo>
                  <a:pt x="828689" y="149478"/>
                </a:lnTo>
                <a:lnTo>
                  <a:pt x="787414" y="162051"/>
                </a:lnTo>
                <a:lnTo>
                  <a:pt x="839757" y="162051"/>
                </a:lnTo>
                <a:lnTo>
                  <a:pt x="844945" y="156717"/>
                </a:lnTo>
                <a:lnTo>
                  <a:pt x="847358" y="150622"/>
                </a:lnTo>
                <a:lnTo>
                  <a:pt x="847358" y="136271"/>
                </a:lnTo>
                <a:lnTo>
                  <a:pt x="844945" y="130175"/>
                </a:lnTo>
                <a:lnTo>
                  <a:pt x="839376" y="124333"/>
                </a:lnTo>
                <a:close/>
              </a:path>
              <a:path w="1216659" h="177800">
                <a:moveTo>
                  <a:pt x="605804" y="108076"/>
                </a:moveTo>
                <a:lnTo>
                  <a:pt x="565164" y="114808"/>
                </a:lnTo>
                <a:lnTo>
                  <a:pt x="553480" y="123951"/>
                </a:lnTo>
                <a:lnTo>
                  <a:pt x="548654" y="129032"/>
                </a:lnTo>
                <a:lnTo>
                  <a:pt x="546241" y="135254"/>
                </a:lnTo>
                <a:lnTo>
                  <a:pt x="546241" y="149733"/>
                </a:lnTo>
                <a:lnTo>
                  <a:pt x="581033" y="174732"/>
                </a:lnTo>
                <a:lnTo>
                  <a:pt x="605804" y="176911"/>
                </a:lnTo>
                <a:lnTo>
                  <a:pt x="614563" y="176724"/>
                </a:lnTo>
                <a:lnTo>
                  <a:pt x="652667" y="166242"/>
                </a:lnTo>
                <a:lnTo>
                  <a:pt x="656665" y="161925"/>
                </a:lnTo>
                <a:lnTo>
                  <a:pt x="605804" y="161925"/>
                </a:lnTo>
                <a:lnTo>
                  <a:pt x="596616" y="161542"/>
                </a:lnTo>
                <a:lnTo>
                  <a:pt x="564783" y="148716"/>
                </a:lnTo>
                <a:lnTo>
                  <a:pt x="564783" y="136271"/>
                </a:lnTo>
                <a:lnTo>
                  <a:pt x="605804" y="123316"/>
                </a:lnTo>
                <a:lnTo>
                  <a:pt x="656793" y="123316"/>
                </a:lnTo>
                <a:lnTo>
                  <a:pt x="652667" y="118745"/>
                </a:lnTo>
                <a:lnTo>
                  <a:pt x="614563" y="108336"/>
                </a:lnTo>
                <a:lnTo>
                  <a:pt x="605804" y="108076"/>
                </a:lnTo>
                <a:close/>
              </a:path>
              <a:path w="1216659" h="177800">
                <a:moveTo>
                  <a:pt x="656793" y="123316"/>
                </a:moveTo>
                <a:lnTo>
                  <a:pt x="605804" y="123316"/>
                </a:lnTo>
                <a:lnTo>
                  <a:pt x="614805" y="123555"/>
                </a:lnTo>
                <a:lnTo>
                  <a:pt x="622758" y="124460"/>
                </a:lnTo>
                <a:lnTo>
                  <a:pt x="646571" y="142494"/>
                </a:lnTo>
                <a:lnTo>
                  <a:pt x="646317" y="148716"/>
                </a:lnTo>
                <a:lnTo>
                  <a:pt x="605804" y="161925"/>
                </a:lnTo>
                <a:lnTo>
                  <a:pt x="656665" y="161925"/>
                </a:lnTo>
                <a:lnTo>
                  <a:pt x="662192" y="155956"/>
                </a:lnTo>
                <a:lnTo>
                  <a:pt x="664478" y="149733"/>
                </a:lnTo>
                <a:lnTo>
                  <a:pt x="664478" y="135254"/>
                </a:lnTo>
                <a:lnTo>
                  <a:pt x="662192" y="129032"/>
                </a:lnTo>
                <a:lnTo>
                  <a:pt x="657366" y="123951"/>
                </a:lnTo>
                <a:lnTo>
                  <a:pt x="656793" y="123316"/>
                </a:lnTo>
                <a:close/>
              </a:path>
              <a:path w="1216659" h="177800">
                <a:moveTo>
                  <a:pt x="1036461" y="139700"/>
                </a:moveTo>
                <a:lnTo>
                  <a:pt x="874155" y="139700"/>
                </a:lnTo>
                <a:lnTo>
                  <a:pt x="874155" y="155194"/>
                </a:lnTo>
                <a:lnTo>
                  <a:pt x="1036461" y="155194"/>
                </a:lnTo>
                <a:lnTo>
                  <a:pt x="1036461" y="139700"/>
                </a:lnTo>
                <a:close/>
              </a:path>
              <a:path w="1216659" h="177800">
                <a:moveTo>
                  <a:pt x="964579" y="97789"/>
                </a:moveTo>
                <a:lnTo>
                  <a:pt x="945783" y="97789"/>
                </a:lnTo>
                <a:lnTo>
                  <a:pt x="945783" y="139700"/>
                </a:lnTo>
                <a:lnTo>
                  <a:pt x="964579" y="139700"/>
                </a:lnTo>
                <a:lnTo>
                  <a:pt x="964579" y="97789"/>
                </a:lnTo>
                <a:close/>
              </a:path>
              <a:path w="1216659" h="177800">
                <a:moveTo>
                  <a:pt x="964833" y="30607"/>
                </a:moveTo>
                <a:lnTo>
                  <a:pt x="945275" y="30607"/>
                </a:lnTo>
                <a:lnTo>
                  <a:pt x="945148" y="39115"/>
                </a:lnTo>
                <a:lnTo>
                  <a:pt x="943370" y="45592"/>
                </a:lnTo>
                <a:lnTo>
                  <a:pt x="939941" y="51815"/>
                </a:lnTo>
                <a:lnTo>
                  <a:pt x="936512" y="58165"/>
                </a:lnTo>
                <a:lnTo>
                  <a:pt x="931813" y="63881"/>
                </a:lnTo>
                <a:lnTo>
                  <a:pt x="898031" y="85725"/>
                </a:lnTo>
                <a:lnTo>
                  <a:pt x="881648" y="89662"/>
                </a:lnTo>
                <a:lnTo>
                  <a:pt x="889395" y="104521"/>
                </a:lnTo>
                <a:lnTo>
                  <a:pt x="928543" y="88217"/>
                </a:lnTo>
                <a:lnTo>
                  <a:pt x="955308" y="58420"/>
                </a:lnTo>
                <a:lnTo>
                  <a:pt x="973925" y="58420"/>
                </a:lnTo>
                <a:lnTo>
                  <a:pt x="973596" y="58038"/>
                </a:lnTo>
                <a:lnTo>
                  <a:pt x="970167" y="51815"/>
                </a:lnTo>
                <a:lnTo>
                  <a:pt x="966611" y="45592"/>
                </a:lnTo>
                <a:lnTo>
                  <a:pt x="964960" y="39115"/>
                </a:lnTo>
                <a:lnTo>
                  <a:pt x="964833" y="30607"/>
                </a:lnTo>
                <a:close/>
              </a:path>
              <a:path w="1216659" h="177800">
                <a:moveTo>
                  <a:pt x="973925" y="58420"/>
                </a:moveTo>
                <a:lnTo>
                  <a:pt x="955308" y="58420"/>
                </a:lnTo>
                <a:lnTo>
                  <a:pt x="958576" y="64162"/>
                </a:lnTo>
                <a:lnTo>
                  <a:pt x="988116" y="91410"/>
                </a:lnTo>
                <a:lnTo>
                  <a:pt x="1021856" y="103759"/>
                </a:lnTo>
                <a:lnTo>
                  <a:pt x="1029349" y="88900"/>
                </a:lnTo>
                <a:lnTo>
                  <a:pt x="1023039" y="87659"/>
                </a:lnTo>
                <a:lnTo>
                  <a:pt x="1016871" y="86026"/>
                </a:lnTo>
                <a:lnTo>
                  <a:pt x="978422" y="63626"/>
                </a:lnTo>
                <a:lnTo>
                  <a:pt x="973925" y="58420"/>
                </a:lnTo>
                <a:close/>
              </a:path>
              <a:path w="1216659" h="177800">
                <a:moveTo>
                  <a:pt x="1022364" y="15239"/>
                </a:moveTo>
                <a:lnTo>
                  <a:pt x="887617" y="15239"/>
                </a:lnTo>
                <a:lnTo>
                  <a:pt x="887617" y="30607"/>
                </a:lnTo>
                <a:lnTo>
                  <a:pt x="1022364" y="30607"/>
                </a:lnTo>
                <a:lnTo>
                  <a:pt x="1022364" y="15239"/>
                </a:lnTo>
                <a:close/>
              </a:path>
              <a:path w="1216659" h="177800">
                <a:moveTo>
                  <a:pt x="201817" y="14859"/>
                </a:moveTo>
                <a:lnTo>
                  <a:pt x="183021" y="14859"/>
                </a:lnTo>
                <a:lnTo>
                  <a:pt x="183021" y="135127"/>
                </a:lnTo>
                <a:lnTo>
                  <a:pt x="268111" y="135127"/>
                </a:lnTo>
                <a:lnTo>
                  <a:pt x="268111" y="119761"/>
                </a:lnTo>
                <a:lnTo>
                  <a:pt x="201817" y="119761"/>
                </a:lnTo>
                <a:lnTo>
                  <a:pt x="201817" y="75184"/>
                </a:lnTo>
                <a:lnTo>
                  <a:pt x="268111" y="75184"/>
                </a:lnTo>
                <a:lnTo>
                  <a:pt x="268111" y="60325"/>
                </a:lnTo>
                <a:lnTo>
                  <a:pt x="201817" y="60325"/>
                </a:lnTo>
                <a:lnTo>
                  <a:pt x="201817" y="14859"/>
                </a:lnTo>
                <a:close/>
              </a:path>
              <a:path w="1216659" h="177800">
                <a:moveTo>
                  <a:pt x="268111" y="75184"/>
                </a:moveTo>
                <a:lnTo>
                  <a:pt x="249569" y="75184"/>
                </a:lnTo>
                <a:lnTo>
                  <a:pt x="249569" y="119761"/>
                </a:lnTo>
                <a:lnTo>
                  <a:pt x="268111" y="119761"/>
                </a:lnTo>
                <a:lnTo>
                  <a:pt x="268111" y="75184"/>
                </a:lnTo>
                <a:close/>
              </a:path>
              <a:path w="1216659" h="177800">
                <a:moveTo>
                  <a:pt x="268111" y="14859"/>
                </a:moveTo>
                <a:lnTo>
                  <a:pt x="249569" y="14859"/>
                </a:lnTo>
                <a:lnTo>
                  <a:pt x="249569" y="60325"/>
                </a:lnTo>
                <a:lnTo>
                  <a:pt x="268111" y="60325"/>
                </a:lnTo>
                <a:lnTo>
                  <a:pt x="268111" y="14859"/>
                </a:lnTo>
                <a:close/>
              </a:path>
              <a:path w="1216659" h="177800">
                <a:moveTo>
                  <a:pt x="114822" y="111378"/>
                </a:moveTo>
                <a:lnTo>
                  <a:pt x="97042" y="111378"/>
                </a:lnTo>
                <a:lnTo>
                  <a:pt x="97042" y="168656"/>
                </a:lnTo>
                <a:lnTo>
                  <a:pt x="114822" y="168656"/>
                </a:lnTo>
                <a:lnTo>
                  <a:pt x="114822" y="111378"/>
                </a:lnTo>
                <a:close/>
              </a:path>
              <a:path w="1216659" h="177800">
                <a:moveTo>
                  <a:pt x="45607" y="14224"/>
                </a:moveTo>
                <a:lnTo>
                  <a:pt x="30240" y="14224"/>
                </a:lnTo>
                <a:lnTo>
                  <a:pt x="23509" y="16763"/>
                </a:lnTo>
                <a:lnTo>
                  <a:pt x="2566" y="50613"/>
                </a:lnTo>
                <a:lnTo>
                  <a:pt x="0" y="80010"/>
                </a:lnTo>
                <a:lnTo>
                  <a:pt x="192" y="85887"/>
                </a:lnTo>
                <a:lnTo>
                  <a:pt x="13819" y="127357"/>
                </a:lnTo>
                <a:lnTo>
                  <a:pt x="30240" y="139191"/>
                </a:lnTo>
                <a:lnTo>
                  <a:pt x="38114" y="139191"/>
                </a:lnTo>
                <a:lnTo>
                  <a:pt x="45607" y="139064"/>
                </a:lnTo>
                <a:lnTo>
                  <a:pt x="52338" y="136778"/>
                </a:lnTo>
                <a:lnTo>
                  <a:pt x="57926" y="131952"/>
                </a:lnTo>
                <a:lnTo>
                  <a:pt x="63641" y="127126"/>
                </a:lnTo>
                <a:lnTo>
                  <a:pt x="67427" y="121285"/>
                </a:lnTo>
                <a:lnTo>
                  <a:pt x="31510" y="121285"/>
                </a:lnTo>
                <a:lnTo>
                  <a:pt x="26303" y="117348"/>
                </a:lnTo>
                <a:lnTo>
                  <a:pt x="17032" y="76581"/>
                </a:lnTo>
                <a:lnTo>
                  <a:pt x="17441" y="66510"/>
                </a:lnTo>
                <a:lnTo>
                  <a:pt x="38114" y="31876"/>
                </a:lnTo>
                <a:lnTo>
                  <a:pt x="67415" y="31876"/>
                </a:lnTo>
                <a:lnTo>
                  <a:pt x="63641" y="26162"/>
                </a:lnTo>
                <a:lnTo>
                  <a:pt x="52338" y="16637"/>
                </a:lnTo>
                <a:lnTo>
                  <a:pt x="45607" y="14224"/>
                </a:lnTo>
                <a:close/>
              </a:path>
              <a:path w="1216659" h="177800">
                <a:moveTo>
                  <a:pt x="67415" y="31876"/>
                </a:moveTo>
                <a:lnTo>
                  <a:pt x="38114" y="31876"/>
                </a:lnTo>
                <a:lnTo>
                  <a:pt x="44718" y="32003"/>
                </a:lnTo>
                <a:lnTo>
                  <a:pt x="49798" y="35813"/>
                </a:lnTo>
                <a:lnTo>
                  <a:pt x="59450" y="76581"/>
                </a:lnTo>
                <a:lnTo>
                  <a:pt x="59019" y="86651"/>
                </a:lnTo>
                <a:lnTo>
                  <a:pt x="44718" y="121285"/>
                </a:lnTo>
                <a:lnTo>
                  <a:pt x="67427" y="121285"/>
                </a:lnTo>
                <a:lnTo>
                  <a:pt x="68086" y="120269"/>
                </a:lnTo>
                <a:lnTo>
                  <a:pt x="71261" y="111378"/>
                </a:lnTo>
                <a:lnTo>
                  <a:pt x="114822" y="111378"/>
                </a:lnTo>
                <a:lnTo>
                  <a:pt x="114822" y="96012"/>
                </a:lnTo>
                <a:lnTo>
                  <a:pt x="75325" y="96012"/>
                </a:lnTo>
                <a:lnTo>
                  <a:pt x="76087" y="89915"/>
                </a:lnTo>
                <a:lnTo>
                  <a:pt x="76338" y="86651"/>
                </a:lnTo>
                <a:lnTo>
                  <a:pt x="76595" y="80010"/>
                </a:lnTo>
                <a:lnTo>
                  <a:pt x="76595" y="69596"/>
                </a:lnTo>
                <a:lnTo>
                  <a:pt x="76214" y="62991"/>
                </a:lnTo>
                <a:lnTo>
                  <a:pt x="75325" y="57023"/>
                </a:lnTo>
                <a:lnTo>
                  <a:pt x="114822" y="57023"/>
                </a:lnTo>
                <a:lnTo>
                  <a:pt x="114822" y="41783"/>
                </a:lnTo>
                <a:lnTo>
                  <a:pt x="71261" y="41783"/>
                </a:lnTo>
                <a:lnTo>
                  <a:pt x="68086" y="32892"/>
                </a:lnTo>
                <a:lnTo>
                  <a:pt x="67415" y="31876"/>
                </a:lnTo>
                <a:close/>
              </a:path>
              <a:path w="1216659" h="177800">
                <a:moveTo>
                  <a:pt x="114822" y="57023"/>
                </a:moveTo>
                <a:lnTo>
                  <a:pt x="97042" y="57023"/>
                </a:lnTo>
                <a:lnTo>
                  <a:pt x="97042" y="96012"/>
                </a:lnTo>
                <a:lnTo>
                  <a:pt x="114822" y="96012"/>
                </a:lnTo>
                <a:lnTo>
                  <a:pt x="114822" y="57023"/>
                </a:lnTo>
                <a:close/>
              </a:path>
              <a:path w="1216659" h="177800">
                <a:moveTo>
                  <a:pt x="114822" y="3301"/>
                </a:moveTo>
                <a:lnTo>
                  <a:pt x="97042" y="3301"/>
                </a:lnTo>
                <a:lnTo>
                  <a:pt x="97042" y="41783"/>
                </a:lnTo>
                <a:lnTo>
                  <a:pt x="114822" y="41783"/>
                </a:lnTo>
                <a:lnTo>
                  <a:pt x="114822" y="3301"/>
                </a:lnTo>
                <a:close/>
              </a:path>
              <a:path w="1216659" h="177800">
                <a:moveTo>
                  <a:pt x="439434" y="15621"/>
                </a:moveTo>
                <a:lnTo>
                  <a:pt x="355868" y="15621"/>
                </a:lnTo>
                <a:lnTo>
                  <a:pt x="355868" y="135382"/>
                </a:lnTo>
                <a:lnTo>
                  <a:pt x="370219" y="135382"/>
                </a:lnTo>
                <a:lnTo>
                  <a:pt x="385840" y="135286"/>
                </a:lnTo>
                <a:lnTo>
                  <a:pt x="427242" y="133350"/>
                </a:lnTo>
                <a:lnTo>
                  <a:pt x="453912" y="129794"/>
                </a:lnTo>
                <a:lnTo>
                  <a:pt x="452786" y="120141"/>
                </a:lnTo>
                <a:lnTo>
                  <a:pt x="374918" y="120141"/>
                </a:lnTo>
                <a:lnTo>
                  <a:pt x="374918" y="80390"/>
                </a:lnTo>
                <a:lnTo>
                  <a:pt x="435878" y="80390"/>
                </a:lnTo>
                <a:lnTo>
                  <a:pt x="435878" y="65277"/>
                </a:lnTo>
                <a:lnTo>
                  <a:pt x="374918" y="65277"/>
                </a:lnTo>
                <a:lnTo>
                  <a:pt x="374918" y="31114"/>
                </a:lnTo>
                <a:lnTo>
                  <a:pt x="439434" y="31114"/>
                </a:lnTo>
                <a:lnTo>
                  <a:pt x="439434" y="15621"/>
                </a:lnTo>
                <a:close/>
              </a:path>
              <a:path w="1216659" h="177800">
                <a:moveTo>
                  <a:pt x="452134" y="114553"/>
                </a:moveTo>
                <a:lnTo>
                  <a:pt x="410859" y="119252"/>
                </a:lnTo>
                <a:lnTo>
                  <a:pt x="374918" y="120141"/>
                </a:lnTo>
                <a:lnTo>
                  <a:pt x="452786" y="120141"/>
                </a:lnTo>
                <a:lnTo>
                  <a:pt x="452134" y="114553"/>
                </a:lnTo>
                <a:close/>
              </a:path>
              <a:path w="1216659" h="177800">
                <a:moveTo>
                  <a:pt x="1111010" y="14859"/>
                </a:moveTo>
                <a:lnTo>
                  <a:pt x="1092214" y="14859"/>
                </a:lnTo>
                <a:lnTo>
                  <a:pt x="1092214" y="45085"/>
                </a:lnTo>
                <a:lnTo>
                  <a:pt x="1091783" y="53302"/>
                </a:lnTo>
                <a:lnTo>
                  <a:pt x="1079469" y="92267"/>
                </a:lnTo>
                <a:lnTo>
                  <a:pt x="1053138" y="120947"/>
                </a:lnTo>
                <a:lnTo>
                  <a:pt x="1046494" y="124713"/>
                </a:lnTo>
                <a:lnTo>
                  <a:pt x="1058178" y="139953"/>
                </a:lnTo>
                <a:lnTo>
                  <a:pt x="1089882" y="109273"/>
                </a:lnTo>
                <a:lnTo>
                  <a:pt x="1101866" y="82931"/>
                </a:lnTo>
                <a:lnTo>
                  <a:pt x="1119454" y="82931"/>
                </a:lnTo>
                <a:lnTo>
                  <a:pt x="1111010" y="45085"/>
                </a:lnTo>
                <a:lnTo>
                  <a:pt x="1111010" y="14859"/>
                </a:lnTo>
                <a:close/>
              </a:path>
              <a:path w="1216659" h="177800">
                <a:moveTo>
                  <a:pt x="1119454" y="82931"/>
                </a:moveTo>
                <a:lnTo>
                  <a:pt x="1101866" y="82931"/>
                </a:lnTo>
                <a:lnTo>
                  <a:pt x="1105126" y="91646"/>
                </a:lnTo>
                <a:lnTo>
                  <a:pt x="1130250" y="127301"/>
                </a:lnTo>
                <a:lnTo>
                  <a:pt x="1143903" y="136525"/>
                </a:lnTo>
                <a:lnTo>
                  <a:pt x="1155587" y="121538"/>
                </a:lnTo>
                <a:lnTo>
                  <a:pt x="1149058" y="117873"/>
                </a:lnTo>
                <a:lnTo>
                  <a:pt x="1142982" y="113553"/>
                </a:lnTo>
                <a:lnTo>
                  <a:pt x="1119644" y="83387"/>
                </a:lnTo>
                <a:lnTo>
                  <a:pt x="1119454" y="82931"/>
                </a:lnTo>
                <a:close/>
              </a:path>
              <a:path w="1216659" h="177800">
                <a:moveTo>
                  <a:pt x="610376" y="13081"/>
                </a:moveTo>
                <a:lnTo>
                  <a:pt x="531128" y="13081"/>
                </a:lnTo>
                <a:lnTo>
                  <a:pt x="531128" y="91821"/>
                </a:lnTo>
                <a:lnTo>
                  <a:pt x="545225" y="91821"/>
                </a:lnTo>
                <a:lnTo>
                  <a:pt x="571121" y="91606"/>
                </a:lnTo>
                <a:lnTo>
                  <a:pt x="612916" y="88900"/>
                </a:lnTo>
                <a:lnTo>
                  <a:pt x="628537" y="86106"/>
                </a:lnTo>
                <a:lnTo>
                  <a:pt x="627426" y="76581"/>
                </a:lnTo>
                <a:lnTo>
                  <a:pt x="549797" y="76581"/>
                </a:lnTo>
                <a:lnTo>
                  <a:pt x="549797" y="28321"/>
                </a:lnTo>
                <a:lnTo>
                  <a:pt x="610376" y="28321"/>
                </a:lnTo>
                <a:lnTo>
                  <a:pt x="610376" y="13081"/>
                </a:lnTo>
                <a:close/>
              </a:path>
              <a:path w="1216659" h="177800">
                <a:moveTo>
                  <a:pt x="626759" y="70865"/>
                </a:moveTo>
                <a:lnTo>
                  <a:pt x="619393" y="72389"/>
                </a:lnTo>
                <a:lnTo>
                  <a:pt x="612027" y="73533"/>
                </a:lnTo>
                <a:lnTo>
                  <a:pt x="604661" y="74295"/>
                </a:lnTo>
                <a:lnTo>
                  <a:pt x="597168" y="75184"/>
                </a:lnTo>
                <a:lnTo>
                  <a:pt x="589167" y="75691"/>
                </a:lnTo>
                <a:lnTo>
                  <a:pt x="573443" y="76313"/>
                </a:lnTo>
                <a:lnTo>
                  <a:pt x="566085" y="76469"/>
                </a:lnTo>
                <a:lnTo>
                  <a:pt x="549797" y="76581"/>
                </a:lnTo>
                <a:lnTo>
                  <a:pt x="627426" y="76581"/>
                </a:lnTo>
                <a:lnTo>
                  <a:pt x="626759" y="70865"/>
                </a:lnTo>
                <a:close/>
              </a:path>
              <a:path w="1216659" h="177800">
                <a:moveTo>
                  <a:pt x="846723" y="0"/>
                </a:moveTo>
                <a:lnTo>
                  <a:pt x="827927" y="0"/>
                </a:lnTo>
                <a:lnTo>
                  <a:pt x="827927" y="36067"/>
                </a:lnTo>
                <a:lnTo>
                  <a:pt x="790589" y="36067"/>
                </a:lnTo>
                <a:lnTo>
                  <a:pt x="790589" y="51435"/>
                </a:lnTo>
                <a:lnTo>
                  <a:pt x="827927" y="51435"/>
                </a:lnTo>
                <a:lnTo>
                  <a:pt x="827927" y="104648"/>
                </a:lnTo>
                <a:lnTo>
                  <a:pt x="846723" y="104648"/>
                </a:lnTo>
                <a:lnTo>
                  <a:pt x="846723" y="0"/>
                </a:lnTo>
                <a:close/>
              </a:path>
              <a:path w="1216659" h="177800">
                <a:moveTo>
                  <a:pt x="761887" y="9906"/>
                </a:moveTo>
                <a:lnTo>
                  <a:pt x="743218" y="9906"/>
                </a:lnTo>
                <a:lnTo>
                  <a:pt x="743218" y="27304"/>
                </a:lnTo>
                <a:lnTo>
                  <a:pt x="742865" y="33950"/>
                </a:lnTo>
                <a:lnTo>
                  <a:pt x="727184" y="68687"/>
                </a:lnTo>
                <a:lnTo>
                  <a:pt x="698260" y="87249"/>
                </a:lnTo>
                <a:lnTo>
                  <a:pt x="708420" y="102362"/>
                </a:lnTo>
                <a:lnTo>
                  <a:pt x="741138" y="79281"/>
                </a:lnTo>
                <a:lnTo>
                  <a:pt x="752997" y="58547"/>
                </a:lnTo>
                <a:lnTo>
                  <a:pt x="771173" y="58547"/>
                </a:lnTo>
                <a:lnTo>
                  <a:pt x="770396" y="57531"/>
                </a:lnTo>
                <a:lnTo>
                  <a:pt x="766967" y="50164"/>
                </a:lnTo>
                <a:lnTo>
                  <a:pt x="763665" y="42799"/>
                </a:lnTo>
                <a:lnTo>
                  <a:pt x="761887" y="34925"/>
                </a:lnTo>
                <a:lnTo>
                  <a:pt x="761887" y="9906"/>
                </a:lnTo>
                <a:close/>
              </a:path>
              <a:path w="1216659" h="177800">
                <a:moveTo>
                  <a:pt x="771173" y="58547"/>
                </a:moveTo>
                <a:lnTo>
                  <a:pt x="752997" y="58547"/>
                </a:lnTo>
                <a:lnTo>
                  <a:pt x="756162" y="65000"/>
                </a:lnTo>
                <a:lnTo>
                  <a:pt x="787452" y="94075"/>
                </a:lnTo>
                <a:lnTo>
                  <a:pt x="794526" y="97027"/>
                </a:lnTo>
                <a:lnTo>
                  <a:pt x="804813" y="82296"/>
                </a:lnTo>
                <a:lnTo>
                  <a:pt x="798290" y="79845"/>
                </a:lnTo>
                <a:lnTo>
                  <a:pt x="792256" y="76882"/>
                </a:lnTo>
                <a:lnTo>
                  <a:pt x="786704" y="73406"/>
                </a:lnTo>
                <a:lnTo>
                  <a:pt x="781699" y="69469"/>
                </a:lnTo>
                <a:lnTo>
                  <a:pt x="775349" y="64008"/>
                </a:lnTo>
                <a:lnTo>
                  <a:pt x="771173" y="58547"/>
                </a:lnTo>
                <a:close/>
              </a:path>
              <a:path w="1216659" h="177800">
                <a:moveTo>
                  <a:pt x="1187591" y="0"/>
                </a:moveTo>
                <a:lnTo>
                  <a:pt x="1168795" y="0"/>
                </a:lnTo>
                <a:lnTo>
                  <a:pt x="1168795" y="177291"/>
                </a:lnTo>
                <a:lnTo>
                  <a:pt x="1187591" y="177291"/>
                </a:lnTo>
                <a:lnTo>
                  <a:pt x="1187591" y="86740"/>
                </a:lnTo>
                <a:lnTo>
                  <a:pt x="1216039" y="86740"/>
                </a:lnTo>
                <a:lnTo>
                  <a:pt x="1216039" y="70612"/>
                </a:lnTo>
                <a:lnTo>
                  <a:pt x="1187591" y="70612"/>
                </a:lnTo>
                <a:lnTo>
                  <a:pt x="1187591" y="0"/>
                </a:lnTo>
                <a:close/>
              </a:path>
              <a:path w="1216659" h="177800">
                <a:moveTo>
                  <a:pt x="663208" y="0"/>
                </a:moveTo>
                <a:lnTo>
                  <a:pt x="644158" y="0"/>
                </a:lnTo>
                <a:lnTo>
                  <a:pt x="644158" y="104648"/>
                </a:lnTo>
                <a:lnTo>
                  <a:pt x="663208" y="104648"/>
                </a:lnTo>
                <a:lnTo>
                  <a:pt x="663208" y="60325"/>
                </a:lnTo>
                <a:lnTo>
                  <a:pt x="688735" y="60325"/>
                </a:lnTo>
                <a:lnTo>
                  <a:pt x="688735" y="44958"/>
                </a:lnTo>
                <a:lnTo>
                  <a:pt x="663208" y="44958"/>
                </a:lnTo>
                <a:lnTo>
                  <a:pt x="663208" y="0"/>
                </a:lnTo>
                <a:close/>
              </a:path>
              <a:path w="1216659" h="177800">
                <a:moveTo>
                  <a:pt x="486551" y="0"/>
                </a:moveTo>
                <a:lnTo>
                  <a:pt x="467755" y="0"/>
                </a:lnTo>
                <a:lnTo>
                  <a:pt x="467755" y="177291"/>
                </a:lnTo>
                <a:lnTo>
                  <a:pt x="486551" y="177291"/>
                </a:lnTo>
                <a:lnTo>
                  <a:pt x="486551" y="85725"/>
                </a:lnTo>
                <a:lnTo>
                  <a:pt x="514999" y="85725"/>
                </a:lnTo>
                <a:lnTo>
                  <a:pt x="514999" y="69850"/>
                </a:lnTo>
                <a:lnTo>
                  <a:pt x="486551" y="69850"/>
                </a:lnTo>
                <a:lnTo>
                  <a:pt x="486551" y="0"/>
                </a:lnTo>
                <a:close/>
              </a:path>
              <a:path w="1216659" h="177800">
                <a:moveTo>
                  <a:pt x="320054" y="0"/>
                </a:moveTo>
                <a:lnTo>
                  <a:pt x="301258" y="0"/>
                </a:lnTo>
                <a:lnTo>
                  <a:pt x="301258" y="177673"/>
                </a:lnTo>
                <a:lnTo>
                  <a:pt x="320054" y="177673"/>
                </a:lnTo>
                <a:lnTo>
                  <a:pt x="320054" y="0"/>
                </a:lnTo>
                <a:close/>
              </a:path>
              <a:path w="1216659" h="177800">
                <a:moveTo>
                  <a:pt x="150509" y="0"/>
                </a:moveTo>
                <a:lnTo>
                  <a:pt x="132475" y="0"/>
                </a:lnTo>
                <a:lnTo>
                  <a:pt x="132475" y="177291"/>
                </a:lnTo>
                <a:lnTo>
                  <a:pt x="150509" y="177291"/>
                </a:lnTo>
                <a:lnTo>
                  <a:pt x="15050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70997" y="2341245"/>
            <a:ext cx="497840" cy="178435"/>
          </a:xfrm>
          <a:custGeom>
            <a:avLst/>
            <a:gdLst/>
            <a:ahLst/>
            <a:cxnLst/>
            <a:rect l="l" t="t" r="r" b="b"/>
            <a:pathLst>
              <a:path w="497840" h="178435">
                <a:moveTo>
                  <a:pt x="146303" y="128142"/>
                </a:moveTo>
                <a:lnTo>
                  <a:pt x="25526" y="128142"/>
                </a:lnTo>
                <a:lnTo>
                  <a:pt x="25526" y="142875"/>
                </a:lnTo>
                <a:lnTo>
                  <a:pt x="127507" y="142875"/>
                </a:lnTo>
                <a:lnTo>
                  <a:pt x="127507" y="178434"/>
                </a:lnTo>
                <a:lnTo>
                  <a:pt x="146303" y="178434"/>
                </a:lnTo>
                <a:lnTo>
                  <a:pt x="146303" y="128142"/>
                </a:lnTo>
                <a:close/>
              </a:path>
              <a:path w="497840" h="178435">
                <a:moveTo>
                  <a:pt x="497585" y="116077"/>
                </a:moveTo>
                <a:lnTo>
                  <a:pt x="377444" y="116077"/>
                </a:lnTo>
                <a:lnTo>
                  <a:pt x="377444" y="131317"/>
                </a:lnTo>
                <a:lnTo>
                  <a:pt x="478790" y="131317"/>
                </a:lnTo>
                <a:lnTo>
                  <a:pt x="478790" y="178434"/>
                </a:lnTo>
                <a:lnTo>
                  <a:pt x="497585" y="178434"/>
                </a:lnTo>
                <a:lnTo>
                  <a:pt x="497585" y="116077"/>
                </a:lnTo>
                <a:close/>
              </a:path>
              <a:path w="497840" h="178435">
                <a:moveTo>
                  <a:pt x="66928" y="36321"/>
                </a:moveTo>
                <a:lnTo>
                  <a:pt x="49529" y="36321"/>
                </a:lnTo>
                <a:lnTo>
                  <a:pt x="42036" y="37337"/>
                </a:lnTo>
                <a:lnTo>
                  <a:pt x="29082" y="41655"/>
                </a:lnTo>
                <a:lnTo>
                  <a:pt x="24129" y="44703"/>
                </a:lnTo>
                <a:lnTo>
                  <a:pt x="17018" y="52577"/>
                </a:lnTo>
                <a:lnTo>
                  <a:pt x="15240" y="57403"/>
                </a:lnTo>
                <a:lnTo>
                  <a:pt x="15367" y="69976"/>
                </a:lnTo>
                <a:lnTo>
                  <a:pt x="48768" y="88645"/>
                </a:lnTo>
                <a:lnTo>
                  <a:pt x="48768" y="100075"/>
                </a:lnTo>
                <a:lnTo>
                  <a:pt x="15112" y="100710"/>
                </a:lnTo>
                <a:lnTo>
                  <a:pt x="0" y="100710"/>
                </a:lnTo>
                <a:lnTo>
                  <a:pt x="2667" y="115315"/>
                </a:lnTo>
                <a:lnTo>
                  <a:pt x="46890" y="114673"/>
                </a:lnTo>
                <a:lnTo>
                  <a:pt x="85953" y="112172"/>
                </a:lnTo>
                <a:lnTo>
                  <a:pt x="115188" y="108457"/>
                </a:lnTo>
                <a:lnTo>
                  <a:pt x="114301" y="99313"/>
                </a:lnTo>
                <a:lnTo>
                  <a:pt x="67563" y="99313"/>
                </a:lnTo>
                <a:lnTo>
                  <a:pt x="67563" y="88645"/>
                </a:lnTo>
                <a:lnTo>
                  <a:pt x="97659" y="76200"/>
                </a:lnTo>
                <a:lnTo>
                  <a:pt x="58293" y="76200"/>
                </a:lnTo>
                <a:lnTo>
                  <a:pt x="50546" y="76072"/>
                </a:lnTo>
                <a:lnTo>
                  <a:pt x="44450" y="74929"/>
                </a:lnTo>
                <a:lnTo>
                  <a:pt x="40004" y="72516"/>
                </a:lnTo>
                <a:lnTo>
                  <a:pt x="35432" y="70230"/>
                </a:lnTo>
                <a:lnTo>
                  <a:pt x="33147" y="66928"/>
                </a:lnTo>
                <a:lnTo>
                  <a:pt x="33147" y="58546"/>
                </a:lnTo>
                <a:lnTo>
                  <a:pt x="35432" y="55117"/>
                </a:lnTo>
                <a:lnTo>
                  <a:pt x="40004" y="52704"/>
                </a:lnTo>
                <a:lnTo>
                  <a:pt x="44450" y="50291"/>
                </a:lnTo>
                <a:lnTo>
                  <a:pt x="50546" y="49149"/>
                </a:lnTo>
                <a:lnTo>
                  <a:pt x="96360" y="49149"/>
                </a:lnTo>
                <a:lnTo>
                  <a:pt x="92328" y="44703"/>
                </a:lnTo>
                <a:lnTo>
                  <a:pt x="87249" y="41655"/>
                </a:lnTo>
                <a:lnTo>
                  <a:pt x="74422" y="37337"/>
                </a:lnTo>
                <a:lnTo>
                  <a:pt x="66928" y="36321"/>
                </a:lnTo>
                <a:close/>
              </a:path>
              <a:path w="497840" h="178435">
                <a:moveTo>
                  <a:pt x="113919" y="95376"/>
                </a:moveTo>
                <a:lnTo>
                  <a:pt x="98805" y="97154"/>
                </a:lnTo>
                <a:lnTo>
                  <a:pt x="83311" y="98425"/>
                </a:lnTo>
                <a:lnTo>
                  <a:pt x="75437" y="98932"/>
                </a:lnTo>
                <a:lnTo>
                  <a:pt x="67563" y="99313"/>
                </a:lnTo>
                <a:lnTo>
                  <a:pt x="114301" y="99313"/>
                </a:lnTo>
                <a:lnTo>
                  <a:pt x="113919" y="95376"/>
                </a:lnTo>
                <a:close/>
              </a:path>
              <a:path w="497840" h="178435">
                <a:moveTo>
                  <a:pt x="96360" y="49149"/>
                </a:moveTo>
                <a:lnTo>
                  <a:pt x="65912" y="49149"/>
                </a:lnTo>
                <a:lnTo>
                  <a:pt x="71881" y="50291"/>
                </a:lnTo>
                <a:lnTo>
                  <a:pt x="76453" y="52704"/>
                </a:lnTo>
                <a:lnTo>
                  <a:pt x="80899" y="55117"/>
                </a:lnTo>
                <a:lnTo>
                  <a:pt x="83311" y="58546"/>
                </a:lnTo>
                <a:lnTo>
                  <a:pt x="83311" y="66928"/>
                </a:lnTo>
                <a:lnTo>
                  <a:pt x="80899" y="70230"/>
                </a:lnTo>
                <a:lnTo>
                  <a:pt x="76453" y="72516"/>
                </a:lnTo>
                <a:lnTo>
                  <a:pt x="71881" y="74929"/>
                </a:lnTo>
                <a:lnTo>
                  <a:pt x="65912" y="76072"/>
                </a:lnTo>
                <a:lnTo>
                  <a:pt x="58293" y="76200"/>
                </a:lnTo>
                <a:lnTo>
                  <a:pt x="97659" y="76200"/>
                </a:lnTo>
                <a:lnTo>
                  <a:pt x="98171" y="75818"/>
                </a:lnTo>
                <a:lnTo>
                  <a:pt x="101219" y="69976"/>
                </a:lnTo>
                <a:lnTo>
                  <a:pt x="101346" y="57403"/>
                </a:lnTo>
                <a:lnTo>
                  <a:pt x="99568" y="52577"/>
                </a:lnTo>
                <a:lnTo>
                  <a:pt x="96360" y="49149"/>
                </a:lnTo>
                <a:close/>
              </a:path>
              <a:path w="497840" h="178435">
                <a:moveTo>
                  <a:pt x="65912" y="49149"/>
                </a:moveTo>
                <a:lnTo>
                  <a:pt x="50546" y="49149"/>
                </a:lnTo>
                <a:lnTo>
                  <a:pt x="58293" y="49275"/>
                </a:lnTo>
                <a:lnTo>
                  <a:pt x="65912" y="49149"/>
                </a:lnTo>
                <a:close/>
              </a:path>
              <a:path w="497840" h="178435">
                <a:moveTo>
                  <a:pt x="269112" y="20065"/>
                </a:moveTo>
                <a:lnTo>
                  <a:pt x="184784" y="20065"/>
                </a:lnTo>
                <a:lnTo>
                  <a:pt x="184784" y="35178"/>
                </a:lnTo>
                <a:lnTo>
                  <a:pt x="250190" y="35178"/>
                </a:lnTo>
                <a:lnTo>
                  <a:pt x="247902" y="50254"/>
                </a:lnTo>
                <a:lnTo>
                  <a:pt x="229488" y="90169"/>
                </a:lnTo>
                <a:lnTo>
                  <a:pt x="192823" y="122102"/>
                </a:lnTo>
                <a:lnTo>
                  <a:pt x="176275" y="130937"/>
                </a:lnTo>
                <a:lnTo>
                  <a:pt x="186181" y="146176"/>
                </a:lnTo>
                <a:lnTo>
                  <a:pt x="224811" y="121566"/>
                </a:lnTo>
                <a:lnTo>
                  <a:pt x="250428" y="91741"/>
                </a:lnTo>
                <a:lnTo>
                  <a:pt x="267207" y="45418"/>
                </a:lnTo>
                <a:lnTo>
                  <a:pt x="268684" y="32926"/>
                </a:lnTo>
                <a:lnTo>
                  <a:pt x="269112" y="20065"/>
                </a:lnTo>
                <a:close/>
              </a:path>
              <a:path w="497840" h="178435">
                <a:moveTo>
                  <a:pt x="497585" y="1142"/>
                </a:moveTo>
                <a:lnTo>
                  <a:pt x="478790" y="1142"/>
                </a:lnTo>
                <a:lnTo>
                  <a:pt x="478790" y="46227"/>
                </a:lnTo>
                <a:lnTo>
                  <a:pt x="446024" y="46227"/>
                </a:lnTo>
                <a:lnTo>
                  <a:pt x="446024" y="61721"/>
                </a:lnTo>
                <a:lnTo>
                  <a:pt x="478790" y="61721"/>
                </a:lnTo>
                <a:lnTo>
                  <a:pt x="478790" y="107187"/>
                </a:lnTo>
                <a:lnTo>
                  <a:pt x="497585" y="107187"/>
                </a:lnTo>
                <a:lnTo>
                  <a:pt x="497585" y="1142"/>
                </a:lnTo>
                <a:close/>
              </a:path>
              <a:path w="497840" h="178435">
                <a:moveTo>
                  <a:pt x="413257" y="27812"/>
                </a:moveTo>
                <a:lnTo>
                  <a:pt x="394080" y="27812"/>
                </a:lnTo>
                <a:lnTo>
                  <a:pt x="394080" y="40893"/>
                </a:lnTo>
                <a:lnTo>
                  <a:pt x="392302" y="48640"/>
                </a:lnTo>
                <a:lnTo>
                  <a:pt x="368389" y="80341"/>
                </a:lnTo>
                <a:lnTo>
                  <a:pt x="350011" y="89788"/>
                </a:lnTo>
                <a:lnTo>
                  <a:pt x="359663" y="104647"/>
                </a:lnTo>
                <a:lnTo>
                  <a:pt x="392128" y="82123"/>
                </a:lnTo>
                <a:lnTo>
                  <a:pt x="403986" y="62102"/>
                </a:lnTo>
                <a:lnTo>
                  <a:pt x="422484" y="62102"/>
                </a:lnTo>
                <a:lnTo>
                  <a:pt x="421894" y="61340"/>
                </a:lnTo>
                <a:lnTo>
                  <a:pt x="415035" y="47370"/>
                </a:lnTo>
                <a:lnTo>
                  <a:pt x="413384" y="40131"/>
                </a:lnTo>
                <a:lnTo>
                  <a:pt x="413257" y="27812"/>
                </a:lnTo>
                <a:close/>
              </a:path>
              <a:path w="497840" h="178435">
                <a:moveTo>
                  <a:pt x="422484" y="62102"/>
                </a:moveTo>
                <a:lnTo>
                  <a:pt x="403986" y="62102"/>
                </a:lnTo>
                <a:lnTo>
                  <a:pt x="407229" y="68556"/>
                </a:lnTo>
                <a:lnTo>
                  <a:pt x="439162" y="97756"/>
                </a:lnTo>
                <a:lnTo>
                  <a:pt x="446404" y="100710"/>
                </a:lnTo>
                <a:lnTo>
                  <a:pt x="456056" y="86105"/>
                </a:lnTo>
                <a:lnTo>
                  <a:pt x="449607" y="83510"/>
                </a:lnTo>
                <a:lnTo>
                  <a:pt x="443611" y="80486"/>
                </a:lnTo>
                <a:lnTo>
                  <a:pt x="438090" y="77033"/>
                </a:lnTo>
                <a:lnTo>
                  <a:pt x="433070" y="73151"/>
                </a:lnTo>
                <a:lnTo>
                  <a:pt x="426720" y="67563"/>
                </a:lnTo>
                <a:lnTo>
                  <a:pt x="422484" y="62102"/>
                </a:lnTo>
                <a:close/>
              </a:path>
              <a:path w="497840" h="178435">
                <a:moveTo>
                  <a:pt x="451357" y="12572"/>
                </a:moveTo>
                <a:lnTo>
                  <a:pt x="355726" y="12572"/>
                </a:lnTo>
                <a:lnTo>
                  <a:pt x="355726" y="27812"/>
                </a:lnTo>
                <a:lnTo>
                  <a:pt x="451357" y="27812"/>
                </a:lnTo>
                <a:lnTo>
                  <a:pt x="451357" y="12572"/>
                </a:lnTo>
                <a:close/>
              </a:path>
              <a:path w="497840" h="178435">
                <a:moveTo>
                  <a:pt x="146303" y="1524"/>
                </a:moveTo>
                <a:lnTo>
                  <a:pt x="127507" y="1524"/>
                </a:lnTo>
                <a:lnTo>
                  <a:pt x="127507" y="120268"/>
                </a:lnTo>
                <a:lnTo>
                  <a:pt x="146303" y="120268"/>
                </a:lnTo>
                <a:lnTo>
                  <a:pt x="146303" y="1524"/>
                </a:lnTo>
                <a:close/>
              </a:path>
              <a:path w="497840" h="178435">
                <a:moveTo>
                  <a:pt x="321945" y="1142"/>
                </a:moveTo>
                <a:lnTo>
                  <a:pt x="303022" y="1142"/>
                </a:lnTo>
                <a:lnTo>
                  <a:pt x="303022" y="178434"/>
                </a:lnTo>
                <a:lnTo>
                  <a:pt x="321945" y="178434"/>
                </a:lnTo>
                <a:lnTo>
                  <a:pt x="321945" y="1142"/>
                </a:lnTo>
                <a:close/>
              </a:path>
              <a:path w="497840" h="178435">
                <a:moveTo>
                  <a:pt x="110744" y="16382"/>
                </a:moveTo>
                <a:lnTo>
                  <a:pt x="5842" y="16382"/>
                </a:lnTo>
                <a:lnTo>
                  <a:pt x="5842" y="30479"/>
                </a:lnTo>
                <a:lnTo>
                  <a:pt x="110744" y="30479"/>
                </a:lnTo>
                <a:lnTo>
                  <a:pt x="110744" y="16382"/>
                </a:lnTo>
                <a:close/>
              </a:path>
              <a:path w="497840" h="178435">
                <a:moveTo>
                  <a:pt x="67563" y="0"/>
                </a:moveTo>
                <a:lnTo>
                  <a:pt x="48768" y="0"/>
                </a:lnTo>
                <a:lnTo>
                  <a:pt x="48768" y="16382"/>
                </a:lnTo>
                <a:lnTo>
                  <a:pt x="67563" y="16382"/>
                </a:lnTo>
                <a:lnTo>
                  <a:pt x="6756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47197" y="2342387"/>
            <a:ext cx="383540" cy="201930"/>
          </a:xfrm>
          <a:custGeom>
            <a:avLst/>
            <a:gdLst/>
            <a:ahLst/>
            <a:cxnLst/>
            <a:rect l="l" t="t" r="r" b="b"/>
            <a:pathLst>
              <a:path w="383540" h="201930">
                <a:moveTo>
                  <a:pt x="77216" y="22606"/>
                </a:moveTo>
                <a:lnTo>
                  <a:pt x="7620" y="22606"/>
                </a:lnTo>
                <a:lnTo>
                  <a:pt x="7620" y="37973"/>
                </a:lnTo>
                <a:lnTo>
                  <a:pt x="59055" y="37973"/>
                </a:lnTo>
                <a:lnTo>
                  <a:pt x="58051" y="46901"/>
                </a:lnTo>
                <a:lnTo>
                  <a:pt x="43192" y="87566"/>
                </a:lnTo>
                <a:lnTo>
                  <a:pt x="9372" y="120929"/>
                </a:lnTo>
                <a:lnTo>
                  <a:pt x="0" y="126619"/>
                </a:lnTo>
                <a:lnTo>
                  <a:pt x="10922" y="139700"/>
                </a:lnTo>
                <a:lnTo>
                  <a:pt x="42684" y="115912"/>
                </a:lnTo>
                <a:lnTo>
                  <a:pt x="67665" y="77787"/>
                </a:lnTo>
                <a:lnTo>
                  <a:pt x="76898" y="34188"/>
                </a:lnTo>
                <a:lnTo>
                  <a:pt x="77216" y="22606"/>
                </a:lnTo>
                <a:close/>
              </a:path>
              <a:path w="383540" h="201930">
                <a:moveTo>
                  <a:pt x="152527" y="0"/>
                </a:moveTo>
                <a:lnTo>
                  <a:pt x="134493" y="0"/>
                </a:lnTo>
                <a:lnTo>
                  <a:pt x="134493" y="70104"/>
                </a:lnTo>
                <a:lnTo>
                  <a:pt x="112522" y="70104"/>
                </a:lnTo>
                <a:lnTo>
                  <a:pt x="112522" y="4699"/>
                </a:lnTo>
                <a:lnTo>
                  <a:pt x="94869" y="4699"/>
                </a:lnTo>
                <a:lnTo>
                  <a:pt x="94869" y="168783"/>
                </a:lnTo>
                <a:lnTo>
                  <a:pt x="112522" y="168783"/>
                </a:lnTo>
                <a:lnTo>
                  <a:pt x="112522" y="85344"/>
                </a:lnTo>
                <a:lnTo>
                  <a:pt x="134493" y="85344"/>
                </a:lnTo>
                <a:lnTo>
                  <a:pt x="134493" y="177292"/>
                </a:lnTo>
                <a:lnTo>
                  <a:pt x="152527" y="177292"/>
                </a:lnTo>
                <a:lnTo>
                  <a:pt x="152527" y="85344"/>
                </a:lnTo>
                <a:lnTo>
                  <a:pt x="152527" y="70104"/>
                </a:lnTo>
                <a:lnTo>
                  <a:pt x="152527" y="0"/>
                </a:lnTo>
                <a:close/>
              </a:path>
              <a:path w="383540" h="201930">
                <a:moveTo>
                  <a:pt x="281178" y="89027"/>
                </a:moveTo>
                <a:lnTo>
                  <a:pt x="247015" y="63119"/>
                </a:lnTo>
                <a:lnTo>
                  <a:pt x="238506" y="40513"/>
                </a:lnTo>
                <a:lnTo>
                  <a:pt x="238506" y="10922"/>
                </a:lnTo>
                <a:lnTo>
                  <a:pt x="219837" y="10922"/>
                </a:lnTo>
                <a:lnTo>
                  <a:pt x="219837" y="31877"/>
                </a:lnTo>
                <a:lnTo>
                  <a:pt x="219417" y="38544"/>
                </a:lnTo>
                <a:lnTo>
                  <a:pt x="203974" y="73914"/>
                </a:lnTo>
                <a:lnTo>
                  <a:pt x="175768" y="92964"/>
                </a:lnTo>
                <a:lnTo>
                  <a:pt x="185801" y="107823"/>
                </a:lnTo>
                <a:lnTo>
                  <a:pt x="217805" y="84251"/>
                </a:lnTo>
                <a:lnTo>
                  <a:pt x="229489" y="63119"/>
                </a:lnTo>
                <a:lnTo>
                  <a:pt x="232651" y="69888"/>
                </a:lnTo>
                <a:lnTo>
                  <a:pt x="263880" y="100596"/>
                </a:lnTo>
                <a:lnTo>
                  <a:pt x="270891" y="103759"/>
                </a:lnTo>
                <a:lnTo>
                  <a:pt x="281178" y="89027"/>
                </a:lnTo>
                <a:close/>
              </a:path>
              <a:path w="383540" h="201930">
                <a:moveTo>
                  <a:pt x="323723" y="127"/>
                </a:moveTo>
                <a:lnTo>
                  <a:pt x="304927" y="127"/>
                </a:lnTo>
                <a:lnTo>
                  <a:pt x="304927" y="40513"/>
                </a:lnTo>
                <a:lnTo>
                  <a:pt x="267589" y="40513"/>
                </a:lnTo>
                <a:lnTo>
                  <a:pt x="267589" y="56007"/>
                </a:lnTo>
                <a:lnTo>
                  <a:pt x="304927" y="56007"/>
                </a:lnTo>
                <a:lnTo>
                  <a:pt x="304927" y="132461"/>
                </a:lnTo>
                <a:lnTo>
                  <a:pt x="323723" y="132461"/>
                </a:lnTo>
                <a:lnTo>
                  <a:pt x="323723" y="127"/>
                </a:lnTo>
                <a:close/>
              </a:path>
              <a:path w="383540" h="201930">
                <a:moveTo>
                  <a:pt x="327787" y="158369"/>
                </a:moveTo>
                <a:lnTo>
                  <a:pt x="226949" y="158369"/>
                </a:lnTo>
                <a:lnTo>
                  <a:pt x="226949" y="117602"/>
                </a:lnTo>
                <a:lnTo>
                  <a:pt x="208026" y="117602"/>
                </a:lnTo>
                <a:lnTo>
                  <a:pt x="208026" y="173609"/>
                </a:lnTo>
                <a:lnTo>
                  <a:pt x="327787" y="173609"/>
                </a:lnTo>
                <a:lnTo>
                  <a:pt x="327787" y="158369"/>
                </a:lnTo>
                <a:close/>
              </a:path>
              <a:path w="383540" h="201930">
                <a:moveTo>
                  <a:pt x="383032" y="146812"/>
                </a:moveTo>
                <a:lnTo>
                  <a:pt x="360807" y="146812"/>
                </a:lnTo>
                <a:lnTo>
                  <a:pt x="350393" y="201549"/>
                </a:lnTo>
                <a:lnTo>
                  <a:pt x="367157" y="201549"/>
                </a:lnTo>
                <a:lnTo>
                  <a:pt x="383032" y="14681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31352" y="2586227"/>
            <a:ext cx="497205" cy="177800"/>
          </a:xfrm>
          <a:custGeom>
            <a:avLst/>
            <a:gdLst/>
            <a:ahLst/>
            <a:cxnLst/>
            <a:rect l="l" t="t" r="r" b="b"/>
            <a:pathLst>
              <a:path w="497204" h="177800">
                <a:moveTo>
                  <a:pt x="249174" y="111379"/>
                </a:moveTo>
                <a:lnTo>
                  <a:pt x="206755" y="117856"/>
                </a:lnTo>
                <a:lnTo>
                  <a:pt x="186817" y="137287"/>
                </a:lnTo>
                <a:lnTo>
                  <a:pt x="186817" y="151130"/>
                </a:lnTo>
                <a:lnTo>
                  <a:pt x="189483" y="157099"/>
                </a:lnTo>
                <a:lnTo>
                  <a:pt x="194564" y="161925"/>
                </a:lnTo>
                <a:lnTo>
                  <a:pt x="199644" y="166877"/>
                </a:lnTo>
                <a:lnTo>
                  <a:pt x="239958" y="176744"/>
                </a:lnTo>
                <a:lnTo>
                  <a:pt x="249174" y="176911"/>
                </a:lnTo>
                <a:lnTo>
                  <a:pt x="258462" y="176744"/>
                </a:lnTo>
                <a:lnTo>
                  <a:pt x="298957" y="166877"/>
                </a:lnTo>
                <a:lnTo>
                  <a:pt x="303516" y="162433"/>
                </a:lnTo>
                <a:lnTo>
                  <a:pt x="249174" y="162433"/>
                </a:lnTo>
                <a:lnTo>
                  <a:pt x="239529" y="162145"/>
                </a:lnTo>
                <a:lnTo>
                  <a:pt x="205613" y="150113"/>
                </a:lnTo>
                <a:lnTo>
                  <a:pt x="205613" y="138430"/>
                </a:lnTo>
                <a:lnTo>
                  <a:pt x="249174" y="125730"/>
                </a:lnTo>
                <a:lnTo>
                  <a:pt x="303235" y="125730"/>
                </a:lnTo>
                <a:lnTo>
                  <a:pt x="298957" y="121666"/>
                </a:lnTo>
                <a:lnTo>
                  <a:pt x="258462" y="111690"/>
                </a:lnTo>
                <a:lnTo>
                  <a:pt x="249174" y="111379"/>
                </a:lnTo>
                <a:close/>
              </a:path>
              <a:path w="497204" h="177800">
                <a:moveTo>
                  <a:pt x="303235" y="125730"/>
                </a:moveTo>
                <a:lnTo>
                  <a:pt x="249174" y="125730"/>
                </a:lnTo>
                <a:lnTo>
                  <a:pt x="258891" y="126037"/>
                </a:lnTo>
                <a:lnTo>
                  <a:pt x="267477" y="126952"/>
                </a:lnTo>
                <a:lnTo>
                  <a:pt x="274945" y="128462"/>
                </a:lnTo>
                <a:lnTo>
                  <a:pt x="281304" y="130556"/>
                </a:lnTo>
                <a:lnTo>
                  <a:pt x="289051" y="133858"/>
                </a:lnTo>
                <a:lnTo>
                  <a:pt x="293116" y="138430"/>
                </a:lnTo>
                <a:lnTo>
                  <a:pt x="293116" y="150113"/>
                </a:lnTo>
                <a:lnTo>
                  <a:pt x="249174" y="162433"/>
                </a:lnTo>
                <a:lnTo>
                  <a:pt x="303516" y="162433"/>
                </a:lnTo>
                <a:lnTo>
                  <a:pt x="309118" y="157099"/>
                </a:lnTo>
                <a:lnTo>
                  <a:pt x="311784" y="151130"/>
                </a:lnTo>
                <a:lnTo>
                  <a:pt x="311803" y="150113"/>
                </a:lnTo>
                <a:lnTo>
                  <a:pt x="311784" y="137287"/>
                </a:lnTo>
                <a:lnTo>
                  <a:pt x="309118" y="131445"/>
                </a:lnTo>
                <a:lnTo>
                  <a:pt x="303235" y="125730"/>
                </a:lnTo>
                <a:close/>
              </a:path>
              <a:path w="497204" h="177800">
                <a:moveTo>
                  <a:pt x="330707" y="81534"/>
                </a:moveTo>
                <a:lnTo>
                  <a:pt x="169418" y="81534"/>
                </a:lnTo>
                <a:lnTo>
                  <a:pt x="169418" y="96774"/>
                </a:lnTo>
                <a:lnTo>
                  <a:pt x="330707" y="96774"/>
                </a:lnTo>
                <a:lnTo>
                  <a:pt x="330707" y="81534"/>
                </a:lnTo>
                <a:close/>
              </a:path>
              <a:path w="497204" h="177800">
                <a:moveTo>
                  <a:pt x="252475" y="48260"/>
                </a:moveTo>
                <a:lnTo>
                  <a:pt x="234061" y="48260"/>
                </a:lnTo>
                <a:lnTo>
                  <a:pt x="234061" y="81534"/>
                </a:lnTo>
                <a:lnTo>
                  <a:pt x="252475" y="81534"/>
                </a:lnTo>
                <a:lnTo>
                  <a:pt x="252475" y="48260"/>
                </a:lnTo>
                <a:close/>
              </a:path>
              <a:path w="497204" h="177800">
                <a:moveTo>
                  <a:pt x="310515" y="8636"/>
                </a:moveTo>
                <a:lnTo>
                  <a:pt x="188214" y="8636"/>
                </a:lnTo>
                <a:lnTo>
                  <a:pt x="188214" y="23749"/>
                </a:lnTo>
                <a:lnTo>
                  <a:pt x="291846" y="23749"/>
                </a:lnTo>
                <a:lnTo>
                  <a:pt x="291846" y="37464"/>
                </a:lnTo>
                <a:lnTo>
                  <a:pt x="290829" y="51688"/>
                </a:lnTo>
                <a:lnTo>
                  <a:pt x="289432" y="59689"/>
                </a:lnTo>
                <a:lnTo>
                  <a:pt x="287147" y="68707"/>
                </a:lnTo>
                <a:lnTo>
                  <a:pt x="305562" y="70612"/>
                </a:lnTo>
                <a:lnTo>
                  <a:pt x="307975" y="61595"/>
                </a:lnTo>
                <a:lnTo>
                  <a:pt x="309372" y="53212"/>
                </a:lnTo>
                <a:lnTo>
                  <a:pt x="310388" y="37973"/>
                </a:lnTo>
                <a:lnTo>
                  <a:pt x="310642" y="30607"/>
                </a:lnTo>
                <a:lnTo>
                  <a:pt x="310515" y="8636"/>
                </a:lnTo>
                <a:close/>
              </a:path>
              <a:path w="497204" h="177800">
                <a:moveTo>
                  <a:pt x="45974" y="13208"/>
                </a:moveTo>
                <a:lnTo>
                  <a:pt x="9205" y="35849"/>
                </a:lnTo>
                <a:lnTo>
                  <a:pt x="0" y="75437"/>
                </a:lnTo>
                <a:lnTo>
                  <a:pt x="450" y="84653"/>
                </a:lnTo>
                <a:lnTo>
                  <a:pt x="13015" y="120904"/>
                </a:lnTo>
                <a:lnTo>
                  <a:pt x="45974" y="137795"/>
                </a:lnTo>
                <a:lnTo>
                  <a:pt x="54864" y="137668"/>
                </a:lnTo>
                <a:lnTo>
                  <a:pt x="62738" y="135127"/>
                </a:lnTo>
                <a:lnTo>
                  <a:pt x="69469" y="130048"/>
                </a:lnTo>
                <a:lnTo>
                  <a:pt x="74348" y="125855"/>
                </a:lnTo>
                <a:lnTo>
                  <a:pt x="78678" y="120904"/>
                </a:lnTo>
                <a:lnTo>
                  <a:pt x="45974" y="120904"/>
                </a:lnTo>
                <a:lnTo>
                  <a:pt x="37592" y="120776"/>
                </a:lnTo>
                <a:lnTo>
                  <a:pt x="18835" y="85459"/>
                </a:lnTo>
                <a:lnTo>
                  <a:pt x="18288" y="75437"/>
                </a:lnTo>
                <a:lnTo>
                  <a:pt x="18835" y="65436"/>
                </a:lnTo>
                <a:lnTo>
                  <a:pt x="37592" y="30225"/>
                </a:lnTo>
                <a:lnTo>
                  <a:pt x="45974" y="30099"/>
                </a:lnTo>
                <a:lnTo>
                  <a:pt x="78713" y="30099"/>
                </a:lnTo>
                <a:lnTo>
                  <a:pt x="74348" y="25094"/>
                </a:lnTo>
                <a:lnTo>
                  <a:pt x="69469" y="20955"/>
                </a:lnTo>
                <a:lnTo>
                  <a:pt x="62738" y="15875"/>
                </a:lnTo>
                <a:lnTo>
                  <a:pt x="54864" y="13335"/>
                </a:lnTo>
                <a:lnTo>
                  <a:pt x="45974" y="13208"/>
                </a:lnTo>
                <a:close/>
              </a:path>
              <a:path w="497204" h="177800">
                <a:moveTo>
                  <a:pt x="78713" y="30099"/>
                </a:moveTo>
                <a:lnTo>
                  <a:pt x="45974" y="30099"/>
                </a:lnTo>
                <a:lnTo>
                  <a:pt x="54228" y="30225"/>
                </a:lnTo>
                <a:lnTo>
                  <a:pt x="60832" y="34289"/>
                </a:lnTo>
                <a:lnTo>
                  <a:pt x="73532" y="75437"/>
                </a:lnTo>
                <a:lnTo>
                  <a:pt x="72965" y="85459"/>
                </a:lnTo>
                <a:lnTo>
                  <a:pt x="54228" y="120776"/>
                </a:lnTo>
                <a:lnTo>
                  <a:pt x="45974" y="120904"/>
                </a:lnTo>
                <a:lnTo>
                  <a:pt x="78678" y="120904"/>
                </a:lnTo>
                <a:lnTo>
                  <a:pt x="91261" y="84653"/>
                </a:lnTo>
                <a:lnTo>
                  <a:pt x="91694" y="75437"/>
                </a:lnTo>
                <a:lnTo>
                  <a:pt x="91261" y="66170"/>
                </a:lnTo>
                <a:lnTo>
                  <a:pt x="90138" y="57594"/>
                </a:lnTo>
                <a:lnTo>
                  <a:pt x="88300" y="49684"/>
                </a:lnTo>
                <a:lnTo>
                  <a:pt x="85725" y="42418"/>
                </a:lnTo>
                <a:lnTo>
                  <a:pt x="82488" y="35849"/>
                </a:lnTo>
                <a:lnTo>
                  <a:pt x="78713" y="30099"/>
                </a:lnTo>
                <a:close/>
              </a:path>
              <a:path w="497204" h="177800">
                <a:moveTo>
                  <a:pt x="460628" y="63881"/>
                </a:moveTo>
                <a:lnTo>
                  <a:pt x="442849" y="63881"/>
                </a:lnTo>
                <a:lnTo>
                  <a:pt x="442849" y="92837"/>
                </a:lnTo>
                <a:lnTo>
                  <a:pt x="412496" y="92837"/>
                </a:lnTo>
                <a:lnTo>
                  <a:pt x="412496" y="108204"/>
                </a:lnTo>
                <a:lnTo>
                  <a:pt x="442849" y="108204"/>
                </a:lnTo>
                <a:lnTo>
                  <a:pt x="442849" y="168656"/>
                </a:lnTo>
                <a:lnTo>
                  <a:pt x="460628" y="168656"/>
                </a:lnTo>
                <a:lnTo>
                  <a:pt x="460628" y="63881"/>
                </a:lnTo>
                <a:close/>
              </a:path>
              <a:path w="497204" h="177800">
                <a:moveTo>
                  <a:pt x="421004" y="21971"/>
                </a:moveTo>
                <a:lnTo>
                  <a:pt x="352171" y="21971"/>
                </a:lnTo>
                <a:lnTo>
                  <a:pt x="352171" y="37337"/>
                </a:lnTo>
                <a:lnTo>
                  <a:pt x="402463" y="37337"/>
                </a:lnTo>
                <a:lnTo>
                  <a:pt x="400559" y="50740"/>
                </a:lnTo>
                <a:lnTo>
                  <a:pt x="385825" y="86995"/>
                </a:lnTo>
                <a:lnTo>
                  <a:pt x="356625" y="117373"/>
                </a:lnTo>
                <a:lnTo>
                  <a:pt x="343407" y="126111"/>
                </a:lnTo>
                <a:lnTo>
                  <a:pt x="354583" y="139573"/>
                </a:lnTo>
                <a:lnTo>
                  <a:pt x="386284" y="114694"/>
                </a:lnTo>
                <a:lnTo>
                  <a:pt x="411801" y="74906"/>
                </a:lnTo>
                <a:lnTo>
                  <a:pt x="415544" y="63881"/>
                </a:lnTo>
                <a:lnTo>
                  <a:pt x="460628" y="63881"/>
                </a:lnTo>
                <a:lnTo>
                  <a:pt x="460628" y="48513"/>
                </a:lnTo>
                <a:lnTo>
                  <a:pt x="418846" y="48513"/>
                </a:lnTo>
                <a:lnTo>
                  <a:pt x="419826" y="41991"/>
                </a:lnTo>
                <a:lnTo>
                  <a:pt x="420496" y="35385"/>
                </a:lnTo>
                <a:lnTo>
                  <a:pt x="420881" y="28707"/>
                </a:lnTo>
                <a:lnTo>
                  <a:pt x="421004" y="21971"/>
                </a:lnTo>
                <a:close/>
              </a:path>
              <a:path w="497204" h="177800">
                <a:moveTo>
                  <a:pt x="460628" y="4572"/>
                </a:moveTo>
                <a:lnTo>
                  <a:pt x="442849" y="4572"/>
                </a:lnTo>
                <a:lnTo>
                  <a:pt x="442849" y="48513"/>
                </a:lnTo>
                <a:lnTo>
                  <a:pt x="460628" y="48513"/>
                </a:lnTo>
                <a:lnTo>
                  <a:pt x="460628" y="4572"/>
                </a:lnTo>
                <a:close/>
              </a:path>
              <a:path w="497204" h="177800">
                <a:moveTo>
                  <a:pt x="496824" y="0"/>
                </a:moveTo>
                <a:lnTo>
                  <a:pt x="479044" y="0"/>
                </a:lnTo>
                <a:lnTo>
                  <a:pt x="479044" y="177292"/>
                </a:lnTo>
                <a:lnTo>
                  <a:pt x="496824" y="177292"/>
                </a:lnTo>
                <a:lnTo>
                  <a:pt x="496824" y="0"/>
                </a:lnTo>
                <a:close/>
              </a:path>
              <a:path w="497204" h="177800">
                <a:moveTo>
                  <a:pt x="140843" y="0"/>
                </a:moveTo>
                <a:lnTo>
                  <a:pt x="122047" y="0"/>
                </a:lnTo>
                <a:lnTo>
                  <a:pt x="122047" y="177673"/>
                </a:lnTo>
                <a:lnTo>
                  <a:pt x="140843" y="177673"/>
                </a:lnTo>
                <a:lnTo>
                  <a:pt x="1408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08820" y="2585466"/>
            <a:ext cx="672465" cy="178435"/>
          </a:xfrm>
          <a:custGeom>
            <a:avLst/>
            <a:gdLst/>
            <a:ahLst/>
            <a:cxnLst/>
            <a:rect l="l" t="t" r="r" b="b"/>
            <a:pathLst>
              <a:path w="672465" h="178435">
                <a:moveTo>
                  <a:pt x="611631" y="113411"/>
                </a:moveTo>
                <a:lnTo>
                  <a:pt x="570610" y="119761"/>
                </a:lnTo>
                <a:lnTo>
                  <a:pt x="551687" y="138937"/>
                </a:lnTo>
                <a:lnTo>
                  <a:pt x="551687" y="152400"/>
                </a:lnTo>
                <a:lnTo>
                  <a:pt x="586700" y="175654"/>
                </a:lnTo>
                <a:lnTo>
                  <a:pt x="611631" y="177673"/>
                </a:lnTo>
                <a:lnTo>
                  <a:pt x="620635" y="177508"/>
                </a:lnTo>
                <a:lnTo>
                  <a:pt x="659637" y="167767"/>
                </a:lnTo>
                <a:lnTo>
                  <a:pt x="664209" y="163195"/>
                </a:lnTo>
                <a:lnTo>
                  <a:pt x="611631" y="163195"/>
                </a:lnTo>
                <a:lnTo>
                  <a:pt x="602442" y="162982"/>
                </a:lnTo>
                <a:lnTo>
                  <a:pt x="570356" y="151384"/>
                </a:lnTo>
                <a:lnTo>
                  <a:pt x="570356" y="139954"/>
                </a:lnTo>
                <a:lnTo>
                  <a:pt x="611631" y="127762"/>
                </a:lnTo>
                <a:lnTo>
                  <a:pt x="663955" y="127762"/>
                </a:lnTo>
                <a:lnTo>
                  <a:pt x="659637" y="123444"/>
                </a:lnTo>
                <a:lnTo>
                  <a:pt x="620635" y="113649"/>
                </a:lnTo>
                <a:lnTo>
                  <a:pt x="611631" y="113411"/>
                </a:lnTo>
                <a:close/>
              </a:path>
              <a:path w="672465" h="178435">
                <a:moveTo>
                  <a:pt x="663955" y="127762"/>
                </a:moveTo>
                <a:lnTo>
                  <a:pt x="611631" y="127762"/>
                </a:lnTo>
                <a:lnTo>
                  <a:pt x="620821" y="128121"/>
                </a:lnTo>
                <a:lnTo>
                  <a:pt x="628951" y="129016"/>
                </a:lnTo>
                <a:lnTo>
                  <a:pt x="653287" y="145669"/>
                </a:lnTo>
                <a:lnTo>
                  <a:pt x="653033" y="151384"/>
                </a:lnTo>
                <a:lnTo>
                  <a:pt x="611631" y="163195"/>
                </a:lnTo>
                <a:lnTo>
                  <a:pt x="664209" y="163195"/>
                </a:lnTo>
                <a:lnTo>
                  <a:pt x="669417" y="158114"/>
                </a:lnTo>
                <a:lnTo>
                  <a:pt x="671956" y="152400"/>
                </a:lnTo>
                <a:lnTo>
                  <a:pt x="671956" y="138937"/>
                </a:lnTo>
                <a:lnTo>
                  <a:pt x="669417" y="133096"/>
                </a:lnTo>
                <a:lnTo>
                  <a:pt x="663955" y="127762"/>
                </a:lnTo>
                <a:close/>
              </a:path>
              <a:path w="672465" h="178435">
                <a:moveTo>
                  <a:pt x="386969" y="122300"/>
                </a:moveTo>
                <a:lnTo>
                  <a:pt x="368300" y="122300"/>
                </a:lnTo>
                <a:lnTo>
                  <a:pt x="368300" y="174371"/>
                </a:lnTo>
                <a:lnTo>
                  <a:pt x="496443" y="174371"/>
                </a:lnTo>
                <a:lnTo>
                  <a:pt x="496443" y="159131"/>
                </a:lnTo>
                <a:lnTo>
                  <a:pt x="386969" y="159131"/>
                </a:lnTo>
                <a:lnTo>
                  <a:pt x="386969" y="122300"/>
                </a:lnTo>
                <a:close/>
              </a:path>
              <a:path w="672465" h="178435">
                <a:moveTo>
                  <a:pt x="491998" y="888"/>
                </a:moveTo>
                <a:lnTo>
                  <a:pt x="473201" y="888"/>
                </a:lnTo>
                <a:lnTo>
                  <a:pt x="473201" y="105029"/>
                </a:lnTo>
                <a:lnTo>
                  <a:pt x="437642" y="105029"/>
                </a:lnTo>
                <a:lnTo>
                  <a:pt x="437642" y="118363"/>
                </a:lnTo>
                <a:lnTo>
                  <a:pt x="473201" y="118363"/>
                </a:lnTo>
                <a:lnTo>
                  <a:pt x="473201" y="135382"/>
                </a:lnTo>
                <a:lnTo>
                  <a:pt x="491998" y="135382"/>
                </a:lnTo>
                <a:lnTo>
                  <a:pt x="491998" y="888"/>
                </a:lnTo>
                <a:close/>
              </a:path>
              <a:path w="672465" h="178435">
                <a:moveTo>
                  <a:pt x="413003" y="96138"/>
                </a:moveTo>
                <a:lnTo>
                  <a:pt x="394207" y="96138"/>
                </a:lnTo>
                <a:lnTo>
                  <a:pt x="394207" y="129794"/>
                </a:lnTo>
                <a:lnTo>
                  <a:pt x="413003" y="129794"/>
                </a:lnTo>
                <a:lnTo>
                  <a:pt x="413003" y="96138"/>
                </a:lnTo>
                <a:close/>
              </a:path>
              <a:path w="672465" h="178435">
                <a:moveTo>
                  <a:pt x="458597" y="76581"/>
                </a:moveTo>
                <a:lnTo>
                  <a:pt x="419353" y="80010"/>
                </a:lnTo>
                <a:lnTo>
                  <a:pt x="379729" y="81534"/>
                </a:lnTo>
                <a:lnTo>
                  <a:pt x="343788" y="81914"/>
                </a:lnTo>
                <a:lnTo>
                  <a:pt x="346201" y="96900"/>
                </a:lnTo>
                <a:lnTo>
                  <a:pt x="353313" y="97028"/>
                </a:lnTo>
                <a:lnTo>
                  <a:pt x="361060" y="97028"/>
                </a:lnTo>
                <a:lnTo>
                  <a:pt x="377189" y="96774"/>
                </a:lnTo>
                <a:lnTo>
                  <a:pt x="385572" y="96520"/>
                </a:lnTo>
                <a:lnTo>
                  <a:pt x="394207" y="96138"/>
                </a:lnTo>
                <a:lnTo>
                  <a:pt x="413003" y="96138"/>
                </a:lnTo>
                <a:lnTo>
                  <a:pt x="413003" y="95123"/>
                </a:lnTo>
                <a:lnTo>
                  <a:pt x="420877" y="94614"/>
                </a:lnTo>
                <a:lnTo>
                  <a:pt x="428751" y="93980"/>
                </a:lnTo>
                <a:lnTo>
                  <a:pt x="436625" y="93091"/>
                </a:lnTo>
                <a:lnTo>
                  <a:pt x="444500" y="92329"/>
                </a:lnTo>
                <a:lnTo>
                  <a:pt x="452120" y="91312"/>
                </a:lnTo>
                <a:lnTo>
                  <a:pt x="459739" y="90043"/>
                </a:lnTo>
                <a:lnTo>
                  <a:pt x="458597" y="76581"/>
                </a:lnTo>
                <a:close/>
              </a:path>
              <a:path w="672465" h="178435">
                <a:moveTo>
                  <a:pt x="401827" y="7620"/>
                </a:moveTo>
                <a:lnTo>
                  <a:pt x="359536" y="27178"/>
                </a:lnTo>
                <a:lnTo>
                  <a:pt x="357631" y="32638"/>
                </a:lnTo>
                <a:lnTo>
                  <a:pt x="357631" y="45212"/>
                </a:lnTo>
                <a:lnTo>
                  <a:pt x="392937" y="69850"/>
                </a:lnTo>
                <a:lnTo>
                  <a:pt x="410463" y="69850"/>
                </a:lnTo>
                <a:lnTo>
                  <a:pt x="418083" y="68580"/>
                </a:lnTo>
                <a:lnTo>
                  <a:pt x="431292" y="63500"/>
                </a:lnTo>
                <a:lnTo>
                  <a:pt x="436372" y="59944"/>
                </a:lnTo>
                <a:lnTo>
                  <a:pt x="439543" y="56007"/>
                </a:lnTo>
                <a:lnTo>
                  <a:pt x="401827" y="56007"/>
                </a:lnTo>
                <a:lnTo>
                  <a:pt x="393700" y="55880"/>
                </a:lnTo>
                <a:lnTo>
                  <a:pt x="387350" y="54356"/>
                </a:lnTo>
                <a:lnTo>
                  <a:pt x="377825" y="48387"/>
                </a:lnTo>
                <a:lnTo>
                  <a:pt x="375411" y="44196"/>
                </a:lnTo>
                <a:lnTo>
                  <a:pt x="375411" y="33528"/>
                </a:lnTo>
                <a:lnTo>
                  <a:pt x="377825" y="29337"/>
                </a:lnTo>
                <a:lnTo>
                  <a:pt x="382650" y="26288"/>
                </a:lnTo>
                <a:lnTo>
                  <a:pt x="387350" y="23241"/>
                </a:lnTo>
                <a:lnTo>
                  <a:pt x="393700" y="21717"/>
                </a:lnTo>
                <a:lnTo>
                  <a:pt x="439457" y="21717"/>
                </a:lnTo>
                <a:lnTo>
                  <a:pt x="436372" y="17780"/>
                </a:lnTo>
                <a:lnTo>
                  <a:pt x="431292" y="14224"/>
                </a:lnTo>
                <a:lnTo>
                  <a:pt x="424687" y="11557"/>
                </a:lnTo>
                <a:lnTo>
                  <a:pt x="418083" y="9017"/>
                </a:lnTo>
                <a:lnTo>
                  <a:pt x="410463" y="7747"/>
                </a:lnTo>
                <a:lnTo>
                  <a:pt x="401827" y="7620"/>
                </a:lnTo>
                <a:close/>
              </a:path>
              <a:path w="672465" h="178435">
                <a:moveTo>
                  <a:pt x="439457" y="21717"/>
                </a:moveTo>
                <a:lnTo>
                  <a:pt x="409575" y="21717"/>
                </a:lnTo>
                <a:lnTo>
                  <a:pt x="415798" y="23241"/>
                </a:lnTo>
                <a:lnTo>
                  <a:pt x="425196" y="29337"/>
                </a:lnTo>
                <a:lnTo>
                  <a:pt x="427735" y="33528"/>
                </a:lnTo>
                <a:lnTo>
                  <a:pt x="427735" y="44196"/>
                </a:lnTo>
                <a:lnTo>
                  <a:pt x="401827" y="56007"/>
                </a:lnTo>
                <a:lnTo>
                  <a:pt x="439543" y="56007"/>
                </a:lnTo>
                <a:lnTo>
                  <a:pt x="443737" y="50673"/>
                </a:lnTo>
                <a:lnTo>
                  <a:pt x="445643" y="45212"/>
                </a:lnTo>
                <a:lnTo>
                  <a:pt x="445643" y="32638"/>
                </a:lnTo>
                <a:lnTo>
                  <a:pt x="443737" y="27178"/>
                </a:lnTo>
                <a:lnTo>
                  <a:pt x="439457" y="21717"/>
                </a:lnTo>
                <a:close/>
              </a:path>
              <a:path w="672465" h="178435">
                <a:moveTo>
                  <a:pt x="308609" y="120650"/>
                </a:moveTo>
                <a:lnTo>
                  <a:pt x="191515" y="120650"/>
                </a:lnTo>
                <a:lnTo>
                  <a:pt x="191515" y="135889"/>
                </a:lnTo>
                <a:lnTo>
                  <a:pt x="289813" y="135889"/>
                </a:lnTo>
                <a:lnTo>
                  <a:pt x="289813" y="178054"/>
                </a:lnTo>
                <a:lnTo>
                  <a:pt x="308609" y="178054"/>
                </a:lnTo>
                <a:lnTo>
                  <a:pt x="308609" y="120650"/>
                </a:lnTo>
                <a:close/>
              </a:path>
              <a:path w="672465" h="178435">
                <a:moveTo>
                  <a:pt x="230885" y="41783"/>
                </a:moveTo>
                <a:lnTo>
                  <a:pt x="213740" y="41783"/>
                </a:lnTo>
                <a:lnTo>
                  <a:pt x="206121" y="43180"/>
                </a:lnTo>
                <a:lnTo>
                  <a:pt x="193294" y="48513"/>
                </a:lnTo>
                <a:lnTo>
                  <a:pt x="188213" y="52197"/>
                </a:lnTo>
                <a:lnTo>
                  <a:pt x="181101" y="61849"/>
                </a:lnTo>
                <a:lnTo>
                  <a:pt x="179197" y="67437"/>
                </a:lnTo>
                <a:lnTo>
                  <a:pt x="179197" y="80518"/>
                </a:lnTo>
                <a:lnTo>
                  <a:pt x="213740" y="106172"/>
                </a:lnTo>
                <a:lnTo>
                  <a:pt x="222376" y="106299"/>
                </a:lnTo>
                <a:lnTo>
                  <a:pt x="230885" y="106172"/>
                </a:lnTo>
                <a:lnTo>
                  <a:pt x="238378" y="104901"/>
                </a:lnTo>
                <a:lnTo>
                  <a:pt x="251205" y="99568"/>
                </a:lnTo>
                <a:lnTo>
                  <a:pt x="256285" y="95758"/>
                </a:lnTo>
                <a:lnTo>
                  <a:pt x="259374" y="91567"/>
                </a:lnTo>
                <a:lnTo>
                  <a:pt x="214756" y="91567"/>
                </a:lnTo>
                <a:lnTo>
                  <a:pt x="208660" y="90043"/>
                </a:lnTo>
                <a:lnTo>
                  <a:pt x="204215" y="86995"/>
                </a:lnTo>
                <a:lnTo>
                  <a:pt x="199644" y="83947"/>
                </a:lnTo>
                <a:lnTo>
                  <a:pt x="197484" y="79629"/>
                </a:lnTo>
                <a:lnTo>
                  <a:pt x="197484" y="68453"/>
                </a:lnTo>
                <a:lnTo>
                  <a:pt x="199644" y="64135"/>
                </a:lnTo>
                <a:lnTo>
                  <a:pt x="204215" y="60960"/>
                </a:lnTo>
                <a:lnTo>
                  <a:pt x="208660" y="57785"/>
                </a:lnTo>
                <a:lnTo>
                  <a:pt x="214756" y="56261"/>
                </a:lnTo>
                <a:lnTo>
                  <a:pt x="222376" y="56134"/>
                </a:lnTo>
                <a:lnTo>
                  <a:pt x="259186" y="56134"/>
                </a:lnTo>
                <a:lnTo>
                  <a:pt x="256285" y="52197"/>
                </a:lnTo>
                <a:lnTo>
                  <a:pt x="251205" y="48513"/>
                </a:lnTo>
                <a:lnTo>
                  <a:pt x="238378" y="43180"/>
                </a:lnTo>
                <a:lnTo>
                  <a:pt x="230885" y="41783"/>
                </a:lnTo>
                <a:close/>
              </a:path>
              <a:path w="672465" h="178435">
                <a:moveTo>
                  <a:pt x="259186" y="56134"/>
                </a:moveTo>
                <a:lnTo>
                  <a:pt x="222376" y="56134"/>
                </a:lnTo>
                <a:lnTo>
                  <a:pt x="229997" y="56261"/>
                </a:lnTo>
                <a:lnTo>
                  <a:pt x="236093" y="57785"/>
                </a:lnTo>
                <a:lnTo>
                  <a:pt x="240537" y="60960"/>
                </a:lnTo>
                <a:lnTo>
                  <a:pt x="245109" y="64135"/>
                </a:lnTo>
                <a:lnTo>
                  <a:pt x="247523" y="68453"/>
                </a:lnTo>
                <a:lnTo>
                  <a:pt x="247523" y="79629"/>
                </a:lnTo>
                <a:lnTo>
                  <a:pt x="245109" y="83947"/>
                </a:lnTo>
                <a:lnTo>
                  <a:pt x="240537" y="86995"/>
                </a:lnTo>
                <a:lnTo>
                  <a:pt x="236093" y="90043"/>
                </a:lnTo>
                <a:lnTo>
                  <a:pt x="229997" y="91567"/>
                </a:lnTo>
                <a:lnTo>
                  <a:pt x="259374" y="91567"/>
                </a:lnTo>
                <a:lnTo>
                  <a:pt x="263398" y="86106"/>
                </a:lnTo>
                <a:lnTo>
                  <a:pt x="265302" y="80518"/>
                </a:lnTo>
                <a:lnTo>
                  <a:pt x="265302" y="67437"/>
                </a:lnTo>
                <a:lnTo>
                  <a:pt x="263398" y="61849"/>
                </a:lnTo>
                <a:lnTo>
                  <a:pt x="259186" y="56134"/>
                </a:lnTo>
                <a:close/>
              </a:path>
              <a:path w="672465" h="178435">
                <a:moveTo>
                  <a:pt x="66548" y="22098"/>
                </a:moveTo>
                <a:lnTo>
                  <a:pt x="0" y="22098"/>
                </a:lnTo>
                <a:lnTo>
                  <a:pt x="0" y="135509"/>
                </a:lnTo>
                <a:lnTo>
                  <a:pt x="20447" y="135509"/>
                </a:lnTo>
                <a:lnTo>
                  <a:pt x="28321" y="135382"/>
                </a:lnTo>
                <a:lnTo>
                  <a:pt x="35559" y="135000"/>
                </a:lnTo>
                <a:lnTo>
                  <a:pt x="42925" y="134747"/>
                </a:lnTo>
                <a:lnTo>
                  <a:pt x="49910" y="134238"/>
                </a:lnTo>
                <a:lnTo>
                  <a:pt x="63373" y="132714"/>
                </a:lnTo>
                <a:lnTo>
                  <a:pt x="70357" y="131572"/>
                </a:lnTo>
                <a:lnTo>
                  <a:pt x="77343" y="130175"/>
                </a:lnTo>
                <a:lnTo>
                  <a:pt x="76373" y="119507"/>
                </a:lnTo>
                <a:lnTo>
                  <a:pt x="18796" y="119507"/>
                </a:lnTo>
                <a:lnTo>
                  <a:pt x="18796" y="37337"/>
                </a:lnTo>
                <a:lnTo>
                  <a:pt x="66548" y="37337"/>
                </a:lnTo>
                <a:lnTo>
                  <a:pt x="66548" y="22098"/>
                </a:lnTo>
                <a:close/>
              </a:path>
              <a:path w="672465" h="178435">
                <a:moveTo>
                  <a:pt x="75946" y="114808"/>
                </a:moveTo>
                <a:lnTo>
                  <a:pt x="34210" y="119221"/>
                </a:lnTo>
                <a:lnTo>
                  <a:pt x="18796" y="119507"/>
                </a:lnTo>
                <a:lnTo>
                  <a:pt x="76373" y="119507"/>
                </a:lnTo>
                <a:lnTo>
                  <a:pt x="75946" y="114808"/>
                </a:lnTo>
                <a:close/>
              </a:path>
              <a:path w="672465" h="178435">
                <a:moveTo>
                  <a:pt x="574039" y="11811"/>
                </a:moveTo>
                <a:lnTo>
                  <a:pt x="555878" y="11811"/>
                </a:lnTo>
                <a:lnTo>
                  <a:pt x="555878" y="41529"/>
                </a:lnTo>
                <a:lnTo>
                  <a:pt x="554481" y="48133"/>
                </a:lnTo>
                <a:lnTo>
                  <a:pt x="527050" y="83820"/>
                </a:lnTo>
                <a:lnTo>
                  <a:pt x="519049" y="87503"/>
                </a:lnTo>
                <a:lnTo>
                  <a:pt x="529335" y="102108"/>
                </a:lnTo>
                <a:lnTo>
                  <a:pt x="559212" y="75803"/>
                </a:lnTo>
                <a:lnTo>
                  <a:pt x="565150" y="63881"/>
                </a:lnTo>
                <a:lnTo>
                  <a:pt x="583644" y="63881"/>
                </a:lnTo>
                <a:lnTo>
                  <a:pt x="580898" y="60071"/>
                </a:lnTo>
                <a:lnTo>
                  <a:pt x="578103" y="53848"/>
                </a:lnTo>
                <a:lnTo>
                  <a:pt x="575436" y="47625"/>
                </a:lnTo>
                <a:lnTo>
                  <a:pt x="574095" y="41529"/>
                </a:lnTo>
                <a:lnTo>
                  <a:pt x="574039" y="11811"/>
                </a:lnTo>
                <a:close/>
              </a:path>
              <a:path w="672465" h="178435">
                <a:moveTo>
                  <a:pt x="583644" y="63881"/>
                </a:moveTo>
                <a:lnTo>
                  <a:pt x="565150" y="63881"/>
                </a:lnTo>
                <a:lnTo>
                  <a:pt x="568325" y="71247"/>
                </a:lnTo>
                <a:lnTo>
                  <a:pt x="572770" y="77850"/>
                </a:lnTo>
                <a:lnTo>
                  <a:pt x="578611" y="83566"/>
                </a:lnTo>
                <a:lnTo>
                  <a:pt x="584326" y="89281"/>
                </a:lnTo>
                <a:lnTo>
                  <a:pt x="591311" y="93725"/>
                </a:lnTo>
                <a:lnTo>
                  <a:pt x="599567" y="96900"/>
                </a:lnTo>
                <a:lnTo>
                  <a:pt x="609473" y="82550"/>
                </a:lnTo>
                <a:lnTo>
                  <a:pt x="601852" y="79501"/>
                </a:lnTo>
                <a:lnTo>
                  <a:pt x="595376" y="75564"/>
                </a:lnTo>
                <a:lnTo>
                  <a:pt x="590042" y="70612"/>
                </a:lnTo>
                <a:lnTo>
                  <a:pt x="584834" y="65532"/>
                </a:lnTo>
                <a:lnTo>
                  <a:pt x="583644" y="63881"/>
                </a:lnTo>
                <a:close/>
              </a:path>
              <a:path w="672465" h="178435">
                <a:moveTo>
                  <a:pt x="671068" y="62484"/>
                </a:moveTo>
                <a:lnTo>
                  <a:pt x="653287" y="62484"/>
                </a:lnTo>
                <a:lnTo>
                  <a:pt x="653287" y="109982"/>
                </a:lnTo>
                <a:lnTo>
                  <a:pt x="671068" y="109982"/>
                </a:lnTo>
                <a:lnTo>
                  <a:pt x="671068" y="62484"/>
                </a:lnTo>
                <a:close/>
              </a:path>
              <a:path w="672465" h="178435">
                <a:moveTo>
                  <a:pt x="632459" y="4063"/>
                </a:moveTo>
                <a:lnTo>
                  <a:pt x="615060" y="4063"/>
                </a:lnTo>
                <a:lnTo>
                  <a:pt x="615060" y="104521"/>
                </a:lnTo>
                <a:lnTo>
                  <a:pt x="632459" y="104521"/>
                </a:lnTo>
                <a:lnTo>
                  <a:pt x="632459" y="62484"/>
                </a:lnTo>
                <a:lnTo>
                  <a:pt x="671068" y="62484"/>
                </a:lnTo>
                <a:lnTo>
                  <a:pt x="671068" y="47117"/>
                </a:lnTo>
                <a:lnTo>
                  <a:pt x="632459" y="47117"/>
                </a:lnTo>
                <a:lnTo>
                  <a:pt x="632459" y="4063"/>
                </a:lnTo>
                <a:close/>
              </a:path>
              <a:path w="672465" h="178435">
                <a:moveTo>
                  <a:pt x="671068" y="888"/>
                </a:moveTo>
                <a:lnTo>
                  <a:pt x="653287" y="888"/>
                </a:lnTo>
                <a:lnTo>
                  <a:pt x="653287" y="47117"/>
                </a:lnTo>
                <a:lnTo>
                  <a:pt x="671068" y="47117"/>
                </a:lnTo>
                <a:lnTo>
                  <a:pt x="671068" y="888"/>
                </a:lnTo>
                <a:close/>
              </a:path>
              <a:path w="672465" h="178435">
                <a:moveTo>
                  <a:pt x="308609" y="762"/>
                </a:moveTo>
                <a:lnTo>
                  <a:pt x="289813" y="762"/>
                </a:lnTo>
                <a:lnTo>
                  <a:pt x="289813" y="111633"/>
                </a:lnTo>
                <a:lnTo>
                  <a:pt x="308609" y="111633"/>
                </a:lnTo>
                <a:lnTo>
                  <a:pt x="308609" y="64516"/>
                </a:lnTo>
                <a:lnTo>
                  <a:pt x="334390" y="64516"/>
                </a:lnTo>
                <a:lnTo>
                  <a:pt x="334390" y="48895"/>
                </a:lnTo>
                <a:lnTo>
                  <a:pt x="308609" y="48895"/>
                </a:lnTo>
                <a:lnTo>
                  <a:pt x="308609" y="762"/>
                </a:lnTo>
                <a:close/>
              </a:path>
              <a:path w="672465" h="178435">
                <a:moveTo>
                  <a:pt x="146303" y="86487"/>
                </a:moveTo>
                <a:lnTo>
                  <a:pt x="128270" y="86487"/>
                </a:lnTo>
                <a:lnTo>
                  <a:pt x="128270" y="178054"/>
                </a:lnTo>
                <a:lnTo>
                  <a:pt x="146303" y="178054"/>
                </a:lnTo>
                <a:lnTo>
                  <a:pt x="146303" y="86487"/>
                </a:lnTo>
                <a:close/>
              </a:path>
              <a:path w="672465" h="178435">
                <a:moveTo>
                  <a:pt x="105282" y="4318"/>
                </a:moveTo>
                <a:lnTo>
                  <a:pt x="88010" y="4318"/>
                </a:lnTo>
                <a:lnTo>
                  <a:pt x="88010" y="169037"/>
                </a:lnTo>
                <a:lnTo>
                  <a:pt x="105282" y="169037"/>
                </a:lnTo>
                <a:lnTo>
                  <a:pt x="105282" y="86487"/>
                </a:lnTo>
                <a:lnTo>
                  <a:pt x="146303" y="86487"/>
                </a:lnTo>
                <a:lnTo>
                  <a:pt x="146303" y="70993"/>
                </a:lnTo>
                <a:lnTo>
                  <a:pt x="105282" y="70993"/>
                </a:lnTo>
                <a:lnTo>
                  <a:pt x="105282" y="4318"/>
                </a:lnTo>
                <a:close/>
              </a:path>
              <a:path w="672465" h="178435">
                <a:moveTo>
                  <a:pt x="146303" y="762"/>
                </a:moveTo>
                <a:lnTo>
                  <a:pt x="128270" y="762"/>
                </a:lnTo>
                <a:lnTo>
                  <a:pt x="128270" y="70993"/>
                </a:lnTo>
                <a:lnTo>
                  <a:pt x="146303" y="70993"/>
                </a:lnTo>
                <a:lnTo>
                  <a:pt x="146303" y="762"/>
                </a:lnTo>
                <a:close/>
              </a:path>
              <a:path w="672465" h="178435">
                <a:moveTo>
                  <a:pt x="275208" y="18796"/>
                </a:moveTo>
                <a:lnTo>
                  <a:pt x="169545" y="18796"/>
                </a:lnTo>
                <a:lnTo>
                  <a:pt x="169545" y="33782"/>
                </a:lnTo>
                <a:lnTo>
                  <a:pt x="275208" y="33782"/>
                </a:lnTo>
                <a:lnTo>
                  <a:pt x="275208" y="18796"/>
                </a:lnTo>
                <a:close/>
              </a:path>
              <a:path w="672465" h="178435">
                <a:moveTo>
                  <a:pt x="231901" y="0"/>
                </a:moveTo>
                <a:lnTo>
                  <a:pt x="213105" y="0"/>
                </a:lnTo>
                <a:lnTo>
                  <a:pt x="213105" y="18796"/>
                </a:lnTo>
                <a:lnTo>
                  <a:pt x="231901" y="18796"/>
                </a:lnTo>
                <a:lnTo>
                  <a:pt x="231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59873" y="2584576"/>
            <a:ext cx="1211224" cy="17919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40440" y="2592577"/>
            <a:ext cx="161925" cy="170561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6096000" y="1568196"/>
            <a:ext cx="1397635" cy="497205"/>
            <a:chOff x="6096000" y="1568196"/>
            <a:chExt cx="1397635" cy="497205"/>
          </a:xfrm>
        </p:grpSpPr>
        <p:sp>
          <p:nvSpPr>
            <p:cNvPr id="44" name="object 44"/>
            <p:cNvSpPr/>
            <p:nvPr/>
          </p:nvSpPr>
          <p:spPr>
            <a:xfrm>
              <a:off x="6096000" y="1568196"/>
              <a:ext cx="1397635" cy="497205"/>
            </a:xfrm>
            <a:custGeom>
              <a:avLst/>
              <a:gdLst/>
              <a:ahLst/>
              <a:cxnLst/>
              <a:rect l="l" t="t" r="r" b="b"/>
              <a:pathLst>
                <a:path w="1397634" h="497205">
                  <a:moveTo>
                    <a:pt x="1149096" y="0"/>
                  </a:moveTo>
                  <a:lnTo>
                    <a:pt x="248412" y="0"/>
                  </a:lnTo>
                  <a:lnTo>
                    <a:pt x="198358" y="5048"/>
                  </a:lnTo>
                  <a:lnTo>
                    <a:pt x="151733" y="19526"/>
                  </a:lnTo>
                  <a:lnTo>
                    <a:pt x="109537" y="42433"/>
                  </a:lnTo>
                  <a:lnTo>
                    <a:pt x="72770" y="72771"/>
                  </a:lnTo>
                  <a:lnTo>
                    <a:pt x="42433" y="109537"/>
                  </a:lnTo>
                  <a:lnTo>
                    <a:pt x="19526" y="151733"/>
                  </a:lnTo>
                  <a:lnTo>
                    <a:pt x="5048" y="198358"/>
                  </a:lnTo>
                  <a:lnTo>
                    <a:pt x="0" y="248412"/>
                  </a:lnTo>
                  <a:lnTo>
                    <a:pt x="5048" y="298465"/>
                  </a:lnTo>
                  <a:lnTo>
                    <a:pt x="19526" y="345090"/>
                  </a:lnTo>
                  <a:lnTo>
                    <a:pt x="42433" y="387286"/>
                  </a:lnTo>
                  <a:lnTo>
                    <a:pt x="72771" y="424053"/>
                  </a:lnTo>
                  <a:lnTo>
                    <a:pt x="109537" y="454390"/>
                  </a:lnTo>
                  <a:lnTo>
                    <a:pt x="151733" y="477297"/>
                  </a:lnTo>
                  <a:lnTo>
                    <a:pt x="198358" y="491775"/>
                  </a:lnTo>
                  <a:lnTo>
                    <a:pt x="248412" y="496824"/>
                  </a:lnTo>
                  <a:lnTo>
                    <a:pt x="1149096" y="496824"/>
                  </a:lnTo>
                  <a:lnTo>
                    <a:pt x="1199149" y="491775"/>
                  </a:lnTo>
                  <a:lnTo>
                    <a:pt x="1245774" y="477297"/>
                  </a:lnTo>
                  <a:lnTo>
                    <a:pt x="1287970" y="454390"/>
                  </a:lnTo>
                  <a:lnTo>
                    <a:pt x="1324736" y="424053"/>
                  </a:lnTo>
                  <a:lnTo>
                    <a:pt x="1355074" y="387286"/>
                  </a:lnTo>
                  <a:lnTo>
                    <a:pt x="1377981" y="345090"/>
                  </a:lnTo>
                  <a:lnTo>
                    <a:pt x="1392459" y="298465"/>
                  </a:lnTo>
                  <a:lnTo>
                    <a:pt x="1397507" y="248412"/>
                  </a:lnTo>
                  <a:lnTo>
                    <a:pt x="1392459" y="198358"/>
                  </a:lnTo>
                  <a:lnTo>
                    <a:pt x="1377981" y="151733"/>
                  </a:lnTo>
                  <a:lnTo>
                    <a:pt x="1355074" y="109537"/>
                  </a:lnTo>
                  <a:lnTo>
                    <a:pt x="1324736" y="72771"/>
                  </a:lnTo>
                  <a:lnTo>
                    <a:pt x="1287970" y="42433"/>
                  </a:lnTo>
                  <a:lnTo>
                    <a:pt x="1245774" y="19526"/>
                  </a:lnTo>
                  <a:lnTo>
                    <a:pt x="1199149" y="5048"/>
                  </a:lnTo>
                  <a:lnTo>
                    <a:pt x="1149096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44411" y="1702054"/>
              <a:ext cx="893444" cy="215265"/>
            </a:xfrm>
            <a:custGeom>
              <a:avLst/>
              <a:gdLst/>
              <a:ahLst/>
              <a:cxnLst/>
              <a:rect l="l" t="t" r="r" b="b"/>
              <a:pathLst>
                <a:path w="893445" h="215264">
                  <a:moveTo>
                    <a:pt x="420623" y="179197"/>
                  </a:moveTo>
                  <a:lnTo>
                    <a:pt x="410463" y="179197"/>
                  </a:lnTo>
                  <a:lnTo>
                    <a:pt x="406145" y="180975"/>
                  </a:lnTo>
                  <a:lnTo>
                    <a:pt x="399288" y="187833"/>
                  </a:lnTo>
                  <a:lnTo>
                    <a:pt x="397510" y="192150"/>
                  </a:lnTo>
                  <a:lnTo>
                    <a:pt x="397510" y="202311"/>
                  </a:lnTo>
                  <a:lnTo>
                    <a:pt x="399288" y="206629"/>
                  </a:lnTo>
                  <a:lnTo>
                    <a:pt x="402716" y="210058"/>
                  </a:lnTo>
                  <a:lnTo>
                    <a:pt x="406145" y="213613"/>
                  </a:lnTo>
                  <a:lnTo>
                    <a:pt x="410463" y="215265"/>
                  </a:lnTo>
                  <a:lnTo>
                    <a:pt x="420623" y="215265"/>
                  </a:lnTo>
                  <a:lnTo>
                    <a:pt x="424941" y="213613"/>
                  </a:lnTo>
                  <a:lnTo>
                    <a:pt x="428243" y="210058"/>
                  </a:lnTo>
                  <a:lnTo>
                    <a:pt x="431672" y="206629"/>
                  </a:lnTo>
                  <a:lnTo>
                    <a:pt x="433323" y="202311"/>
                  </a:lnTo>
                  <a:lnTo>
                    <a:pt x="433323" y="192150"/>
                  </a:lnTo>
                  <a:lnTo>
                    <a:pt x="431672" y="187833"/>
                  </a:lnTo>
                  <a:lnTo>
                    <a:pt x="428243" y="184404"/>
                  </a:lnTo>
                  <a:lnTo>
                    <a:pt x="424941" y="180975"/>
                  </a:lnTo>
                  <a:lnTo>
                    <a:pt x="420623" y="179197"/>
                  </a:lnTo>
                  <a:close/>
                </a:path>
                <a:path w="893445" h="215264">
                  <a:moveTo>
                    <a:pt x="893317" y="112268"/>
                  </a:moveTo>
                  <a:lnTo>
                    <a:pt x="809752" y="112268"/>
                  </a:lnTo>
                  <a:lnTo>
                    <a:pt x="813688" y="112903"/>
                  </a:lnTo>
                  <a:lnTo>
                    <a:pt x="817244" y="114300"/>
                  </a:lnTo>
                  <a:lnTo>
                    <a:pt x="820928" y="115697"/>
                  </a:lnTo>
                  <a:lnTo>
                    <a:pt x="825881" y="117856"/>
                  </a:lnTo>
                  <a:lnTo>
                    <a:pt x="832231" y="120904"/>
                  </a:lnTo>
                  <a:lnTo>
                    <a:pt x="837945" y="123951"/>
                  </a:lnTo>
                  <a:lnTo>
                    <a:pt x="843153" y="126365"/>
                  </a:lnTo>
                  <a:lnTo>
                    <a:pt x="852583" y="129672"/>
                  </a:lnTo>
                  <a:lnTo>
                    <a:pt x="857377" y="130556"/>
                  </a:lnTo>
                  <a:lnTo>
                    <a:pt x="862457" y="130556"/>
                  </a:lnTo>
                  <a:lnTo>
                    <a:pt x="871547" y="129667"/>
                  </a:lnTo>
                  <a:lnTo>
                    <a:pt x="879697" y="127015"/>
                  </a:lnTo>
                  <a:lnTo>
                    <a:pt x="886960" y="122572"/>
                  </a:lnTo>
                  <a:lnTo>
                    <a:pt x="893317" y="116332"/>
                  </a:lnTo>
                  <a:lnTo>
                    <a:pt x="893317" y="112268"/>
                  </a:lnTo>
                  <a:close/>
                </a:path>
                <a:path w="893445" h="215264">
                  <a:moveTo>
                    <a:pt x="813562" y="88773"/>
                  </a:moveTo>
                  <a:lnTo>
                    <a:pt x="808482" y="88773"/>
                  </a:lnTo>
                  <a:lnTo>
                    <a:pt x="799411" y="89485"/>
                  </a:lnTo>
                  <a:lnTo>
                    <a:pt x="791257" y="91614"/>
                  </a:lnTo>
                  <a:lnTo>
                    <a:pt x="784032" y="95148"/>
                  </a:lnTo>
                  <a:lnTo>
                    <a:pt x="777747" y="100075"/>
                  </a:lnTo>
                  <a:lnTo>
                    <a:pt x="777747" y="125475"/>
                  </a:lnTo>
                  <a:lnTo>
                    <a:pt x="781938" y="121031"/>
                  </a:lnTo>
                  <a:lnTo>
                    <a:pt x="786257" y="117729"/>
                  </a:lnTo>
                  <a:lnTo>
                    <a:pt x="794892" y="113411"/>
                  </a:lnTo>
                  <a:lnTo>
                    <a:pt x="799972" y="112268"/>
                  </a:lnTo>
                  <a:lnTo>
                    <a:pt x="893317" y="112268"/>
                  </a:lnTo>
                  <a:lnTo>
                    <a:pt x="893317" y="107187"/>
                  </a:lnTo>
                  <a:lnTo>
                    <a:pt x="860933" y="107187"/>
                  </a:lnTo>
                  <a:lnTo>
                    <a:pt x="857122" y="106425"/>
                  </a:lnTo>
                  <a:lnTo>
                    <a:pt x="832865" y="95504"/>
                  </a:lnTo>
                  <a:lnTo>
                    <a:pt x="827659" y="93091"/>
                  </a:lnTo>
                  <a:lnTo>
                    <a:pt x="823087" y="91440"/>
                  </a:lnTo>
                  <a:lnTo>
                    <a:pt x="818388" y="89662"/>
                  </a:lnTo>
                  <a:lnTo>
                    <a:pt x="813562" y="88773"/>
                  </a:lnTo>
                  <a:close/>
                </a:path>
                <a:path w="893445" h="215264">
                  <a:moveTo>
                    <a:pt x="893317" y="90678"/>
                  </a:moveTo>
                  <a:lnTo>
                    <a:pt x="888745" y="96012"/>
                  </a:lnTo>
                  <a:lnTo>
                    <a:pt x="884301" y="100203"/>
                  </a:lnTo>
                  <a:lnTo>
                    <a:pt x="879983" y="102997"/>
                  </a:lnTo>
                  <a:lnTo>
                    <a:pt x="875791" y="105791"/>
                  </a:lnTo>
                  <a:lnTo>
                    <a:pt x="870838" y="107187"/>
                  </a:lnTo>
                  <a:lnTo>
                    <a:pt x="893317" y="107187"/>
                  </a:lnTo>
                  <a:lnTo>
                    <a:pt x="893317" y="90678"/>
                  </a:lnTo>
                  <a:close/>
                </a:path>
                <a:path w="893445" h="215264">
                  <a:moveTo>
                    <a:pt x="653288" y="165988"/>
                  </a:moveTo>
                  <a:lnTo>
                    <a:pt x="627761" y="165988"/>
                  </a:lnTo>
                  <a:lnTo>
                    <a:pt x="627761" y="211962"/>
                  </a:lnTo>
                  <a:lnTo>
                    <a:pt x="653288" y="211962"/>
                  </a:lnTo>
                  <a:lnTo>
                    <a:pt x="653288" y="165988"/>
                  </a:lnTo>
                  <a:close/>
                </a:path>
                <a:path w="893445" h="215264">
                  <a:moveTo>
                    <a:pt x="653288" y="8128"/>
                  </a:moveTo>
                  <a:lnTo>
                    <a:pt x="621664" y="8128"/>
                  </a:lnTo>
                  <a:lnTo>
                    <a:pt x="525017" y="143256"/>
                  </a:lnTo>
                  <a:lnTo>
                    <a:pt x="525017" y="165988"/>
                  </a:lnTo>
                  <a:lnTo>
                    <a:pt x="686562" y="165988"/>
                  </a:lnTo>
                  <a:lnTo>
                    <a:pt x="686562" y="143256"/>
                  </a:lnTo>
                  <a:lnTo>
                    <a:pt x="552449" y="143256"/>
                  </a:lnTo>
                  <a:lnTo>
                    <a:pt x="627761" y="37465"/>
                  </a:lnTo>
                  <a:lnTo>
                    <a:pt x="653288" y="37465"/>
                  </a:lnTo>
                  <a:lnTo>
                    <a:pt x="653288" y="8128"/>
                  </a:lnTo>
                  <a:close/>
                </a:path>
                <a:path w="893445" h="215264">
                  <a:moveTo>
                    <a:pt x="653288" y="37465"/>
                  </a:moveTo>
                  <a:lnTo>
                    <a:pt x="627761" y="37465"/>
                  </a:lnTo>
                  <a:lnTo>
                    <a:pt x="627761" y="143256"/>
                  </a:lnTo>
                  <a:lnTo>
                    <a:pt x="653288" y="143256"/>
                  </a:lnTo>
                  <a:lnTo>
                    <a:pt x="653288" y="37465"/>
                  </a:lnTo>
                  <a:close/>
                </a:path>
                <a:path w="893445" h="215264">
                  <a:moveTo>
                    <a:pt x="343915" y="165988"/>
                  </a:moveTo>
                  <a:lnTo>
                    <a:pt x="318388" y="165988"/>
                  </a:lnTo>
                  <a:lnTo>
                    <a:pt x="318388" y="211962"/>
                  </a:lnTo>
                  <a:lnTo>
                    <a:pt x="343915" y="211962"/>
                  </a:lnTo>
                  <a:lnTo>
                    <a:pt x="343915" y="165988"/>
                  </a:lnTo>
                  <a:close/>
                </a:path>
                <a:path w="893445" h="215264">
                  <a:moveTo>
                    <a:pt x="343915" y="8128"/>
                  </a:moveTo>
                  <a:lnTo>
                    <a:pt x="312292" y="8128"/>
                  </a:lnTo>
                  <a:lnTo>
                    <a:pt x="215645" y="143256"/>
                  </a:lnTo>
                  <a:lnTo>
                    <a:pt x="215645" y="165988"/>
                  </a:lnTo>
                  <a:lnTo>
                    <a:pt x="377189" y="165988"/>
                  </a:lnTo>
                  <a:lnTo>
                    <a:pt x="377189" y="143256"/>
                  </a:lnTo>
                  <a:lnTo>
                    <a:pt x="243078" y="143256"/>
                  </a:lnTo>
                  <a:lnTo>
                    <a:pt x="318388" y="37465"/>
                  </a:lnTo>
                  <a:lnTo>
                    <a:pt x="343915" y="37465"/>
                  </a:lnTo>
                  <a:lnTo>
                    <a:pt x="343915" y="8128"/>
                  </a:lnTo>
                  <a:close/>
                </a:path>
                <a:path w="893445" h="215264">
                  <a:moveTo>
                    <a:pt x="343915" y="37465"/>
                  </a:moveTo>
                  <a:lnTo>
                    <a:pt x="318388" y="37465"/>
                  </a:lnTo>
                  <a:lnTo>
                    <a:pt x="318388" y="143256"/>
                  </a:lnTo>
                  <a:lnTo>
                    <a:pt x="343915" y="143256"/>
                  </a:lnTo>
                  <a:lnTo>
                    <a:pt x="343915" y="37465"/>
                  </a:lnTo>
                  <a:close/>
                </a:path>
                <a:path w="893445" h="215264">
                  <a:moveTo>
                    <a:pt x="176436" y="27050"/>
                  </a:moveTo>
                  <a:lnTo>
                    <a:pt x="120523" y="27050"/>
                  </a:lnTo>
                  <a:lnTo>
                    <a:pt x="129661" y="27672"/>
                  </a:lnTo>
                  <a:lnTo>
                    <a:pt x="137810" y="29543"/>
                  </a:lnTo>
                  <a:lnTo>
                    <a:pt x="162306" y="64897"/>
                  </a:lnTo>
                  <a:lnTo>
                    <a:pt x="161762" y="70544"/>
                  </a:lnTo>
                  <a:lnTo>
                    <a:pt x="142668" y="104140"/>
                  </a:lnTo>
                  <a:lnTo>
                    <a:pt x="53848" y="194691"/>
                  </a:lnTo>
                  <a:lnTo>
                    <a:pt x="53848" y="211962"/>
                  </a:lnTo>
                  <a:lnTo>
                    <a:pt x="195580" y="211962"/>
                  </a:lnTo>
                  <a:lnTo>
                    <a:pt x="195580" y="188849"/>
                  </a:lnTo>
                  <a:lnTo>
                    <a:pt x="92201" y="188849"/>
                  </a:lnTo>
                  <a:lnTo>
                    <a:pt x="145668" y="136398"/>
                  </a:lnTo>
                  <a:lnTo>
                    <a:pt x="173333" y="104876"/>
                  </a:lnTo>
                  <a:lnTo>
                    <a:pt x="188703" y="64897"/>
                  </a:lnTo>
                  <a:lnTo>
                    <a:pt x="188608" y="62737"/>
                  </a:lnTo>
                  <a:lnTo>
                    <a:pt x="180339" y="32638"/>
                  </a:lnTo>
                  <a:lnTo>
                    <a:pt x="176436" y="27050"/>
                  </a:lnTo>
                  <a:close/>
                </a:path>
                <a:path w="893445" h="215264">
                  <a:moveTo>
                    <a:pt x="120776" y="3301"/>
                  </a:moveTo>
                  <a:lnTo>
                    <a:pt x="76894" y="17272"/>
                  </a:lnTo>
                  <a:lnTo>
                    <a:pt x="53673" y="52784"/>
                  </a:lnTo>
                  <a:lnTo>
                    <a:pt x="51562" y="70485"/>
                  </a:lnTo>
                  <a:lnTo>
                    <a:pt x="78232" y="70485"/>
                  </a:lnTo>
                  <a:lnTo>
                    <a:pt x="78232" y="62737"/>
                  </a:lnTo>
                  <a:lnTo>
                    <a:pt x="79883" y="55499"/>
                  </a:lnTo>
                  <a:lnTo>
                    <a:pt x="86487" y="42291"/>
                  </a:lnTo>
                  <a:lnTo>
                    <a:pt x="91312" y="36957"/>
                  </a:lnTo>
                  <a:lnTo>
                    <a:pt x="98270" y="32638"/>
                  </a:lnTo>
                  <a:lnTo>
                    <a:pt x="104139" y="28956"/>
                  </a:lnTo>
                  <a:lnTo>
                    <a:pt x="111633" y="27050"/>
                  </a:lnTo>
                  <a:lnTo>
                    <a:pt x="176436" y="27050"/>
                  </a:lnTo>
                  <a:lnTo>
                    <a:pt x="175698" y="25995"/>
                  </a:lnTo>
                  <a:lnTo>
                    <a:pt x="139906" y="5207"/>
                  </a:lnTo>
                  <a:lnTo>
                    <a:pt x="130657" y="3778"/>
                  </a:lnTo>
                  <a:lnTo>
                    <a:pt x="120776" y="3301"/>
                  </a:lnTo>
                  <a:close/>
                </a:path>
                <a:path w="893445" h="215264">
                  <a:moveTo>
                    <a:pt x="31496" y="0"/>
                  </a:moveTo>
                  <a:lnTo>
                    <a:pt x="2539" y="0"/>
                  </a:lnTo>
                  <a:lnTo>
                    <a:pt x="2539" y="29591"/>
                  </a:lnTo>
                  <a:lnTo>
                    <a:pt x="17017" y="29591"/>
                  </a:lnTo>
                  <a:lnTo>
                    <a:pt x="15948" y="38544"/>
                  </a:lnTo>
                  <a:lnTo>
                    <a:pt x="12747" y="45593"/>
                  </a:lnTo>
                  <a:lnTo>
                    <a:pt x="7427" y="50736"/>
                  </a:lnTo>
                  <a:lnTo>
                    <a:pt x="0" y="53975"/>
                  </a:lnTo>
                  <a:lnTo>
                    <a:pt x="0" y="68199"/>
                  </a:lnTo>
                  <a:lnTo>
                    <a:pt x="29384" y="42259"/>
                  </a:lnTo>
                  <a:lnTo>
                    <a:pt x="31387" y="29591"/>
                  </a:lnTo>
                  <a:lnTo>
                    <a:pt x="31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2141347" y="1546818"/>
            <a:ext cx="2453640" cy="584200"/>
            <a:chOff x="2141347" y="1546818"/>
            <a:chExt cx="2453640" cy="58420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7271" y="1546818"/>
              <a:ext cx="2447621" cy="5837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141347" y="1550415"/>
              <a:ext cx="2110740" cy="223520"/>
            </a:xfrm>
            <a:custGeom>
              <a:avLst/>
              <a:gdLst/>
              <a:ahLst/>
              <a:cxnLst/>
              <a:rect l="l" t="t" r="r" b="b"/>
              <a:pathLst>
                <a:path w="2110740" h="223519">
                  <a:moveTo>
                    <a:pt x="133477" y="106426"/>
                  </a:moveTo>
                  <a:lnTo>
                    <a:pt x="98996" y="84861"/>
                  </a:lnTo>
                  <a:lnTo>
                    <a:pt x="92202" y="76581"/>
                  </a:lnTo>
                  <a:lnTo>
                    <a:pt x="89801" y="73190"/>
                  </a:lnTo>
                  <a:lnTo>
                    <a:pt x="79883" y="34544"/>
                  </a:lnTo>
                  <a:lnTo>
                    <a:pt x="127508" y="34544"/>
                  </a:lnTo>
                  <a:lnTo>
                    <a:pt x="127508" y="15494"/>
                  </a:lnTo>
                  <a:lnTo>
                    <a:pt x="7493" y="15494"/>
                  </a:lnTo>
                  <a:lnTo>
                    <a:pt x="7493" y="34544"/>
                  </a:lnTo>
                  <a:lnTo>
                    <a:pt x="55753" y="34544"/>
                  </a:lnTo>
                  <a:lnTo>
                    <a:pt x="55753" y="39497"/>
                  </a:lnTo>
                  <a:lnTo>
                    <a:pt x="45250" y="76428"/>
                  </a:lnTo>
                  <a:lnTo>
                    <a:pt x="16154" y="104990"/>
                  </a:lnTo>
                  <a:lnTo>
                    <a:pt x="0" y="112395"/>
                  </a:lnTo>
                  <a:lnTo>
                    <a:pt x="12446" y="131318"/>
                  </a:lnTo>
                  <a:lnTo>
                    <a:pt x="46736" y="109601"/>
                  </a:lnTo>
                  <a:lnTo>
                    <a:pt x="68453" y="76581"/>
                  </a:lnTo>
                  <a:lnTo>
                    <a:pt x="72453" y="84632"/>
                  </a:lnTo>
                  <a:lnTo>
                    <a:pt x="103860" y="116928"/>
                  </a:lnTo>
                  <a:lnTo>
                    <a:pt x="121285" y="125095"/>
                  </a:lnTo>
                  <a:lnTo>
                    <a:pt x="133477" y="106426"/>
                  </a:lnTo>
                  <a:close/>
                </a:path>
                <a:path w="2110740" h="223519">
                  <a:moveTo>
                    <a:pt x="185674" y="0"/>
                  </a:moveTo>
                  <a:lnTo>
                    <a:pt x="162052" y="0"/>
                  </a:lnTo>
                  <a:lnTo>
                    <a:pt x="162052" y="56642"/>
                  </a:lnTo>
                  <a:lnTo>
                    <a:pt x="120650" y="56642"/>
                  </a:lnTo>
                  <a:lnTo>
                    <a:pt x="120650" y="76073"/>
                  </a:lnTo>
                  <a:lnTo>
                    <a:pt x="162052" y="76073"/>
                  </a:lnTo>
                  <a:lnTo>
                    <a:pt x="162052" y="132461"/>
                  </a:lnTo>
                  <a:lnTo>
                    <a:pt x="185674" y="132461"/>
                  </a:lnTo>
                  <a:lnTo>
                    <a:pt x="185674" y="0"/>
                  </a:lnTo>
                  <a:close/>
                </a:path>
                <a:path w="2110740" h="223519">
                  <a:moveTo>
                    <a:pt x="186436" y="171831"/>
                  </a:moveTo>
                  <a:lnTo>
                    <a:pt x="183388" y="164211"/>
                  </a:lnTo>
                  <a:lnTo>
                    <a:pt x="177292" y="157988"/>
                  </a:lnTo>
                  <a:lnTo>
                    <a:pt x="176276" y="157099"/>
                  </a:lnTo>
                  <a:lnTo>
                    <a:pt x="172313" y="153593"/>
                  </a:lnTo>
                  <a:lnTo>
                    <a:pt x="166331" y="149720"/>
                  </a:lnTo>
                  <a:lnTo>
                    <a:pt x="162941" y="148120"/>
                  </a:lnTo>
                  <a:lnTo>
                    <a:pt x="162941" y="173101"/>
                  </a:lnTo>
                  <a:lnTo>
                    <a:pt x="162941" y="188214"/>
                  </a:lnTo>
                  <a:lnTo>
                    <a:pt x="122732" y="203733"/>
                  </a:lnTo>
                  <a:lnTo>
                    <a:pt x="111125" y="204089"/>
                  </a:lnTo>
                  <a:lnTo>
                    <a:pt x="99517" y="203733"/>
                  </a:lnTo>
                  <a:lnTo>
                    <a:pt x="59309" y="188214"/>
                  </a:lnTo>
                  <a:lnTo>
                    <a:pt x="59309" y="173101"/>
                  </a:lnTo>
                  <a:lnTo>
                    <a:pt x="99517" y="157480"/>
                  </a:lnTo>
                  <a:lnTo>
                    <a:pt x="111125" y="157099"/>
                  </a:lnTo>
                  <a:lnTo>
                    <a:pt x="122732" y="157480"/>
                  </a:lnTo>
                  <a:lnTo>
                    <a:pt x="162941" y="173101"/>
                  </a:lnTo>
                  <a:lnTo>
                    <a:pt x="162941" y="148120"/>
                  </a:lnTo>
                  <a:lnTo>
                    <a:pt x="122428" y="139014"/>
                  </a:lnTo>
                  <a:lnTo>
                    <a:pt x="111125" y="138684"/>
                  </a:lnTo>
                  <a:lnTo>
                    <a:pt x="99809" y="139014"/>
                  </a:lnTo>
                  <a:lnTo>
                    <a:pt x="55880" y="149720"/>
                  </a:lnTo>
                  <a:lnTo>
                    <a:pt x="35814" y="171831"/>
                  </a:lnTo>
                  <a:lnTo>
                    <a:pt x="35814" y="189611"/>
                  </a:lnTo>
                  <a:lnTo>
                    <a:pt x="70739" y="217678"/>
                  </a:lnTo>
                  <a:lnTo>
                    <a:pt x="111125" y="222758"/>
                  </a:lnTo>
                  <a:lnTo>
                    <a:pt x="122428" y="222377"/>
                  </a:lnTo>
                  <a:lnTo>
                    <a:pt x="166331" y="211607"/>
                  </a:lnTo>
                  <a:lnTo>
                    <a:pt x="176428" y="204089"/>
                  </a:lnTo>
                  <a:lnTo>
                    <a:pt x="177292" y="203327"/>
                  </a:lnTo>
                  <a:lnTo>
                    <a:pt x="183388" y="197104"/>
                  </a:lnTo>
                  <a:lnTo>
                    <a:pt x="186436" y="189611"/>
                  </a:lnTo>
                  <a:lnTo>
                    <a:pt x="186436" y="171831"/>
                  </a:lnTo>
                  <a:close/>
                </a:path>
                <a:path w="2110740" h="223519">
                  <a:moveTo>
                    <a:pt x="397510" y="9017"/>
                  </a:moveTo>
                  <a:lnTo>
                    <a:pt x="373888" y="9017"/>
                  </a:lnTo>
                  <a:lnTo>
                    <a:pt x="373888" y="38100"/>
                  </a:lnTo>
                  <a:lnTo>
                    <a:pt x="373888" y="56896"/>
                  </a:lnTo>
                  <a:lnTo>
                    <a:pt x="373888" y="86741"/>
                  </a:lnTo>
                  <a:lnTo>
                    <a:pt x="267970" y="86741"/>
                  </a:lnTo>
                  <a:lnTo>
                    <a:pt x="267970" y="56896"/>
                  </a:lnTo>
                  <a:lnTo>
                    <a:pt x="373888" y="56896"/>
                  </a:lnTo>
                  <a:lnTo>
                    <a:pt x="373888" y="38100"/>
                  </a:lnTo>
                  <a:lnTo>
                    <a:pt x="267970" y="38100"/>
                  </a:lnTo>
                  <a:lnTo>
                    <a:pt x="267970" y="9017"/>
                  </a:lnTo>
                  <a:lnTo>
                    <a:pt x="244602" y="9017"/>
                  </a:lnTo>
                  <a:lnTo>
                    <a:pt x="244602" y="105664"/>
                  </a:lnTo>
                  <a:lnTo>
                    <a:pt x="397510" y="105664"/>
                  </a:lnTo>
                  <a:lnTo>
                    <a:pt x="397510" y="86741"/>
                  </a:lnTo>
                  <a:lnTo>
                    <a:pt x="397510" y="56896"/>
                  </a:lnTo>
                  <a:lnTo>
                    <a:pt x="397510" y="38100"/>
                  </a:lnTo>
                  <a:lnTo>
                    <a:pt x="397510" y="9017"/>
                  </a:lnTo>
                  <a:close/>
                </a:path>
                <a:path w="2110740" h="223519">
                  <a:moveTo>
                    <a:pt x="423037" y="131064"/>
                  </a:moveTo>
                  <a:lnTo>
                    <a:pt x="219202" y="131064"/>
                  </a:lnTo>
                  <a:lnTo>
                    <a:pt x="219202" y="149606"/>
                  </a:lnTo>
                  <a:lnTo>
                    <a:pt x="308991" y="149606"/>
                  </a:lnTo>
                  <a:lnTo>
                    <a:pt x="308991" y="222758"/>
                  </a:lnTo>
                  <a:lnTo>
                    <a:pt x="332105" y="222758"/>
                  </a:lnTo>
                  <a:lnTo>
                    <a:pt x="332105" y="149606"/>
                  </a:lnTo>
                  <a:lnTo>
                    <a:pt x="423037" y="149606"/>
                  </a:lnTo>
                  <a:lnTo>
                    <a:pt x="423037" y="131064"/>
                  </a:lnTo>
                  <a:close/>
                </a:path>
                <a:path w="2110740" h="223519">
                  <a:moveTo>
                    <a:pt x="582676" y="201549"/>
                  </a:moveTo>
                  <a:lnTo>
                    <a:pt x="545503" y="133731"/>
                  </a:lnTo>
                  <a:lnTo>
                    <a:pt x="542798" y="128778"/>
                  </a:lnTo>
                  <a:lnTo>
                    <a:pt x="550532" y="125234"/>
                  </a:lnTo>
                  <a:lnTo>
                    <a:pt x="557212" y="120840"/>
                  </a:lnTo>
                  <a:lnTo>
                    <a:pt x="562825" y="115608"/>
                  </a:lnTo>
                  <a:lnTo>
                    <a:pt x="566953" y="110109"/>
                  </a:lnTo>
                  <a:lnTo>
                    <a:pt x="567436" y="109474"/>
                  </a:lnTo>
                  <a:lnTo>
                    <a:pt x="571017" y="102590"/>
                  </a:lnTo>
                  <a:lnTo>
                    <a:pt x="573608" y="95084"/>
                  </a:lnTo>
                  <a:lnTo>
                    <a:pt x="575157" y="86918"/>
                  </a:lnTo>
                  <a:lnTo>
                    <a:pt x="575691" y="78105"/>
                  </a:lnTo>
                  <a:lnTo>
                    <a:pt x="575259" y="69989"/>
                  </a:lnTo>
                  <a:lnTo>
                    <a:pt x="573951" y="62395"/>
                  </a:lnTo>
                  <a:lnTo>
                    <a:pt x="571779" y="55321"/>
                  </a:lnTo>
                  <a:lnTo>
                    <a:pt x="568706" y="48768"/>
                  </a:lnTo>
                  <a:lnTo>
                    <a:pt x="566254" y="44958"/>
                  </a:lnTo>
                  <a:lnTo>
                    <a:pt x="564845" y="42748"/>
                  </a:lnTo>
                  <a:lnTo>
                    <a:pt x="560108" y="37439"/>
                  </a:lnTo>
                  <a:lnTo>
                    <a:pt x="554507" y="32842"/>
                  </a:lnTo>
                  <a:lnTo>
                    <a:pt x="548132" y="29032"/>
                  </a:lnTo>
                  <a:lnTo>
                    <a:pt x="548132" y="88265"/>
                  </a:lnTo>
                  <a:lnTo>
                    <a:pt x="545211" y="96266"/>
                  </a:lnTo>
                  <a:lnTo>
                    <a:pt x="510540" y="110109"/>
                  </a:lnTo>
                  <a:lnTo>
                    <a:pt x="476504" y="110109"/>
                  </a:lnTo>
                  <a:lnTo>
                    <a:pt x="476504" y="44958"/>
                  </a:lnTo>
                  <a:lnTo>
                    <a:pt x="510540" y="44958"/>
                  </a:lnTo>
                  <a:lnTo>
                    <a:pt x="545909" y="64312"/>
                  </a:lnTo>
                  <a:lnTo>
                    <a:pt x="548132" y="88265"/>
                  </a:lnTo>
                  <a:lnTo>
                    <a:pt x="548132" y="29032"/>
                  </a:lnTo>
                  <a:lnTo>
                    <a:pt x="513334" y="21590"/>
                  </a:lnTo>
                  <a:lnTo>
                    <a:pt x="449199" y="21590"/>
                  </a:lnTo>
                  <a:lnTo>
                    <a:pt x="449199" y="201549"/>
                  </a:lnTo>
                  <a:lnTo>
                    <a:pt x="476504" y="201549"/>
                  </a:lnTo>
                  <a:lnTo>
                    <a:pt x="476504" y="133731"/>
                  </a:lnTo>
                  <a:lnTo>
                    <a:pt x="514985" y="133731"/>
                  </a:lnTo>
                  <a:lnTo>
                    <a:pt x="551561" y="201549"/>
                  </a:lnTo>
                  <a:lnTo>
                    <a:pt x="582676" y="201549"/>
                  </a:lnTo>
                  <a:close/>
                </a:path>
                <a:path w="2110740" h="223519">
                  <a:moveTo>
                    <a:pt x="743331" y="201549"/>
                  </a:moveTo>
                  <a:lnTo>
                    <a:pt x="731342" y="187198"/>
                  </a:lnTo>
                  <a:lnTo>
                    <a:pt x="726782" y="181737"/>
                  </a:lnTo>
                  <a:lnTo>
                    <a:pt x="717677" y="170815"/>
                  </a:lnTo>
                  <a:lnTo>
                    <a:pt x="721614" y="165862"/>
                  </a:lnTo>
                  <a:lnTo>
                    <a:pt x="725170" y="159258"/>
                  </a:lnTo>
                  <a:lnTo>
                    <a:pt x="727913" y="151384"/>
                  </a:lnTo>
                  <a:lnTo>
                    <a:pt x="728091" y="150876"/>
                  </a:lnTo>
                  <a:lnTo>
                    <a:pt x="729945" y="144233"/>
                  </a:lnTo>
                  <a:lnTo>
                    <a:pt x="731304" y="136867"/>
                  </a:lnTo>
                  <a:lnTo>
                    <a:pt x="732180" y="128752"/>
                  </a:lnTo>
                  <a:lnTo>
                    <a:pt x="732536" y="119888"/>
                  </a:lnTo>
                  <a:lnTo>
                    <a:pt x="708787" y="119888"/>
                  </a:lnTo>
                  <a:lnTo>
                    <a:pt x="708660" y="125857"/>
                  </a:lnTo>
                  <a:lnTo>
                    <a:pt x="708025" y="131572"/>
                  </a:lnTo>
                  <a:lnTo>
                    <a:pt x="706729" y="136867"/>
                  </a:lnTo>
                  <a:lnTo>
                    <a:pt x="705358" y="142113"/>
                  </a:lnTo>
                  <a:lnTo>
                    <a:pt x="703580" y="146939"/>
                  </a:lnTo>
                  <a:lnTo>
                    <a:pt x="701294" y="151384"/>
                  </a:lnTo>
                  <a:lnTo>
                    <a:pt x="686308" y="133502"/>
                  </a:lnTo>
                  <a:lnTo>
                    <a:pt x="686308" y="169799"/>
                  </a:lnTo>
                  <a:lnTo>
                    <a:pt x="681736" y="173609"/>
                  </a:lnTo>
                  <a:lnTo>
                    <a:pt x="676783" y="176657"/>
                  </a:lnTo>
                  <a:lnTo>
                    <a:pt x="665988" y="180721"/>
                  </a:lnTo>
                  <a:lnTo>
                    <a:pt x="660527" y="181737"/>
                  </a:lnTo>
                  <a:lnTo>
                    <a:pt x="655066" y="181737"/>
                  </a:lnTo>
                  <a:lnTo>
                    <a:pt x="648589" y="181610"/>
                  </a:lnTo>
                  <a:lnTo>
                    <a:pt x="642874" y="180340"/>
                  </a:lnTo>
                  <a:lnTo>
                    <a:pt x="638175" y="177673"/>
                  </a:lnTo>
                  <a:lnTo>
                    <a:pt x="633349" y="175133"/>
                  </a:lnTo>
                  <a:lnTo>
                    <a:pt x="629666" y="171704"/>
                  </a:lnTo>
                  <a:lnTo>
                    <a:pt x="624332" y="163068"/>
                  </a:lnTo>
                  <a:lnTo>
                    <a:pt x="623062" y="158369"/>
                  </a:lnTo>
                  <a:lnTo>
                    <a:pt x="622935" y="150114"/>
                  </a:lnTo>
                  <a:lnTo>
                    <a:pt x="624205" y="146177"/>
                  </a:lnTo>
                  <a:lnTo>
                    <a:pt x="629793" y="136525"/>
                  </a:lnTo>
                  <a:lnTo>
                    <a:pt x="634619" y="131318"/>
                  </a:lnTo>
                  <a:lnTo>
                    <a:pt x="646049" y="122555"/>
                  </a:lnTo>
                  <a:lnTo>
                    <a:pt x="686308" y="169799"/>
                  </a:lnTo>
                  <a:lnTo>
                    <a:pt x="686308" y="133502"/>
                  </a:lnTo>
                  <a:lnTo>
                    <a:pt x="677138" y="122555"/>
                  </a:lnTo>
                  <a:lnTo>
                    <a:pt x="665226" y="108331"/>
                  </a:lnTo>
                  <a:lnTo>
                    <a:pt x="685165" y="94107"/>
                  </a:lnTo>
                  <a:lnTo>
                    <a:pt x="688200" y="90932"/>
                  </a:lnTo>
                  <a:lnTo>
                    <a:pt x="701548" y="51816"/>
                  </a:lnTo>
                  <a:lnTo>
                    <a:pt x="699643" y="45212"/>
                  </a:lnTo>
                  <a:lnTo>
                    <a:pt x="697547" y="41783"/>
                  </a:lnTo>
                  <a:lnTo>
                    <a:pt x="696087" y="39370"/>
                  </a:lnTo>
                  <a:lnTo>
                    <a:pt x="692531" y="33401"/>
                  </a:lnTo>
                  <a:lnTo>
                    <a:pt x="687451" y="28702"/>
                  </a:lnTo>
                  <a:lnTo>
                    <a:pt x="680720" y="25146"/>
                  </a:lnTo>
                  <a:lnTo>
                    <a:pt x="677418" y="23368"/>
                  </a:lnTo>
                  <a:lnTo>
                    <a:pt x="677418" y="56769"/>
                  </a:lnTo>
                  <a:lnTo>
                    <a:pt x="677418" y="64897"/>
                  </a:lnTo>
                  <a:lnTo>
                    <a:pt x="676021" y="69342"/>
                  </a:lnTo>
                  <a:lnTo>
                    <a:pt x="670433" y="76708"/>
                  </a:lnTo>
                  <a:lnTo>
                    <a:pt x="666623" y="80137"/>
                  </a:lnTo>
                  <a:lnTo>
                    <a:pt x="661797" y="83312"/>
                  </a:lnTo>
                  <a:lnTo>
                    <a:pt x="650875" y="90932"/>
                  </a:lnTo>
                  <a:lnTo>
                    <a:pt x="646684" y="85979"/>
                  </a:lnTo>
                  <a:lnTo>
                    <a:pt x="643128" y="81153"/>
                  </a:lnTo>
                  <a:lnTo>
                    <a:pt x="640461" y="76454"/>
                  </a:lnTo>
                  <a:lnTo>
                    <a:pt x="637667" y="71755"/>
                  </a:lnTo>
                  <a:lnTo>
                    <a:pt x="636270" y="67183"/>
                  </a:lnTo>
                  <a:lnTo>
                    <a:pt x="636193" y="64897"/>
                  </a:lnTo>
                  <a:lnTo>
                    <a:pt x="636181" y="58928"/>
                  </a:lnTo>
                  <a:lnTo>
                    <a:pt x="637159" y="55753"/>
                  </a:lnTo>
                  <a:lnTo>
                    <a:pt x="657225" y="41783"/>
                  </a:lnTo>
                  <a:lnTo>
                    <a:pt x="661416" y="41910"/>
                  </a:lnTo>
                  <a:lnTo>
                    <a:pt x="664972" y="42799"/>
                  </a:lnTo>
                  <a:lnTo>
                    <a:pt x="667893" y="44577"/>
                  </a:lnTo>
                  <a:lnTo>
                    <a:pt x="670941" y="46355"/>
                  </a:lnTo>
                  <a:lnTo>
                    <a:pt x="673227" y="48514"/>
                  </a:lnTo>
                  <a:lnTo>
                    <a:pt x="674878" y="51308"/>
                  </a:lnTo>
                  <a:lnTo>
                    <a:pt x="676529" y="53975"/>
                  </a:lnTo>
                  <a:lnTo>
                    <a:pt x="677418" y="56769"/>
                  </a:lnTo>
                  <a:lnTo>
                    <a:pt x="677418" y="23368"/>
                  </a:lnTo>
                  <a:lnTo>
                    <a:pt x="674116" y="21590"/>
                  </a:lnTo>
                  <a:lnTo>
                    <a:pt x="666115" y="19812"/>
                  </a:lnTo>
                  <a:lnTo>
                    <a:pt x="656844" y="19685"/>
                  </a:lnTo>
                  <a:lnTo>
                    <a:pt x="647573" y="19685"/>
                  </a:lnTo>
                  <a:lnTo>
                    <a:pt x="613283" y="46736"/>
                  </a:lnTo>
                  <a:lnTo>
                    <a:pt x="611378" y="70358"/>
                  </a:lnTo>
                  <a:lnTo>
                    <a:pt x="613283" y="77851"/>
                  </a:lnTo>
                  <a:lnTo>
                    <a:pt x="616966" y="84582"/>
                  </a:lnTo>
                  <a:lnTo>
                    <a:pt x="620649" y="91440"/>
                  </a:lnTo>
                  <a:lnTo>
                    <a:pt x="625348" y="98171"/>
                  </a:lnTo>
                  <a:lnTo>
                    <a:pt x="631190" y="104902"/>
                  </a:lnTo>
                  <a:lnTo>
                    <a:pt x="623760" y="110121"/>
                  </a:lnTo>
                  <a:lnTo>
                    <a:pt x="598932" y="139065"/>
                  </a:lnTo>
                  <a:lnTo>
                    <a:pt x="596392" y="153924"/>
                  </a:lnTo>
                  <a:lnTo>
                    <a:pt x="596836" y="160972"/>
                  </a:lnTo>
                  <a:lnTo>
                    <a:pt x="617499" y="193941"/>
                  </a:lnTo>
                  <a:lnTo>
                    <a:pt x="654812" y="204089"/>
                  </a:lnTo>
                  <a:lnTo>
                    <a:pt x="663194" y="204089"/>
                  </a:lnTo>
                  <a:lnTo>
                    <a:pt x="701294" y="187198"/>
                  </a:lnTo>
                  <a:lnTo>
                    <a:pt x="713486" y="201549"/>
                  </a:lnTo>
                  <a:lnTo>
                    <a:pt x="743331" y="201549"/>
                  </a:lnTo>
                  <a:close/>
                </a:path>
                <a:path w="2110740" h="223519">
                  <a:moveTo>
                    <a:pt x="906526" y="111379"/>
                  </a:moveTo>
                  <a:lnTo>
                    <a:pt x="896239" y="63246"/>
                  </a:lnTo>
                  <a:lnTo>
                    <a:pt x="879348" y="41389"/>
                  </a:lnTo>
                  <a:lnTo>
                    <a:pt x="879348" y="111379"/>
                  </a:lnTo>
                  <a:lnTo>
                    <a:pt x="878408" y="126453"/>
                  </a:lnTo>
                  <a:lnTo>
                    <a:pt x="855649" y="167982"/>
                  </a:lnTo>
                  <a:lnTo>
                    <a:pt x="818515" y="177800"/>
                  </a:lnTo>
                  <a:lnTo>
                    <a:pt x="788924" y="177800"/>
                  </a:lnTo>
                  <a:lnTo>
                    <a:pt x="788924" y="45466"/>
                  </a:lnTo>
                  <a:lnTo>
                    <a:pt x="820039" y="45466"/>
                  </a:lnTo>
                  <a:lnTo>
                    <a:pt x="864362" y="62611"/>
                  </a:lnTo>
                  <a:lnTo>
                    <a:pt x="879348" y="111379"/>
                  </a:lnTo>
                  <a:lnTo>
                    <a:pt x="879348" y="41389"/>
                  </a:lnTo>
                  <a:lnTo>
                    <a:pt x="834517" y="22339"/>
                  </a:lnTo>
                  <a:lnTo>
                    <a:pt x="821690" y="21590"/>
                  </a:lnTo>
                  <a:lnTo>
                    <a:pt x="761619" y="21590"/>
                  </a:lnTo>
                  <a:lnTo>
                    <a:pt x="761619" y="201549"/>
                  </a:lnTo>
                  <a:lnTo>
                    <a:pt x="820039" y="201549"/>
                  </a:lnTo>
                  <a:lnTo>
                    <a:pt x="866648" y="190627"/>
                  </a:lnTo>
                  <a:lnTo>
                    <a:pt x="883475" y="177800"/>
                  </a:lnTo>
                  <a:lnTo>
                    <a:pt x="883729" y="177584"/>
                  </a:lnTo>
                  <a:lnTo>
                    <a:pt x="903859" y="137579"/>
                  </a:lnTo>
                  <a:lnTo>
                    <a:pt x="905802" y="124980"/>
                  </a:lnTo>
                  <a:lnTo>
                    <a:pt x="906526" y="111379"/>
                  </a:lnTo>
                  <a:close/>
                </a:path>
                <a:path w="2110740" h="223519">
                  <a:moveTo>
                    <a:pt x="1108456" y="18669"/>
                  </a:moveTo>
                  <a:lnTo>
                    <a:pt x="1085088" y="18669"/>
                  </a:lnTo>
                  <a:lnTo>
                    <a:pt x="1085088" y="75819"/>
                  </a:lnTo>
                  <a:lnTo>
                    <a:pt x="1085088" y="94488"/>
                  </a:lnTo>
                  <a:lnTo>
                    <a:pt x="1085088" y="150368"/>
                  </a:lnTo>
                  <a:lnTo>
                    <a:pt x="1025144" y="150368"/>
                  </a:lnTo>
                  <a:lnTo>
                    <a:pt x="1025144" y="94488"/>
                  </a:lnTo>
                  <a:lnTo>
                    <a:pt x="1085088" y="94488"/>
                  </a:lnTo>
                  <a:lnTo>
                    <a:pt x="1085088" y="75819"/>
                  </a:lnTo>
                  <a:lnTo>
                    <a:pt x="1025144" y="75819"/>
                  </a:lnTo>
                  <a:lnTo>
                    <a:pt x="1025144" y="18669"/>
                  </a:lnTo>
                  <a:lnTo>
                    <a:pt x="1001522" y="18669"/>
                  </a:lnTo>
                  <a:lnTo>
                    <a:pt x="1001522" y="169799"/>
                  </a:lnTo>
                  <a:lnTo>
                    <a:pt x="1108456" y="169799"/>
                  </a:lnTo>
                  <a:lnTo>
                    <a:pt x="1108456" y="150368"/>
                  </a:lnTo>
                  <a:lnTo>
                    <a:pt x="1108456" y="94488"/>
                  </a:lnTo>
                  <a:lnTo>
                    <a:pt x="1108456" y="75819"/>
                  </a:lnTo>
                  <a:lnTo>
                    <a:pt x="1108456" y="18669"/>
                  </a:lnTo>
                  <a:close/>
                </a:path>
                <a:path w="2110740" h="223519">
                  <a:moveTo>
                    <a:pt x="1173480" y="0"/>
                  </a:moveTo>
                  <a:lnTo>
                    <a:pt x="1149985" y="0"/>
                  </a:lnTo>
                  <a:lnTo>
                    <a:pt x="1149985" y="223266"/>
                  </a:lnTo>
                  <a:lnTo>
                    <a:pt x="1173480" y="223266"/>
                  </a:lnTo>
                  <a:lnTo>
                    <a:pt x="1173480" y="0"/>
                  </a:lnTo>
                  <a:close/>
                </a:path>
                <a:path w="2110740" h="223519">
                  <a:moveTo>
                    <a:pt x="1401445" y="31623"/>
                  </a:moveTo>
                  <a:lnTo>
                    <a:pt x="1321689" y="31623"/>
                  </a:lnTo>
                  <a:lnTo>
                    <a:pt x="1321689" y="3302"/>
                  </a:lnTo>
                  <a:lnTo>
                    <a:pt x="1298321" y="3302"/>
                  </a:lnTo>
                  <a:lnTo>
                    <a:pt x="1298321" y="31623"/>
                  </a:lnTo>
                  <a:lnTo>
                    <a:pt x="1218311" y="31623"/>
                  </a:lnTo>
                  <a:lnTo>
                    <a:pt x="1218311" y="50673"/>
                  </a:lnTo>
                  <a:lnTo>
                    <a:pt x="1401445" y="50673"/>
                  </a:lnTo>
                  <a:lnTo>
                    <a:pt x="1401445" y="31623"/>
                  </a:lnTo>
                  <a:close/>
                </a:path>
                <a:path w="2110740" h="223519">
                  <a:moveTo>
                    <a:pt x="1412367" y="178943"/>
                  </a:moveTo>
                  <a:lnTo>
                    <a:pt x="1358900" y="178943"/>
                  </a:lnTo>
                  <a:lnTo>
                    <a:pt x="1358900" y="145669"/>
                  </a:lnTo>
                  <a:lnTo>
                    <a:pt x="1358900" y="139192"/>
                  </a:lnTo>
                  <a:lnTo>
                    <a:pt x="1367028" y="135636"/>
                  </a:lnTo>
                  <a:lnTo>
                    <a:pt x="1373251" y="131064"/>
                  </a:lnTo>
                  <a:lnTo>
                    <a:pt x="1374622" y="129286"/>
                  </a:lnTo>
                  <a:lnTo>
                    <a:pt x="1377569" y="125476"/>
                  </a:lnTo>
                  <a:lnTo>
                    <a:pt x="1381887" y="119761"/>
                  </a:lnTo>
                  <a:lnTo>
                    <a:pt x="1384046" y="113157"/>
                  </a:lnTo>
                  <a:lnTo>
                    <a:pt x="1383919" y="96774"/>
                  </a:lnTo>
                  <a:lnTo>
                    <a:pt x="1380998" y="89154"/>
                  </a:lnTo>
                  <a:lnTo>
                    <a:pt x="1375029" y="82931"/>
                  </a:lnTo>
                  <a:lnTo>
                    <a:pt x="1373746" y="81788"/>
                  </a:lnTo>
                  <a:lnTo>
                    <a:pt x="1370076" y="78486"/>
                  </a:lnTo>
                  <a:lnTo>
                    <a:pt x="1364170" y="74625"/>
                  </a:lnTo>
                  <a:lnTo>
                    <a:pt x="1359789" y="72517"/>
                  </a:lnTo>
                  <a:lnTo>
                    <a:pt x="1359789" y="98044"/>
                  </a:lnTo>
                  <a:lnTo>
                    <a:pt x="1359789" y="113157"/>
                  </a:lnTo>
                  <a:lnTo>
                    <a:pt x="1355344" y="118999"/>
                  </a:lnTo>
                  <a:lnTo>
                    <a:pt x="1346708" y="123063"/>
                  </a:lnTo>
                  <a:lnTo>
                    <a:pt x="1339481" y="125742"/>
                  </a:lnTo>
                  <a:lnTo>
                    <a:pt x="1335786" y="126580"/>
                  </a:lnTo>
                  <a:lnTo>
                    <a:pt x="1335786" y="145669"/>
                  </a:lnTo>
                  <a:lnTo>
                    <a:pt x="1335786" y="178943"/>
                  </a:lnTo>
                  <a:lnTo>
                    <a:pt x="1284351" y="178943"/>
                  </a:lnTo>
                  <a:lnTo>
                    <a:pt x="1284351" y="145669"/>
                  </a:lnTo>
                  <a:lnTo>
                    <a:pt x="1290294" y="146583"/>
                  </a:lnTo>
                  <a:lnTo>
                    <a:pt x="1296555" y="147218"/>
                  </a:lnTo>
                  <a:lnTo>
                    <a:pt x="1303108" y="147586"/>
                  </a:lnTo>
                  <a:lnTo>
                    <a:pt x="1310005" y="147701"/>
                  </a:lnTo>
                  <a:lnTo>
                    <a:pt x="1314704" y="147701"/>
                  </a:lnTo>
                  <a:lnTo>
                    <a:pt x="1323467" y="147193"/>
                  </a:lnTo>
                  <a:lnTo>
                    <a:pt x="1327785" y="146812"/>
                  </a:lnTo>
                  <a:lnTo>
                    <a:pt x="1331849" y="146304"/>
                  </a:lnTo>
                  <a:lnTo>
                    <a:pt x="1335786" y="145669"/>
                  </a:lnTo>
                  <a:lnTo>
                    <a:pt x="1335786" y="126580"/>
                  </a:lnTo>
                  <a:lnTo>
                    <a:pt x="1330972" y="127660"/>
                  </a:lnTo>
                  <a:lnTo>
                    <a:pt x="1321142" y="128841"/>
                  </a:lnTo>
                  <a:lnTo>
                    <a:pt x="1310005" y="129286"/>
                  </a:lnTo>
                  <a:lnTo>
                    <a:pt x="1298663" y="128841"/>
                  </a:lnTo>
                  <a:lnTo>
                    <a:pt x="1288681" y="127660"/>
                  </a:lnTo>
                  <a:lnTo>
                    <a:pt x="1280045" y="125742"/>
                  </a:lnTo>
                  <a:lnTo>
                    <a:pt x="1272794" y="123063"/>
                  </a:lnTo>
                  <a:lnTo>
                    <a:pt x="1264158" y="118999"/>
                  </a:lnTo>
                  <a:lnTo>
                    <a:pt x="1259713" y="113157"/>
                  </a:lnTo>
                  <a:lnTo>
                    <a:pt x="1259713" y="98044"/>
                  </a:lnTo>
                  <a:lnTo>
                    <a:pt x="1298663" y="82194"/>
                  </a:lnTo>
                  <a:lnTo>
                    <a:pt x="1310005" y="81788"/>
                  </a:lnTo>
                  <a:lnTo>
                    <a:pt x="1321142" y="82194"/>
                  </a:lnTo>
                  <a:lnTo>
                    <a:pt x="1359789" y="98044"/>
                  </a:lnTo>
                  <a:lnTo>
                    <a:pt x="1359789" y="72517"/>
                  </a:lnTo>
                  <a:lnTo>
                    <a:pt x="1321041" y="63944"/>
                  </a:lnTo>
                  <a:lnTo>
                    <a:pt x="1310005" y="63627"/>
                  </a:lnTo>
                  <a:lnTo>
                    <a:pt x="1298854" y="63944"/>
                  </a:lnTo>
                  <a:lnTo>
                    <a:pt x="1255572" y="74625"/>
                  </a:lnTo>
                  <a:lnTo>
                    <a:pt x="1235710" y="96774"/>
                  </a:lnTo>
                  <a:lnTo>
                    <a:pt x="1235710" y="113157"/>
                  </a:lnTo>
                  <a:lnTo>
                    <a:pt x="1260729" y="139192"/>
                  </a:lnTo>
                  <a:lnTo>
                    <a:pt x="1260729" y="178943"/>
                  </a:lnTo>
                  <a:lnTo>
                    <a:pt x="1208532" y="178943"/>
                  </a:lnTo>
                  <a:lnTo>
                    <a:pt x="1208532" y="198120"/>
                  </a:lnTo>
                  <a:lnTo>
                    <a:pt x="1412367" y="198120"/>
                  </a:lnTo>
                  <a:lnTo>
                    <a:pt x="1412367" y="178943"/>
                  </a:lnTo>
                  <a:close/>
                </a:path>
                <a:path w="2110740" h="223519">
                  <a:moveTo>
                    <a:pt x="1608963" y="40767"/>
                  </a:moveTo>
                  <a:lnTo>
                    <a:pt x="1584579" y="11150"/>
                  </a:lnTo>
                  <a:lnTo>
                    <a:pt x="1584579" y="34163"/>
                  </a:lnTo>
                  <a:lnTo>
                    <a:pt x="1584579" y="47752"/>
                  </a:lnTo>
                  <a:lnTo>
                    <a:pt x="1542021" y="61391"/>
                  </a:lnTo>
                  <a:lnTo>
                    <a:pt x="1529461" y="61722"/>
                  </a:lnTo>
                  <a:lnTo>
                    <a:pt x="1516837" y="61391"/>
                  </a:lnTo>
                  <a:lnTo>
                    <a:pt x="1479169" y="52959"/>
                  </a:lnTo>
                  <a:lnTo>
                    <a:pt x="1474470" y="47752"/>
                  </a:lnTo>
                  <a:lnTo>
                    <a:pt x="1474470" y="34163"/>
                  </a:lnTo>
                  <a:lnTo>
                    <a:pt x="1516837" y="20612"/>
                  </a:lnTo>
                  <a:lnTo>
                    <a:pt x="1529461" y="20193"/>
                  </a:lnTo>
                  <a:lnTo>
                    <a:pt x="1542021" y="20612"/>
                  </a:lnTo>
                  <a:lnTo>
                    <a:pt x="1579753" y="29083"/>
                  </a:lnTo>
                  <a:lnTo>
                    <a:pt x="1584579" y="34163"/>
                  </a:lnTo>
                  <a:lnTo>
                    <a:pt x="1584579" y="11150"/>
                  </a:lnTo>
                  <a:lnTo>
                    <a:pt x="1576616" y="8115"/>
                  </a:lnTo>
                  <a:lnTo>
                    <a:pt x="1563065" y="5016"/>
                  </a:lnTo>
                  <a:lnTo>
                    <a:pt x="1547329" y="3162"/>
                  </a:lnTo>
                  <a:lnTo>
                    <a:pt x="1529461" y="2540"/>
                  </a:lnTo>
                  <a:lnTo>
                    <a:pt x="1511566" y="3162"/>
                  </a:lnTo>
                  <a:lnTo>
                    <a:pt x="1470787" y="12446"/>
                  </a:lnTo>
                  <a:lnTo>
                    <a:pt x="1449959" y="40767"/>
                  </a:lnTo>
                  <a:lnTo>
                    <a:pt x="1451330" y="49555"/>
                  </a:lnTo>
                  <a:lnTo>
                    <a:pt x="1482229" y="73685"/>
                  </a:lnTo>
                  <a:lnTo>
                    <a:pt x="1529461" y="79375"/>
                  </a:lnTo>
                  <a:lnTo>
                    <a:pt x="1547329" y="78689"/>
                  </a:lnTo>
                  <a:lnTo>
                    <a:pt x="1588008" y="69342"/>
                  </a:lnTo>
                  <a:lnTo>
                    <a:pt x="1599196" y="61722"/>
                  </a:lnTo>
                  <a:lnTo>
                    <a:pt x="1603629" y="57251"/>
                  </a:lnTo>
                  <a:lnTo>
                    <a:pt x="1607578" y="49555"/>
                  </a:lnTo>
                  <a:lnTo>
                    <a:pt x="1608963" y="40767"/>
                  </a:lnTo>
                  <a:close/>
                </a:path>
                <a:path w="2110740" h="223519">
                  <a:moveTo>
                    <a:pt x="1631061" y="91440"/>
                  </a:moveTo>
                  <a:lnTo>
                    <a:pt x="1552829" y="91440"/>
                  </a:lnTo>
                  <a:lnTo>
                    <a:pt x="1552829" y="110363"/>
                  </a:lnTo>
                  <a:lnTo>
                    <a:pt x="1552829" y="130302"/>
                  </a:lnTo>
                  <a:lnTo>
                    <a:pt x="1505331" y="130302"/>
                  </a:lnTo>
                  <a:lnTo>
                    <a:pt x="1505331" y="110363"/>
                  </a:lnTo>
                  <a:lnTo>
                    <a:pt x="1552829" y="110363"/>
                  </a:lnTo>
                  <a:lnTo>
                    <a:pt x="1552829" y="91440"/>
                  </a:lnTo>
                  <a:lnTo>
                    <a:pt x="1427988" y="91440"/>
                  </a:lnTo>
                  <a:lnTo>
                    <a:pt x="1427988" y="110363"/>
                  </a:lnTo>
                  <a:lnTo>
                    <a:pt x="1481963" y="110363"/>
                  </a:lnTo>
                  <a:lnTo>
                    <a:pt x="1481963" y="130302"/>
                  </a:lnTo>
                  <a:lnTo>
                    <a:pt x="1452372" y="130302"/>
                  </a:lnTo>
                  <a:lnTo>
                    <a:pt x="1452372" y="147955"/>
                  </a:lnTo>
                  <a:lnTo>
                    <a:pt x="1582166" y="147955"/>
                  </a:lnTo>
                  <a:lnTo>
                    <a:pt x="1582166" y="165354"/>
                  </a:lnTo>
                  <a:lnTo>
                    <a:pt x="1452626" y="165354"/>
                  </a:lnTo>
                  <a:lnTo>
                    <a:pt x="1452626" y="220472"/>
                  </a:lnTo>
                  <a:lnTo>
                    <a:pt x="1611757" y="220472"/>
                  </a:lnTo>
                  <a:lnTo>
                    <a:pt x="1611757" y="202311"/>
                  </a:lnTo>
                  <a:lnTo>
                    <a:pt x="1475740" y="202311"/>
                  </a:lnTo>
                  <a:lnTo>
                    <a:pt x="1475740" y="182499"/>
                  </a:lnTo>
                  <a:lnTo>
                    <a:pt x="1605534" y="182499"/>
                  </a:lnTo>
                  <a:lnTo>
                    <a:pt x="1605534" y="130302"/>
                  </a:lnTo>
                  <a:lnTo>
                    <a:pt x="1576451" y="130302"/>
                  </a:lnTo>
                  <a:lnTo>
                    <a:pt x="1576451" y="110363"/>
                  </a:lnTo>
                  <a:lnTo>
                    <a:pt x="1631061" y="110363"/>
                  </a:lnTo>
                  <a:lnTo>
                    <a:pt x="1631061" y="91440"/>
                  </a:lnTo>
                  <a:close/>
                </a:path>
                <a:path w="2110740" h="223519">
                  <a:moveTo>
                    <a:pt x="1819275" y="156337"/>
                  </a:moveTo>
                  <a:lnTo>
                    <a:pt x="1788325" y="124714"/>
                  </a:lnTo>
                  <a:lnTo>
                    <a:pt x="1773783" y="81064"/>
                  </a:lnTo>
                  <a:lnTo>
                    <a:pt x="1772539" y="62103"/>
                  </a:lnTo>
                  <a:lnTo>
                    <a:pt x="1772539" y="44323"/>
                  </a:lnTo>
                  <a:lnTo>
                    <a:pt x="1810766" y="44323"/>
                  </a:lnTo>
                  <a:lnTo>
                    <a:pt x="1810766" y="25146"/>
                  </a:lnTo>
                  <a:lnTo>
                    <a:pt x="1708912" y="25146"/>
                  </a:lnTo>
                  <a:lnTo>
                    <a:pt x="1708912" y="44323"/>
                  </a:lnTo>
                  <a:lnTo>
                    <a:pt x="1749933" y="44323"/>
                  </a:lnTo>
                  <a:lnTo>
                    <a:pt x="1749933" y="62103"/>
                  </a:lnTo>
                  <a:lnTo>
                    <a:pt x="1744472" y="101219"/>
                  </a:lnTo>
                  <a:lnTo>
                    <a:pt x="1728597" y="135890"/>
                  </a:lnTo>
                  <a:lnTo>
                    <a:pt x="1702181" y="161290"/>
                  </a:lnTo>
                  <a:lnTo>
                    <a:pt x="1716532" y="178943"/>
                  </a:lnTo>
                  <a:lnTo>
                    <a:pt x="1744218" y="151130"/>
                  </a:lnTo>
                  <a:lnTo>
                    <a:pt x="1761617" y="111633"/>
                  </a:lnTo>
                  <a:lnTo>
                    <a:pt x="1764779" y="121564"/>
                  </a:lnTo>
                  <a:lnTo>
                    <a:pt x="1783994" y="155689"/>
                  </a:lnTo>
                  <a:lnTo>
                    <a:pt x="1805051" y="173736"/>
                  </a:lnTo>
                  <a:lnTo>
                    <a:pt x="1819275" y="156337"/>
                  </a:lnTo>
                  <a:close/>
                </a:path>
                <a:path w="2110740" h="223519">
                  <a:moveTo>
                    <a:pt x="1851279" y="4699"/>
                  </a:moveTo>
                  <a:lnTo>
                    <a:pt x="1828927" y="4699"/>
                  </a:lnTo>
                  <a:lnTo>
                    <a:pt x="1828927" y="78867"/>
                  </a:lnTo>
                  <a:lnTo>
                    <a:pt x="1794383" y="78867"/>
                  </a:lnTo>
                  <a:lnTo>
                    <a:pt x="1794383" y="98171"/>
                  </a:lnTo>
                  <a:lnTo>
                    <a:pt x="1828927" y="98171"/>
                  </a:lnTo>
                  <a:lnTo>
                    <a:pt x="1828927" y="211582"/>
                  </a:lnTo>
                  <a:lnTo>
                    <a:pt x="1851279" y="211582"/>
                  </a:lnTo>
                  <a:lnTo>
                    <a:pt x="1851279" y="4699"/>
                  </a:lnTo>
                  <a:close/>
                </a:path>
                <a:path w="2110740" h="223519">
                  <a:moveTo>
                    <a:pt x="1896491" y="0"/>
                  </a:moveTo>
                  <a:lnTo>
                    <a:pt x="1873885" y="0"/>
                  </a:lnTo>
                  <a:lnTo>
                    <a:pt x="1873885" y="222758"/>
                  </a:lnTo>
                  <a:lnTo>
                    <a:pt x="1896491" y="222758"/>
                  </a:lnTo>
                  <a:lnTo>
                    <a:pt x="1896491" y="0"/>
                  </a:lnTo>
                  <a:close/>
                </a:path>
                <a:path w="2110740" h="223519">
                  <a:moveTo>
                    <a:pt x="2037715" y="23876"/>
                  </a:moveTo>
                  <a:lnTo>
                    <a:pt x="1934337" y="23876"/>
                  </a:lnTo>
                  <a:lnTo>
                    <a:pt x="1934337" y="42799"/>
                  </a:lnTo>
                  <a:lnTo>
                    <a:pt x="2013839" y="42799"/>
                  </a:lnTo>
                  <a:lnTo>
                    <a:pt x="2012289" y="55397"/>
                  </a:lnTo>
                  <a:lnTo>
                    <a:pt x="1996351" y="100888"/>
                  </a:lnTo>
                  <a:lnTo>
                    <a:pt x="1962645" y="139065"/>
                  </a:lnTo>
                  <a:lnTo>
                    <a:pt x="1924304" y="162814"/>
                  </a:lnTo>
                  <a:lnTo>
                    <a:pt x="1936750" y="181483"/>
                  </a:lnTo>
                  <a:lnTo>
                    <a:pt x="1970443" y="161277"/>
                  </a:lnTo>
                  <a:lnTo>
                    <a:pt x="2006765" y="125857"/>
                  </a:lnTo>
                  <a:lnTo>
                    <a:pt x="2028190" y="85090"/>
                  </a:lnTo>
                  <a:lnTo>
                    <a:pt x="2037130" y="39852"/>
                  </a:lnTo>
                  <a:lnTo>
                    <a:pt x="2037715" y="23876"/>
                  </a:lnTo>
                  <a:close/>
                </a:path>
                <a:path w="2110740" h="223519">
                  <a:moveTo>
                    <a:pt x="2110232" y="0"/>
                  </a:moveTo>
                  <a:lnTo>
                    <a:pt x="2086864" y="0"/>
                  </a:lnTo>
                  <a:lnTo>
                    <a:pt x="2086864" y="88265"/>
                  </a:lnTo>
                  <a:lnTo>
                    <a:pt x="2036953" y="88265"/>
                  </a:lnTo>
                  <a:lnTo>
                    <a:pt x="2036953" y="107696"/>
                  </a:lnTo>
                  <a:lnTo>
                    <a:pt x="2086864" y="107696"/>
                  </a:lnTo>
                  <a:lnTo>
                    <a:pt x="2086864" y="222758"/>
                  </a:lnTo>
                  <a:lnTo>
                    <a:pt x="2110232" y="222758"/>
                  </a:lnTo>
                  <a:lnTo>
                    <a:pt x="211023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6735" y="1550415"/>
              <a:ext cx="185927" cy="2219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151634" y="1853310"/>
              <a:ext cx="2178685" cy="225425"/>
            </a:xfrm>
            <a:custGeom>
              <a:avLst/>
              <a:gdLst/>
              <a:ahLst/>
              <a:cxnLst/>
              <a:rect l="l" t="t" r="r" b="b"/>
              <a:pathLst>
                <a:path w="2178685" h="225425">
                  <a:moveTo>
                    <a:pt x="133477" y="203454"/>
                  </a:moveTo>
                  <a:lnTo>
                    <a:pt x="96304" y="135636"/>
                  </a:lnTo>
                  <a:lnTo>
                    <a:pt x="93599" y="130683"/>
                  </a:lnTo>
                  <a:lnTo>
                    <a:pt x="101333" y="127139"/>
                  </a:lnTo>
                  <a:lnTo>
                    <a:pt x="108013" y="122745"/>
                  </a:lnTo>
                  <a:lnTo>
                    <a:pt x="113626" y="117513"/>
                  </a:lnTo>
                  <a:lnTo>
                    <a:pt x="117754" y="112014"/>
                  </a:lnTo>
                  <a:lnTo>
                    <a:pt x="118237" y="111379"/>
                  </a:lnTo>
                  <a:lnTo>
                    <a:pt x="121818" y="104495"/>
                  </a:lnTo>
                  <a:lnTo>
                    <a:pt x="124409" y="96989"/>
                  </a:lnTo>
                  <a:lnTo>
                    <a:pt x="125958" y="88823"/>
                  </a:lnTo>
                  <a:lnTo>
                    <a:pt x="126492" y="80010"/>
                  </a:lnTo>
                  <a:lnTo>
                    <a:pt x="126060" y="71894"/>
                  </a:lnTo>
                  <a:lnTo>
                    <a:pt x="124752" y="64300"/>
                  </a:lnTo>
                  <a:lnTo>
                    <a:pt x="122580" y="57226"/>
                  </a:lnTo>
                  <a:lnTo>
                    <a:pt x="119507" y="50673"/>
                  </a:lnTo>
                  <a:lnTo>
                    <a:pt x="117055" y="46863"/>
                  </a:lnTo>
                  <a:lnTo>
                    <a:pt x="115646" y="44653"/>
                  </a:lnTo>
                  <a:lnTo>
                    <a:pt x="110909" y="39344"/>
                  </a:lnTo>
                  <a:lnTo>
                    <a:pt x="105308" y="34747"/>
                  </a:lnTo>
                  <a:lnTo>
                    <a:pt x="98933" y="30937"/>
                  </a:lnTo>
                  <a:lnTo>
                    <a:pt x="98933" y="90170"/>
                  </a:lnTo>
                  <a:lnTo>
                    <a:pt x="96012" y="98171"/>
                  </a:lnTo>
                  <a:lnTo>
                    <a:pt x="61341" y="112014"/>
                  </a:lnTo>
                  <a:lnTo>
                    <a:pt x="27305" y="112014"/>
                  </a:lnTo>
                  <a:lnTo>
                    <a:pt x="27305" y="46863"/>
                  </a:lnTo>
                  <a:lnTo>
                    <a:pt x="61341" y="46863"/>
                  </a:lnTo>
                  <a:lnTo>
                    <a:pt x="96710" y="66217"/>
                  </a:lnTo>
                  <a:lnTo>
                    <a:pt x="98933" y="90170"/>
                  </a:lnTo>
                  <a:lnTo>
                    <a:pt x="98933" y="30937"/>
                  </a:lnTo>
                  <a:lnTo>
                    <a:pt x="64135" y="23495"/>
                  </a:lnTo>
                  <a:lnTo>
                    <a:pt x="0" y="23495"/>
                  </a:lnTo>
                  <a:lnTo>
                    <a:pt x="0" y="203454"/>
                  </a:lnTo>
                  <a:lnTo>
                    <a:pt x="27305" y="203454"/>
                  </a:lnTo>
                  <a:lnTo>
                    <a:pt x="27305" y="135636"/>
                  </a:lnTo>
                  <a:lnTo>
                    <a:pt x="65786" y="135636"/>
                  </a:lnTo>
                  <a:lnTo>
                    <a:pt x="102362" y="203454"/>
                  </a:lnTo>
                  <a:lnTo>
                    <a:pt x="133477" y="203454"/>
                  </a:lnTo>
                  <a:close/>
                </a:path>
                <a:path w="2178685" h="225425">
                  <a:moveTo>
                    <a:pt x="294132" y="203454"/>
                  </a:moveTo>
                  <a:lnTo>
                    <a:pt x="282143" y="189103"/>
                  </a:lnTo>
                  <a:lnTo>
                    <a:pt x="277583" y="183642"/>
                  </a:lnTo>
                  <a:lnTo>
                    <a:pt x="268478" y="172720"/>
                  </a:lnTo>
                  <a:lnTo>
                    <a:pt x="272415" y="167767"/>
                  </a:lnTo>
                  <a:lnTo>
                    <a:pt x="275971" y="161163"/>
                  </a:lnTo>
                  <a:lnTo>
                    <a:pt x="278714" y="153289"/>
                  </a:lnTo>
                  <a:lnTo>
                    <a:pt x="278892" y="152781"/>
                  </a:lnTo>
                  <a:lnTo>
                    <a:pt x="280746" y="146138"/>
                  </a:lnTo>
                  <a:lnTo>
                    <a:pt x="282105" y="138772"/>
                  </a:lnTo>
                  <a:lnTo>
                    <a:pt x="282981" y="130657"/>
                  </a:lnTo>
                  <a:lnTo>
                    <a:pt x="283337" y="121793"/>
                  </a:lnTo>
                  <a:lnTo>
                    <a:pt x="259588" y="121793"/>
                  </a:lnTo>
                  <a:lnTo>
                    <a:pt x="259461" y="127762"/>
                  </a:lnTo>
                  <a:lnTo>
                    <a:pt x="258826" y="133477"/>
                  </a:lnTo>
                  <a:lnTo>
                    <a:pt x="257530" y="138772"/>
                  </a:lnTo>
                  <a:lnTo>
                    <a:pt x="256159" y="144018"/>
                  </a:lnTo>
                  <a:lnTo>
                    <a:pt x="254381" y="148844"/>
                  </a:lnTo>
                  <a:lnTo>
                    <a:pt x="252095" y="153289"/>
                  </a:lnTo>
                  <a:lnTo>
                    <a:pt x="237109" y="135407"/>
                  </a:lnTo>
                  <a:lnTo>
                    <a:pt x="237109" y="171704"/>
                  </a:lnTo>
                  <a:lnTo>
                    <a:pt x="232537" y="175514"/>
                  </a:lnTo>
                  <a:lnTo>
                    <a:pt x="227584" y="178562"/>
                  </a:lnTo>
                  <a:lnTo>
                    <a:pt x="216789" y="182626"/>
                  </a:lnTo>
                  <a:lnTo>
                    <a:pt x="211328" y="183642"/>
                  </a:lnTo>
                  <a:lnTo>
                    <a:pt x="205867" y="183642"/>
                  </a:lnTo>
                  <a:lnTo>
                    <a:pt x="199390" y="183515"/>
                  </a:lnTo>
                  <a:lnTo>
                    <a:pt x="193675" y="182245"/>
                  </a:lnTo>
                  <a:lnTo>
                    <a:pt x="188976" y="179578"/>
                  </a:lnTo>
                  <a:lnTo>
                    <a:pt x="184150" y="177038"/>
                  </a:lnTo>
                  <a:lnTo>
                    <a:pt x="173736" y="152019"/>
                  </a:lnTo>
                  <a:lnTo>
                    <a:pt x="175006" y="148082"/>
                  </a:lnTo>
                  <a:lnTo>
                    <a:pt x="180594" y="138430"/>
                  </a:lnTo>
                  <a:lnTo>
                    <a:pt x="185420" y="133223"/>
                  </a:lnTo>
                  <a:lnTo>
                    <a:pt x="196850" y="124460"/>
                  </a:lnTo>
                  <a:lnTo>
                    <a:pt x="237109" y="171704"/>
                  </a:lnTo>
                  <a:lnTo>
                    <a:pt x="237109" y="135407"/>
                  </a:lnTo>
                  <a:lnTo>
                    <a:pt x="227939" y="124460"/>
                  </a:lnTo>
                  <a:lnTo>
                    <a:pt x="216027" y="110236"/>
                  </a:lnTo>
                  <a:lnTo>
                    <a:pt x="235966" y="96012"/>
                  </a:lnTo>
                  <a:lnTo>
                    <a:pt x="239001" y="92837"/>
                  </a:lnTo>
                  <a:lnTo>
                    <a:pt x="252349" y="53721"/>
                  </a:lnTo>
                  <a:lnTo>
                    <a:pt x="250444" y="47117"/>
                  </a:lnTo>
                  <a:lnTo>
                    <a:pt x="248348" y="43688"/>
                  </a:lnTo>
                  <a:lnTo>
                    <a:pt x="246888" y="41275"/>
                  </a:lnTo>
                  <a:lnTo>
                    <a:pt x="243332" y="35306"/>
                  </a:lnTo>
                  <a:lnTo>
                    <a:pt x="238252" y="30607"/>
                  </a:lnTo>
                  <a:lnTo>
                    <a:pt x="231521" y="27051"/>
                  </a:lnTo>
                  <a:lnTo>
                    <a:pt x="228219" y="25273"/>
                  </a:lnTo>
                  <a:lnTo>
                    <a:pt x="228219" y="58674"/>
                  </a:lnTo>
                  <a:lnTo>
                    <a:pt x="228219" y="66802"/>
                  </a:lnTo>
                  <a:lnTo>
                    <a:pt x="226822" y="71247"/>
                  </a:lnTo>
                  <a:lnTo>
                    <a:pt x="221234" y="78613"/>
                  </a:lnTo>
                  <a:lnTo>
                    <a:pt x="217424" y="82042"/>
                  </a:lnTo>
                  <a:lnTo>
                    <a:pt x="212598" y="85217"/>
                  </a:lnTo>
                  <a:lnTo>
                    <a:pt x="201676" y="92837"/>
                  </a:lnTo>
                  <a:lnTo>
                    <a:pt x="197485" y="87884"/>
                  </a:lnTo>
                  <a:lnTo>
                    <a:pt x="193929" y="83058"/>
                  </a:lnTo>
                  <a:lnTo>
                    <a:pt x="191262" y="78359"/>
                  </a:lnTo>
                  <a:lnTo>
                    <a:pt x="188468" y="73660"/>
                  </a:lnTo>
                  <a:lnTo>
                    <a:pt x="187071" y="69088"/>
                  </a:lnTo>
                  <a:lnTo>
                    <a:pt x="186994" y="66802"/>
                  </a:lnTo>
                  <a:lnTo>
                    <a:pt x="186982" y="60833"/>
                  </a:lnTo>
                  <a:lnTo>
                    <a:pt x="187960" y="57658"/>
                  </a:lnTo>
                  <a:lnTo>
                    <a:pt x="208026" y="43688"/>
                  </a:lnTo>
                  <a:lnTo>
                    <a:pt x="212217" y="43815"/>
                  </a:lnTo>
                  <a:lnTo>
                    <a:pt x="215773" y="44704"/>
                  </a:lnTo>
                  <a:lnTo>
                    <a:pt x="218694" y="46482"/>
                  </a:lnTo>
                  <a:lnTo>
                    <a:pt x="221742" y="48260"/>
                  </a:lnTo>
                  <a:lnTo>
                    <a:pt x="224028" y="50419"/>
                  </a:lnTo>
                  <a:lnTo>
                    <a:pt x="225679" y="53213"/>
                  </a:lnTo>
                  <a:lnTo>
                    <a:pt x="227330" y="55880"/>
                  </a:lnTo>
                  <a:lnTo>
                    <a:pt x="228219" y="58674"/>
                  </a:lnTo>
                  <a:lnTo>
                    <a:pt x="228219" y="25273"/>
                  </a:lnTo>
                  <a:lnTo>
                    <a:pt x="224917" y="23495"/>
                  </a:lnTo>
                  <a:lnTo>
                    <a:pt x="216916" y="21717"/>
                  </a:lnTo>
                  <a:lnTo>
                    <a:pt x="207645" y="21590"/>
                  </a:lnTo>
                  <a:lnTo>
                    <a:pt x="198374" y="21590"/>
                  </a:lnTo>
                  <a:lnTo>
                    <a:pt x="164084" y="48641"/>
                  </a:lnTo>
                  <a:lnTo>
                    <a:pt x="162179" y="72263"/>
                  </a:lnTo>
                  <a:lnTo>
                    <a:pt x="164084" y="79756"/>
                  </a:lnTo>
                  <a:lnTo>
                    <a:pt x="167767" y="86487"/>
                  </a:lnTo>
                  <a:lnTo>
                    <a:pt x="171450" y="93345"/>
                  </a:lnTo>
                  <a:lnTo>
                    <a:pt x="176149" y="100076"/>
                  </a:lnTo>
                  <a:lnTo>
                    <a:pt x="181991" y="106807"/>
                  </a:lnTo>
                  <a:lnTo>
                    <a:pt x="174561" y="112026"/>
                  </a:lnTo>
                  <a:lnTo>
                    <a:pt x="149733" y="140970"/>
                  </a:lnTo>
                  <a:lnTo>
                    <a:pt x="147193" y="155829"/>
                  </a:lnTo>
                  <a:lnTo>
                    <a:pt x="147637" y="162877"/>
                  </a:lnTo>
                  <a:lnTo>
                    <a:pt x="168300" y="195846"/>
                  </a:lnTo>
                  <a:lnTo>
                    <a:pt x="205613" y="205994"/>
                  </a:lnTo>
                  <a:lnTo>
                    <a:pt x="213995" y="205994"/>
                  </a:lnTo>
                  <a:lnTo>
                    <a:pt x="252095" y="189103"/>
                  </a:lnTo>
                  <a:lnTo>
                    <a:pt x="264287" y="203454"/>
                  </a:lnTo>
                  <a:lnTo>
                    <a:pt x="294132" y="203454"/>
                  </a:lnTo>
                  <a:close/>
                </a:path>
                <a:path w="2178685" h="225425">
                  <a:moveTo>
                    <a:pt x="457327" y="113284"/>
                  </a:moveTo>
                  <a:lnTo>
                    <a:pt x="447040" y="65151"/>
                  </a:lnTo>
                  <a:lnTo>
                    <a:pt x="430149" y="43294"/>
                  </a:lnTo>
                  <a:lnTo>
                    <a:pt x="430149" y="113284"/>
                  </a:lnTo>
                  <a:lnTo>
                    <a:pt x="429209" y="128358"/>
                  </a:lnTo>
                  <a:lnTo>
                    <a:pt x="406450" y="169887"/>
                  </a:lnTo>
                  <a:lnTo>
                    <a:pt x="369316" y="179705"/>
                  </a:lnTo>
                  <a:lnTo>
                    <a:pt x="339725" y="179705"/>
                  </a:lnTo>
                  <a:lnTo>
                    <a:pt x="339725" y="47371"/>
                  </a:lnTo>
                  <a:lnTo>
                    <a:pt x="370840" y="47371"/>
                  </a:lnTo>
                  <a:lnTo>
                    <a:pt x="415163" y="64516"/>
                  </a:lnTo>
                  <a:lnTo>
                    <a:pt x="430149" y="113284"/>
                  </a:lnTo>
                  <a:lnTo>
                    <a:pt x="430149" y="43294"/>
                  </a:lnTo>
                  <a:lnTo>
                    <a:pt x="385318" y="24244"/>
                  </a:lnTo>
                  <a:lnTo>
                    <a:pt x="372491" y="23495"/>
                  </a:lnTo>
                  <a:lnTo>
                    <a:pt x="312420" y="23495"/>
                  </a:lnTo>
                  <a:lnTo>
                    <a:pt x="312420" y="203454"/>
                  </a:lnTo>
                  <a:lnTo>
                    <a:pt x="370840" y="203454"/>
                  </a:lnTo>
                  <a:lnTo>
                    <a:pt x="417449" y="192532"/>
                  </a:lnTo>
                  <a:lnTo>
                    <a:pt x="434276" y="179705"/>
                  </a:lnTo>
                  <a:lnTo>
                    <a:pt x="434530" y="179489"/>
                  </a:lnTo>
                  <a:lnTo>
                    <a:pt x="454660" y="139484"/>
                  </a:lnTo>
                  <a:lnTo>
                    <a:pt x="456603" y="126885"/>
                  </a:lnTo>
                  <a:lnTo>
                    <a:pt x="457327" y="113284"/>
                  </a:lnTo>
                  <a:close/>
                </a:path>
                <a:path w="2178685" h="225425">
                  <a:moveTo>
                    <a:pt x="682117" y="155575"/>
                  </a:moveTo>
                  <a:lnTo>
                    <a:pt x="651383" y="132588"/>
                  </a:lnTo>
                  <a:lnTo>
                    <a:pt x="630682" y="98425"/>
                  </a:lnTo>
                  <a:lnTo>
                    <a:pt x="623189" y="58547"/>
                  </a:lnTo>
                  <a:lnTo>
                    <a:pt x="623189" y="20574"/>
                  </a:lnTo>
                  <a:lnTo>
                    <a:pt x="599313" y="20574"/>
                  </a:lnTo>
                  <a:lnTo>
                    <a:pt x="599313" y="58547"/>
                  </a:lnTo>
                  <a:lnTo>
                    <a:pt x="598830" y="69215"/>
                  </a:lnTo>
                  <a:lnTo>
                    <a:pt x="587514" y="109816"/>
                  </a:lnTo>
                  <a:lnTo>
                    <a:pt x="563778" y="142976"/>
                  </a:lnTo>
                  <a:lnTo>
                    <a:pt x="539750" y="159258"/>
                  </a:lnTo>
                  <a:lnTo>
                    <a:pt x="554101" y="179197"/>
                  </a:lnTo>
                  <a:lnTo>
                    <a:pt x="589026" y="150114"/>
                  </a:lnTo>
                  <a:lnTo>
                    <a:pt x="611759" y="106553"/>
                  </a:lnTo>
                  <a:lnTo>
                    <a:pt x="616140" y="117754"/>
                  </a:lnTo>
                  <a:lnTo>
                    <a:pt x="641731" y="155575"/>
                  </a:lnTo>
                  <a:lnTo>
                    <a:pt x="667893" y="174117"/>
                  </a:lnTo>
                  <a:lnTo>
                    <a:pt x="682117" y="155575"/>
                  </a:lnTo>
                  <a:close/>
                </a:path>
                <a:path w="2178685" h="225425">
                  <a:moveTo>
                    <a:pt x="725805" y="1905"/>
                  </a:moveTo>
                  <a:lnTo>
                    <a:pt x="702310" y="1905"/>
                  </a:lnTo>
                  <a:lnTo>
                    <a:pt x="702310" y="225171"/>
                  </a:lnTo>
                  <a:lnTo>
                    <a:pt x="725805" y="225171"/>
                  </a:lnTo>
                  <a:lnTo>
                    <a:pt x="725805" y="1905"/>
                  </a:lnTo>
                  <a:close/>
                </a:path>
                <a:path w="2178685" h="225425">
                  <a:moveTo>
                    <a:pt x="955548" y="111760"/>
                  </a:moveTo>
                  <a:lnTo>
                    <a:pt x="917486" y="97409"/>
                  </a:lnTo>
                  <a:lnTo>
                    <a:pt x="888517" y="72161"/>
                  </a:lnTo>
                  <a:lnTo>
                    <a:pt x="886358" y="69088"/>
                  </a:lnTo>
                  <a:lnTo>
                    <a:pt x="884301" y="66192"/>
                  </a:lnTo>
                  <a:lnTo>
                    <a:pt x="874014" y="33528"/>
                  </a:lnTo>
                  <a:lnTo>
                    <a:pt x="874014" y="16637"/>
                  </a:lnTo>
                  <a:lnTo>
                    <a:pt x="849122" y="16637"/>
                  </a:lnTo>
                  <a:lnTo>
                    <a:pt x="849122" y="33528"/>
                  </a:lnTo>
                  <a:lnTo>
                    <a:pt x="848639" y="40322"/>
                  </a:lnTo>
                  <a:lnTo>
                    <a:pt x="829932" y="77863"/>
                  </a:lnTo>
                  <a:lnTo>
                    <a:pt x="798830" y="101346"/>
                  </a:lnTo>
                  <a:lnTo>
                    <a:pt x="768350" y="111760"/>
                  </a:lnTo>
                  <a:lnTo>
                    <a:pt x="778764" y="131445"/>
                  </a:lnTo>
                  <a:lnTo>
                    <a:pt x="820788" y="114007"/>
                  </a:lnTo>
                  <a:lnTo>
                    <a:pt x="853071" y="83947"/>
                  </a:lnTo>
                  <a:lnTo>
                    <a:pt x="861822" y="69088"/>
                  </a:lnTo>
                  <a:lnTo>
                    <a:pt x="865847" y="76733"/>
                  </a:lnTo>
                  <a:lnTo>
                    <a:pt x="895248" y="109080"/>
                  </a:lnTo>
                  <a:lnTo>
                    <a:pt x="935761" y="129159"/>
                  </a:lnTo>
                  <a:lnTo>
                    <a:pt x="944626" y="131445"/>
                  </a:lnTo>
                  <a:lnTo>
                    <a:pt x="955548" y="111760"/>
                  </a:lnTo>
                  <a:close/>
                </a:path>
                <a:path w="2178685" h="225425">
                  <a:moveTo>
                    <a:pt x="964692" y="175641"/>
                  </a:moveTo>
                  <a:lnTo>
                    <a:pt x="760857" y="175641"/>
                  </a:lnTo>
                  <a:lnTo>
                    <a:pt x="760857" y="195326"/>
                  </a:lnTo>
                  <a:lnTo>
                    <a:pt x="964692" y="195326"/>
                  </a:lnTo>
                  <a:lnTo>
                    <a:pt x="964692" y="175641"/>
                  </a:lnTo>
                  <a:close/>
                </a:path>
                <a:path w="2178685" h="225425">
                  <a:moveTo>
                    <a:pt x="1086739" y="117729"/>
                  </a:moveTo>
                  <a:lnTo>
                    <a:pt x="1085113" y="104521"/>
                  </a:lnTo>
                  <a:lnTo>
                    <a:pt x="1084453" y="99060"/>
                  </a:lnTo>
                  <a:lnTo>
                    <a:pt x="1076960" y="100457"/>
                  </a:lnTo>
                  <a:lnTo>
                    <a:pt x="1020038" y="104482"/>
                  </a:lnTo>
                  <a:lnTo>
                    <a:pt x="1012952" y="104521"/>
                  </a:lnTo>
                  <a:lnTo>
                    <a:pt x="1012952" y="77978"/>
                  </a:lnTo>
                  <a:lnTo>
                    <a:pt x="1066292" y="77978"/>
                  </a:lnTo>
                  <a:lnTo>
                    <a:pt x="1066292" y="59563"/>
                  </a:lnTo>
                  <a:lnTo>
                    <a:pt x="1012952" y="59563"/>
                  </a:lnTo>
                  <a:lnTo>
                    <a:pt x="1012952" y="35433"/>
                  </a:lnTo>
                  <a:lnTo>
                    <a:pt x="1075055" y="35433"/>
                  </a:lnTo>
                  <a:lnTo>
                    <a:pt x="1075055" y="16129"/>
                  </a:lnTo>
                  <a:lnTo>
                    <a:pt x="990346" y="16129"/>
                  </a:lnTo>
                  <a:lnTo>
                    <a:pt x="990346" y="123444"/>
                  </a:lnTo>
                  <a:lnTo>
                    <a:pt x="1004697" y="123444"/>
                  </a:lnTo>
                  <a:lnTo>
                    <a:pt x="1028839" y="123240"/>
                  </a:lnTo>
                  <a:lnTo>
                    <a:pt x="1070102" y="120523"/>
                  </a:lnTo>
                  <a:lnTo>
                    <a:pt x="1078357" y="119253"/>
                  </a:lnTo>
                  <a:lnTo>
                    <a:pt x="1086739" y="117729"/>
                  </a:lnTo>
                  <a:close/>
                </a:path>
                <a:path w="2178685" h="225425">
                  <a:moveTo>
                    <a:pt x="1126490" y="5715"/>
                  </a:moveTo>
                  <a:lnTo>
                    <a:pt x="1104138" y="5715"/>
                  </a:lnTo>
                  <a:lnTo>
                    <a:pt x="1104138" y="57150"/>
                  </a:lnTo>
                  <a:lnTo>
                    <a:pt x="1076579" y="57150"/>
                  </a:lnTo>
                  <a:lnTo>
                    <a:pt x="1076579" y="76200"/>
                  </a:lnTo>
                  <a:lnTo>
                    <a:pt x="1104138" y="76200"/>
                  </a:lnTo>
                  <a:lnTo>
                    <a:pt x="1104138" y="133858"/>
                  </a:lnTo>
                  <a:lnTo>
                    <a:pt x="1126490" y="133858"/>
                  </a:lnTo>
                  <a:lnTo>
                    <a:pt x="1126490" y="5715"/>
                  </a:lnTo>
                  <a:close/>
                </a:path>
                <a:path w="2178685" h="225425">
                  <a:moveTo>
                    <a:pt x="1170305" y="145542"/>
                  </a:moveTo>
                  <a:lnTo>
                    <a:pt x="1147191" y="145542"/>
                  </a:lnTo>
                  <a:lnTo>
                    <a:pt x="1147191" y="164211"/>
                  </a:lnTo>
                  <a:lnTo>
                    <a:pt x="1147191" y="202819"/>
                  </a:lnTo>
                  <a:lnTo>
                    <a:pt x="1044956" y="202819"/>
                  </a:lnTo>
                  <a:lnTo>
                    <a:pt x="1044956" y="164211"/>
                  </a:lnTo>
                  <a:lnTo>
                    <a:pt x="1147191" y="164211"/>
                  </a:lnTo>
                  <a:lnTo>
                    <a:pt x="1147191" y="145542"/>
                  </a:lnTo>
                  <a:lnTo>
                    <a:pt x="1021334" y="145542"/>
                  </a:lnTo>
                  <a:lnTo>
                    <a:pt x="1021334" y="221869"/>
                  </a:lnTo>
                  <a:lnTo>
                    <a:pt x="1170305" y="221869"/>
                  </a:lnTo>
                  <a:lnTo>
                    <a:pt x="1170305" y="202819"/>
                  </a:lnTo>
                  <a:lnTo>
                    <a:pt x="1170305" y="164211"/>
                  </a:lnTo>
                  <a:lnTo>
                    <a:pt x="1170305" y="145542"/>
                  </a:lnTo>
                  <a:close/>
                </a:path>
                <a:path w="2178685" h="225425">
                  <a:moveTo>
                    <a:pt x="1170305" y="1905"/>
                  </a:moveTo>
                  <a:lnTo>
                    <a:pt x="1147826" y="1905"/>
                  </a:lnTo>
                  <a:lnTo>
                    <a:pt x="1147826" y="135636"/>
                  </a:lnTo>
                  <a:lnTo>
                    <a:pt x="1170305" y="135636"/>
                  </a:lnTo>
                  <a:lnTo>
                    <a:pt x="1170305" y="1905"/>
                  </a:lnTo>
                  <a:close/>
                </a:path>
                <a:path w="2178685" h="225425">
                  <a:moveTo>
                    <a:pt x="1372870" y="86995"/>
                  </a:moveTo>
                  <a:lnTo>
                    <a:pt x="1370584" y="79756"/>
                  </a:lnTo>
                  <a:lnTo>
                    <a:pt x="1366266" y="73533"/>
                  </a:lnTo>
                  <a:lnTo>
                    <a:pt x="1364805" y="71501"/>
                  </a:lnTo>
                  <a:lnTo>
                    <a:pt x="1361821" y="67310"/>
                  </a:lnTo>
                  <a:lnTo>
                    <a:pt x="1355852" y="62357"/>
                  </a:lnTo>
                  <a:lnTo>
                    <a:pt x="1351153" y="60210"/>
                  </a:lnTo>
                  <a:lnTo>
                    <a:pt x="1351153" y="95377"/>
                  </a:lnTo>
                  <a:lnTo>
                    <a:pt x="1350899" y="102616"/>
                  </a:lnTo>
                  <a:lnTo>
                    <a:pt x="1321562" y="118999"/>
                  </a:lnTo>
                  <a:lnTo>
                    <a:pt x="1312799" y="118872"/>
                  </a:lnTo>
                  <a:lnTo>
                    <a:pt x="1305814" y="116713"/>
                  </a:lnTo>
                  <a:lnTo>
                    <a:pt x="1300480" y="112522"/>
                  </a:lnTo>
                  <a:lnTo>
                    <a:pt x="1295273" y="108331"/>
                  </a:lnTo>
                  <a:lnTo>
                    <a:pt x="1292606" y="102616"/>
                  </a:lnTo>
                  <a:lnTo>
                    <a:pt x="1292606" y="88138"/>
                  </a:lnTo>
                  <a:lnTo>
                    <a:pt x="1321562" y="71501"/>
                  </a:lnTo>
                  <a:lnTo>
                    <a:pt x="1330325" y="71628"/>
                  </a:lnTo>
                  <a:lnTo>
                    <a:pt x="1351153" y="95377"/>
                  </a:lnTo>
                  <a:lnTo>
                    <a:pt x="1351153" y="60210"/>
                  </a:lnTo>
                  <a:lnTo>
                    <a:pt x="1321562" y="53340"/>
                  </a:lnTo>
                  <a:lnTo>
                    <a:pt x="1314259" y="53771"/>
                  </a:lnTo>
                  <a:lnTo>
                    <a:pt x="1277112" y="73533"/>
                  </a:lnTo>
                  <a:lnTo>
                    <a:pt x="1272667" y="79756"/>
                  </a:lnTo>
                  <a:lnTo>
                    <a:pt x="1270508" y="86995"/>
                  </a:lnTo>
                  <a:lnTo>
                    <a:pt x="1270508" y="103632"/>
                  </a:lnTo>
                  <a:lnTo>
                    <a:pt x="1301013" y="134289"/>
                  </a:lnTo>
                  <a:lnTo>
                    <a:pt x="1321562" y="137414"/>
                  </a:lnTo>
                  <a:lnTo>
                    <a:pt x="1328864" y="137007"/>
                  </a:lnTo>
                  <a:lnTo>
                    <a:pt x="1364996" y="118999"/>
                  </a:lnTo>
                  <a:lnTo>
                    <a:pt x="1366266" y="117221"/>
                  </a:lnTo>
                  <a:lnTo>
                    <a:pt x="1370584" y="110871"/>
                  </a:lnTo>
                  <a:lnTo>
                    <a:pt x="1372870" y="103632"/>
                  </a:lnTo>
                  <a:lnTo>
                    <a:pt x="1372870" y="86995"/>
                  </a:lnTo>
                  <a:close/>
                </a:path>
                <a:path w="2178685" h="225425">
                  <a:moveTo>
                    <a:pt x="1383284" y="23495"/>
                  </a:moveTo>
                  <a:lnTo>
                    <a:pt x="1333500" y="23495"/>
                  </a:lnTo>
                  <a:lnTo>
                    <a:pt x="1333500" y="0"/>
                  </a:lnTo>
                  <a:lnTo>
                    <a:pt x="1310132" y="0"/>
                  </a:lnTo>
                  <a:lnTo>
                    <a:pt x="1310132" y="23495"/>
                  </a:lnTo>
                  <a:lnTo>
                    <a:pt x="1257935" y="23495"/>
                  </a:lnTo>
                  <a:lnTo>
                    <a:pt x="1257935" y="42672"/>
                  </a:lnTo>
                  <a:lnTo>
                    <a:pt x="1383284" y="42672"/>
                  </a:lnTo>
                  <a:lnTo>
                    <a:pt x="1383284" y="23495"/>
                  </a:lnTo>
                  <a:close/>
                </a:path>
                <a:path w="2178685" h="225425">
                  <a:moveTo>
                    <a:pt x="1443355" y="155321"/>
                  </a:moveTo>
                  <a:lnTo>
                    <a:pt x="1292479" y="155321"/>
                  </a:lnTo>
                  <a:lnTo>
                    <a:pt x="1292479" y="174371"/>
                  </a:lnTo>
                  <a:lnTo>
                    <a:pt x="1419733" y="174371"/>
                  </a:lnTo>
                  <a:lnTo>
                    <a:pt x="1419733" y="224663"/>
                  </a:lnTo>
                  <a:lnTo>
                    <a:pt x="1443355" y="224663"/>
                  </a:lnTo>
                  <a:lnTo>
                    <a:pt x="1443355" y="155321"/>
                  </a:lnTo>
                  <a:close/>
                </a:path>
                <a:path w="2178685" h="225425">
                  <a:moveTo>
                    <a:pt x="1443355" y="1905"/>
                  </a:moveTo>
                  <a:lnTo>
                    <a:pt x="1419733" y="1905"/>
                  </a:lnTo>
                  <a:lnTo>
                    <a:pt x="1419733" y="55118"/>
                  </a:lnTo>
                  <a:lnTo>
                    <a:pt x="1384046" y="55118"/>
                  </a:lnTo>
                  <a:lnTo>
                    <a:pt x="1384046" y="74041"/>
                  </a:lnTo>
                  <a:lnTo>
                    <a:pt x="1419733" y="74041"/>
                  </a:lnTo>
                  <a:lnTo>
                    <a:pt x="1419733" y="97155"/>
                  </a:lnTo>
                  <a:lnTo>
                    <a:pt x="1383792" y="97155"/>
                  </a:lnTo>
                  <a:lnTo>
                    <a:pt x="1383792" y="116459"/>
                  </a:lnTo>
                  <a:lnTo>
                    <a:pt x="1419733" y="116459"/>
                  </a:lnTo>
                  <a:lnTo>
                    <a:pt x="1419733" y="143129"/>
                  </a:lnTo>
                  <a:lnTo>
                    <a:pt x="1443355" y="143129"/>
                  </a:lnTo>
                  <a:lnTo>
                    <a:pt x="1443355" y="1905"/>
                  </a:lnTo>
                  <a:close/>
                </a:path>
                <a:path w="2178685" h="225425">
                  <a:moveTo>
                    <a:pt x="1613154" y="110744"/>
                  </a:moveTo>
                  <a:lnTo>
                    <a:pt x="1577797" y="87642"/>
                  </a:lnTo>
                  <a:lnTo>
                    <a:pt x="1569859" y="76962"/>
                  </a:lnTo>
                  <a:lnTo>
                    <a:pt x="1568373" y="74688"/>
                  </a:lnTo>
                  <a:lnTo>
                    <a:pt x="1558163" y="36449"/>
                  </a:lnTo>
                  <a:lnTo>
                    <a:pt x="1558163" y="14351"/>
                  </a:lnTo>
                  <a:lnTo>
                    <a:pt x="1534160" y="14351"/>
                  </a:lnTo>
                  <a:lnTo>
                    <a:pt x="1534160" y="36449"/>
                  </a:lnTo>
                  <a:lnTo>
                    <a:pt x="1533677" y="44843"/>
                  </a:lnTo>
                  <a:lnTo>
                    <a:pt x="1519428" y="83527"/>
                  </a:lnTo>
                  <a:lnTo>
                    <a:pt x="1486852" y="111404"/>
                  </a:lnTo>
                  <a:lnTo>
                    <a:pt x="1478407" y="115062"/>
                  </a:lnTo>
                  <a:lnTo>
                    <a:pt x="1491107" y="133604"/>
                  </a:lnTo>
                  <a:lnTo>
                    <a:pt x="1524762" y="111252"/>
                  </a:lnTo>
                  <a:lnTo>
                    <a:pt x="1546225" y="76962"/>
                  </a:lnTo>
                  <a:lnTo>
                    <a:pt x="1550416" y="85826"/>
                  </a:lnTo>
                  <a:lnTo>
                    <a:pt x="1574965" y="115227"/>
                  </a:lnTo>
                  <a:lnTo>
                    <a:pt x="1600962" y="129667"/>
                  </a:lnTo>
                  <a:lnTo>
                    <a:pt x="1613154" y="110744"/>
                  </a:lnTo>
                  <a:close/>
                </a:path>
                <a:path w="2178685" h="225425">
                  <a:moveTo>
                    <a:pt x="1661795" y="2159"/>
                  </a:moveTo>
                  <a:lnTo>
                    <a:pt x="1638300" y="2159"/>
                  </a:lnTo>
                  <a:lnTo>
                    <a:pt x="1638300" y="165227"/>
                  </a:lnTo>
                  <a:lnTo>
                    <a:pt x="1661795" y="165227"/>
                  </a:lnTo>
                  <a:lnTo>
                    <a:pt x="1661795" y="2159"/>
                  </a:lnTo>
                  <a:close/>
                </a:path>
                <a:path w="2178685" h="225425">
                  <a:moveTo>
                    <a:pt x="1668526" y="200787"/>
                  </a:moveTo>
                  <a:lnTo>
                    <a:pt x="1540002" y="200787"/>
                  </a:lnTo>
                  <a:lnTo>
                    <a:pt x="1540002" y="149860"/>
                  </a:lnTo>
                  <a:lnTo>
                    <a:pt x="1516253" y="149860"/>
                  </a:lnTo>
                  <a:lnTo>
                    <a:pt x="1516253" y="219964"/>
                  </a:lnTo>
                  <a:lnTo>
                    <a:pt x="1668526" y="219964"/>
                  </a:lnTo>
                  <a:lnTo>
                    <a:pt x="1668526" y="200787"/>
                  </a:lnTo>
                  <a:close/>
                </a:path>
                <a:path w="2178685" h="225425">
                  <a:moveTo>
                    <a:pt x="1888363" y="110744"/>
                  </a:moveTo>
                  <a:lnTo>
                    <a:pt x="1853425" y="91770"/>
                  </a:lnTo>
                  <a:lnTo>
                    <a:pt x="1847151" y="84963"/>
                  </a:lnTo>
                  <a:lnTo>
                    <a:pt x="1844179" y="81153"/>
                  </a:lnTo>
                  <a:lnTo>
                    <a:pt x="1834134" y="50165"/>
                  </a:lnTo>
                  <a:lnTo>
                    <a:pt x="1834134" y="46863"/>
                  </a:lnTo>
                  <a:lnTo>
                    <a:pt x="1882521" y="46863"/>
                  </a:lnTo>
                  <a:lnTo>
                    <a:pt x="1882521" y="28067"/>
                  </a:lnTo>
                  <a:lnTo>
                    <a:pt x="1834388" y="28067"/>
                  </a:lnTo>
                  <a:lnTo>
                    <a:pt x="1834388" y="1143"/>
                  </a:lnTo>
                  <a:lnTo>
                    <a:pt x="1810766" y="1143"/>
                  </a:lnTo>
                  <a:lnTo>
                    <a:pt x="1810766" y="28067"/>
                  </a:lnTo>
                  <a:lnTo>
                    <a:pt x="1762252" y="28067"/>
                  </a:lnTo>
                  <a:lnTo>
                    <a:pt x="1762252" y="46863"/>
                  </a:lnTo>
                  <a:lnTo>
                    <a:pt x="1810766" y="46863"/>
                  </a:lnTo>
                  <a:lnTo>
                    <a:pt x="1810766" y="50165"/>
                  </a:lnTo>
                  <a:lnTo>
                    <a:pt x="1796059" y="89598"/>
                  </a:lnTo>
                  <a:lnTo>
                    <a:pt x="1764030" y="112395"/>
                  </a:lnTo>
                  <a:lnTo>
                    <a:pt x="1755775" y="115316"/>
                  </a:lnTo>
                  <a:lnTo>
                    <a:pt x="1767459" y="133604"/>
                  </a:lnTo>
                  <a:lnTo>
                    <a:pt x="1801114" y="114808"/>
                  </a:lnTo>
                  <a:lnTo>
                    <a:pt x="1822704" y="84963"/>
                  </a:lnTo>
                  <a:lnTo>
                    <a:pt x="1826818" y="92544"/>
                  </a:lnTo>
                  <a:lnTo>
                    <a:pt x="1859165" y="122351"/>
                  </a:lnTo>
                  <a:lnTo>
                    <a:pt x="1877060" y="129667"/>
                  </a:lnTo>
                  <a:lnTo>
                    <a:pt x="1888363" y="110744"/>
                  </a:lnTo>
                  <a:close/>
                </a:path>
                <a:path w="2178685" h="225425">
                  <a:moveTo>
                    <a:pt x="1931035" y="148844"/>
                  </a:moveTo>
                  <a:lnTo>
                    <a:pt x="1783969" y="148844"/>
                  </a:lnTo>
                  <a:lnTo>
                    <a:pt x="1783969" y="168021"/>
                  </a:lnTo>
                  <a:lnTo>
                    <a:pt x="1907413" y="168021"/>
                  </a:lnTo>
                  <a:lnTo>
                    <a:pt x="1907413" y="224917"/>
                  </a:lnTo>
                  <a:lnTo>
                    <a:pt x="1931035" y="224917"/>
                  </a:lnTo>
                  <a:lnTo>
                    <a:pt x="1931035" y="148844"/>
                  </a:lnTo>
                  <a:close/>
                </a:path>
                <a:path w="2178685" h="225425">
                  <a:moveTo>
                    <a:pt x="1963420" y="59817"/>
                  </a:moveTo>
                  <a:lnTo>
                    <a:pt x="1931035" y="59817"/>
                  </a:lnTo>
                  <a:lnTo>
                    <a:pt x="1931035" y="1905"/>
                  </a:lnTo>
                  <a:lnTo>
                    <a:pt x="1907413" y="1905"/>
                  </a:lnTo>
                  <a:lnTo>
                    <a:pt x="1907413" y="138176"/>
                  </a:lnTo>
                  <a:lnTo>
                    <a:pt x="1931035" y="138176"/>
                  </a:lnTo>
                  <a:lnTo>
                    <a:pt x="1931035" y="80010"/>
                  </a:lnTo>
                  <a:lnTo>
                    <a:pt x="1963420" y="80010"/>
                  </a:lnTo>
                  <a:lnTo>
                    <a:pt x="1963420" y="59817"/>
                  </a:lnTo>
                  <a:close/>
                </a:path>
                <a:path w="2178685" h="225425">
                  <a:moveTo>
                    <a:pt x="2169414" y="84709"/>
                  </a:moveTo>
                  <a:lnTo>
                    <a:pt x="2129155" y="72390"/>
                  </a:lnTo>
                  <a:lnTo>
                    <a:pt x="2095754" y="43078"/>
                  </a:lnTo>
                  <a:lnTo>
                    <a:pt x="2089658" y="21590"/>
                  </a:lnTo>
                  <a:lnTo>
                    <a:pt x="2089658" y="9398"/>
                  </a:lnTo>
                  <a:lnTo>
                    <a:pt x="2065020" y="9398"/>
                  </a:lnTo>
                  <a:lnTo>
                    <a:pt x="2065020" y="21590"/>
                  </a:lnTo>
                  <a:lnTo>
                    <a:pt x="2064181" y="29006"/>
                  </a:lnTo>
                  <a:lnTo>
                    <a:pt x="2041423" y="62204"/>
                  </a:lnTo>
                  <a:lnTo>
                    <a:pt x="2006307" y="80124"/>
                  </a:lnTo>
                  <a:lnTo>
                    <a:pt x="1985264" y="84709"/>
                  </a:lnTo>
                  <a:lnTo>
                    <a:pt x="1994662" y="104140"/>
                  </a:lnTo>
                  <a:lnTo>
                    <a:pt x="2036826" y="90398"/>
                  </a:lnTo>
                  <a:lnTo>
                    <a:pt x="2068804" y="65570"/>
                  </a:lnTo>
                  <a:lnTo>
                    <a:pt x="2077466" y="53086"/>
                  </a:lnTo>
                  <a:lnTo>
                    <a:pt x="2081466" y="59563"/>
                  </a:lnTo>
                  <a:lnTo>
                    <a:pt x="2110562" y="86321"/>
                  </a:lnTo>
                  <a:lnTo>
                    <a:pt x="2151138" y="102387"/>
                  </a:lnTo>
                  <a:lnTo>
                    <a:pt x="2160143" y="104140"/>
                  </a:lnTo>
                  <a:lnTo>
                    <a:pt x="2169414" y="84709"/>
                  </a:lnTo>
                  <a:close/>
                </a:path>
                <a:path w="2178685" h="225425">
                  <a:moveTo>
                    <a:pt x="2178558" y="125984"/>
                  </a:moveTo>
                  <a:lnTo>
                    <a:pt x="1975485" y="125984"/>
                  </a:lnTo>
                  <a:lnTo>
                    <a:pt x="1975485" y="145288"/>
                  </a:lnTo>
                  <a:lnTo>
                    <a:pt x="2065020" y="145288"/>
                  </a:lnTo>
                  <a:lnTo>
                    <a:pt x="2065020" y="224663"/>
                  </a:lnTo>
                  <a:lnTo>
                    <a:pt x="2088134" y="224663"/>
                  </a:lnTo>
                  <a:lnTo>
                    <a:pt x="2088134" y="145288"/>
                  </a:lnTo>
                  <a:lnTo>
                    <a:pt x="2178558" y="145288"/>
                  </a:lnTo>
                  <a:lnTo>
                    <a:pt x="2178558" y="12598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094738" y="2310257"/>
            <a:ext cx="438150" cy="173355"/>
            <a:chOff x="2094738" y="2310257"/>
            <a:chExt cx="438150" cy="173355"/>
          </a:xfrm>
        </p:grpSpPr>
        <p:sp>
          <p:nvSpPr>
            <p:cNvPr id="52" name="object 52"/>
            <p:cNvSpPr/>
            <p:nvPr/>
          </p:nvSpPr>
          <p:spPr>
            <a:xfrm>
              <a:off x="2094738" y="2325243"/>
              <a:ext cx="273685" cy="145415"/>
            </a:xfrm>
            <a:custGeom>
              <a:avLst/>
              <a:gdLst/>
              <a:ahLst/>
              <a:cxnLst/>
              <a:rect l="l" t="t" r="r" b="b"/>
              <a:pathLst>
                <a:path w="273685" h="145414">
                  <a:moveTo>
                    <a:pt x="253873" y="117475"/>
                  </a:moveTo>
                  <a:lnTo>
                    <a:pt x="233299" y="117475"/>
                  </a:lnTo>
                  <a:lnTo>
                    <a:pt x="233299" y="145287"/>
                  </a:lnTo>
                  <a:lnTo>
                    <a:pt x="253873" y="145287"/>
                  </a:lnTo>
                  <a:lnTo>
                    <a:pt x="253873" y="117475"/>
                  </a:lnTo>
                  <a:close/>
                </a:path>
                <a:path w="273685" h="145414">
                  <a:moveTo>
                    <a:pt x="253873" y="2032"/>
                  </a:moveTo>
                  <a:lnTo>
                    <a:pt x="226949" y="2032"/>
                  </a:lnTo>
                  <a:lnTo>
                    <a:pt x="163575" y="99822"/>
                  </a:lnTo>
                  <a:lnTo>
                    <a:pt x="163575" y="117475"/>
                  </a:lnTo>
                  <a:lnTo>
                    <a:pt x="273431" y="117475"/>
                  </a:lnTo>
                  <a:lnTo>
                    <a:pt x="273431" y="99060"/>
                  </a:lnTo>
                  <a:lnTo>
                    <a:pt x="186562" y="99060"/>
                  </a:lnTo>
                  <a:lnTo>
                    <a:pt x="186562" y="97790"/>
                  </a:lnTo>
                  <a:lnTo>
                    <a:pt x="231648" y="27940"/>
                  </a:lnTo>
                  <a:lnTo>
                    <a:pt x="253873" y="27940"/>
                  </a:lnTo>
                  <a:lnTo>
                    <a:pt x="253873" y="2032"/>
                  </a:lnTo>
                  <a:close/>
                </a:path>
                <a:path w="273685" h="145414">
                  <a:moveTo>
                    <a:pt x="253873" y="27940"/>
                  </a:moveTo>
                  <a:lnTo>
                    <a:pt x="233299" y="27940"/>
                  </a:lnTo>
                  <a:lnTo>
                    <a:pt x="233299" y="99060"/>
                  </a:lnTo>
                  <a:lnTo>
                    <a:pt x="253873" y="99060"/>
                  </a:lnTo>
                  <a:lnTo>
                    <a:pt x="253873" y="27940"/>
                  </a:lnTo>
                  <a:close/>
                </a:path>
                <a:path w="273685" h="145414">
                  <a:moveTo>
                    <a:pt x="32766" y="2286"/>
                  </a:moveTo>
                  <a:lnTo>
                    <a:pt x="10541" y="2286"/>
                  </a:lnTo>
                  <a:lnTo>
                    <a:pt x="0" y="56896"/>
                  </a:lnTo>
                  <a:lnTo>
                    <a:pt x="16891" y="56896"/>
                  </a:lnTo>
                  <a:lnTo>
                    <a:pt x="32766" y="2286"/>
                  </a:lnTo>
                  <a:close/>
                </a:path>
                <a:path w="273685" h="145414">
                  <a:moveTo>
                    <a:pt x="136302" y="18287"/>
                  </a:moveTo>
                  <a:lnTo>
                    <a:pt x="103759" y="18287"/>
                  </a:lnTo>
                  <a:lnTo>
                    <a:pt x="110109" y="20447"/>
                  </a:lnTo>
                  <a:lnTo>
                    <a:pt x="115062" y="24511"/>
                  </a:lnTo>
                  <a:lnTo>
                    <a:pt x="119887" y="28702"/>
                  </a:lnTo>
                  <a:lnTo>
                    <a:pt x="122428" y="34290"/>
                  </a:lnTo>
                  <a:lnTo>
                    <a:pt x="122659" y="40767"/>
                  </a:lnTo>
                  <a:lnTo>
                    <a:pt x="122681" y="45466"/>
                  </a:lnTo>
                  <a:lnTo>
                    <a:pt x="121793" y="49403"/>
                  </a:lnTo>
                  <a:lnTo>
                    <a:pt x="49403" y="129540"/>
                  </a:lnTo>
                  <a:lnTo>
                    <a:pt x="49403" y="145287"/>
                  </a:lnTo>
                  <a:lnTo>
                    <a:pt x="145795" y="145287"/>
                  </a:lnTo>
                  <a:lnTo>
                    <a:pt x="145795" y="126746"/>
                  </a:lnTo>
                  <a:lnTo>
                    <a:pt x="79629" y="126746"/>
                  </a:lnTo>
                  <a:lnTo>
                    <a:pt x="79629" y="125603"/>
                  </a:lnTo>
                  <a:lnTo>
                    <a:pt x="108712" y="96012"/>
                  </a:lnTo>
                  <a:lnTo>
                    <a:pt x="115075" y="89731"/>
                  </a:lnTo>
                  <a:lnTo>
                    <a:pt x="120665" y="83867"/>
                  </a:lnTo>
                  <a:lnTo>
                    <a:pt x="142367" y="51181"/>
                  </a:lnTo>
                  <a:lnTo>
                    <a:pt x="143382" y="46101"/>
                  </a:lnTo>
                  <a:lnTo>
                    <a:pt x="143256" y="33020"/>
                  </a:lnTo>
                  <a:lnTo>
                    <a:pt x="141224" y="26035"/>
                  </a:lnTo>
                  <a:lnTo>
                    <a:pt x="136302" y="18287"/>
                  </a:lnTo>
                  <a:close/>
                </a:path>
                <a:path w="273685" h="145414">
                  <a:moveTo>
                    <a:pt x="96519" y="0"/>
                  </a:moveTo>
                  <a:lnTo>
                    <a:pt x="87375" y="127"/>
                  </a:lnTo>
                  <a:lnTo>
                    <a:pt x="79120" y="1905"/>
                  </a:lnTo>
                  <a:lnTo>
                    <a:pt x="72136" y="5587"/>
                  </a:lnTo>
                  <a:lnTo>
                    <a:pt x="65024" y="9144"/>
                  </a:lnTo>
                  <a:lnTo>
                    <a:pt x="59436" y="14224"/>
                  </a:lnTo>
                  <a:lnTo>
                    <a:pt x="55499" y="20701"/>
                  </a:lnTo>
                  <a:lnTo>
                    <a:pt x="51435" y="27178"/>
                  </a:lnTo>
                  <a:lnTo>
                    <a:pt x="49403" y="34798"/>
                  </a:lnTo>
                  <a:lnTo>
                    <a:pt x="49403" y="43561"/>
                  </a:lnTo>
                  <a:lnTo>
                    <a:pt x="69976" y="43561"/>
                  </a:lnTo>
                  <a:lnTo>
                    <a:pt x="70104" y="35814"/>
                  </a:lnTo>
                  <a:lnTo>
                    <a:pt x="72389" y="29718"/>
                  </a:lnTo>
                  <a:lnTo>
                    <a:pt x="77088" y="25273"/>
                  </a:lnTo>
                  <a:lnTo>
                    <a:pt x="81787" y="20701"/>
                  </a:lnTo>
                  <a:lnTo>
                    <a:pt x="88137" y="18415"/>
                  </a:lnTo>
                  <a:lnTo>
                    <a:pt x="96138" y="18287"/>
                  </a:lnTo>
                  <a:lnTo>
                    <a:pt x="136302" y="18287"/>
                  </a:lnTo>
                  <a:lnTo>
                    <a:pt x="133350" y="13716"/>
                  </a:lnTo>
                  <a:lnTo>
                    <a:pt x="127888" y="8890"/>
                  </a:lnTo>
                  <a:lnTo>
                    <a:pt x="120904" y="5461"/>
                  </a:lnTo>
                  <a:lnTo>
                    <a:pt x="113918" y="1905"/>
                  </a:lnTo>
                  <a:lnTo>
                    <a:pt x="105791" y="127"/>
                  </a:lnTo>
                  <a:lnTo>
                    <a:pt x="9651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775" y="2310257"/>
              <a:ext cx="141986" cy="173354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596769" y="2310002"/>
            <a:ext cx="1026160" cy="177800"/>
          </a:xfrm>
          <a:custGeom>
            <a:avLst/>
            <a:gdLst/>
            <a:ahLst/>
            <a:cxnLst/>
            <a:rect l="l" t="t" r="r" b="b"/>
            <a:pathLst>
              <a:path w="1026160" h="177800">
                <a:moveTo>
                  <a:pt x="395858" y="117221"/>
                </a:moveTo>
                <a:lnTo>
                  <a:pt x="377063" y="117221"/>
                </a:lnTo>
                <a:lnTo>
                  <a:pt x="377063" y="173609"/>
                </a:lnTo>
                <a:lnTo>
                  <a:pt x="496950" y="173609"/>
                </a:lnTo>
                <a:lnTo>
                  <a:pt x="496950" y="158369"/>
                </a:lnTo>
                <a:lnTo>
                  <a:pt x="395858" y="158369"/>
                </a:lnTo>
                <a:lnTo>
                  <a:pt x="395858" y="117221"/>
                </a:lnTo>
                <a:close/>
              </a:path>
              <a:path w="1026160" h="177800">
                <a:moveTo>
                  <a:pt x="492251" y="84709"/>
                </a:moveTo>
                <a:lnTo>
                  <a:pt x="473456" y="84709"/>
                </a:lnTo>
                <a:lnTo>
                  <a:pt x="473456" y="130937"/>
                </a:lnTo>
                <a:lnTo>
                  <a:pt x="492251" y="130937"/>
                </a:lnTo>
                <a:lnTo>
                  <a:pt x="492251" y="84709"/>
                </a:lnTo>
                <a:close/>
              </a:path>
              <a:path w="1026160" h="177800">
                <a:moveTo>
                  <a:pt x="393445" y="10922"/>
                </a:moveTo>
                <a:lnTo>
                  <a:pt x="357124" y="26035"/>
                </a:lnTo>
                <a:lnTo>
                  <a:pt x="347071" y="65277"/>
                </a:lnTo>
                <a:lnTo>
                  <a:pt x="349123" y="72517"/>
                </a:lnTo>
                <a:lnTo>
                  <a:pt x="384429" y="100711"/>
                </a:lnTo>
                <a:lnTo>
                  <a:pt x="393445" y="100837"/>
                </a:lnTo>
                <a:lnTo>
                  <a:pt x="400938" y="100711"/>
                </a:lnTo>
                <a:lnTo>
                  <a:pt x="407669" y="99313"/>
                </a:lnTo>
                <a:lnTo>
                  <a:pt x="419988" y="93725"/>
                </a:lnTo>
                <a:lnTo>
                  <a:pt x="425195" y="89788"/>
                </a:lnTo>
                <a:lnTo>
                  <a:pt x="429513" y="84709"/>
                </a:lnTo>
                <a:lnTo>
                  <a:pt x="492251" y="84709"/>
                </a:lnTo>
                <a:lnTo>
                  <a:pt x="492251" y="84200"/>
                </a:lnTo>
                <a:lnTo>
                  <a:pt x="393445" y="84200"/>
                </a:lnTo>
                <a:lnTo>
                  <a:pt x="384937" y="84074"/>
                </a:lnTo>
                <a:lnTo>
                  <a:pt x="365100" y="62992"/>
                </a:lnTo>
                <a:lnTo>
                  <a:pt x="365223" y="47244"/>
                </a:lnTo>
                <a:lnTo>
                  <a:pt x="367792" y="40639"/>
                </a:lnTo>
                <a:lnTo>
                  <a:pt x="378206" y="30480"/>
                </a:lnTo>
                <a:lnTo>
                  <a:pt x="384937" y="27939"/>
                </a:lnTo>
                <a:lnTo>
                  <a:pt x="393445" y="27812"/>
                </a:lnTo>
                <a:lnTo>
                  <a:pt x="492251" y="27812"/>
                </a:lnTo>
                <a:lnTo>
                  <a:pt x="492251" y="26924"/>
                </a:lnTo>
                <a:lnTo>
                  <a:pt x="429260" y="26924"/>
                </a:lnTo>
                <a:lnTo>
                  <a:pt x="425069" y="21971"/>
                </a:lnTo>
                <a:lnTo>
                  <a:pt x="419862" y="18034"/>
                </a:lnTo>
                <a:lnTo>
                  <a:pt x="407543" y="12446"/>
                </a:lnTo>
                <a:lnTo>
                  <a:pt x="400812" y="11049"/>
                </a:lnTo>
                <a:lnTo>
                  <a:pt x="393445" y="10922"/>
                </a:lnTo>
                <a:close/>
              </a:path>
              <a:path w="1026160" h="177800">
                <a:moveTo>
                  <a:pt x="492251" y="27812"/>
                </a:moveTo>
                <a:lnTo>
                  <a:pt x="398906" y="27812"/>
                </a:lnTo>
                <a:lnTo>
                  <a:pt x="403606" y="28956"/>
                </a:lnTo>
                <a:lnTo>
                  <a:pt x="407924" y="31369"/>
                </a:lnTo>
                <a:lnTo>
                  <a:pt x="412114" y="33782"/>
                </a:lnTo>
                <a:lnTo>
                  <a:pt x="415417" y="36957"/>
                </a:lnTo>
                <a:lnTo>
                  <a:pt x="417830" y="41275"/>
                </a:lnTo>
                <a:lnTo>
                  <a:pt x="420243" y="45466"/>
                </a:lnTo>
                <a:lnTo>
                  <a:pt x="421513" y="50419"/>
                </a:lnTo>
                <a:lnTo>
                  <a:pt x="421513" y="61722"/>
                </a:lnTo>
                <a:lnTo>
                  <a:pt x="393445" y="84200"/>
                </a:lnTo>
                <a:lnTo>
                  <a:pt x="492251" y="84200"/>
                </a:lnTo>
                <a:lnTo>
                  <a:pt x="492251" y="69469"/>
                </a:lnTo>
                <a:lnTo>
                  <a:pt x="437642" y="69469"/>
                </a:lnTo>
                <a:lnTo>
                  <a:pt x="438276" y="67437"/>
                </a:lnTo>
                <a:lnTo>
                  <a:pt x="438785" y="65277"/>
                </a:lnTo>
                <a:lnTo>
                  <a:pt x="439038" y="62992"/>
                </a:lnTo>
                <a:lnTo>
                  <a:pt x="439419" y="60706"/>
                </a:lnTo>
                <a:lnTo>
                  <a:pt x="439547" y="58420"/>
                </a:lnTo>
                <a:lnTo>
                  <a:pt x="439547" y="53594"/>
                </a:lnTo>
                <a:lnTo>
                  <a:pt x="439419" y="51181"/>
                </a:lnTo>
                <a:lnTo>
                  <a:pt x="438657" y="46609"/>
                </a:lnTo>
                <a:lnTo>
                  <a:pt x="438150" y="44323"/>
                </a:lnTo>
                <a:lnTo>
                  <a:pt x="437642" y="42163"/>
                </a:lnTo>
                <a:lnTo>
                  <a:pt x="492251" y="42163"/>
                </a:lnTo>
                <a:lnTo>
                  <a:pt x="492251" y="27812"/>
                </a:lnTo>
                <a:close/>
              </a:path>
              <a:path w="1026160" h="177800">
                <a:moveTo>
                  <a:pt x="492251" y="42163"/>
                </a:moveTo>
                <a:lnTo>
                  <a:pt x="473456" y="42163"/>
                </a:lnTo>
                <a:lnTo>
                  <a:pt x="473456" y="69469"/>
                </a:lnTo>
                <a:lnTo>
                  <a:pt x="492251" y="69469"/>
                </a:lnTo>
                <a:lnTo>
                  <a:pt x="492251" y="42163"/>
                </a:lnTo>
                <a:close/>
              </a:path>
              <a:path w="1026160" h="177800">
                <a:moveTo>
                  <a:pt x="492251" y="254"/>
                </a:moveTo>
                <a:lnTo>
                  <a:pt x="473456" y="254"/>
                </a:lnTo>
                <a:lnTo>
                  <a:pt x="473456" y="26924"/>
                </a:lnTo>
                <a:lnTo>
                  <a:pt x="492251" y="26924"/>
                </a:lnTo>
                <a:lnTo>
                  <a:pt x="492251" y="254"/>
                </a:lnTo>
                <a:close/>
              </a:path>
              <a:path w="1026160" h="177800">
                <a:moveTo>
                  <a:pt x="1000379" y="99060"/>
                </a:moveTo>
                <a:lnTo>
                  <a:pt x="885697" y="99060"/>
                </a:lnTo>
                <a:lnTo>
                  <a:pt x="885697" y="113919"/>
                </a:lnTo>
                <a:lnTo>
                  <a:pt x="981709" y="113919"/>
                </a:lnTo>
                <a:lnTo>
                  <a:pt x="981709" y="129921"/>
                </a:lnTo>
                <a:lnTo>
                  <a:pt x="886206" y="129921"/>
                </a:lnTo>
                <a:lnTo>
                  <a:pt x="886206" y="175641"/>
                </a:lnTo>
                <a:lnTo>
                  <a:pt x="1006475" y="175641"/>
                </a:lnTo>
                <a:lnTo>
                  <a:pt x="1006475" y="160527"/>
                </a:lnTo>
                <a:lnTo>
                  <a:pt x="904494" y="160527"/>
                </a:lnTo>
                <a:lnTo>
                  <a:pt x="904494" y="143763"/>
                </a:lnTo>
                <a:lnTo>
                  <a:pt x="1000379" y="143763"/>
                </a:lnTo>
                <a:lnTo>
                  <a:pt x="1000379" y="99060"/>
                </a:lnTo>
                <a:close/>
              </a:path>
              <a:path w="1026160" h="177800">
                <a:moveTo>
                  <a:pt x="886332" y="7620"/>
                </a:moveTo>
                <a:lnTo>
                  <a:pt x="867918" y="7620"/>
                </a:lnTo>
                <a:lnTo>
                  <a:pt x="867918" y="84962"/>
                </a:lnTo>
                <a:lnTo>
                  <a:pt x="951483" y="84962"/>
                </a:lnTo>
                <a:lnTo>
                  <a:pt x="951483" y="69976"/>
                </a:lnTo>
                <a:lnTo>
                  <a:pt x="886332" y="69976"/>
                </a:lnTo>
                <a:lnTo>
                  <a:pt x="886332" y="46227"/>
                </a:lnTo>
                <a:lnTo>
                  <a:pt x="951483" y="46227"/>
                </a:lnTo>
                <a:lnTo>
                  <a:pt x="951483" y="31750"/>
                </a:lnTo>
                <a:lnTo>
                  <a:pt x="886332" y="31750"/>
                </a:lnTo>
                <a:lnTo>
                  <a:pt x="886332" y="7620"/>
                </a:lnTo>
                <a:close/>
              </a:path>
              <a:path w="1026160" h="177800">
                <a:moveTo>
                  <a:pt x="951483" y="46227"/>
                </a:moveTo>
                <a:lnTo>
                  <a:pt x="932815" y="46227"/>
                </a:lnTo>
                <a:lnTo>
                  <a:pt x="932815" y="69976"/>
                </a:lnTo>
                <a:lnTo>
                  <a:pt x="951483" y="69976"/>
                </a:lnTo>
                <a:lnTo>
                  <a:pt x="951483" y="46227"/>
                </a:lnTo>
                <a:close/>
              </a:path>
              <a:path w="1026160" h="177800">
                <a:moveTo>
                  <a:pt x="951483" y="7620"/>
                </a:moveTo>
                <a:lnTo>
                  <a:pt x="932815" y="7620"/>
                </a:lnTo>
                <a:lnTo>
                  <a:pt x="932815" y="31750"/>
                </a:lnTo>
                <a:lnTo>
                  <a:pt x="951483" y="31750"/>
                </a:lnTo>
                <a:lnTo>
                  <a:pt x="951483" y="7620"/>
                </a:lnTo>
                <a:close/>
              </a:path>
              <a:path w="1026160" h="177800">
                <a:moveTo>
                  <a:pt x="765429" y="22606"/>
                </a:moveTo>
                <a:lnTo>
                  <a:pt x="695706" y="22606"/>
                </a:lnTo>
                <a:lnTo>
                  <a:pt x="695706" y="38100"/>
                </a:lnTo>
                <a:lnTo>
                  <a:pt x="747141" y="38100"/>
                </a:lnTo>
                <a:lnTo>
                  <a:pt x="746142" y="47007"/>
                </a:lnTo>
                <a:lnTo>
                  <a:pt x="731377" y="87566"/>
                </a:lnTo>
                <a:lnTo>
                  <a:pt x="697573" y="120981"/>
                </a:lnTo>
                <a:lnTo>
                  <a:pt x="688213" y="126746"/>
                </a:lnTo>
                <a:lnTo>
                  <a:pt x="699134" y="139826"/>
                </a:lnTo>
                <a:lnTo>
                  <a:pt x="730853" y="115966"/>
                </a:lnTo>
                <a:lnTo>
                  <a:pt x="755761" y="77860"/>
                </a:lnTo>
                <a:lnTo>
                  <a:pt x="765047" y="34200"/>
                </a:lnTo>
                <a:lnTo>
                  <a:pt x="765429" y="22606"/>
                </a:lnTo>
                <a:close/>
              </a:path>
              <a:path w="1026160" h="177800">
                <a:moveTo>
                  <a:pt x="264032" y="18669"/>
                </a:moveTo>
                <a:lnTo>
                  <a:pt x="181229" y="18669"/>
                </a:lnTo>
                <a:lnTo>
                  <a:pt x="181229" y="34289"/>
                </a:lnTo>
                <a:lnTo>
                  <a:pt x="244856" y="34289"/>
                </a:lnTo>
                <a:lnTo>
                  <a:pt x="242401" y="49365"/>
                </a:lnTo>
                <a:lnTo>
                  <a:pt x="223774" y="89281"/>
                </a:lnTo>
                <a:lnTo>
                  <a:pt x="188055" y="121106"/>
                </a:lnTo>
                <a:lnTo>
                  <a:pt x="172338" y="129921"/>
                </a:lnTo>
                <a:lnTo>
                  <a:pt x="182880" y="144525"/>
                </a:lnTo>
                <a:lnTo>
                  <a:pt x="220152" y="119915"/>
                </a:lnTo>
                <a:lnTo>
                  <a:pt x="245252" y="89995"/>
                </a:lnTo>
                <a:lnTo>
                  <a:pt x="261969" y="43799"/>
                </a:lnTo>
                <a:lnTo>
                  <a:pt x="263513" y="31382"/>
                </a:lnTo>
                <a:lnTo>
                  <a:pt x="264032" y="18669"/>
                </a:lnTo>
                <a:close/>
              </a:path>
              <a:path w="1026160" h="177800">
                <a:moveTo>
                  <a:pt x="606425" y="102616"/>
                </a:moveTo>
                <a:lnTo>
                  <a:pt x="587501" y="102616"/>
                </a:lnTo>
                <a:lnTo>
                  <a:pt x="587501" y="177546"/>
                </a:lnTo>
                <a:lnTo>
                  <a:pt x="606425" y="177546"/>
                </a:lnTo>
                <a:lnTo>
                  <a:pt x="606425" y="102616"/>
                </a:lnTo>
                <a:close/>
              </a:path>
              <a:path w="1026160" h="177800">
                <a:moveTo>
                  <a:pt x="678307" y="87122"/>
                </a:moveTo>
                <a:lnTo>
                  <a:pt x="516636" y="87122"/>
                </a:lnTo>
                <a:lnTo>
                  <a:pt x="516636" y="102616"/>
                </a:lnTo>
                <a:lnTo>
                  <a:pt x="678307" y="102616"/>
                </a:lnTo>
                <a:lnTo>
                  <a:pt x="678307" y="87122"/>
                </a:lnTo>
                <a:close/>
              </a:path>
              <a:path w="1026160" h="177800">
                <a:moveTo>
                  <a:pt x="657732" y="11175"/>
                </a:moveTo>
                <a:lnTo>
                  <a:pt x="536320" y="11175"/>
                </a:lnTo>
                <a:lnTo>
                  <a:pt x="536320" y="26543"/>
                </a:lnTo>
                <a:lnTo>
                  <a:pt x="639063" y="26543"/>
                </a:lnTo>
                <a:lnTo>
                  <a:pt x="638981" y="39735"/>
                </a:lnTo>
                <a:lnTo>
                  <a:pt x="635464" y="78027"/>
                </a:lnTo>
                <a:lnTo>
                  <a:pt x="633730" y="87122"/>
                </a:lnTo>
                <a:lnTo>
                  <a:pt x="652780" y="87122"/>
                </a:lnTo>
                <a:lnTo>
                  <a:pt x="657431" y="46531"/>
                </a:lnTo>
                <a:lnTo>
                  <a:pt x="657653" y="39735"/>
                </a:lnTo>
                <a:lnTo>
                  <a:pt x="657732" y="11175"/>
                </a:lnTo>
                <a:close/>
              </a:path>
              <a:path w="1026160" h="177800">
                <a:moveTo>
                  <a:pt x="142494" y="116459"/>
                </a:moveTo>
                <a:lnTo>
                  <a:pt x="16510" y="116459"/>
                </a:lnTo>
                <a:lnTo>
                  <a:pt x="16510" y="131445"/>
                </a:lnTo>
                <a:lnTo>
                  <a:pt x="123698" y="131445"/>
                </a:lnTo>
                <a:lnTo>
                  <a:pt x="123698" y="177419"/>
                </a:lnTo>
                <a:lnTo>
                  <a:pt x="142494" y="177419"/>
                </a:lnTo>
                <a:lnTo>
                  <a:pt x="142494" y="116459"/>
                </a:lnTo>
                <a:close/>
              </a:path>
              <a:path w="1026160" h="177800">
                <a:moveTo>
                  <a:pt x="90169" y="86106"/>
                </a:moveTo>
                <a:lnTo>
                  <a:pt x="71374" y="86106"/>
                </a:lnTo>
                <a:lnTo>
                  <a:pt x="71374" y="116459"/>
                </a:lnTo>
                <a:lnTo>
                  <a:pt x="90169" y="116459"/>
                </a:lnTo>
                <a:lnTo>
                  <a:pt x="90169" y="86106"/>
                </a:lnTo>
                <a:close/>
              </a:path>
              <a:path w="1026160" h="177800">
                <a:moveTo>
                  <a:pt x="162306" y="70866"/>
                </a:moveTo>
                <a:lnTo>
                  <a:pt x="0" y="70866"/>
                </a:lnTo>
                <a:lnTo>
                  <a:pt x="0" y="86106"/>
                </a:lnTo>
                <a:lnTo>
                  <a:pt x="162306" y="86106"/>
                </a:lnTo>
                <a:lnTo>
                  <a:pt x="162306" y="70866"/>
                </a:lnTo>
                <a:close/>
              </a:path>
              <a:path w="1026160" h="177800">
                <a:moveTo>
                  <a:pt x="141731" y="8382"/>
                </a:moveTo>
                <a:lnTo>
                  <a:pt x="20319" y="8382"/>
                </a:lnTo>
                <a:lnTo>
                  <a:pt x="20319" y="23622"/>
                </a:lnTo>
                <a:lnTo>
                  <a:pt x="123062" y="23622"/>
                </a:lnTo>
                <a:lnTo>
                  <a:pt x="123189" y="29845"/>
                </a:lnTo>
                <a:lnTo>
                  <a:pt x="118744" y="70866"/>
                </a:lnTo>
                <a:lnTo>
                  <a:pt x="137668" y="70866"/>
                </a:lnTo>
                <a:lnTo>
                  <a:pt x="141605" y="35433"/>
                </a:lnTo>
                <a:lnTo>
                  <a:pt x="141731" y="8382"/>
                </a:lnTo>
                <a:close/>
              </a:path>
              <a:path w="1026160" h="177800">
                <a:moveTo>
                  <a:pt x="1000379" y="0"/>
                </a:moveTo>
                <a:lnTo>
                  <a:pt x="981582" y="0"/>
                </a:lnTo>
                <a:lnTo>
                  <a:pt x="981582" y="91312"/>
                </a:lnTo>
                <a:lnTo>
                  <a:pt x="1000379" y="91312"/>
                </a:lnTo>
                <a:lnTo>
                  <a:pt x="1000379" y="52450"/>
                </a:lnTo>
                <a:lnTo>
                  <a:pt x="1026032" y="52450"/>
                </a:lnTo>
                <a:lnTo>
                  <a:pt x="1026032" y="37211"/>
                </a:lnTo>
                <a:lnTo>
                  <a:pt x="1000379" y="37211"/>
                </a:lnTo>
                <a:lnTo>
                  <a:pt x="1000379" y="0"/>
                </a:lnTo>
                <a:close/>
              </a:path>
              <a:path w="1026160" h="177800">
                <a:moveTo>
                  <a:pt x="840613" y="85344"/>
                </a:moveTo>
                <a:lnTo>
                  <a:pt x="822579" y="85344"/>
                </a:lnTo>
                <a:lnTo>
                  <a:pt x="822579" y="177419"/>
                </a:lnTo>
                <a:lnTo>
                  <a:pt x="840613" y="177419"/>
                </a:lnTo>
                <a:lnTo>
                  <a:pt x="840613" y="85344"/>
                </a:lnTo>
                <a:close/>
              </a:path>
              <a:path w="1026160" h="177800">
                <a:moveTo>
                  <a:pt x="800607" y="4825"/>
                </a:moveTo>
                <a:lnTo>
                  <a:pt x="782955" y="4825"/>
                </a:lnTo>
                <a:lnTo>
                  <a:pt x="782955" y="168910"/>
                </a:lnTo>
                <a:lnTo>
                  <a:pt x="800607" y="168910"/>
                </a:lnTo>
                <a:lnTo>
                  <a:pt x="800607" y="85344"/>
                </a:lnTo>
                <a:lnTo>
                  <a:pt x="840613" y="85344"/>
                </a:lnTo>
                <a:lnTo>
                  <a:pt x="840613" y="70104"/>
                </a:lnTo>
                <a:lnTo>
                  <a:pt x="800607" y="70104"/>
                </a:lnTo>
                <a:lnTo>
                  <a:pt x="800607" y="4825"/>
                </a:lnTo>
                <a:close/>
              </a:path>
              <a:path w="1026160" h="177800">
                <a:moveTo>
                  <a:pt x="840613" y="0"/>
                </a:moveTo>
                <a:lnTo>
                  <a:pt x="822579" y="0"/>
                </a:lnTo>
                <a:lnTo>
                  <a:pt x="822579" y="70104"/>
                </a:lnTo>
                <a:lnTo>
                  <a:pt x="840613" y="70104"/>
                </a:lnTo>
                <a:lnTo>
                  <a:pt x="840613" y="0"/>
                </a:lnTo>
                <a:close/>
              </a:path>
              <a:path w="1026160" h="177800">
                <a:moveTo>
                  <a:pt x="310261" y="0"/>
                </a:moveTo>
                <a:lnTo>
                  <a:pt x="291464" y="0"/>
                </a:lnTo>
                <a:lnTo>
                  <a:pt x="291464" y="177164"/>
                </a:lnTo>
                <a:lnTo>
                  <a:pt x="310261" y="177164"/>
                </a:lnTo>
                <a:lnTo>
                  <a:pt x="310261" y="86360"/>
                </a:lnTo>
                <a:lnTo>
                  <a:pt x="337819" y="86360"/>
                </a:lnTo>
                <a:lnTo>
                  <a:pt x="337819" y="70738"/>
                </a:lnTo>
                <a:lnTo>
                  <a:pt x="310261" y="70738"/>
                </a:lnTo>
                <a:lnTo>
                  <a:pt x="3102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74236" y="2310002"/>
            <a:ext cx="323215" cy="177800"/>
          </a:xfrm>
          <a:custGeom>
            <a:avLst/>
            <a:gdLst/>
            <a:ahLst/>
            <a:cxnLst/>
            <a:rect l="l" t="t" r="r" b="b"/>
            <a:pathLst>
              <a:path w="323214" h="177800">
                <a:moveTo>
                  <a:pt x="226060" y="103759"/>
                </a:moveTo>
                <a:lnTo>
                  <a:pt x="207517" y="103759"/>
                </a:lnTo>
                <a:lnTo>
                  <a:pt x="207517" y="175260"/>
                </a:lnTo>
                <a:lnTo>
                  <a:pt x="323088" y="175260"/>
                </a:lnTo>
                <a:lnTo>
                  <a:pt x="323088" y="159766"/>
                </a:lnTo>
                <a:lnTo>
                  <a:pt x="226060" y="159766"/>
                </a:lnTo>
                <a:lnTo>
                  <a:pt x="226060" y="139192"/>
                </a:lnTo>
                <a:lnTo>
                  <a:pt x="323088" y="139192"/>
                </a:lnTo>
                <a:lnTo>
                  <a:pt x="323088" y="124333"/>
                </a:lnTo>
                <a:lnTo>
                  <a:pt x="226060" y="124333"/>
                </a:lnTo>
                <a:lnTo>
                  <a:pt x="226060" y="103759"/>
                </a:lnTo>
                <a:close/>
              </a:path>
              <a:path w="323214" h="177800">
                <a:moveTo>
                  <a:pt x="323088" y="139192"/>
                </a:moveTo>
                <a:lnTo>
                  <a:pt x="304291" y="139192"/>
                </a:lnTo>
                <a:lnTo>
                  <a:pt x="304291" y="159766"/>
                </a:lnTo>
                <a:lnTo>
                  <a:pt x="323088" y="159766"/>
                </a:lnTo>
                <a:lnTo>
                  <a:pt x="323088" y="139192"/>
                </a:lnTo>
                <a:close/>
              </a:path>
              <a:path w="323214" h="177800">
                <a:moveTo>
                  <a:pt x="323088" y="103759"/>
                </a:moveTo>
                <a:lnTo>
                  <a:pt x="304291" y="103759"/>
                </a:lnTo>
                <a:lnTo>
                  <a:pt x="304291" y="124333"/>
                </a:lnTo>
                <a:lnTo>
                  <a:pt x="323088" y="124333"/>
                </a:lnTo>
                <a:lnTo>
                  <a:pt x="323088" y="103759"/>
                </a:lnTo>
                <a:close/>
              </a:path>
              <a:path w="323214" h="177800">
                <a:moveTo>
                  <a:pt x="323088" y="56896"/>
                </a:moveTo>
                <a:lnTo>
                  <a:pt x="304291" y="56896"/>
                </a:lnTo>
                <a:lnTo>
                  <a:pt x="304291" y="95250"/>
                </a:lnTo>
                <a:lnTo>
                  <a:pt x="323088" y="95250"/>
                </a:lnTo>
                <a:lnTo>
                  <a:pt x="323088" y="56896"/>
                </a:lnTo>
                <a:close/>
              </a:path>
              <a:path w="323214" h="177800">
                <a:moveTo>
                  <a:pt x="232155" y="8127"/>
                </a:moveTo>
                <a:lnTo>
                  <a:pt x="215137" y="8127"/>
                </a:lnTo>
                <a:lnTo>
                  <a:pt x="207137" y="9906"/>
                </a:lnTo>
                <a:lnTo>
                  <a:pt x="200151" y="13335"/>
                </a:lnTo>
                <a:lnTo>
                  <a:pt x="193166" y="16891"/>
                </a:lnTo>
                <a:lnTo>
                  <a:pt x="187705" y="21717"/>
                </a:lnTo>
                <a:lnTo>
                  <a:pt x="183768" y="27939"/>
                </a:lnTo>
                <a:lnTo>
                  <a:pt x="179832" y="34036"/>
                </a:lnTo>
                <a:lnTo>
                  <a:pt x="177800" y="41275"/>
                </a:lnTo>
                <a:lnTo>
                  <a:pt x="177800" y="57531"/>
                </a:lnTo>
                <a:lnTo>
                  <a:pt x="207137" y="89026"/>
                </a:lnTo>
                <a:lnTo>
                  <a:pt x="224282" y="90932"/>
                </a:lnTo>
                <a:lnTo>
                  <a:pt x="232155" y="90805"/>
                </a:lnTo>
                <a:lnTo>
                  <a:pt x="239395" y="89408"/>
                </a:lnTo>
                <a:lnTo>
                  <a:pt x="252095" y="83820"/>
                </a:lnTo>
                <a:lnTo>
                  <a:pt x="257301" y="79883"/>
                </a:lnTo>
                <a:lnTo>
                  <a:pt x="261283" y="75057"/>
                </a:lnTo>
                <a:lnTo>
                  <a:pt x="224282" y="75057"/>
                </a:lnTo>
                <a:lnTo>
                  <a:pt x="215773" y="74930"/>
                </a:lnTo>
                <a:lnTo>
                  <a:pt x="208914" y="72517"/>
                </a:lnTo>
                <a:lnTo>
                  <a:pt x="203708" y="67945"/>
                </a:lnTo>
                <a:lnTo>
                  <a:pt x="198627" y="63246"/>
                </a:lnTo>
                <a:lnTo>
                  <a:pt x="195961" y="57023"/>
                </a:lnTo>
                <a:lnTo>
                  <a:pt x="196069" y="41401"/>
                </a:lnTo>
                <a:lnTo>
                  <a:pt x="224282" y="23749"/>
                </a:lnTo>
                <a:lnTo>
                  <a:pt x="261258" y="23749"/>
                </a:lnTo>
                <a:lnTo>
                  <a:pt x="257175" y="18923"/>
                </a:lnTo>
                <a:lnTo>
                  <a:pt x="251840" y="14986"/>
                </a:lnTo>
                <a:lnTo>
                  <a:pt x="245490" y="12319"/>
                </a:lnTo>
                <a:lnTo>
                  <a:pt x="239267" y="9525"/>
                </a:lnTo>
                <a:lnTo>
                  <a:pt x="232155" y="8127"/>
                </a:lnTo>
                <a:close/>
              </a:path>
              <a:path w="323214" h="177800">
                <a:moveTo>
                  <a:pt x="261258" y="23749"/>
                </a:moveTo>
                <a:lnTo>
                  <a:pt x="224282" y="23749"/>
                </a:lnTo>
                <a:lnTo>
                  <a:pt x="232663" y="23875"/>
                </a:lnTo>
                <a:lnTo>
                  <a:pt x="239395" y="26288"/>
                </a:lnTo>
                <a:lnTo>
                  <a:pt x="244475" y="30861"/>
                </a:lnTo>
                <a:lnTo>
                  <a:pt x="249682" y="35433"/>
                </a:lnTo>
                <a:lnTo>
                  <a:pt x="252118" y="41401"/>
                </a:lnTo>
                <a:lnTo>
                  <a:pt x="232663" y="74930"/>
                </a:lnTo>
                <a:lnTo>
                  <a:pt x="224282" y="75057"/>
                </a:lnTo>
                <a:lnTo>
                  <a:pt x="261283" y="75057"/>
                </a:lnTo>
                <a:lnTo>
                  <a:pt x="265684" y="69596"/>
                </a:lnTo>
                <a:lnTo>
                  <a:pt x="268477" y="63754"/>
                </a:lnTo>
                <a:lnTo>
                  <a:pt x="269875" y="56896"/>
                </a:lnTo>
                <a:lnTo>
                  <a:pt x="323088" y="56896"/>
                </a:lnTo>
                <a:lnTo>
                  <a:pt x="323088" y="41401"/>
                </a:lnTo>
                <a:lnTo>
                  <a:pt x="269621" y="41401"/>
                </a:lnTo>
                <a:lnTo>
                  <a:pt x="268224" y="34798"/>
                </a:lnTo>
                <a:lnTo>
                  <a:pt x="265429" y="28956"/>
                </a:lnTo>
                <a:lnTo>
                  <a:pt x="261258" y="23749"/>
                </a:lnTo>
                <a:close/>
              </a:path>
              <a:path w="323214" h="177800">
                <a:moveTo>
                  <a:pt x="323088" y="0"/>
                </a:moveTo>
                <a:lnTo>
                  <a:pt x="304291" y="0"/>
                </a:lnTo>
                <a:lnTo>
                  <a:pt x="304291" y="41401"/>
                </a:lnTo>
                <a:lnTo>
                  <a:pt x="323088" y="41401"/>
                </a:lnTo>
                <a:lnTo>
                  <a:pt x="323088" y="0"/>
                </a:lnTo>
                <a:close/>
              </a:path>
              <a:path w="323214" h="177800">
                <a:moveTo>
                  <a:pt x="64515" y="14859"/>
                </a:moveTo>
                <a:lnTo>
                  <a:pt x="45720" y="14859"/>
                </a:lnTo>
                <a:lnTo>
                  <a:pt x="45720" y="45212"/>
                </a:lnTo>
                <a:lnTo>
                  <a:pt x="45362" y="53357"/>
                </a:lnTo>
                <a:lnTo>
                  <a:pt x="33093" y="92287"/>
                </a:lnTo>
                <a:lnTo>
                  <a:pt x="6643" y="121003"/>
                </a:lnTo>
                <a:lnTo>
                  <a:pt x="0" y="124713"/>
                </a:lnTo>
                <a:lnTo>
                  <a:pt x="11684" y="139954"/>
                </a:lnTo>
                <a:lnTo>
                  <a:pt x="43408" y="109380"/>
                </a:lnTo>
                <a:lnTo>
                  <a:pt x="55499" y="82931"/>
                </a:lnTo>
                <a:lnTo>
                  <a:pt x="72954" y="82931"/>
                </a:lnTo>
                <a:lnTo>
                  <a:pt x="64515" y="45212"/>
                </a:lnTo>
                <a:lnTo>
                  <a:pt x="64515" y="14859"/>
                </a:lnTo>
                <a:close/>
              </a:path>
              <a:path w="323214" h="177800">
                <a:moveTo>
                  <a:pt x="72954" y="82931"/>
                </a:moveTo>
                <a:lnTo>
                  <a:pt x="55499" y="82931"/>
                </a:lnTo>
                <a:lnTo>
                  <a:pt x="58687" y="91717"/>
                </a:lnTo>
                <a:lnTo>
                  <a:pt x="83820" y="127365"/>
                </a:lnTo>
                <a:lnTo>
                  <a:pt x="97409" y="136651"/>
                </a:lnTo>
                <a:lnTo>
                  <a:pt x="109092" y="121538"/>
                </a:lnTo>
                <a:lnTo>
                  <a:pt x="102637" y="117945"/>
                </a:lnTo>
                <a:lnTo>
                  <a:pt x="96599" y="113649"/>
                </a:lnTo>
                <a:lnTo>
                  <a:pt x="73151" y="83405"/>
                </a:lnTo>
                <a:lnTo>
                  <a:pt x="72954" y="82931"/>
                </a:lnTo>
                <a:close/>
              </a:path>
              <a:path w="323214" h="177800">
                <a:moveTo>
                  <a:pt x="141097" y="0"/>
                </a:moveTo>
                <a:lnTo>
                  <a:pt x="122300" y="0"/>
                </a:lnTo>
                <a:lnTo>
                  <a:pt x="122300" y="177419"/>
                </a:lnTo>
                <a:lnTo>
                  <a:pt x="141097" y="177419"/>
                </a:lnTo>
                <a:lnTo>
                  <a:pt x="141097" y="86741"/>
                </a:lnTo>
                <a:lnTo>
                  <a:pt x="169672" y="86741"/>
                </a:lnTo>
                <a:lnTo>
                  <a:pt x="169672" y="70738"/>
                </a:lnTo>
                <a:lnTo>
                  <a:pt x="141097" y="70738"/>
                </a:lnTo>
                <a:lnTo>
                  <a:pt x="14109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69447" y="2309876"/>
            <a:ext cx="335280" cy="177800"/>
          </a:xfrm>
          <a:custGeom>
            <a:avLst/>
            <a:gdLst/>
            <a:ahLst/>
            <a:cxnLst/>
            <a:rect l="l" t="t" r="r" b="b"/>
            <a:pathLst>
              <a:path w="335279" h="177800">
                <a:moveTo>
                  <a:pt x="216421" y="118110"/>
                </a:moveTo>
                <a:lnTo>
                  <a:pt x="197244" y="118110"/>
                </a:lnTo>
                <a:lnTo>
                  <a:pt x="197244" y="173736"/>
                </a:lnTo>
                <a:lnTo>
                  <a:pt x="317259" y="173736"/>
                </a:lnTo>
                <a:lnTo>
                  <a:pt x="317259" y="158496"/>
                </a:lnTo>
                <a:lnTo>
                  <a:pt x="216421" y="158496"/>
                </a:lnTo>
                <a:lnTo>
                  <a:pt x="216421" y="118110"/>
                </a:lnTo>
                <a:close/>
              </a:path>
              <a:path w="335279" h="177800">
                <a:moveTo>
                  <a:pt x="309512" y="0"/>
                </a:moveTo>
                <a:lnTo>
                  <a:pt x="290716" y="0"/>
                </a:lnTo>
                <a:lnTo>
                  <a:pt x="290716" y="130810"/>
                </a:lnTo>
                <a:lnTo>
                  <a:pt x="309512" y="130810"/>
                </a:lnTo>
                <a:lnTo>
                  <a:pt x="309512" y="69469"/>
                </a:lnTo>
                <a:lnTo>
                  <a:pt x="335166" y="69469"/>
                </a:lnTo>
                <a:lnTo>
                  <a:pt x="335166" y="53466"/>
                </a:lnTo>
                <a:lnTo>
                  <a:pt x="309512" y="53466"/>
                </a:lnTo>
                <a:lnTo>
                  <a:pt x="309512" y="0"/>
                </a:lnTo>
                <a:close/>
              </a:path>
              <a:path w="335279" h="177800">
                <a:moveTo>
                  <a:pt x="231661" y="11049"/>
                </a:moveTo>
                <a:lnTo>
                  <a:pt x="213119" y="11049"/>
                </a:lnTo>
                <a:lnTo>
                  <a:pt x="213087" y="32638"/>
                </a:lnTo>
                <a:lnTo>
                  <a:pt x="212786" y="38596"/>
                </a:lnTo>
                <a:lnTo>
                  <a:pt x="192799" y="78104"/>
                </a:lnTo>
                <a:lnTo>
                  <a:pt x="168796" y="92075"/>
                </a:lnTo>
                <a:lnTo>
                  <a:pt x="179210" y="106807"/>
                </a:lnTo>
                <a:lnTo>
                  <a:pt x="211220" y="84024"/>
                </a:lnTo>
                <a:lnTo>
                  <a:pt x="223025" y="63753"/>
                </a:lnTo>
                <a:lnTo>
                  <a:pt x="241328" y="63753"/>
                </a:lnTo>
                <a:lnTo>
                  <a:pt x="240551" y="62737"/>
                </a:lnTo>
                <a:lnTo>
                  <a:pt x="236995" y="55499"/>
                </a:lnTo>
                <a:lnTo>
                  <a:pt x="233566" y="48260"/>
                </a:lnTo>
                <a:lnTo>
                  <a:pt x="231788" y="40639"/>
                </a:lnTo>
                <a:lnTo>
                  <a:pt x="231661" y="11049"/>
                </a:lnTo>
                <a:close/>
              </a:path>
              <a:path w="335279" h="177800">
                <a:moveTo>
                  <a:pt x="241328" y="63753"/>
                </a:moveTo>
                <a:lnTo>
                  <a:pt x="223025" y="63753"/>
                </a:lnTo>
                <a:lnTo>
                  <a:pt x="226287" y="70229"/>
                </a:lnTo>
                <a:lnTo>
                  <a:pt x="258327" y="99714"/>
                </a:lnTo>
                <a:lnTo>
                  <a:pt x="265570" y="102743"/>
                </a:lnTo>
                <a:lnTo>
                  <a:pt x="275222" y="87884"/>
                </a:lnTo>
                <a:lnTo>
                  <a:pt x="268697" y="85286"/>
                </a:lnTo>
                <a:lnTo>
                  <a:pt x="262649" y="82248"/>
                </a:lnTo>
                <a:lnTo>
                  <a:pt x="257077" y="78757"/>
                </a:lnTo>
                <a:lnTo>
                  <a:pt x="251981" y="74802"/>
                </a:lnTo>
                <a:lnTo>
                  <a:pt x="245504" y="69214"/>
                </a:lnTo>
                <a:lnTo>
                  <a:pt x="241328" y="63753"/>
                </a:lnTo>
                <a:close/>
              </a:path>
              <a:path w="335279" h="177800">
                <a:moveTo>
                  <a:pt x="114948" y="111633"/>
                </a:moveTo>
                <a:lnTo>
                  <a:pt x="97041" y="111633"/>
                </a:lnTo>
                <a:lnTo>
                  <a:pt x="97041" y="168783"/>
                </a:lnTo>
                <a:lnTo>
                  <a:pt x="114948" y="168783"/>
                </a:lnTo>
                <a:lnTo>
                  <a:pt x="114948" y="111633"/>
                </a:lnTo>
                <a:close/>
              </a:path>
              <a:path w="335279" h="177800">
                <a:moveTo>
                  <a:pt x="45733" y="14477"/>
                </a:moveTo>
                <a:lnTo>
                  <a:pt x="30366" y="14477"/>
                </a:lnTo>
                <a:lnTo>
                  <a:pt x="23635" y="16890"/>
                </a:lnTo>
                <a:lnTo>
                  <a:pt x="2618" y="50849"/>
                </a:lnTo>
                <a:lnTo>
                  <a:pt x="0" y="80263"/>
                </a:lnTo>
                <a:lnTo>
                  <a:pt x="194" y="86123"/>
                </a:lnTo>
                <a:lnTo>
                  <a:pt x="12205" y="126619"/>
                </a:lnTo>
                <a:lnTo>
                  <a:pt x="30366" y="139319"/>
                </a:lnTo>
                <a:lnTo>
                  <a:pt x="45733" y="139319"/>
                </a:lnTo>
                <a:lnTo>
                  <a:pt x="52337" y="136906"/>
                </a:lnTo>
                <a:lnTo>
                  <a:pt x="63767" y="127253"/>
                </a:lnTo>
                <a:lnTo>
                  <a:pt x="67541" y="121538"/>
                </a:lnTo>
                <a:lnTo>
                  <a:pt x="38113" y="121538"/>
                </a:lnTo>
                <a:lnTo>
                  <a:pt x="31509" y="121412"/>
                </a:lnTo>
                <a:lnTo>
                  <a:pt x="17158" y="76835"/>
                </a:lnTo>
                <a:lnTo>
                  <a:pt x="17513" y="66710"/>
                </a:lnTo>
                <a:lnTo>
                  <a:pt x="38113" y="32003"/>
                </a:lnTo>
                <a:lnTo>
                  <a:pt x="67344" y="32003"/>
                </a:lnTo>
                <a:lnTo>
                  <a:pt x="63640" y="26288"/>
                </a:lnTo>
                <a:lnTo>
                  <a:pt x="52337" y="16763"/>
                </a:lnTo>
                <a:lnTo>
                  <a:pt x="45733" y="14477"/>
                </a:lnTo>
                <a:close/>
              </a:path>
              <a:path w="335279" h="177800">
                <a:moveTo>
                  <a:pt x="67344" y="32003"/>
                </a:moveTo>
                <a:lnTo>
                  <a:pt x="38113" y="32003"/>
                </a:lnTo>
                <a:lnTo>
                  <a:pt x="44717" y="32131"/>
                </a:lnTo>
                <a:lnTo>
                  <a:pt x="49924" y="36068"/>
                </a:lnTo>
                <a:lnTo>
                  <a:pt x="59449" y="76835"/>
                </a:lnTo>
                <a:lnTo>
                  <a:pt x="59092" y="86885"/>
                </a:lnTo>
                <a:lnTo>
                  <a:pt x="38113" y="121538"/>
                </a:lnTo>
                <a:lnTo>
                  <a:pt x="67541" y="121538"/>
                </a:lnTo>
                <a:lnTo>
                  <a:pt x="68212" y="120523"/>
                </a:lnTo>
                <a:lnTo>
                  <a:pt x="71387" y="111633"/>
                </a:lnTo>
                <a:lnTo>
                  <a:pt x="114948" y="111633"/>
                </a:lnTo>
                <a:lnTo>
                  <a:pt x="114948" y="96138"/>
                </a:lnTo>
                <a:lnTo>
                  <a:pt x="75324" y="96138"/>
                </a:lnTo>
                <a:lnTo>
                  <a:pt x="75832" y="93218"/>
                </a:lnTo>
                <a:lnTo>
                  <a:pt x="76594" y="83565"/>
                </a:lnTo>
                <a:lnTo>
                  <a:pt x="76721" y="80263"/>
                </a:lnTo>
                <a:lnTo>
                  <a:pt x="76721" y="69723"/>
                </a:lnTo>
                <a:lnTo>
                  <a:pt x="76213" y="63246"/>
                </a:lnTo>
                <a:lnTo>
                  <a:pt x="75324" y="57150"/>
                </a:lnTo>
                <a:lnTo>
                  <a:pt x="114948" y="57150"/>
                </a:lnTo>
                <a:lnTo>
                  <a:pt x="114948" y="41910"/>
                </a:lnTo>
                <a:lnTo>
                  <a:pt x="71387" y="41910"/>
                </a:lnTo>
                <a:lnTo>
                  <a:pt x="68085" y="33147"/>
                </a:lnTo>
                <a:lnTo>
                  <a:pt x="67344" y="32003"/>
                </a:lnTo>
                <a:close/>
              </a:path>
              <a:path w="335279" h="177800">
                <a:moveTo>
                  <a:pt x="114948" y="57150"/>
                </a:moveTo>
                <a:lnTo>
                  <a:pt x="97041" y="57150"/>
                </a:lnTo>
                <a:lnTo>
                  <a:pt x="97041" y="96138"/>
                </a:lnTo>
                <a:lnTo>
                  <a:pt x="114948" y="96138"/>
                </a:lnTo>
                <a:lnTo>
                  <a:pt x="114948" y="57150"/>
                </a:lnTo>
                <a:close/>
              </a:path>
              <a:path w="335279" h="177800">
                <a:moveTo>
                  <a:pt x="114948" y="3556"/>
                </a:moveTo>
                <a:lnTo>
                  <a:pt x="97041" y="3556"/>
                </a:lnTo>
                <a:lnTo>
                  <a:pt x="97041" y="41910"/>
                </a:lnTo>
                <a:lnTo>
                  <a:pt x="114948" y="41910"/>
                </a:lnTo>
                <a:lnTo>
                  <a:pt x="114948" y="3556"/>
                </a:lnTo>
                <a:close/>
              </a:path>
              <a:path w="335279" h="177800">
                <a:moveTo>
                  <a:pt x="150508" y="126"/>
                </a:moveTo>
                <a:lnTo>
                  <a:pt x="132474" y="126"/>
                </a:lnTo>
                <a:lnTo>
                  <a:pt x="132474" y="177546"/>
                </a:lnTo>
                <a:lnTo>
                  <a:pt x="150508" y="177546"/>
                </a:lnTo>
                <a:lnTo>
                  <a:pt x="150508" y="12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9531" y="2402839"/>
            <a:ext cx="162560" cy="81280"/>
          </a:xfrm>
          <a:custGeom>
            <a:avLst/>
            <a:gdLst/>
            <a:ahLst/>
            <a:cxnLst/>
            <a:rect l="l" t="t" r="r" b="b"/>
            <a:pathLst>
              <a:path w="162560" h="81280">
                <a:moveTo>
                  <a:pt x="144272" y="66040"/>
                </a:moveTo>
                <a:lnTo>
                  <a:pt x="38735" y="66040"/>
                </a:lnTo>
                <a:lnTo>
                  <a:pt x="38735" y="31750"/>
                </a:lnTo>
                <a:lnTo>
                  <a:pt x="20193" y="31750"/>
                </a:lnTo>
                <a:lnTo>
                  <a:pt x="20193" y="66040"/>
                </a:lnTo>
                <a:lnTo>
                  <a:pt x="20193" y="81280"/>
                </a:lnTo>
                <a:lnTo>
                  <a:pt x="144272" y="81280"/>
                </a:lnTo>
                <a:lnTo>
                  <a:pt x="144272" y="66040"/>
                </a:lnTo>
                <a:close/>
              </a:path>
              <a:path w="162560" h="81280">
                <a:moveTo>
                  <a:pt x="162306" y="0"/>
                </a:moveTo>
                <a:lnTo>
                  <a:pt x="0" y="0"/>
                </a:lnTo>
                <a:lnTo>
                  <a:pt x="0" y="15113"/>
                </a:lnTo>
                <a:lnTo>
                  <a:pt x="73279" y="15113"/>
                </a:lnTo>
                <a:lnTo>
                  <a:pt x="73279" y="47752"/>
                </a:lnTo>
                <a:lnTo>
                  <a:pt x="91821" y="47752"/>
                </a:lnTo>
                <a:lnTo>
                  <a:pt x="91821" y="15113"/>
                </a:lnTo>
                <a:lnTo>
                  <a:pt x="162306" y="15113"/>
                </a:lnTo>
                <a:lnTo>
                  <a:pt x="16230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63415" y="2326512"/>
            <a:ext cx="69215" cy="117475"/>
          </a:xfrm>
          <a:custGeom>
            <a:avLst/>
            <a:gdLst/>
            <a:ahLst/>
            <a:cxnLst/>
            <a:rect l="l" t="t" r="r" b="b"/>
            <a:pathLst>
              <a:path w="69214" h="117475">
                <a:moveTo>
                  <a:pt x="69088" y="0"/>
                </a:moveTo>
                <a:lnTo>
                  <a:pt x="51689" y="0"/>
                </a:lnTo>
                <a:lnTo>
                  <a:pt x="51689" y="42037"/>
                </a:lnTo>
                <a:lnTo>
                  <a:pt x="51689" y="57277"/>
                </a:lnTo>
                <a:lnTo>
                  <a:pt x="51689" y="101727"/>
                </a:lnTo>
                <a:lnTo>
                  <a:pt x="17907" y="101727"/>
                </a:lnTo>
                <a:lnTo>
                  <a:pt x="17907" y="57277"/>
                </a:lnTo>
                <a:lnTo>
                  <a:pt x="51689" y="57277"/>
                </a:lnTo>
                <a:lnTo>
                  <a:pt x="51689" y="42037"/>
                </a:lnTo>
                <a:lnTo>
                  <a:pt x="17907" y="42037"/>
                </a:lnTo>
                <a:lnTo>
                  <a:pt x="17907" y="127"/>
                </a:lnTo>
                <a:lnTo>
                  <a:pt x="0" y="127"/>
                </a:lnTo>
                <a:lnTo>
                  <a:pt x="0" y="42037"/>
                </a:lnTo>
                <a:lnTo>
                  <a:pt x="0" y="57277"/>
                </a:lnTo>
                <a:lnTo>
                  <a:pt x="0" y="101727"/>
                </a:lnTo>
                <a:lnTo>
                  <a:pt x="0" y="116967"/>
                </a:lnTo>
                <a:lnTo>
                  <a:pt x="69088" y="116967"/>
                </a:lnTo>
                <a:lnTo>
                  <a:pt x="69088" y="42037"/>
                </a:lnTo>
                <a:lnTo>
                  <a:pt x="690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52315" y="2309875"/>
            <a:ext cx="809625" cy="177800"/>
          </a:xfrm>
          <a:custGeom>
            <a:avLst/>
            <a:gdLst/>
            <a:ahLst/>
            <a:cxnLst/>
            <a:rect l="l" t="t" r="r" b="b"/>
            <a:pathLst>
              <a:path w="809625" h="177800">
                <a:moveTo>
                  <a:pt x="57785" y="70104"/>
                </a:moveTo>
                <a:lnTo>
                  <a:pt x="17780" y="70104"/>
                </a:lnTo>
                <a:lnTo>
                  <a:pt x="17780" y="4064"/>
                </a:lnTo>
                <a:lnTo>
                  <a:pt x="0" y="4064"/>
                </a:lnTo>
                <a:lnTo>
                  <a:pt x="0" y="70104"/>
                </a:lnTo>
                <a:lnTo>
                  <a:pt x="0" y="85344"/>
                </a:lnTo>
                <a:lnTo>
                  <a:pt x="0" y="169164"/>
                </a:lnTo>
                <a:lnTo>
                  <a:pt x="17780" y="169164"/>
                </a:lnTo>
                <a:lnTo>
                  <a:pt x="17780" y="85344"/>
                </a:lnTo>
                <a:lnTo>
                  <a:pt x="39751" y="85344"/>
                </a:lnTo>
                <a:lnTo>
                  <a:pt x="39751" y="177546"/>
                </a:lnTo>
                <a:lnTo>
                  <a:pt x="57785" y="177546"/>
                </a:lnTo>
                <a:lnTo>
                  <a:pt x="57785" y="85344"/>
                </a:lnTo>
                <a:lnTo>
                  <a:pt x="57785" y="85090"/>
                </a:lnTo>
                <a:lnTo>
                  <a:pt x="57785" y="70104"/>
                </a:lnTo>
                <a:close/>
              </a:path>
              <a:path w="809625" h="177800">
                <a:moveTo>
                  <a:pt x="57785" y="127"/>
                </a:moveTo>
                <a:lnTo>
                  <a:pt x="39751" y="127"/>
                </a:lnTo>
                <a:lnTo>
                  <a:pt x="39751" y="69596"/>
                </a:lnTo>
                <a:lnTo>
                  <a:pt x="57785" y="69596"/>
                </a:lnTo>
                <a:lnTo>
                  <a:pt x="57785" y="127"/>
                </a:lnTo>
                <a:close/>
              </a:path>
              <a:path w="809625" h="177800">
                <a:moveTo>
                  <a:pt x="218186" y="41402"/>
                </a:moveTo>
                <a:lnTo>
                  <a:pt x="199390" y="41402"/>
                </a:lnTo>
                <a:lnTo>
                  <a:pt x="199390" y="62357"/>
                </a:lnTo>
                <a:lnTo>
                  <a:pt x="218186" y="62357"/>
                </a:lnTo>
                <a:lnTo>
                  <a:pt x="218186" y="41402"/>
                </a:lnTo>
                <a:close/>
              </a:path>
              <a:path w="809625" h="177800">
                <a:moveTo>
                  <a:pt x="218186" y="5715"/>
                </a:moveTo>
                <a:lnTo>
                  <a:pt x="199390" y="5715"/>
                </a:lnTo>
                <a:lnTo>
                  <a:pt x="199390" y="26924"/>
                </a:lnTo>
                <a:lnTo>
                  <a:pt x="117221" y="26924"/>
                </a:lnTo>
                <a:lnTo>
                  <a:pt x="117221" y="5334"/>
                </a:lnTo>
                <a:lnTo>
                  <a:pt x="98552" y="5334"/>
                </a:lnTo>
                <a:lnTo>
                  <a:pt x="98552" y="26924"/>
                </a:lnTo>
                <a:lnTo>
                  <a:pt x="98552" y="40894"/>
                </a:lnTo>
                <a:lnTo>
                  <a:pt x="98552" y="62484"/>
                </a:lnTo>
                <a:lnTo>
                  <a:pt x="98552" y="77724"/>
                </a:lnTo>
                <a:lnTo>
                  <a:pt x="218186" y="77724"/>
                </a:lnTo>
                <a:lnTo>
                  <a:pt x="218186" y="62484"/>
                </a:lnTo>
                <a:lnTo>
                  <a:pt x="117221" y="62484"/>
                </a:lnTo>
                <a:lnTo>
                  <a:pt x="117221" y="40894"/>
                </a:lnTo>
                <a:lnTo>
                  <a:pt x="218186" y="40894"/>
                </a:lnTo>
                <a:lnTo>
                  <a:pt x="218186" y="27305"/>
                </a:lnTo>
                <a:lnTo>
                  <a:pt x="218186" y="26924"/>
                </a:lnTo>
                <a:lnTo>
                  <a:pt x="218186" y="5715"/>
                </a:lnTo>
                <a:close/>
              </a:path>
              <a:path w="809625" h="177800">
                <a:moveTo>
                  <a:pt x="283845" y="97917"/>
                </a:moveTo>
                <a:lnTo>
                  <a:pt x="283718" y="93980"/>
                </a:lnTo>
                <a:lnTo>
                  <a:pt x="282321" y="90678"/>
                </a:lnTo>
                <a:lnTo>
                  <a:pt x="276987" y="85344"/>
                </a:lnTo>
                <a:lnTo>
                  <a:pt x="273685" y="83947"/>
                </a:lnTo>
                <a:lnTo>
                  <a:pt x="269875" y="83947"/>
                </a:lnTo>
                <a:lnTo>
                  <a:pt x="265811" y="83947"/>
                </a:lnTo>
                <a:lnTo>
                  <a:pt x="262509" y="85344"/>
                </a:lnTo>
                <a:lnTo>
                  <a:pt x="257175" y="90678"/>
                </a:lnTo>
                <a:lnTo>
                  <a:pt x="255778" y="93980"/>
                </a:lnTo>
                <a:lnTo>
                  <a:pt x="255778" y="101981"/>
                </a:lnTo>
                <a:lnTo>
                  <a:pt x="257175" y="105283"/>
                </a:lnTo>
                <a:lnTo>
                  <a:pt x="259842" y="107823"/>
                </a:lnTo>
                <a:lnTo>
                  <a:pt x="262509" y="110490"/>
                </a:lnTo>
                <a:lnTo>
                  <a:pt x="265811" y="111887"/>
                </a:lnTo>
                <a:lnTo>
                  <a:pt x="269875" y="112014"/>
                </a:lnTo>
                <a:lnTo>
                  <a:pt x="273685" y="111887"/>
                </a:lnTo>
                <a:lnTo>
                  <a:pt x="276987" y="110490"/>
                </a:lnTo>
                <a:lnTo>
                  <a:pt x="279654" y="107823"/>
                </a:lnTo>
                <a:lnTo>
                  <a:pt x="282321" y="105283"/>
                </a:lnTo>
                <a:lnTo>
                  <a:pt x="283718" y="101981"/>
                </a:lnTo>
                <a:lnTo>
                  <a:pt x="283845" y="97917"/>
                </a:lnTo>
                <a:close/>
              </a:path>
              <a:path w="809625" h="177800">
                <a:moveTo>
                  <a:pt x="455168" y="89027"/>
                </a:moveTo>
                <a:lnTo>
                  <a:pt x="416179" y="74041"/>
                </a:lnTo>
                <a:lnTo>
                  <a:pt x="410210" y="68961"/>
                </a:lnTo>
                <a:lnTo>
                  <a:pt x="404114" y="63881"/>
                </a:lnTo>
                <a:lnTo>
                  <a:pt x="390525" y="30861"/>
                </a:lnTo>
                <a:lnTo>
                  <a:pt x="448183" y="30861"/>
                </a:lnTo>
                <a:lnTo>
                  <a:pt x="448183" y="15367"/>
                </a:lnTo>
                <a:lnTo>
                  <a:pt x="313436" y="15367"/>
                </a:lnTo>
                <a:lnTo>
                  <a:pt x="313436" y="30861"/>
                </a:lnTo>
                <a:lnTo>
                  <a:pt x="370967" y="30861"/>
                </a:lnTo>
                <a:lnTo>
                  <a:pt x="370967" y="39243"/>
                </a:lnTo>
                <a:lnTo>
                  <a:pt x="345694" y="74422"/>
                </a:lnTo>
                <a:lnTo>
                  <a:pt x="307467" y="89789"/>
                </a:lnTo>
                <a:lnTo>
                  <a:pt x="315214" y="104648"/>
                </a:lnTo>
                <a:lnTo>
                  <a:pt x="354342" y="88404"/>
                </a:lnTo>
                <a:lnTo>
                  <a:pt x="381127" y="58547"/>
                </a:lnTo>
                <a:lnTo>
                  <a:pt x="384327" y="64312"/>
                </a:lnTo>
                <a:lnTo>
                  <a:pt x="413867" y="91567"/>
                </a:lnTo>
                <a:lnTo>
                  <a:pt x="447548" y="103886"/>
                </a:lnTo>
                <a:lnTo>
                  <a:pt x="455168" y="89027"/>
                </a:lnTo>
                <a:close/>
              </a:path>
              <a:path w="809625" h="177800">
                <a:moveTo>
                  <a:pt x="462280" y="139954"/>
                </a:moveTo>
                <a:lnTo>
                  <a:pt x="390398" y="139954"/>
                </a:lnTo>
                <a:lnTo>
                  <a:pt x="390398" y="97917"/>
                </a:lnTo>
                <a:lnTo>
                  <a:pt x="371602" y="97917"/>
                </a:lnTo>
                <a:lnTo>
                  <a:pt x="371602" y="139954"/>
                </a:lnTo>
                <a:lnTo>
                  <a:pt x="299974" y="139954"/>
                </a:lnTo>
                <a:lnTo>
                  <a:pt x="299974" y="155321"/>
                </a:lnTo>
                <a:lnTo>
                  <a:pt x="462280" y="155321"/>
                </a:lnTo>
                <a:lnTo>
                  <a:pt x="462280" y="139954"/>
                </a:lnTo>
                <a:close/>
              </a:path>
              <a:path w="809625" h="177800">
                <a:moveTo>
                  <a:pt x="578485" y="84836"/>
                </a:moveTo>
                <a:lnTo>
                  <a:pt x="544791" y="61087"/>
                </a:lnTo>
                <a:lnTo>
                  <a:pt x="535686" y="38989"/>
                </a:lnTo>
                <a:lnTo>
                  <a:pt x="535686" y="27686"/>
                </a:lnTo>
                <a:lnTo>
                  <a:pt x="573659" y="27686"/>
                </a:lnTo>
                <a:lnTo>
                  <a:pt x="573659" y="12446"/>
                </a:lnTo>
                <a:lnTo>
                  <a:pt x="478028" y="12446"/>
                </a:lnTo>
                <a:lnTo>
                  <a:pt x="478028" y="27686"/>
                </a:lnTo>
                <a:lnTo>
                  <a:pt x="516509" y="27686"/>
                </a:lnTo>
                <a:lnTo>
                  <a:pt x="516382" y="39878"/>
                </a:lnTo>
                <a:lnTo>
                  <a:pt x="495719" y="75895"/>
                </a:lnTo>
                <a:lnTo>
                  <a:pt x="472186" y="89662"/>
                </a:lnTo>
                <a:lnTo>
                  <a:pt x="482092" y="104648"/>
                </a:lnTo>
                <a:lnTo>
                  <a:pt x="514629" y="81635"/>
                </a:lnTo>
                <a:lnTo>
                  <a:pt x="526542" y="61087"/>
                </a:lnTo>
                <a:lnTo>
                  <a:pt x="529717" y="67551"/>
                </a:lnTo>
                <a:lnTo>
                  <a:pt x="561517" y="96748"/>
                </a:lnTo>
                <a:lnTo>
                  <a:pt x="568706" y="99695"/>
                </a:lnTo>
                <a:lnTo>
                  <a:pt x="578485" y="84836"/>
                </a:lnTo>
                <a:close/>
              </a:path>
              <a:path w="809625" h="177800">
                <a:moveTo>
                  <a:pt x="620014" y="127"/>
                </a:moveTo>
                <a:lnTo>
                  <a:pt x="601218" y="127"/>
                </a:lnTo>
                <a:lnTo>
                  <a:pt x="601218" y="45339"/>
                </a:lnTo>
                <a:lnTo>
                  <a:pt x="568071" y="45339"/>
                </a:lnTo>
                <a:lnTo>
                  <a:pt x="568071" y="60706"/>
                </a:lnTo>
                <a:lnTo>
                  <a:pt x="601218" y="60706"/>
                </a:lnTo>
                <a:lnTo>
                  <a:pt x="601218" y="105664"/>
                </a:lnTo>
                <a:lnTo>
                  <a:pt x="620014" y="105664"/>
                </a:lnTo>
                <a:lnTo>
                  <a:pt x="620014" y="127"/>
                </a:lnTo>
                <a:close/>
              </a:path>
              <a:path w="809625" h="177800">
                <a:moveTo>
                  <a:pt x="620522" y="137033"/>
                </a:moveTo>
                <a:lnTo>
                  <a:pt x="618109" y="130937"/>
                </a:lnTo>
                <a:lnTo>
                  <a:pt x="612533" y="125222"/>
                </a:lnTo>
                <a:lnTo>
                  <a:pt x="608457" y="121031"/>
                </a:lnTo>
                <a:lnTo>
                  <a:pt x="601980" y="117436"/>
                </a:lnTo>
                <a:lnTo>
                  <a:pt x="601980" y="144018"/>
                </a:lnTo>
                <a:lnTo>
                  <a:pt x="601853" y="150114"/>
                </a:lnTo>
                <a:lnTo>
                  <a:pt x="560578" y="162687"/>
                </a:lnTo>
                <a:lnTo>
                  <a:pt x="551332" y="162407"/>
                </a:lnTo>
                <a:lnTo>
                  <a:pt x="519303" y="150114"/>
                </a:lnTo>
                <a:lnTo>
                  <a:pt x="519303" y="138049"/>
                </a:lnTo>
                <a:lnTo>
                  <a:pt x="560578" y="125222"/>
                </a:lnTo>
                <a:lnTo>
                  <a:pt x="569836" y="125590"/>
                </a:lnTo>
                <a:lnTo>
                  <a:pt x="601980" y="144018"/>
                </a:lnTo>
                <a:lnTo>
                  <a:pt x="601980" y="117436"/>
                </a:lnTo>
                <a:lnTo>
                  <a:pt x="560578" y="110617"/>
                </a:lnTo>
                <a:lnTo>
                  <a:pt x="551573" y="110883"/>
                </a:lnTo>
                <a:lnTo>
                  <a:pt x="512572" y="121031"/>
                </a:lnTo>
                <a:lnTo>
                  <a:pt x="507873" y="125984"/>
                </a:lnTo>
                <a:lnTo>
                  <a:pt x="503047" y="130937"/>
                </a:lnTo>
                <a:lnTo>
                  <a:pt x="500634" y="137033"/>
                </a:lnTo>
                <a:lnTo>
                  <a:pt x="500634" y="151130"/>
                </a:lnTo>
                <a:lnTo>
                  <a:pt x="503047" y="157226"/>
                </a:lnTo>
                <a:lnTo>
                  <a:pt x="507873" y="162179"/>
                </a:lnTo>
                <a:lnTo>
                  <a:pt x="512572" y="167132"/>
                </a:lnTo>
                <a:lnTo>
                  <a:pt x="551573" y="177241"/>
                </a:lnTo>
                <a:lnTo>
                  <a:pt x="560578" y="177546"/>
                </a:lnTo>
                <a:lnTo>
                  <a:pt x="569595" y="177241"/>
                </a:lnTo>
                <a:lnTo>
                  <a:pt x="608457" y="167132"/>
                </a:lnTo>
                <a:lnTo>
                  <a:pt x="612787" y="162687"/>
                </a:lnTo>
                <a:lnTo>
                  <a:pt x="618109" y="157226"/>
                </a:lnTo>
                <a:lnTo>
                  <a:pt x="620522" y="151130"/>
                </a:lnTo>
                <a:lnTo>
                  <a:pt x="620522" y="137033"/>
                </a:lnTo>
                <a:close/>
              </a:path>
              <a:path w="809625" h="177800">
                <a:moveTo>
                  <a:pt x="741426" y="47625"/>
                </a:moveTo>
                <a:lnTo>
                  <a:pt x="739267" y="40005"/>
                </a:lnTo>
                <a:lnTo>
                  <a:pt x="735076" y="33401"/>
                </a:lnTo>
                <a:lnTo>
                  <a:pt x="732180" y="28702"/>
                </a:lnTo>
                <a:lnTo>
                  <a:pt x="731012" y="26797"/>
                </a:lnTo>
                <a:lnTo>
                  <a:pt x="725424" y="21590"/>
                </a:lnTo>
                <a:lnTo>
                  <a:pt x="723011" y="20345"/>
                </a:lnTo>
                <a:lnTo>
                  <a:pt x="723011" y="50927"/>
                </a:lnTo>
                <a:lnTo>
                  <a:pt x="723011" y="61849"/>
                </a:lnTo>
                <a:lnTo>
                  <a:pt x="709041" y="80518"/>
                </a:lnTo>
                <a:lnTo>
                  <a:pt x="704723" y="82931"/>
                </a:lnTo>
                <a:lnTo>
                  <a:pt x="699770" y="84074"/>
                </a:lnTo>
                <a:lnTo>
                  <a:pt x="688721" y="84074"/>
                </a:lnTo>
                <a:lnTo>
                  <a:pt x="683895" y="82931"/>
                </a:lnTo>
                <a:lnTo>
                  <a:pt x="679577" y="80518"/>
                </a:lnTo>
                <a:lnTo>
                  <a:pt x="675132" y="78232"/>
                </a:lnTo>
                <a:lnTo>
                  <a:pt x="671830" y="75057"/>
                </a:lnTo>
                <a:lnTo>
                  <a:pt x="666750" y="66675"/>
                </a:lnTo>
                <a:lnTo>
                  <a:pt x="665480" y="61849"/>
                </a:lnTo>
                <a:lnTo>
                  <a:pt x="665480" y="50927"/>
                </a:lnTo>
                <a:lnTo>
                  <a:pt x="666750" y="46101"/>
                </a:lnTo>
                <a:lnTo>
                  <a:pt x="671830" y="37719"/>
                </a:lnTo>
                <a:lnTo>
                  <a:pt x="675132" y="34544"/>
                </a:lnTo>
                <a:lnTo>
                  <a:pt x="679577" y="32258"/>
                </a:lnTo>
                <a:lnTo>
                  <a:pt x="683895" y="29845"/>
                </a:lnTo>
                <a:lnTo>
                  <a:pt x="688721" y="28702"/>
                </a:lnTo>
                <a:lnTo>
                  <a:pt x="699770" y="28702"/>
                </a:lnTo>
                <a:lnTo>
                  <a:pt x="704723" y="29845"/>
                </a:lnTo>
                <a:lnTo>
                  <a:pt x="709041" y="32258"/>
                </a:lnTo>
                <a:lnTo>
                  <a:pt x="713359" y="34544"/>
                </a:lnTo>
                <a:lnTo>
                  <a:pt x="716788" y="37719"/>
                </a:lnTo>
                <a:lnTo>
                  <a:pt x="719328" y="41910"/>
                </a:lnTo>
                <a:lnTo>
                  <a:pt x="721741" y="46101"/>
                </a:lnTo>
                <a:lnTo>
                  <a:pt x="723011" y="50927"/>
                </a:lnTo>
                <a:lnTo>
                  <a:pt x="723011" y="20345"/>
                </a:lnTo>
                <a:lnTo>
                  <a:pt x="711200" y="14224"/>
                </a:lnTo>
                <a:lnTo>
                  <a:pt x="703199" y="12319"/>
                </a:lnTo>
                <a:lnTo>
                  <a:pt x="694182" y="12192"/>
                </a:lnTo>
                <a:lnTo>
                  <a:pt x="685165" y="12319"/>
                </a:lnTo>
                <a:lnTo>
                  <a:pt x="649224" y="40005"/>
                </a:lnTo>
                <a:lnTo>
                  <a:pt x="647141" y="61849"/>
                </a:lnTo>
                <a:lnTo>
                  <a:pt x="647192" y="65024"/>
                </a:lnTo>
                <a:lnTo>
                  <a:pt x="649224" y="72644"/>
                </a:lnTo>
                <a:lnTo>
                  <a:pt x="657352" y="85852"/>
                </a:lnTo>
                <a:lnTo>
                  <a:pt x="662940" y="91059"/>
                </a:lnTo>
                <a:lnTo>
                  <a:pt x="670052" y="94742"/>
                </a:lnTo>
                <a:lnTo>
                  <a:pt x="677164" y="98552"/>
                </a:lnTo>
                <a:lnTo>
                  <a:pt x="685165" y="100457"/>
                </a:lnTo>
                <a:lnTo>
                  <a:pt x="694182" y="100584"/>
                </a:lnTo>
                <a:lnTo>
                  <a:pt x="703199" y="100457"/>
                </a:lnTo>
                <a:lnTo>
                  <a:pt x="711200" y="98552"/>
                </a:lnTo>
                <a:lnTo>
                  <a:pt x="718312" y="94742"/>
                </a:lnTo>
                <a:lnTo>
                  <a:pt x="725424" y="91059"/>
                </a:lnTo>
                <a:lnTo>
                  <a:pt x="731012" y="85852"/>
                </a:lnTo>
                <a:lnTo>
                  <a:pt x="732104" y="84074"/>
                </a:lnTo>
                <a:lnTo>
                  <a:pt x="735076" y="79248"/>
                </a:lnTo>
                <a:lnTo>
                  <a:pt x="739267" y="72644"/>
                </a:lnTo>
                <a:lnTo>
                  <a:pt x="741426" y="65024"/>
                </a:lnTo>
                <a:lnTo>
                  <a:pt x="741426" y="47625"/>
                </a:lnTo>
                <a:close/>
              </a:path>
              <a:path w="809625" h="177800">
                <a:moveTo>
                  <a:pt x="791210" y="158496"/>
                </a:moveTo>
                <a:lnTo>
                  <a:pt x="690118" y="158496"/>
                </a:lnTo>
                <a:lnTo>
                  <a:pt x="690118" y="116713"/>
                </a:lnTo>
                <a:lnTo>
                  <a:pt x="671322" y="116713"/>
                </a:lnTo>
                <a:lnTo>
                  <a:pt x="671322" y="173736"/>
                </a:lnTo>
                <a:lnTo>
                  <a:pt x="791210" y="173736"/>
                </a:lnTo>
                <a:lnTo>
                  <a:pt x="791210" y="158496"/>
                </a:lnTo>
                <a:close/>
              </a:path>
              <a:path w="809625" h="177800">
                <a:moveTo>
                  <a:pt x="809371" y="53086"/>
                </a:moveTo>
                <a:lnTo>
                  <a:pt x="783717" y="53086"/>
                </a:lnTo>
                <a:lnTo>
                  <a:pt x="783717" y="0"/>
                </a:lnTo>
                <a:lnTo>
                  <a:pt x="764921" y="0"/>
                </a:lnTo>
                <a:lnTo>
                  <a:pt x="764921" y="130429"/>
                </a:lnTo>
                <a:lnTo>
                  <a:pt x="783717" y="130429"/>
                </a:lnTo>
                <a:lnTo>
                  <a:pt x="783717" y="68834"/>
                </a:lnTo>
                <a:lnTo>
                  <a:pt x="809371" y="68834"/>
                </a:lnTo>
                <a:lnTo>
                  <a:pt x="809371" y="5308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93848" y="2553842"/>
            <a:ext cx="334645" cy="177800"/>
          </a:xfrm>
          <a:custGeom>
            <a:avLst/>
            <a:gdLst/>
            <a:ahLst/>
            <a:cxnLst/>
            <a:rect l="l" t="t" r="r" b="b"/>
            <a:pathLst>
              <a:path w="334644" h="177800">
                <a:moveTo>
                  <a:pt x="88392" y="110490"/>
                </a:moveTo>
                <a:lnTo>
                  <a:pt x="47370" y="117094"/>
                </a:lnTo>
                <a:lnTo>
                  <a:pt x="35687" y="125857"/>
                </a:lnTo>
                <a:lnTo>
                  <a:pt x="30861" y="130810"/>
                </a:lnTo>
                <a:lnTo>
                  <a:pt x="28448" y="136906"/>
                </a:lnTo>
                <a:lnTo>
                  <a:pt x="28448" y="151003"/>
                </a:lnTo>
                <a:lnTo>
                  <a:pt x="30861" y="157099"/>
                </a:lnTo>
                <a:lnTo>
                  <a:pt x="35687" y="162052"/>
                </a:lnTo>
                <a:lnTo>
                  <a:pt x="40386" y="167005"/>
                </a:lnTo>
                <a:lnTo>
                  <a:pt x="79388" y="177105"/>
                </a:lnTo>
                <a:lnTo>
                  <a:pt x="88392" y="177419"/>
                </a:lnTo>
                <a:lnTo>
                  <a:pt x="97412" y="177105"/>
                </a:lnTo>
                <a:lnTo>
                  <a:pt x="136270" y="167005"/>
                </a:lnTo>
                <a:lnTo>
                  <a:pt x="140602" y="162560"/>
                </a:lnTo>
                <a:lnTo>
                  <a:pt x="88392" y="162560"/>
                </a:lnTo>
                <a:lnTo>
                  <a:pt x="79148" y="162270"/>
                </a:lnTo>
                <a:lnTo>
                  <a:pt x="47117" y="149987"/>
                </a:lnTo>
                <a:lnTo>
                  <a:pt x="47117" y="137922"/>
                </a:lnTo>
                <a:lnTo>
                  <a:pt x="88392" y="125095"/>
                </a:lnTo>
                <a:lnTo>
                  <a:pt x="140354" y="125095"/>
                </a:lnTo>
                <a:lnTo>
                  <a:pt x="136270" y="120904"/>
                </a:lnTo>
                <a:lnTo>
                  <a:pt x="97412" y="110747"/>
                </a:lnTo>
                <a:lnTo>
                  <a:pt x="88392" y="110490"/>
                </a:lnTo>
                <a:close/>
              </a:path>
              <a:path w="334644" h="177800">
                <a:moveTo>
                  <a:pt x="140354" y="125095"/>
                </a:moveTo>
                <a:lnTo>
                  <a:pt x="88392" y="125095"/>
                </a:lnTo>
                <a:lnTo>
                  <a:pt x="97655" y="125458"/>
                </a:lnTo>
                <a:lnTo>
                  <a:pt x="105822" y="126380"/>
                </a:lnTo>
                <a:lnTo>
                  <a:pt x="112895" y="127898"/>
                </a:lnTo>
                <a:lnTo>
                  <a:pt x="118871" y="130048"/>
                </a:lnTo>
                <a:lnTo>
                  <a:pt x="125983" y="133223"/>
                </a:lnTo>
                <a:lnTo>
                  <a:pt x="129667" y="137922"/>
                </a:lnTo>
                <a:lnTo>
                  <a:pt x="129667" y="149987"/>
                </a:lnTo>
                <a:lnTo>
                  <a:pt x="88392" y="162560"/>
                </a:lnTo>
                <a:lnTo>
                  <a:pt x="140602" y="162560"/>
                </a:lnTo>
                <a:lnTo>
                  <a:pt x="145923" y="157099"/>
                </a:lnTo>
                <a:lnTo>
                  <a:pt x="148336" y="151003"/>
                </a:lnTo>
                <a:lnTo>
                  <a:pt x="148336" y="136906"/>
                </a:lnTo>
                <a:lnTo>
                  <a:pt x="145923" y="130810"/>
                </a:lnTo>
                <a:lnTo>
                  <a:pt x="140354" y="125095"/>
                </a:lnTo>
                <a:close/>
              </a:path>
              <a:path w="334644" h="177800">
                <a:moveTo>
                  <a:pt x="261874" y="119253"/>
                </a:moveTo>
                <a:lnTo>
                  <a:pt x="243458" y="119253"/>
                </a:lnTo>
                <a:lnTo>
                  <a:pt x="243458" y="177419"/>
                </a:lnTo>
                <a:lnTo>
                  <a:pt x="261874" y="177419"/>
                </a:lnTo>
                <a:lnTo>
                  <a:pt x="261874" y="119253"/>
                </a:lnTo>
                <a:close/>
              </a:path>
              <a:path w="334644" h="177800">
                <a:moveTo>
                  <a:pt x="334263" y="104394"/>
                </a:moveTo>
                <a:lnTo>
                  <a:pt x="171957" y="104394"/>
                </a:lnTo>
                <a:lnTo>
                  <a:pt x="171957" y="119253"/>
                </a:lnTo>
                <a:lnTo>
                  <a:pt x="334263" y="119253"/>
                </a:lnTo>
                <a:lnTo>
                  <a:pt x="334263" y="104394"/>
                </a:lnTo>
                <a:close/>
              </a:path>
              <a:path w="334644" h="177800">
                <a:moveTo>
                  <a:pt x="210819" y="7112"/>
                </a:moveTo>
                <a:lnTo>
                  <a:pt x="192150" y="7112"/>
                </a:lnTo>
                <a:lnTo>
                  <a:pt x="192150" y="84201"/>
                </a:lnTo>
                <a:lnTo>
                  <a:pt x="313944" y="84201"/>
                </a:lnTo>
                <a:lnTo>
                  <a:pt x="313944" y="69087"/>
                </a:lnTo>
                <a:lnTo>
                  <a:pt x="210819" y="69087"/>
                </a:lnTo>
                <a:lnTo>
                  <a:pt x="210819" y="45339"/>
                </a:lnTo>
                <a:lnTo>
                  <a:pt x="313944" y="45339"/>
                </a:lnTo>
                <a:lnTo>
                  <a:pt x="313944" y="30353"/>
                </a:lnTo>
                <a:lnTo>
                  <a:pt x="210819" y="30353"/>
                </a:lnTo>
                <a:lnTo>
                  <a:pt x="210819" y="7112"/>
                </a:lnTo>
                <a:close/>
              </a:path>
              <a:path w="334644" h="177800">
                <a:moveTo>
                  <a:pt x="313944" y="45339"/>
                </a:moveTo>
                <a:lnTo>
                  <a:pt x="295020" y="45339"/>
                </a:lnTo>
                <a:lnTo>
                  <a:pt x="295020" y="69087"/>
                </a:lnTo>
                <a:lnTo>
                  <a:pt x="313944" y="69087"/>
                </a:lnTo>
                <a:lnTo>
                  <a:pt x="313944" y="45339"/>
                </a:lnTo>
                <a:close/>
              </a:path>
              <a:path w="334644" h="177800">
                <a:moveTo>
                  <a:pt x="313944" y="7112"/>
                </a:moveTo>
                <a:lnTo>
                  <a:pt x="295020" y="7112"/>
                </a:lnTo>
                <a:lnTo>
                  <a:pt x="295020" y="30353"/>
                </a:lnTo>
                <a:lnTo>
                  <a:pt x="313944" y="30353"/>
                </a:lnTo>
                <a:lnTo>
                  <a:pt x="313944" y="7112"/>
                </a:lnTo>
                <a:close/>
              </a:path>
              <a:path w="334644" h="177800">
                <a:moveTo>
                  <a:pt x="147827" y="0"/>
                </a:moveTo>
                <a:lnTo>
                  <a:pt x="129031" y="0"/>
                </a:lnTo>
                <a:lnTo>
                  <a:pt x="129031" y="45212"/>
                </a:lnTo>
                <a:lnTo>
                  <a:pt x="95884" y="45212"/>
                </a:lnTo>
                <a:lnTo>
                  <a:pt x="95884" y="60579"/>
                </a:lnTo>
                <a:lnTo>
                  <a:pt x="129031" y="60579"/>
                </a:lnTo>
                <a:lnTo>
                  <a:pt x="129031" y="105537"/>
                </a:lnTo>
                <a:lnTo>
                  <a:pt x="147827" y="105537"/>
                </a:lnTo>
                <a:lnTo>
                  <a:pt x="147827" y="0"/>
                </a:lnTo>
                <a:close/>
              </a:path>
              <a:path w="334644" h="177800">
                <a:moveTo>
                  <a:pt x="63500" y="27559"/>
                </a:moveTo>
                <a:lnTo>
                  <a:pt x="44323" y="27559"/>
                </a:lnTo>
                <a:lnTo>
                  <a:pt x="44195" y="39751"/>
                </a:lnTo>
                <a:lnTo>
                  <a:pt x="42418" y="47752"/>
                </a:lnTo>
                <a:lnTo>
                  <a:pt x="18430" y="79908"/>
                </a:lnTo>
                <a:lnTo>
                  <a:pt x="0" y="89535"/>
                </a:lnTo>
                <a:lnTo>
                  <a:pt x="9906" y="104521"/>
                </a:lnTo>
                <a:lnTo>
                  <a:pt x="42443" y="81498"/>
                </a:lnTo>
                <a:lnTo>
                  <a:pt x="54356" y="60960"/>
                </a:lnTo>
                <a:lnTo>
                  <a:pt x="72615" y="60960"/>
                </a:lnTo>
                <a:lnTo>
                  <a:pt x="72008" y="60198"/>
                </a:lnTo>
                <a:lnTo>
                  <a:pt x="68580" y="53212"/>
                </a:lnTo>
                <a:lnTo>
                  <a:pt x="65277" y="46228"/>
                </a:lnTo>
                <a:lnTo>
                  <a:pt x="63500" y="38862"/>
                </a:lnTo>
                <a:lnTo>
                  <a:pt x="63500" y="27559"/>
                </a:lnTo>
                <a:close/>
              </a:path>
              <a:path w="334644" h="177800">
                <a:moveTo>
                  <a:pt x="72615" y="60960"/>
                </a:moveTo>
                <a:lnTo>
                  <a:pt x="54356" y="60960"/>
                </a:lnTo>
                <a:lnTo>
                  <a:pt x="57542" y="67415"/>
                </a:lnTo>
                <a:lnTo>
                  <a:pt x="89332" y="96615"/>
                </a:lnTo>
                <a:lnTo>
                  <a:pt x="96519" y="99568"/>
                </a:lnTo>
                <a:lnTo>
                  <a:pt x="106299" y="84709"/>
                </a:lnTo>
                <a:lnTo>
                  <a:pt x="99796" y="82186"/>
                </a:lnTo>
                <a:lnTo>
                  <a:pt x="93805" y="79200"/>
                </a:lnTo>
                <a:lnTo>
                  <a:pt x="88225" y="75692"/>
                </a:lnTo>
                <a:lnTo>
                  <a:pt x="83312" y="71882"/>
                </a:lnTo>
                <a:lnTo>
                  <a:pt x="76962" y="66421"/>
                </a:lnTo>
                <a:lnTo>
                  <a:pt x="72615" y="60960"/>
                </a:lnTo>
                <a:close/>
              </a:path>
              <a:path w="334644" h="177800">
                <a:moveTo>
                  <a:pt x="101473" y="12319"/>
                </a:moveTo>
                <a:lnTo>
                  <a:pt x="5842" y="12319"/>
                </a:lnTo>
                <a:lnTo>
                  <a:pt x="5842" y="27559"/>
                </a:lnTo>
                <a:lnTo>
                  <a:pt x="101473" y="27559"/>
                </a:lnTo>
                <a:lnTo>
                  <a:pt x="101473" y="1231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91994" y="2569464"/>
            <a:ext cx="361315" cy="147320"/>
          </a:xfrm>
          <a:custGeom>
            <a:avLst/>
            <a:gdLst/>
            <a:ahLst/>
            <a:cxnLst/>
            <a:rect l="l" t="t" r="r" b="b"/>
            <a:pathLst>
              <a:path w="361314" h="147319">
                <a:moveTo>
                  <a:pt x="163575" y="0"/>
                </a:moveTo>
                <a:lnTo>
                  <a:pt x="128905" y="21589"/>
                </a:lnTo>
                <a:lnTo>
                  <a:pt x="127381" y="27432"/>
                </a:lnTo>
                <a:lnTo>
                  <a:pt x="127381" y="40512"/>
                </a:lnTo>
                <a:lnTo>
                  <a:pt x="143129" y="67945"/>
                </a:lnTo>
                <a:lnTo>
                  <a:pt x="137227" y="72090"/>
                </a:lnTo>
                <a:lnTo>
                  <a:pt x="115443" y="114681"/>
                </a:lnTo>
                <a:lnTo>
                  <a:pt x="117348" y="121538"/>
                </a:lnTo>
                <a:lnTo>
                  <a:pt x="121157" y="127508"/>
                </a:lnTo>
                <a:lnTo>
                  <a:pt x="124841" y="133476"/>
                </a:lnTo>
                <a:lnTo>
                  <a:pt x="161925" y="146938"/>
                </a:lnTo>
                <a:lnTo>
                  <a:pt x="168656" y="146938"/>
                </a:lnTo>
                <a:lnTo>
                  <a:pt x="175260" y="145796"/>
                </a:lnTo>
                <a:lnTo>
                  <a:pt x="188213" y="141477"/>
                </a:lnTo>
                <a:lnTo>
                  <a:pt x="194056" y="138049"/>
                </a:lnTo>
                <a:lnTo>
                  <a:pt x="199008" y="133476"/>
                </a:lnTo>
                <a:lnTo>
                  <a:pt x="222934" y="133476"/>
                </a:lnTo>
                <a:lnTo>
                  <a:pt x="219354" y="129159"/>
                </a:lnTo>
                <a:lnTo>
                  <a:pt x="162179" y="129159"/>
                </a:lnTo>
                <a:lnTo>
                  <a:pt x="156972" y="129032"/>
                </a:lnTo>
                <a:lnTo>
                  <a:pt x="139826" y="117728"/>
                </a:lnTo>
                <a:lnTo>
                  <a:pt x="137668" y="114300"/>
                </a:lnTo>
                <a:lnTo>
                  <a:pt x="136651" y="110489"/>
                </a:lnTo>
                <a:lnTo>
                  <a:pt x="136525" y="104012"/>
                </a:lnTo>
                <a:lnTo>
                  <a:pt x="137668" y="100837"/>
                </a:lnTo>
                <a:lnTo>
                  <a:pt x="139826" y="97027"/>
                </a:lnTo>
                <a:lnTo>
                  <a:pt x="141986" y="93090"/>
                </a:lnTo>
                <a:lnTo>
                  <a:pt x="145923" y="89026"/>
                </a:lnTo>
                <a:lnTo>
                  <a:pt x="151511" y="84836"/>
                </a:lnTo>
                <a:lnTo>
                  <a:pt x="155067" y="82041"/>
                </a:lnTo>
                <a:lnTo>
                  <a:pt x="179768" y="82041"/>
                </a:lnTo>
                <a:lnTo>
                  <a:pt x="170306" y="70738"/>
                </a:lnTo>
                <a:lnTo>
                  <a:pt x="186181" y="59309"/>
                </a:lnTo>
                <a:lnTo>
                  <a:pt x="188468" y="56896"/>
                </a:lnTo>
                <a:lnTo>
                  <a:pt x="158750" y="56896"/>
                </a:lnTo>
                <a:lnTo>
                  <a:pt x="155448" y="52832"/>
                </a:lnTo>
                <a:lnTo>
                  <a:pt x="152654" y="49022"/>
                </a:lnTo>
                <a:lnTo>
                  <a:pt x="150494" y="45338"/>
                </a:lnTo>
                <a:lnTo>
                  <a:pt x="148336" y="41528"/>
                </a:lnTo>
                <a:lnTo>
                  <a:pt x="147193" y="37846"/>
                </a:lnTo>
                <a:lnTo>
                  <a:pt x="147193" y="31496"/>
                </a:lnTo>
                <a:lnTo>
                  <a:pt x="155194" y="20193"/>
                </a:lnTo>
                <a:lnTo>
                  <a:pt x="157733" y="18541"/>
                </a:lnTo>
                <a:lnTo>
                  <a:pt x="160655" y="17780"/>
                </a:lnTo>
                <a:lnTo>
                  <a:pt x="163956" y="17652"/>
                </a:lnTo>
                <a:lnTo>
                  <a:pt x="196002" y="17652"/>
                </a:lnTo>
                <a:lnTo>
                  <a:pt x="194818" y="15748"/>
                </a:lnTo>
                <a:lnTo>
                  <a:pt x="192024" y="11049"/>
                </a:lnTo>
                <a:lnTo>
                  <a:pt x="187960" y="7238"/>
                </a:lnTo>
                <a:lnTo>
                  <a:pt x="177292" y="1650"/>
                </a:lnTo>
                <a:lnTo>
                  <a:pt x="170942" y="126"/>
                </a:lnTo>
                <a:lnTo>
                  <a:pt x="163575" y="0"/>
                </a:lnTo>
                <a:close/>
              </a:path>
              <a:path w="361314" h="147319">
                <a:moveTo>
                  <a:pt x="222934" y="133476"/>
                </a:moveTo>
                <a:lnTo>
                  <a:pt x="199008" y="133476"/>
                </a:lnTo>
                <a:lnTo>
                  <a:pt x="208661" y="144907"/>
                </a:lnTo>
                <a:lnTo>
                  <a:pt x="232410" y="144907"/>
                </a:lnTo>
                <a:lnTo>
                  <a:pt x="222934" y="133476"/>
                </a:lnTo>
                <a:close/>
              </a:path>
              <a:path w="361314" h="147319">
                <a:moveTo>
                  <a:pt x="179768" y="82041"/>
                </a:moveTo>
                <a:lnTo>
                  <a:pt x="155067" y="82041"/>
                </a:lnTo>
                <a:lnTo>
                  <a:pt x="187070" y="119634"/>
                </a:lnTo>
                <a:lnTo>
                  <a:pt x="183387" y="122682"/>
                </a:lnTo>
                <a:lnTo>
                  <a:pt x="179450" y="125095"/>
                </a:lnTo>
                <a:lnTo>
                  <a:pt x="175132" y="126619"/>
                </a:lnTo>
                <a:lnTo>
                  <a:pt x="170942" y="128270"/>
                </a:lnTo>
                <a:lnTo>
                  <a:pt x="166497" y="129159"/>
                </a:lnTo>
                <a:lnTo>
                  <a:pt x="219354" y="129159"/>
                </a:lnTo>
                <a:lnTo>
                  <a:pt x="212089" y="120396"/>
                </a:lnTo>
                <a:lnTo>
                  <a:pt x="215264" y="116459"/>
                </a:lnTo>
                <a:lnTo>
                  <a:pt x="217931" y="111251"/>
                </a:lnTo>
                <a:lnTo>
                  <a:pt x="220162" y="105028"/>
                </a:lnTo>
                <a:lnTo>
                  <a:pt x="199008" y="105028"/>
                </a:lnTo>
                <a:lnTo>
                  <a:pt x="179768" y="82041"/>
                </a:lnTo>
                <a:close/>
              </a:path>
              <a:path w="361314" h="147319">
                <a:moveTo>
                  <a:pt x="223900" y="79883"/>
                </a:moveTo>
                <a:lnTo>
                  <a:pt x="204978" y="79883"/>
                </a:lnTo>
                <a:lnTo>
                  <a:pt x="204850" y="84582"/>
                </a:lnTo>
                <a:lnTo>
                  <a:pt x="204343" y="89153"/>
                </a:lnTo>
                <a:lnTo>
                  <a:pt x="202311" y="97536"/>
                </a:lnTo>
                <a:lnTo>
                  <a:pt x="200787" y="101473"/>
                </a:lnTo>
                <a:lnTo>
                  <a:pt x="199008" y="105028"/>
                </a:lnTo>
                <a:lnTo>
                  <a:pt x="220162" y="105028"/>
                </a:lnTo>
                <a:lnTo>
                  <a:pt x="222631" y="97916"/>
                </a:lnTo>
                <a:lnTo>
                  <a:pt x="223774" y="89662"/>
                </a:lnTo>
                <a:lnTo>
                  <a:pt x="223900" y="79883"/>
                </a:lnTo>
                <a:close/>
              </a:path>
              <a:path w="361314" h="147319">
                <a:moveTo>
                  <a:pt x="196002" y="17652"/>
                </a:moveTo>
                <a:lnTo>
                  <a:pt x="163956" y="17652"/>
                </a:lnTo>
                <a:lnTo>
                  <a:pt x="167131" y="17780"/>
                </a:lnTo>
                <a:lnTo>
                  <a:pt x="170053" y="18414"/>
                </a:lnTo>
                <a:lnTo>
                  <a:pt x="172466" y="19938"/>
                </a:lnTo>
                <a:lnTo>
                  <a:pt x="174751" y="21336"/>
                </a:lnTo>
                <a:lnTo>
                  <a:pt x="176656" y="23113"/>
                </a:lnTo>
                <a:lnTo>
                  <a:pt x="177926" y="25273"/>
                </a:lnTo>
                <a:lnTo>
                  <a:pt x="179324" y="27432"/>
                </a:lnTo>
                <a:lnTo>
                  <a:pt x="179958" y="29590"/>
                </a:lnTo>
                <a:lnTo>
                  <a:pt x="179958" y="36068"/>
                </a:lnTo>
                <a:lnTo>
                  <a:pt x="178816" y="39624"/>
                </a:lnTo>
                <a:lnTo>
                  <a:pt x="174498" y="45465"/>
                </a:lnTo>
                <a:lnTo>
                  <a:pt x="171450" y="48260"/>
                </a:lnTo>
                <a:lnTo>
                  <a:pt x="167512" y="50673"/>
                </a:lnTo>
                <a:lnTo>
                  <a:pt x="158750" y="56896"/>
                </a:lnTo>
                <a:lnTo>
                  <a:pt x="188468" y="56896"/>
                </a:lnTo>
                <a:lnTo>
                  <a:pt x="190754" y="54483"/>
                </a:lnTo>
                <a:lnTo>
                  <a:pt x="194182" y="49275"/>
                </a:lnTo>
                <a:lnTo>
                  <a:pt x="197485" y="44069"/>
                </a:lnTo>
                <a:lnTo>
                  <a:pt x="199136" y="38100"/>
                </a:lnTo>
                <a:lnTo>
                  <a:pt x="199033" y="25273"/>
                </a:lnTo>
                <a:lnTo>
                  <a:pt x="197738" y="20447"/>
                </a:lnTo>
                <a:lnTo>
                  <a:pt x="196002" y="17652"/>
                </a:lnTo>
                <a:close/>
              </a:path>
              <a:path w="361314" h="147319">
                <a:moveTo>
                  <a:pt x="293369" y="1650"/>
                </a:moveTo>
                <a:lnTo>
                  <a:pt x="245363" y="1650"/>
                </a:lnTo>
                <a:lnTo>
                  <a:pt x="245363" y="144907"/>
                </a:lnTo>
                <a:lnTo>
                  <a:pt x="291973" y="144907"/>
                </a:lnTo>
                <a:lnTo>
                  <a:pt x="302448" y="144361"/>
                </a:lnTo>
                <a:lnTo>
                  <a:pt x="342500" y="125984"/>
                </a:lnTo>
                <a:lnTo>
                  <a:pt x="267207" y="125984"/>
                </a:lnTo>
                <a:lnTo>
                  <a:pt x="267207" y="20700"/>
                </a:lnTo>
                <a:lnTo>
                  <a:pt x="342897" y="20700"/>
                </a:lnTo>
                <a:lnTo>
                  <a:pt x="336659" y="15027"/>
                </a:lnTo>
                <a:lnTo>
                  <a:pt x="329564" y="10287"/>
                </a:lnTo>
                <a:lnTo>
                  <a:pt x="321659" y="6526"/>
                </a:lnTo>
                <a:lnTo>
                  <a:pt x="312991" y="3825"/>
                </a:lnTo>
                <a:lnTo>
                  <a:pt x="303561" y="2196"/>
                </a:lnTo>
                <a:lnTo>
                  <a:pt x="293369" y="1650"/>
                </a:lnTo>
                <a:close/>
              </a:path>
              <a:path w="361314" h="147319">
                <a:moveTo>
                  <a:pt x="342897" y="20700"/>
                </a:moveTo>
                <a:lnTo>
                  <a:pt x="291973" y="20700"/>
                </a:lnTo>
                <a:lnTo>
                  <a:pt x="302972" y="21556"/>
                </a:lnTo>
                <a:lnTo>
                  <a:pt x="312531" y="24114"/>
                </a:lnTo>
                <a:lnTo>
                  <a:pt x="338476" y="61168"/>
                </a:lnTo>
                <a:lnTo>
                  <a:pt x="339217" y="73151"/>
                </a:lnTo>
                <a:lnTo>
                  <a:pt x="338474" y="85157"/>
                </a:lnTo>
                <a:lnTo>
                  <a:pt x="312023" y="122459"/>
                </a:lnTo>
                <a:lnTo>
                  <a:pt x="290703" y="125984"/>
                </a:lnTo>
                <a:lnTo>
                  <a:pt x="342500" y="125984"/>
                </a:lnTo>
                <a:lnTo>
                  <a:pt x="360287" y="83933"/>
                </a:lnTo>
                <a:lnTo>
                  <a:pt x="360806" y="73151"/>
                </a:lnTo>
                <a:lnTo>
                  <a:pt x="360287" y="62337"/>
                </a:lnTo>
                <a:lnTo>
                  <a:pt x="358743" y="52355"/>
                </a:lnTo>
                <a:lnTo>
                  <a:pt x="356199" y="43183"/>
                </a:lnTo>
                <a:lnTo>
                  <a:pt x="352679" y="34798"/>
                </a:lnTo>
                <a:lnTo>
                  <a:pt x="348228" y="27271"/>
                </a:lnTo>
                <a:lnTo>
                  <a:pt x="342897" y="20700"/>
                </a:lnTo>
                <a:close/>
              </a:path>
              <a:path w="361314" h="147319">
                <a:moveTo>
                  <a:pt x="51181" y="1650"/>
                </a:moveTo>
                <a:lnTo>
                  <a:pt x="0" y="1650"/>
                </a:lnTo>
                <a:lnTo>
                  <a:pt x="0" y="144907"/>
                </a:lnTo>
                <a:lnTo>
                  <a:pt x="21843" y="144907"/>
                </a:lnTo>
                <a:lnTo>
                  <a:pt x="21843" y="90932"/>
                </a:lnTo>
                <a:lnTo>
                  <a:pt x="76825" y="90932"/>
                </a:lnTo>
                <a:lnTo>
                  <a:pt x="74675" y="86995"/>
                </a:lnTo>
                <a:lnTo>
                  <a:pt x="83438" y="83693"/>
                </a:lnTo>
                <a:lnTo>
                  <a:pt x="89916" y="78486"/>
                </a:lnTo>
                <a:lnTo>
                  <a:pt x="93914" y="72136"/>
                </a:lnTo>
                <a:lnTo>
                  <a:pt x="21843" y="72136"/>
                </a:lnTo>
                <a:lnTo>
                  <a:pt x="21843" y="20193"/>
                </a:lnTo>
                <a:lnTo>
                  <a:pt x="93709" y="20193"/>
                </a:lnTo>
                <a:lnTo>
                  <a:pt x="91693" y="16510"/>
                </a:lnTo>
                <a:lnTo>
                  <a:pt x="59112" y="2028"/>
                </a:lnTo>
                <a:lnTo>
                  <a:pt x="51181" y="1650"/>
                </a:lnTo>
                <a:close/>
              </a:path>
              <a:path w="361314" h="147319">
                <a:moveTo>
                  <a:pt x="76825" y="90932"/>
                </a:moveTo>
                <a:lnTo>
                  <a:pt x="52578" y="90932"/>
                </a:lnTo>
                <a:lnTo>
                  <a:pt x="81661" y="144907"/>
                </a:lnTo>
                <a:lnTo>
                  <a:pt x="106299" y="144907"/>
                </a:lnTo>
                <a:lnTo>
                  <a:pt x="76825" y="90932"/>
                </a:lnTo>
                <a:close/>
              </a:path>
              <a:path w="361314" h="147319">
                <a:moveTo>
                  <a:pt x="93709" y="20193"/>
                </a:moveTo>
                <a:lnTo>
                  <a:pt x="48894" y="20193"/>
                </a:lnTo>
                <a:lnTo>
                  <a:pt x="59436" y="20320"/>
                </a:lnTo>
                <a:lnTo>
                  <a:pt x="67056" y="22733"/>
                </a:lnTo>
                <a:lnTo>
                  <a:pt x="71881" y="27305"/>
                </a:lnTo>
                <a:lnTo>
                  <a:pt x="76581" y="32003"/>
                </a:lnTo>
                <a:lnTo>
                  <a:pt x="78867" y="38353"/>
                </a:lnTo>
                <a:lnTo>
                  <a:pt x="78867" y="54737"/>
                </a:lnTo>
                <a:lnTo>
                  <a:pt x="76581" y="61087"/>
                </a:lnTo>
                <a:lnTo>
                  <a:pt x="67056" y="69850"/>
                </a:lnTo>
                <a:lnTo>
                  <a:pt x="59436" y="72009"/>
                </a:lnTo>
                <a:lnTo>
                  <a:pt x="48894" y="72136"/>
                </a:lnTo>
                <a:lnTo>
                  <a:pt x="93914" y="72136"/>
                </a:lnTo>
                <a:lnTo>
                  <a:pt x="100837" y="46609"/>
                </a:lnTo>
                <a:lnTo>
                  <a:pt x="100837" y="37719"/>
                </a:lnTo>
                <a:lnTo>
                  <a:pt x="98932" y="29972"/>
                </a:lnTo>
                <a:lnTo>
                  <a:pt x="95376" y="23240"/>
                </a:lnTo>
                <a:lnTo>
                  <a:pt x="93709" y="2019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08045" y="2553842"/>
            <a:ext cx="337185" cy="177800"/>
          </a:xfrm>
          <a:custGeom>
            <a:avLst/>
            <a:gdLst/>
            <a:ahLst/>
            <a:cxnLst/>
            <a:rect l="l" t="t" r="r" b="b"/>
            <a:pathLst>
              <a:path w="337185" h="177800">
                <a:moveTo>
                  <a:pt x="118745" y="3810"/>
                </a:moveTo>
                <a:lnTo>
                  <a:pt x="100965" y="3810"/>
                </a:lnTo>
                <a:lnTo>
                  <a:pt x="100965" y="62737"/>
                </a:lnTo>
                <a:lnTo>
                  <a:pt x="73533" y="62737"/>
                </a:lnTo>
                <a:lnTo>
                  <a:pt x="73533" y="78232"/>
                </a:lnTo>
                <a:lnTo>
                  <a:pt x="100965" y="78232"/>
                </a:lnTo>
                <a:lnTo>
                  <a:pt x="100965" y="168529"/>
                </a:lnTo>
                <a:lnTo>
                  <a:pt x="118745" y="168529"/>
                </a:lnTo>
                <a:lnTo>
                  <a:pt x="118745" y="3810"/>
                </a:lnTo>
                <a:close/>
              </a:path>
              <a:path w="337185" h="177800">
                <a:moveTo>
                  <a:pt x="56006" y="35306"/>
                </a:moveTo>
                <a:lnTo>
                  <a:pt x="38100" y="35306"/>
                </a:lnTo>
                <a:lnTo>
                  <a:pt x="38100" y="49530"/>
                </a:lnTo>
                <a:lnTo>
                  <a:pt x="37818" y="57409"/>
                </a:lnTo>
                <a:lnTo>
                  <a:pt x="28479" y="95091"/>
                </a:lnTo>
                <a:lnTo>
                  <a:pt x="0" y="128524"/>
                </a:lnTo>
                <a:lnTo>
                  <a:pt x="11556" y="142621"/>
                </a:lnTo>
                <a:lnTo>
                  <a:pt x="37744" y="113206"/>
                </a:lnTo>
                <a:lnTo>
                  <a:pt x="47371" y="88900"/>
                </a:lnTo>
                <a:lnTo>
                  <a:pt x="63600" y="88900"/>
                </a:lnTo>
                <a:lnTo>
                  <a:pt x="56006" y="49530"/>
                </a:lnTo>
                <a:lnTo>
                  <a:pt x="56006" y="35306"/>
                </a:lnTo>
                <a:close/>
              </a:path>
              <a:path w="337185" h="177800">
                <a:moveTo>
                  <a:pt x="63600" y="88900"/>
                </a:moveTo>
                <a:lnTo>
                  <a:pt x="47371" y="88900"/>
                </a:lnTo>
                <a:lnTo>
                  <a:pt x="49899" y="96801"/>
                </a:lnTo>
                <a:lnTo>
                  <a:pt x="70310" y="129444"/>
                </a:lnTo>
                <a:lnTo>
                  <a:pt x="82042" y="138430"/>
                </a:lnTo>
                <a:lnTo>
                  <a:pt x="93218" y="124587"/>
                </a:lnTo>
                <a:lnTo>
                  <a:pt x="87286" y="120608"/>
                </a:lnTo>
                <a:lnTo>
                  <a:pt x="81867" y="116093"/>
                </a:lnTo>
                <a:lnTo>
                  <a:pt x="76948" y="111031"/>
                </a:lnTo>
                <a:lnTo>
                  <a:pt x="72517" y="105410"/>
                </a:lnTo>
                <a:lnTo>
                  <a:pt x="68663" y="99339"/>
                </a:lnTo>
                <a:lnTo>
                  <a:pt x="65309" y="92948"/>
                </a:lnTo>
                <a:lnTo>
                  <a:pt x="63600" y="88900"/>
                </a:lnTo>
                <a:close/>
              </a:path>
              <a:path w="337185" h="177800">
                <a:moveTo>
                  <a:pt x="86487" y="20066"/>
                </a:moveTo>
                <a:lnTo>
                  <a:pt x="5334" y="20066"/>
                </a:lnTo>
                <a:lnTo>
                  <a:pt x="5334" y="35306"/>
                </a:lnTo>
                <a:lnTo>
                  <a:pt x="86487" y="35306"/>
                </a:lnTo>
                <a:lnTo>
                  <a:pt x="86487" y="20066"/>
                </a:lnTo>
                <a:close/>
              </a:path>
              <a:path w="337185" h="177800">
                <a:moveTo>
                  <a:pt x="337185" y="140208"/>
                </a:moveTo>
                <a:lnTo>
                  <a:pt x="174879" y="140208"/>
                </a:lnTo>
                <a:lnTo>
                  <a:pt x="174879" y="155575"/>
                </a:lnTo>
                <a:lnTo>
                  <a:pt x="337185" y="155575"/>
                </a:lnTo>
                <a:lnTo>
                  <a:pt x="337185" y="140208"/>
                </a:lnTo>
                <a:close/>
              </a:path>
              <a:path w="337185" h="177800">
                <a:moveTo>
                  <a:pt x="264922" y="96901"/>
                </a:moveTo>
                <a:lnTo>
                  <a:pt x="246253" y="96901"/>
                </a:lnTo>
                <a:lnTo>
                  <a:pt x="246253" y="140208"/>
                </a:lnTo>
                <a:lnTo>
                  <a:pt x="264922" y="140208"/>
                </a:lnTo>
                <a:lnTo>
                  <a:pt x="264922" y="96901"/>
                </a:lnTo>
                <a:close/>
              </a:path>
              <a:path w="337185" h="177800">
                <a:moveTo>
                  <a:pt x="316992" y="13716"/>
                </a:moveTo>
                <a:lnTo>
                  <a:pt x="195072" y="13716"/>
                </a:lnTo>
                <a:lnTo>
                  <a:pt x="195072" y="96901"/>
                </a:lnTo>
                <a:lnTo>
                  <a:pt x="318516" y="96901"/>
                </a:lnTo>
                <a:lnTo>
                  <a:pt x="318516" y="81787"/>
                </a:lnTo>
                <a:lnTo>
                  <a:pt x="213868" y="81787"/>
                </a:lnTo>
                <a:lnTo>
                  <a:pt x="213868" y="28956"/>
                </a:lnTo>
                <a:lnTo>
                  <a:pt x="316992" y="28956"/>
                </a:lnTo>
                <a:lnTo>
                  <a:pt x="316992" y="13716"/>
                </a:lnTo>
                <a:close/>
              </a:path>
              <a:path w="337185" h="177800">
                <a:moveTo>
                  <a:pt x="154812" y="0"/>
                </a:moveTo>
                <a:lnTo>
                  <a:pt x="136779" y="0"/>
                </a:lnTo>
                <a:lnTo>
                  <a:pt x="136779" y="177419"/>
                </a:lnTo>
                <a:lnTo>
                  <a:pt x="154812" y="177419"/>
                </a:lnTo>
                <a:lnTo>
                  <a:pt x="15481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00984" y="2552319"/>
            <a:ext cx="681990" cy="179070"/>
          </a:xfrm>
          <a:custGeom>
            <a:avLst/>
            <a:gdLst/>
            <a:ahLst/>
            <a:cxnLst/>
            <a:rect l="l" t="t" r="r" b="b"/>
            <a:pathLst>
              <a:path w="681989" h="179069">
                <a:moveTo>
                  <a:pt x="426338" y="112013"/>
                </a:moveTo>
                <a:lnTo>
                  <a:pt x="385571" y="118617"/>
                </a:lnTo>
                <a:lnTo>
                  <a:pt x="366902" y="138302"/>
                </a:lnTo>
                <a:lnTo>
                  <a:pt x="366902" y="152400"/>
                </a:lnTo>
                <a:lnTo>
                  <a:pt x="401521" y="176577"/>
                </a:lnTo>
                <a:lnTo>
                  <a:pt x="426338" y="178942"/>
                </a:lnTo>
                <a:lnTo>
                  <a:pt x="439461" y="178302"/>
                </a:lnTo>
                <a:lnTo>
                  <a:pt x="476281" y="165165"/>
                </a:lnTo>
                <a:lnTo>
                  <a:pt x="477419" y="163829"/>
                </a:lnTo>
                <a:lnTo>
                  <a:pt x="426338" y="163829"/>
                </a:lnTo>
                <a:lnTo>
                  <a:pt x="417171" y="163522"/>
                </a:lnTo>
                <a:lnTo>
                  <a:pt x="385571" y="151256"/>
                </a:lnTo>
                <a:lnTo>
                  <a:pt x="385571" y="139318"/>
                </a:lnTo>
                <a:lnTo>
                  <a:pt x="426338" y="126872"/>
                </a:lnTo>
                <a:lnTo>
                  <a:pt x="477424" y="126872"/>
                </a:lnTo>
                <a:lnTo>
                  <a:pt x="476281" y="125535"/>
                </a:lnTo>
                <a:lnTo>
                  <a:pt x="469518" y="120776"/>
                </a:lnTo>
                <a:lnTo>
                  <a:pt x="461039" y="117014"/>
                </a:lnTo>
                <a:lnTo>
                  <a:pt x="451024" y="114299"/>
                </a:lnTo>
                <a:lnTo>
                  <a:pt x="439461" y="112633"/>
                </a:lnTo>
                <a:lnTo>
                  <a:pt x="426338" y="112013"/>
                </a:lnTo>
                <a:close/>
              </a:path>
              <a:path w="681989" h="179069">
                <a:moveTo>
                  <a:pt x="477424" y="126872"/>
                </a:moveTo>
                <a:lnTo>
                  <a:pt x="426338" y="126872"/>
                </a:lnTo>
                <a:lnTo>
                  <a:pt x="435484" y="127178"/>
                </a:lnTo>
                <a:lnTo>
                  <a:pt x="443499" y="128079"/>
                </a:lnTo>
                <a:lnTo>
                  <a:pt x="450395" y="129551"/>
                </a:lnTo>
                <a:lnTo>
                  <a:pt x="456183" y="131571"/>
                </a:lnTo>
                <a:lnTo>
                  <a:pt x="463168" y="134746"/>
                </a:lnTo>
                <a:lnTo>
                  <a:pt x="466725" y="139318"/>
                </a:lnTo>
                <a:lnTo>
                  <a:pt x="466725" y="151256"/>
                </a:lnTo>
                <a:lnTo>
                  <a:pt x="426338" y="163829"/>
                </a:lnTo>
                <a:lnTo>
                  <a:pt x="477419" y="163829"/>
                </a:lnTo>
                <a:lnTo>
                  <a:pt x="481139" y="159464"/>
                </a:lnTo>
                <a:lnTo>
                  <a:pt x="484092" y="152834"/>
                </a:lnTo>
                <a:lnTo>
                  <a:pt x="485139" y="145287"/>
                </a:lnTo>
                <a:lnTo>
                  <a:pt x="484092" y="137814"/>
                </a:lnTo>
                <a:lnTo>
                  <a:pt x="481139" y="131222"/>
                </a:lnTo>
                <a:lnTo>
                  <a:pt x="477424" y="126872"/>
                </a:lnTo>
                <a:close/>
              </a:path>
              <a:path w="681989" h="179069">
                <a:moveTo>
                  <a:pt x="147700" y="123697"/>
                </a:moveTo>
                <a:lnTo>
                  <a:pt x="27558" y="123697"/>
                </a:lnTo>
                <a:lnTo>
                  <a:pt x="27558" y="138937"/>
                </a:lnTo>
                <a:lnTo>
                  <a:pt x="128904" y="138937"/>
                </a:lnTo>
                <a:lnTo>
                  <a:pt x="128904" y="178942"/>
                </a:lnTo>
                <a:lnTo>
                  <a:pt x="147700" y="178942"/>
                </a:lnTo>
                <a:lnTo>
                  <a:pt x="147700" y="123697"/>
                </a:lnTo>
                <a:close/>
              </a:path>
              <a:path w="681989" h="179069">
                <a:moveTo>
                  <a:pt x="222123" y="119379"/>
                </a:moveTo>
                <a:lnTo>
                  <a:pt x="203073" y="119379"/>
                </a:lnTo>
                <a:lnTo>
                  <a:pt x="203073" y="175132"/>
                </a:lnTo>
                <a:lnTo>
                  <a:pt x="324485" y="175132"/>
                </a:lnTo>
                <a:lnTo>
                  <a:pt x="324485" y="159892"/>
                </a:lnTo>
                <a:lnTo>
                  <a:pt x="222123" y="159892"/>
                </a:lnTo>
                <a:lnTo>
                  <a:pt x="222123" y="119379"/>
                </a:lnTo>
                <a:close/>
              </a:path>
              <a:path w="681989" h="179069">
                <a:moveTo>
                  <a:pt x="319150" y="1777"/>
                </a:moveTo>
                <a:lnTo>
                  <a:pt x="300354" y="1777"/>
                </a:lnTo>
                <a:lnTo>
                  <a:pt x="300354" y="131571"/>
                </a:lnTo>
                <a:lnTo>
                  <a:pt x="319150" y="131571"/>
                </a:lnTo>
                <a:lnTo>
                  <a:pt x="319150" y="1777"/>
                </a:lnTo>
                <a:close/>
              </a:path>
              <a:path w="681989" h="179069">
                <a:moveTo>
                  <a:pt x="236600" y="11429"/>
                </a:moveTo>
                <a:lnTo>
                  <a:pt x="217296" y="11429"/>
                </a:lnTo>
                <a:lnTo>
                  <a:pt x="217296" y="29082"/>
                </a:lnTo>
                <a:lnTo>
                  <a:pt x="216965" y="35772"/>
                </a:lnTo>
                <a:lnTo>
                  <a:pt x="201624" y="71830"/>
                </a:lnTo>
                <a:lnTo>
                  <a:pt x="172974" y="91693"/>
                </a:lnTo>
                <a:lnTo>
                  <a:pt x="183133" y="106425"/>
                </a:lnTo>
                <a:lnTo>
                  <a:pt x="215217" y="82522"/>
                </a:lnTo>
                <a:lnTo>
                  <a:pt x="227075" y="61340"/>
                </a:lnTo>
                <a:lnTo>
                  <a:pt x="245826" y="61340"/>
                </a:lnTo>
                <a:lnTo>
                  <a:pt x="244613" y="59491"/>
                </a:lnTo>
                <a:lnTo>
                  <a:pt x="241680" y="53847"/>
                </a:lnTo>
                <a:lnTo>
                  <a:pt x="238251" y="46100"/>
                </a:lnTo>
                <a:lnTo>
                  <a:pt x="236474" y="37845"/>
                </a:lnTo>
                <a:lnTo>
                  <a:pt x="236600" y="11429"/>
                </a:lnTo>
                <a:close/>
              </a:path>
              <a:path w="681989" h="179069">
                <a:moveTo>
                  <a:pt x="245826" y="61340"/>
                </a:moveTo>
                <a:lnTo>
                  <a:pt x="227075" y="61340"/>
                </a:lnTo>
                <a:lnTo>
                  <a:pt x="230360" y="68417"/>
                </a:lnTo>
                <a:lnTo>
                  <a:pt x="263185" y="100064"/>
                </a:lnTo>
                <a:lnTo>
                  <a:pt x="270637" y="103250"/>
                </a:lnTo>
                <a:lnTo>
                  <a:pt x="280288" y="88264"/>
                </a:lnTo>
                <a:lnTo>
                  <a:pt x="273671" y="85548"/>
                </a:lnTo>
                <a:lnTo>
                  <a:pt x="267541" y="82343"/>
                </a:lnTo>
                <a:lnTo>
                  <a:pt x="261911" y="78638"/>
                </a:lnTo>
                <a:lnTo>
                  <a:pt x="256793" y="74421"/>
                </a:lnTo>
                <a:lnTo>
                  <a:pt x="252146" y="69778"/>
                </a:lnTo>
                <a:lnTo>
                  <a:pt x="248094" y="64801"/>
                </a:lnTo>
                <a:lnTo>
                  <a:pt x="245826" y="61340"/>
                </a:lnTo>
                <a:close/>
              </a:path>
              <a:path w="681989" h="179069">
                <a:moveTo>
                  <a:pt x="562228" y="118109"/>
                </a:moveTo>
                <a:lnTo>
                  <a:pt x="543432" y="118109"/>
                </a:lnTo>
                <a:lnTo>
                  <a:pt x="543432" y="175132"/>
                </a:lnTo>
                <a:lnTo>
                  <a:pt x="663320" y="175132"/>
                </a:lnTo>
                <a:lnTo>
                  <a:pt x="663320" y="159892"/>
                </a:lnTo>
                <a:lnTo>
                  <a:pt x="562228" y="159892"/>
                </a:lnTo>
                <a:lnTo>
                  <a:pt x="562228" y="118109"/>
                </a:lnTo>
                <a:close/>
              </a:path>
              <a:path w="681989" h="179069">
                <a:moveTo>
                  <a:pt x="655827" y="1396"/>
                </a:moveTo>
                <a:lnTo>
                  <a:pt x="637031" y="1396"/>
                </a:lnTo>
                <a:lnTo>
                  <a:pt x="637031" y="131825"/>
                </a:lnTo>
                <a:lnTo>
                  <a:pt x="655827" y="131825"/>
                </a:lnTo>
                <a:lnTo>
                  <a:pt x="655827" y="70230"/>
                </a:lnTo>
                <a:lnTo>
                  <a:pt x="681481" y="70230"/>
                </a:lnTo>
                <a:lnTo>
                  <a:pt x="681481" y="54355"/>
                </a:lnTo>
                <a:lnTo>
                  <a:pt x="655827" y="54355"/>
                </a:lnTo>
                <a:lnTo>
                  <a:pt x="655827" y="1396"/>
                </a:lnTo>
                <a:close/>
              </a:path>
              <a:path w="681989" h="179069">
                <a:moveTo>
                  <a:pt x="566292" y="13588"/>
                </a:moveTo>
                <a:lnTo>
                  <a:pt x="529463" y="28193"/>
                </a:lnTo>
                <a:lnTo>
                  <a:pt x="519302" y="49021"/>
                </a:lnTo>
                <a:lnTo>
                  <a:pt x="519302" y="66420"/>
                </a:lnTo>
                <a:lnTo>
                  <a:pt x="521335" y="74040"/>
                </a:lnTo>
                <a:lnTo>
                  <a:pt x="529463" y="87248"/>
                </a:lnTo>
                <a:lnTo>
                  <a:pt x="535051" y="92455"/>
                </a:lnTo>
                <a:lnTo>
                  <a:pt x="542163" y="96138"/>
                </a:lnTo>
                <a:lnTo>
                  <a:pt x="549275" y="99948"/>
                </a:lnTo>
                <a:lnTo>
                  <a:pt x="557276" y="101853"/>
                </a:lnTo>
                <a:lnTo>
                  <a:pt x="566292" y="101980"/>
                </a:lnTo>
                <a:lnTo>
                  <a:pt x="575310" y="101853"/>
                </a:lnTo>
                <a:lnTo>
                  <a:pt x="583311" y="99948"/>
                </a:lnTo>
                <a:lnTo>
                  <a:pt x="590423" y="96138"/>
                </a:lnTo>
                <a:lnTo>
                  <a:pt x="597535" y="92455"/>
                </a:lnTo>
                <a:lnTo>
                  <a:pt x="603123" y="87248"/>
                </a:lnTo>
                <a:lnTo>
                  <a:pt x="604217" y="85470"/>
                </a:lnTo>
                <a:lnTo>
                  <a:pt x="560831" y="85470"/>
                </a:lnTo>
                <a:lnTo>
                  <a:pt x="556005" y="84327"/>
                </a:lnTo>
                <a:lnTo>
                  <a:pt x="551688" y="81914"/>
                </a:lnTo>
                <a:lnTo>
                  <a:pt x="547242" y="79628"/>
                </a:lnTo>
                <a:lnTo>
                  <a:pt x="543940" y="76453"/>
                </a:lnTo>
                <a:lnTo>
                  <a:pt x="538861" y="68071"/>
                </a:lnTo>
                <a:lnTo>
                  <a:pt x="537590" y="63245"/>
                </a:lnTo>
                <a:lnTo>
                  <a:pt x="537590" y="52323"/>
                </a:lnTo>
                <a:lnTo>
                  <a:pt x="538861" y="47497"/>
                </a:lnTo>
                <a:lnTo>
                  <a:pt x="543940" y="39115"/>
                </a:lnTo>
                <a:lnTo>
                  <a:pt x="547242" y="35940"/>
                </a:lnTo>
                <a:lnTo>
                  <a:pt x="551688" y="33654"/>
                </a:lnTo>
                <a:lnTo>
                  <a:pt x="556005" y="31241"/>
                </a:lnTo>
                <a:lnTo>
                  <a:pt x="560831" y="30098"/>
                </a:lnTo>
                <a:lnTo>
                  <a:pt x="604295" y="30098"/>
                </a:lnTo>
                <a:lnTo>
                  <a:pt x="603123" y="28193"/>
                </a:lnTo>
                <a:lnTo>
                  <a:pt x="597535" y="22986"/>
                </a:lnTo>
                <a:lnTo>
                  <a:pt x="583311" y="15620"/>
                </a:lnTo>
                <a:lnTo>
                  <a:pt x="575310" y="13715"/>
                </a:lnTo>
                <a:lnTo>
                  <a:pt x="566292" y="13588"/>
                </a:lnTo>
                <a:close/>
              </a:path>
              <a:path w="681989" h="179069">
                <a:moveTo>
                  <a:pt x="604295" y="30098"/>
                </a:moveTo>
                <a:lnTo>
                  <a:pt x="571880" y="30098"/>
                </a:lnTo>
                <a:lnTo>
                  <a:pt x="576833" y="31241"/>
                </a:lnTo>
                <a:lnTo>
                  <a:pt x="581151" y="33654"/>
                </a:lnTo>
                <a:lnTo>
                  <a:pt x="595249" y="57784"/>
                </a:lnTo>
                <a:lnTo>
                  <a:pt x="595121" y="63245"/>
                </a:lnTo>
                <a:lnTo>
                  <a:pt x="581151" y="81914"/>
                </a:lnTo>
                <a:lnTo>
                  <a:pt x="576833" y="84327"/>
                </a:lnTo>
                <a:lnTo>
                  <a:pt x="571880" y="85470"/>
                </a:lnTo>
                <a:lnTo>
                  <a:pt x="604217" y="85470"/>
                </a:lnTo>
                <a:lnTo>
                  <a:pt x="607187" y="80644"/>
                </a:lnTo>
                <a:lnTo>
                  <a:pt x="611377" y="74040"/>
                </a:lnTo>
                <a:lnTo>
                  <a:pt x="613537" y="66420"/>
                </a:lnTo>
                <a:lnTo>
                  <a:pt x="613537" y="49021"/>
                </a:lnTo>
                <a:lnTo>
                  <a:pt x="611377" y="41401"/>
                </a:lnTo>
                <a:lnTo>
                  <a:pt x="607187" y="34797"/>
                </a:lnTo>
                <a:lnTo>
                  <a:pt x="604295" y="30098"/>
                </a:lnTo>
                <a:close/>
              </a:path>
              <a:path w="681989" h="179069">
                <a:moveTo>
                  <a:pt x="50673" y="42544"/>
                </a:moveTo>
                <a:lnTo>
                  <a:pt x="15239" y="58546"/>
                </a:lnTo>
                <a:lnTo>
                  <a:pt x="11683" y="63500"/>
                </a:lnTo>
                <a:lnTo>
                  <a:pt x="10032" y="69341"/>
                </a:lnTo>
                <a:lnTo>
                  <a:pt x="10032" y="82550"/>
                </a:lnTo>
                <a:lnTo>
                  <a:pt x="11683" y="88391"/>
                </a:lnTo>
                <a:lnTo>
                  <a:pt x="15239" y="93344"/>
                </a:lnTo>
                <a:lnTo>
                  <a:pt x="18668" y="98425"/>
                </a:lnTo>
                <a:lnTo>
                  <a:pt x="23494" y="102361"/>
                </a:lnTo>
                <a:lnTo>
                  <a:pt x="35687" y="107950"/>
                </a:lnTo>
                <a:lnTo>
                  <a:pt x="42671" y="109346"/>
                </a:lnTo>
                <a:lnTo>
                  <a:pt x="50673" y="109473"/>
                </a:lnTo>
                <a:lnTo>
                  <a:pt x="58674" y="109346"/>
                </a:lnTo>
                <a:lnTo>
                  <a:pt x="65658" y="107950"/>
                </a:lnTo>
                <a:lnTo>
                  <a:pt x="77977" y="102361"/>
                </a:lnTo>
                <a:lnTo>
                  <a:pt x="82676" y="98425"/>
                </a:lnTo>
                <a:lnTo>
                  <a:pt x="85255" y="94741"/>
                </a:lnTo>
                <a:lnTo>
                  <a:pt x="43687" y="94741"/>
                </a:lnTo>
                <a:lnTo>
                  <a:pt x="38100" y="92963"/>
                </a:lnTo>
                <a:lnTo>
                  <a:pt x="33908" y="89661"/>
                </a:lnTo>
                <a:lnTo>
                  <a:pt x="29717" y="86232"/>
                </a:lnTo>
                <a:lnTo>
                  <a:pt x="27686" y="81660"/>
                </a:lnTo>
                <a:lnTo>
                  <a:pt x="27558" y="75945"/>
                </a:lnTo>
                <a:lnTo>
                  <a:pt x="27686" y="70230"/>
                </a:lnTo>
                <a:lnTo>
                  <a:pt x="29717" y="65658"/>
                </a:lnTo>
                <a:lnTo>
                  <a:pt x="38100" y="58800"/>
                </a:lnTo>
                <a:lnTo>
                  <a:pt x="43687" y="57022"/>
                </a:lnTo>
                <a:lnTo>
                  <a:pt x="85138" y="57022"/>
                </a:lnTo>
                <a:lnTo>
                  <a:pt x="82676" y="53593"/>
                </a:lnTo>
                <a:lnTo>
                  <a:pt x="77977" y="49656"/>
                </a:lnTo>
                <a:lnTo>
                  <a:pt x="65658" y="44068"/>
                </a:lnTo>
                <a:lnTo>
                  <a:pt x="58674" y="42671"/>
                </a:lnTo>
                <a:lnTo>
                  <a:pt x="50673" y="42544"/>
                </a:lnTo>
                <a:close/>
              </a:path>
              <a:path w="681989" h="179069">
                <a:moveTo>
                  <a:pt x="85138" y="57022"/>
                </a:moveTo>
                <a:lnTo>
                  <a:pt x="57657" y="57022"/>
                </a:lnTo>
                <a:lnTo>
                  <a:pt x="63245" y="58800"/>
                </a:lnTo>
                <a:lnTo>
                  <a:pt x="67563" y="62229"/>
                </a:lnTo>
                <a:lnTo>
                  <a:pt x="71754" y="65658"/>
                </a:lnTo>
                <a:lnTo>
                  <a:pt x="74040" y="70230"/>
                </a:lnTo>
                <a:lnTo>
                  <a:pt x="74294" y="75945"/>
                </a:lnTo>
                <a:lnTo>
                  <a:pt x="74040" y="81660"/>
                </a:lnTo>
                <a:lnTo>
                  <a:pt x="71754" y="86232"/>
                </a:lnTo>
                <a:lnTo>
                  <a:pt x="67563" y="89661"/>
                </a:lnTo>
                <a:lnTo>
                  <a:pt x="63245" y="92963"/>
                </a:lnTo>
                <a:lnTo>
                  <a:pt x="57657" y="94741"/>
                </a:lnTo>
                <a:lnTo>
                  <a:pt x="85255" y="94741"/>
                </a:lnTo>
                <a:lnTo>
                  <a:pt x="89662" y="88391"/>
                </a:lnTo>
                <a:lnTo>
                  <a:pt x="91566" y="82550"/>
                </a:lnTo>
                <a:lnTo>
                  <a:pt x="91566" y="69341"/>
                </a:lnTo>
                <a:lnTo>
                  <a:pt x="89662" y="63500"/>
                </a:lnTo>
                <a:lnTo>
                  <a:pt x="86232" y="58546"/>
                </a:lnTo>
                <a:lnTo>
                  <a:pt x="85138" y="57022"/>
                </a:lnTo>
                <a:close/>
              </a:path>
              <a:path w="681989" h="179069">
                <a:moveTo>
                  <a:pt x="369569" y="12700"/>
                </a:moveTo>
                <a:lnTo>
                  <a:pt x="351154" y="12700"/>
                </a:lnTo>
                <a:lnTo>
                  <a:pt x="351154" y="94995"/>
                </a:lnTo>
                <a:lnTo>
                  <a:pt x="434720" y="94995"/>
                </a:lnTo>
                <a:lnTo>
                  <a:pt x="434720" y="80009"/>
                </a:lnTo>
                <a:lnTo>
                  <a:pt x="369569" y="80009"/>
                </a:lnTo>
                <a:lnTo>
                  <a:pt x="369569" y="53085"/>
                </a:lnTo>
                <a:lnTo>
                  <a:pt x="434720" y="53085"/>
                </a:lnTo>
                <a:lnTo>
                  <a:pt x="434720" y="38226"/>
                </a:lnTo>
                <a:lnTo>
                  <a:pt x="369569" y="38226"/>
                </a:lnTo>
                <a:lnTo>
                  <a:pt x="369569" y="12700"/>
                </a:lnTo>
                <a:close/>
              </a:path>
              <a:path w="681989" h="179069">
                <a:moveTo>
                  <a:pt x="434720" y="53085"/>
                </a:moveTo>
                <a:lnTo>
                  <a:pt x="416051" y="53085"/>
                </a:lnTo>
                <a:lnTo>
                  <a:pt x="416051" y="80009"/>
                </a:lnTo>
                <a:lnTo>
                  <a:pt x="434720" y="80009"/>
                </a:lnTo>
                <a:lnTo>
                  <a:pt x="434720" y="53085"/>
                </a:lnTo>
                <a:close/>
              </a:path>
              <a:path w="681989" h="179069">
                <a:moveTo>
                  <a:pt x="434720" y="12700"/>
                </a:moveTo>
                <a:lnTo>
                  <a:pt x="416051" y="12700"/>
                </a:lnTo>
                <a:lnTo>
                  <a:pt x="416051" y="38226"/>
                </a:lnTo>
                <a:lnTo>
                  <a:pt x="434720" y="38226"/>
                </a:lnTo>
                <a:lnTo>
                  <a:pt x="434720" y="12700"/>
                </a:lnTo>
                <a:close/>
              </a:path>
              <a:path w="681989" h="179069">
                <a:moveTo>
                  <a:pt x="483615" y="1523"/>
                </a:moveTo>
                <a:lnTo>
                  <a:pt x="464819" y="1523"/>
                </a:lnTo>
                <a:lnTo>
                  <a:pt x="464819" y="107441"/>
                </a:lnTo>
                <a:lnTo>
                  <a:pt x="483615" y="107441"/>
                </a:lnTo>
                <a:lnTo>
                  <a:pt x="483615" y="60959"/>
                </a:lnTo>
                <a:lnTo>
                  <a:pt x="509269" y="60959"/>
                </a:lnTo>
                <a:lnTo>
                  <a:pt x="509269" y="44957"/>
                </a:lnTo>
                <a:lnTo>
                  <a:pt x="483615" y="44957"/>
                </a:lnTo>
                <a:lnTo>
                  <a:pt x="483615" y="1523"/>
                </a:lnTo>
                <a:close/>
              </a:path>
              <a:path w="681989" h="179069">
                <a:moveTo>
                  <a:pt x="147700" y="1523"/>
                </a:moveTo>
                <a:lnTo>
                  <a:pt x="128904" y="1523"/>
                </a:lnTo>
                <a:lnTo>
                  <a:pt x="128904" y="43941"/>
                </a:lnTo>
                <a:lnTo>
                  <a:pt x="100329" y="43941"/>
                </a:lnTo>
                <a:lnTo>
                  <a:pt x="100329" y="58927"/>
                </a:lnTo>
                <a:lnTo>
                  <a:pt x="128904" y="58927"/>
                </a:lnTo>
                <a:lnTo>
                  <a:pt x="128904" y="77342"/>
                </a:lnTo>
                <a:lnTo>
                  <a:pt x="100202" y="77342"/>
                </a:lnTo>
                <a:lnTo>
                  <a:pt x="100202" y="92836"/>
                </a:lnTo>
                <a:lnTo>
                  <a:pt x="128904" y="92836"/>
                </a:lnTo>
                <a:lnTo>
                  <a:pt x="128904" y="114045"/>
                </a:lnTo>
                <a:lnTo>
                  <a:pt x="147700" y="114045"/>
                </a:lnTo>
                <a:lnTo>
                  <a:pt x="147700" y="1523"/>
                </a:lnTo>
                <a:close/>
              </a:path>
              <a:path w="681989" h="179069">
                <a:moveTo>
                  <a:pt x="99821" y="18795"/>
                </a:moveTo>
                <a:lnTo>
                  <a:pt x="0" y="18795"/>
                </a:lnTo>
                <a:lnTo>
                  <a:pt x="0" y="34035"/>
                </a:lnTo>
                <a:lnTo>
                  <a:pt x="99821" y="34035"/>
                </a:lnTo>
                <a:lnTo>
                  <a:pt x="99821" y="18795"/>
                </a:lnTo>
                <a:close/>
              </a:path>
              <a:path w="681989" h="179069">
                <a:moveTo>
                  <a:pt x="60198" y="0"/>
                </a:moveTo>
                <a:lnTo>
                  <a:pt x="41528" y="0"/>
                </a:lnTo>
                <a:lnTo>
                  <a:pt x="41528" y="18795"/>
                </a:lnTo>
                <a:lnTo>
                  <a:pt x="60198" y="18795"/>
                </a:lnTo>
                <a:lnTo>
                  <a:pt x="6019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681227" y="1568196"/>
            <a:ext cx="1295400" cy="497205"/>
            <a:chOff x="681227" y="1568196"/>
            <a:chExt cx="1295400" cy="497205"/>
          </a:xfrm>
        </p:grpSpPr>
        <p:sp>
          <p:nvSpPr>
            <p:cNvPr id="65" name="object 65"/>
            <p:cNvSpPr/>
            <p:nvPr/>
          </p:nvSpPr>
          <p:spPr>
            <a:xfrm>
              <a:off x="681227" y="1568196"/>
              <a:ext cx="1295400" cy="497205"/>
            </a:xfrm>
            <a:custGeom>
              <a:avLst/>
              <a:gdLst/>
              <a:ahLst/>
              <a:cxnLst/>
              <a:rect l="l" t="t" r="r" b="b"/>
              <a:pathLst>
                <a:path w="1295400" h="497205">
                  <a:moveTo>
                    <a:pt x="1046988" y="0"/>
                  </a:moveTo>
                  <a:lnTo>
                    <a:pt x="248412" y="0"/>
                  </a:ln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1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2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3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4"/>
                  </a:lnTo>
                  <a:lnTo>
                    <a:pt x="1046988" y="496824"/>
                  </a:lnTo>
                  <a:lnTo>
                    <a:pt x="1097041" y="491775"/>
                  </a:lnTo>
                  <a:lnTo>
                    <a:pt x="1143666" y="477297"/>
                  </a:lnTo>
                  <a:lnTo>
                    <a:pt x="1185862" y="454390"/>
                  </a:lnTo>
                  <a:lnTo>
                    <a:pt x="1222628" y="424053"/>
                  </a:lnTo>
                  <a:lnTo>
                    <a:pt x="1252966" y="387286"/>
                  </a:lnTo>
                  <a:lnTo>
                    <a:pt x="1275873" y="345090"/>
                  </a:lnTo>
                  <a:lnTo>
                    <a:pt x="1290351" y="298465"/>
                  </a:lnTo>
                  <a:lnTo>
                    <a:pt x="1295399" y="248412"/>
                  </a:lnTo>
                  <a:lnTo>
                    <a:pt x="1290351" y="198358"/>
                  </a:lnTo>
                  <a:lnTo>
                    <a:pt x="1275873" y="151733"/>
                  </a:lnTo>
                  <a:lnTo>
                    <a:pt x="1252966" y="109537"/>
                  </a:lnTo>
                  <a:lnTo>
                    <a:pt x="1222629" y="72771"/>
                  </a:lnTo>
                  <a:lnTo>
                    <a:pt x="1185862" y="42433"/>
                  </a:lnTo>
                  <a:lnTo>
                    <a:pt x="1143666" y="19526"/>
                  </a:lnTo>
                  <a:lnTo>
                    <a:pt x="1097041" y="5048"/>
                  </a:lnTo>
                  <a:lnTo>
                    <a:pt x="104698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84288" y="1702054"/>
              <a:ext cx="881380" cy="216535"/>
            </a:xfrm>
            <a:custGeom>
              <a:avLst/>
              <a:gdLst/>
              <a:ahLst/>
              <a:cxnLst/>
              <a:rect l="l" t="t" r="r" b="b"/>
              <a:pathLst>
                <a:path w="881380" h="216535">
                  <a:moveTo>
                    <a:pt x="414540" y="179197"/>
                  </a:moveTo>
                  <a:lnTo>
                    <a:pt x="404380" y="179197"/>
                  </a:lnTo>
                  <a:lnTo>
                    <a:pt x="400062" y="180975"/>
                  </a:lnTo>
                  <a:lnTo>
                    <a:pt x="393204" y="187833"/>
                  </a:lnTo>
                  <a:lnTo>
                    <a:pt x="391426" y="192150"/>
                  </a:lnTo>
                  <a:lnTo>
                    <a:pt x="391426" y="202311"/>
                  </a:lnTo>
                  <a:lnTo>
                    <a:pt x="393204" y="206629"/>
                  </a:lnTo>
                  <a:lnTo>
                    <a:pt x="396633" y="210058"/>
                  </a:lnTo>
                  <a:lnTo>
                    <a:pt x="400062" y="213613"/>
                  </a:lnTo>
                  <a:lnTo>
                    <a:pt x="404380" y="215265"/>
                  </a:lnTo>
                  <a:lnTo>
                    <a:pt x="414540" y="215265"/>
                  </a:lnTo>
                  <a:lnTo>
                    <a:pt x="418858" y="213613"/>
                  </a:lnTo>
                  <a:lnTo>
                    <a:pt x="422160" y="210058"/>
                  </a:lnTo>
                  <a:lnTo>
                    <a:pt x="425589" y="206629"/>
                  </a:lnTo>
                  <a:lnTo>
                    <a:pt x="427367" y="202311"/>
                  </a:lnTo>
                  <a:lnTo>
                    <a:pt x="427367" y="192150"/>
                  </a:lnTo>
                  <a:lnTo>
                    <a:pt x="425589" y="187833"/>
                  </a:lnTo>
                  <a:lnTo>
                    <a:pt x="422160" y="184404"/>
                  </a:lnTo>
                  <a:lnTo>
                    <a:pt x="418858" y="180975"/>
                  </a:lnTo>
                  <a:lnTo>
                    <a:pt x="414540" y="179197"/>
                  </a:lnTo>
                  <a:close/>
                </a:path>
                <a:path w="881380" h="216535">
                  <a:moveTo>
                    <a:pt x="628916" y="8128"/>
                  </a:moveTo>
                  <a:lnTo>
                    <a:pt x="598309" y="8128"/>
                  </a:lnTo>
                  <a:lnTo>
                    <a:pt x="543064" y="90932"/>
                  </a:lnTo>
                  <a:lnTo>
                    <a:pt x="525985" y="125487"/>
                  </a:lnTo>
                  <a:lnTo>
                    <a:pt x="523252" y="146812"/>
                  </a:lnTo>
                  <a:lnTo>
                    <a:pt x="523869" y="156866"/>
                  </a:lnTo>
                  <a:lnTo>
                    <a:pt x="544652" y="197453"/>
                  </a:lnTo>
                  <a:lnTo>
                    <a:pt x="587222" y="216007"/>
                  </a:lnTo>
                  <a:lnTo>
                    <a:pt x="597293" y="216535"/>
                  </a:lnTo>
                  <a:lnTo>
                    <a:pt x="607344" y="216007"/>
                  </a:lnTo>
                  <a:lnTo>
                    <a:pt x="649792" y="197453"/>
                  </a:lnTo>
                  <a:lnTo>
                    <a:pt x="653585" y="193421"/>
                  </a:lnTo>
                  <a:lnTo>
                    <a:pt x="597293" y="193421"/>
                  </a:lnTo>
                  <a:lnTo>
                    <a:pt x="590272" y="193040"/>
                  </a:lnTo>
                  <a:lnTo>
                    <a:pt x="555256" y="170687"/>
                  </a:lnTo>
                  <a:lnTo>
                    <a:pt x="549414" y="155829"/>
                  </a:lnTo>
                  <a:lnTo>
                    <a:pt x="549447" y="138303"/>
                  </a:lnTo>
                  <a:lnTo>
                    <a:pt x="572020" y="106680"/>
                  </a:lnTo>
                  <a:lnTo>
                    <a:pt x="597293" y="100584"/>
                  </a:lnTo>
                  <a:lnTo>
                    <a:pt x="653516" y="100584"/>
                  </a:lnTo>
                  <a:lnTo>
                    <a:pt x="650316" y="97155"/>
                  </a:lnTo>
                  <a:lnTo>
                    <a:pt x="643410" y="91531"/>
                  </a:lnTo>
                  <a:lnTo>
                    <a:pt x="635647" y="86741"/>
                  </a:lnTo>
                  <a:lnTo>
                    <a:pt x="627222" y="82980"/>
                  </a:lnTo>
                  <a:lnTo>
                    <a:pt x="627058" y="82931"/>
                  </a:lnTo>
                  <a:lnTo>
                    <a:pt x="577481" y="82931"/>
                  </a:lnTo>
                  <a:lnTo>
                    <a:pt x="628916" y="8128"/>
                  </a:lnTo>
                  <a:close/>
                </a:path>
                <a:path w="881380" h="216535">
                  <a:moveTo>
                    <a:pt x="653516" y="100584"/>
                  </a:moveTo>
                  <a:lnTo>
                    <a:pt x="597293" y="100584"/>
                  </a:lnTo>
                  <a:lnTo>
                    <a:pt x="604221" y="100965"/>
                  </a:lnTo>
                  <a:lnTo>
                    <a:pt x="610708" y="102108"/>
                  </a:lnTo>
                  <a:lnTo>
                    <a:pt x="642886" y="130301"/>
                  </a:lnTo>
                  <a:lnTo>
                    <a:pt x="644918" y="138303"/>
                  </a:lnTo>
                  <a:lnTo>
                    <a:pt x="644918" y="155829"/>
                  </a:lnTo>
                  <a:lnTo>
                    <a:pt x="622312" y="187325"/>
                  </a:lnTo>
                  <a:lnTo>
                    <a:pt x="597293" y="193421"/>
                  </a:lnTo>
                  <a:lnTo>
                    <a:pt x="653585" y="193421"/>
                  </a:lnTo>
                  <a:lnTo>
                    <a:pt x="670481" y="156866"/>
                  </a:lnTo>
                  <a:lnTo>
                    <a:pt x="671080" y="146812"/>
                  </a:lnTo>
                  <a:lnTo>
                    <a:pt x="670485" y="136983"/>
                  </a:lnTo>
                  <a:lnTo>
                    <a:pt x="668699" y="127714"/>
                  </a:lnTo>
                  <a:lnTo>
                    <a:pt x="665722" y="119040"/>
                  </a:lnTo>
                  <a:lnTo>
                    <a:pt x="661555" y="110998"/>
                  </a:lnTo>
                  <a:lnTo>
                    <a:pt x="656364" y="103635"/>
                  </a:lnTo>
                  <a:lnTo>
                    <a:pt x="653516" y="100584"/>
                  </a:lnTo>
                  <a:close/>
                </a:path>
                <a:path w="881380" h="216535">
                  <a:moveTo>
                    <a:pt x="599325" y="78105"/>
                  </a:moveTo>
                  <a:lnTo>
                    <a:pt x="591578" y="78105"/>
                  </a:lnTo>
                  <a:lnTo>
                    <a:pt x="584212" y="79756"/>
                  </a:lnTo>
                  <a:lnTo>
                    <a:pt x="577481" y="82931"/>
                  </a:lnTo>
                  <a:lnTo>
                    <a:pt x="627058" y="82931"/>
                  </a:lnTo>
                  <a:lnTo>
                    <a:pt x="618343" y="80279"/>
                  </a:lnTo>
                  <a:lnTo>
                    <a:pt x="609037" y="78650"/>
                  </a:lnTo>
                  <a:lnTo>
                    <a:pt x="599325" y="78105"/>
                  </a:lnTo>
                  <a:close/>
                </a:path>
                <a:path w="881380" h="216535">
                  <a:moveTo>
                    <a:pt x="881138" y="112268"/>
                  </a:moveTo>
                  <a:lnTo>
                    <a:pt x="797572" y="112268"/>
                  </a:lnTo>
                  <a:lnTo>
                    <a:pt x="801509" y="112903"/>
                  </a:lnTo>
                  <a:lnTo>
                    <a:pt x="805192" y="114300"/>
                  </a:lnTo>
                  <a:lnTo>
                    <a:pt x="808748" y="115697"/>
                  </a:lnTo>
                  <a:lnTo>
                    <a:pt x="813701" y="117856"/>
                  </a:lnTo>
                  <a:lnTo>
                    <a:pt x="820051" y="120904"/>
                  </a:lnTo>
                  <a:lnTo>
                    <a:pt x="825766" y="123951"/>
                  </a:lnTo>
                  <a:lnTo>
                    <a:pt x="830973" y="126365"/>
                  </a:lnTo>
                  <a:lnTo>
                    <a:pt x="840404" y="129672"/>
                  </a:lnTo>
                  <a:lnTo>
                    <a:pt x="845197" y="130556"/>
                  </a:lnTo>
                  <a:lnTo>
                    <a:pt x="850277" y="130556"/>
                  </a:lnTo>
                  <a:lnTo>
                    <a:pt x="859422" y="129667"/>
                  </a:lnTo>
                  <a:lnTo>
                    <a:pt x="867565" y="127015"/>
                  </a:lnTo>
                  <a:lnTo>
                    <a:pt x="874798" y="122572"/>
                  </a:lnTo>
                  <a:lnTo>
                    <a:pt x="881138" y="116332"/>
                  </a:lnTo>
                  <a:lnTo>
                    <a:pt x="881138" y="112268"/>
                  </a:lnTo>
                  <a:close/>
                </a:path>
                <a:path w="881380" h="216535">
                  <a:moveTo>
                    <a:pt x="801509" y="88773"/>
                  </a:moveTo>
                  <a:lnTo>
                    <a:pt x="796302" y="88773"/>
                  </a:lnTo>
                  <a:lnTo>
                    <a:pt x="787232" y="89485"/>
                  </a:lnTo>
                  <a:lnTo>
                    <a:pt x="779078" y="91614"/>
                  </a:lnTo>
                  <a:lnTo>
                    <a:pt x="771853" y="95148"/>
                  </a:lnTo>
                  <a:lnTo>
                    <a:pt x="765568" y="100075"/>
                  </a:lnTo>
                  <a:lnTo>
                    <a:pt x="765568" y="125475"/>
                  </a:lnTo>
                  <a:lnTo>
                    <a:pt x="769759" y="121031"/>
                  </a:lnTo>
                  <a:lnTo>
                    <a:pt x="774077" y="117729"/>
                  </a:lnTo>
                  <a:lnTo>
                    <a:pt x="782713" y="113411"/>
                  </a:lnTo>
                  <a:lnTo>
                    <a:pt x="787793" y="112268"/>
                  </a:lnTo>
                  <a:lnTo>
                    <a:pt x="881138" y="112268"/>
                  </a:lnTo>
                  <a:lnTo>
                    <a:pt x="881138" y="107187"/>
                  </a:lnTo>
                  <a:lnTo>
                    <a:pt x="848753" y="107187"/>
                  </a:lnTo>
                  <a:lnTo>
                    <a:pt x="845070" y="106425"/>
                  </a:lnTo>
                  <a:lnTo>
                    <a:pt x="820686" y="95504"/>
                  </a:lnTo>
                  <a:lnTo>
                    <a:pt x="815479" y="93091"/>
                  </a:lnTo>
                  <a:lnTo>
                    <a:pt x="810907" y="91440"/>
                  </a:lnTo>
                  <a:lnTo>
                    <a:pt x="806335" y="89662"/>
                  </a:lnTo>
                  <a:lnTo>
                    <a:pt x="801509" y="88773"/>
                  </a:lnTo>
                  <a:close/>
                </a:path>
                <a:path w="881380" h="216535">
                  <a:moveTo>
                    <a:pt x="881138" y="90678"/>
                  </a:moveTo>
                  <a:lnTo>
                    <a:pt x="858659" y="107187"/>
                  </a:lnTo>
                  <a:lnTo>
                    <a:pt x="881138" y="107187"/>
                  </a:lnTo>
                  <a:lnTo>
                    <a:pt x="881138" y="90678"/>
                  </a:lnTo>
                  <a:close/>
                </a:path>
                <a:path w="881380" h="216535">
                  <a:moveTo>
                    <a:pt x="246430" y="154559"/>
                  </a:moveTo>
                  <a:lnTo>
                    <a:pt x="219963" y="154559"/>
                  </a:lnTo>
                  <a:lnTo>
                    <a:pt x="220854" y="163200"/>
                  </a:lnTo>
                  <a:lnTo>
                    <a:pt x="240357" y="199009"/>
                  </a:lnTo>
                  <a:lnTo>
                    <a:pt x="281884" y="216034"/>
                  </a:lnTo>
                  <a:lnTo>
                    <a:pt x="292252" y="216535"/>
                  </a:lnTo>
                  <a:lnTo>
                    <a:pt x="302405" y="216054"/>
                  </a:lnTo>
                  <a:lnTo>
                    <a:pt x="344100" y="199405"/>
                  </a:lnTo>
                  <a:lnTo>
                    <a:pt x="350197" y="193421"/>
                  </a:lnTo>
                  <a:lnTo>
                    <a:pt x="292252" y="193421"/>
                  </a:lnTo>
                  <a:lnTo>
                    <a:pt x="282355" y="192732"/>
                  </a:lnTo>
                  <a:lnTo>
                    <a:pt x="249869" y="170052"/>
                  </a:lnTo>
                  <a:lnTo>
                    <a:pt x="247419" y="162675"/>
                  </a:lnTo>
                  <a:lnTo>
                    <a:pt x="246430" y="154559"/>
                  </a:lnTo>
                  <a:close/>
                </a:path>
                <a:path w="881380" h="216535">
                  <a:moveTo>
                    <a:pt x="345559" y="26288"/>
                  </a:moveTo>
                  <a:lnTo>
                    <a:pt x="298094" y="26288"/>
                  </a:lnTo>
                  <a:lnTo>
                    <a:pt x="305688" y="27812"/>
                  </a:lnTo>
                  <a:lnTo>
                    <a:pt x="312229" y="31115"/>
                  </a:lnTo>
                  <a:lnTo>
                    <a:pt x="318757" y="34290"/>
                  </a:lnTo>
                  <a:lnTo>
                    <a:pt x="323722" y="38608"/>
                  </a:lnTo>
                  <a:lnTo>
                    <a:pt x="327113" y="44196"/>
                  </a:lnTo>
                  <a:lnTo>
                    <a:pt x="330504" y="49657"/>
                  </a:lnTo>
                  <a:lnTo>
                    <a:pt x="332206" y="55753"/>
                  </a:lnTo>
                  <a:lnTo>
                    <a:pt x="332206" y="62357"/>
                  </a:lnTo>
                  <a:lnTo>
                    <a:pt x="306209" y="95742"/>
                  </a:lnTo>
                  <a:lnTo>
                    <a:pt x="288683" y="98298"/>
                  </a:lnTo>
                  <a:lnTo>
                    <a:pt x="266280" y="98298"/>
                  </a:lnTo>
                  <a:lnTo>
                    <a:pt x="266280" y="120396"/>
                  </a:lnTo>
                  <a:lnTo>
                    <a:pt x="288683" y="120396"/>
                  </a:lnTo>
                  <a:lnTo>
                    <a:pt x="299628" y="120993"/>
                  </a:lnTo>
                  <a:lnTo>
                    <a:pt x="334560" y="141589"/>
                  </a:lnTo>
                  <a:lnTo>
                    <a:pt x="337807" y="163575"/>
                  </a:lnTo>
                  <a:lnTo>
                    <a:pt x="335978" y="169799"/>
                  </a:lnTo>
                  <a:lnTo>
                    <a:pt x="328688" y="180975"/>
                  </a:lnTo>
                  <a:lnTo>
                    <a:pt x="323418" y="185420"/>
                  </a:lnTo>
                  <a:lnTo>
                    <a:pt x="309676" y="191770"/>
                  </a:lnTo>
                  <a:lnTo>
                    <a:pt x="301574" y="193421"/>
                  </a:lnTo>
                  <a:lnTo>
                    <a:pt x="350197" y="193421"/>
                  </a:lnTo>
                  <a:lnTo>
                    <a:pt x="364020" y="156591"/>
                  </a:lnTo>
                  <a:lnTo>
                    <a:pt x="363248" y="147064"/>
                  </a:lnTo>
                  <a:lnTo>
                    <a:pt x="338151" y="113887"/>
                  </a:lnTo>
                  <a:lnTo>
                    <a:pt x="322275" y="108458"/>
                  </a:lnTo>
                  <a:lnTo>
                    <a:pt x="329516" y="106078"/>
                  </a:lnTo>
                  <a:lnTo>
                    <a:pt x="355998" y="78184"/>
                  </a:lnTo>
                  <a:lnTo>
                    <a:pt x="358614" y="62357"/>
                  </a:lnTo>
                  <a:lnTo>
                    <a:pt x="358559" y="59944"/>
                  </a:lnTo>
                  <a:lnTo>
                    <a:pt x="358132" y="53760"/>
                  </a:lnTo>
                  <a:lnTo>
                    <a:pt x="356511" y="46259"/>
                  </a:lnTo>
                  <a:lnTo>
                    <a:pt x="353808" y="39092"/>
                  </a:lnTo>
                  <a:lnTo>
                    <a:pt x="350024" y="32258"/>
                  </a:lnTo>
                  <a:lnTo>
                    <a:pt x="345559" y="26288"/>
                  </a:lnTo>
                  <a:close/>
                </a:path>
                <a:path w="881380" h="216535">
                  <a:moveTo>
                    <a:pt x="289445" y="3301"/>
                  </a:moveTo>
                  <a:lnTo>
                    <a:pt x="245860" y="16277"/>
                  </a:lnTo>
                  <a:lnTo>
                    <a:pt x="222381" y="50180"/>
                  </a:lnTo>
                  <a:lnTo>
                    <a:pt x="220217" y="67183"/>
                  </a:lnTo>
                  <a:lnTo>
                    <a:pt x="246938" y="67183"/>
                  </a:lnTo>
                  <a:lnTo>
                    <a:pt x="246938" y="59944"/>
                  </a:lnTo>
                  <a:lnTo>
                    <a:pt x="248602" y="53086"/>
                  </a:lnTo>
                  <a:lnTo>
                    <a:pt x="251904" y="46862"/>
                  </a:lnTo>
                  <a:lnTo>
                    <a:pt x="255219" y="40512"/>
                  </a:lnTo>
                  <a:lnTo>
                    <a:pt x="260095" y="35560"/>
                  </a:lnTo>
                  <a:lnTo>
                    <a:pt x="266547" y="31876"/>
                  </a:lnTo>
                  <a:lnTo>
                    <a:pt x="272986" y="28067"/>
                  </a:lnTo>
                  <a:lnTo>
                    <a:pt x="280619" y="26288"/>
                  </a:lnTo>
                  <a:lnTo>
                    <a:pt x="345559" y="26288"/>
                  </a:lnTo>
                  <a:lnTo>
                    <a:pt x="345247" y="25872"/>
                  </a:lnTo>
                  <a:lnTo>
                    <a:pt x="308660" y="5270"/>
                  </a:lnTo>
                  <a:lnTo>
                    <a:pt x="299340" y="3798"/>
                  </a:lnTo>
                  <a:lnTo>
                    <a:pt x="289445" y="3301"/>
                  </a:lnTo>
                  <a:close/>
                </a:path>
                <a:path w="881380" h="216535">
                  <a:moveTo>
                    <a:pt x="176440" y="27050"/>
                  </a:moveTo>
                  <a:lnTo>
                    <a:pt x="120535" y="27050"/>
                  </a:lnTo>
                  <a:lnTo>
                    <a:pt x="129696" y="27672"/>
                  </a:lnTo>
                  <a:lnTo>
                    <a:pt x="137841" y="29543"/>
                  </a:lnTo>
                  <a:lnTo>
                    <a:pt x="162267" y="64897"/>
                  </a:lnTo>
                  <a:lnTo>
                    <a:pt x="161743" y="70544"/>
                  </a:lnTo>
                  <a:lnTo>
                    <a:pt x="142738" y="104140"/>
                  </a:lnTo>
                  <a:lnTo>
                    <a:pt x="53847" y="194691"/>
                  </a:lnTo>
                  <a:lnTo>
                    <a:pt x="53847" y="211962"/>
                  </a:lnTo>
                  <a:lnTo>
                    <a:pt x="195618" y="211962"/>
                  </a:lnTo>
                  <a:lnTo>
                    <a:pt x="195618" y="188849"/>
                  </a:lnTo>
                  <a:lnTo>
                    <a:pt x="92278" y="188849"/>
                  </a:lnTo>
                  <a:lnTo>
                    <a:pt x="145732" y="136398"/>
                  </a:lnTo>
                  <a:lnTo>
                    <a:pt x="173357" y="104876"/>
                  </a:lnTo>
                  <a:lnTo>
                    <a:pt x="188728" y="64897"/>
                  </a:lnTo>
                  <a:lnTo>
                    <a:pt x="188633" y="62737"/>
                  </a:lnTo>
                  <a:lnTo>
                    <a:pt x="180339" y="32638"/>
                  </a:lnTo>
                  <a:lnTo>
                    <a:pt x="176440" y="27050"/>
                  </a:lnTo>
                  <a:close/>
                </a:path>
                <a:path w="881380" h="216535">
                  <a:moveTo>
                    <a:pt x="120789" y="3301"/>
                  </a:moveTo>
                  <a:lnTo>
                    <a:pt x="76957" y="17272"/>
                  </a:lnTo>
                  <a:lnTo>
                    <a:pt x="53694" y="52784"/>
                  </a:lnTo>
                  <a:lnTo>
                    <a:pt x="51561" y="70485"/>
                  </a:lnTo>
                  <a:lnTo>
                    <a:pt x="78282" y="70485"/>
                  </a:lnTo>
                  <a:lnTo>
                    <a:pt x="78282" y="62737"/>
                  </a:lnTo>
                  <a:lnTo>
                    <a:pt x="79946" y="55499"/>
                  </a:lnTo>
                  <a:lnTo>
                    <a:pt x="86563" y="42291"/>
                  </a:lnTo>
                  <a:lnTo>
                    <a:pt x="91389" y="36957"/>
                  </a:lnTo>
                  <a:lnTo>
                    <a:pt x="98348" y="32638"/>
                  </a:lnTo>
                  <a:lnTo>
                    <a:pt x="104114" y="28956"/>
                  </a:lnTo>
                  <a:lnTo>
                    <a:pt x="111709" y="27050"/>
                  </a:lnTo>
                  <a:lnTo>
                    <a:pt x="176440" y="27050"/>
                  </a:lnTo>
                  <a:lnTo>
                    <a:pt x="175703" y="25995"/>
                  </a:lnTo>
                  <a:lnTo>
                    <a:pt x="139909" y="5207"/>
                  </a:lnTo>
                  <a:lnTo>
                    <a:pt x="130660" y="3778"/>
                  </a:lnTo>
                  <a:lnTo>
                    <a:pt x="120789" y="3301"/>
                  </a:lnTo>
                  <a:close/>
                </a:path>
                <a:path w="881380" h="216535">
                  <a:moveTo>
                    <a:pt x="31559" y="0"/>
                  </a:moveTo>
                  <a:lnTo>
                    <a:pt x="2539" y="0"/>
                  </a:lnTo>
                  <a:lnTo>
                    <a:pt x="2539" y="29591"/>
                  </a:lnTo>
                  <a:lnTo>
                    <a:pt x="17043" y="29591"/>
                  </a:lnTo>
                  <a:lnTo>
                    <a:pt x="15978" y="38544"/>
                  </a:lnTo>
                  <a:lnTo>
                    <a:pt x="12784" y="45593"/>
                  </a:lnTo>
                  <a:lnTo>
                    <a:pt x="7458" y="50736"/>
                  </a:lnTo>
                  <a:lnTo>
                    <a:pt x="0" y="53975"/>
                  </a:lnTo>
                  <a:lnTo>
                    <a:pt x="0" y="68199"/>
                  </a:lnTo>
                  <a:lnTo>
                    <a:pt x="29425" y="42259"/>
                  </a:lnTo>
                  <a:lnTo>
                    <a:pt x="31449" y="29591"/>
                  </a:lnTo>
                  <a:lnTo>
                    <a:pt x="3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2667" y="2503386"/>
            <a:ext cx="151001" cy="419713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2164067" y="3400002"/>
            <a:ext cx="3354704" cy="584200"/>
            <a:chOff x="2164067" y="3400002"/>
            <a:chExt cx="3354704" cy="584200"/>
          </a:xfrm>
        </p:grpSpPr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4067" y="3400002"/>
              <a:ext cx="3354348" cy="58379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167001" y="3403726"/>
              <a:ext cx="3298825" cy="527685"/>
            </a:xfrm>
            <a:custGeom>
              <a:avLst/>
              <a:gdLst/>
              <a:ahLst/>
              <a:cxnLst/>
              <a:rect l="l" t="t" r="r" b="b"/>
              <a:pathLst>
                <a:path w="3298825" h="527685">
                  <a:moveTo>
                    <a:pt x="115570" y="152527"/>
                  </a:moveTo>
                  <a:lnTo>
                    <a:pt x="86029" y="121132"/>
                  </a:lnTo>
                  <a:lnTo>
                    <a:pt x="72097" y="78714"/>
                  </a:lnTo>
                  <a:lnTo>
                    <a:pt x="70866" y="20320"/>
                  </a:lnTo>
                  <a:lnTo>
                    <a:pt x="48006" y="20320"/>
                  </a:lnTo>
                  <a:lnTo>
                    <a:pt x="48006" y="61849"/>
                  </a:lnTo>
                  <a:lnTo>
                    <a:pt x="47650" y="71424"/>
                  </a:lnTo>
                  <a:lnTo>
                    <a:pt x="35763" y="117081"/>
                  </a:lnTo>
                  <a:lnTo>
                    <a:pt x="7543" y="152869"/>
                  </a:lnTo>
                  <a:lnTo>
                    <a:pt x="0" y="157988"/>
                  </a:lnTo>
                  <a:lnTo>
                    <a:pt x="14605" y="175641"/>
                  </a:lnTo>
                  <a:lnTo>
                    <a:pt x="42291" y="148590"/>
                  </a:lnTo>
                  <a:lnTo>
                    <a:pt x="59944" y="110109"/>
                  </a:lnTo>
                  <a:lnTo>
                    <a:pt x="63017" y="119608"/>
                  </a:lnTo>
                  <a:lnTo>
                    <a:pt x="81711" y="152869"/>
                  </a:lnTo>
                  <a:lnTo>
                    <a:pt x="102362" y="170688"/>
                  </a:lnTo>
                  <a:lnTo>
                    <a:pt x="115570" y="152527"/>
                  </a:lnTo>
                  <a:close/>
                </a:path>
                <a:path w="3298825" h="527685">
                  <a:moveTo>
                    <a:pt x="127000" y="328549"/>
                  </a:moveTo>
                  <a:lnTo>
                    <a:pt x="13208" y="328549"/>
                  </a:lnTo>
                  <a:lnTo>
                    <a:pt x="13208" y="347726"/>
                  </a:lnTo>
                  <a:lnTo>
                    <a:pt x="103632" y="347726"/>
                  </a:lnTo>
                  <a:lnTo>
                    <a:pt x="103555" y="355041"/>
                  </a:lnTo>
                  <a:lnTo>
                    <a:pt x="100469" y="402844"/>
                  </a:lnTo>
                  <a:lnTo>
                    <a:pt x="97155" y="427736"/>
                  </a:lnTo>
                  <a:lnTo>
                    <a:pt x="120523" y="429514"/>
                  </a:lnTo>
                  <a:lnTo>
                    <a:pt x="125450" y="389331"/>
                  </a:lnTo>
                  <a:lnTo>
                    <a:pt x="126898" y="358165"/>
                  </a:lnTo>
                  <a:lnTo>
                    <a:pt x="127000" y="328549"/>
                  </a:lnTo>
                  <a:close/>
                </a:path>
                <a:path w="3298825" h="527685">
                  <a:moveTo>
                    <a:pt x="141097" y="471297"/>
                  </a:moveTo>
                  <a:lnTo>
                    <a:pt x="140284" y="458851"/>
                  </a:lnTo>
                  <a:lnTo>
                    <a:pt x="139954" y="453644"/>
                  </a:lnTo>
                  <a:lnTo>
                    <a:pt x="131495" y="454647"/>
                  </a:lnTo>
                  <a:lnTo>
                    <a:pt x="87668" y="458114"/>
                  </a:lnTo>
                  <a:lnTo>
                    <a:pt x="69850" y="458851"/>
                  </a:lnTo>
                  <a:lnTo>
                    <a:pt x="69850" y="392176"/>
                  </a:lnTo>
                  <a:lnTo>
                    <a:pt x="46482" y="392176"/>
                  </a:lnTo>
                  <a:lnTo>
                    <a:pt x="46482" y="459613"/>
                  </a:lnTo>
                  <a:lnTo>
                    <a:pt x="38354" y="459867"/>
                  </a:lnTo>
                  <a:lnTo>
                    <a:pt x="14986" y="460248"/>
                  </a:lnTo>
                  <a:lnTo>
                    <a:pt x="7747" y="460248"/>
                  </a:lnTo>
                  <a:lnTo>
                    <a:pt x="762" y="460375"/>
                  </a:lnTo>
                  <a:lnTo>
                    <a:pt x="3429" y="479425"/>
                  </a:lnTo>
                  <a:lnTo>
                    <a:pt x="13614" y="479475"/>
                  </a:lnTo>
                  <a:lnTo>
                    <a:pt x="46355" y="479171"/>
                  </a:lnTo>
                  <a:lnTo>
                    <a:pt x="93599" y="476758"/>
                  </a:lnTo>
                  <a:lnTo>
                    <a:pt x="129400" y="473011"/>
                  </a:lnTo>
                  <a:lnTo>
                    <a:pt x="141097" y="471297"/>
                  </a:lnTo>
                  <a:close/>
                </a:path>
                <a:path w="3298825" h="527685">
                  <a:moveTo>
                    <a:pt x="148336" y="4191"/>
                  </a:moveTo>
                  <a:lnTo>
                    <a:pt x="125984" y="4191"/>
                  </a:lnTo>
                  <a:lnTo>
                    <a:pt x="125984" y="78232"/>
                  </a:lnTo>
                  <a:lnTo>
                    <a:pt x="91440" y="78232"/>
                  </a:lnTo>
                  <a:lnTo>
                    <a:pt x="91440" y="97917"/>
                  </a:lnTo>
                  <a:lnTo>
                    <a:pt x="125984" y="97917"/>
                  </a:lnTo>
                  <a:lnTo>
                    <a:pt x="125984" y="211709"/>
                  </a:lnTo>
                  <a:lnTo>
                    <a:pt x="148336" y="211709"/>
                  </a:lnTo>
                  <a:lnTo>
                    <a:pt x="148336" y="4191"/>
                  </a:lnTo>
                  <a:close/>
                </a:path>
                <a:path w="3298825" h="527685">
                  <a:moveTo>
                    <a:pt x="194564" y="0"/>
                  </a:moveTo>
                  <a:lnTo>
                    <a:pt x="171958" y="0"/>
                  </a:lnTo>
                  <a:lnTo>
                    <a:pt x="171958" y="222631"/>
                  </a:lnTo>
                  <a:lnTo>
                    <a:pt x="194564" y="222631"/>
                  </a:lnTo>
                  <a:lnTo>
                    <a:pt x="194564" y="0"/>
                  </a:lnTo>
                  <a:close/>
                </a:path>
                <a:path w="3298825" h="527685">
                  <a:moveTo>
                    <a:pt x="210439" y="396748"/>
                  </a:moveTo>
                  <a:lnTo>
                    <a:pt x="176403" y="396748"/>
                  </a:lnTo>
                  <a:lnTo>
                    <a:pt x="176403" y="304800"/>
                  </a:lnTo>
                  <a:lnTo>
                    <a:pt x="152527" y="304800"/>
                  </a:lnTo>
                  <a:lnTo>
                    <a:pt x="152527" y="527431"/>
                  </a:lnTo>
                  <a:lnTo>
                    <a:pt x="176403" y="527431"/>
                  </a:lnTo>
                  <a:lnTo>
                    <a:pt x="176403" y="416814"/>
                  </a:lnTo>
                  <a:lnTo>
                    <a:pt x="210439" y="416814"/>
                  </a:lnTo>
                  <a:lnTo>
                    <a:pt x="210439" y="396748"/>
                  </a:lnTo>
                  <a:close/>
                </a:path>
                <a:path w="3298825" h="527685">
                  <a:moveTo>
                    <a:pt x="342900" y="388493"/>
                  </a:moveTo>
                  <a:lnTo>
                    <a:pt x="340614" y="381508"/>
                  </a:lnTo>
                  <a:lnTo>
                    <a:pt x="336169" y="375412"/>
                  </a:lnTo>
                  <a:lnTo>
                    <a:pt x="335381" y="374396"/>
                  </a:lnTo>
                  <a:lnTo>
                    <a:pt x="331597" y="369443"/>
                  </a:lnTo>
                  <a:lnTo>
                    <a:pt x="325374" y="364744"/>
                  </a:lnTo>
                  <a:lnTo>
                    <a:pt x="320802" y="362889"/>
                  </a:lnTo>
                  <a:lnTo>
                    <a:pt x="320802" y="396748"/>
                  </a:lnTo>
                  <a:lnTo>
                    <a:pt x="320548" y="403733"/>
                  </a:lnTo>
                  <a:lnTo>
                    <a:pt x="317627" y="409194"/>
                  </a:lnTo>
                  <a:lnTo>
                    <a:pt x="306197" y="416814"/>
                  </a:lnTo>
                  <a:lnTo>
                    <a:pt x="298577" y="418719"/>
                  </a:lnTo>
                  <a:lnTo>
                    <a:pt x="289052" y="418846"/>
                  </a:lnTo>
                  <a:lnTo>
                    <a:pt x="279400" y="418719"/>
                  </a:lnTo>
                  <a:lnTo>
                    <a:pt x="271780" y="416814"/>
                  </a:lnTo>
                  <a:lnTo>
                    <a:pt x="260604" y="409194"/>
                  </a:lnTo>
                  <a:lnTo>
                    <a:pt x="257683" y="403733"/>
                  </a:lnTo>
                  <a:lnTo>
                    <a:pt x="257683" y="389763"/>
                  </a:lnTo>
                  <a:lnTo>
                    <a:pt x="260604" y="384302"/>
                  </a:lnTo>
                  <a:lnTo>
                    <a:pt x="271780" y="376428"/>
                  </a:lnTo>
                  <a:lnTo>
                    <a:pt x="279400" y="374396"/>
                  </a:lnTo>
                  <a:lnTo>
                    <a:pt x="298577" y="374396"/>
                  </a:lnTo>
                  <a:lnTo>
                    <a:pt x="306197" y="376428"/>
                  </a:lnTo>
                  <a:lnTo>
                    <a:pt x="317627" y="384302"/>
                  </a:lnTo>
                  <a:lnTo>
                    <a:pt x="320548" y="389763"/>
                  </a:lnTo>
                  <a:lnTo>
                    <a:pt x="320802" y="396748"/>
                  </a:lnTo>
                  <a:lnTo>
                    <a:pt x="320802" y="362889"/>
                  </a:lnTo>
                  <a:lnTo>
                    <a:pt x="289052" y="356235"/>
                  </a:lnTo>
                  <a:lnTo>
                    <a:pt x="281139" y="356628"/>
                  </a:lnTo>
                  <a:lnTo>
                    <a:pt x="241681" y="375412"/>
                  </a:lnTo>
                  <a:lnTo>
                    <a:pt x="234950" y="388493"/>
                  </a:lnTo>
                  <a:lnTo>
                    <a:pt x="234950" y="404876"/>
                  </a:lnTo>
                  <a:lnTo>
                    <a:pt x="266941" y="434352"/>
                  </a:lnTo>
                  <a:lnTo>
                    <a:pt x="289052" y="437261"/>
                  </a:lnTo>
                  <a:lnTo>
                    <a:pt x="296875" y="436880"/>
                  </a:lnTo>
                  <a:lnTo>
                    <a:pt x="335584" y="418846"/>
                  </a:lnTo>
                  <a:lnTo>
                    <a:pt x="336169" y="418084"/>
                  </a:lnTo>
                  <a:lnTo>
                    <a:pt x="340614" y="411988"/>
                  </a:lnTo>
                  <a:lnTo>
                    <a:pt x="342900" y="404876"/>
                  </a:lnTo>
                  <a:lnTo>
                    <a:pt x="342900" y="388493"/>
                  </a:lnTo>
                  <a:close/>
                </a:path>
                <a:path w="3298825" h="527685">
                  <a:moveTo>
                    <a:pt x="355346" y="327406"/>
                  </a:moveTo>
                  <a:lnTo>
                    <a:pt x="300990" y="327406"/>
                  </a:lnTo>
                  <a:lnTo>
                    <a:pt x="300990" y="303784"/>
                  </a:lnTo>
                  <a:lnTo>
                    <a:pt x="277368" y="303784"/>
                  </a:lnTo>
                  <a:lnTo>
                    <a:pt x="277368" y="327406"/>
                  </a:lnTo>
                  <a:lnTo>
                    <a:pt x="222631" y="327406"/>
                  </a:lnTo>
                  <a:lnTo>
                    <a:pt x="222631" y="346202"/>
                  </a:lnTo>
                  <a:lnTo>
                    <a:pt x="355346" y="346202"/>
                  </a:lnTo>
                  <a:lnTo>
                    <a:pt x="355346" y="327406"/>
                  </a:lnTo>
                  <a:close/>
                </a:path>
                <a:path w="3298825" h="527685">
                  <a:moveTo>
                    <a:pt x="368300" y="5715"/>
                  </a:moveTo>
                  <a:lnTo>
                    <a:pt x="345948" y="5715"/>
                  </a:lnTo>
                  <a:lnTo>
                    <a:pt x="345948" y="60833"/>
                  </a:lnTo>
                  <a:lnTo>
                    <a:pt x="315849" y="60833"/>
                  </a:lnTo>
                  <a:lnTo>
                    <a:pt x="317080" y="52692"/>
                  </a:lnTo>
                  <a:lnTo>
                    <a:pt x="317957" y="44437"/>
                  </a:lnTo>
                  <a:lnTo>
                    <a:pt x="318465" y="36068"/>
                  </a:lnTo>
                  <a:lnTo>
                    <a:pt x="318643" y="27559"/>
                  </a:lnTo>
                  <a:lnTo>
                    <a:pt x="232156" y="27559"/>
                  </a:lnTo>
                  <a:lnTo>
                    <a:pt x="232156" y="46863"/>
                  </a:lnTo>
                  <a:lnTo>
                    <a:pt x="295275" y="46863"/>
                  </a:lnTo>
                  <a:lnTo>
                    <a:pt x="292887" y="63703"/>
                  </a:lnTo>
                  <a:lnTo>
                    <a:pt x="274447" y="109220"/>
                  </a:lnTo>
                  <a:lnTo>
                    <a:pt x="237756" y="147320"/>
                  </a:lnTo>
                  <a:lnTo>
                    <a:pt x="221234" y="158254"/>
                  </a:lnTo>
                  <a:lnTo>
                    <a:pt x="235077" y="175133"/>
                  </a:lnTo>
                  <a:lnTo>
                    <a:pt x="274980" y="144005"/>
                  </a:lnTo>
                  <a:lnTo>
                    <a:pt x="301002" y="107302"/>
                  </a:lnTo>
                  <a:lnTo>
                    <a:pt x="311658" y="80264"/>
                  </a:lnTo>
                  <a:lnTo>
                    <a:pt x="345948" y="80264"/>
                  </a:lnTo>
                  <a:lnTo>
                    <a:pt x="345948" y="116459"/>
                  </a:lnTo>
                  <a:lnTo>
                    <a:pt x="307975" y="116459"/>
                  </a:lnTo>
                  <a:lnTo>
                    <a:pt x="307975" y="135890"/>
                  </a:lnTo>
                  <a:lnTo>
                    <a:pt x="345948" y="135890"/>
                  </a:lnTo>
                  <a:lnTo>
                    <a:pt x="345948" y="211709"/>
                  </a:lnTo>
                  <a:lnTo>
                    <a:pt x="368300" y="211709"/>
                  </a:lnTo>
                  <a:lnTo>
                    <a:pt x="368300" y="80264"/>
                  </a:lnTo>
                  <a:lnTo>
                    <a:pt x="368300" y="60833"/>
                  </a:lnTo>
                  <a:lnTo>
                    <a:pt x="368300" y="5715"/>
                  </a:lnTo>
                  <a:close/>
                </a:path>
                <a:path w="3298825" h="527685">
                  <a:moveTo>
                    <a:pt x="397383" y="455422"/>
                  </a:moveTo>
                  <a:lnTo>
                    <a:pt x="250317" y="455422"/>
                  </a:lnTo>
                  <a:lnTo>
                    <a:pt x="250317" y="474472"/>
                  </a:lnTo>
                  <a:lnTo>
                    <a:pt x="373761" y="474472"/>
                  </a:lnTo>
                  <a:lnTo>
                    <a:pt x="373761" y="527431"/>
                  </a:lnTo>
                  <a:lnTo>
                    <a:pt x="397383" y="527431"/>
                  </a:lnTo>
                  <a:lnTo>
                    <a:pt x="397383" y="455422"/>
                  </a:lnTo>
                  <a:close/>
                </a:path>
                <a:path w="3298825" h="527685">
                  <a:moveTo>
                    <a:pt x="413766" y="0"/>
                  </a:moveTo>
                  <a:lnTo>
                    <a:pt x="391414" y="0"/>
                  </a:lnTo>
                  <a:lnTo>
                    <a:pt x="391414" y="222631"/>
                  </a:lnTo>
                  <a:lnTo>
                    <a:pt x="413766" y="222631"/>
                  </a:lnTo>
                  <a:lnTo>
                    <a:pt x="413766" y="0"/>
                  </a:lnTo>
                  <a:close/>
                </a:path>
                <a:path w="3298825" h="527685">
                  <a:moveTo>
                    <a:pt x="429768" y="365125"/>
                  </a:moveTo>
                  <a:lnTo>
                    <a:pt x="397383" y="365125"/>
                  </a:lnTo>
                  <a:lnTo>
                    <a:pt x="397383" y="304800"/>
                  </a:lnTo>
                  <a:lnTo>
                    <a:pt x="373761" y="304800"/>
                  </a:lnTo>
                  <a:lnTo>
                    <a:pt x="373761" y="443992"/>
                  </a:lnTo>
                  <a:lnTo>
                    <a:pt x="397383" y="443992"/>
                  </a:lnTo>
                  <a:lnTo>
                    <a:pt x="397383" y="384810"/>
                  </a:lnTo>
                  <a:lnTo>
                    <a:pt x="429768" y="384810"/>
                  </a:lnTo>
                  <a:lnTo>
                    <a:pt x="429768" y="365125"/>
                  </a:lnTo>
                  <a:close/>
                </a:path>
                <a:path w="3298825" h="527685">
                  <a:moveTo>
                    <a:pt x="560705" y="328549"/>
                  </a:moveTo>
                  <a:lnTo>
                    <a:pt x="454787" y="328549"/>
                  </a:lnTo>
                  <a:lnTo>
                    <a:pt x="454787" y="347472"/>
                  </a:lnTo>
                  <a:lnTo>
                    <a:pt x="536829" y="347472"/>
                  </a:lnTo>
                  <a:lnTo>
                    <a:pt x="533984" y="366433"/>
                  </a:lnTo>
                  <a:lnTo>
                    <a:pt x="510921" y="416560"/>
                  </a:lnTo>
                  <a:lnTo>
                    <a:pt x="482942" y="444398"/>
                  </a:lnTo>
                  <a:lnTo>
                    <a:pt x="444119" y="467741"/>
                  </a:lnTo>
                  <a:lnTo>
                    <a:pt x="456565" y="486918"/>
                  </a:lnTo>
                  <a:lnTo>
                    <a:pt x="490740" y="467042"/>
                  </a:lnTo>
                  <a:lnTo>
                    <a:pt x="528104" y="431622"/>
                  </a:lnTo>
                  <a:lnTo>
                    <a:pt x="550672" y="390525"/>
                  </a:lnTo>
                  <a:lnTo>
                    <a:pt x="560133" y="344703"/>
                  </a:lnTo>
                  <a:lnTo>
                    <a:pt x="560705" y="328549"/>
                  </a:lnTo>
                  <a:close/>
                </a:path>
                <a:path w="3298825" h="527685">
                  <a:moveTo>
                    <a:pt x="623570" y="70739"/>
                  </a:moveTo>
                  <a:lnTo>
                    <a:pt x="491109" y="70739"/>
                  </a:lnTo>
                  <a:lnTo>
                    <a:pt x="491109" y="53848"/>
                  </a:lnTo>
                  <a:lnTo>
                    <a:pt x="619887" y="53848"/>
                  </a:lnTo>
                  <a:lnTo>
                    <a:pt x="619887" y="5715"/>
                  </a:lnTo>
                  <a:lnTo>
                    <a:pt x="467233" y="5715"/>
                  </a:lnTo>
                  <a:lnTo>
                    <a:pt x="467233" y="22352"/>
                  </a:lnTo>
                  <a:lnTo>
                    <a:pt x="596265" y="22352"/>
                  </a:lnTo>
                  <a:lnTo>
                    <a:pt x="596265" y="38227"/>
                  </a:lnTo>
                  <a:lnTo>
                    <a:pt x="467741" y="38227"/>
                  </a:lnTo>
                  <a:lnTo>
                    <a:pt x="467741" y="87376"/>
                  </a:lnTo>
                  <a:lnTo>
                    <a:pt x="623570" y="87376"/>
                  </a:lnTo>
                  <a:lnTo>
                    <a:pt x="623570" y="70739"/>
                  </a:lnTo>
                  <a:close/>
                </a:path>
                <a:path w="3298825" h="527685">
                  <a:moveTo>
                    <a:pt x="626999" y="304800"/>
                  </a:moveTo>
                  <a:lnTo>
                    <a:pt x="603123" y="304800"/>
                  </a:lnTo>
                  <a:lnTo>
                    <a:pt x="603123" y="527431"/>
                  </a:lnTo>
                  <a:lnTo>
                    <a:pt x="626999" y="527431"/>
                  </a:lnTo>
                  <a:lnTo>
                    <a:pt x="626999" y="304800"/>
                  </a:lnTo>
                  <a:close/>
                </a:path>
                <a:path w="3298825" h="527685">
                  <a:moveTo>
                    <a:pt x="627253" y="203200"/>
                  </a:moveTo>
                  <a:lnTo>
                    <a:pt x="489585" y="203200"/>
                  </a:lnTo>
                  <a:lnTo>
                    <a:pt x="489585" y="184912"/>
                  </a:lnTo>
                  <a:lnTo>
                    <a:pt x="620395" y="184912"/>
                  </a:lnTo>
                  <a:lnTo>
                    <a:pt x="620395" y="135890"/>
                  </a:lnTo>
                  <a:lnTo>
                    <a:pt x="465709" y="135890"/>
                  </a:lnTo>
                  <a:lnTo>
                    <a:pt x="465709" y="152793"/>
                  </a:lnTo>
                  <a:lnTo>
                    <a:pt x="597027" y="152793"/>
                  </a:lnTo>
                  <a:lnTo>
                    <a:pt x="597027" y="169164"/>
                  </a:lnTo>
                  <a:lnTo>
                    <a:pt x="465963" y="169164"/>
                  </a:lnTo>
                  <a:lnTo>
                    <a:pt x="465963" y="219964"/>
                  </a:lnTo>
                  <a:lnTo>
                    <a:pt x="627253" y="219964"/>
                  </a:lnTo>
                  <a:lnTo>
                    <a:pt x="627253" y="203200"/>
                  </a:lnTo>
                  <a:close/>
                </a:path>
                <a:path w="3298825" h="527685">
                  <a:moveTo>
                    <a:pt x="645414" y="102108"/>
                  </a:moveTo>
                  <a:lnTo>
                    <a:pt x="441579" y="102108"/>
                  </a:lnTo>
                  <a:lnTo>
                    <a:pt x="441579" y="120269"/>
                  </a:lnTo>
                  <a:lnTo>
                    <a:pt x="645414" y="120269"/>
                  </a:lnTo>
                  <a:lnTo>
                    <a:pt x="645414" y="102108"/>
                  </a:lnTo>
                  <a:close/>
                </a:path>
                <a:path w="3298825" h="527685">
                  <a:moveTo>
                    <a:pt x="851535" y="111760"/>
                  </a:moveTo>
                  <a:lnTo>
                    <a:pt x="816978" y="89179"/>
                  </a:lnTo>
                  <a:lnTo>
                    <a:pt x="809498" y="79248"/>
                  </a:lnTo>
                  <a:lnTo>
                    <a:pt x="807808" y="76695"/>
                  </a:lnTo>
                  <a:lnTo>
                    <a:pt x="797814" y="40767"/>
                  </a:lnTo>
                  <a:lnTo>
                    <a:pt x="797814" y="13589"/>
                  </a:lnTo>
                  <a:lnTo>
                    <a:pt x="774446" y="13589"/>
                  </a:lnTo>
                  <a:lnTo>
                    <a:pt x="772629" y="56489"/>
                  </a:lnTo>
                  <a:lnTo>
                    <a:pt x="754494" y="92786"/>
                  </a:lnTo>
                  <a:lnTo>
                    <a:pt x="718947" y="116713"/>
                  </a:lnTo>
                  <a:lnTo>
                    <a:pt x="731647" y="135394"/>
                  </a:lnTo>
                  <a:lnTo>
                    <a:pt x="765340" y="113245"/>
                  </a:lnTo>
                  <a:lnTo>
                    <a:pt x="786638" y="79248"/>
                  </a:lnTo>
                  <a:lnTo>
                    <a:pt x="790562" y="87757"/>
                  </a:lnTo>
                  <a:lnTo>
                    <a:pt x="821474" y="121602"/>
                  </a:lnTo>
                  <a:lnTo>
                    <a:pt x="838581" y="130175"/>
                  </a:lnTo>
                  <a:lnTo>
                    <a:pt x="851535" y="111760"/>
                  </a:lnTo>
                  <a:close/>
                </a:path>
                <a:path w="3298825" h="527685">
                  <a:moveTo>
                    <a:pt x="853694" y="365125"/>
                  </a:moveTo>
                  <a:lnTo>
                    <a:pt x="813943" y="355219"/>
                  </a:lnTo>
                  <a:lnTo>
                    <a:pt x="789546" y="340487"/>
                  </a:lnTo>
                  <a:lnTo>
                    <a:pt x="785622" y="336931"/>
                  </a:lnTo>
                  <a:lnTo>
                    <a:pt x="781024" y="331381"/>
                  </a:lnTo>
                  <a:lnTo>
                    <a:pt x="777709" y="325589"/>
                  </a:lnTo>
                  <a:lnTo>
                    <a:pt x="775690" y="319519"/>
                  </a:lnTo>
                  <a:lnTo>
                    <a:pt x="774954" y="313182"/>
                  </a:lnTo>
                  <a:lnTo>
                    <a:pt x="774954" y="305689"/>
                  </a:lnTo>
                  <a:lnTo>
                    <a:pt x="750824" y="305689"/>
                  </a:lnTo>
                  <a:lnTo>
                    <a:pt x="750824" y="313182"/>
                  </a:lnTo>
                  <a:lnTo>
                    <a:pt x="750062" y="319519"/>
                  </a:lnTo>
                  <a:lnTo>
                    <a:pt x="720229" y="351294"/>
                  </a:lnTo>
                  <a:lnTo>
                    <a:pt x="682777" y="363562"/>
                  </a:lnTo>
                  <a:lnTo>
                    <a:pt x="672084" y="365125"/>
                  </a:lnTo>
                  <a:lnTo>
                    <a:pt x="680212" y="383032"/>
                  </a:lnTo>
                  <a:lnTo>
                    <a:pt x="722274" y="372122"/>
                  </a:lnTo>
                  <a:lnTo>
                    <a:pt x="758736" y="346036"/>
                  </a:lnTo>
                  <a:lnTo>
                    <a:pt x="762762" y="340487"/>
                  </a:lnTo>
                  <a:lnTo>
                    <a:pt x="766711" y="346036"/>
                  </a:lnTo>
                  <a:lnTo>
                    <a:pt x="803160" y="372122"/>
                  </a:lnTo>
                  <a:lnTo>
                    <a:pt x="845566" y="383032"/>
                  </a:lnTo>
                  <a:lnTo>
                    <a:pt x="853694" y="365125"/>
                  </a:lnTo>
                  <a:close/>
                </a:path>
                <a:path w="3298825" h="527685">
                  <a:moveTo>
                    <a:pt x="864362" y="395986"/>
                  </a:moveTo>
                  <a:lnTo>
                    <a:pt x="661289" y="395986"/>
                  </a:lnTo>
                  <a:lnTo>
                    <a:pt x="661289" y="414909"/>
                  </a:lnTo>
                  <a:lnTo>
                    <a:pt x="750824" y="414909"/>
                  </a:lnTo>
                  <a:lnTo>
                    <a:pt x="750824" y="434721"/>
                  </a:lnTo>
                  <a:lnTo>
                    <a:pt x="685673" y="434721"/>
                  </a:lnTo>
                  <a:lnTo>
                    <a:pt x="685673" y="452882"/>
                  </a:lnTo>
                  <a:lnTo>
                    <a:pt x="815467" y="452882"/>
                  </a:lnTo>
                  <a:lnTo>
                    <a:pt x="815467" y="470281"/>
                  </a:lnTo>
                  <a:lnTo>
                    <a:pt x="685927" y="470281"/>
                  </a:lnTo>
                  <a:lnTo>
                    <a:pt x="685927" y="525145"/>
                  </a:lnTo>
                  <a:lnTo>
                    <a:pt x="845058" y="525145"/>
                  </a:lnTo>
                  <a:lnTo>
                    <a:pt x="845058" y="507111"/>
                  </a:lnTo>
                  <a:lnTo>
                    <a:pt x="709041" y="507111"/>
                  </a:lnTo>
                  <a:lnTo>
                    <a:pt x="709041" y="487426"/>
                  </a:lnTo>
                  <a:lnTo>
                    <a:pt x="838835" y="487426"/>
                  </a:lnTo>
                  <a:lnTo>
                    <a:pt x="838835" y="434721"/>
                  </a:lnTo>
                  <a:lnTo>
                    <a:pt x="774446" y="434721"/>
                  </a:lnTo>
                  <a:lnTo>
                    <a:pt x="774446" y="414909"/>
                  </a:lnTo>
                  <a:lnTo>
                    <a:pt x="864362" y="414909"/>
                  </a:lnTo>
                  <a:lnTo>
                    <a:pt x="864362" y="395986"/>
                  </a:lnTo>
                  <a:close/>
                </a:path>
                <a:path w="3298825" h="527685">
                  <a:moveTo>
                    <a:pt x="904875" y="254"/>
                  </a:moveTo>
                  <a:lnTo>
                    <a:pt x="881253" y="254"/>
                  </a:lnTo>
                  <a:lnTo>
                    <a:pt x="881253" y="50927"/>
                  </a:lnTo>
                  <a:lnTo>
                    <a:pt x="834263" y="50927"/>
                  </a:lnTo>
                  <a:lnTo>
                    <a:pt x="834263" y="70231"/>
                  </a:lnTo>
                  <a:lnTo>
                    <a:pt x="881253" y="70231"/>
                  </a:lnTo>
                  <a:lnTo>
                    <a:pt x="881253" y="166255"/>
                  </a:lnTo>
                  <a:lnTo>
                    <a:pt x="904875" y="166255"/>
                  </a:lnTo>
                  <a:lnTo>
                    <a:pt x="904875" y="254"/>
                  </a:lnTo>
                  <a:close/>
                </a:path>
                <a:path w="3298825" h="527685">
                  <a:moveTo>
                    <a:pt x="909828" y="198767"/>
                  </a:moveTo>
                  <a:lnTo>
                    <a:pt x="783336" y="198767"/>
                  </a:lnTo>
                  <a:lnTo>
                    <a:pt x="783336" y="147574"/>
                  </a:lnTo>
                  <a:lnTo>
                    <a:pt x="759460" y="147574"/>
                  </a:lnTo>
                  <a:lnTo>
                    <a:pt x="759460" y="217932"/>
                  </a:lnTo>
                  <a:lnTo>
                    <a:pt x="909828" y="217932"/>
                  </a:lnTo>
                  <a:lnTo>
                    <a:pt x="909828" y="198767"/>
                  </a:lnTo>
                  <a:close/>
                </a:path>
                <a:path w="3298825" h="527685">
                  <a:moveTo>
                    <a:pt x="1116660" y="314833"/>
                  </a:moveTo>
                  <a:lnTo>
                    <a:pt x="964311" y="314833"/>
                  </a:lnTo>
                  <a:lnTo>
                    <a:pt x="964311" y="332613"/>
                  </a:lnTo>
                  <a:lnTo>
                    <a:pt x="1093330" y="332613"/>
                  </a:lnTo>
                  <a:lnTo>
                    <a:pt x="1093330" y="340233"/>
                  </a:lnTo>
                  <a:lnTo>
                    <a:pt x="1093203" y="340233"/>
                  </a:lnTo>
                  <a:lnTo>
                    <a:pt x="1093203" y="347853"/>
                  </a:lnTo>
                  <a:lnTo>
                    <a:pt x="1092847" y="347853"/>
                  </a:lnTo>
                  <a:lnTo>
                    <a:pt x="1092847" y="354203"/>
                  </a:lnTo>
                  <a:lnTo>
                    <a:pt x="1092517" y="354203"/>
                  </a:lnTo>
                  <a:lnTo>
                    <a:pt x="1092517" y="356743"/>
                  </a:lnTo>
                  <a:lnTo>
                    <a:pt x="1092200" y="356743"/>
                  </a:lnTo>
                  <a:lnTo>
                    <a:pt x="1092200" y="361823"/>
                  </a:lnTo>
                  <a:lnTo>
                    <a:pt x="1091920" y="361823"/>
                  </a:lnTo>
                  <a:lnTo>
                    <a:pt x="1091920" y="363093"/>
                  </a:lnTo>
                  <a:lnTo>
                    <a:pt x="1091488" y="363093"/>
                  </a:lnTo>
                  <a:lnTo>
                    <a:pt x="1091488" y="369443"/>
                  </a:lnTo>
                  <a:lnTo>
                    <a:pt x="1091031" y="369443"/>
                  </a:lnTo>
                  <a:lnTo>
                    <a:pt x="1091031" y="370713"/>
                  </a:lnTo>
                  <a:lnTo>
                    <a:pt x="1090460" y="370713"/>
                  </a:lnTo>
                  <a:lnTo>
                    <a:pt x="1090460" y="377063"/>
                  </a:lnTo>
                  <a:lnTo>
                    <a:pt x="1089875" y="377063"/>
                  </a:lnTo>
                  <a:lnTo>
                    <a:pt x="1089875" y="378333"/>
                  </a:lnTo>
                  <a:lnTo>
                    <a:pt x="1089063" y="378333"/>
                  </a:lnTo>
                  <a:lnTo>
                    <a:pt x="1089063" y="385953"/>
                  </a:lnTo>
                  <a:lnTo>
                    <a:pt x="1112634" y="385953"/>
                  </a:lnTo>
                  <a:lnTo>
                    <a:pt x="1112634" y="378333"/>
                  </a:lnTo>
                  <a:lnTo>
                    <a:pt x="1113421" y="378333"/>
                  </a:lnTo>
                  <a:lnTo>
                    <a:pt x="1113421" y="377063"/>
                  </a:lnTo>
                  <a:lnTo>
                    <a:pt x="1113980" y="377063"/>
                  </a:lnTo>
                  <a:lnTo>
                    <a:pt x="1113980" y="370713"/>
                  </a:lnTo>
                  <a:lnTo>
                    <a:pt x="1114526" y="370713"/>
                  </a:lnTo>
                  <a:lnTo>
                    <a:pt x="1114526" y="369443"/>
                  </a:lnTo>
                  <a:lnTo>
                    <a:pt x="1114983" y="369443"/>
                  </a:lnTo>
                  <a:lnTo>
                    <a:pt x="1114983" y="363093"/>
                  </a:lnTo>
                  <a:lnTo>
                    <a:pt x="1115415" y="363093"/>
                  </a:lnTo>
                  <a:lnTo>
                    <a:pt x="1115415" y="361823"/>
                  </a:lnTo>
                  <a:lnTo>
                    <a:pt x="1115695" y="361823"/>
                  </a:lnTo>
                  <a:lnTo>
                    <a:pt x="1115695" y="356743"/>
                  </a:lnTo>
                  <a:lnTo>
                    <a:pt x="1115974" y="356743"/>
                  </a:lnTo>
                  <a:lnTo>
                    <a:pt x="1115974" y="354203"/>
                  </a:lnTo>
                  <a:lnTo>
                    <a:pt x="1116215" y="354203"/>
                  </a:lnTo>
                  <a:lnTo>
                    <a:pt x="1116215" y="347853"/>
                  </a:lnTo>
                  <a:lnTo>
                    <a:pt x="1116482" y="347853"/>
                  </a:lnTo>
                  <a:lnTo>
                    <a:pt x="1116482" y="340233"/>
                  </a:lnTo>
                  <a:lnTo>
                    <a:pt x="1116596" y="332613"/>
                  </a:lnTo>
                  <a:lnTo>
                    <a:pt x="1116660" y="314833"/>
                  </a:lnTo>
                  <a:close/>
                </a:path>
                <a:path w="3298825" h="527685">
                  <a:moveTo>
                    <a:pt x="1122667" y="506603"/>
                  </a:moveTo>
                  <a:lnTo>
                    <a:pt x="986409" y="506603"/>
                  </a:lnTo>
                  <a:lnTo>
                    <a:pt x="986409" y="483743"/>
                  </a:lnTo>
                  <a:lnTo>
                    <a:pt x="1116952" y="483743"/>
                  </a:lnTo>
                  <a:lnTo>
                    <a:pt x="1116952" y="465963"/>
                  </a:lnTo>
                  <a:lnTo>
                    <a:pt x="1116952" y="444373"/>
                  </a:lnTo>
                  <a:lnTo>
                    <a:pt x="1116952" y="425323"/>
                  </a:lnTo>
                  <a:lnTo>
                    <a:pt x="962533" y="425323"/>
                  </a:lnTo>
                  <a:lnTo>
                    <a:pt x="962533" y="444373"/>
                  </a:lnTo>
                  <a:lnTo>
                    <a:pt x="1093597" y="444373"/>
                  </a:lnTo>
                  <a:lnTo>
                    <a:pt x="1093597" y="465963"/>
                  </a:lnTo>
                  <a:lnTo>
                    <a:pt x="962787" y="465963"/>
                  </a:lnTo>
                  <a:lnTo>
                    <a:pt x="962787" y="483743"/>
                  </a:lnTo>
                  <a:lnTo>
                    <a:pt x="962787" y="506603"/>
                  </a:lnTo>
                  <a:lnTo>
                    <a:pt x="962787" y="525653"/>
                  </a:lnTo>
                  <a:lnTo>
                    <a:pt x="1122667" y="525653"/>
                  </a:lnTo>
                  <a:lnTo>
                    <a:pt x="1122667" y="506603"/>
                  </a:lnTo>
                  <a:close/>
                </a:path>
                <a:path w="3298825" h="527685">
                  <a:moveTo>
                    <a:pt x="1142479" y="386461"/>
                  </a:moveTo>
                  <a:lnTo>
                    <a:pt x="938657" y="386461"/>
                  </a:lnTo>
                  <a:lnTo>
                    <a:pt x="938657" y="405384"/>
                  </a:lnTo>
                  <a:lnTo>
                    <a:pt x="1142479" y="405384"/>
                  </a:lnTo>
                  <a:lnTo>
                    <a:pt x="1142479" y="386461"/>
                  </a:lnTo>
                  <a:close/>
                </a:path>
                <a:path w="3298825" h="527685">
                  <a:moveTo>
                    <a:pt x="1142479" y="175895"/>
                  </a:moveTo>
                  <a:lnTo>
                    <a:pt x="1051814" y="175895"/>
                  </a:lnTo>
                  <a:lnTo>
                    <a:pt x="1051814" y="121539"/>
                  </a:lnTo>
                  <a:lnTo>
                    <a:pt x="1119124" y="121539"/>
                  </a:lnTo>
                  <a:lnTo>
                    <a:pt x="1119124" y="102616"/>
                  </a:lnTo>
                  <a:lnTo>
                    <a:pt x="987679" y="102616"/>
                  </a:lnTo>
                  <a:lnTo>
                    <a:pt x="987679" y="36195"/>
                  </a:lnTo>
                  <a:lnTo>
                    <a:pt x="1117219" y="36195"/>
                  </a:lnTo>
                  <a:lnTo>
                    <a:pt x="1117219" y="17145"/>
                  </a:lnTo>
                  <a:lnTo>
                    <a:pt x="964057" y="17145"/>
                  </a:lnTo>
                  <a:lnTo>
                    <a:pt x="964057" y="121539"/>
                  </a:lnTo>
                  <a:lnTo>
                    <a:pt x="1028446" y="121539"/>
                  </a:lnTo>
                  <a:lnTo>
                    <a:pt x="1028446" y="175895"/>
                  </a:lnTo>
                  <a:lnTo>
                    <a:pt x="938657" y="175895"/>
                  </a:lnTo>
                  <a:lnTo>
                    <a:pt x="938657" y="195326"/>
                  </a:lnTo>
                  <a:lnTo>
                    <a:pt x="1142479" y="195326"/>
                  </a:lnTo>
                  <a:lnTo>
                    <a:pt x="1142479" y="175895"/>
                  </a:lnTo>
                  <a:close/>
                </a:path>
                <a:path w="3298825" h="527685">
                  <a:moveTo>
                    <a:pt x="1279144" y="122174"/>
                  </a:moveTo>
                  <a:lnTo>
                    <a:pt x="1263332" y="85013"/>
                  </a:lnTo>
                  <a:lnTo>
                    <a:pt x="1256411" y="79781"/>
                  </a:lnTo>
                  <a:lnTo>
                    <a:pt x="1256411" y="112522"/>
                  </a:lnTo>
                  <a:lnTo>
                    <a:pt x="1256411" y="132092"/>
                  </a:lnTo>
                  <a:lnTo>
                    <a:pt x="1253236" y="139827"/>
                  </a:lnTo>
                  <a:lnTo>
                    <a:pt x="1247267" y="145681"/>
                  </a:lnTo>
                  <a:lnTo>
                    <a:pt x="1241171" y="151384"/>
                  </a:lnTo>
                  <a:lnTo>
                    <a:pt x="1233424" y="154317"/>
                  </a:lnTo>
                  <a:lnTo>
                    <a:pt x="1214120" y="154317"/>
                  </a:lnTo>
                  <a:lnTo>
                    <a:pt x="1206246" y="151384"/>
                  </a:lnTo>
                  <a:lnTo>
                    <a:pt x="1200150" y="145681"/>
                  </a:lnTo>
                  <a:lnTo>
                    <a:pt x="1194181" y="139827"/>
                  </a:lnTo>
                  <a:lnTo>
                    <a:pt x="1191006" y="132092"/>
                  </a:lnTo>
                  <a:lnTo>
                    <a:pt x="1191006" y="112522"/>
                  </a:lnTo>
                  <a:lnTo>
                    <a:pt x="1223772" y="89916"/>
                  </a:lnTo>
                  <a:lnTo>
                    <a:pt x="1233424" y="90043"/>
                  </a:lnTo>
                  <a:lnTo>
                    <a:pt x="1241171" y="93091"/>
                  </a:lnTo>
                  <a:lnTo>
                    <a:pt x="1247267" y="98933"/>
                  </a:lnTo>
                  <a:lnTo>
                    <a:pt x="1253236" y="104775"/>
                  </a:lnTo>
                  <a:lnTo>
                    <a:pt x="1256411" y="112522"/>
                  </a:lnTo>
                  <a:lnTo>
                    <a:pt x="1256411" y="79781"/>
                  </a:lnTo>
                  <a:lnTo>
                    <a:pt x="1223772" y="70485"/>
                  </a:lnTo>
                  <a:lnTo>
                    <a:pt x="1215910" y="70967"/>
                  </a:lnTo>
                  <a:lnTo>
                    <a:pt x="1179487" y="89890"/>
                  </a:lnTo>
                  <a:lnTo>
                    <a:pt x="1168400" y="122174"/>
                  </a:lnTo>
                  <a:lnTo>
                    <a:pt x="1168844" y="129654"/>
                  </a:lnTo>
                  <a:lnTo>
                    <a:pt x="1189253" y="163817"/>
                  </a:lnTo>
                  <a:lnTo>
                    <a:pt x="1223772" y="174129"/>
                  </a:lnTo>
                  <a:lnTo>
                    <a:pt x="1231544" y="173621"/>
                  </a:lnTo>
                  <a:lnTo>
                    <a:pt x="1267891" y="154724"/>
                  </a:lnTo>
                  <a:lnTo>
                    <a:pt x="1278610" y="129654"/>
                  </a:lnTo>
                  <a:lnTo>
                    <a:pt x="1279144" y="122174"/>
                  </a:lnTo>
                  <a:close/>
                </a:path>
                <a:path w="3298825" h="527685">
                  <a:moveTo>
                    <a:pt x="1288923" y="34798"/>
                  </a:moveTo>
                  <a:lnTo>
                    <a:pt x="1235456" y="34798"/>
                  </a:lnTo>
                  <a:lnTo>
                    <a:pt x="1235456" y="2921"/>
                  </a:lnTo>
                  <a:lnTo>
                    <a:pt x="1211834" y="2921"/>
                  </a:lnTo>
                  <a:lnTo>
                    <a:pt x="1211834" y="34798"/>
                  </a:lnTo>
                  <a:lnTo>
                    <a:pt x="1156970" y="34798"/>
                  </a:lnTo>
                  <a:lnTo>
                    <a:pt x="1156970" y="54102"/>
                  </a:lnTo>
                  <a:lnTo>
                    <a:pt x="1288923" y="54102"/>
                  </a:lnTo>
                  <a:lnTo>
                    <a:pt x="1288923" y="34798"/>
                  </a:lnTo>
                  <a:close/>
                </a:path>
                <a:path w="3298825" h="527685">
                  <a:moveTo>
                    <a:pt x="1342390" y="422783"/>
                  </a:moveTo>
                  <a:lnTo>
                    <a:pt x="1206373" y="422783"/>
                  </a:lnTo>
                  <a:lnTo>
                    <a:pt x="1206373" y="389763"/>
                  </a:lnTo>
                  <a:lnTo>
                    <a:pt x="1337056" y="389763"/>
                  </a:lnTo>
                  <a:lnTo>
                    <a:pt x="1337056" y="370713"/>
                  </a:lnTo>
                  <a:lnTo>
                    <a:pt x="1337056" y="340233"/>
                  </a:lnTo>
                  <a:lnTo>
                    <a:pt x="1337056" y="319913"/>
                  </a:lnTo>
                  <a:lnTo>
                    <a:pt x="1182497" y="319913"/>
                  </a:lnTo>
                  <a:lnTo>
                    <a:pt x="1182497" y="340233"/>
                  </a:lnTo>
                  <a:lnTo>
                    <a:pt x="1313688" y="340233"/>
                  </a:lnTo>
                  <a:lnTo>
                    <a:pt x="1313688" y="370713"/>
                  </a:lnTo>
                  <a:lnTo>
                    <a:pt x="1183005" y="370713"/>
                  </a:lnTo>
                  <a:lnTo>
                    <a:pt x="1183005" y="389763"/>
                  </a:lnTo>
                  <a:lnTo>
                    <a:pt x="1183005" y="422783"/>
                  </a:lnTo>
                  <a:lnTo>
                    <a:pt x="1183005" y="441833"/>
                  </a:lnTo>
                  <a:lnTo>
                    <a:pt x="1342390" y="441833"/>
                  </a:lnTo>
                  <a:lnTo>
                    <a:pt x="1342390" y="422783"/>
                  </a:lnTo>
                  <a:close/>
                </a:path>
                <a:path w="3298825" h="527685">
                  <a:moveTo>
                    <a:pt x="1361948" y="480949"/>
                  </a:moveTo>
                  <a:lnTo>
                    <a:pt x="1271270" y="480949"/>
                  </a:lnTo>
                  <a:lnTo>
                    <a:pt x="1271270" y="441960"/>
                  </a:lnTo>
                  <a:lnTo>
                    <a:pt x="1247902" y="441960"/>
                  </a:lnTo>
                  <a:lnTo>
                    <a:pt x="1247902" y="480949"/>
                  </a:lnTo>
                  <a:lnTo>
                    <a:pt x="1158113" y="480949"/>
                  </a:lnTo>
                  <a:lnTo>
                    <a:pt x="1158113" y="500888"/>
                  </a:lnTo>
                  <a:lnTo>
                    <a:pt x="1361948" y="500888"/>
                  </a:lnTo>
                  <a:lnTo>
                    <a:pt x="1361948" y="480949"/>
                  </a:lnTo>
                  <a:close/>
                </a:path>
                <a:path w="3298825" h="527685">
                  <a:moveTo>
                    <a:pt x="1367409" y="90170"/>
                  </a:moveTo>
                  <a:lnTo>
                    <a:pt x="1331595" y="90170"/>
                  </a:lnTo>
                  <a:lnTo>
                    <a:pt x="1331595" y="0"/>
                  </a:lnTo>
                  <a:lnTo>
                    <a:pt x="1308227" y="0"/>
                  </a:lnTo>
                  <a:lnTo>
                    <a:pt x="1308227" y="222631"/>
                  </a:lnTo>
                  <a:lnTo>
                    <a:pt x="1331595" y="222631"/>
                  </a:lnTo>
                  <a:lnTo>
                    <a:pt x="1331595" y="109855"/>
                  </a:lnTo>
                  <a:lnTo>
                    <a:pt x="1367409" y="109855"/>
                  </a:lnTo>
                  <a:lnTo>
                    <a:pt x="1367409" y="90170"/>
                  </a:lnTo>
                  <a:close/>
                </a:path>
                <a:path w="3298825" h="527685">
                  <a:moveTo>
                    <a:pt x="1557782" y="65024"/>
                  </a:moveTo>
                  <a:lnTo>
                    <a:pt x="1427861" y="65024"/>
                  </a:lnTo>
                  <a:lnTo>
                    <a:pt x="1427861" y="7874"/>
                  </a:lnTo>
                  <a:lnTo>
                    <a:pt x="1404493" y="7874"/>
                  </a:lnTo>
                  <a:lnTo>
                    <a:pt x="1404493" y="83947"/>
                  </a:lnTo>
                  <a:lnTo>
                    <a:pt x="1557782" y="83947"/>
                  </a:lnTo>
                  <a:lnTo>
                    <a:pt x="1557782" y="65024"/>
                  </a:lnTo>
                  <a:close/>
                </a:path>
                <a:path w="3298825" h="527685">
                  <a:moveTo>
                    <a:pt x="1559306" y="198005"/>
                  </a:moveTo>
                  <a:lnTo>
                    <a:pt x="1426337" y="198005"/>
                  </a:lnTo>
                  <a:lnTo>
                    <a:pt x="1426337" y="152031"/>
                  </a:lnTo>
                  <a:lnTo>
                    <a:pt x="1402715" y="152031"/>
                  </a:lnTo>
                  <a:lnTo>
                    <a:pt x="1402715" y="217424"/>
                  </a:lnTo>
                  <a:lnTo>
                    <a:pt x="1559306" y="217424"/>
                  </a:lnTo>
                  <a:lnTo>
                    <a:pt x="1559306" y="198005"/>
                  </a:lnTo>
                  <a:close/>
                </a:path>
                <a:path w="3298825" h="527685">
                  <a:moveTo>
                    <a:pt x="1562989" y="372110"/>
                  </a:moveTo>
                  <a:lnTo>
                    <a:pt x="1539621" y="372110"/>
                  </a:lnTo>
                  <a:lnTo>
                    <a:pt x="1539621" y="420116"/>
                  </a:lnTo>
                  <a:lnTo>
                    <a:pt x="1562989" y="420116"/>
                  </a:lnTo>
                  <a:lnTo>
                    <a:pt x="1562989" y="372110"/>
                  </a:lnTo>
                  <a:close/>
                </a:path>
                <a:path w="3298825" h="527685">
                  <a:moveTo>
                    <a:pt x="1562989" y="352933"/>
                  </a:moveTo>
                  <a:lnTo>
                    <a:pt x="1490980" y="352933"/>
                  </a:lnTo>
                  <a:lnTo>
                    <a:pt x="1490980" y="344551"/>
                  </a:lnTo>
                  <a:lnTo>
                    <a:pt x="1490980" y="344043"/>
                  </a:lnTo>
                  <a:lnTo>
                    <a:pt x="1490980" y="314960"/>
                  </a:lnTo>
                  <a:lnTo>
                    <a:pt x="1467612" y="314960"/>
                  </a:lnTo>
                  <a:lnTo>
                    <a:pt x="1467612" y="344043"/>
                  </a:lnTo>
                  <a:lnTo>
                    <a:pt x="1467612" y="363093"/>
                  </a:lnTo>
                  <a:lnTo>
                    <a:pt x="1467612" y="371983"/>
                  </a:lnTo>
                  <a:lnTo>
                    <a:pt x="1467612" y="393573"/>
                  </a:lnTo>
                  <a:lnTo>
                    <a:pt x="1411859" y="393573"/>
                  </a:lnTo>
                  <a:lnTo>
                    <a:pt x="1411859" y="363093"/>
                  </a:lnTo>
                  <a:lnTo>
                    <a:pt x="1467612" y="363093"/>
                  </a:lnTo>
                  <a:lnTo>
                    <a:pt x="1467612" y="344043"/>
                  </a:lnTo>
                  <a:lnTo>
                    <a:pt x="1411859" y="344043"/>
                  </a:lnTo>
                  <a:lnTo>
                    <a:pt x="1411859" y="314833"/>
                  </a:lnTo>
                  <a:lnTo>
                    <a:pt x="1388364" y="314833"/>
                  </a:lnTo>
                  <a:lnTo>
                    <a:pt x="1388364" y="411353"/>
                  </a:lnTo>
                  <a:lnTo>
                    <a:pt x="1490980" y="411353"/>
                  </a:lnTo>
                  <a:lnTo>
                    <a:pt x="1490980" y="393573"/>
                  </a:lnTo>
                  <a:lnTo>
                    <a:pt x="1490980" y="371983"/>
                  </a:lnTo>
                  <a:lnTo>
                    <a:pt x="1562989" y="371983"/>
                  </a:lnTo>
                  <a:lnTo>
                    <a:pt x="1562989" y="363093"/>
                  </a:lnTo>
                  <a:lnTo>
                    <a:pt x="1562989" y="352933"/>
                  </a:lnTo>
                  <a:close/>
                </a:path>
                <a:path w="3298825" h="527685">
                  <a:moveTo>
                    <a:pt x="1562989" y="304800"/>
                  </a:moveTo>
                  <a:lnTo>
                    <a:pt x="1539621" y="304800"/>
                  </a:lnTo>
                  <a:lnTo>
                    <a:pt x="1539621" y="352679"/>
                  </a:lnTo>
                  <a:lnTo>
                    <a:pt x="1562989" y="352679"/>
                  </a:lnTo>
                  <a:lnTo>
                    <a:pt x="1562989" y="304800"/>
                  </a:lnTo>
                  <a:close/>
                </a:path>
                <a:path w="3298825" h="527685">
                  <a:moveTo>
                    <a:pt x="1570990" y="505333"/>
                  </a:moveTo>
                  <a:lnTo>
                    <a:pt x="1441450" y="505333"/>
                  </a:lnTo>
                  <a:lnTo>
                    <a:pt x="1441450" y="485013"/>
                  </a:lnTo>
                  <a:lnTo>
                    <a:pt x="1562989" y="485013"/>
                  </a:lnTo>
                  <a:lnTo>
                    <a:pt x="1562989" y="467233"/>
                  </a:lnTo>
                  <a:lnTo>
                    <a:pt x="1562989" y="449453"/>
                  </a:lnTo>
                  <a:lnTo>
                    <a:pt x="1562989" y="430403"/>
                  </a:lnTo>
                  <a:lnTo>
                    <a:pt x="1417320" y="430403"/>
                  </a:lnTo>
                  <a:lnTo>
                    <a:pt x="1417320" y="449453"/>
                  </a:lnTo>
                  <a:lnTo>
                    <a:pt x="1539621" y="449453"/>
                  </a:lnTo>
                  <a:lnTo>
                    <a:pt x="1539621" y="467233"/>
                  </a:lnTo>
                  <a:lnTo>
                    <a:pt x="1417828" y="467233"/>
                  </a:lnTo>
                  <a:lnTo>
                    <a:pt x="1417828" y="485013"/>
                  </a:lnTo>
                  <a:lnTo>
                    <a:pt x="1417828" y="505333"/>
                  </a:lnTo>
                  <a:lnTo>
                    <a:pt x="1417828" y="524383"/>
                  </a:lnTo>
                  <a:lnTo>
                    <a:pt x="1570990" y="524383"/>
                  </a:lnTo>
                  <a:lnTo>
                    <a:pt x="1570990" y="505333"/>
                  </a:lnTo>
                  <a:close/>
                </a:path>
                <a:path w="3298825" h="527685">
                  <a:moveTo>
                    <a:pt x="1581150" y="112014"/>
                  </a:moveTo>
                  <a:lnTo>
                    <a:pt x="1377315" y="112014"/>
                  </a:lnTo>
                  <a:lnTo>
                    <a:pt x="1377315" y="130937"/>
                  </a:lnTo>
                  <a:lnTo>
                    <a:pt x="1581150" y="130937"/>
                  </a:lnTo>
                  <a:lnTo>
                    <a:pt x="1581150" y="112014"/>
                  </a:lnTo>
                  <a:close/>
                </a:path>
                <a:path w="3298825" h="527685">
                  <a:moveTo>
                    <a:pt x="1773809" y="426974"/>
                  </a:moveTo>
                  <a:lnTo>
                    <a:pt x="1763433" y="395224"/>
                  </a:lnTo>
                  <a:lnTo>
                    <a:pt x="1763153" y="394804"/>
                  </a:lnTo>
                  <a:lnTo>
                    <a:pt x="1758835" y="389928"/>
                  </a:lnTo>
                  <a:lnTo>
                    <a:pt x="1753870" y="385660"/>
                  </a:lnTo>
                  <a:lnTo>
                    <a:pt x="1752219" y="384594"/>
                  </a:lnTo>
                  <a:lnTo>
                    <a:pt x="1752219" y="426974"/>
                  </a:lnTo>
                  <a:lnTo>
                    <a:pt x="1751965" y="436753"/>
                  </a:lnTo>
                  <a:lnTo>
                    <a:pt x="1749044" y="444373"/>
                  </a:lnTo>
                  <a:lnTo>
                    <a:pt x="1743329" y="450088"/>
                  </a:lnTo>
                  <a:lnTo>
                    <a:pt x="1737741" y="455803"/>
                  </a:lnTo>
                  <a:lnTo>
                    <a:pt x="1730375" y="458597"/>
                  </a:lnTo>
                  <a:lnTo>
                    <a:pt x="1712214" y="458597"/>
                  </a:lnTo>
                  <a:lnTo>
                    <a:pt x="1704721" y="455803"/>
                  </a:lnTo>
                  <a:lnTo>
                    <a:pt x="1693291" y="444373"/>
                  </a:lnTo>
                  <a:lnTo>
                    <a:pt x="1690370" y="436753"/>
                  </a:lnTo>
                  <a:lnTo>
                    <a:pt x="1690370" y="417576"/>
                  </a:lnTo>
                  <a:lnTo>
                    <a:pt x="1693291" y="409956"/>
                  </a:lnTo>
                  <a:lnTo>
                    <a:pt x="1704721" y="398526"/>
                  </a:lnTo>
                  <a:lnTo>
                    <a:pt x="1712214" y="395478"/>
                  </a:lnTo>
                  <a:lnTo>
                    <a:pt x="1721358" y="395224"/>
                  </a:lnTo>
                  <a:lnTo>
                    <a:pt x="1730375" y="395478"/>
                  </a:lnTo>
                  <a:lnTo>
                    <a:pt x="1737741" y="398526"/>
                  </a:lnTo>
                  <a:lnTo>
                    <a:pt x="1743329" y="404241"/>
                  </a:lnTo>
                  <a:lnTo>
                    <a:pt x="1749044" y="409956"/>
                  </a:lnTo>
                  <a:lnTo>
                    <a:pt x="1751965" y="417576"/>
                  </a:lnTo>
                  <a:lnTo>
                    <a:pt x="1752219" y="426974"/>
                  </a:lnTo>
                  <a:lnTo>
                    <a:pt x="1752219" y="384594"/>
                  </a:lnTo>
                  <a:lnTo>
                    <a:pt x="1721358" y="375285"/>
                  </a:lnTo>
                  <a:lnTo>
                    <a:pt x="1713776" y="375793"/>
                  </a:lnTo>
                  <a:lnTo>
                    <a:pt x="1678813" y="394804"/>
                  </a:lnTo>
                  <a:lnTo>
                    <a:pt x="1668145" y="426974"/>
                  </a:lnTo>
                  <a:lnTo>
                    <a:pt x="1668640" y="434365"/>
                  </a:lnTo>
                  <a:lnTo>
                    <a:pt x="1688172" y="468426"/>
                  </a:lnTo>
                  <a:lnTo>
                    <a:pt x="1721358" y="478917"/>
                  </a:lnTo>
                  <a:lnTo>
                    <a:pt x="1728736" y="478421"/>
                  </a:lnTo>
                  <a:lnTo>
                    <a:pt x="1763153" y="459282"/>
                  </a:lnTo>
                  <a:lnTo>
                    <a:pt x="1763598" y="458597"/>
                  </a:lnTo>
                  <a:lnTo>
                    <a:pt x="1766824" y="453771"/>
                  </a:lnTo>
                  <a:lnTo>
                    <a:pt x="1769821" y="447751"/>
                  </a:lnTo>
                  <a:lnTo>
                    <a:pt x="1771980" y="441286"/>
                  </a:lnTo>
                  <a:lnTo>
                    <a:pt x="1773301" y="434365"/>
                  </a:lnTo>
                  <a:lnTo>
                    <a:pt x="1773809" y="426974"/>
                  </a:lnTo>
                  <a:close/>
                </a:path>
                <a:path w="3298825" h="527685">
                  <a:moveTo>
                    <a:pt x="1787271" y="339598"/>
                  </a:moveTo>
                  <a:lnTo>
                    <a:pt x="1732788" y="339598"/>
                  </a:lnTo>
                  <a:lnTo>
                    <a:pt x="1732788" y="307721"/>
                  </a:lnTo>
                  <a:lnTo>
                    <a:pt x="1709166" y="307721"/>
                  </a:lnTo>
                  <a:lnTo>
                    <a:pt x="1709166" y="339598"/>
                  </a:lnTo>
                  <a:lnTo>
                    <a:pt x="1655191" y="339598"/>
                  </a:lnTo>
                  <a:lnTo>
                    <a:pt x="1655191" y="358902"/>
                  </a:lnTo>
                  <a:lnTo>
                    <a:pt x="1787271" y="358902"/>
                  </a:lnTo>
                  <a:lnTo>
                    <a:pt x="1787271" y="339598"/>
                  </a:lnTo>
                  <a:close/>
                </a:path>
                <a:path w="3298825" h="527685">
                  <a:moveTo>
                    <a:pt x="1840611" y="304800"/>
                  </a:moveTo>
                  <a:lnTo>
                    <a:pt x="1817243" y="304800"/>
                  </a:lnTo>
                  <a:lnTo>
                    <a:pt x="1817243" y="396494"/>
                  </a:lnTo>
                  <a:lnTo>
                    <a:pt x="1782445" y="396494"/>
                  </a:lnTo>
                  <a:lnTo>
                    <a:pt x="1782445" y="415798"/>
                  </a:lnTo>
                  <a:lnTo>
                    <a:pt x="1817243" y="415798"/>
                  </a:lnTo>
                  <a:lnTo>
                    <a:pt x="1817243" y="527431"/>
                  </a:lnTo>
                  <a:lnTo>
                    <a:pt x="1840611" y="527431"/>
                  </a:lnTo>
                  <a:lnTo>
                    <a:pt x="1840611" y="304800"/>
                  </a:lnTo>
                  <a:close/>
                </a:path>
                <a:path w="3298825" h="527685">
                  <a:moveTo>
                    <a:pt x="2054098" y="320167"/>
                  </a:moveTo>
                  <a:lnTo>
                    <a:pt x="2030730" y="320167"/>
                  </a:lnTo>
                  <a:lnTo>
                    <a:pt x="2030730" y="360172"/>
                  </a:lnTo>
                  <a:lnTo>
                    <a:pt x="2030730" y="378841"/>
                  </a:lnTo>
                  <a:lnTo>
                    <a:pt x="2030730" y="418338"/>
                  </a:lnTo>
                  <a:lnTo>
                    <a:pt x="1921383" y="418338"/>
                  </a:lnTo>
                  <a:lnTo>
                    <a:pt x="1921383" y="378841"/>
                  </a:lnTo>
                  <a:lnTo>
                    <a:pt x="2030730" y="378841"/>
                  </a:lnTo>
                  <a:lnTo>
                    <a:pt x="2030730" y="360172"/>
                  </a:lnTo>
                  <a:lnTo>
                    <a:pt x="1921383" y="360172"/>
                  </a:lnTo>
                  <a:lnTo>
                    <a:pt x="1921383" y="320167"/>
                  </a:lnTo>
                  <a:lnTo>
                    <a:pt x="1897761" y="320167"/>
                  </a:lnTo>
                  <a:lnTo>
                    <a:pt x="1897761" y="437007"/>
                  </a:lnTo>
                  <a:lnTo>
                    <a:pt x="2054098" y="437007"/>
                  </a:lnTo>
                  <a:lnTo>
                    <a:pt x="2054098" y="418338"/>
                  </a:lnTo>
                  <a:lnTo>
                    <a:pt x="2054098" y="378841"/>
                  </a:lnTo>
                  <a:lnTo>
                    <a:pt x="2054098" y="360172"/>
                  </a:lnTo>
                  <a:lnTo>
                    <a:pt x="2054098" y="320167"/>
                  </a:lnTo>
                  <a:close/>
                </a:path>
                <a:path w="3298825" h="527685">
                  <a:moveTo>
                    <a:pt x="2078228" y="479171"/>
                  </a:moveTo>
                  <a:lnTo>
                    <a:pt x="1874393" y="479171"/>
                  </a:lnTo>
                  <a:lnTo>
                    <a:pt x="1874393" y="498602"/>
                  </a:lnTo>
                  <a:lnTo>
                    <a:pt x="2078228" y="498602"/>
                  </a:lnTo>
                  <a:lnTo>
                    <a:pt x="2078228" y="479171"/>
                  </a:lnTo>
                  <a:close/>
                </a:path>
                <a:path w="3298825" h="527685">
                  <a:moveTo>
                    <a:pt x="2357120" y="480695"/>
                  </a:moveTo>
                  <a:lnTo>
                    <a:pt x="2266442" y="480695"/>
                  </a:lnTo>
                  <a:lnTo>
                    <a:pt x="2266442" y="426339"/>
                  </a:lnTo>
                  <a:lnTo>
                    <a:pt x="2333752" y="426339"/>
                  </a:lnTo>
                  <a:lnTo>
                    <a:pt x="2333752" y="407416"/>
                  </a:lnTo>
                  <a:lnTo>
                    <a:pt x="2202307" y="407416"/>
                  </a:lnTo>
                  <a:lnTo>
                    <a:pt x="2202307" y="340995"/>
                  </a:lnTo>
                  <a:lnTo>
                    <a:pt x="2331847" y="340995"/>
                  </a:lnTo>
                  <a:lnTo>
                    <a:pt x="2331847" y="321945"/>
                  </a:lnTo>
                  <a:lnTo>
                    <a:pt x="2178685" y="321945"/>
                  </a:lnTo>
                  <a:lnTo>
                    <a:pt x="2178685" y="426339"/>
                  </a:lnTo>
                  <a:lnTo>
                    <a:pt x="2243074" y="426339"/>
                  </a:lnTo>
                  <a:lnTo>
                    <a:pt x="2243074" y="480695"/>
                  </a:lnTo>
                  <a:lnTo>
                    <a:pt x="2153285" y="480695"/>
                  </a:lnTo>
                  <a:lnTo>
                    <a:pt x="2153285" y="500126"/>
                  </a:lnTo>
                  <a:lnTo>
                    <a:pt x="2357120" y="500126"/>
                  </a:lnTo>
                  <a:lnTo>
                    <a:pt x="2357120" y="480695"/>
                  </a:lnTo>
                  <a:close/>
                </a:path>
                <a:path w="3298825" h="527685">
                  <a:moveTo>
                    <a:pt x="2494788" y="370840"/>
                  </a:moveTo>
                  <a:lnTo>
                    <a:pt x="2482913" y="337820"/>
                  </a:lnTo>
                  <a:lnTo>
                    <a:pt x="2482672" y="337489"/>
                  </a:lnTo>
                  <a:lnTo>
                    <a:pt x="2477770" y="332486"/>
                  </a:lnTo>
                  <a:lnTo>
                    <a:pt x="2472194" y="328155"/>
                  </a:lnTo>
                  <a:lnTo>
                    <a:pt x="2471674" y="327850"/>
                  </a:lnTo>
                  <a:lnTo>
                    <a:pt x="2471674" y="370840"/>
                  </a:lnTo>
                  <a:lnTo>
                    <a:pt x="2470950" y="378079"/>
                  </a:lnTo>
                  <a:lnTo>
                    <a:pt x="2435479" y="403860"/>
                  </a:lnTo>
                  <a:lnTo>
                    <a:pt x="2428367" y="403987"/>
                  </a:lnTo>
                  <a:lnTo>
                    <a:pt x="2422144" y="402590"/>
                  </a:lnTo>
                  <a:lnTo>
                    <a:pt x="2399411" y="377571"/>
                  </a:lnTo>
                  <a:lnTo>
                    <a:pt x="2399411" y="364236"/>
                  </a:lnTo>
                  <a:lnTo>
                    <a:pt x="2400935" y="358394"/>
                  </a:lnTo>
                  <a:lnTo>
                    <a:pt x="2407031" y="348488"/>
                  </a:lnTo>
                  <a:lnTo>
                    <a:pt x="2411349" y="344678"/>
                  </a:lnTo>
                  <a:lnTo>
                    <a:pt x="2416683" y="342011"/>
                  </a:lnTo>
                  <a:lnTo>
                    <a:pt x="2422144" y="339217"/>
                  </a:lnTo>
                  <a:lnTo>
                    <a:pt x="2428367" y="337820"/>
                  </a:lnTo>
                  <a:lnTo>
                    <a:pt x="2435479" y="337820"/>
                  </a:lnTo>
                  <a:lnTo>
                    <a:pt x="2469007" y="357314"/>
                  </a:lnTo>
                  <a:lnTo>
                    <a:pt x="2471674" y="370840"/>
                  </a:lnTo>
                  <a:lnTo>
                    <a:pt x="2471674" y="327850"/>
                  </a:lnTo>
                  <a:lnTo>
                    <a:pt x="2435479" y="317627"/>
                  </a:lnTo>
                  <a:lnTo>
                    <a:pt x="2427059" y="318135"/>
                  </a:lnTo>
                  <a:lnTo>
                    <a:pt x="2388082" y="337489"/>
                  </a:lnTo>
                  <a:lnTo>
                    <a:pt x="2376297" y="370840"/>
                  </a:lnTo>
                  <a:lnTo>
                    <a:pt x="2376767" y="378510"/>
                  </a:lnTo>
                  <a:lnTo>
                    <a:pt x="2398560" y="413537"/>
                  </a:lnTo>
                  <a:lnTo>
                    <a:pt x="2435479" y="424053"/>
                  </a:lnTo>
                  <a:lnTo>
                    <a:pt x="2443810" y="423557"/>
                  </a:lnTo>
                  <a:lnTo>
                    <a:pt x="2482672" y="404202"/>
                  </a:lnTo>
                  <a:lnTo>
                    <a:pt x="2482824" y="403987"/>
                  </a:lnTo>
                  <a:lnTo>
                    <a:pt x="2486914" y="398526"/>
                  </a:lnTo>
                  <a:lnTo>
                    <a:pt x="2490266" y="392366"/>
                  </a:lnTo>
                  <a:lnTo>
                    <a:pt x="2492705" y="385686"/>
                  </a:lnTo>
                  <a:lnTo>
                    <a:pt x="2494216" y="378510"/>
                  </a:lnTo>
                  <a:lnTo>
                    <a:pt x="2494788" y="370840"/>
                  </a:lnTo>
                  <a:close/>
                </a:path>
                <a:path w="3298825" h="527685">
                  <a:moveTo>
                    <a:pt x="2547747" y="446659"/>
                  </a:moveTo>
                  <a:lnTo>
                    <a:pt x="2400681" y="446659"/>
                  </a:lnTo>
                  <a:lnTo>
                    <a:pt x="2400681" y="465836"/>
                  </a:lnTo>
                  <a:lnTo>
                    <a:pt x="2524125" y="465836"/>
                  </a:lnTo>
                  <a:lnTo>
                    <a:pt x="2524125" y="527431"/>
                  </a:lnTo>
                  <a:lnTo>
                    <a:pt x="2547747" y="527431"/>
                  </a:lnTo>
                  <a:lnTo>
                    <a:pt x="2547747" y="446659"/>
                  </a:lnTo>
                  <a:close/>
                </a:path>
                <a:path w="3298825" h="527685">
                  <a:moveTo>
                    <a:pt x="2579370" y="337312"/>
                  </a:moveTo>
                  <a:lnTo>
                    <a:pt x="2547747" y="337312"/>
                  </a:lnTo>
                  <a:lnTo>
                    <a:pt x="2547747" y="304800"/>
                  </a:lnTo>
                  <a:lnTo>
                    <a:pt x="2524125" y="304800"/>
                  </a:lnTo>
                  <a:lnTo>
                    <a:pt x="2524125" y="436753"/>
                  </a:lnTo>
                  <a:lnTo>
                    <a:pt x="2547747" y="436753"/>
                  </a:lnTo>
                  <a:lnTo>
                    <a:pt x="2547747" y="404876"/>
                  </a:lnTo>
                  <a:lnTo>
                    <a:pt x="2579370" y="404876"/>
                  </a:lnTo>
                  <a:lnTo>
                    <a:pt x="2579370" y="385064"/>
                  </a:lnTo>
                  <a:lnTo>
                    <a:pt x="2547747" y="385064"/>
                  </a:lnTo>
                  <a:lnTo>
                    <a:pt x="2547747" y="356743"/>
                  </a:lnTo>
                  <a:lnTo>
                    <a:pt x="2579370" y="356743"/>
                  </a:lnTo>
                  <a:lnTo>
                    <a:pt x="2579370" y="337312"/>
                  </a:lnTo>
                  <a:close/>
                </a:path>
                <a:path w="3298825" h="527685">
                  <a:moveTo>
                    <a:pt x="2831846" y="503555"/>
                  </a:moveTo>
                  <a:lnTo>
                    <a:pt x="2701163" y="503555"/>
                  </a:lnTo>
                  <a:lnTo>
                    <a:pt x="2701163" y="460375"/>
                  </a:lnTo>
                  <a:lnTo>
                    <a:pt x="2677287" y="460375"/>
                  </a:lnTo>
                  <a:lnTo>
                    <a:pt x="2677287" y="522732"/>
                  </a:lnTo>
                  <a:lnTo>
                    <a:pt x="2831846" y="522732"/>
                  </a:lnTo>
                  <a:lnTo>
                    <a:pt x="2831846" y="503555"/>
                  </a:lnTo>
                  <a:close/>
                </a:path>
                <a:path w="3298825" h="527685">
                  <a:moveTo>
                    <a:pt x="2854706" y="425069"/>
                  </a:moveTo>
                  <a:lnTo>
                    <a:pt x="2764790" y="425069"/>
                  </a:lnTo>
                  <a:lnTo>
                    <a:pt x="2764790" y="403225"/>
                  </a:lnTo>
                  <a:lnTo>
                    <a:pt x="2828417" y="403225"/>
                  </a:lnTo>
                  <a:lnTo>
                    <a:pt x="2828417" y="384048"/>
                  </a:lnTo>
                  <a:lnTo>
                    <a:pt x="2828417" y="357886"/>
                  </a:lnTo>
                  <a:lnTo>
                    <a:pt x="2828417" y="339598"/>
                  </a:lnTo>
                  <a:lnTo>
                    <a:pt x="2828417" y="313182"/>
                  </a:lnTo>
                  <a:lnTo>
                    <a:pt x="2804795" y="313182"/>
                  </a:lnTo>
                  <a:lnTo>
                    <a:pt x="2804795" y="339598"/>
                  </a:lnTo>
                  <a:lnTo>
                    <a:pt x="2804795" y="357886"/>
                  </a:lnTo>
                  <a:lnTo>
                    <a:pt x="2804795" y="384048"/>
                  </a:lnTo>
                  <a:lnTo>
                    <a:pt x="2701671" y="384048"/>
                  </a:lnTo>
                  <a:lnTo>
                    <a:pt x="2701671" y="357886"/>
                  </a:lnTo>
                  <a:lnTo>
                    <a:pt x="2804795" y="357886"/>
                  </a:lnTo>
                  <a:lnTo>
                    <a:pt x="2804795" y="339598"/>
                  </a:lnTo>
                  <a:lnTo>
                    <a:pt x="2701671" y="339598"/>
                  </a:lnTo>
                  <a:lnTo>
                    <a:pt x="2701671" y="313182"/>
                  </a:lnTo>
                  <a:lnTo>
                    <a:pt x="2678303" y="313182"/>
                  </a:lnTo>
                  <a:lnTo>
                    <a:pt x="2678303" y="403225"/>
                  </a:lnTo>
                  <a:lnTo>
                    <a:pt x="2741422" y="403225"/>
                  </a:lnTo>
                  <a:lnTo>
                    <a:pt x="2741422" y="425069"/>
                  </a:lnTo>
                  <a:lnTo>
                    <a:pt x="2651633" y="425069"/>
                  </a:lnTo>
                  <a:lnTo>
                    <a:pt x="2651633" y="444373"/>
                  </a:lnTo>
                  <a:lnTo>
                    <a:pt x="2854706" y="444373"/>
                  </a:lnTo>
                  <a:lnTo>
                    <a:pt x="2854706" y="425069"/>
                  </a:lnTo>
                  <a:close/>
                </a:path>
                <a:path w="3298825" h="527685">
                  <a:moveTo>
                    <a:pt x="3056763" y="447167"/>
                  </a:moveTo>
                  <a:lnTo>
                    <a:pt x="2905887" y="447167"/>
                  </a:lnTo>
                  <a:lnTo>
                    <a:pt x="2905887" y="465836"/>
                  </a:lnTo>
                  <a:lnTo>
                    <a:pt x="3033141" y="465836"/>
                  </a:lnTo>
                  <a:lnTo>
                    <a:pt x="3033141" y="526923"/>
                  </a:lnTo>
                  <a:lnTo>
                    <a:pt x="3056763" y="526923"/>
                  </a:lnTo>
                  <a:lnTo>
                    <a:pt x="3056763" y="447167"/>
                  </a:lnTo>
                  <a:close/>
                </a:path>
                <a:path w="3298825" h="527685">
                  <a:moveTo>
                    <a:pt x="3056763" y="305054"/>
                  </a:moveTo>
                  <a:lnTo>
                    <a:pt x="3033141" y="305054"/>
                  </a:lnTo>
                  <a:lnTo>
                    <a:pt x="3033141" y="343535"/>
                  </a:lnTo>
                  <a:lnTo>
                    <a:pt x="2986659" y="343535"/>
                  </a:lnTo>
                  <a:lnTo>
                    <a:pt x="2987548" y="339725"/>
                  </a:lnTo>
                  <a:lnTo>
                    <a:pt x="2988183" y="335788"/>
                  </a:lnTo>
                  <a:lnTo>
                    <a:pt x="2988945" y="327787"/>
                  </a:lnTo>
                  <a:lnTo>
                    <a:pt x="2989199" y="323596"/>
                  </a:lnTo>
                  <a:lnTo>
                    <a:pt x="2989199" y="319405"/>
                  </a:lnTo>
                  <a:lnTo>
                    <a:pt x="2886075" y="319405"/>
                  </a:lnTo>
                  <a:lnTo>
                    <a:pt x="2886075" y="338582"/>
                  </a:lnTo>
                  <a:lnTo>
                    <a:pt x="2963799" y="338582"/>
                  </a:lnTo>
                  <a:lnTo>
                    <a:pt x="2960840" y="351536"/>
                  </a:lnTo>
                  <a:lnTo>
                    <a:pt x="2937383" y="385445"/>
                  </a:lnTo>
                  <a:lnTo>
                    <a:pt x="2893263" y="410540"/>
                  </a:lnTo>
                  <a:lnTo>
                    <a:pt x="2874391" y="416560"/>
                  </a:lnTo>
                  <a:lnTo>
                    <a:pt x="2883281" y="435229"/>
                  </a:lnTo>
                  <a:lnTo>
                    <a:pt x="2931312" y="415734"/>
                  </a:lnTo>
                  <a:lnTo>
                    <a:pt x="2965920" y="386702"/>
                  </a:lnTo>
                  <a:lnTo>
                    <a:pt x="2980690" y="362458"/>
                  </a:lnTo>
                  <a:lnTo>
                    <a:pt x="3033141" y="362458"/>
                  </a:lnTo>
                  <a:lnTo>
                    <a:pt x="3033141" y="390525"/>
                  </a:lnTo>
                  <a:lnTo>
                    <a:pt x="2977007" y="390525"/>
                  </a:lnTo>
                  <a:lnTo>
                    <a:pt x="2977007" y="409575"/>
                  </a:lnTo>
                  <a:lnTo>
                    <a:pt x="3033141" y="409575"/>
                  </a:lnTo>
                  <a:lnTo>
                    <a:pt x="3033141" y="437515"/>
                  </a:lnTo>
                  <a:lnTo>
                    <a:pt x="3056763" y="437515"/>
                  </a:lnTo>
                  <a:lnTo>
                    <a:pt x="3056763" y="362458"/>
                  </a:lnTo>
                  <a:lnTo>
                    <a:pt x="3056763" y="343535"/>
                  </a:lnTo>
                  <a:lnTo>
                    <a:pt x="3056763" y="305054"/>
                  </a:lnTo>
                  <a:close/>
                </a:path>
                <a:path w="3298825" h="527685">
                  <a:moveTo>
                    <a:pt x="3225546" y="331089"/>
                  </a:moveTo>
                  <a:lnTo>
                    <a:pt x="3170682" y="331089"/>
                  </a:lnTo>
                  <a:lnTo>
                    <a:pt x="3170682" y="305308"/>
                  </a:lnTo>
                  <a:lnTo>
                    <a:pt x="3147060" y="305308"/>
                  </a:lnTo>
                  <a:lnTo>
                    <a:pt x="3147060" y="331089"/>
                  </a:lnTo>
                  <a:lnTo>
                    <a:pt x="3092069" y="331089"/>
                  </a:lnTo>
                  <a:lnTo>
                    <a:pt x="3092069" y="350012"/>
                  </a:lnTo>
                  <a:lnTo>
                    <a:pt x="3225546" y="350012"/>
                  </a:lnTo>
                  <a:lnTo>
                    <a:pt x="3225546" y="331089"/>
                  </a:lnTo>
                  <a:close/>
                </a:path>
                <a:path w="3298825" h="527685">
                  <a:moveTo>
                    <a:pt x="3230245" y="477520"/>
                  </a:moveTo>
                  <a:lnTo>
                    <a:pt x="3229152" y="465074"/>
                  </a:lnTo>
                  <a:lnTo>
                    <a:pt x="3228721" y="460121"/>
                  </a:lnTo>
                  <a:lnTo>
                    <a:pt x="3221710" y="461035"/>
                  </a:lnTo>
                  <a:lnTo>
                    <a:pt x="3178086" y="464743"/>
                  </a:lnTo>
                  <a:lnTo>
                    <a:pt x="3170682" y="465074"/>
                  </a:lnTo>
                  <a:lnTo>
                    <a:pt x="3170682" y="443738"/>
                  </a:lnTo>
                  <a:lnTo>
                    <a:pt x="3179699" y="441820"/>
                  </a:lnTo>
                  <a:lnTo>
                    <a:pt x="3187738" y="438899"/>
                  </a:lnTo>
                  <a:lnTo>
                    <a:pt x="3194799" y="435013"/>
                  </a:lnTo>
                  <a:lnTo>
                    <a:pt x="3200908" y="430149"/>
                  </a:lnTo>
                  <a:lnTo>
                    <a:pt x="3204451" y="426085"/>
                  </a:lnTo>
                  <a:lnTo>
                    <a:pt x="3205848" y="424484"/>
                  </a:lnTo>
                  <a:lnTo>
                    <a:pt x="3209455" y="418122"/>
                  </a:lnTo>
                  <a:lnTo>
                    <a:pt x="3211703" y="411048"/>
                  </a:lnTo>
                  <a:lnTo>
                    <a:pt x="3212592" y="403225"/>
                  </a:lnTo>
                  <a:lnTo>
                    <a:pt x="3212465" y="394716"/>
                  </a:lnTo>
                  <a:lnTo>
                    <a:pt x="3189859" y="367957"/>
                  </a:lnTo>
                  <a:lnTo>
                    <a:pt x="3189859" y="395986"/>
                  </a:lnTo>
                  <a:lnTo>
                    <a:pt x="3189859" y="410337"/>
                  </a:lnTo>
                  <a:lnTo>
                    <a:pt x="3187065" y="415925"/>
                  </a:lnTo>
                  <a:lnTo>
                    <a:pt x="3181477" y="419862"/>
                  </a:lnTo>
                  <a:lnTo>
                    <a:pt x="3175889" y="423926"/>
                  </a:lnTo>
                  <a:lnTo>
                    <a:pt x="3168396" y="425958"/>
                  </a:lnTo>
                  <a:lnTo>
                    <a:pt x="3158998" y="426085"/>
                  </a:lnTo>
                  <a:lnTo>
                    <a:pt x="3149473" y="425958"/>
                  </a:lnTo>
                  <a:lnTo>
                    <a:pt x="3141980" y="423926"/>
                  </a:lnTo>
                  <a:lnTo>
                    <a:pt x="3136392" y="419862"/>
                  </a:lnTo>
                  <a:lnTo>
                    <a:pt x="3130804" y="415925"/>
                  </a:lnTo>
                  <a:lnTo>
                    <a:pt x="3128010" y="410337"/>
                  </a:lnTo>
                  <a:lnTo>
                    <a:pt x="3128010" y="395986"/>
                  </a:lnTo>
                  <a:lnTo>
                    <a:pt x="3130804" y="390398"/>
                  </a:lnTo>
                  <a:lnTo>
                    <a:pt x="3141980" y="382016"/>
                  </a:lnTo>
                  <a:lnTo>
                    <a:pt x="3149473" y="379857"/>
                  </a:lnTo>
                  <a:lnTo>
                    <a:pt x="3168396" y="379857"/>
                  </a:lnTo>
                  <a:lnTo>
                    <a:pt x="3175889" y="382016"/>
                  </a:lnTo>
                  <a:lnTo>
                    <a:pt x="3187065" y="390398"/>
                  </a:lnTo>
                  <a:lnTo>
                    <a:pt x="3189859" y="395986"/>
                  </a:lnTo>
                  <a:lnTo>
                    <a:pt x="3189859" y="367957"/>
                  </a:lnTo>
                  <a:lnTo>
                    <a:pt x="3158998" y="361442"/>
                  </a:lnTo>
                  <a:lnTo>
                    <a:pt x="3151174" y="361784"/>
                  </a:lnTo>
                  <a:lnTo>
                    <a:pt x="3112389" y="381127"/>
                  </a:lnTo>
                  <a:lnTo>
                    <a:pt x="3105785" y="394716"/>
                  </a:lnTo>
                  <a:lnTo>
                    <a:pt x="3105785" y="403225"/>
                  </a:lnTo>
                  <a:lnTo>
                    <a:pt x="3129889" y="438721"/>
                  </a:lnTo>
                  <a:lnTo>
                    <a:pt x="3147060" y="443484"/>
                  </a:lnTo>
                  <a:lnTo>
                    <a:pt x="3147060" y="466090"/>
                  </a:lnTo>
                  <a:lnTo>
                    <a:pt x="3139109" y="466344"/>
                  </a:lnTo>
                  <a:lnTo>
                    <a:pt x="3116072" y="466725"/>
                  </a:lnTo>
                  <a:lnTo>
                    <a:pt x="3087878" y="466852"/>
                  </a:lnTo>
                  <a:lnTo>
                    <a:pt x="3091561" y="486410"/>
                  </a:lnTo>
                  <a:lnTo>
                    <a:pt x="3145396" y="485724"/>
                  </a:lnTo>
                  <a:lnTo>
                    <a:pt x="3193631" y="482523"/>
                  </a:lnTo>
                  <a:lnTo>
                    <a:pt x="3218103" y="479475"/>
                  </a:lnTo>
                  <a:lnTo>
                    <a:pt x="3230245" y="477520"/>
                  </a:lnTo>
                  <a:close/>
                </a:path>
                <a:path w="3298825" h="527685">
                  <a:moveTo>
                    <a:pt x="3298571" y="397891"/>
                  </a:moveTo>
                  <a:lnTo>
                    <a:pt x="3265043" y="397891"/>
                  </a:lnTo>
                  <a:lnTo>
                    <a:pt x="3265043" y="304800"/>
                  </a:lnTo>
                  <a:lnTo>
                    <a:pt x="3241421" y="304800"/>
                  </a:lnTo>
                  <a:lnTo>
                    <a:pt x="3241421" y="527431"/>
                  </a:lnTo>
                  <a:lnTo>
                    <a:pt x="3265043" y="527431"/>
                  </a:lnTo>
                  <a:lnTo>
                    <a:pt x="3265043" y="417830"/>
                  </a:lnTo>
                  <a:lnTo>
                    <a:pt x="3298571" y="417830"/>
                  </a:lnTo>
                  <a:lnTo>
                    <a:pt x="3298571" y="3978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099182" y="4185539"/>
            <a:ext cx="270510" cy="177800"/>
            <a:chOff x="2099182" y="4185539"/>
            <a:chExt cx="270510" cy="177800"/>
          </a:xfrm>
        </p:grpSpPr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9182" y="4200779"/>
              <a:ext cx="103250" cy="14719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3134" y="4185539"/>
              <a:ext cx="146303" cy="177292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2435351" y="4183888"/>
            <a:ext cx="324485" cy="179070"/>
          </a:xfrm>
          <a:custGeom>
            <a:avLst/>
            <a:gdLst/>
            <a:ahLst/>
            <a:cxnLst/>
            <a:rect l="l" t="t" r="r" b="b"/>
            <a:pathLst>
              <a:path w="324485" h="179070">
                <a:moveTo>
                  <a:pt x="147700" y="123698"/>
                </a:moveTo>
                <a:lnTo>
                  <a:pt x="27559" y="123698"/>
                </a:lnTo>
                <a:lnTo>
                  <a:pt x="27559" y="138937"/>
                </a:lnTo>
                <a:lnTo>
                  <a:pt x="128905" y="138937"/>
                </a:lnTo>
                <a:lnTo>
                  <a:pt x="128905" y="178943"/>
                </a:lnTo>
                <a:lnTo>
                  <a:pt x="147700" y="178943"/>
                </a:lnTo>
                <a:lnTo>
                  <a:pt x="147700" y="123698"/>
                </a:lnTo>
                <a:close/>
              </a:path>
              <a:path w="324485" h="179070">
                <a:moveTo>
                  <a:pt x="222123" y="119380"/>
                </a:moveTo>
                <a:lnTo>
                  <a:pt x="203073" y="119380"/>
                </a:lnTo>
                <a:lnTo>
                  <a:pt x="203073" y="175132"/>
                </a:lnTo>
                <a:lnTo>
                  <a:pt x="324485" y="175132"/>
                </a:lnTo>
                <a:lnTo>
                  <a:pt x="324485" y="159893"/>
                </a:lnTo>
                <a:lnTo>
                  <a:pt x="222123" y="159893"/>
                </a:lnTo>
                <a:lnTo>
                  <a:pt x="222123" y="119380"/>
                </a:lnTo>
                <a:close/>
              </a:path>
              <a:path w="324485" h="179070">
                <a:moveTo>
                  <a:pt x="319150" y="1778"/>
                </a:moveTo>
                <a:lnTo>
                  <a:pt x="300355" y="1778"/>
                </a:lnTo>
                <a:lnTo>
                  <a:pt x="300355" y="131699"/>
                </a:lnTo>
                <a:lnTo>
                  <a:pt x="319150" y="131699"/>
                </a:lnTo>
                <a:lnTo>
                  <a:pt x="319150" y="1778"/>
                </a:lnTo>
                <a:close/>
              </a:path>
              <a:path w="324485" h="179070">
                <a:moveTo>
                  <a:pt x="236600" y="11556"/>
                </a:moveTo>
                <a:lnTo>
                  <a:pt x="217297" y="11556"/>
                </a:lnTo>
                <a:lnTo>
                  <a:pt x="217297" y="29082"/>
                </a:lnTo>
                <a:lnTo>
                  <a:pt x="216965" y="35772"/>
                </a:lnTo>
                <a:lnTo>
                  <a:pt x="201624" y="71883"/>
                </a:lnTo>
                <a:lnTo>
                  <a:pt x="172974" y="91693"/>
                </a:lnTo>
                <a:lnTo>
                  <a:pt x="183134" y="106553"/>
                </a:lnTo>
                <a:lnTo>
                  <a:pt x="215217" y="82575"/>
                </a:lnTo>
                <a:lnTo>
                  <a:pt x="227075" y="61341"/>
                </a:lnTo>
                <a:lnTo>
                  <a:pt x="245803" y="61341"/>
                </a:lnTo>
                <a:lnTo>
                  <a:pt x="244613" y="59511"/>
                </a:lnTo>
                <a:lnTo>
                  <a:pt x="241681" y="53848"/>
                </a:lnTo>
                <a:lnTo>
                  <a:pt x="238252" y="46100"/>
                </a:lnTo>
                <a:lnTo>
                  <a:pt x="236474" y="37845"/>
                </a:lnTo>
                <a:lnTo>
                  <a:pt x="236600" y="11556"/>
                </a:lnTo>
                <a:close/>
              </a:path>
              <a:path w="324485" h="179070">
                <a:moveTo>
                  <a:pt x="245803" y="61341"/>
                </a:moveTo>
                <a:lnTo>
                  <a:pt x="227075" y="61341"/>
                </a:lnTo>
                <a:lnTo>
                  <a:pt x="230360" y="68417"/>
                </a:lnTo>
                <a:lnTo>
                  <a:pt x="263185" y="100135"/>
                </a:lnTo>
                <a:lnTo>
                  <a:pt x="270637" y="103378"/>
                </a:lnTo>
                <a:lnTo>
                  <a:pt x="280289" y="88264"/>
                </a:lnTo>
                <a:lnTo>
                  <a:pt x="273671" y="85621"/>
                </a:lnTo>
                <a:lnTo>
                  <a:pt x="267541" y="82454"/>
                </a:lnTo>
                <a:lnTo>
                  <a:pt x="261911" y="78763"/>
                </a:lnTo>
                <a:lnTo>
                  <a:pt x="256794" y="74549"/>
                </a:lnTo>
                <a:lnTo>
                  <a:pt x="252146" y="69885"/>
                </a:lnTo>
                <a:lnTo>
                  <a:pt x="248094" y="64865"/>
                </a:lnTo>
                <a:lnTo>
                  <a:pt x="245803" y="61341"/>
                </a:lnTo>
                <a:close/>
              </a:path>
              <a:path w="324485" h="179070">
                <a:moveTo>
                  <a:pt x="50673" y="42544"/>
                </a:moveTo>
                <a:lnTo>
                  <a:pt x="15240" y="58547"/>
                </a:lnTo>
                <a:lnTo>
                  <a:pt x="11684" y="63626"/>
                </a:lnTo>
                <a:lnTo>
                  <a:pt x="10033" y="69342"/>
                </a:lnTo>
                <a:lnTo>
                  <a:pt x="10018" y="81787"/>
                </a:lnTo>
                <a:lnTo>
                  <a:pt x="10033" y="82550"/>
                </a:lnTo>
                <a:lnTo>
                  <a:pt x="42672" y="109474"/>
                </a:lnTo>
                <a:lnTo>
                  <a:pt x="58674" y="109474"/>
                </a:lnTo>
                <a:lnTo>
                  <a:pt x="65659" y="107950"/>
                </a:lnTo>
                <a:lnTo>
                  <a:pt x="77978" y="102362"/>
                </a:lnTo>
                <a:lnTo>
                  <a:pt x="82677" y="98425"/>
                </a:lnTo>
                <a:lnTo>
                  <a:pt x="85230" y="94868"/>
                </a:lnTo>
                <a:lnTo>
                  <a:pt x="50673" y="94868"/>
                </a:lnTo>
                <a:lnTo>
                  <a:pt x="43687" y="94742"/>
                </a:lnTo>
                <a:lnTo>
                  <a:pt x="38100" y="93091"/>
                </a:lnTo>
                <a:lnTo>
                  <a:pt x="29718" y="86232"/>
                </a:lnTo>
                <a:lnTo>
                  <a:pt x="27686" y="81787"/>
                </a:lnTo>
                <a:lnTo>
                  <a:pt x="27686" y="70357"/>
                </a:lnTo>
                <a:lnTo>
                  <a:pt x="29718" y="65659"/>
                </a:lnTo>
                <a:lnTo>
                  <a:pt x="33909" y="62356"/>
                </a:lnTo>
                <a:lnTo>
                  <a:pt x="38100" y="58928"/>
                </a:lnTo>
                <a:lnTo>
                  <a:pt x="43687" y="57150"/>
                </a:lnTo>
                <a:lnTo>
                  <a:pt x="50673" y="57023"/>
                </a:lnTo>
                <a:lnTo>
                  <a:pt x="85138" y="57023"/>
                </a:lnTo>
                <a:lnTo>
                  <a:pt x="82677" y="53593"/>
                </a:lnTo>
                <a:lnTo>
                  <a:pt x="77978" y="49784"/>
                </a:lnTo>
                <a:lnTo>
                  <a:pt x="65659" y="44195"/>
                </a:lnTo>
                <a:lnTo>
                  <a:pt x="58674" y="42672"/>
                </a:lnTo>
                <a:lnTo>
                  <a:pt x="50673" y="42544"/>
                </a:lnTo>
                <a:close/>
              </a:path>
              <a:path w="324485" h="179070">
                <a:moveTo>
                  <a:pt x="85138" y="57023"/>
                </a:moveTo>
                <a:lnTo>
                  <a:pt x="50673" y="57023"/>
                </a:lnTo>
                <a:lnTo>
                  <a:pt x="57658" y="57150"/>
                </a:lnTo>
                <a:lnTo>
                  <a:pt x="63246" y="58928"/>
                </a:lnTo>
                <a:lnTo>
                  <a:pt x="71755" y="65659"/>
                </a:lnTo>
                <a:lnTo>
                  <a:pt x="74041" y="70357"/>
                </a:lnTo>
                <a:lnTo>
                  <a:pt x="74295" y="76073"/>
                </a:lnTo>
                <a:lnTo>
                  <a:pt x="74041" y="81787"/>
                </a:lnTo>
                <a:lnTo>
                  <a:pt x="50673" y="94868"/>
                </a:lnTo>
                <a:lnTo>
                  <a:pt x="85230" y="94868"/>
                </a:lnTo>
                <a:lnTo>
                  <a:pt x="86233" y="93472"/>
                </a:lnTo>
                <a:lnTo>
                  <a:pt x="89662" y="88392"/>
                </a:lnTo>
                <a:lnTo>
                  <a:pt x="91567" y="82550"/>
                </a:lnTo>
                <a:lnTo>
                  <a:pt x="91567" y="69342"/>
                </a:lnTo>
                <a:lnTo>
                  <a:pt x="89662" y="63626"/>
                </a:lnTo>
                <a:lnTo>
                  <a:pt x="86233" y="58547"/>
                </a:lnTo>
                <a:lnTo>
                  <a:pt x="85138" y="57023"/>
                </a:lnTo>
                <a:close/>
              </a:path>
              <a:path w="324485" h="179070">
                <a:moveTo>
                  <a:pt x="147700" y="1650"/>
                </a:moveTo>
                <a:lnTo>
                  <a:pt x="128905" y="1650"/>
                </a:lnTo>
                <a:lnTo>
                  <a:pt x="128905" y="43942"/>
                </a:lnTo>
                <a:lnTo>
                  <a:pt x="100330" y="43942"/>
                </a:lnTo>
                <a:lnTo>
                  <a:pt x="100330" y="59055"/>
                </a:lnTo>
                <a:lnTo>
                  <a:pt x="128905" y="59055"/>
                </a:lnTo>
                <a:lnTo>
                  <a:pt x="128905" y="77469"/>
                </a:lnTo>
                <a:lnTo>
                  <a:pt x="100203" y="77469"/>
                </a:lnTo>
                <a:lnTo>
                  <a:pt x="100203" y="92837"/>
                </a:lnTo>
                <a:lnTo>
                  <a:pt x="128905" y="92837"/>
                </a:lnTo>
                <a:lnTo>
                  <a:pt x="128905" y="114045"/>
                </a:lnTo>
                <a:lnTo>
                  <a:pt x="147700" y="114045"/>
                </a:lnTo>
                <a:lnTo>
                  <a:pt x="147700" y="1650"/>
                </a:lnTo>
                <a:close/>
              </a:path>
              <a:path w="324485" h="179070">
                <a:moveTo>
                  <a:pt x="99822" y="18795"/>
                </a:moveTo>
                <a:lnTo>
                  <a:pt x="0" y="18795"/>
                </a:lnTo>
                <a:lnTo>
                  <a:pt x="0" y="34036"/>
                </a:lnTo>
                <a:lnTo>
                  <a:pt x="99822" y="34036"/>
                </a:lnTo>
                <a:lnTo>
                  <a:pt x="99822" y="18795"/>
                </a:lnTo>
                <a:close/>
              </a:path>
              <a:path w="324485" h="179070">
                <a:moveTo>
                  <a:pt x="60198" y="0"/>
                </a:moveTo>
                <a:lnTo>
                  <a:pt x="41529" y="0"/>
                </a:lnTo>
                <a:lnTo>
                  <a:pt x="41529" y="18795"/>
                </a:lnTo>
                <a:lnTo>
                  <a:pt x="60198" y="18795"/>
                </a:lnTo>
                <a:lnTo>
                  <a:pt x="6019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0728" y="4183888"/>
            <a:ext cx="664845" cy="179705"/>
          </a:xfrm>
          <a:custGeom>
            <a:avLst/>
            <a:gdLst/>
            <a:ahLst/>
            <a:cxnLst/>
            <a:rect l="l" t="t" r="r" b="b"/>
            <a:pathLst>
              <a:path w="664845" h="179704">
                <a:moveTo>
                  <a:pt x="394081" y="113792"/>
                </a:moveTo>
                <a:lnTo>
                  <a:pt x="375412" y="113792"/>
                </a:lnTo>
                <a:lnTo>
                  <a:pt x="375412" y="176784"/>
                </a:lnTo>
                <a:lnTo>
                  <a:pt x="492251" y="176784"/>
                </a:lnTo>
                <a:lnTo>
                  <a:pt x="492251" y="161925"/>
                </a:lnTo>
                <a:lnTo>
                  <a:pt x="394081" y="161925"/>
                </a:lnTo>
                <a:lnTo>
                  <a:pt x="394081" y="145161"/>
                </a:lnTo>
                <a:lnTo>
                  <a:pt x="492251" y="145161"/>
                </a:lnTo>
                <a:lnTo>
                  <a:pt x="492251" y="130682"/>
                </a:lnTo>
                <a:lnTo>
                  <a:pt x="394081" y="130682"/>
                </a:lnTo>
                <a:lnTo>
                  <a:pt x="394081" y="113792"/>
                </a:lnTo>
                <a:close/>
              </a:path>
              <a:path w="664845" h="179704">
                <a:moveTo>
                  <a:pt x="492251" y="145161"/>
                </a:moveTo>
                <a:lnTo>
                  <a:pt x="473583" y="145161"/>
                </a:lnTo>
                <a:lnTo>
                  <a:pt x="473583" y="161925"/>
                </a:lnTo>
                <a:lnTo>
                  <a:pt x="492251" y="161925"/>
                </a:lnTo>
                <a:lnTo>
                  <a:pt x="492251" y="145161"/>
                </a:lnTo>
                <a:close/>
              </a:path>
              <a:path w="664845" h="179704">
                <a:moveTo>
                  <a:pt x="492251" y="113792"/>
                </a:moveTo>
                <a:lnTo>
                  <a:pt x="473583" y="113792"/>
                </a:lnTo>
                <a:lnTo>
                  <a:pt x="473583" y="130682"/>
                </a:lnTo>
                <a:lnTo>
                  <a:pt x="492251" y="130682"/>
                </a:lnTo>
                <a:lnTo>
                  <a:pt x="492251" y="113792"/>
                </a:lnTo>
                <a:close/>
              </a:path>
              <a:path w="664845" h="179704">
                <a:moveTo>
                  <a:pt x="664463" y="119761"/>
                </a:moveTo>
                <a:lnTo>
                  <a:pt x="544068" y="119761"/>
                </a:lnTo>
                <a:lnTo>
                  <a:pt x="544068" y="135000"/>
                </a:lnTo>
                <a:lnTo>
                  <a:pt x="645668" y="135000"/>
                </a:lnTo>
                <a:lnTo>
                  <a:pt x="645668" y="179197"/>
                </a:lnTo>
                <a:lnTo>
                  <a:pt x="664463" y="179197"/>
                </a:lnTo>
                <a:lnTo>
                  <a:pt x="664463" y="119761"/>
                </a:lnTo>
                <a:close/>
              </a:path>
              <a:path w="664845" h="179704">
                <a:moveTo>
                  <a:pt x="395224" y="41148"/>
                </a:moveTo>
                <a:lnTo>
                  <a:pt x="356235" y="61213"/>
                </a:lnTo>
                <a:lnTo>
                  <a:pt x="354584" y="66801"/>
                </a:lnTo>
                <a:lnTo>
                  <a:pt x="354584" y="79756"/>
                </a:lnTo>
                <a:lnTo>
                  <a:pt x="387096" y="105282"/>
                </a:lnTo>
                <a:lnTo>
                  <a:pt x="403225" y="105282"/>
                </a:lnTo>
                <a:lnTo>
                  <a:pt x="410337" y="104012"/>
                </a:lnTo>
                <a:lnTo>
                  <a:pt x="422529" y="98679"/>
                </a:lnTo>
                <a:lnTo>
                  <a:pt x="427355" y="94995"/>
                </a:lnTo>
                <a:lnTo>
                  <a:pt x="429971" y="91312"/>
                </a:lnTo>
                <a:lnTo>
                  <a:pt x="395224" y="91312"/>
                </a:lnTo>
                <a:lnTo>
                  <a:pt x="388112" y="91186"/>
                </a:lnTo>
                <a:lnTo>
                  <a:pt x="382524" y="89535"/>
                </a:lnTo>
                <a:lnTo>
                  <a:pt x="378333" y="86360"/>
                </a:lnTo>
                <a:lnTo>
                  <a:pt x="374269" y="83185"/>
                </a:lnTo>
                <a:lnTo>
                  <a:pt x="372110" y="78739"/>
                </a:lnTo>
                <a:lnTo>
                  <a:pt x="372110" y="67818"/>
                </a:lnTo>
                <a:lnTo>
                  <a:pt x="395224" y="55625"/>
                </a:lnTo>
                <a:lnTo>
                  <a:pt x="430242" y="55625"/>
                </a:lnTo>
                <a:lnTo>
                  <a:pt x="427355" y="51562"/>
                </a:lnTo>
                <a:lnTo>
                  <a:pt x="422529" y="47879"/>
                </a:lnTo>
                <a:lnTo>
                  <a:pt x="410337" y="42544"/>
                </a:lnTo>
                <a:lnTo>
                  <a:pt x="403225" y="41275"/>
                </a:lnTo>
                <a:lnTo>
                  <a:pt x="395224" y="41148"/>
                </a:lnTo>
                <a:close/>
              </a:path>
              <a:path w="664845" h="179704">
                <a:moveTo>
                  <a:pt x="430242" y="55625"/>
                </a:moveTo>
                <a:lnTo>
                  <a:pt x="395224" y="55625"/>
                </a:lnTo>
                <a:lnTo>
                  <a:pt x="402209" y="55753"/>
                </a:lnTo>
                <a:lnTo>
                  <a:pt x="407924" y="57276"/>
                </a:lnTo>
                <a:lnTo>
                  <a:pt x="416433" y="63500"/>
                </a:lnTo>
                <a:lnTo>
                  <a:pt x="418592" y="67818"/>
                </a:lnTo>
                <a:lnTo>
                  <a:pt x="418846" y="73279"/>
                </a:lnTo>
                <a:lnTo>
                  <a:pt x="418592" y="78739"/>
                </a:lnTo>
                <a:lnTo>
                  <a:pt x="416433" y="83185"/>
                </a:lnTo>
                <a:lnTo>
                  <a:pt x="412115" y="86360"/>
                </a:lnTo>
                <a:lnTo>
                  <a:pt x="407924" y="89535"/>
                </a:lnTo>
                <a:lnTo>
                  <a:pt x="402209" y="91186"/>
                </a:lnTo>
                <a:lnTo>
                  <a:pt x="395224" y="91312"/>
                </a:lnTo>
                <a:lnTo>
                  <a:pt x="429971" y="91312"/>
                </a:lnTo>
                <a:lnTo>
                  <a:pt x="430784" y="90169"/>
                </a:lnTo>
                <a:lnTo>
                  <a:pt x="434340" y="85343"/>
                </a:lnTo>
                <a:lnTo>
                  <a:pt x="436118" y="79756"/>
                </a:lnTo>
                <a:lnTo>
                  <a:pt x="436118" y="66801"/>
                </a:lnTo>
                <a:lnTo>
                  <a:pt x="434340" y="61213"/>
                </a:lnTo>
                <a:lnTo>
                  <a:pt x="430242" y="55625"/>
                </a:lnTo>
                <a:close/>
              </a:path>
              <a:path w="664845" h="179704">
                <a:moveTo>
                  <a:pt x="288290" y="5334"/>
                </a:moveTo>
                <a:lnTo>
                  <a:pt x="270510" y="5334"/>
                </a:lnTo>
                <a:lnTo>
                  <a:pt x="270510" y="64388"/>
                </a:lnTo>
                <a:lnTo>
                  <a:pt x="243078" y="64388"/>
                </a:lnTo>
                <a:lnTo>
                  <a:pt x="243078" y="79756"/>
                </a:lnTo>
                <a:lnTo>
                  <a:pt x="270510" y="79756"/>
                </a:lnTo>
                <a:lnTo>
                  <a:pt x="270510" y="170053"/>
                </a:lnTo>
                <a:lnTo>
                  <a:pt x="288290" y="170053"/>
                </a:lnTo>
                <a:lnTo>
                  <a:pt x="288290" y="5334"/>
                </a:lnTo>
                <a:close/>
              </a:path>
              <a:path w="664845" h="179704">
                <a:moveTo>
                  <a:pt x="225551" y="36830"/>
                </a:moveTo>
                <a:lnTo>
                  <a:pt x="207645" y="36830"/>
                </a:lnTo>
                <a:lnTo>
                  <a:pt x="207645" y="51054"/>
                </a:lnTo>
                <a:lnTo>
                  <a:pt x="207363" y="58987"/>
                </a:lnTo>
                <a:lnTo>
                  <a:pt x="198024" y="96678"/>
                </a:lnTo>
                <a:lnTo>
                  <a:pt x="169545" y="130048"/>
                </a:lnTo>
                <a:lnTo>
                  <a:pt x="181101" y="144144"/>
                </a:lnTo>
                <a:lnTo>
                  <a:pt x="207289" y="114730"/>
                </a:lnTo>
                <a:lnTo>
                  <a:pt x="216916" y="90424"/>
                </a:lnTo>
                <a:lnTo>
                  <a:pt x="233123" y="90424"/>
                </a:lnTo>
                <a:lnTo>
                  <a:pt x="225551" y="51054"/>
                </a:lnTo>
                <a:lnTo>
                  <a:pt x="225551" y="36830"/>
                </a:lnTo>
                <a:close/>
              </a:path>
              <a:path w="664845" h="179704">
                <a:moveTo>
                  <a:pt x="233123" y="90424"/>
                </a:moveTo>
                <a:lnTo>
                  <a:pt x="216916" y="90424"/>
                </a:lnTo>
                <a:lnTo>
                  <a:pt x="219444" y="98379"/>
                </a:lnTo>
                <a:lnTo>
                  <a:pt x="239855" y="131016"/>
                </a:lnTo>
                <a:lnTo>
                  <a:pt x="251587" y="139954"/>
                </a:lnTo>
                <a:lnTo>
                  <a:pt x="262763" y="126111"/>
                </a:lnTo>
                <a:lnTo>
                  <a:pt x="256831" y="122132"/>
                </a:lnTo>
                <a:lnTo>
                  <a:pt x="251412" y="117617"/>
                </a:lnTo>
                <a:lnTo>
                  <a:pt x="246493" y="112555"/>
                </a:lnTo>
                <a:lnTo>
                  <a:pt x="242062" y="106934"/>
                </a:lnTo>
                <a:lnTo>
                  <a:pt x="238208" y="100881"/>
                </a:lnTo>
                <a:lnTo>
                  <a:pt x="234854" y="94519"/>
                </a:lnTo>
                <a:lnTo>
                  <a:pt x="233123" y="90424"/>
                </a:lnTo>
                <a:close/>
              </a:path>
              <a:path w="664845" h="179704">
                <a:moveTo>
                  <a:pt x="256032" y="21589"/>
                </a:moveTo>
                <a:lnTo>
                  <a:pt x="174879" y="21589"/>
                </a:lnTo>
                <a:lnTo>
                  <a:pt x="174879" y="36830"/>
                </a:lnTo>
                <a:lnTo>
                  <a:pt x="256032" y="36830"/>
                </a:lnTo>
                <a:lnTo>
                  <a:pt x="256032" y="21589"/>
                </a:lnTo>
                <a:close/>
              </a:path>
              <a:path w="664845" h="179704">
                <a:moveTo>
                  <a:pt x="601091" y="12318"/>
                </a:moveTo>
                <a:lnTo>
                  <a:pt x="523748" y="12318"/>
                </a:lnTo>
                <a:lnTo>
                  <a:pt x="523748" y="27305"/>
                </a:lnTo>
                <a:lnTo>
                  <a:pt x="582295" y="27305"/>
                </a:lnTo>
                <a:lnTo>
                  <a:pt x="582295" y="49656"/>
                </a:lnTo>
                <a:lnTo>
                  <a:pt x="523875" y="49656"/>
                </a:lnTo>
                <a:lnTo>
                  <a:pt x="523875" y="103759"/>
                </a:lnTo>
                <a:lnTo>
                  <a:pt x="536829" y="103759"/>
                </a:lnTo>
                <a:lnTo>
                  <a:pt x="567182" y="103505"/>
                </a:lnTo>
                <a:lnTo>
                  <a:pt x="612013" y="99441"/>
                </a:lnTo>
                <a:lnTo>
                  <a:pt x="610738" y="88518"/>
                </a:lnTo>
                <a:lnTo>
                  <a:pt x="542544" y="88518"/>
                </a:lnTo>
                <a:lnTo>
                  <a:pt x="542544" y="64007"/>
                </a:lnTo>
                <a:lnTo>
                  <a:pt x="601091" y="64007"/>
                </a:lnTo>
                <a:lnTo>
                  <a:pt x="601091" y="12318"/>
                </a:lnTo>
                <a:close/>
              </a:path>
              <a:path w="664845" h="179704">
                <a:moveTo>
                  <a:pt x="610235" y="84200"/>
                </a:moveTo>
                <a:lnTo>
                  <a:pt x="563314" y="88411"/>
                </a:lnTo>
                <a:lnTo>
                  <a:pt x="542544" y="88518"/>
                </a:lnTo>
                <a:lnTo>
                  <a:pt x="610738" y="88518"/>
                </a:lnTo>
                <a:lnTo>
                  <a:pt x="610235" y="84200"/>
                </a:lnTo>
                <a:close/>
              </a:path>
              <a:path w="664845" h="179704">
                <a:moveTo>
                  <a:pt x="142494" y="117982"/>
                </a:moveTo>
                <a:lnTo>
                  <a:pt x="16510" y="117982"/>
                </a:lnTo>
                <a:lnTo>
                  <a:pt x="16510" y="133095"/>
                </a:lnTo>
                <a:lnTo>
                  <a:pt x="123698" y="133095"/>
                </a:lnTo>
                <a:lnTo>
                  <a:pt x="123698" y="178943"/>
                </a:lnTo>
                <a:lnTo>
                  <a:pt x="142494" y="178943"/>
                </a:lnTo>
                <a:lnTo>
                  <a:pt x="142494" y="117982"/>
                </a:lnTo>
                <a:close/>
              </a:path>
              <a:path w="664845" h="179704">
                <a:moveTo>
                  <a:pt x="90170" y="87756"/>
                </a:moveTo>
                <a:lnTo>
                  <a:pt x="71374" y="87756"/>
                </a:lnTo>
                <a:lnTo>
                  <a:pt x="71374" y="117982"/>
                </a:lnTo>
                <a:lnTo>
                  <a:pt x="90170" y="117982"/>
                </a:lnTo>
                <a:lnTo>
                  <a:pt x="90170" y="87756"/>
                </a:lnTo>
                <a:close/>
              </a:path>
              <a:path w="664845" h="179704">
                <a:moveTo>
                  <a:pt x="162306" y="72517"/>
                </a:moveTo>
                <a:lnTo>
                  <a:pt x="0" y="72517"/>
                </a:lnTo>
                <a:lnTo>
                  <a:pt x="0" y="87756"/>
                </a:lnTo>
                <a:lnTo>
                  <a:pt x="162306" y="87756"/>
                </a:lnTo>
                <a:lnTo>
                  <a:pt x="162306" y="72517"/>
                </a:lnTo>
                <a:close/>
              </a:path>
              <a:path w="664845" h="179704">
                <a:moveTo>
                  <a:pt x="141732" y="9906"/>
                </a:moveTo>
                <a:lnTo>
                  <a:pt x="20320" y="9906"/>
                </a:lnTo>
                <a:lnTo>
                  <a:pt x="20320" y="25145"/>
                </a:lnTo>
                <a:lnTo>
                  <a:pt x="123062" y="25145"/>
                </a:lnTo>
                <a:lnTo>
                  <a:pt x="123190" y="31368"/>
                </a:lnTo>
                <a:lnTo>
                  <a:pt x="118745" y="72517"/>
                </a:lnTo>
                <a:lnTo>
                  <a:pt x="137668" y="72517"/>
                </a:lnTo>
                <a:lnTo>
                  <a:pt x="141605" y="36956"/>
                </a:lnTo>
                <a:lnTo>
                  <a:pt x="141732" y="9906"/>
                </a:lnTo>
                <a:close/>
              </a:path>
              <a:path w="664845" h="179704">
                <a:moveTo>
                  <a:pt x="664463" y="1778"/>
                </a:moveTo>
                <a:lnTo>
                  <a:pt x="645668" y="1778"/>
                </a:lnTo>
                <a:lnTo>
                  <a:pt x="645668" y="27559"/>
                </a:lnTo>
                <a:lnTo>
                  <a:pt x="612394" y="27559"/>
                </a:lnTo>
                <a:lnTo>
                  <a:pt x="612394" y="42544"/>
                </a:lnTo>
                <a:lnTo>
                  <a:pt x="645668" y="42544"/>
                </a:lnTo>
                <a:lnTo>
                  <a:pt x="645668" y="64516"/>
                </a:lnTo>
                <a:lnTo>
                  <a:pt x="612394" y="64516"/>
                </a:lnTo>
                <a:lnTo>
                  <a:pt x="612394" y="79629"/>
                </a:lnTo>
                <a:lnTo>
                  <a:pt x="645668" y="79629"/>
                </a:lnTo>
                <a:lnTo>
                  <a:pt x="645668" y="110870"/>
                </a:lnTo>
                <a:lnTo>
                  <a:pt x="664463" y="110870"/>
                </a:lnTo>
                <a:lnTo>
                  <a:pt x="664463" y="1778"/>
                </a:lnTo>
                <a:close/>
              </a:path>
              <a:path w="664845" h="179704">
                <a:moveTo>
                  <a:pt x="492251" y="1650"/>
                </a:moveTo>
                <a:lnTo>
                  <a:pt x="473456" y="1650"/>
                </a:lnTo>
                <a:lnTo>
                  <a:pt x="473456" y="41782"/>
                </a:lnTo>
                <a:lnTo>
                  <a:pt x="444881" y="41782"/>
                </a:lnTo>
                <a:lnTo>
                  <a:pt x="444881" y="57276"/>
                </a:lnTo>
                <a:lnTo>
                  <a:pt x="473456" y="57276"/>
                </a:lnTo>
                <a:lnTo>
                  <a:pt x="473456" y="76581"/>
                </a:lnTo>
                <a:lnTo>
                  <a:pt x="444754" y="76581"/>
                </a:lnTo>
                <a:lnTo>
                  <a:pt x="444754" y="91820"/>
                </a:lnTo>
                <a:lnTo>
                  <a:pt x="473456" y="91820"/>
                </a:lnTo>
                <a:lnTo>
                  <a:pt x="473456" y="106680"/>
                </a:lnTo>
                <a:lnTo>
                  <a:pt x="492251" y="106680"/>
                </a:lnTo>
                <a:lnTo>
                  <a:pt x="492251" y="1650"/>
                </a:lnTo>
                <a:close/>
              </a:path>
              <a:path w="664845" h="179704">
                <a:moveTo>
                  <a:pt x="324358" y="1650"/>
                </a:moveTo>
                <a:lnTo>
                  <a:pt x="306324" y="1650"/>
                </a:lnTo>
                <a:lnTo>
                  <a:pt x="306324" y="178943"/>
                </a:lnTo>
                <a:lnTo>
                  <a:pt x="324358" y="178943"/>
                </a:lnTo>
                <a:lnTo>
                  <a:pt x="324358" y="1650"/>
                </a:lnTo>
                <a:close/>
              </a:path>
              <a:path w="664845" h="179704">
                <a:moveTo>
                  <a:pt x="444373" y="18668"/>
                </a:moveTo>
                <a:lnTo>
                  <a:pt x="344550" y="18668"/>
                </a:lnTo>
                <a:lnTo>
                  <a:pt x="344550" y="33655"/>
                </a:lnTo>
                <a:lnTo>
                  <a:pt x="444373" y="33655"/>
                </a:lnTo>
                <a:lnTo>
                  <a:pt x="444373" y="18668"/>
                </a:lnTo>
                <a:close/>
              </a:path>
              <a:path w="664845" h="179704">
                <a:moveTo>
                  <a:pt x="404749" y="0"/>
                </a:moveTo>
                <a:lnTo>
                  <a:pt x="386080" y="0"/>
                </a:lnTo>
                <a:lnTo>
                  <a:pt x="386080" y="18668"/>
                </a:lnTo>
                <a:lnTo>
                  <a:pt x="404749" y="18668"/>
                </a:lnTo>
                <a:lnTo>
                  <a:pt x="40474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93848" y="4429378"/>
            <a:ext cx="498475" cy="177800"/>
          </a:xfrm>
          <a:custGeom>
            <a:avLst/>
            <a:gdLst/>
            <a:ahLst/>
            <a:cxnLst/>
            <a:rect l="l" t="t" r="r" b="b"/>
            <a:pathLst>
              <a:path w="498475" h="177800">
                <a:moveTo>
                  <a:pt x="38353" y="123063"/>
                </a:moveTo>
                <a:lnTo>
                  <a:pt x="19303" y="123063"/>
                </a:lnTo>
                <a:lnTo>
                  <a:pt x="19303" y="173482"/>
                </a:lnTo>
                <a:lnTo>
                  <a:pt x="145414" y="173482"/>
                </a:lnTo>
                <a:lnTo>
                  <a:pt x="145414" y="158242"/>
                </a:lnTo>
                <a:lnTo>
                  <a:pt x="38353" y="158242"/>
                </a:lnTo>
                <a:lnTo>
                  <a:pt x="38353" y="123063"/>
                </a:lnTo>
                <a:close/>
              </a:path>
              <a:path w="498475" h="177800">
                <a:moveTo>
                  <a:pt x="74930" y="103124"/>
                </a:moveTo>
                <a:lnTo>
                  <a:pt x="56006" y="103124"/>
                </a:lnTo>
                <a:lnTo>
                  <a:pt x="56006" y="138303"/>
                </a:lnTo>
                <a:lnTo>
                  <a:pt x="74930" y="138303"/>
                </a:lnTo>
                <a:lnTo>
                  <a:pt x="74930" y="103124"/>
                </a:lnTo>
                <a:close/>
              </a:path>
              <a:path w="498475" h="177800">
                <a:moveTo>
                  <a:pt x="121665" y="103124"/>
                </a:moveTo>
                <a:lnTo>
                  <a:pt x="102869" y="103124"/>
                </a:lnTo>
                <a:lnTo>
                  <a:pt x="102869" y="138303"/>
                </a:lnTo>
                <a:lnTo>
                  <a:pt x="121665" y="138303"/>
                </a:lnTo>
                <a:lnTo>
                  <a:pt x="121665" y="103124"/>
                </a:lnTo>
                <a:close/>
              </a:path>
              <a:path w="498475" h="177800">
                <a:moveTo>
                  <a:pt x="161925" y="87884"/>
                </a:moveTo>
                <a:lnTo>
                  <a:pt x="0" y="87884"/>
                </a:lnTo>
                <a:lnTo>
                  <a:pt x="0" y="103124"/>
                </a:lnTo>
                <a:lnTo>
                  <a:pt x="161925" y="103124"/>
                </a:lnTo>
                <a:lnTo>
                  <a:pt x="161925" y="87884"/>
                </a:lnTo>
                <a:close/>
              </a:path>
              <a:path w="498475" h="177800">
                <a:moveTo>
                  <a:pt x="320039" y="114300"/>
                </a:moveTo>
                <a:lnTo>
                  <a:pt x="199898" y="114300"/>
                </a:lnTo>
                <a:lnTo>
                  <a:pt x="199898" y="129159"/>
                </a:lnTo>
                <a:lnTo>
                  <a:pt x="301244" y="129159"/>
                </a:lnTo>
                <a:lnTo>
                  <a:pt x="301244" y="177292"/>
                </a:lnTo>
                <a:lnTo>
                  <a:pt x="320039" y="177292"/>
                </a:lnTo>
                <a:lnTo>
                  <a:pt x="320039" y="114300"/>
                </a:lnTo>
                <a:close/>
              </a:path>
              <a:path w="498475" h="177800">
                <a:moveTo>
                  <a:pt x="491998" y="98933"/>
                </a:moveTo>
                <a:lnTo>
                  <a:pt x="376046" y="98933"/>
                </a:lnTo>
                <a:lnTo>
                  <a:pt x="376046" y="113538"/>
                </a:lnTo>
                <a:lnTo>
                  <a:pt x="473456" y="113538"/>
                </a:lnTo>
                <a:lnTo>
                  <a:pt x="473456" y="129032"/>
                </a:lnTo>
                <a:lnTo>
                  <a:pt x="376427" y="129032"/>
                </a:lnTo>
                <a:lnTo>
                  <a:pt x="376427" y="175133"/>
                </a:lnTo>
                <a:lnTo>
                  <a:pt x="498348" y="175133"/>
                </a:lnTo>
                <a:lnTo>
                  <a:pt x="498348" y="160147"/>
                </a:lnTo>
                <a:lnTo>
                  <a:pt x="395224" y="160147"/>
                </a:lnTo>
                <a:lnTo>
                  <a:pt x="395224" y="143002"/>
                </a:lnTo>
                <a:lnTo>
                  <a:pt x="491998" y="143002"/>
                </a:lnTo>
                <a:lnTo>
                  <a:pt x="491998" y="98933"/>
                </a:lnTo>
                <a:close/>
              </a:path>
              <a:path w="498475" h="177800">
                <a:moveTo>
                  <a:pt x="491998" y="21082"/>
                </a:moveTo>
                <a:lnTo>
                  <a:pt x="393445" y="21082"/>
                </a:lnTo>
                <a:lnTo>
                  <a:pt x="401700" y="21209"/>
                </a:lnTo>
                <a:lnTo>
                  <a:pt x="408431" y="23368"/>
                </a:lnTo>
                <a:lnTo>
                  <a:pt x="413638" y="27940"/>
                </a:lnTo>
                <a:lnTo>
                  <a:pt x="418719" y="32512"/>
                </a:lnTo>
                <a:lnTo>
                  <a:pt x="421386" y="38481"/>
                </a:lnTo>
                <a:lnTo>
                  <a:pt x="421386" y="53848"/>
                </a:lnTo>
                <a:lnTo>
                  <a:pt x="393445" y="71628"/>
                </a:lnTo>
                <a:lnTo>
                  <a:pt x="473456" y="71628"/>
                </a:lnTo>
                <a:lnTo>
                  <a:pt x="473456" y="90170"/>
                </a:lnTo>
                <a:lnTo>
                  <a:pt x="491998" y="90170"/>
                </a:lnTo>
                <a:lnTo>
                  <a:pt x="491998" y="56769"/>
                </a:lnTo>
                <a:lnTo>
                  <a:pt x="438150" y="56769"/>
                </a:lnTo>
                <a:lnTo>
                  <a:pt x="439038" y="53340"/>
                </a:lnTo>
                <a:lnTo>
                  <a:pt x="439546" y="49784"/>
                </a:lnTo>
                <a:lnTo>
                  <a:pt x="439419" y="42291"/>
                </a:lnTo>
                <a:lnTo>
                  <a:pt x="438912" y="38735"/>
                </a:lnTo>
                <a:lnTo>
                  <a:pt x="438531" y="36957"/>
                </a:lnTo>
                <a:lnTo>
                  <a:pt x="438023" y="35179"/>
                </a:lnTo>
                <a:lnTo>
                  <a:pt x="491998" y="35179"/>
                </a:lnTo>
                <a:lnTo>
                  <a:pt x="491998" y="21082"/>
                </a:lnTo>
                <a:close/>
              </a:path>
              <a:path w="498475" h="177800">
                <a:moveTo>
                  <a:pt x="401065" y="5715"/>
                </a:moveTo>
                <a:lnTo>
                  <a:pt x="384428" y="5715"/>
                </a:lnTo>
                <a:lnTo>
                  <a:pt x="376427" y="7493"/>
                </a:lnTo>
                <a:lnTo>
                  <a:pt x="369443" y="10922"/>
                </a:lnTo>
                <a:lnTo>
                  <a:pt x="362457" y="14224"/>
                </a:lnTo>
                <a:lnTo>
                  <a:pt x="356996" y="19050"/>
                </a:lnTo>
                <a:lnTo>
                  <a:pt x="353059" y="25019"/>
                </a:lnTo>
                <a:lnTo>
                  <a:pt x="348995" y="31115"/>
                </a:lnTo>
                <a:lnTo>
                  <a:pt x="346963" y="38100"/>
                </a:lnTo>
                <a:lnTo>
                  <a:pt x="346963" y="54229"/>
                </a:lnTo>
                <a:lnTo>
                  <a:pt x="348995" y="61214"/>
                </a:lnTo>
                <a:lnTo>
                  <a:pt x="353059" y="67310"/>
                </a:lnTo>
                <a:lnTo>
                  <a:pt x="356996" y="73406"/>
                </a:lnTo>
                <a:lnTo>
                  <a:pt x="362457" y="78105"/>
                </a:lnTo>
                <a:lnTo>
                  <a:pt x="369443" y="81534"/>
                </a:lnTo>
                <a:lnTo>
                  <a:pt x="376427" y="84836"/>
                </a:lnTo>
                <a:lnTo>
                  <a:pt x="384428" y="86614"/>
                </a:lnTo>
                <a:lnTo>
                  <a:pt x="401193" y="86614"/>
                </a:lnTo>
                <a:lnTo>
                  <a:pt x="408305" y="85344"/>
                </a:lnTo>
                <a:lnTo>
                  <a:pt x="414527" y="82677"/>
                </a:lnTo>
                <a:lnTo>
                  <a:pt x="420877" y="80137"/>
                </a:lnTo>
                <a:lnTo>
                  <a:pt x="426084" y="76327"/>
                </a:lnTo>
                <a:lnTo>
                  <a:pt x="430275" y="71628"/>
                </a:lnTo>
                <a:lnTo>
                  <a:pt x="393445" y="71628"/>
                </a:lnTo>
                <a:lnTo>
                  <a:pt x="384937" y="71374"/>
                </a:lnTo>
                <a:lnTo>
                  <a:pt x="378206" y="69088"/>
                </a:lnTo>
                <a:lnTo>
                  <a:pt x="367792" y="59944"/>
                </a:lnTo>
                <a:lnTo>
                  <a:pt x="365125" y="53848"/>
                </a:lnTo>
                <a:lnTo>
                  <a:pt x="365125" y="38481"/>
                </a:lnTo>
                <a:lnTo>
                  <a:pt x="367792" y="32512"/>
                </a:lnTo>
                <a:lnTo>
                  <a:pt x="378206" y="23368"/>
                </a:lnTo>
                <a:lnTo>
                  <a:pt x="384937" y="21209"/>
                </a:lnTo>
                <a:lnTo>
                  <a:pt x="393445" y="21082"/>
                </a:lnTo>
                <a:lnTo>
                  <a:pt x="491998" y="21082"/>
                </a:lnTo>
                <a:lnTo>
                  <a:pt x="491998" y="20320"/>
                </a:lnTo>
                <a:lnTo>
                  <a:pt x="429894" y="20320"/>
                </a:lnTo>
                <a:lnTo>
                  <a:pt x="425703" y="15748"/>
                </a:lnTo>
                <a:lnTo>
                  <a:pt x="420496" y="12065"/>
                </a:lnTo>
                <a:lnTo>
                  <a:pt x="408050" y="6985"/>
                </a:lnTo>
                <a:lnTo>
                  <a:pt x="401065" y="5715"/>
                </a:lnTo>
                <a:close/>
              </a:path>
              <a:path w="498475" h="177800">
                <a:moveTo>
                  <a:pt x="491998" y="35179"/>
                </a:moveTo>
                <a:lnTo>
                  <a:pt x="473456" y="35179"/>
                </a:lnTo>
                <a:lnTo>
                  <a:pt x="473456" y="56769"/>
                </a:lnTo>
                <a:lnTo>
                  <a:pt x="491998" y="56769"/>
                </a:lnTo>
                <a:lnTo>
                  <a:pt x="491998" y="35179"/>
                </a:lnTo>
                <a:close/>
              </a:path>
              <a:path w="498475" h="177800">
                <a:moveTo>
                  <a:pt x="491998" y="0"/>
                </a:moveTo>
                <a:lnTo>
                  <a:pt x="473456" y="0"/>
                </a:lnTo>
                <a:lnTo>
                  <a:pt x="473456" y="20320"/>
                </a:lnTo>
                <a:lnTo>
                  <a:pt x="491998" y="20320"/>
                </a:lnTo>
                <a:lnTo>
                  <a:pt x="491998" y="0"/>
                </a:lnTo>
                <a:close/>
              </a:path>
              <a:path w="498475" h="177800">
                <a:moveTo>
                  <a:pt x="80644" y="4064"/>
                </a:moveTo>
                <a:lnTo>
                  <a:pt x="37973" y="11430"/>
                </a:lnTo>
                <a:lnTo>
                  <a:pt x="17652" y="32512"/>
                </a:lnTo>
                <a:lnTo>
                  <a:pt x="17652" y="47244"/>
                </a:lnTo>
                <a:lnTo>
                  <a:pt x="47498" y="71247"/>
                </a:lnTo>
                <a:lnTo>
                  <a:pt x="80644" y="75565"/>
                </a:lnTo>
                <a:lnTo>
                  <a:pt x="89953" y="75283"/>
                </a:lnTo>
                <a:lnTo>
                  <a:pt x="130682" y="64262"/>
                </a:lnTo>
                <a:lnTo>
                  <a:pt x="134069" y="60706"/>
                </a:lnTo>
                <a:lnTo>
                  <a:pt x="80644" y="60706"/>
                </a:lnTo>
                <a:lnTo>
                  <a:pt x="72008" y="60579"/>
                </a:lnTo>
                <a:lnTo>
                  <a:pt x="64388" y="59817"/>
                </a:lnTo>
                <a:lnTo>
                  <a:pt x="58038" y="58039"/>
                </a:lnTo>
                <a:lnTo>
                  <a:pt x="51562" y="56388"/>
                </a:lnTo>
                <a:lnTo>
                  <a:pt x="46608" y="54102"/>
                </a:lnTo>
                <a:lnTo>
                  <a:pt x="43052" y="51054"/>
                </a:lnTo>
                <a:lnTo>
                  <a:pt x="39496" y="47879"/>
                </a:lnTo>
                <a:lnTo>
                  <a:pt x="37718" y="44196"/>
                </a:lnTo>
                <a:lnTo>
                  <a:pt x="37718" y="35687"/>
                </a:lnTo>
                <a:lnTo>
                  <a:pt x="72008" y="19177"/>
                </a:lnTo>
                <a:lnTo>
                  <a:pt x="134190" y="19177"/>
                </a:lnTo>
                <a:lnTo>
                  <a:pt x="130682" y="15494"/>
                </a:lnTo>
                <a:lnTo>
                  <a:pt x="89953" y="4401"/>
                </a:lnTo>
                <a:lnTo>
                  <a:pt x="80644" y="4064"/>
                </a:lnTo>
                <a:close/>
              </a:path>
              <a:path w="498475" h="177800">
                <a:moveTo>
                  <a:pt x="134190" y="19177"/>
                </a:moveTo>
                <a:lnTo>
                  <a:pt x="80644" y="19177"/>
                </a:lnTo>
                <a:lnTo>
                  <a:pt x="90102" y="19532"/>
                </a:lnTo>
                <a:lnTo>
                  <a:pt x="98488" y="20589"/>
                </a:lnTo>
                <a:lnTo>
                  <a:pt x="105826" y="22338"/>
                </a:lnTo>
                <a:lnTo>
                  <a:pt x="112140" y="24765"/>
                </a:lnTo>
                <a:lnTo>
                  <a:pt x="119761" y="28321"/>
                </a:lnTo>
                <a:lnTo>
                  <a:pt x="123698" y="33401"/>
                </a:lnTo>
                <a:lnTo>
                  <a:pt x="123698" y="46355"/>
                </a:lnTo>
                <a:lnTo>
                  <a:pt x="80644" y="60706"/>
                </a:lnTo>
                <a:lnTo>
                  <a:pt x="134069" y="60706"/>
                </a:lnTo>
                <a:lnTo>
                  <a:pt x="135762" y="58928"/>
                </a:lnTo>
                <a:lnTo>
                  <a:pt x="140969" y="53594"/>
                </a:lnTo>
                <a:lnTo>
                  <a:pt x="143637" y="47244"/>
                </a:lnTo>
                <a:lnTo>
                  <a:pt x="143637" y="32512"/>
                </a:lnTo>
                <a:lnTo>
                  <a:pt x="140969" y="26162"/>
                </a:lnTo>
                <a:lnTo>
                  <a:pt x="135762" y="20828"/>
                </a:lnTo>
                <a:lnTo>
                  <a:pt x="134190" y="19177"/>
                </a:lnTo>
                <a:close/>
              </a:path>
              <a:path w="498475" h="177800">
                <a:moveTo>
                  <a:pt x="320039" y="0"/>
                </a:moveTo>
                <a:lnTo>
                  <a:pt x="301244" y="0"/>
                </a:lnTo>
                <a:lnTo>
                  <a:pt x="301244" y="35814"/>
                </a:lnTo>
                <a:lnTo>
                  <a:pt x="263778" y="35814"/>
                </a:lnTo>
                <a:lnTo>
                  <a:pt x="263778" y="51181"/>
                </a:lnTo>
                <a:lnTo>
                  <a:pt x="301244" y="51181"/>
                </a:lnTo>
                <a:lnTo>
                  <a:pt x="301244" y="105029"/>
                </a:lnTo>
                <a:lnTo>
                  <a:pt x="320039" y="105029"/>
                </a:lnTo>
                <a:lnTo>
                  <a:pt x="320039" y="0"/>
                </a:lnTo>
                <a:close/>
              </a:path>
              <a:path w="498475" h="177800">
                <a:moveTo>
                  <a:pt x="234695" y="9017"/>
                </a:moveTo>
                <a:lnTo>
                  <a:pt x="215900" y="9017"/>
                </a:lnTo>
                <a:lnTo>
                  <a:pt x="215776" y="35814"/>
                </a:lnTo>
                <a:lnTo>
                  <a:pt x="215745" y="36195"/>
                </a:lnTo>
                <a:lnTo>
                  <a:pt x="195580" y="72644"/>
                </a:lnTo>
                <a:lnTo>
                  <a:pt x="171957" y="86487"/>
                </a:lnTo>
                <a:lnTo>
                  <a:pt x="182118" y="101727"/>
                </a:lnTo>
                <a:lnTo>
                  <a:pt x="213854" y="78799"/>
                </a:lnTo>
                <a:lnTo>
                  <a:pt x="225551" y="58547"/>
                </a:lnTo>
                <a:lnTo>
                  <a:pt x="243591" y="58547"/>
                </a:lnTo>
                <a:lnTo>
                  <a:pt x="243205" y="58039"/>
                </a:lnTo>
                <a:lnTo>
                  <a:pt x="239775" y="50927"/>
                </a:lnTo>
                <a:lnTo>
                  <a:pt x="236346" y="43688"/>
                </a:lnTo>
                <a:lnTo>
                  <a:pt x="234695" y="36195"/>
                </a:lnTo>
                <a:lnTo>
                  <a:pt x="234695" y="9017"/>
                </a:lnTo>
                <a:close/>
              </a:path>
              <a:path w="498475" h="177800">
                <a:moveTo>
                  <a:pt x="243591" y="58547"/>
                </a:moveTo>
                <a:lnTo>
                  <a:pt x="225551" y="58547"/>
                </a:lnTo>
                <a:lnTo>
                  <a:pt x="228717" y="65115"/>
                </a:lnTo>
                <a:lnTo>
                  <a:pt x="260060" y="94940"/>
                </a:lnTo>
                <a:lnTo>
                  <a:pt x="267207" y="97917"/>
                </a:lnTo>
                <a:lnTo>
                  <a:pt x="277494" y="82931"/>
                </a:lnTo>
                <a:lnTo>
                  <a:pt x="270992" y="80406"/>
                </a:lnTo>
                <a:lnTo>
                  <a:pt x="265001" y="77406"/>
                </a:lnTo>
                <a:lnTo>
                  <a:pt x="259510" y="73929"/>
                </a:lnTo>
                <a:lnTo>
                  <a:pt x="254507" y="69977"/>
                </a:lnTo>
                <a:lnTo>
                  <a:pt x="248031" y="64389"/>
                </a:lnTo>
                <a:lnTo>
                  <a:pt x="243591" y="5854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56204" y="4185539"/>
            <a:ext cx="1537589" cy="445262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4257928" y="4429378"/>
            <a:ext cx="498475" cy="175895"/>
          </a:xfrm>
          <a:custGeom>
            <a:avLst/>
            <a:gdLst/>
            <a:ahLst/>
            <a:cxnLst/>
            <a:rect l="l" t="t" r="r" b="b"/>
            <a:pathLst>
              <a:path w="498475" h="175895">
                <a:moveTo>
                  <a:pt x="491998" y="99695"/>
                </a:moveTo>
                <a:lnTo>
                  <a:pt x="376047" y="99695"/>
                </a:lnTo>
                <a:lnTo>
                  <a:pt x="376047" y="114808"/>
                </a:lnTo>
                <a:lnTo>
                  <a:pt x="473456" y="114808"/>
                </a:lnTo>
                <a:lnTo>
                  <a:pt x="473456" y="129540"/>
                </a:lnTo>
                <a:lnTo>
                  <a:pt x="376428" y="129540"/>
                </a:lnTo>
                <a:lnTo>
                  <a:pt x="376428" y="175133"/>
                </a:lnTo>
                <a:lnTo>
                  <a:pt x="498348" y="175133"/>
                </a:lnTo>
                <a:lnTo>
                  <a:pt x="498348" y="160147"/>
                </a:lnTo>
                <a:lnTo>
                  <a:pt x="395224" y="160147"/>
                </a:lnTo>
                <a:lnTo>
                  <a:pt x="395224" y="143510"/>
                </a:lnTo>
                <a:lnTo>
                  <a:pt x="491998" y="143510"/>
                </a:lnTo>
                <a:lnTo>
                  <a:pt x="491998" y="99695"/>
                </a:lnTo>
                <a:close/>
              </a:path>
              <a:path w="498475" h="175895">
                <a:moveTo>
                  <a:pt x="141859" y="96012"/>
                </a:moveTo>
                <a:lnTo>
                  <a:pt x="18923" y="96012"/>
                </a:lnTo>
                <a:lnTo>
                  <a:pt x="18923" y="110998"/>
                </a:lnTo>
                <a:lnTo>
                  <a:pt x="123317" y="110998"/>
                </a:lnTo>
                <a:lnTo>
                  <a:pt x="123317" y="128016"/>
                </a:lnTo>
                <a:lnTo>
                  <a:pt x="19176" y="128016"/>
                </a:lnTo>
                <a:lnTo>
                  <a:pt x="19176" y="175514"/>
                </a:lnTo>
                <a:lnTo>
                  <a:pt x="146431" y="175514"/>
                </a:lnTo>
                <a:lnTo>
                  <a:pt x="146431" y="160528"/>
                </a:lnTo>
                <a:lnTo>
                  <a:pt x="37973" y="160528"/>
                </a:lnTo>
                <a:lnTo>
                  <a:pt x="37973" y="142494"/>
                </a:lnTo>
                <a:lnTo>
                  <a:pt x="141859" y="142494"/>
                </a:lnTo>
                <a:lnTo>
                  <a:pt x="141859" y="96012"/>
                </a:lnTo>
                <a:close/>
              </a:path>
              <a:path w="498475" h="175895">
                <a:moveTo>
                  <a:pt x="491998" y="53594"/>
                </a:moveTo>
                <a:lnTo>
                  <a:pt x="473456" y="53594"/>
                </a:lnTo>
                <a:lnTo>
                  <a:pt x="473456" y="91821"/>
                </a:lnTo>
                <a:lnTo>
                  <a:pt x="491998" y="91821"/>
                </a:lnTo>
                <a:lnTo>
                  <a:pt x="491998" y="53594"/>
                </a:lnTo>
                <a:close/>
              </a:path>
              <a:path w="498475" h="175895">
                <a:moveTo>
                  <a:pt x="371729" y="8128"/>
                </a:moveTo>
                <a:lnTo>
                  <a:pt x="352933" y="8128"/>
                </a:lnTo>
                <a:lnTo>
                  <a:pt x="352933" y="85217"/>
                </a:lnTo>
                <a:lnTo>
                  <a:pt x="434594" y="85217"/>
                </a:lnTo>
                <a:lnTo>
                  <a:pt x="434594" y="70358"/>
                </a:lnTo>
                <a:lnTo>
                  <a:pt x="371729" y="70358"/>
                </a:lnTo>
                <a:lnTo>
                  <a:pt x="371729" y="46482"/>
                </a:lnTo>
                <a:lnTo>
                  <a:pt x="491998" y="46482"/>
                </a:lnTo>
                <a:lnTo>
                  <a:pt x="491998" y="38100"/>
                </a:lnTo>
                <a:lnTo>
                  <a:pt x="434594" y="38100"/>
                </a:lnTo>
                <a:lnTo>
                  <a:pt x="434594" y="31623"/>
                </a:lnTo>
                <a:lnTo>
                  <a:pt x="371729" y="31623"/>
                </a:lnTo>
                <a:lnTo>
                  <a:pt x="371729" y="8128"/>
                </a:lnTo>
                <a:close/>
              </a:path>
              <a:path w="498475" h="175895">
                <a:moveTo>
                  <a:pt x="491998" y="46482"/>
                </a:moveTo>
                <a:lnTo>
                  <a:pt x="416051" y="46482"/>
                </a:lnTo>
                <a:lnTo>
                  <a:pt x="416051" y="70358"/>
                </a:lnTo>
                <a:lnTo>
                  <a:pt x="434594" y="70358"/>
                </a:lnTo>
                <a:lnTo>
                  <a:pt x="434594" y="53594"/>
                </a:lnTo>
                <a:lnTo>
                  <a:pt x="491998" y="53594"/>
                </a:lnTo>
                <a:lnTo>
                  <a:pt x="491998" y="46482"/>
                </a:lnTo>
                <a:close/>
              </a:path>
              <a:path w="498475" h="175895">
                <a:moveTo>
                  <a:pt x="491998" y="0"/>
                </a:moveTo>
                <a:lnTo>
                  <a:pt x="473456" y="0"/>
                </a:lnTo>
                <a:lnTo>
                  <a:pt x="473456" y="38100"/>
                </a:lnTo>
                <a:lnTo>
                  <a:pt x="491998" y="38100"/>
                </a:lnTo>
                <a:lnTo>
                  <a:pt x="491998" y="0"/>
                </a:lnTo>
                <a:close/>
              </a:path>
              <a:path w="498475" h="175895">
                <a:moveTo>
                  <a:pt x="434594" y="8128"/>
                </a:moveTo>
                <a:lnTo>
                  <a:pt x="416051" y="8128"/>
                </a:lnTo>
                <a:lnTo>
                  <a:pt x="416051" y="31623"/>
                </a:lnTo>
                <a:lnTo>
                  <a:pt x="434594" y="31623"/>
                </a:lnTo>
                <a:lnTo>
                  <a:pt x="434594" y="8128"/>
                </a:lnTo>
                <a:close/>
              </a:path>
              <a:path w="498475" h="175895">
                <a:moveTo>
                  <a:pt x="334518" y="140335"/>
                </a:moveTo>
                <a:lnTo>
                  <a:pt x="172212" y="140335"/>
                </a:lnTo>
                <a:lnTo>
                  <a:pt x="172212" y="156083"/>
                </a:lnTo>
                <a:lnTo>
                  <a:pt x="334518" y="156083"/>
                </a:lnTo>
                <a:lnTo>
                  <a:pt x="334518" y="140335"/>
                </a:lnTo>
                <a:close/>
              </a:path>
              <a:path w="498475" h="175895">
                <a:moveTo>
                  <a:pt x="262255" y="109220"/>
                </a:moveTo>
                <a:lnTo>
                  <a:pt x="243586" y="109220"/>
                </a:lnTo>
                <a:lnTo>
                  <a:pt x="243586" y="140335"/>
                </a:lnTo>
                <a:lnTo>
                  <a:pt x="262255" y="140335"/>
                </a:lnTo>
                <a:lnTo>
                  <a:pt x="262255" y="109220"/>
                </a:lnTo>
                <a:close/>
              </a:path>
              <a:path w="498475" h="175895">
                <a:moveTo>
                  <a:pt x="314706" y="12446"/>
                </a:moveTo>
                <a:lnTo>
                  <a:pt x="191516" y="12446"/>
                </a:lnTo>
                <a:lnTo>
                  <a:pt x="191516" y="27813"/>
                </a:lnTo>
                <a:lnTo>
                  <a:pt x="296037" y="27813"/>
                </a:lnTo>
                <a:lnTo>
                  <a:pt x="296037" y="52832"/>
                </a:lnTo>
                <a:lnTo>
                  <a:pt x="191897" y="52832"/>
                </a:lnTo>
                <a:lnTo>
                  <a:pt x="191897" y="109220"/>
                </a:lnTo>
                <a:lnTo>
                  <a:pt x="318770" y="109220"/>
                </a:lnTo>
                <a:lnTo>
                  <a:pt x="318770" y="93726"/>
                </a:lnTo>
                <a:lnTo>
                  <a:pt x="210566" y="93726"/>
                </a:lnTo>
                <a:lnTo>
                  <a:pt x="210566" y="67818"/>
                </a:lnTo>
                <a:lnTo>
                  <a:pt x="314706" y="67818"/>
                </a:lnTo>
                <a:lnTo>
                  <a:pt x="314706" y="12446"/>
                </a:lnTo>
                <a:close/>
              </a:path>
              <a:path w="498475" h="175895">
                <a:moveTo>
                  <a:pt x="162306" y="65024"/>
                </a:moveTo>
                <a:lnTo>
                  <a:pt x="0" y="65024"/>
                </a:lnTo>
                <a:lnTo>
                  <a:pt x="0" y="80137"/>
                </a:lnTo>
                <a:lnTo>
                  <a:pt x="162306" y="80137"/>
                </a:lnTo>
                <a:lnTo>
                  <a:pt x="162306" y="65024"/>
                </a:lnTo>
                <a:close/>
              </a:path>
              <a:path w="498475" h="175895">
                <a:moveTo>
                  <a:pt x="141732" y="7493"/>
                </a:moveTo>
                <a:lnTo>
                  <a:pt x="20320" y="7493"/>
                </a:lnTo>
                <a:lnTo>
                  <a:pt x="20320" y="22479"/>
                </a:lnTo>
                <a:lnTo>
                  <a:pt x="123062" y="22479"/>
                </a:lnTo>
                <a:lnTo>
                  <a:pt x="122936" y="34163"/>
                </a:lnTo>
                <a:lnTo>
                  <a:pt x="121920" y="48133"/>
                </a:lnTo>
                <a:lnTo>
                  <a:pt x="120776" y="56134"/>
                </a:lnTo>
                <a:lnTo>
                  <a:pt x="119125" y="65024"/>
                </a:lnTo>
                <a:lnTo>
                  <a:pt x="137922" y="65024"/>
                </a:lnTo>
                <a:lnTo>
                  <a:pt x="141605" y="31750"/>
                </a:lnTo>
                <a:lnTo>
                  <a:pt x="141732" y="749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28285" y="4445000"/>
            <a:ext cx="361315" cy="147320"/>
          </a:xfrm>
          <a:custGeom>
            <a:avLst/>
            <a:gdLst/>
            <a:ahLst/>
            <a:cxnLst/>
            <a:rect l="l" t="t" r="r" b="b"/>
            <a:pathLst>
              <a:path w="361314" h="147320">
                <a:moveTo>
                  <a:pt x="170941" y="0"/>
                </a:moveTo>
                <a:lnTo>
                  <a:pt x="156210" y="0"/>
                </a:lnTo>
                <a:lnTo>
                  <a:pt x="149860" y="1524"/>
                </a:lnTo>
                <a:lnTo>
                  <a:pt x="144525" y="4444"/>
                </a:lnTo>
                <a:lnTo>
                  <a:pt x="139064" y="7238"/>
                </a:lnTo>
                <a:lnTo>
                  <a:pt x="134874" y="11302"/>
                </a:lnTo>
                <a:lnTo>
                  <a:pt x="131825" y="16382"/>
                </a:lnTo>
                <a:lnTo>
                  <a:pt x="128904" y="21462"/>
                </a:lnTo>
                <a:lnTo>
                  <a:pt x="127380" y="27305"/>
                </a:lnTo>
                <a:lnTo>
                  <a:pt x="127380" y="40386"/>
                </a:lnTo>
                <a:lnTo>
                  <a:pt x="128904" y="46227"/>
                </a:lnTo>
                <a:lnTo>
                  <a:pt x="134747" y="57150"/>
                </a:lnTo>
                <a:lnTo>
                  <a:pt x="138556" y="62483"/>
                </a:lnTo>
                <a:lnTo>
                  <a:pt x="143128" y="67818"/>
                </a:lnTo>
                <a:lnTo>
                  <a:pt x="137227" y="71963"/>
                </a:lnTo>
                <a:lnTo>
                  <a:pt x="115442" y="114554"/>
                </a:lnTo>
                <a:lnTo>
                  <a:pt x="117348" y="121412"/>
                </a:lnTo>
                <a:lnTo>
                  <a:pt x="121158" y="127381"/>
                </a:lnTo>
                <a:lnTo>
                  <a:pt x="124840" y="133476"/>
                </a:lnTo>
                <a:lnTo>
                  <a:pt x="130175" y="138175"/>
                </a:lnTo>
                <a:lnTo>
                  <a:pt x="144144" y="145033"/>
                </a:lnTo>
                <a:lnTo>
                  <a:pt x="152400" y="146812"/>
                </a:lnTo>
                <a:lnTo>
                  <a:pt x="168655" y="146812"/>
                </a:lnTo>
                <a:lnTo>
                  <a:pt x="175260" y="145795"/>
                </a:lnTo>
                <a:lnTo>
                  <a:pt x="181737" y="143510"/>
                </a:lnTo>
                <a:lnTo>
                  <a:pt x="188213" y="141350"/>
                </a:lnTo>
                <a:lnTo>
                  <a:pt x="194055" y="137922"/>
                </a:lnTo>
                <a:lnTo>
                  <a:pt x="199009" y="133350"/>
                </a:lnTo>
                <a:lnTo>
                  <a:pt x="222878" y="133350"/>
                </a:lnTo>
                <a:lnTo>
                  <a:pt x="219317" y="129031"/>
                </a:lnTo>
                <a:lnTo>
                  <a:pt x="156972" y="129031"/>
                </a:lnTo>
                <a:lnTo>
                  <a:pt x="152526" y="127888"/>
                </a:lnTo>
                <a:lnTo>
                  <a:pt x="144906" y="123825"/>
                </a:lnTo>
                <a:lnTo>
                  <a:pt x="141859" y="121031"/>
                </a:lnTo>
                <a:lnTo>
                  <a:pt x="139826" y="117601"/>
                </a:lnTo>
                <a:lnTo>
                  <a:pt x="137667" y="114173"/>
                </a:lnTo>
                <a:lnTo>
                  <a:pt x="136651" y="110362"/>
                </a:lnTo>
                <a:lnTo>
                  <a:pt x="136525" y="103886"/>
                </a:lnTo>
                <a:lnTo>
                  <a:pt x="137667" y="100711"/>
                </a:lnTo>
                <a:lnTo>
                  <a:pt x="139826" y="96900"/>
                </a:lnTo>
                <a:lnTo>
                  <a:pt x="141986" y="92963"/>
                </a:lnTo>
                <a:lnTo>
                  <a:pt x="145923" y="88900"/>
                </a:lnTo>
                <a:lnTo>
                  <a:pt x="151511" y="84708"/>
                </a:lnTo>
                <a:lnTo>
                  <a:pt x="155066" y="81914"/>
                </a:lnTo>
                <a:lnTo>
                  <a:pt x="179768" y="81914"/>
                </a:lnTo>
                <a:lnTo>
                  <a:pt x="170306" y="70612"/>
                </a:lnTo>
                <a:lnTo>
                  <a:pt x="186181" y="59181"/>
                </a:lnTo>
                <a:lnTo>
                  <a:pt x="188529" y="56768"/>
                </a:lnTo>
                <a:lnTo>
                  <a:pt x="158750" y="56768"/>
                </a:lnTo>
                <a:lnTo>
                  <a:pt x="155448" y="52831"/>
                </a:lnTo>
                <a:lnTo>
                  <a:pt x="152653" y="48894"/>
                </a:lnTo>
                <a:lnTo>
                  <a:pt x="148336" y="41529"/>
                </a:lnTo>
                <a:lnTo>
                  <a:pt x="147232" y="37973"/>
                </a:lnTo>
                <a:lnTo>
                  <a:pt x="147131" y="36068"/>
                </a:lnTo>
                <a:lnTo>
                  <a:pt x="147192" y="31368"/>
                </a:lnTo>
                <a:lnTo>
                  <a:pt x="155193" y="20066"/>
                </a:lnTo>
                <a:lnTo>
                  <a:pt x="157734" y="18414"/>
                </a:lnTo>
                <a:lnTo>
                  <a:pt x="160654" y="17652"/>
                </a:lnTo>
                <a:lnTo>
                  <a:pt x="163956" y="17525"/>
                </a:lnTo>
                <a:lnTo>
                  <a:pt x="196002" y="17525"/>
                </a:lnTo>
                <a:lnTo>
                  <a:pt x="194817" y="15620"/>
                </a:lnTo>
                <a:lnTo>
                  <a:pt x="192024" y="10922"/>
                </a:lnTo>
                <a:lnTo>
                  <a:pt x="187960" y="7112"/>
                </a:lnTo>
                <a:lnTo>
                  <a:pt x="177291" y="1524"/>
                </a:lnTo>
                <a:lnTo>
                  <a:pt x="170941" y="0"/>
                </a:lnTo>
                <a:close/>
              </a:path>
              <a:path w="361314" h="147320">
                <a:moveTo>
                  <a:pt x="222878" y="133350"/>
                </a:moveTo>
                <a:lnTo>
                  <a:pt x="199009" y="133350"/>
                </a:lnTo>
                <a:lnTo>
                  <a:pt x="208661" y="144906"/>
                </a:lnTo>
                <a:lnTo>
                  <a:pt x="232410" y="144906"/>
                </a:lnTo>
                <a:lnTo>
                  <a:pt x="222878" y="133350"/>
                </a:lnTo>
                <a:close/>
              </a:path>
              <a:path w="361314" h="147320">
                <a:moveTo>
                  <a:pt x="179768" y="81914"/>
                </a:moveTo>
                <a:lnTo>
                  <a:pt x="155066" y="81914"/>
                </a:lnTo>
                <a:lnTo>
                  <a:pt x="187071" y="119506"/>
                </a:lnTo>
                <a:lnTo>
                  <a:pt x="183387" y="122555"/>
                </a:lnTo>
                <a:lnTo>
                  <a:pt x="179450" y="124968"/>
                </a:lnTo>
                <a:lnTo>
                  <a:pt x="175133" y="126618"/>
                </a:lnTo>
                <a:lnTo>
                  <a:pt x="170941" y="128143"/>
                </a:lnTo>
                <a:lnTo>
                  <a:pt x="166497" y="129031"/>
                </a:lnTo>
                <a:lnTo>
                  <a:pt x="219317" y="129031"/>
                </a:lnTo>
                <a:lnTo>
                  <a:pt x="212089" y="120268"/>
                </a:lnTo>
                <a:lnTo>
                  <a:pt x="215264" y="116458"/>
                </a:lnTo>
                <a:lnTo>
                  <a:pt x="217931" y="111125"/>
                </a:lnTo>
                <a:lnTo>
                  <a:pt x="220205" y="104901"/>
                </a:lnTo>
                <a:lnTo>
                  <a:pt x="199009" y="104901"/>
                </a:lnTo>
                <a:lnTo>
                  <a:pt x="179768" y="81914"/>
                </a:lnTo>
                <a:close/>
              </a:path>
              <a:path w="361314" h="147320">
                <a:moveTo>
                  <a:pt x="223900" y="79756"/>
                </a:moveTo>
                <a:lnTo>
                  <a:pt x="204977" y="79756"/>
                </a:lnTo>
                <a:lnTo>
                  <a:pt x="204850" y="84581"/>
                </a:lnTo>
                <a:lnTo>
                  <a:pt x="204342" y="89026"/>
                </a:lnTo>
                <a:lnTo>
                  <a:pt x="203326" y="93218"/>
                </a:lnTo>
                <a:lnTo>
                  <a:pt x="202311" y="97536"/>
                </a:lnTo>
                <a:lnTo>
                  <a:pt x="200787" y="101345"/>
                </a:lnTo>
                <a:lnTo>
                  <a:pt x="199009" y="104901"/>
                </a:lnTo>
                <a:lnTo>
                  <a:pt x="220205" y="104901"/>
                </a:lnTo>
                <a:lnTo>
                  <a:pt x="222630" y="97789"/>
                </a:lnTo>
                <a:lnTo>
                  <a:pt x="223774" y="89535"/>
                </a:lnTo>
                <a:lnTo>
                  <a:pt x="223900" y="79756"/>
                </a:lnTo>
                <a:close/>
              </a:path>
              <a:path w="361314" h="147320">
                <a:moveTo>
                  <a:pt x="196002" y="17525"/>
                </a:moveTo>
                <a:lnTo>
                  <a:pt x="163956" y="17525"/>
                </a:lnTo>
                <a:lnTo>
                  <a:pt x="167259" y="17652"/>
                </a:lnTo>
                <a:lnTo>
                  <a:pt x="170052" y="18414"/>
                </a:lnTo>
                <a:lnTo>
                  <a:pt x="172465" y="19812"/>
                </a:lnTo>
                <a:lnTo>
                  <a:pt x="174751" y="21208"/>
                </a:lnTo>
                <a:lnTo>
                  <a:pt x="176656" y="22987"/>
                </a:lnTo>
                <a:lnTo>
                  <a:pt x="177926" y="25145"/>
                </a:lnTo>
                <a:lnTo>
                  <a:pt x="179324" y="27305"/>
                </a:lnTo>
                <a:lnTo>
                  <a:pt x="179959" y="29591"/>
                </a:lnTo>
                <a:lnTo>
                  <a:pt x="179959" y="36068"/>
                </a:lnTo>
                <a:lnTo>
                  <a:pt x="178815" y="39624"/>
                </a:lnTo>
                <a:lnTo>
                  <a:pt x="174498" y="45466"/>
                </a:lnTo>
                <a:lnTo>
                  <a:pt x="171450" y="48132"/>
                </a:lnTo>
                <a:lnTo>
                  <a:pt x="167512" y="50673"/>
                </a:lnTo>
                <a:lnTo>
                  <a:pt x="158750" y="56768"/>
                </a:lnTo>
                <a:lnTo>
                  <a:pt x="188529" y="56768"/>
                </a:lnTo>
                <a:lnTo>
                  <a:pt x="190753" y="54482"/>
                </a:lnTo>
                <a:lnTo>
                  <a:pt x="194183" y="49275"/>
                </a:lnTo>
                <a:lnTo>
                  <a:pt x="197485" y="44068"/>
                </a:lnTo>
                <a:lnTo>
                  <a:pt x="199136" y="37973"/>
                </a:lnTo>
                <a:lnTo>
                  <a:pt x="199033" y="25145"/>
                </a:lnTo>
                <a:lnTo>
                  <a:pt x="197738" y="20319"/>
                </a:lnTo>
                <a:lnTo>
                  <a:pt x="196002" y="17525"/>
                </a:lnTo>
                <a:close/>
              </a:path>
              <a:path w="361314" h="147320">
                <a:moveTo>
                  <a:pt x="293369" y="1524"/>
                </a:moveTo>
                <a:lnTo>
                  <a:pt x="245363" y="1524"/>
                </a:lnTo>
                <a:lnTo>
                  <a:pt x="245363" y="144906"/>
                </a:lnTo>
                <a:lnTo>
                  <a:pt x="291973" y="144906"/>
                </a:lnTo>
                <a:lnTo>
                  <a:pt x="302448" y="144287"/>
                </a:lnTo>
                <a:lnTo>
                  <a:pt x="342500" y="125856"/>
                </a:lnTo>
                <a:lnTo>
                  <a:pt x="267208" y="125856"/>
                </a:lnTo>
                <a:lnTo>
                  <a:pt x="267208" y="20574"/>
                </a:lnTo>
                <a:lnTo>
                  <a:pt x="342897" y="20574"/>
                </a:lnTo>
                <a:lnTo>
                  <a:pt x="336659" y="14900"/>
                </a:lnTo>
                <a:lnTo>
                  <a:pt x="329564" y="10160"/>
                </a:lnTo>
                <a:lnTo>
                  <a:pt x="321659" y="6417"/>
                </a:lnTo>
                <a:lnTo>
                  <a:pt x="312991" y="3746"/>
                </a:lnTo>
                <a:lnTo>
                  <a:pt x="303561" y="2123"/>
                </a:lnTo>
                <a:lnTo>
                  <a:pt x="293369" y="1524"/>
                </a:lnTo>
                <a:close/>
              </a:path>
              <a:path w="361314" h="147320">
                <a:moveTo>
                  <a:pt x="342897" y="20574"/>
                </a:moveTo>
                <a:lnTo>
                  <a:pt x="291973" y="20574"/>
                </a:lnTo>
                <a:lnTo>
                  <a:pt x="302972" y="21429"/>
                </a:lnTo>
                <a:lnTo>
                  <a:pt x="312531" y="23987"/>
                </a:lnTo>
                <a:lnTo>
                  <a:pt x="338476" y="61094"/>
                </a:lnTo>
                <a:lnTo>
                  <a:pt x="339216" y="73025"/>
                </a:lnTo>
                <a:lnTo>
                  <a:pt x="338474" y="85030"/>
                </a:lnTo>
                <a:lnTo>
                  <a:pt x="312023" y="122332"/>
                </a:lnTo>
                <a:lnTo>
                  <a:pt x="290702" y="125856"/>
                </a:lnTo>
                <a:lnTo>
                  <a:pt x="342500" y="125856"/>
                </a:lnTo>
                <a:lnTo>
                  <a:pt x="360287" y="83859"/>
                </a:lnTo>
                <a:lnTo>
                  <a:pt x="360806" y="73025"/>
                </a:lnTo>
                <a:lnTo>
                  <a:pt x="360287" y="62263"/>
                </a:lnTo>
                <a:lnTo>
                  <a:pt x="358743" y="52276"/>
                </a:lnTo>
                <a:lnTo>
                  <a:pt x="356199" y="43074"/>
                </a:lnTo>
                <a:lnTo>
                  <a:pt x="352678" y="34670"/>
                </a:lnTo>
                <a:lnTo>
                  <a:pt x="348228" y="27144"/>
                </a:lnTo>
                <a:lnTo>
                  <a:pt x="342897" y="20574"/>
                </a:lnTo>
                <a:close/>
              </a:path>
              <a:path w="361314" h="147320">
                <a:moveTo>
                  <a:pt x="51180" y="1524"/>
                </a:moveTo>
                <a:lnTo>
                  <a:pt x="0" y="1524"/>
                </a:lnTo>
                <a:lnTo>
                  <a:pt x="0" y="144906"/>
                </a:lnTo>
                <a:lnTo>
                  <a:pt x="21843" y="144906"/>
                </a:lnTo>
                <a:lnTo>
                  <a:pt x="21843" y="90805"/>
                </a:lnTo>
                <a:lnTo>
                  <a:pt x="76821" y="90805"/>
                </a:lnTo>
                <a:lnTo>
                  <a:pt x="74675" y="86868"/>
                </a:lnTo>
                <a:lnTo>
                  <a:pt x="83438" y="83566"/>
                </a:lnTo>
                <a:lnTo>
                  <a:pt x="89915" y="78486"/>
                </a:lnTo>
                <a:lnTo>
                  <a:pt x="93919" y="72008"/>
                </a:lnTo>
                <a:lnTo>
                  <a:pt x="21843" y="72008"/>
                </a:lnTo>
                <a:lnTo>
                  <a:pt x="21843" y="20193"/>
                </a:lnTo>
                <a:lnTo>
                  <a:pt x="93778" y="20193"/>
                </a:lnTo>
                <a:lnTo>
                  <a:pt x="91693" y="16382"/>
                </a:lnTo>
                <a:lnTo>
                  <a:pt x="59112" y="1954"/>
                </a:lnTo>
                <a:lnTo>
                  <a:pt x="51180" y="1524"/>
                </a:lnTo>
                <a:close/>
              </a:path>
              <a:path w="361314" h="147320">
                <a:moveTo>
                  <a:pt x="76821" y="90805"/>
                </a:moveTo>
                <a:lnTo>
                  <a:pt x="52577" y="90805"/>
                </a:lnTo>
                <a:lnTo>
                  <a:pt x="81661" y="144906"/>
                </a:lnTo>
                <a:lnTo>
                  <a:pt x="106299" y="144906"/>
                </a:lnTo>
                <a:lnTo>
                  <a:pt x="76821" y="90805"/>
                </a:lnTo>
                <a:close/>
              </a:path>
              <a:path w="361314" h="147320">
                <a:moveTo>
                  <a:pt x="93778" y="20193"/>
                </a:moveTo>
                <a:lnTo>
                  <a:pt x="59436" y="20193"/>
                </a:lnTo>
                <a:lnTo>
                  <a:pt x="67055" y="22606"/>
                </a:lnTo>
                <a:lnTo>
                  <a:pt x="71881" y="27177"/>
                </a:lnTo>
                <a:lnTo>
                  <a:pt x="76580" y="31876"/>
                </a:lnTo>
                <a:lnTo>
                  <a:pt x="78866" y="38226"/>
                </a:lnTo>
                <a:lnTo>
                  <a:pt x="78866" y="54610"/>
                </a:lnTo>
                <a:lnTo>
                  <a:pt x="76580" y="60960"/>
                </a:lnTo>
                <a:lnTo>
                  <a:pt x="67055" y="69723"/>
                </a:lnTo>
                <a:lnTo>
                  <a:pt x="59436" y="72008"/>
                </a:lnTo>
                <a:lnTo>
                  <a:pt x="93919" y="72008"/>
                </a:lnTo>
                <a:lnTo>
                  <a:pt x="100837" y="46481"/>
                </a:lnTo>
                <a:lnTo>
                  <a:pt x="100837" y="37592"/>
                </a:lnTo>
                <a:lnTo>
                  <a:pt x="98933" y="29844"/>
                </a:lnTo>
                <a:lnTo>
                  <a:pt x="95376" y="23113"/>
                </a:lnTo>
                <a:lnTo>
                  <a:pt x="93778" y="2019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47004" y="4429378"/>
            <a:ext cx="681990" cy="177800"/>
          </a:xfrm>
          <a:custGeom>
            <a:avLst/>
            <a:gdLst/>
            <a:ahLst/>
            <a:cxnLst/>
            <a:rect l="l" t="t" r="r" b="b"/>
            <a:pathLst>
              <a:path w="681989" h="177800">
                <a:moveTo>
                  <a:pt x="395859" y="118364"/>
                </a:moveTo>
                <a:lnTo>
                  <a:pt x="377063" y="118364"/>
                </a:lnTo>
                <a:lnTo>
                  <a:pt x="377063" y="173482"/>
                </a:lnTo>
                <a:lnTo>
                  <a:pt x="496950" y="173482"/>
                </a:lnTo>
                <a:lnTo>
                  <a:pt x="496950" y="158242"/>
                </a:lnTo>
                <a:lnTo>
                  <a:pt x="395859" y="158242"/>
                </a:lnTo>
                <a:lnTo>
                  <a:pt x="395859" y="118364"/>
                </a:lnTo>
                <a:close/>
              </a:path>
              <a:path w="681989" h="177800">
                <a:moveTo>
                  <a:pt x="492252" y="127"/>
                </a:moveTo>
                <a:lnTo>
                  <a:pt x="473456" y="127"/>
                </a:lnTo>
                <a:lnTo>
                  <a:pt x="473456" y="48006"/>
                </a:lnTo>
                <a:lnTo>
                  <a:pt x="439547" y="48006"/>
                </a:lnTo>
                <a:lnTo>
                  <a:pt x="439547" y="63246"/>
                </a:lnTo>
                <a:lnTo>
                  <a:pt x="473456" y="63246"/>
                </a:lnTo>
                <a:lnTo>
                  <a:pt x="473456" y="130048"/>
                </a:lnTo>
                <a:lnTo>
                  <a:pt x="492252" y="130048"/>
                </a:lnTo>
                <a:lnTo>
                  <a:pt x="492252" y="127"/>
                </a:lnTo>
                <a:close/>
              </a:path>
              <a:path w="681989" h="177800">
                <a:moveTo>
                  <a:pt x="407924" y="29083"/>
                </a:moveTo>
                <a:lnTo>
                  <a:pt x="388747" y="29083"/>
                </a:lnTo>
                <a:lnTo>
                  <a:pt x="388620" y="44196"/>
                </a:lnTo>
                <a:lnTo>
                  <a:pt x="386842" y="52070"/>
                </a:lnTo>
                <a:lnTo>
                  <a:pt x="362981" y="83623"/>
                </a:lnTo>
                <a:lnTo>
                  <a:pt x="344550" y="92964"/>
                </a:lnTo>
                <a:lnTo>
                  <a:pt x="354330" y="108204"/>
                </a:lnTo>
                <a:lnTo>
                  <a:pt x="386794" y="85550"/>
                </a:lnTo>
                <a:lnTo>
                  <a:pt x="398653" y="65405"/>
                </a:lnTo>
                <a:lnTo>
                  <a:pt x="417039" y="65405"/>
                </a:lnTo>
                <a:lnTo>
                  <a:pt x="416433" y="64643"/>
                </a:lnTo>
                <a:lnTo>
                  <a:pt x="413004" y="57658"/>
                </a:lnTo>
                <a:lnTo>
                  <a:pt x="409702" y="50673"/>
                </a:lnTo>
                <a:lnTo>
                  <a:pt x="407924" y="43434"/>
                </a:lnTo>
                <a:lnTo>
                  <a:pt x="407924" y="29083"/>
                </a:lnTo>
                <a:close/>
              </a:path>
              <a:path w="681989" h="177800">
                <a:moveTo>
                  <a:pt x="417039" y="65405"/>
                </a:moveTo>
                <a:lnTo>
                  <a:pt x="398653" y="65405"/>
                </a:lnTo>
                <a:lnTo>
                  <a:pt x="401839" y="71860"/>
                </a:lnTo>
                <a:lnTo>
                  <a:pt x="433754" y="101292"/>
                </a:lnTo>
                <a:lnTo>
                  <a:pt x="440944" y="104267"/>
                </a:lnTo>
                <a:lnTo>
                  <a:pt x="450723" y="89281"/>
                </a:lnTo>
                <a:lnTo>
                  <a:pt x="444220" y="86756"/>
                </a:lnTo>
                <a:lnTo>
                  <a:pt x="438229" y="83756"/>
                </a:lnTo>
                <a:lnTo>
                  <a:pt x="432738" y="80279"/>
                </a:lnTo>
                <a:lnTo>
                  <a:pt x="427736" y="76327"/>
                </a:lnTo>
                <a:lnTo>
                  <a:pt x="421386" y="70866"/>
                </a:lnTo>
                <a:lnTo>
                  <a:pt x="417039" y="65405"/>
                </a:lnTo>
                <a:close/>
              </a:path>
              <a:path w="681989" h="177800">
                <a:moveTo>
                  <a:pt x="445897" y="13589"/>
                </a:moveTo>
                <a:lnTo>
                  <a:pt x="350266" y="13589"/>
                </a:lnTo>
                <a:lnTo>
                  <a:pt x="350266" y="29083"/>
                </a:lnTo>
                <a:lnTo>
                  <a:pt x="445897" y="29083"/>
                </a:lnTo>
                <a:lnTo>
                  <a:pt x="445897" y="13589"/>
                </a:lnTo>
                <a:close/>
              </a:path>
              <a:path w="681989" h="177800">
                <a:moveTo>
                  <a:pt x="222250" y="117348"/>
                </a:moveTo>
                <a:lnTo>
                  <a:pt x="203200" y="117348"/>
                </a:lnTo>
                <a:lnTo>
                  <a:pt x="203200" y="173482"/>
                </a:lnTo>
                <a:lnTo>
                  <a:pt x="324612" y="173482"/>
                </a:lnTo>
                <a:lnTo>
                  <a:pt x="324612" y="158242"/>
                </a:lnTo>
                <a:lnTo>
                  <a:pt x="222250" y="158242"/>
                </a:lnTo>
                <a:lnTo>
                  <a:pt x="222250" y="117348"/>
                </a:lnTo>
                <a:close/>
              </a:path>
              <a:path w="681989" h="177800">
                <a:moveTo>
                  <a:pt x="319278" y="127"/>
                </a:moveTo>
                <a:lnTo>
                  <a:pt x="300482" y="127"/>
                </a:lnTo>
                <a:lnTo>
                  <a:pt x="300482" y="129540"/>
                </a:lnTo>
                <a:lnTo>
                  <a:pt x="319278" y="129540"/>
                </a:lnTo>
                <a:lnTo>
                  <a:pt x="319278" y="127"/>
                </a:lnTo>
                <a:close/>
              </a:path>
              <a:path w="681989" h="177800">
                <a:moveTo>
                  <a:pt x="237871" y="29210"/>
                </a:moveTo>
                <a:lnTo>
                  <a:pt x="218821" y="29210"/>
                </a:lnTo>
                <a:lnTo>
                  <a:pt x="218821" y="45212"/>
                </a:lnTo>
                <a:lnTo>
                  <a:pt x="216916" y="52959"/>
                </a:lnTo>
                <a:lnTo>
                  <a:pt x="192672" y="84258"/>
                </a:lnTo>
                <a:lnTo>
                  <a:pt x="174117" y="93599"/>
                </a:lnTo>
                <a:lnTo>
                  <a:pt x="183896" y="108458"/>
                </a:lnTo>
                <a:lnTo>
                  <a:pt x="216582" y="86280"/>
                </a:lnTo>
                <a:lnTo>
                  <a:pt x="228727" y="66421"/>
                </a:lnTo>
                <a:lnTo>
                  <a:pt x="247199" y="66421"/>
                </a:lnTo>
                <a:lnTo>
                  <a:pt x="246887" y="66040"/>
                </a:lnTo>
                <a:lnTo>
                  <a:pt x="239775" y="52070"/>
                </a:lnTo>
                <a:lnTo>
                  <a:pt x="237871" y="44704"/>
                </a:lnTo>
                <a:lnTo>
                  <a:pt x="237871" y="29210"/>
                </a:lnTo>
                <a:close/>
              </a:path>
              <a:path w="681989" h="177800">
                <a:moveTo>
                  <a:pt x="247199" y="66421"/>
                </a:moveTo>
                <a:lnTo>
                  <a:pt x="228727" y="66421"/>
                </a:lnTo>
                <a:lnTo>
                  <a:pt x="232086" y="72947"/>
                </a:lnTo>
                <a:lnTo>
                  <a:pt x="265090" y="102022"/>
                </a:lnTo>
                <a:lnTo>
                  <a:pt x="272542" y="104902"/>
                </a:lnTo>
                <a:lnTo>
                  <a:pt x="282194" y="90170"/>
                </a:lnTo>
                <a:lnTo>
                  <a:pt x="275574" y="87741"/>
                </a:lnTo>
                <a:lnTo>
                  <a:pt x="269430" y="84836"/>
                </a:lnTo>
                <a:lnTo>
                  <a:pt x="263763" y="81454"/>
                </a:lnTo>
                <a:lnTo>
                  <a:pt x="258572" y="77597"/>
                </a:lnTo>
                <a:lnTo>
                  <a:pt x="251968" y="72263"/>
                </a:lnTo>
                <a:lnTo>
                  <a:pt x="247199" y="66421"/>
                </a:lnTo>
                <a:close/>
              </a:path>
              <a:path w="681989" h="177800">
                <a:moveTo>
                  <a:pt x="276860" y="13970"/>
                </a:moveTo>
                <a:lnTo>
                  <a:pt x="179070" y="13970"/>
                </a:lnTo>
                <a:lnTo>
                  <a:pt x="179070" y="29210"/>
                </a:lnTo>
                <a:lnTo>
                  <a:pt x="276860" y="29210"/>
                </a:lnTo>
                <a:lnTo>
                  <a:pt x="276860" y="13970"/>
                </a:lnTo>
                <a:close/>
              </a:path>
              <a:path w="681989" h="177800">
                <a:moveTo>
                  <a:pt x="655955" y="116713"/>
                </a:moveTo>
                <a:lnTo>
                  <a:pt x="538734" y="116713"/>
                </a:lnTo>
                <a:lnTo>
                  <a:pt x="538734" y="131953"/>
                </a:lnTo>
                <a:lnTo>
                  <a:pt x="637159" y="131953"/>
                </a:lnTo>
                <a:lnTo>
                  <a:pt x="637159" y="177165"/>
                </a:lnTo>
                <a:lnTo>
                  <a:pt x="655955" y="177165"/>
                </a:lnTo>
                <a:lnTo>
                  <a:pt x="655955" y="116713"/>
                </a:lnTo>
                <a:close/>
              </a:path>
              <a:path w="681989" h="177800">
                <a:moveTo>
                  <a:pt x="90043" y="122301"/>
                </a:moveTo>
                <a:lnTo>
                  <a:pt x="71374" y="122301"/>
                </a:lnTo>
                <a:lnTo>
                  <a:pt x="71374" y="177546"/>
                </a:lnTo>
                <a:lnTo>
                  <a:pt x="90043" y="177546"/>
                </a:lnTo>
                <a:lnTo>
                  <a:pt x="90043" y="122301"/>
                </a:lnTo>
                <a:close/>
              </a:path>
              <a:path w="681989" h="177800">
                <a:moveTo>
                  <a:pt x="161671" y="106807"/>
                </a:moveTo>
                <a:lnTo>
                  <a:pt x="0" y="106807"/>
                </a:lnTo>
                <a:lnTo>
                  <a:pt x="0" y="122301"/>
                </a:lnTo>
                <a:lnTo>
                  <a:pt x="161671" y="122301"/>
                </a:lnTo>
                <a:lnTo>
                  <a:pt x="161671" y="106807"/>
                </a:lnTo>
                <a:close/>
              </a:path>
              <a:path w="681989" h="177800">
                <a:moveTo>
                  <a:pt x="604520" y="10414"/>
                </a:moveTo>
                <a:lnTo>
                  <a:pt x="523748" y="10414"/>
                </a:lnTo>
                <a:lnTo>
                  <a:pt x="523748" y="25654"/>
                </a:lnTo>
                <a:lnTo>
                  <a:pt x="586105" y="25654"/>
                </a:lnTo>
                <a:lnTo>
                  <a:pt x="586105" y="46482"/>
                </a:lnTo>
                <a:lnTo>
                  <a:pt x="523875" y="46482"/>
                </a:lnTo>
                <a:lnTo>
                  <a:pt x="523875" y="99314"/>
                </a:lnTo>
                <a:lnTo>
                  <a:pt x="538099" y="99314"/>
                </a:lnTo>
                <a:lnTo>
                  <a:pt x="561976" y="99099"/>
                </a:lnTo>
                <a:lnTo>
                  <a:pt x="602988" y="96492"/>
                </a:lnTo>
                <a:lnTo>
                  <a:pt x="623062" y="93599"/>
                </a:lnTo>
                <a:lnTo>
                  <a:pt x="621839" y="83820"/>
                </a:lnTo>
                <a:lnTo>
                  <a:pt x="542671" y="83820"/>
                </a:lnTo>
                <a:lnTo>
                  <a:pt x="542671" y="61087"/>
                </a:lnTo>
                <a:lnTo>
                  <a:pt x="604520" y="61087"/>
                </a:lnTo>
                <a:lnTo>
                  <a:pt x="604520" y="10414"/>
                </a:lnTo>
                <a:close/>
              </a:path>
              <a:path w="681989" h="177800">
                <a:moveTo>
                  <a:pt x="621157" y="78359"/>
                </a:moveTo>
                <a:lnTo>
                  <a:pt x="579628" y="83058"/>
                </a:lnTo>
                <a:lnTo>
                  <a:pt x="542671" y="83820"/>
                </a:lnTo>
                <a:lnTo>
                  <a:pt x="621839" y="83820"/>
                </a:lnTo>
                <a:lnTo>
                  <a:pt x="621157" y="78359"/>
                </a:lnTo>
                <a:close/>
              </a:path>
              <a:path w="681989" h="177800">
                <a:moveTo>
                  <a:pt x="655955" y="127"/>
                </a:moveTo>
                <a:lnTo>
                  <a:pt x="637159" y="127"/>
                </a:lnTo>
                <a:lnTo>
                  <a:pt x="637159" y="107823"/>
                </a:lnTo>
                <a:lnTo>
                  <a:pt x="655955" y="107823"/>
                </a:lnTo>
                <a:lnTo>
                  <a:pt x="655955" y="80137"/>
                </a:lnTo>
                <a:lnTo>
                  <a:pt x="681609" y="80137"/>
                </a:lnTo>
                <a:lnTo>
                  <a:pt x="681609" y="64516"/>
                </a:lnTo>
                <a:lnTo>
                  <a:pt x="655955" y="64516"/>
                </a:lnTo>
                <a:lnTo>
                  <a:pt x="655955" y="42545"/>
                </a:lnTo>
                <a:lnTo>
                  <a:pt x="681609" y="42545"/>
                </a:lnTo>
                <a:lnTo>
                  <a:pt x="681609" y="27051"/>
                </a:lnTo>
                <a:lnTo>
                  <a:pt x="655955" y="27051"/>
                </a:lnTo>
                <a:lnTo>
                  <a:pt x="655955" y="127"/>
                </a:lnTo>
                <a:close/>
              </a:path>
              <a:path w="681989" h="177800">
                <a:moveTo>
                  <a:pt x="90170" y="36576"/>
                </a:moveTo>
                <a:lnTo>
                  <a:pt x="71374" y="36576"/>
                </a:lnTo>
                <a:lnTo>
                  <a:pt x="70866" y="43307"/>
                </a:lnTo>
                <a:lnTo>
                  <a:pt x="67818" y="49657"/>
                </a:lnTo>
                <a:lnTo>
                  <a:pt x="33186" y="73876"/>
                </a:lnTo>
                <a:lnTo>
                  <a:pt x="9398" y="79502"/>
                </a:lnTo>
                <a:lnTo>
                  <a:pt x="16383" y="94615"/>
                </a:lnTo>
                <a:lnTo>
                  <a:pt x="58928" y="80391"/>
                </a:lnTo>
                <a:lnTo>
                  <a:pt x="80899" y="59182"/>
                </a:lnTo>
                <a:lnTo>
                  <a:pt x="102971" y="59182"/>
                </a:lnTo>
                <a:lnTo>
                  <a:pt x="99187" y="55499"/>
                </a:lnTo>
                <a:lnTo>
                  <a:pt x="93725" y="49530"/>
                </a:lnTo>
                <a:lnTo>
                  <a:pt x="90678" y="43180"/>
                </a:lnTo>
                <a:lnTo>
                  <a:pt x="90170" y="36576"/>
                </a:lnTo>
                <a:close/>
              </a:path>
              <a:path w="681989" h="177800">
                <a:moveTo>
                  <a:pt x="102971" y="59182"/>
                </a:moveTo>
                <a:lnTo>
                  <a:pt x="80899" y="59182"/>
                </a:lnTo>
                <a:lnTo>
                  <a:pt x="84709" y="65151"/>
                </a:lnTo>
                <a:lnTo>
                  <a:pt x="118237" y="87630"/>
                </a:lnTo>
                <a:lnTo>
                  <a:pt x="145034" y="94615"/>
                </a:lnTo>
                <a:lnTo>
                  <a:pt x="151765" y="79502"/>
                </a:lnTo>
                <a:lnTo>
                  <a:pt x="143480" y="78116"/>
                </a:lnTo>
                <a:lnTo>
                  <a:pt x="135588" y="76231"/>
                </a:lnTo>
                <a:lnTo>
                  <a:pt x="103618" y="59811"/>
                </a:lnTo>
                <a:lnTo>
                  <a:pt x="102971" y="59182"/>
                </a:lnTo>
                <a:close/>
              </a:path>
              <a:path w="681989" h="177800">
                <a:moveTo>
                  <a:pt x="146177" y="21336"/>
                </a:moveTo>
                <a:lnTo>
                  <a:pt x="15240" y="21336"/>
                </a:lnTo>
                <a:lnTo>
                  <a:pt x="15240" y="36576"/>
                </a:lnTo>
                <a:lnTo>
                  <a:pt x="146177" y="36576"/>
                </a:lnTo>
                <a:lnTo>
                  <a:pt x="146177" y="21336"/>
                </a:lnTo>
                <a:close/>
              </a:path>
              <a:path w="681989" h="177800">
                <a:moveTo>
                  <a:pt x="90043" y="0"/>
                </a:moveTo>
                <a:lnTo>
                  <a:pt x="71374" y="0"/>
                </a:lnTo>
                <a:lnTo>
                  <a:pt x="71374" y="21336"/>
                </a:lnTo>
                <a:lnTo>
                  <a:pt x="90043" y="21336"/>
                </a:lnTo>
                <a:lnTo>
                  <a:pt x="900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681227" y="3361944"/>
            <a:ext cx="1295400" cy="497205"/>
            <a:chOff x="681227" y="3361944"/>
            <a:chExt cx="1295400" cy="497205"/>
          </a:xfrm>
        </p:grpSpPr>
        <p:sp>
          <p:nvSpPr>
            <p:cNvPr id="82" name="object 82"/>
            <p:cNvSpPr/>
            <p:nvPr/>
          </p:nvSpPr>
          <p:spPr>
            <a:xfrm>
              <a:off x="681227" y="3361944"/>
              <a:ext cx="1295400" cy="497205"/>
            </a:xfrm>
            <a:custGeom>
              <a:avLst/>
              <a:gdLst/>
              <a:ahLst/>
              <a:cxnLst/>
              <a:rect l="l" t="t" r="r" b="b"/>
              <a:pathLst>
                <a:path w="1295400" h="497204">
                  <a:moveTo>
                    <a:pt x="1046988" y="0"/>
                  </a:moveTo>
                  <a:lnTo>
                    <a:pt x="248412" y="0"/>
                  </a:lnTo>
                  <a:lnTo>
                    <a:pt x="198347" y="5048"/>
                  </a:lnTo>
                  <a:lnTo>
                    <a:pt x="151717" y="19526"/>
                  </a:lnTo>
                  <a:lnTo>
                    <a:pt x="109520" y="42433"/>
                  </a:lnTo>
                  <a:lnTo>
                    <a:pt x="72756" y="72771"/>
                  </a:lnTo>
                  <a:lnTo>
                    <a:pt x="42423" y="109537"/>
                  </a:lnTo>
                  <a:lnTo>
                    <a:pt x="19520" y="151733"/>
                  </a:lnTo>
                  <a:lnTo>
                    <a:pt x="5046" y="198358"/>
                  </a:lnTo>
                  <a:lnTo>
                    <a:pt x="0" y="248411"/>
                  </a:lnTo>
                  <a:lnTo>
                    <a:pt x="5046" y="298465"/>
                  </a:lnTo>
                  <a:lnTo>
                    <a:pt x="19520" y="345090"/>
                  </a:lnTo>
                  <a:lnTo>
                    <a:pt x="42423" y="387286"/>
                  </a:lnTo>
                  <a:lnTo>
                    <a:pt x="72756" y="424052"/>
                  </a:lnTo>
                  <a:lnTo>
                    <a:pt x="109520" y="454390"/>
                  </a:lnTo>
                  <a:lnTo>
                    <a:pt x="151717" y="477297"/>
                  </a:lnTo>
                  <a:lnTo>
                    <a:pt x="198347" y="491775"/>
                  </a:lnTo>
                  <a:lnTo>
                    <a:pt x="248412" y="496823"/>
                  </a:lnTo>
                  <a:lnTo>
                    <a:pt x="1046988" y="496823"/>
                  </a:lnTo>
                  <a:lnTo>
                    <a:pt x="1097041" y="491775"/>
                  </a:lnTo>
                  <a:lnTo>
                    <a:pt x="1143666" y="477297"/>
                  </a:lnTo>
                  <a:lnTo>
                    <a:pt x="1185862" y="454390"/>
                  </a:lnTo>
                  <a:lnTo>
                    <a:pt x="1222629" y="424052"/>
                  </a:lnTo>
                  <a:lnTo>
                    <a:pt x="1252966" y="387286"/>
                  </a:lnTo>
                  <a:lnTo>
                    <a:pt x="1275873" y="345090"/>
                  </a:lnTo>
                  <a:lnTo>
                    <a:pt x="1290351" y="298465"/>
                  </a:lnTo>
                  <a:lnTo>
                    <a:pt x="1295399" y="248411"/>
                  </a:lnTo>
                  <a:lnTo>
                    <a:pt x="1290351" y="198358"/>
                  </a:lnTo>
                  <a:lnTo>
                    <a:pt x="1275873" y="151733"/>
                  </a:lnTo>
                  <a:lnTo>
                    <a:pt x="1252966" y="109537"/>
                  </a:lnTo>
                  <a:lnTo>
                    <a:pt x="1222629" y="72771"/>
                  </a:lnTo>
                  <a:lnTo>
                    <a:pt x="1185862" y="42433"/>
                  </a:lnTo>
                  <a:lnTo>
                    <a:pt x="1143666" y="19526"/>
                  </a:lnTo>
                  <a:lnTo>
                    <a:pt x="1097041" y="5048"/>
                  </a:lnTo>
                  <a:lnTo>
                    <a:pt x="104698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4087" y="3495548"/>
              <a:ext cx="942340" cy="216535"/>
            </a:xfrm>
            <a:custGeom>
              <a:avLst/>
              <a:gdLst/>
              <a:ahLst/>
              <a:cxnLst/>
              <a:rect l="l" t="t" r="r" b="b"/>
              <a:pathLst>
                <a:path w="942339" h="216535">
                  <a:moveTo>
                    <a:pt x="414591" y="179196"/>
                  </a:moveTo>
                  <a:lnTo>
                    <a:pt x="404406" y="179196"/>
                  </a:lnTo>
                  <a:lnTo>
                    <a:pt x="400126" y="180847"/>
                  </a:lnTo>
                  <a:lnTo>
                    <a:pt x="396646" y="184403"/>
                  </a:lnTo>
                  <a:lnTo>
                    <a:pt x="393166" y="187832"/>
                  </a:lnTo>
                  <a:lnTo>
                    <a:pt x="391426" y="192150"/>
                  </a:lnTo>
                  <a:lnTo>
                    <a:pt x="391426" y="202310"/>
                  </a:lnTo>
                  <a:lnTo>
                    <a:pt x="393166" y="206628"/>
                  </a:lnTo>
                  <a:lnTo>
                    <a:pt x="400126" y="213487"/>
                  </a:lnTo>
                  <a:lnTo>
                    <a:pt x="404406" y="215264"/>
                  </a:lnTo>
                  <a:lnTo>
                    <a:pt x="414591" y="215264"/>
                  </a:lnTo>
                  <a:lnTo>
                    <a:pt x="418833" y="213487"/>
                  </a:lnTo>
                  <a:lnTo>
                    <a:pt x="422262" y="210057"/>
                  </a:lnTo>
                  <a:lnTo>
                    <a:pt x="425564" y="206628"/>
                  </a:lnTo>
                  <a:lnTo>
                    <a:pt x="427342" y="202310"/>
                  </a:lnTo>
                  <a:lnTo>
                    <a:pt x="427342" y="192150"/>
                  </a:lnTo>
                  <a:lnTo>
                    <a:pt x="425564" y="187832"/>
                  </a:lnTo>
                  <a:lnTo>
                    <a:pt x="418833" y="180847"/>
                  </a:lnTo>
                  <a:lnTo>
                    <a:pt x="414591" y="179196"/>
                  </a:lnTo>
                  <a:close/>
                </a:path>
                <a:path w="942339" h="216535">
                  <a:moveTo>
                    <a:pt x="942073" y="112268"/>
                  </a:moveTo>
                  <a:lnTo>
                    <a:pt x="858634" y="112268"/>
                  </a:lnTo>
                  <a:lnTo>
                    <a:pt x="862444" y="112902"/>
                  </a:lnTo>
                  <a:lnTo>
                    <a:pt x="866127" y="114300"/>
                  </a:lnTo>
                  <a:lnTo>
                    <a:pt x="869810" y="115569"/>
                  </a:lnTo>
                  <a:lnTo>
                    <a:pt x="874763" y="117856"/>
                  </a:lnTo>
                  <a:lnTo>
                    <a:pt x="880986" y="120903"/>
                  </a:lnTo>
                  <a:lnTo>
                    <a:pt x="886828" y="123951"/>
                  </a:lnTo>
                  <a:lnTo>
                    <a:pt x="892035" y="126237"/>
                  </a:lnTo>
                  <a:lnTo>
                    <a:pt x="896607" y="128015"/>
                  </a:lnTo>
                  <a:lnTo>
                    <a:pt x="901306" y="129666"/>
                  </a:lnTo>
                  <a:lnTo>
                    <a:pt x="906132" y="130556"/>
                  </a:lnTo>
                  <a:lnTo>
                    <a:pt x="911339" y="130556"/>
                  </a:lnTo>
                  <a:lnTo>
                    <a:pt x="920409" y="129655"/>
                  </a:lnTo>
                  <a:lnTo>
                    <a:pt x="928563" y="126968"/>
                  </a:lnTo>
                  <a:lnTo>
                    <a:pt x="935788" y="122519"/>
                  </a:lnTo>
                  <a:lnTo>
                    <a:pt x="942073" y="116331"/>
                  </a:lnTo>
                  <a:lnTo>
                    <a:pt x="942073" y="112268"/>
                  </a:lnTo>
                  <a:close/>
                </a:path>
                <a:path w="942339" h="216535">
                  <a:moveTo>
                    <a:pt x="862444" y="88773"/>
                  </a:moveTo>
                  <a:lnTo>
                    <a:pt x="857364" y="88773"/>
                  </a:lnTo>
                  <a:lnTo>
                    <a:pt x="848291" y="89483"/>
                  </a:lnTo>
                  <a:lnTo>
                    <a:pt x="840124" y="91598"/>
                  </a:lnTo>
                  <a:lnTo>
                    <a:pt x="832861" y="95095"/>
                  </a:lnTo>
                  <a:lnTo>
                    <a:pt x="826503" y="99949"/>
                  </a:lnTo>
                  <a:lnTo>
                    <a:pt x="826503" y="125475"/>
                  </a:lnTo>
                  <a:lnTo>
                    <a:pt x="830821" y="121031"/>
                  </a:lnTo>
                  <a:lnTo>
                    <a:pt x="835012" y="117728"/>
                  </a:lnTo>
                  <a:lnTo>
                    <a:pt x="839330" y="115569"/>
                  </a:lnTo>
                  <a:lnTo>
                    <a:pt x="843775" y="113283"/>
                  </a:lnTo>
                  <a:lnTo>
                    <a:pt x="848728" y="112268"/>
                  </a:lnTo>
                  <a:lnTo>
                    <a:pt x="942073" y="112268"/>
                  </a:lnTo>
                  <a:lnTo>
                    <a:pt x="942073" y="107061"/>
                  </a:lnTo>
                  <a:lnTo>
                    <a:pt x="909815" y="107061"/>
                  </a:lnTo>
                  <a:lnTo>
                    <a:pt x="906005" y="106425"/>
                  </a:lnTo>
                  <a:lnTo>
                    <a:pt x="902449" y="105028"/>
                  </a:lnTo>
                  <a:lnTo>
                    <a:pt x="899020" y="103759"/>
                  </a:lnTo>
                  <a:lnTo>
                    <a:pt x="887590" y="98425"/>
                  </a:lnTo>
                  <a:lnTo>
                    <a:pt x="881621" y="95376"/>
                  </a:lnTo>
                  <a:lnTo>
                    <a:pt x="876414" y="93090"/>
                  </a:lnTo>
                  <a:lnTo>
                    <a:pt x="871842" y="91312"/>
                  </a:lnTo>
                  <a:lnTo>
                    <a:pt x="867270" y="89662"/>
                  </a:lnTo>
                  <a:lnTo>
                    <a:pt x="862444" y="88773"/>
                  </a:lnTo>
                  <a:close/>
                </a:path>
                <a:path w="942339" h="216535">
                  <a:moveTo>
                    <a:pt x="942073" y="90550"/>
                  </a:moveTo>
                  <a:lnTo>
                    <a:pt x="919594" y="107061"/>
                  </a:lnTo>
                  <a:lnTo>
                    <a:pt x="942073" y="107061"/>
                  </a:lnTo>
                  <a:lnTo>
                    <a:pt x="942073" y="90550"/>
                  </a:lnTo>
                  <a:close/>
                </a:path>
                <a:path w="942339" h="216535">
                  <a:moveTo>
                    <a:pt x="706996" y="8127"/>
                  </a:moveTo>
                  <a:lnTo>
                    <a:pt x="638035" y="8127"/>
                  </a:lnTo>
                  <a:lnTo>
                    <a:pt x="638035" y="31496"/>
                  </a:lnTo>
                  <a:lnTo>
                    <a:pt x="680326" y="31496"/>
                  </a:lnTo>
                  <a:lnTo>
                    <a:pt x="680326" y="211962"/>
                  </a:lnTo>
                  <a:lnTo>
                    <a:pt x="706996" y="211962"/>
                  </a:lnTo>
                  <a:lnTo>
                    <a:pt x="706996" y="8127"/>
                  </a:lnTo>
                  <a:close/>
                </a:path>
                <a:path w="942339" h="216535">
                  <a:moveTo>
                    <a:pt x="592696" y="8127"/>
                  </a:moveTo>
                  <a:lnTo>
                    <a:pt x="523735" y="8127"/>
                  </a:lnTo>
                  <a:lnTo>
                    <a:pt x="523735" y="31496"/>
                  </a:lnTo>
                  <a:lnTo>
                    <a:pt x="566026" y="31496"/>
                  </a:lnTo>
                  <a:lnTo>
                    <a:pt x="566026" y="211962"/>
                  </a:lnTo>
                  <a:lnTo>
                    <a:pt x="592696" y="211962"/>
                  </a:lnTo>
                  <a:lnTo>
                    <a:pt x="592696" y="8127"/>
                  </a:lnTo>
                  <a:close/>
                </a:path>
                <a:path w="942339" h="216535">
                  <a:moveTo>
                    <a:pt x="246443" y="154431"/>
                  </a:moveTo>
                  <a:lnTo>
                    <a:pt x="219976" y="154431"/>
                  </a:lnTo>
                  <a:lnTo>
                    <a:pt x="220867" y="163147"/>
                  </a:lnTo>
                  <a:lnTo>
                    <a:pt x="240366" y="199008"/>
                  </a:lnTo>
                  <a:lnTo>
                    <a:pt x="281930" y="216036"/>
                  </a:lnTo>
                  <a:lnTo>
                    <a:pt x="292252" y="216534"/>
                  </a:lnTo>
                  <a:lnTo>
                    <a:pt x="302424" y="216034"/>
                  </a:lnTo>
                  <a:lnTo>
                    <a:pt x="344112" y="199358"/>
                  </a:lnTo>
                  <a:lnTo>
                    <a:pt x="350170" y="193420"/>
                  </a:lnTo>
                  <a:lnTo>
                    <a:pt x="292252" y="193420"/>
                  </a:lnTo>
                  <a:lnTo>
                    <a:pt x="282355" y="192732"/>
                  </a:lnTo>
                  <a:lnTo>
                    <a:pt x="249882" y="169989"/>
                  </a:lnTo>
                  <a:lnTo>
                    <a:pt x="247431" y="162603"/>
                  </a:lnTo>
                  <a:lnTo>
                    <a:pt x="246443" y="154431"/>
                  </a:lnTo>
                  <a:close/>
                </a:path>
                <a:path w="942339" h="216535">
                  <a:moveTo>
                    <a:pt x="345514" y="26162"/>
                  </a:moveTo>
                  <a:lnTo>
                    <a:pt x="298107" y="26162"/>
                  </a:lnTo>
                  <a:lnTo>
                    <a:pt x="305701" y="27812"/>
                  </a:lnTo>
                  <a:lnTo>
                    <a:pt x="312229" y="30987"/>
                  </a:lnTo>
                  <a:lnTo>
                    <a:pt x="332206" y="55752"/>
                  </a:lnTo>
                  <a:lnTo>
                    <a:pt x="332206" y="62356"/>
                  </a:lnTo>
                  <a:lnTo>
                    <a:pt x="306219" y="95678"/>
                  </a:lnTo>
                  <a:lnTo>
                    <a:pt x="288683" y="98171"/>
                  </a:lnTo>
                  <a:lnTo>
                    <a:pt x="266293" y="98171"/>
                  </a:lnTo>
                  <a:lnTo>
                    <a:pt x="266293" y="120395"/>
                  </a:lnTo>
                  <a:lnTo>
                    <a:pt x="288683" y="120395"/>
                  </a:lnTo>
                  <a:lnTo>
                    <a:pt x="299630" y="120993"/>
                  </a:lnTo>
                  <a:lnTo>
                    <a:pt x="334560" y="141573"/>
                  </a:lnTo>
                  <a:lnTo>
                    <a:pt x="337807" y="163575"/>
                  </a:lnTo>
                  <a:lnTo>
                    <a:pt x="335991" y="169671"/>
                  </a:lnTo>
                  <a:lnTo>
                    <a:pt x="301586" y="193420"/>
                  </a:lnTo>
                  <a:lnTo>
                    <a:pt x="350170" y="193420"/>
                  </a:lnTo>
                  <a:lnTo>
                    <a:pt x="364020" y="156463"/>
                  </a:lnTo>
                  <a:lnTo>
                    <a:pt x="363248" y="147010"/>
                  </a:lnTo>
                  <a:lnTo>
                    <a:pt x="338158" y="113871"/>
                  </a:lnTo>
                  <a:lnTo>
                    <a:pt x="322287" y="108330"/>
                  </a:lnTo>
                  <a:lnTo>
                    <a:pt x="329524" y="106023"/>
                  </a:lnTo>
                  <a:lnTo>
                    <a:pt x="356004" y="78073"/>
                  </a:lnTo>
                  <a:lnTo>
                    <a:pt x="358613" y="62356"/>
                  </a:lnTo>
                  <a:lnTo>
                    <a:pt x="358551" y="59816"/>
                  </a:lnTo>
                  <a:lnTo>
                    <a:pt x="358132" y="53740"/>
                  </a:lnTo>
                  <a:lnTo>
                    <a:pt x="356511" y="46196"/>
                  </a:lnTo>
                  <a:lnTo>
                    <a:pt x="353808" y="38985"/>
                  </a:lnTo>
                  <a:lnTo>
                    <a:pt x="350024" y="32130"/>
                  </a:lnTo>
                  <a:lnTo>
                    <a:pt x="345514" y="26162"/>
                  </a:lnTo>
                  <a:close/>
                </a:path>
                <a:path w="942339" h="216535">
                  <a:moveTo>
                    <a:pt x="289458" y="3301"/>
                  </a:moveTo>
                  <a:lnTo>
                    <a:pt x="245870" y="16275"/>
                  </a:lnTo>
                  <a:lnTo>
                    <a:pt x="222392" y="50117"/>
                  </a:lnTo>
                  <a:lnTo>
                    <a:pt x="220230" y="67182"/>
                  </a:lnTo>
                  <a:lnTo>
                    <a:pt x="246951" y="67182"/>
                  </a:lnTo>
                  <a:lnTo>
                    <a:pt x="246951" y="59816"/>
                  </a:lnTo>
                  <a:lnTo>
                    <a:pt x="248602" y="53086"/>
                  </a:lnTo>
                  <a:lnTo>
                    <a:pt x="251917" y="46862"/>
                  </a:lnTo>
                  <a:lnTo>
                    <a:pt x="255219" y="40512"/>
                  </a:lnTo>
                  <a:lnTo>
                    <a:pt x="260095" y="35560"/>
                  </a:lnTo>
                  <a:lnTo>
                    <a:pt x="266547" y="31750"/>
                  </a:lnTo>
                  <a:lnTo>
                    <a:pt x="272999" y="28066"/>
                  </a:lnTo>
                  <a:lnTo>
                    <a:pt x="280631" y="26162"/>
                  </a:lnTo>
                  <a:lnTo>
                    <a:pt x="345514" y="26162"/>
                  </a:lnTo>
                  <a:lnTo>
                    <a:pt x="345254" y="25818"/>
                  </a:lnTo>
                  <a:lnTo>
                    <a:pt x="308667" y="5222"/>
                  </a:lnTo>
                  <a:lnTo>
                    <a:pt x="299347" y="3780"/>
                  </a:lnTo>
                  <a:lnTo>
                    <a:pt x="289458" y="3301"/>
                  </a:lnTo>
                  <a:close/>
                </a:path>
                <a:path w="942339" h="216535">
                  <a:moveTo>
                    <a:pt x="176407" y="26924"/>
                  </a:moveTo>
                  <a:lnTo>
                    <a:pt x="120535" y="26924"/>
                  </a:lnTo>
                  <a:lnTo>
                    <a:pt x="129701" y="27562"/>
                  </a:lnTo>
                  <a:lnTo>
                    <a:pt x="137845" y="29463"/>
                  </a:lnTo>
                  <a:lnTo>
                    <a:pt x="162280" y="64897"/>
                  </a:lnTo>
                  <a:lnTo>
                    <a:pt x="161754" y="70490"/>
                  </a:lnTo>
                  <a:lnTo>
                    <a:pt x="142749" y="104092"/>
                  </a:lnTo>
                  <a:lnTo>
                    <a:pt x="53860" y="194690"/>
                  </a:lnTo>
                  <a:lnTo>
                    <a:pt x="53860" y="211962"/>
                  </a:lnTo>
                  <a:lnTo>
                    <a:pt x="195618" y="211962"/>
                  </a:lnTo>
                  <a:lnTo>
                    <a:pt x="195618" y="188849"/>
                  </a:lnTo>
                  <a:lnTo>
                    <a:pt x="92290" y="188849"/>
                  </a:lnTo>
                  <a:lnTo>
                    <a:pt x="145732" y="136397"/>
                  </a:lnTo>
                  <a:lnTo>
                    <a:pt x="173369" y="104822"/>
                  </a:lnTo>
                  <a:lnTo>
                    <a:pt x="188728" y="64897"/>
                  </a:lnTo>
                  <a:lnTo>
                    <a:pt x="188552" y="61382"/>
                  </a:lnTo>
                  <a:lnTo>
                    <a:pt x="180352" y="32512"/>
                  </a:lnTo>
                  <a:lnTo>
                    <a:pt x="176407" y="26924"/>
                  </a:lnTo>
                  <a:close/>
                </a:path>
                <a:path w="942339" h="216535">
                  <a:moveTo>
                    <a:pt x="120789" y="3301"/>
                  </a:moveTo>
                  <a:lnTo>
                    <a:pt x="76962" y="17198"/>
                  </a:lnTo>
                  <a:lnTo>
                    <a:pt x="53701" y="52720"/>
                  </a:lnTo>
                  <a:lnTo>
                    <a:pt x="51574" y="70485"/>
                  </a:lnTo>
                  <a:lnTo>
                    <a:pt x="78295" y="70485"/>
                  </a:lnTo>
                  <a:lnTo>
                    <a:pt x="78295" y="62611"/>
                  </a:lnTo>
                  <a:lnTo>
                    <a:pt x="79946" y="55499"/>
                  </a:lnTo>
                  <a:lnTo>
                    <a:pt x="83261" y="48894"/>
                  </a:lnTo>
                  <a:lnTo>
                    <a:pt x="86563" y="42163"/>
                  </a:lnTo>
                  <a:lnTo>
                    <a:pt x="91401" y="36956"/>
                  </a:lnTo>
                  <a:lnTo>
                    <a:pt x="97764" y="32892"/>
                  </a:lnTo>
                  <a:lnTo>
                    <a:pt x="104127" y="28955"/>
                  </a:lnTo>
                  <a:lnTo>
                    <a:pt x="111721" y="26924"/>
                  </a:lnTo>
                  <a:lnTo>
                    <a:pt x="176407" y="26924"/>
                  </a:lnTo>
                  <a:lnTo>
                    <a:pt x="175714" y="25941"/>
                  </a:lnTo>
                  <a:lnTo>
                    <a:pt x="139914" y="5207"/>
                  </a:lnTo>
                  <a:lnTo>
                    <a:pt x="130662" y="3778"/>
                  </a:lnTo>
                  <a:lnTo>
                    <a:pt x="120789" y="3301"/>
                  </a:lnTo>
                  <a:close/>
                </a:path>
                <a:path w="942339" h="216535">
                  <a:moveTo>
                    <a:pt x="31559" y="0"/>
                  </a:moveTo>
                  <a:lnTo>
                    <a:pt x="2539" y="0"/>
                  </a:lnTo>
                  <a:lnTo>
                    <a:pt x="2539" y="29463"/>
                  </a:lnTo>
                  <a:lnTo>
                    <a:pt x="17056" y="29463"/>
                  </a:lnTo>
                  <a:lnTo>
                    <a:pt x="15989" y="38437"/>
                  </a:lnTo>
                  <a:lnTo>
                    <a:pt x="12790" y="45529"/>
                  </a:lnTo>
                  <a:lnTo>
                    <a:pt x="7460" y="50716"/>
                  </a:lnTo>
                  <a:lnTo>
                    <a:pt x="0" y="53975"/>
                  </a:lnTo>
                  <a:lnTo>
                    <a:pt x="0" y="68199"/>
                  </a:lnTo>
                  <a:lnTo>
                    <a:pt x="29427" y="42195"/>
                  </a:lnTo>
                  <a:lnTo>
                    <a:pt x="31449" y="29463"/>
                  </a:lnTo>
                  <a:lnTo>
                    <a:pt x="3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2667" y="4297134"/>
            <a:ext cx="151001" cy="419713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20808" y="2503386"/>
            <a:ext cx="152456" cy="419713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7687056" y="3376837"/>
            <a:ext cx="3903345" cy="588010"/>
            <a:chOff x="7687056" y="3376837"/>
            <a:chExt cx="3903345" cy="588010"/>
          </a:xfrm>
        </p:grpSpPr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3082" y="3376837"/>
              <a:ext cx="3896990" cy="58740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687056" y="3380993"/>
              <a:ext cx="3115945" cy="529590"/>
            </a:xfrm>
            <a:custGeom>
              <a:avLst/>
              <a:gdLst/>
              <a:ahLst/>
              <a:cxnLst/>
              <a:rect l="l" t="t" r="r" b="b"/>
              <a:pathLst>
                <a:path w="3115945" h="529589">
                  <a:moveTo>
                    <a:pt x="117094" y="463042"/>
                  </a:moveTo>
                  <a:lnTo>
                    <a:pt x="86144" y="431482"/>
                  </a:lnTo>
                  <a:lnTo>
                    <a:pt x="71602" y="387781"/>
                  </a:lnTo>
                  <a:lnTo>
                    <a:pt x="70358" y="368935"/>
                  </a:lnTo>
                  <a:lnTo>
                    <a:pt x="70358" y="351028"/>
                  </a:lnTo>
                  <a:lnTo>
                    <a:pt x="108585" y="351028"/>
                  </a:lnTo>
                  <a:lnTo>
                    <a:pt x="108585" y="331851"/>
                  </a:lnTo>
                  <a:lnTo>
                    <a:pt x="6731" y="331851"/>
                  </a:lnTo>
                  <a:lnTo>
                    <a:pt x="6731" y="351028"/>
                  </a:lnTo>
                  <a:lnTo>
                    <a:pt x="47752" y="351028"/>
                  </a:lnTo>
                  <a:lnTo>
                    <a:pt x="47752" y="368935"/>
                  </a:lnTo>
                  <a:lnTo>
                    <a:pt x="42291" y="407924"/>
                  </a:lnTo>
                  <a:lnTo>
                    <a:pt x="26416" y="442595"/>
                  </a:lnTo>
                  <a:lnTo>
                    <a:pt x="0" y="468122"/>
                  </a:lnTo>
                  <a:lnTo>
                    <a:pt x="14351" y="485648"/>
                  </a:lnTo>
                  <a:lnTo>
                    <a:pt x="42037" y="457835"/>
                  </a:lnTo>
                  <a:lnTo>
                    <a:pt x="59436" y="418338"/>
                  </a:lnTo>
                  <a:lnTo>
                    <a:pt x="62547" y="428269"/>
                  </a:lnTo>
                  <a:lnTo>
                    <a:pt x="81749" y="462407"/>
                  </a:lnTo>
                  <a:lnTo>
                    <a:pt x="102870" y="480441"/>
                  </a:lnTo>
                  <a:lnTo>
                    <a:pt x="117094" y="463042"/>
                  </a:lnTo>
                  <a:close/>
                </a:path>
                <a:path w="3115945" h="529589">
                  <a:moveTo>
                    <a:pt x="135382" y="113792"/>
                  </a:moveTo>
                  <a:lnTo>
                    <a:pt x="100901" y="91211"/>
                  </a:lnTo>
                  <a:lnTo>
                    <a:pt x="93433" y="81280"/>
                  </a:lnTo>
                  <a:lnTo>
                    <a:pt x="91757" y="78727"/>
                  </a:lnTo>
                  <a:lnTo>
                    <a:pt x="81788" y="42672"/>
                  </a:lnTo>
                  <a:lnTo>
                    <a:pt x="81788" y="15621"/>
                  </a:lnTo>
                  <a:lnTo>
                    <a:pt x="58420" y="15621"/>
                  </a:lnTo>
                  <a:lnTo>
                    <a:pt x="56603" y="58407"/>
                  </a:lnTo>
                  <a:lnTo>
                    <a:pt x="38442" y="94805"/>
                  </a:lnTo>
                  <a:lnTo>
                    <a:pt x="2921" y="118745"/>
                  </a:lnTo>
                  <a:lnTo>
                    <a:pt x="15621" y="137414"/>
                  </a:lnTo>
                  <a:lnTo>
                    <a:pt x="49314" y="115277"/>
                  </a:lnTo>
                  <a:lnTo>
                    <a:pt x="70612" y="81280"/>
                  </a:lnTo>
                  <a:lnTo>
                    <a:pt x="74536" y="89763"/>
                  </a:lnTo>
                  <a:lnTo>
                    <a:pt x="105410" y="123532"/>
                  </a:lnTo>
                  <a:lnTo>
                    <a:pt x="122555" y="132207"/>
                  </a:lnTo>
                  <a:lnTo>
                    <a:pt x="135382" y="113792"/>
                  </a:lnTo>
                  <a:close/>
                </a:path>
                <a:path w="3115945" h="529589">
                  <a:moveTo>
                    <a:pt x="149098" y="311531"/>
                  </a:moveTo>
                  <a:lnTo>
                    <a:pt x="126746" y="311531"/>
                  </a:lnTo>
                  <a:lnTo>
                    <a:pt x="126746" y="385572"/>
                  </a:lnTo>
                  <a:lnTo>
                    <a:pt x="92202" y="385572"/>
                  </a:lnTo>
                  <a:lnTo>
                    <a:pt x="92202" y="404876"/>
                  </a:lnTo>
                  <a:lnTo>
                    <a:pt x="126746" y="404876"/>
                  </a:lnTo>
                  <a:lnTo>
                    <a:pt x="126746" y="518287"/>
                  </a:lnTo>
                  <a:lnTo>
                    <a:pt x="149098" y="518287"/>
                  </a:lnTo>
                  <a:lnTo>
                    <a:pt x="149098" y="311531"/>
                  </a:lnTo>
                  <a:close/>
                </a:path>
                <a:path w="3115945" h="529589">
                  <a:moveTo>
                    <a:pt x="188849" y="2159"/>
                  </a:moveTo>
                  <a:lnTo>
                    <a:pt x="165227" y="2159"/>
                  </a:lnTo>
                  <a:lnTo>
                    <a:pt x="165227" y="52959"/>
                  </a:lnTo>
                  <a:lnTo>
                    <a:pt x="118237" y="52959"/>
                  </a:lnTo>
                  <a:lnTo>
                    <a:pt x="118237" y="72263"/>
                  </a:lnTo>
                  <a:lnTo>
                    <a:pt x="165227" y="72263"/>
                  </a:lnTo>
                  <a:lnTo>
                    <a:pt x="165227" y="168287"/>
                  </a:lnTo>
                  <a:lnTo>
                    <a:pt x="188849" y="168287"/>
                  </a:lnTo>
                  <a:lnTo>
                    <a:pt x="188849" y="2159"/>
                  </a:lnTo>
                  <a:close/>
                </a:path>
                <a:path w="3115945" h="529589">
                  <a:moveTo>
                    <a:pt x="193802" y="200787"/>
                  </a:moveTo>
                  <a:lnTo>
                    <a:pt x="67310" y="200787"/>
                  </a:lnTo>
                  <a:lnTo>
                    <a:pt x="67310" y="149606"/>
                  </a:lnTo>
                  <a:lnTo>
                    <a:pt x="43434" y="149606"/>
                  </a:lnTo>
                  <a:lnTo>
                    <a:pt x="43434" y="219976"/>
                  </a:lnTo>
                  <a:lnTo>
                    <a:pt x="193802" y="219976"/>
                  </a:lnTo>
                  <a:lnTo>
                    <a:pt x="193802" y="200787"/>
                  </a:lnTo>
                  <a:close/>
                </a:path>
                <a:path w="3115945" h="529589">
                  <a:moveTo>
                    <a:pt x="194310" y="306705"/>
                  </a:moveTo>
                  <a:lnTo>
                    <a:pt x="171704" y="306705"/>
                  </a:lnTo>
                  <a:lnTo>
                    <a:pt x="171704" y="529463"/>
                  </a:lnTo>
                  <a:lnTo>
                    <a:pt x="194310" y="529463"/>
                  </a:lnTo>
                  <a:lnTo>
                    <a:pt x="194310" y="306705"/>
                  </a:lnTo>
                  <a:close/>
                </a:path>
                <a:path w="3115945" h="529589">
                  <a:moveTo>
                    <a:pt x="426466" y="482727"/>
                  </a:moveTo>
                  <a:lnTo>
                    <a:pt x="335788" y="482727"/>
                  </a:lnTo>
                  <a:lnTo>
                    <a:pt x="335788" y="428244"/>
                  </a:lnTo>
                  <a:lnTo>
                    <a:pt x="403098" y="428244"/>
                  </a:lnTo>
                  <a:lnTo>
                    <a:pt x="403098" y="409448"/>
                  </a:lnTo>
                  <a:lnTo>
                    <a:pt x="271653" y="409448"/>
                  </a:lnTo>
                  <a:lnTo>
                    <a:pt x="271653" y="343027"/>
                  </a:lnTo>
                  <a:lnTo>
                    <a:pt x="401066" y="343027"/>
                  </a:lnTo>
                  <a:lnTo>
                    <a:pt x="401066" y="323850"/>
                  </a:lnTo>
                  <a:lnTo>
                    <a:pt x="248031" y="323850"/>
                  </a:lnTo>
                  <a:lnTo>
                    <a:pt x="248031" y="428244"/>
                  </a:lnTo>
                  <a:lnTo>
                    <a:pt x="312420" y="428244"/>
                  </a:lnTo>
                  <a:lnTo>
                    <a:pt x="312420" y="482727"/>
                  </a:lnTo>
                  <a:lnTo>
                    <a:pt x="222631" y="482727"/>
                  </a:lnTo>
                  <a:lnTo>
                    <a:pt x="222631" y="502158"/>
                  </a:lnTo>
                  <a:lnTo>
                    <a:pt x="426466" y="502158"/>
                  </a:lnTo>
                  <a:lnTo>
                    <a:pt x="426466" y="482727"/>
                  </a:lnTo>
                  <a:close/>
                </a:path>
                <a:path w="3115945" h="529589">
                  <a:moveTo>
                    <a:pt x="426466" y="177939"/>
                  </a:moveTo>
                  <a:lnTo>
                    <a:pt x="335788" y="177939"/>
                  </a:lnTo>
                  <a:lnTo>
                    <a:pt x="335788" y="123444"/>
                  </a:lnTo>
                  <a:lnTo>
                    <a:pt x="403098" y="123444"/>
                  </a:lnTo>
                  <a:lnTo>
                    <a:pt x="403098" y="104648"/>
                  </a:lnTo>
                  <a:lnTo>
                    <a:pt x="271653" y="104648"/>
                  </a:lnTo>
                  <a:lnTo>
                    <a:pt x="271653" y="38227"/>
                  </a:lnTo>
                  <a:lnTo>
                    <a:pt x="401066" y="38227"/>
                  </a:lnTo>
                  <a:lnTo>
                    <a:pt x="401066" y="19050"/>
                  </a:lnTo>
                  <a:lnTo>
                    <a:pt x="248031" y="19050"/>
                  </a:lnTo>
                  <a:lnTo>
                    <a:pt x="248031" y="123444"/>
                  </a:lnTo>
                  <a:lnTo>
                    <a:pt x="312420" y="123444"/>
                  </a:lnTo>
                  <a:lnTo>
                    <a:pt x="312420" y="177939"/>
                  </a:lnTo>
                  <a:lnTo>
                    <a:pt x="222631" y="177939"/>
                  </a:lnTo>
                  <a:lnTo>
                    <a:pt x="222631" y="197358"/>
                  </a:lnTo>
                  <a:lnTo>
                    <a:pt x="426466" y="197358"/>
                  </a:lnTo>
                  <a:lnTo>
                    <a:pt x="426466" y="177939"/>
                  </a:lnTo>
                  <a:close/>
                </a:path>
                <a:path w="3115945" h="529589">
                  <a:moveTo>
                    <a:pt x="538353" y="335026"/>
                  </a:moveTo>
                  <a:lnTo>
                    <a:pt x="450850" y="335026"/>
                  </a:lnTo>
                  <a:lnTo>
                    <a:pt x="450850" y="354457"/>
                  </a:lnTo>
                  <a:lnTo>
                    <a:pt x="515493" y="354457"/>
                  </a:lnTo>
                  <a:lnTo>
                    <a:pt x="514159" y="365709"/>
                  </a:lnTo>
                  <a:lnTo>
                    <a:pt x="501027" y="407225"/>
                  </a:lnTo>
                  <a:lnTo>
                    <a:pt x="473329" y="443039"/>
                  </a:lnTo>
                  <a:lnTo>
                    <a:pt x="441325" y="465836"/>
                  </a:lnTo>
                  <a:lnTo>
                    <a:pt x="455041" y="482219"/>
                  </a:lnTo>
                  <a:lnTo>
                    <a:pt x="494919" y="452297"/>
                  </a:lnTo>
                  <a:lnTo>
                    <a:pt x="520446" y="417131"/>
                  </a:lnTo>
                  <a:lnTo>
                    <a:pt x="534060" y="377710"/>
                  </a:lnTo>
                  <a:lnTo>
                    <a:pt x="537870" y="349605"/>
                  </a:lnTo>
                  <a:lnTo>
                    <a:pt x="538353" y="335026"/>
                  </a:lnTo>
                  <a:close/>
                </a:path>
                <a:path w="3115945" h="529589">
                  <a:moveTo>
                    <a:pt x="557276" y="87630"/>
                  </a:moveTo>
                  <a:lnTo>
                    <a:pt x="554990" y="80264"/>
                  </a:lnTo>
                  <a:lnTo>
                    <a:pt x="550672" y="74041"/>
                  </a:lnTo>
                  <a:lnTo>
                    <a:pt x="549402" y="72263"/>
                  </a:lnTo>
                  <a:lnTo>
                    <a:pt x="546354" y="67945"/>
                  </a:lnTo>
                  <a:lnTo>
                    <a:pt x="540258" y="63119"/>
                  </a:lnTo>
                  <a:lnTo>
                    <a:pt x="535559" y="61010"/>
                  </a:lnTo>
                  <a:lnTo>
                    <a:pt x="535559" y="95885"/>
                  </a:lnTo>
                  <a:lnTo>
                    <a:pt x="535305" y="103124"/>
                  </a:lnTo>
                  <a:lnTo>
                    <a:pt x="532511" y="108839"/>
                  </a:lnTo>
                  <a:lnTo>
                    <a:pt x="527177" y="113030"/>
                  </a:lnTo>
                  <a:lnTo>
                    <a:pt x="521843" y="117094"/>
                  </a:lnTo>
                  <a:lnTo>
                    <a:pt x="514858" y="119253"/>
                  </a:lnTo>
                  <a:lnTo>
                    <a:pt x="497078" y="119253"/>
                  </a:lnTo>
                  <a:lnTo>
                    <a:pt x="489966" y="117094"/>
                  </a:lnTo>
                  <a:lnTo>
                    <a:pt x="479679" y="108839"/>
                  </a:lnTo>
                  <a:lnTo>
                    <a:pt x="477012" y="103124"/>
                  </a:lnTo>
                  <a:lnTo>
                    <a:pt x="477012" y="88646"/>
                  </a:lnTo>
                  <a:lnTo>
                    <a:pt x="479679" y="82931"/>
                  </a:lnTo>
                  <a:lnTo>
                    <a:pt x="484886" y="78740"/>
                  </a:lnTo>
                  <a:lnTo>
                    <a:pt x="489966" y="74549"/>
                  </a:lnTo>
                  <a:lnTo>
                    <a:pt x="497078" y="72390"/>
                  </a:lnTo>
                  <a:lnTo>
                    <a:pt x="505968" y="72263"/>
                  </a:lnTo>
                  <a:lnTo>
                    <a:pt x="514858" y="72390"/>
                  </a:lnTo>
                  <a:lnTo>
                    <a:pt x="521843" y="74549"/>
                  </a:lnTo>
                  <a:lnTo>
                    <a:pt x="532511" y="82931"/>
                  </a:lnTo>
                  <a:lnTo>
                    <a:pt x="535305" y="88646"/>
                  </a:lnTo>
                  <a:lnTo>
                    <a:pt x="535559" y="95885"/>
                  </a:lnTo>
                  <a:lnTo>
                    <a:pt x="535559" y="61010"/>
                  </a:lnTo>
                  <a:lnTo>
                    <a:pt x="505968" y="54356"/>
                  </a:lnTo>
                  <a:lnTo>
                    <a:pt x="498576" y="54749"/>
                  </a:lnTo>
                  <a:lnTo>
                    <a:pt x="461391" y="74041"/>
                  </a:lnTo>
                  <a:lnTo>
                    <a:pt x="457073" y="80264"/>
                  </a:lnTo>
                  <a:lnTo>
                    <a:pt x="454914" y="87630"/>
                  </a:lnTo>
                  <a:lnTo>
                    <a:pt x="454914" y="104267"/>
                  </a:lnTo>
                  <a:lnTo>
                    <a:pt x="457073" y="111506"/>
                  </a:lnTo>
                  <a:lnTo>
                    <a:pt x="461391" y="117602"/>
                  </a:lnTo>
                  <a:lnTo>
                    <a:pt x="465582" y="123825"/>
                  </a:lnTo>
                  <a:lnTo>
                    <a:pt x="505968" y="137160"/>
                  </a:lnTo>
                  <a:lnTo>
                    <a:pt x="513346" y="136829"/>
                  </a:lnTo>
                  <a:lnTo>
                    <a:pt x="549516" y="119253"/>
                  </a:lnTo>
                  <a:lnTo>
                    <a:pt x="550672" y="117602"/>
                  </a:lnTo>
                  <a:lnTo>
                    <a:pt x="554990" y="111506"/>
                  </a:lnTo>
                  <a:lnTo>
                    <a:pt x="557276" y="104267"/>
                  </a:lnTo>
                  <a:lnTo>
                    <a:pt x="557276" y="87630"/>
                  </a:lnTo>
                  <a:close/>
                </a:path>
                <a:path w="3115945" h="529589">
                  <a:moveTo>
                    <a:pt x="567690" y="25273"/>
                  </a:moveTo>
                  <a:lnTo>
                    <a:pt x="517906" y="25273"/>
                  </a:lnTo>
                  <a:lnTo>
                    <a:pt x="517906" y="0"/>
                  </a:lnTo>
                  <a:lnTo>
                    <a:pt x="494538" y="0"/>
                  </a:lnTo>
                  <a:lnTo>
                    <a:pt x="494538" y="25273"/>
                  </a:lnTo>
                  <a:lnTo>
                    <a:pt x="442341" y="25273"/>
                  </a:lnTo>
                  <a:lnTo>
                    <a:pt x="442341" y="44196"/>
                  </a:lnTo>
                  <a:lnTo>
                    <a:pt x="567690" y="44196"/>
                  </a:lnTo>
                  <a:lnTo>
                    <a:pt x="567690" y="25273"/>
                  </a:lnTo>
                  <a:close/>
                </a:path>
                <a:path w="3115945" h="529589">
                  <a:moveTo>
                    <a:pt x="627761" y="1905"/>
                  </a:moveTo>
                  <a:lnTo>
                    <a:pt x="604139" y="1905"/>
                  </a:lnTo>
                  <a:lnTo>
                    <a:pt x="604139" y="53848"/>
                  </a:lnTo>
                  <a:lnTo>
                    <a:pt x="568325" y="53848"/>
                  </a:lnTo>
                  <a:lnTo>
                    <a:pt x="568325" y="73025"/>
                  </a:lnTo>
                  <a:lnTo>
                    <a:pt x="604139" y="73025"/>
                  </a:lnTo>
                  <a:lnTo>
                    <a:pt x="604139" y="97663"/>
                  </a:lnTo>
                  <a:lnTo>
                    <a:pt x="568071" y="97663"/>
                  </a:lnTo>
                  <a:lnTo>
                    <a:pt x="568071" y="116840"/>
                  </a:lnTo>
                  <a:lnTo>
                    <a:pt x="604139" y="116840"/>
                  </a:lnTo>
                  <a:lnTo>
                    <a:pt x="604139" y="145415"/>
                  </a:lnTo>
                  <a:lnTo>
                    <a:pt x="627761" y="145415"/>
                  </a:lnTo>
                  <a:lnTo>
                    <a:pt x="627761" y="1905"/>
                  </a:lnTo>
                  <a:close/>
                </a:path>
                <a:path w="3115945" h="529589">
                  <a:moveTo>
                    <a:pt x="628904" y="177673"/>
                  </a:moveTo>
                  <a:lnTo>
                    <a:pt x="603758" y="155397"/>
                  </a:lnTo>
                  <a:lnTo>
                    <a:pt x="603758" y="179324"/>
                  </a:lnTo>
                  <a:lnTo>
                    <a:pt x="603758" y="192405"/>
                  </a:lnTo>
                  <a:lnTo>
                    <a:pt x="564883" y="205740"/>
                  </a:lnTo>
                  <a:lnTo>
                    <a:pt x="553720" y="205994"/>
                  </a:lnTo>
                  <a:lnTo>
                    <a:pt x="542290" y="205740"/>
                  </a:lnTo>
                  <a:lnTo>
                    <a:pt x="502920" y="192405"/>
                  </a:lnTo>
                  <a:lnTo>
                    <a:pt x="502920" y="179324"/>
                  </a:lnTo>
                  <a:lnTo>
                    <a:pt x="542290" y="166065"/>
                  </a:lnTo>
                  <a:lnTo>
                    <a:pt x="553720" y="165735"/>
                  </a:lnTo>
                  <a:lnTo>
                    <a:pt x="564883" y="166065"/>
                  </a:lnTo>
                  <a:lnTo>
                    <a:pt x="603758" y="179324"/>
                  </a:lnTo>
                  <a:lnTo>
                    <a:pt x="603758" y="155397"/>
                  </a:lnTo>
                  <a:lnTo>
                    <a:pt x="565023" y="147866"/>
                  </a:lnTo>
                  <a:lnTo>
                    <a:pt x="553720" y="147574"/>
                  </a:lnTo>
                  <a:lnTo>
                    <a:pt x="542328" y="147866"/>
                  </a:lnTo>
                  <a:lnTo>
                    <a:pt x="498348" y="157581"/>
                  </a:lnTo>
                  <a:lnTo>
                    <a:pt x="478256" y="192405"/>
                  </a:lnTo>
                  <a:lnTo>
                    <a:pt x="478282" y="193929"/>
                  </a:lnTo>
                  <a:lnTo>
                    <a:pt x="513207" y="219710"/>
                  </a:lnTo>
                  <a:lnTo>
                    <a:pt x="553720" y="224155"/>
                  </a:lnTo>
                  <a:lnTo>
                    <a:pt x="565023" y="223901"/>
                  </a:lnTo>
                  <a:lnTo>
                    <a:pt x="608876" y="214172"/>
                  </a:lnTo>
                  <a:lnTo>
                    <a:pt x="620534" y="205994"/>
                  </a:lnTo>
                  <a:lnTo>
                    <a:pt x="625856" y="200787"/>
                  </a:lnTo>
                  <a:lnTo>
                    <a:pt x="628904" y="193929"/>
                  </a:lnTo>
                  <a:lnTo>
                    <a:pt x="628904" y="177673"/>
                  </a:lnTo>
                  <a:close/>
                </a:path>
                <a:path w="3115945" h="529589">
                  <a:moveTo>
                    <a:pt x="632714" y="306705"/>
                  </a:moveTo>
                  <a:lnTo>
                    <a:pt x="610108" y="306705"/>
                  </a:lnTo>
                  <a:lnTo>
                    <a:pt x="610108" y="394716"/>
                  </a:lnTo>
                  <a:lnTo>
                    <a:pt x="582549" y="394716"/>
                  </a:lnTo>
                  <a:lnTo>
                    <a:pt x="582549" y="312674"/>
                  </a:lnTo>
                  <a:lnTo>
                    <a:pt x="560451" y="312674"/>
                  </a:lnTo>
                  <a:lnTo>
                    <a:pt x="560451" y="518795"/>
                  </a:lnTo>
                  <a:lnTo>
                    <a:pt x="582549" y="518795"/>
                  </a:lnTo>
                  <a:lnTo>
                    <a:pt x="582549" y="413893"/>
                  </a:lnTo>
                  <a:lnTo>
                    <a:pt x="610108" y="413893"/>
                  </a:lnTo>
                  <a:lnTo>
                    <a:pt x="610108" y="529463"/>
                  </a:lnTo>
                  <a:lnTo>
                    <a:pt x="632714" y="529463"/>
                  </a:lnTo>
                  <a:lnTo>
                    <a:pt x="632714" y="413893"/>
                  </a:lnTo>
                  <a:lnTo>
                    <a:pt x="632714" y="394716"/>
                  </a:lnTo>
                  <a:lnTo>
                    <a:pt x="632714" y="306705"/>
                  </a:lnTo>
                  <a:close/>
                </a:path>
                <a:path w="3115945" h="529589">
                  <a:moveTo>
                    <a:pt x="793750" y="418592"/>
                  </a:moveTo>
                  <a:lnTo>
                    <a:pt x="759269" y="396011"/>
                  </a:lnTo>
                  <a:lnTo>
                    <a:pt x="751801" y="386080"/>
                  </a:lnTo>
                  <a:lnTo>
                    <a:pt x="750125" y="383527"/>
                  </a:lnTo>
                  <a:lnTo>
                    <a:pt x="740156" y="347472"/>
                  </a:lnTo>
                  <a:lnTo>
                    <a:pt x="740156" y="320421"/>
                  </a:lnTo>
                  <a:lnTo>
                    <a:pt x="716788" y="320421"/>
                  </a:lnTo>
                  <a:lnTo>
                    <a:pt x="714971" y="363207"/>
                  </a:lnTo>
                  <a:lnTo>
                    <a:pt x="696810" y="399605"/>
                  </a:lnTo>
                  <a:lnTo>
                    <a:pt x="661289" y="423545"/>
                  </a:lnTo>
                  <a:lnTo>
                    <a:pt x="673989" y="442214"/>
                  </a:lnTo>
                  <a:lnTo>
                    <a:pt x="707682" y="420077"/>
                  </a:lnTo>
                  <a:lnTo>
                    <a:pt x="728980" y="386080"/>
                  </a:lnTo>
                  <a:lnTo>
                    <a:pt x="732904" y="394563"/>
                  </a:lnTo>
                  <a:lnTo>
                    <a:pt x="763778" y="428332"/>
                  </a:lnTo>
                  <a:lnTo>
                    <a:pt x="780923" y="437007"/>
                  </a:lnTo>
                  <a:lnTo>
                    <a:pt x="793750" y="418592"/>
                  </a:lnTo>
                  <a:close/>
                </a:path>
                <a:path w="3115945" h="529589">
                  <a:moveTo>
                    <a:pt x="847217" y="306959"/>
                  </a:moveTo>
                  <a:lnTo>
                    <a:pt x="823595" y="306959"/>
                  </a:lnTo>
                  <a:lnTo>
                    <a:pt x="823595" y="357759"/>
                  </a:lnTo>
                  <a:lnTo>
                    <a:pt x="776605" y="357759"/>
                  </a:lnTo>
                  <a:lnTo>
                    <a:pt x="776605" y="377063"/>
                  </a:lnTo>
                  <a:lnTo>
                    <a:pt x="823595" y="377063"/>
                  </a:lnTo>
                  <a:lnTo>
                    <a:pt x="823595" y="473075"/>
                  </a:lnTo>
                  <a:lnTo>
                    <a:pt x="847217" y="473075"/>
                  </a:lnTo>
                  <a:lnTo>
                    <a:pt x="847217" y="306959"/>
                  </a:lnTo>
                  <a:close/>
                </a:path>
                <a:path w="3115945" h="529589">
                  <a:moveTo>
                    <a:pt x="852170" y="505587"/>
                  </a:moveTo>
                  <a:lnTo>
                    <a:pt x="725678" y="505587"/>
                  </a:lnTo>
                  <a:lnTo>
                    <a:pt x="725678" y="454406"/>
                  </a:lnTo>
                  <a:lnTo>
                    <a:pt x="701802" y="454406"/>
                  </a:lnTo>
                  <a:lnTo>
                    <a:pt x="701802" y="524764"/>
                  </a:lnTo>
                  <a:lnTo>
                    <a:pt x="852170" y="524764"/>
                  </a:lnTo>
                  <a:lnTo>
                    <a:pt x="852170" y="505587"/>
                  </a:lnTo>
                  <a:close/>
                </a:path>
                <a:path w="3115945" h="529589">
                  <a:moveTo>
                    <a:pt x="863092" y="203581"/>
                  </a:moveTo>
                  <a:lnTo>
                    <a:pt x="826033" y="135636"/>
                  </a:lnTo>
                  <a:lnTo>
                    <a:pt x="823341" y="130683"/>
                  </a:lnTo>
                  <a:lnTo>
                    <a:pt x="831024" y="127190"/>
                  </a:lnTo>
                  <a:lnTo>
                    <a:pt x="837704" y="122796"/>
                  </a:lnTo>
                  <a:lnTo>
                    <a:pt x="843356" y="117525"/>
                  </a:lnTo>
                  <a:lnTo>
                    <a:pt x="847496" y="112014"/>
                  </a:lnTo>
                  <a:lnTo>
                    <a:pt x="847979" y="111379"/>
                  </a:lnTo>
                  <a:lnTo>
                    <a:pt x="851560" y="104495"/>
                  </a:lnTo>
                  <a:lnTo>
                    <a:pt x="854151" y="96989"/>
                  </a:lnTo>
                  <a:lnTo>
                    <a:pt x="855700" y="88823"/>
                  </a:lnTo>
                  <a:lnTo>
                    <a:pt x="856234" y="80010"/>
                  </a:lnTo>
                  <a:lnTo>
                    <a:pt x="855802" y="71920"/>
                  </a:lnTo>
                  <a:lnTo>
                    <a:pt x="854494" y="64350"/>
                  </a:lnTo>
                  <a:lnTo>
                    <a:pt x="852322" y="57277"/>
                  </a:lnTo>
                  <a:lnTo>
                    <a:pt x="849249" y="50673"/>
                  </a:lnTo>
                  <a:lnTo>
                    <a:pt x="846848" y="46990"/>
                  </a:lnTo>
                  <a:lnTo>
                    <a:pt x="845388" y="44729"/>
                  </a:lnTo>
                  <a:lnTo>
                    <a:pt x="840651" y="39433"/>
                  </a:lnTo>
                  <a:lnTo>
                    <a:pt x="835050" y="34823"/>
                  </a:lnTo>
                  <a:lnTo>
                    <a:pt x="828675" y="30949"/>
                  </a:lnTo>
                  <a:lnTo>
                    <a:pt x="828675" y="90297"/>
                  </a:lnTo>
                  <a:lnTo>
                    <a:pt x="825754" y="98171"/>
                  </a:lnTo>
                  <a:lnTo>
                    <a:pt x="791083" y="112014"/>
                  </a:lnTo>
                  <a:lnTo>
                    <a:pt x="757047" y="112014"/>
                  </a:lnTo>
                  <a:lnTo>
                    <a:pt x="757047" y="46990"/>
                  </a:lnTo>
                  <a:lnTo>
                    <a:pt x="791083" y="46990"/>
                  </a:lnTo>
                  <a:lnTo>
                    <a:pt x="826439" y="66230"/>
                  </a:lnTo>
                  <a:lnTo>
                    <a:pt x="828675" y="90297"/>
                  </a:lnTo>
                  <a:lnTo>
                    <a:pt x="828675" y="30949"/>
                  </a:lnTo>
                  <a:lnTo>
                    <a:pt x="793750" y="23622"/>
                  </a:lnTo>
                  <a:lnTo>
                    <a:pt x="729615" y="23622"/>
                  </a:lnTo>
                  <a:lnTo>
                    <a:pt x="729615" y="203581"/>
                  </a:lnTo>
                  <a:lnTo>
                    <a:pt x="757047" y="203581"/>
                  </a:lnTo>
                  <a:lnTo>
                    <a:pt x="757047" y="135636"/>
                  </a:lnTo>
                  <a:lnTo>
                    <a:pt x="795528" y="135636"/>
                  </a:lnTo>
                  <a:lnTo>
                    <a:pt x="832104" y="203581"/>
                  </a:lnTo>
                  <a:lnTo>
                    <a:pt x="863092" y="203581"/>
                  </a:lnTo>
                  <a:close/>
                </a:path>
                <a:path w="3115945" h="529589">
                  <a:moveTo>
                    <a:pt x="1023874" y="203581"/>
                  </a:moveTo>
                  <a:lnTo>
                    <a:pt x="1011834" y="189103"/>
                  </a:lnTo>
                  <a:lnTo>
                    <a:pt x="1007287" y="183642"/>
                  </a:lnTo>
                  <a:lnTo>
                    <a:pt x="998220" y="172720"/>
                  </a:lnTo>
                  <a:lnTo>
                    <a:pt x="1002157" y="167767"/>
                  </a:lnTo>
                  <a:lnTo>
                    <a:pt x="1005713" y="161175"/>
                  </a:lnTo>
                  <a:lnTo>
                    <a:pt x="1008329" y="153301"/>
                  </a:lnTo>
                  <a:lnTo>
                    <a:pt x="1008507" y="152781"/>
                  </a:lnTo>
                  <a:lnTo>
                    <a:pt x="1010424" y="146189"/>
                  </a:lnTo>
                  <a:lnTo>
                    <a:pt x="1011834" y="138811"/>
                  </a:lnTo>
                  <a:lnTo>
                    <a:pt x="1012710" y="130683"/>
                  </a:lnTo>
                  <a:lnTo>
                    <a:pt x="1013079" y="121793"/>
                  </a:lnTo>
                  <a:lnTo>
                    <a:pt x="989203" y="121793"/>
                  </a:lnTo>
                  <a:lnTo>
                    <a:pt x="989114" y="128524"/>
                  </a:lnTo>
                  <a:lnTo>
                    <a:pt x="988568" y="133477"/>
                  </a:lnTo>
                  <a:lnTo>
                    <a:pt x="987259" y="138811"/>
                  </a:lnTo>
                  <a:lnTo>
                    <a:pt x="985901" y="144018"/>
                  </a:lnTo>
                  <a:lnTo>
                    <a:pt x="984123" y="148844"/>
                  </a:lnTo>
                  <a:lnTo>
                    <a:pt x="981837" y="153301"/>
                  </a:lnTo>
                  <a:lnTo>
                    <a:pt x="966851" y="135470"/>
                  </a:lnTo>
                  <a:lnTo>
                    <a:pt x="966851" y="171704"/>
                  </a:lnTo>
                  <a:lnTo>
                    <a:pt x="962279" y="175641"/>
                  </a:lnTo>
                  <a:lnTo>
                    <a:pt x="957199" y="178562"/>
                  </a:lnTo>
                  <a:lnTo>
                    <a:pt x="946531" y="182638"/>
                  </a:lnTo>
                  <a:lnTo>
                    <a:pt x="941070" y="183642"/>
                  </a:lnTo>
                  <a:lnTo>
                    <a:pt x="935609" y="183642"/>
                  </a:lnTo>
                  <a:lnTo>
                    <a:pt x="903605" y="160274"/>
                  </a:lnTo>
                  <a:lnTo>
                    <a:pt x="903478" y="155067"/>
                  </a:lnTo>
                  <a:lnTo>
                    <a:pt x="903351" y="152019"/>
                  </a:lnTo>
                  <a:lnTo>
                    <a:pt x="922147" y="128016"/>
                  </a:lnTo>
                  <a:lnTo>
                    <a:pt x="926592" y="124460"/>
                  </a:lnTo>
                  <a:lnTo>
                    <a:pt x="966851" y="171704"/>
                  </a:lnTo>
                  <a:lnTo>
                    <a:pt x="966851" y="135470"/>
                  </a:lnTo>
                  <a:lnTo>
                    <a:pt x="957605" y="124460"/>
                  </a:lnTo>
                  <a:lnTo>
                    <a:pt x="945769" y="110363"/>
                  </a:lnTo>
                  <a:lnTo>
                    <a:pt x="958215" y="101346"/>
                  </a:lnTo>
                  <a:lnTo>
                    <a:pt x="965708" y="96012"/>
                  </a:lnTo>
                  <a:lnTo>
                    <a:pt x="968679" y="92964"/>
                  </a:lnTo>
                  <a:lnTo>
                    <a:pt x="971550" y="90043"/>
                  </a:lnTo>
                  <a:lnTo>
                    <a:pt x="979932" y="76835"/>
                  </a:lnTo>
                  <a:lnTo>
                    <a:pt x="981964" y="69342"/>
                  </a:lnTo>
                  <a:lnTo>
                    <a:pt x="981964" y="53721"/>
                  </a:lnTo>
                  <a:lnTo>
                    <a:pt x="980186" y="47244"/>
                  </a:lnTo>
                  <a:lnTo>
                    <a:pt x="978065" y="43688"/>
                  </a:lnTo>
                  <a:lnTo>
                    <a:pt x="976630" y="41275"/>
                  </a:lnTo>
                  <a:lnTo>
                    <a:pt x="973074" y="35433"/>
                  </a:lnTo>
                  <a:lnTo>
                    <a:pt x="967994" y="30607"/>
                  </a:lnTo>
                  <a:lnTo>
                    <a:pt x="961263" y="27051"/>
                  </a:lnTo>
                  <a:lnTo>
                    <a:pt x="957961" y="25273"/>
                  </a:lnTo>
                  <a:lnTo>
                    <a:pt x="957961" y="58674"/>
                  </a:lnTo>
                  <a:lnTo>
                    <a:pt x="957961" y="66802"/>
                  </a:lnTo>
                  <a:lnTo>
                    <a:pt x="956564" y="71374"/>
                  </a:lnTo>
                  <a:lnTo>
                    <a:pt x="953770" y="75057"/>
                  </a:lnTo>
                  <a:lnTo>
                    <a:pt x="950976" y="78613"/>
                  </a:lnTo>
                  <a:lnTo>
                    <a:pt x="947166" y="82042"/>
                  </a:lnTo>
                  <a:lnTo>
                    <a:pt x="942340" y="85217"/>
                  </a:lnTo>
                  <a:lnTo>
                    <a:pt x="931418" y="92964"/>
                  </a:lnTo>
                  <a:lnTo>
                    <a:pt x="927100" y="87884"/>
                  </a:lnTo>
                  <a:lnTo>
                    <a:pt x="923671" y="83058"/>
                  </a:lnTo>
                  <a:lnTo>
                    <a:pt x="921004" y="78359"/>
                  </a:lnTo>
                  <a:lnTo>
                    <a:pt x="918210" y="73660"/>
                  </a:lnTo>
                  <a:lnTo>
                    <a:pt x="916813" y="69088"/>
                  </a:lnTo>
                  <a:lnTo>
                    <a:pt x="916749" y="60833"/>
                  </a:lnTo>
                  <a:lnTo>
                    <a:pt x="917575" y="57658"/>
                  </a:lnTo>
                  <a:lnTo>
                    <a:pt x="919353" y="54483"/>
                  </a:lnTo>
                  <a:lnTo>
                    <a:pt x="921131" y="51435"/>
                  </a:lnTo>
                  <a:lnTo>
                    <a:pt x="923671" y="48768"/>
                  </a:lnTo>
                  <a:lnTo>
                    <a:pt x="926846" y="46863"/>
                  </a:lnTo>
                  <a:lnTo>
                    <a:pt x="930021" y="44831"/>
                  </a:lnTo>
                  <a:lnTo>
                    <a:pt x="933704" y="43815"/>
                  </a:lnTo>
                  <a:lnTo>
                    <a:pt x="937768" y="43688"/>
                  </a:lnTo>
                  <a:lnTo>
                    <a:pt x="941959" y="43815"/>
                  </a:lnTo>
                  <a:lnTo>
                    <a:pt x="957961" y="58674"/>
                  </a:lnTo>
                  <a:lnTo>
                    <a:pt x="957961" y="25273"/>
                  </a:lnTo>
                  <a:lnTo>
                    <a:pt x="954659" y="23495"/>
                  </a:lnTo>
                  <a:lnTo>
                    <a:pt x="946658" y="21717"/>
                  </a:lnTo>
                  <a:lnTo>
                    <a:pt x="937260" y="21590"/>
                  </a:lnTo>
                  <a:lnTo>
                    <a:pt x="928116" y="21717"/>
                  </a:lnTo>
                  <a:lnTo>
                    <a:pt x="920115" y="23495"/>
                  </a:lnTo>
                  <a:lnTo>
                    <a:pt x="913384" y="27178"/>
                  </a:lnTo>
                  <a:lnTo>
                    <a:pt x="906526" y="30734"/>
                  </a:lnTo>
                  <a:lnTo>
                    <a:pt x="891921" y="72263"/>
                  </a:lnTo>
                  <a:lnTo>
                    <a:pt x="893826" y="79756"/>
                  </a:lnTo>
                  <a:lnTo>
                    <a:pt x="897509" y="86487"/>
                  </a:lnTo>
                  <a:lnTo>
                    <a:pt x="901192" y="93345"/>
                  </a:lnTo>
                  <a:lnTo>
                    <a:pt x="905891" y="100076"/>
                  </a:lnTo>
                  <a:lnTo>
                    <a:pt x="911733" y="106807"/>
                  </a:lnTo>
                  <a:lnTo>
                    <a:pt x="904227" y="112026"/>
                  </a:lnTo>
                  <a:lnTo>
                    <a:pt x="879475" y="140995"/>
                  </a:lnTo>
                  <a:lnTo>
                    <a:pt x="876935" y="155829"/>
                  </a:lnTo>
                  <a:lnTo>
                    <a:pt x="877379" y="162877"/>
                  </a:lnTo>
                  <a:lnTo>
                    <a:pt x="897991" y="195846"/>
                  </a:lnTo>
                  <a:lnTo>
                    <a:pt x="935355" y="205994"/>
                  </a:lnTo>
                  <a:lnTo>
                    <a:pt x="943737" y="205994"/>
                  </a:lnTo>
                  <a:lnTo>
                    <a:pt x="981837" y="189103"/>
                  </a:lnTo>
                  <a:lnTo>
                    <a:pt x="994029" y="203581"/>
                  </a:lnTo>
                  <a:lnTo>
                    <a:pt x="1023874" y="203581"/>
                  </a:lnTo>
                  <a:close/>
                </a:path>
                <a:path w="3115945" h="529589">
                  <a:moveTo>
                    <a:pt x="1072134" y="459359"/>
                  </a:moveTo>
                  <a:lnTo>
                    <a:pt x="1036853" y="428358"/>
                  </a:lnTo>
                  <a:lnTo>
                    <a:pt x="1026858" y="410845"/>
                  </a:lnTo>
                  <a:lnTo>
                    <a:pt x="1023239" y="402209"/>
                  </a:lnTo>
                  <a:lnTo>
                    <a:pt x="1020152" y="392734"/>
                  </a:lnTo>
                  <a:lnTo>
                    <a:pt x="1017981" y="383133"/>
                  </a:lnTo>
                  <a:lnTo>
                    <a:pt x="1016673" y="373392"/>
                  </a:lnTo>
                  <a:lnTo>
                    <a:pt x="1016254" y="363474"/>
                  </a:lnTo>
                  <a:lnTo>
                    <a:pt x="1016254" y="325374"/>
                  </a:lnTo>
                  <a:lnTo>
                    <a:pt x="992632" y="325374"/>
                  </a:lnTo>
                  <a:lnTo>
                    <a:pt x="992632" y="363474"/>
                  </a:lnTo>
                  <a:lnTo>
                    <a:pt x="992098" y="373722"/>
                  </a:lnTo>
                  <a:lnTo>
                    <a:pt x="981430" y="413435"/>
                  </a:lnTo>
                  <a:lnTo>
                    <a:pt x="958659" y="446608"/>
                  </a:lnTo>
                  <a:lnTo>
                    <a:pt x="935228" y="463296"/>
                  </a:lnTo>
                  <a:lnTo>
                    <a:pt x="949833" y="482473"/>
                  </a:lnTo>
                  <a:lnTo>
                    <a:pt x="983107" y="453644"/>
                  </a:lnTo>
                  <a:lnTo>
                    <a:pt x="1004824" y="410845"/>
                  </a:lnTo>
                  <a:lnTo>
                    <a:pt x="1008888" y="421855"/>
                  </a:lnTo>
                  <a:lnTo>
                    <a:pt x="1032713" y="459371"/>
                  </a:lnTo>
                  <a:lnTo>
                    <a:pt x="1057529" y="478282"/>
                  </a:lnTo>
                  <a:lnTo>
                    <a:pt x="1072134" y="459359"/>
                  </a:lnTo>
                  <a:close/>
                </a:path>
                <a:path w="3115945" h="529589">
                  <a:moveTo>
                    <a:pt x="1148207" y="395478"/>
                  </a:moveTo>
                  <a:lnTo>
                    <a:pt x="1112393" y="395478"/>
                  </a:lnTo>
                  <a:lnTo>
                    <a:pt x="1112393" y="306705"/>
                  </a:lnTo>
                  <a:lnTo>
                    <a:pt x="1088771" y="306705"/>
                  </a:lnTo>
                  <a:lnTo>
                    <a:pt x="1088771" y="529463"/>
                  </a:lnTo>
                  <a:lnTo>
                    <a:pt x="1112393" y="529463"/>
                  </a:lnTo>
                  <a:lnTo>
                    <a:pt x="1112393" y="415671"/>
                  </a:lnTo>
                  <a:lnTo>
                    <a:pt x="1148207" y="415671"/>
                  </a:lnTo>
                  <a:lnTo>
                    <a:pt x="1148207" y="395478"/>
                  </a:lnTo>
                  <a:close/>
                </a:path>
                <a:path w="3115945" h="529589">
                  <a:moveTo>
                    <a:pt x="1186942" y="113284"/>
                  </a:moveTo>
                  <a:lnTo>
                    <a:pt x="1176782" y="65151"/>
                  </a:lnTo>
                  <a:lnTo>
                    <a:pt x="1159891" y="43294"/>
                  </a:lnTo>
                  <a:lnTo>
                    <a:pt x="1159891" y="113284"/>
                  </a:lnTo>
                  <a:lnTo>
                    <a:pt x="1158938" y="128358"/>
                  </a:lnTo>
                  <a:lnTo>
                    <a:pt x="1136205" y="169938"/>
                  </a:lnTo>
                  <a:lnTo>
                    <a:pt x="1099058" y="179705"/>
                  </a:lnTo>
                  <a:lnTo>
                    <a:pt x="1069467" y="179705"/>
                  </a:lnTo>
                  <a:lnTo>
                    <a:pt x="1069467" y="47498"/>
                  </a:lnTo>
                  <a:lnTo>
                    <a:pt x="1100455" y="47498"/>
                  </a:lnTo>
                  <a:lnTo>
                    <a:pt x="1144905" y="64516"/>
                  </a:lnTo>
                  <a:lnTo>
                    <a:pt x="1159891" y="113284"/>
                  </a:lnTo>
                  <a:lnTo>
                    <a:pt x="1159891" y="43294"/>
                  </a:lnTo>
                  <a:lnTo>
                    <a:pt x="1115060" y="24320"/>
                  </a:lnTo>
                  <a:lnTo>
                    <a:pt x="1102233" y="23622"/>
                  </a:lnTo>
                  <a:lnTo>
                    <a:pt x="1042035" y="23622"/>
                  </a:lnTo>
                  <a:lnTo>
                    <a:pt x="1042035" y="203581"/>
                  </a:lnTo>
                  <a:lnTo>
                    <a:pt x="1100455" y="203581"/>
                  </a:lnTo>
                  <a:lnTo>
                    <a:pt x="1147191" y="192659"/>
                  </a:lnTo>
                  <a:lnTo>
                    <a:pt x="1164031" y="179705"/>
                  </a:lnTo>
                  <a:lnTo>
                    <a:pt x="1164259" y="179501"/>
                  </a:lnTo>
                  <a:lnTo>
                    <a:pt x="1184376" y="139484"/>
                  </a:lnTo>
                  <a:lnTo>
                    <a:pt x="1186294" y="126885"/>
                  </a:lnTo>
                  <a:lnTo>
                    <a:pt x="1186942" y="113284"/>
                  </a:lnTo>
                  <a:close/>
                </a:path>
                <a:path w="3115945" h="529589">
                  <a:moveTo>
                    <a:pt x="1278890" y="391160"/>
                  </a:moveTo>
                  <a:lnTo>
                    <a:pt x="1276604" y="384302"/>
                  </a:lnTo>
                  <a:lnTo>
                    <a:pt x="1272032" y="378333"/>
                  </a:lnTo>
                  <a:lnTo>
                    <a:pt x="1271079" y="377063"/>
                  </a:lnTo>
                  <a:lnTo>
                    <a:pt x="1267587" y="372364"/>
                  </a:lnTo>
                  <a:lnTo>
                    <a:pt x="1261364" y="367792"/>
                  </a:lnTo>
                  <a:lnTo>
                    <a:pt x="1256792" y="365937"/>
                  </a:lnTo>
                  <a:lnTo>
                    <a:pt x="1256792" y="399161"/>
                  </a:lnTo>
                  <a:lnTo>
                    <a:pt x="1256538" y="405892"/>
                  </a:lnTo>
                  <a:lnTo>
                    <a:pt x="1253617" y="411099"/>
                  </a:lnTo>
                  <a:lnTo>
                    <a:pt x="1247902" y="414782"/>
                  </a:lnTo>
                  <a:lnTo>
                    <a:pt x="1242187" y="418592"/>
                  </a:lnTo>
                  <a:lnTo>
                    <a:pt x="1234567" y="420497"/>
                  </a:lnTo>
                  <a:lnTo>
                    <a:pt x="1225042" y="420624"/>
                  </a:lnTo>
                  <a:lnTo>
                    <a:pt x="1215390" y="420497"/>
                  </a:lnTo>
                  <a:lnTo>
                    <a:pt x="1207770" y="418592"/>
                  </a:lnTo>
                  <a:lnTo>
                    <a:pt x="1202182" y="414782"/>
                  </a:lnTo>
                  <a:lnTo>
                    <a:pt x="1196594" y="411099"/>
                  </a:lnTo>
                  <a:lnTo>
                    <a:pt x="1193673" y="405892"/>
                  </a:lnTo>
                  <a:lnTo>
                    <a:pt x="1193673" y="392303"/>
                  </a:lnTo>
                  <a:lnTo>
                    <a:pt x="1196594" y="386969"/>
                  </a:lnTo>
                  <a:lnTo>
                    <a:pt x="1207770" y="379095"/>
                  </a:lnTo>
                  <a:lnTo>
                    <a:pt x="1215390" y="377190"/>
                  </a:lnTo>
                  <a:lnTo>
                    <a:pt x="1225042" y="377063"/>
                  </a:lnTo>
                  <a:lnTo>
                    <a:pt x="1234567" y="377190"/>
                  </a:lnTo>
                  <a:lnTo>
                    <a:pt x="1242187" y="379095"/>
                  </a:lnTo>
                  <a:lnTo>
                    <a:pt x="1253617" y="386969"/>
                  </a:lnTo>
                  <a:lnTo>
                    <a:pt x="1256538" y="392303"/>
                  </a:lnTo>
                  <a:lnTo>
                    <a:pt x="1256792" y="399161"/>
                  </a:lnTo>
                  <a:lnTo>
                    <a:pt x="1256792" y="365937"/>
                  </a:lnTo>
                  <a:lnTo>
                    <a:pt x="1225042" y="359410"/>
                  </a:lnTo>
                  <a:lnTo>
                    <a:pt x="1217104" y="359803"/>
                  </a:lnTo>
                  <a:lnTo>
                    <a:pt x="1173226" y="384302"/>
                  </a:lnTo>
                  <a:lnTo>
                    <a:pt x="1170940" y="391160"/>
                  </a:lnTo>
                  <a:lnTo>
                    <a:pt x="1170940" y="407162"/>
                  </a:lnTo>
                  <a:lnTo>
                    <a:pt x="1202817" y="435800"/>
                  </a:lnTo>
                  <a:lnTo>
                    <a:pt x="1225042" y="438531"/>
                  </a:lnTo>
                  <a:lnTo>
                    <a:pt x="1232814" y="438226"/>
                  </a:lnTo>
                  <a:lnTo>
                    <a:pt x="1271651" y="420624"/>
                  </a:lnTo>
                  <a:lnTo>
                    <a:pt x="1276604" y="414147"/>
                  </a:lnTo>
                  <a:lnTo>
                    <a:pt x="1278890" y="407162"/>
                  </a:lnTo>
                  <a:lnTo>
                    <a:pt x="1278890" y="391160"/>
                  </a:lnTo>
                  <a:close/>
                </a:path>
                <a:path w="3115945" h="529589">
                  <a:moveTo>
                    <a:pt x="1291336" y="330581"/>
                  </a:moveTo>
                  <a:lnTo>
                    <a:pt x="1236980" y="330581"/>
                  </a:lnTo>
                  <a:lnTo>
                    <a:pt x="1236980" y="305054"/>
                  </a:lnTo>
                  <a:lnTo>
                    <a:pt x="1213358" y="305054"/>
                  </a:lnTo>
                  <a:lnTo>
                    <a:pt x="1213358" y="330581"/>
                  </a:lnTo>
                  <a:lnTo>
                    <a:pt x="1158621" y="330581"/>
                  </a:lnTo>
                  <a:lnTo>
                    <a:pt x="1158621" y="349250"/>
                  </a:lnTo>
                  <a:lnTo>
                    <a:pt x="1291336" y="349250"/>
                  </a:lnTo>
                  <a:lnTo>
                    <a:pt x="1291336" y="330581"/>
                  </a:lnTo>
                  <a:close/>
                </a:path>
                <a:path w="3115945" h="529589">
                  <a:moveTo>
                    <a:pt x="1335786" y="482219"/>
                  </a:moveTo>
                  <a:lnTo>
                    <a:pt x="1332865" y="475234"/>
                  </a:lnTo>
                  <a:lnTo>
                    <a:pt x="1327023" y="469519"/>
                  </a:lnTo>
                  <a:lnTo>
                    <a:pt x="1326896" y="469392"/>
                  </a:lnTo>
                  <a:lnTo>
                    <a:pt x="1321955" y="465277"/>
                  </a:lnTo>
                  <a:lnTo>
                    <a:pt x="1316113" y="461683"/>
                  </a:lnTo>
                  <a:lnTo>
                    <a:pt x="1312418" y="460019"/>
                  </a:lnTo>
                  <a:lnTo>
                    <a:pt x="1312418" y="483616"/>
                  </a:lnTo>
                  <a:lnTo>
                    <a:pt x="1312418" y="496951"/>
                  </a:lnTo>
                  <a:lnTo>
                    <a:pt x="1273479" y="510705"/>
                  </a:lnTo>
                  <a:lnTo>
                    <a:pt x="1262253" y="511048"/>
                  </a:lnTo>
                  <a:lnTo>
                    <a:pt x="1250835" y="510705"/>
                  </a:lnTo>
                  <a:lnTo>
                    <a:pt x="1211834" y="496951"/>
                  </a:lnTo>
                  <a:lnTo>
                    <a:pt x="1211834" y="483616"/>
                  </a:lnTo>
                  <a:lnTo>
                    <a:pt x="1250835" y="469861"/>
                  </a:lnTo>
                  <a:lnTo>
                    <a:pt x="1262253" y="469519"/>
                  </a:lnTo>
                  <a:lnTo>
                    <a:pt x="1273492" y="469861"/>
                  </a:lnTo>
                  <a:lnTo>
                    <a:pt x="1312418" y="483616"/>
                  </a:lnTo>
                  <a:lnTo>
                    <a:pt x="1312418" y="460019"/>
                  </a:lnTo>
                  <a:lnTo>
                    <a:pt x="1273276" y="451726"/>
                  </a:lnTo>
                  <a:lnTo>
                    <a:pt x="1262253" y="451358"/>
                  </a:lnTo>
                  <a:lnTo>
                    <a:pt x="1251127" y="451726"/>
                  </a:lnTo>
                  <a:lnTo>
                    <a:pt x="1208024" y="461683"/>
                  </a:lnTo>
                  <a:lnTo>
                    <a:pt x="1188466" y="482219"/>
                  </a:lnTo>
                  <a:lnTo>
                    <a:pt x="1188466" y="498475"/>
                  </a:lnTo>
                  <a:lnTo>
                    <a:pt x="1222629" y="524383"/>
                  </a:lnTo>
                  <a:lnTo>
                    <a:pt x="1262253" y="528955"/>
                  </a:lnTo>
                  <a:lnTo>
                    <a:pt x="1273276" y="528688"/>
                  </a:lnTo>
                  <a:lnTo>
                    <a:pt x="1316113" y="518833"/>
                  </a:lnTo>
                  <a:lnTo>
                    <a:pt x="1335786" y="498475"/>
                  </a:lnTo>
                  <a:lnTo>
                    <a:pt x="1335786" y="482219"/>
                  </a:lnTo>
                  <a:close/>
                </a:path>
                <a:path w="3115945" h="529589">
                  <a:moveTo>
                    <a:pt x="1365631" y="367157"/>
                  </a:moveTo>
                  <a:lnTo>
                    <a:pt x="1333373" y="367157"/>
                  </a:lnTo>
                  <a:lnTo>
                    <a:pt x="1333373" y="306705"/>
                  </a:lnTo>
                  <a:lnTo>
                    <a:pt x="1309751" y="306705"/>
                  </a:lnTo>
                  <a:lnTo>
                    <a:pt x="1309751" y="449707"/>
                  </a:lnTo>
                  <a:lnTo>
                    <a:pt x="1333373" y="449707"/>
                  </a:lnTo>
                  <a:lnTo>
                    <a:pt x="1333373" y="387096"/>
                  </a:lnTo>
                  <a:lnTo>
                    <a:pt x="1365631" y="387096"/>
                  </a:lnTo>
                  <a:lnTo>
                    <a:pt x="1365631" y="367157"/>
                  </a:lnTo>
                  <a:close/>
                </a:path>
                <a:path w="3115945" h="529589">
                  <a:moveTo>
                    <a:pt x="1461770" y="101854"/>
                  </a:moveTo>
                  <a:lnTo>
                    <a:pt x="1423289" y="90932"/>
                  </a:lnTo>
                  <a:lnTo>
                    <a:pt x="1400556" y="76327"/>
                  </a:lnTo>
                  <a:lnTo>
                    <a:pt x="1395730" y="71628"/>
                  </a:lnTo>
                  <a:lnTo>
                    <a:pt x="1391158" y="65938"/>
                  </a:lnTo>
                  <a:lnTo>
                    <a:pt x="1387754" y="60096"/>
                  </a:lnTo>
                  <a:lnTo>
                    <a:pt x="1385544" y="54076"/>
                  </a:lnTo>
                  <a:lnTo>
                    <a:pt x="1384554" y="47879"/>
                  </a:lnTo>
                  <a:lnTo>
                    <a:pt x="1454912" y="47879"/>
                  </a:lnTo>
                  <a:lnTo>
                    <a:pt x="1454912" y="28829"/>
                  </a:lnTo>
                  <a:lnTo>
                    <a:pt x="1384300" y="28829"/>
                  </a:lnTo>
                  <a:lnTo>
                    <a:pt x="1384300" y="1905"/>
                  </a:lnTo>
                  <a:lnTo>
                    <a:pt x="1360932" y="1905"/>
                  </a:lnTo>
                  <a:lnTo>
                    <a:pt x="1360932" y="28829"/>
                  </a:lnTo>
                  <a:lnTo>
                    <a:pt x="1290320" y="28829"/>
                  </a:lnTo>
                  <a:lnTo>
                    <a:pt x="1290320" y="47879"/>
                  </a:lnTo>
                  <a:lnTo>
                    <a:pt x="1360932" y="47879"/>
                  </a:lnTo>
                  <a:lnTo>
                    <a:pt x="1359776" y="54165"/>
                  </a:lnTo>
                  <a:lnTo>
                    <a:pt x="1329918" y="86868"/>
                  </a:lnTo>
                  <a:lnTo>
                    <a:pt x="1293558" y="100114"/>
                  </a:lnTo>
                  <a:lnTo>
                    <a:pt x="1283081" y="101854"/>
                  </a:lnTo>
                  <a:lnTo>
                    <a:pt x="1291844" y="120777"/>
                  </a:lnTo>
                  <a:lnTo>
                    <a:pt x="1333093" y="108902"/>
                  </a:lnTo>
                  <a:lnTo>
                    <a:pt x="1368869" y="81889"/>
                  </a:lnTo>
                  <a:lnTo>
                    <a:pt x="1372870" y="76327"/>
                  </a:lnTo>
                  <a:lnTo>
                    <a:pt x="1376781" y="81902"/>
                  </a:lnTo>
                  <a:lnTo>
                    <a:pt x="1412151" y="108775"/>
                  </a:lnTo>
                  <a:lnTo>
                    <a:pt x="1453388" y="120777"/>
                  </a:lnTo>
                  <a:lnTo>
                    <a:pt x="1461770" y="101854"/>
                  </a:lnTo>
                  <a:close/>
                </a:path>
                <a:path w="3115945" h="529589">
                  <a:moveTo>
                    <a:pt x="1474216" y="136144"/>
                  </a:moveTo>
                  <a:lnTo>
                    <a:pt x="1271143" y="136144"/>
                  </a:lnTo>
                  <a:lnTo>
                    <a:pt x="1271143" y="155587"/>
                  </a:lnTo>
                  <a:lnTo>
                    <a:pt x="1360932" y="155587"/>
                  </a:lnTo>
                  <a:lnTo>
                    <a:pt x="1360932" y="224917"/>
                  </a:lnTo>
                  <a:lnTo>
                    <a:pt x="1384300" y="224917"/>
                  </a:lnTo>
                  <a:lnTo>
                    <a:pt x="1384300" y="155587"/>
                  </a:lnTo>
                  <a:lnTo>
                    <a:pt x="1474216" y="155587"/>
                  </a:lnTo>
                  <a:lnTo>
                    <a:pt x="1474216" y="136144"/>
                  </a:lnTo>
                  <a:close/>
                </a:path>
                <a:path w="3115945" h="529589">
                  <a:moveTo>
                    <a:pt x="1576451" y="462788"/>
                  </a:moveTo>
                  <a:lnTo>
                    <a:pt x="1539748" y="433895"/>
                  </a:lnTo>
                  <a:lnTo>
                    <a:pt x="1528318" y="415417"/>
                  </a:lnTo>
                  <a:lnTo>
                    <a:pt x="1525397" y="409194"/>
                  </a:lnTo>
                  <a:lnTo>
                    <a:pt x="1522133" y="400177"/>
                  </a:lnTo>
                  <a:lnTo>
                    <a:pt x="1519770" y="391020"/>
                  </a:lnTo>
                  <a:lnTo>
                    <a:pt x="1518323" y="381749"/>
                  </a:lnTo>
                  <a:lnTo>
                    <a:pt x="1517777" y="372364"/>
                  </a:lnTo>
                  <a:lnTo>
                    <a:pt x="1517777" y="348742"/>
                  </a:lnTo>
                  <a:lnTo>
                    <a:pt x="1568450" y="348742"/>
                  </a:lnTo>
                  <a:lnTo>
                    <a:pt x="1568450" y="329184"/>
                  </a:lnTo>
                  <a:lnTo>
                    <a:pt x="1442974" y="329184"/>
                  </a:lnTo>
                  <a:lnTo>
                    <a:pt x="1442974" y="348742"/>
                  </a:lnTo>
                  <a:lnTo>
                    <a:pt x="1493901" y="348742"/>
                  </a:lnTo>
                  <a:lnTo>
                    <a:pt x="1493901" y="372364"/>
                  </a:lnTo>
                  <a:lnTo>
                    <a:pt x="1486027" y="410718"/>
                  </a:lnTo>
                  <a:lnTo>
                    <a:pt x="1465326" y="445008"/>
                  </a:lnTo>
                  <a:lnTo>
                    <a:pt x="1435227" y="468249"/>
                  </a:lnTo>
                  <a:lnTo>
                    <a:pt x="1448943" y="486918"/>
                  </a:lnTo>
                  <a:lnTo>
                    <a:pt x="1483360" y="458343"/>
                  </a:lnTo>
                  <a:lnTo>
                    <a:pt x="1506093" y="415417"/>
                  </a:lnTo>
                  <a:lnTo>
                    <a:pt x="1510499" y="426351"/>
                  </a:lnTo>
                  <a:lnTo>
                    <a:pt x="1536560" y="463219"/>
                  </a:lnTo>
                  <a:lnTo>
                    <a:pt x="1563497" y="481203"/>
                  </a:lnTo>
                  <a:lnTo>
                    <a:pt x="1576451" y="462788"/>
                  </a:lnTo>
                  <a:close/>
                </a:path>
                <a:path w="3115945" h="529589">
                  <a:moveTo>
                    <a:pt x="1620139" y="306705"/>
                  </a:moveTo>
                  <a:lnTo>
                    <a:pt x="1596517" y="306705"/>
                  </a:lnTo>
                  <a:lnTo>
                    <a:pt x="1596517" y="529463"/>
                  </a:lnTo>
                  <a:lnTo>
                    <a:pt x="1620139" y="529463"/>
                  </a:lnTo>
                  <a:lnTo>
                    <a:pt x="1620139" y="306705"/>
                  </a:lnTo>
                  <a:close/>
                </a:path>
                <a:path w="3115945" h="529589">
                  <a:moveTo>
                    <a:pt x="1628775" y="115316"/>
                  </a:moveTo>
                  <a:lnTo>
                    <a:pt x="1593265" y="94208"/>
                  </a:lnTo>
                  <a:lnTo>
                    <a:pt x="1585823" y="85471"/>
                  </a:lnTo>
                  <a:lnTo>
                    <a:pt x="1583690" y="82588"/>
                  </a:lnTo>
                  <a:lnTo>
                    <a:pt x="1573149" y="48387"/>
                  </a:lnTo>
                  <a:lnTo>
                    <a:pt x="1573149" y="38735"/>
                  </a:lnTo>
                  <a:lnTo>
                    <a:pt x="1622171" y="38735"/>
                  </a:lnTo>
                  <a:lnTo>
                    <a:pt x="1622171" y="19558"/>
                  </a:lnTo>
                  <a:lnTo>
                    <a:pt x="1499362" y="19558"/>
                  </a:lnTo>
                  <a:lnTo>
                    <a:pt x="1499362" y="38735"/>
                  </a:lnTo>
                  <a:lnTo>
                    <a:pt x="1549273" y="38735"/>
                  </a:lnTo>
                  <a:lnTo>
                    <a:pt x="1549273" y="48387"/>
                  </a:lnTo>
                  <a:lnTo>
                    <a:pt x="1534058" y="91071"/>
                  </a:lnTo>
                  <a:lnTo>
                    <a:pt x="1501495" y="116230"/>
                  </a:lnTo>
                  <a:lnTo>
                    <a:pt x="1493139" y="119507"/>
                  </a:lnTo>
                  <a:lnTo>
                    <a:pt x="1505331" y="138176"/>
                  </a:lnTo>
                  <a:lnTo>
                    <a:pt x="1539748" y="117348"/>
                  </a:lnTo>
                  <a:lnTo>
                    <a:pt x="1561719" y="85471"/>
                  </a:lnTo>
                  <a:lnTo>
                    <a:pt x="1565910" y="93599"/>
                  </a:lnTo>
                  <a:lnTo>
                    <a:pt x="1598650" y="125755"/>
                  </a:lnTo>
                  <a:lnTo>
                    <a:pt x="1616583" y="133731"/>
                  </a:lnTo>
                  <a:lnTo>
                    <a:pt x="1628775" y="115316"/>
                  </a:lnTo>
                  <a:close/>
                </a:path>
                <a:path w="3115945" h="529589">
                  <a:moveTo>
                    <a:pt x="1675257" y="2159"/>
                  </a:moveTo>
                  <a:lnTo>
                    <a:pt x="1651635" y="2159"/>
                  </a:lnTo>
                  <a:lnTo>
                    <a:pt x="1651635" y="164719"/>
                  </a:lnTo>
                  <a:lnTo>
                    <a:pt x="1675257" y="164719"/>
                  </a:lnTo>
                  <a:lnTo>
                    <a:pt x="1675257" y="2159"/>
                  </a:lnTo>
                  <a:close/>
                </a:path>
                <a:path w="3115945" h="529589">
                  <a:moveTo>
                    <a:pt x="1681988" y="200787"/>
                  </a:moveTo>
                  <a:lnTo>
                    <a:pt x="1553464" y="200787"/>
                  </a:lnTo>
                  <a:lnTo>
                    <a:pt x="1553464" y="149364"/>
                  </a:lnTo>
                  <a:lnTo>
                    <a:pt x="1529715" y="149364"/>
                  </a:lnTo>
                  <a:lnTo>
                    <a:pt x="1529715" y="219976"/>
                  </a:lnTo>
                  <a:lnTo>
                    <a:pt x="1681988" y="219976"/>
                  </a:lnTo>
                  <a:lnTo>
                    <a:pt x="1681988" y="200787"/>
                  </a:lnTo>
                  <a:close/>
                </a:path>
                <a:path w="3115945" h="529589">
                  <a:moveTo>
                    <a:pt x="1833372" y="456438"/>
                  </a:moveTo>
                  <a:lnTo>
                    <a:pt x="1677797" y="456438"/>
                  </a:lnTo>
                  <a:lnTo>
                    <a:pt x="1677797" y="474980"/>
                  </a:lnTo>
                  <a:lnTo>
                    <a:pt x="1809623" y="474980"/>
                  </a:lnTo>
                  <a:lnTo>
                    <a:pt x="1809623" y="529463"/>
                  </a:lnTo>
                  <a:lnTo>
                    <a:pt x="1833372" y="529463"/>
                  </a:lnTo>
                  <a:lnTo>
                    <a:pt x="1833372" y="456438"/>
                  </a:lnTo>
                  <a:close/>
                </a:path>
                <a:path w="3115945" h="529589">
                  <a:moveTo>
                    <a:pt x="1834134" y="25781"/>
                  </a:moveTo>
                  <a:lnTo>
                    <a:pt x="1720215" y="25781"/>
                  </a:lnTo>
                  <a:lnTo>
                    <a:pt x="1720215" y="44958"/>
                  </a:lnTo>
                  <a:lnTo>
                    <a:pt x="1810766" y="44958"/>
                  </a:lnTo>
                  <a:lnTo>
                    <a:pt x="1810664" y="52273"/>
                  </a:lnTo>
                  <a:lnTo>
                    <a:pt x="1807603" y="100037"/>
                  </a:lnTo>
                  <a:lnTo>
                    <a:pt x="1804289" y="124968"/>
                  </a:lnTo>
                  <a:lnTo>
                    <a:pt x="1827657" y="126746"/>
                  </a:lnTo>
                  <a:lnTo>
                    <a:pt x="1832521" y="86550"/>
                  </a:lnTo>
                  <a:lnTo>
                    <a:pt x="1834070" y="52273"/>
                  </a:lnTo>
                  <a:lnTo>
                    <a:pt x="1834134" y="25781"/>
                  </a:lnTo>
                  <a:close/>
                </a:path>
                <a:path w="3115945" h="529589">
                  <a:moveTo>
                    <a:pt x="1846326" y="378333"/>
                  </a:moveTo>
                  <a:lnTo>
                    <a:pt x="1807083" y="367030"/>
                  </a:lnTo>
                  <a:lnTo>
                    <a:pt x="1774583" y="339915"/>
                  </a:lnTo>
                  <a:lnTo>
                    <a:pt x="1768602" y="319659"/>
                  </a:lnTo>
                  <a:lnTo>
                    <a:pt x="1768602" y="310261"/>
                  </a:lnTo>
                  <a:lnTo>
                    <a:pt x="1744726" y="310261"/>
                  </a:lnTo>
                  <a:lnTo>
                    <a:pt x="1744726" y="319659"/>
                  </a:lnTo>
                  <a:lnTo>
                    <a:pt x="1743900" y="326682"/>
                  </a:lnTo>
                  <a:lnTo>
                    <a:pt x="1714296" y="362458"/>
                  </a:lnTo>
                  <a:lnTo>
                    <a:pt x="1677428" y="376555"/>
                  </a:lnTo>
                  <a:lnTo>
                    <a:pt x="1666875" y="378333"/>
                  </a:lnTo>
                  <a:lnTo>
                    <a:pt x="1675638" y="397002"/>
                  </a:lnTo>
                  <a:lnTo>
                    <a:pt x="1716887" y="384175"/>
                  </a:lnTo>
                  <a:lnTo>
                    <a:pt x="1748167" y="361213"/>
                  </a:lnTo>
                  <a:lnTo>
                    <a:pt x="1756664" y="349504"/>
                  </a:lnTo>
                  <a:lnTo>
                    <a:pt x="1760499" y="355536"/>
                  </a:lnTo>
                  <a:lnTo>
                    <a:pt x="1795983" y="384175"/>
                  </a:lnTo>
                  <a:lnTo>
                    <a:pt x="1837182" y="397002"/>
                  </a:lnTo>
                  <a:lnTo>
                    <a:pt x="1846326" y="378333"/>
                  </a:lnTo>
                  <a:close/>
                </a:path>
                <a:path w="3115945" h="529589">
                  <a:moveTo>
                    <a:pt x="1848231" y="168529"/>
                  </a:moveTo>
                  <a:lnTo>
                    <a:pt x="1847418" y="156083"/>
                  </a:lnTo>
                  <a:lnTo>
                    <a:pt x="1847088" y="150888"/>
                  </a:lnTo>
                  <a:lnTo>
                    <a:pt x="1838629" y="151879"/>
                  </a:lnTo>
                  <a:lnTo>
                    <a:pt x="1794802" y="155321"/>
                  </a:lnTo>
                  <a:lnTo>
                    <a:pt x="1776984" y="156083"/>
                  </a:lnTo>
                  <a:lnTo>
                    <a:pt x="1776984" y="89408"/>
                  </a:lnTo>
                  <a:lnTo>
                    <a:pt x="1753616" y="89408"/>
                  </a:lnTo>
                  <a:lnTo>
                    <a:pt x="1753616" y="156845"/>
                  </a:lnTo>
                  <a:lnTo>
                    <a:pt x="1745488" y="157099"/>
                  </a:lnTo>
                  <a:lnTo>
                    <a:pt x="1729867" y="157353"/>
                  </a:lnTo>
                  <a:lnTo>
                    <a:pt x="1722120" y="157353"/>
                  </a:lnTo>
                  <a:lnTo>
                    <a:pt x="1714881" y="157480"/>
                  </a:lnTo>
                  <a:lnTo>
                    <a:pt x="1707896" y="157480"/>
                  </a:lnTo>
                  <a:lnTo>
                    <a:pt x="1710563" y="176657"/>
                  </a:lnTo>
                  <a:lnTo>
                    <a:pt x="1720723" y="176707"/>
                  </a:lnTo>
                  <a:lnTo>
                    <a:pt x="1742173" y="176517"/>
                  </a:lnTo>
                  <a:lnTo>
                    <a:pt x="1788706" y="174802"/>
                  </a:lnTo>
                  <a:lnTo>
                    <a:pt x="1836534" y="170230"/>
                  </a:lnTo>
                  <a:lnTo>
                    <a:pt x="1848231" y="168529"/>
                  </a:lnTo>
                  <a:close/>
                </a:path>
                <a:path w="3115945" h="529589">
                  <a:moveTo>
                    <a:pt x="1858772" y="417322"/>
                  </a:moveTo>
                  <a:lnTo>
                    <a:pt x="1768348" y="417322"/>
                  </a:lnTo>
                  <a:lnTo>
                    <a:pt x="1768348" y="384810"/>
                  </a:lnTo>
                  <a:lnTo>
                    <a:pt x="1744980" y="384810"/>
                  </a:lnTo>
                  <a:lnTo>
                    <a:pt x="1744980" y="417322"/>
                  </a:lnTo>
                  <a:lnTo>
                    <a:pt x="1655191" y="417322"/>
                  </a:lnTo>
                  <a:lnTo>
                    <a:pt x="1655191" y="436753"/>
                  </a:lnTo>
                  <a:lnTo>
                    <a:pt x="1858772" y="436753"/>
                  </a:lnTo>
                  <a:lnTo>
                    <a:pt x="1858772" y="417322"/>
                  </a:lnTo>
                  <a:close/>
                </a:path>
                <a:path w="3115945" h="529589">
                  <a:moveTo>
                    <a:pt x="1917573" y="93853"/>
                  </a:moveTo>
                  <a:lnTo>
                    <a:pt x="1883537" y="93853"/>
                  </a:lnTo>
                  <a:lnTo>
                    <a:pt x="1883537" y="1905"/>
                  </a:lnTo>
                  <a:lnTo>
                    <a:pt x="1859661" y="1905"/>
                  </a:lnTo>
                  <a:lnTo>
                    <a:pt x="1859661" y="224675"/>
                  </a:lnTo>
                  <a:lnTo>
                    <a:pt x="1883537" y="224675"/>
                  </a:lnTo>
                  <a:lnTo>
                    <a:pt x="1883537" y="114046"/>
                  </a:lnTo>
                  <a:lnTo>
                    <a:pt x="1917573" y="114046"/>
                  </a:lnTo>
                  <a:lnTo>
                    <a:pt x="1917573" y="93853"/>
                  </a:lnTo>
                  <a:close/>
                </a:path>
                <a:path w="3115945" h="529589">
                  <a:moveTo>
                    <a:pt x="1988312" y="316230"/>
                  </a:moveTo>
                  <a:lnTo>
                    <a:pt x="1964944" y="316230"/>
                  </a:lnTo>
                  <a:lnTo>
                    <a:pt x="1964944" y="346583"/>
                  </a:lnTo>
                  <a:lnTo>
                    <a:pt x="1964944" y="364617"/>
                  </a:lnTo>
                  <a:lnTo>
                    <a:pt x="1964944" y="394462"/>
                  </a:lnTo>
                  <a:lnTo>
                    <a:pt x="1906524" y="394462"/>
                  </a:lnTo>
                  <a:lnTo>
                    <a:pt x="1906524" y="364617"/>
                  </a:lnTo>
                  <a:lnTo>
                    <a:pt x="1964944" y="364617"/>
                  </a:lnTo>
                  <a:lnTo>
                    <a:pt x="1964944" y="346583"/>
                  </a:lnTo>
                  <a:lnTo>
                    <a:pt x="1906524" y="346583"/>
                  </a:lnTo>
                  <a:lnTo>
                    <a:pt x="1906524" y="316230"/>
                  </a:lnTo>
                  <a:lnTo>
                    <a:pt x="1883410" y="316230"/>
                  </a:lnTo>
                  <a:lnTo>
                    <a:pt x="1883410" y="413385"/>
                  </a:lnTo>
                  <a:lnTo>
                    <a:pt x="1988312" y="413385"/>
                  </a:lnTo>
                  <a:lnTo>
                    <a:pt x="1988312" y="394462"/>
                  </a:lnTo>
                  <a:lnTo>
                    <a:pt x="1988312" y="364617"/>
                  </a:lnTo>
                  <a:lnTo>
                    <a:pt x="1988312" y="346583"/>
                  </a:lnTo>
                  <a:lnTo>
                    <a:pt x="1988312" y="316230"/>
                  </a:lnTo>
                  <a:close/>
                </a:path>
                <a:path w="3115945" h="529589">
                  <a:moveTo>
                    <a:pt x="2043430" y="158242"/>
                  </a:moveTo>
                  <a:lnTo>
                    <a:pt x="2012480" y="126682"/>
                  </a:lnTo>
                  <a:lnTo>
                    <a:pt x="1997938" y="82981"/>
                  </a:lnTo>
                  <a:lnTo>
                    <a:pt x="1996694" y="64135"/>
                  </a:lnTo>
                  <a:lnTo>
                    <a:pt x="1996694" y="46228"/>
                  </a:lnTo>
                  <a:lnTo>
                    <a:pt x="2034921" y="46228"/>
                  </a:lnTo>
                  <a:lnTo>
                    <a:pt x="2034921" y="27051"/>
                  </a:lnTo>
                  <a:lnTo>
                    <a:pt x="1933067" y="27051"/>
                  </a:lnTo>
                  <a:lnTo>
                    <a:pt x="1933067" y="46228"/>
                  </a:lnTo>
                  <a:lnTo>
                    <a:pt x="1974088" y="46228"/>
                  </a:lnTo>
                  <a:lnTo>
                    <a:pt x="1974088" y="64135"/>
                  </a:lnTo>
                  <a:lnTo>
                    <a:pt x="1968627" y="103124"/>
                  </a:lnTo>
                  <a:lnTo>
                    <a:pt x="1952752" y="137795"/>
                  </a:lnTo>
                  <a:lnTo>
                    <a:pt x="1926336" y="163322"/>
                  </a:lnTo>
                  <a:lnTo>
                    <a:pt x="1940687" y="180848"/>
                  </a:lnTo>
                  <a:lnTo>
                    <a:pt x="1968373" y="153035"/>
                  </a:lnTo>
                  <a:lnTo>
                    <a:pt x="1985772" y="113538"/>
                  </a:lnTo>
                  <a:lnTo>
                    <a:pt x="1988883" y="123469"/>
                  </a:lnTo>
                  <a:lnTo>
                    <a:pt x="2008085" y="157607"/>
                  </a:lnTo>
                  <a:lnTo>
                    <a:pt x="2029206" y="175641"/>
                  </a:lnTo>
                  <a:lnTo>
                    <a:pt x="2043430" y="158242"/>
                  </a:lnTo>
                  <a:close/>
                </a:path>
                <a:path w="3115945" h="529589">
                  <a:moveTo>
                    <a:pt x="2057400" y="508381"/>
                  </a:moveTo>
                  <a:lnTo>
                    <a:pt x="1929384" y="508381"/>
                  </a:lnTo>
                  <a:lnTo>
                    <a:pt x="1929384" y="487172"/>
                  </a:lnTo>
                  <a:lnTo>
                    <a:pt x="2049653" y="487172"/>
                  </a:lnTo>
                  <a:lnTo>
                    <a:pt x="2049653" y="431038"/>
                  </a:lnTo>
                  <a:lnTo>
                    <a:pt x="1905762" y="431038"/>
                  </a:lnTo>
                  <a:lnTo>
                    <a:pt x="1905762" y="449707"/>
                  </a:lnTo>
                  <a:lnTo>
                    <a:pt x="2026285" y="449707"/>
                  </a:lnTo>
                  <a:lnTo>
                    <a:pt x="2026285" y="469773"/>
                  </a:lnTo>
                  <a:lnTo>
                    <a:pt x="1906270" y="469773"/>
                  </a:lnTo>
                  <a:lnTo>
                    <a:pt x="1906270" y="527177"/>
                  </a:lnTo>
                  <a:lnTo>
                    <a:pt x="2057400" y="527177"/>
                  </a:lnTo>
                  <a:lnTo>
                    <a:pt x="2057400" y="508381"/>
                  </a:lnTo>
                  <a:close/>
                </a:path>
                <a:path w="3115945" h="529589">
                  <a:moveTo>
                    <a:pt x="2075434" y="6731"/>
                  </a:moveTo>
                  <a:lnTo>
                    <a:pt x="2053082" y="6731"/>
                  </a:lnTo>
                  <a:lnTo>
                    <a:pt x="2053082" y="80772"/>
                  </a:lnTo>
                  <a:lnTo>
                    <a:pt x="2018538" y="80772"/>
                  </a:lnTo>
                  <a:lnTo>
                    <a:pt x="2018538" y="100076"/>
                  </a:lnTo>
                  <a:lnTo>
                    <a:pt x="2053082" y="100076"/>
                  </a:lnTo>
                  <a:lnTo>
                    <a:pt x="2053082" y="213487"/>
                  </a:lnTo>
                  <a:lnTo>
                    <a:pt x="2075434" y="213487"/>
                  </a:lnTo>
                  <a:lnTo>
                    <a:pt x="2075434" y="6731"/>
                  </a:lnTo>
                  <a:close/>
                </a:path>
                <a:path w="3115945" h="529589">
                  <a:moveTo>
                    <a:pt x="2081911" y="353441"/>
                  </a:moveTo>
                  <a:lnTo>
                    <a:pt x="2049653" y="353441"/>
                  </a:lnTo>
                  <a:lnTo>
                    <a:pt x="2049653" y="306705"/>
                  </a:lnTo>
                  <a:lnTo>
                    <a:pt x="2026031" y="306705"/>
                  </a:lnTo>
                  <a:lnTo>
                    <a:pt x="2026031" y="421386"/>
                  </a:lnTo>
                  <a:lnTo>
                    <a:pt x="2049653" y="421386"/>
                  </a:lnTo>
                  <a:lnTo>
                    <a:pt x="2049653" y="372618"/>
                  </a:lnTo>
                  <a:lnTo>
                    <a:pt x="2081911" y="372618"/>
                  </a:lnTo>
                  <a:lnTo>
                    <a:pt x="2081911" y="353441"/>
                  </a:lnTo>
                  <a:close/>
                </a:path>
                <a:path w="3115945" h="529589">
                  <a:moveTo>
                    <a:pt x="2120646" y="1905"/>
                  </a:moveTo>
                  <a:lnTo>
                    <a:pt x="2098040" y="1905"/>
                  </a:lnTo>
                  <a:lnTo>
                    <a:pt x="2098040" y="224675"/>
                  </a:lnTo>
                  <a:lnTo>
                    <a:pt x="2120646" y="224675"/>
                  </a:lnTo>
                  <a:lnTo>
                    <a:pt x="2120646" y="1905"/>
                  </a:lnTo>
                  <a:close/>
                </a:path>
                <a:path w="3115945" h="529589">
                  <a:moveTo>
                    <a:pt x="2297938" y="386334"/>
                  </a:moveTo>
                  <a:lnTo>
                    <a:pt x="2267585" y="386334"/>
                  </a:lnTo>
                  <a:lnTo>
                    <a:pt x="2269032" y="377888"/>
                  </a:lnTo>
                  <a:lnTo>
                    <a:pt x="2270163" y="369849"/>
                  </a:lnTo>
                  <a:lnTo>
                    <a:pt x="2270988" y="362216"/>
                  </a:lnTo>
                  <a:lnTo>
                    <a:pt x="2271522" y="354965"/>
                  </a:lnTo>
                  <a:lnTo>
                    <a:pt x="2272030" y="345694"/>
                  </a:lnTo>
                  <a:lnTo>
                    <a:pt x="2272093" y="341376"/>
                  </a:lnTo>
                  <a:lnTo>
                    <a:pt x="2272030" y="315722"/>
                  </a:lnTo>
                  <a:lnTo>
                    <a:pt x="2119757" y="315722"/>
                  </a:lnTo>
                  <a:lnTo>
                    <a:pt x="2119757" y="334645"/>
                  </a:lnTo>
                  <a:lnTo>
                    <a:pt x="2248789" y="334645"/>
                  </a:lnTo>
                  <a:lnTo>
                    <a:pt x="2248789" y="341376"/>
                  </a:lnTo>
                  <a:lnTo>
                    <a:pt x="2243963" y="386334"/>
                  </a:lnTo>
                  <a:lnTo>
                    <a:pt x="2094103" y="386334"/>
                  </a:lnTo>
                  <a:lnTo>
                    <a:pt x="2094103" y="404622"/>
                  </a:lnTo>
                  <a:lnTo>
                    <a:pt x="2183892" y="404622"/>
                  </a:lnTo>
                  <a:lnTo>
                    <a:pt x="2183892" y="431038"/>
                  </a:lnTo>
                  <a:lnTo>
                    <a:pt x="2117979" y="431038"/>
                  </a:lnTo>
                  <a:lnTo>
                    <a:pt x="2117979" y="449707"/>
                  </a:lnTo>
                  <a:lnTo>
                    <a:pt x="2248916" y="449707"/>
                  </a:lnTo>
                  <a:lnTo>
                    <a:pt x="2248916" y="470027"/>
                  </a:lnTo>
                  <a:lnTo>
                    <a:pt x="2118233" y="470027"/>
                  </a:lnTo>
                  <a:lnTo>
                    <a:pt x="2118233" y="527177"/>
                  </a:lnTo>
                  <a:lnTo>
                    <a:pt x="2277999" y="527177"/>
                  </a:lnTo>
                  <a:lnTo>
                    <a:pt x="2277999" y="508381"/>
                  </a:lnTo>
                  <a:lnTo>
                    <a:pt x="2141855" y="508381"/>
                  </a:lnTo>
                  <a:lnTo>
                    <a:pt x="2141855" y="486664"/>
                  </a:lnTo>
                  <a:lnTo>
                    <a:pt x="2272284" y="486664"/>
                  </a:lnTo>
                  <a:lnTo>
                    <a:pt x="2272284" y="431038"/>
                  </a:lnTo>
                  <a:lnTo>
                    <a:pt x="2207260" y="431038"/>
                  </a:lnTo>
                  <a:lnTo>
                    <a:pt x="2207260" y="404622"/>
                  </a:lnTo>
                  <a:lnTo>
                    <a:pt x="2297938" y="404622"/>
                  </a:lnTo>
                  <a:lnTo>
                    <a:pt x="2297938" y="386334"/>
                  </a:lnTo>
                  <a:close/>
                </a:path>
                <a:path w="3115945" h="529589">
                  <a:moveTo>
                    <a:pt x="2340356" y="107061"/>
                  </a:moveTo>
                  <a:lnTo>
                    <a:pt x="2305875" y="85293"/>
                  </a:lnTo>
                  <a:lnTo>
                    <a:pt x="2287105" y="46990"/>
                  </a:lnTo>
                  <a:lnTo>
                    <a:pt x="2286635" y="40005"/>
                  </a:lnTo>
                  <a:lnTo>
                    <a:pt x="2286635" y="34798"/>
                  </a:lnTo>
                  <a:lnTo>
                    <a:pt x="2334387" y="34798"/>
                  </a:lnTo>
                  <a:lnTo>
                    <a:pt x="2334387" y="15367"/>
                  </a:lnTo>
                  <a:lnTo>
                    <a:pt x="2214372" y="15367"/>
                  </a:lnTo>
                  <a:lnTo>
                    <a:pt x="2214372" y="34798"/>
                  </a:lnTo>
                  <a:lnTo>
                    <a:pt x="2262632" y="34798"/>
                  </a:lnTo>
                  <a:lnTo>
                    <a:pt x="2262632" y="40005"/>
                  </a:lnTo>
                  <a:lnTo>
                    <a:pt x="2247684" y="82981"/>
                  </a:lnTo>
                  <a:lnTo>
                    <a:pt x="2215464" y="108483"/>
                  </a:lnTo>
                  <a:lnTo>
                    <a:pt x="2207133" y="111760"/>
                  </a:lnTo>
                  <a:lnTo>
                    <a:pt x="2219325" y="130429"/>
                  </a:lnTo>
                  <a:lnTo>
                    <a:pt x="2253488" y="109474"/>
                  </a:lnTo>
                  <a:lnTo>
                    <a:pt x="2274951" y="76962"/>
                  </a:lnTo>
                  <a:lnTo>
                    <a:pt x="2279040" y="85090"/>
                  </a:lnTo>
                  <a:lnTo>
                    <a:pt x="2310739" y="117449"/>
                  </a:lnTo>
                  <a:lnTo>
                    <a:pt x="2328164" y="125730"/>
                  </a:lnTo>
                  <a:lnTo>
                    <a:pt x="2340356" y="107061"/>
                  </a:lnTo>
                  <a:close/>
                </a:path>
                <a:path w="3115945" h="529589">
                  <a:moveTo>
                    <a:pt x="2392553" y="142113"/>
                  </a:moveTo>
                  <a:lnTo>
                    <a:pt x="2369439" y="142113"/>
                  </a:lnTo>
                  <a:lnTo>
                    <a:pt x="2369439" y="160782"/>
                  </a:lnTo>
                  <a:lnTo>
                    <a:pt x="2369439" y="202819"/>
                  </a:lnTo>
                  <a:lnTo>
                    <a:pt x="2269109" y="202819"/>
                  </a:lnTo>
                  <a:lnTo>
                    <a:pt x="2269109" y="160782"/>
                  </a:lnTo>
                  <a:lnTo>
                    <a:pt x="2369439" y="160782"/>
                  </a:lnTo>
                  <a:lnTo>
                    <a:pt x="2369439" y="142113"/>
                  </a:lnTo>
                  <a:lnTo>
                    <a:pt x="2245741" y="142113"/>
                  </a:lnTo>
                  <a:lnTo>
                    <a:pt x="2245741" y="221869"/>
                  </a:lnTo>
                  <a:lnTo>
                    <a:pt x="2392553" y="221869"/>
                  </a:lnTo>
                  <a:lnTo>
                    <a:pt x="2392553" y="202819"/>
                  </a:lnTo>
                  <a:lnTo>
                    <a:pt x="2392553" y="160782"/>
                  </a:lnTo>
                  <a:lnTo>
                    <a:pt x="2392553" y="142113"/>
                  </a:lnTo>
                  <a:close/>
                </a:path>
                <a:path w="3115945" h="529589">
                  <a:moveTo>
                    <a:pt x="2392553" y="1905"/>
                  </a:moveTo>
                  <a:lnTo>
                    <a:pt x="2368931" y="1905"/>
                  </a:lnTo>
                  <a:lnTo>
                    <a:pt x="2368931" y="56134"/>
                  </a:lnTo>
                  <a:lnTo>
                    <a:pt x="2327148" y="56134"/>
                  </a:lnTo>
                  <a:lnTo>
                    <a:pt x="2327148" y="75819"/>
                  </a:lnTo>
                  <a:lnTo>
                    <a:pt x="2368931" y="75819"/>
                  </a:lnTo>
                  <a:lnTo>
                    <a:pt x="2368931" y="131699"/>
                  </a:lnTo>
                  <a:lnTo>
                    <a:pt x="2392553" y="131699"/>
                  </a:lnTo>
                  <a:lnTo>
                    <a:pt x="2392553" y="1905"/>
                  </a:lnTo>
                  <a:close/>
                </a:path>
                <a:path w="3115945" h="529589">
                  <a:moveTo>
                    <a:pt x="2541397" y="15875"/>
                  </a:moveTo>
                  <a:lnTo>
                    <a:pt x="2440051" y="15875"/>
                  </a:lnTo>
                  <a:lnTo>
                    <a:pt x="2440051" y="35306"/>
                  </a:lnTo>
                  <a:lnTo>
                    <a:pt x="2516378" y="35306"/>
                  </a:lnTo>
                  <a:lnTo>
                    <a:pt x="2513279" y="48133"/>
                  </a:lnTo>
                  <a:lnTo>
                    <a:pt x="2489835" y="81661"/>
                  </a:lnTo>
                  <a:lnTo>
                    <a:pt x="2446718" y="106451"/>
                  </a:lnTo>
                  <a:lnTo>
                    <a:pt x="2428367" y="112522"/>
                  </a:lnTo>
                  <a:lnTo>
                    <a:pt x="2438019" y="130937"/>
                  </a:lnTo>
                  <a:lnTo>
                    <a:pt x="2481389" y="113322"/>
                  </a:lnTo>
                  <a:lnTo>
                    <a:pt x="2513990" y="87858"/>
                  </a:lnTo>
                  <a:lnTo>
                    <a:pt x="2534374" y="55194"/>
                  </a:lnTo>
                  <a:lnTo>
                    <a:pt x="2540609" y="29718"/>
                  </a:lnTo>
                  <a:lnTo>
                    <a:pt x="2541397" y="15875"/>
                  </a:lnTo>
                  <a:close/>
                </a:path>
                <a:path w="3115945" h="529589">
                  <a:moveTo>
                    <a:pt x="2612009" y="137414"/>
                  </a:moveTo>
                  <a:lnTo>
                    <a:pt x="2588641" y="137414"/>
                  </a:lnTo>
                  <a:lnTo>
                    <a:pt x="2588641" y="156337"/>
                  </a:lnTo>
                  <a:lnTo>
                    <a:pt x="2588641" y="202819"/>
                  </a:lnTo>
                  <a:lnTo>
                    <a:pt x="2489454" y="202819"/>
                  </a:lnTo>
                  <a:lnTo>
                    <a:pt x="2489454" y="156337"/>
                  </a:lnTo>
                  <a:lnTo>
                    <a:pt x="2588641" y="156337"/>
                  </a:lnTo>
                  <a:lnTo>
                    <a:pt x="2588641" y="137414"/>
                  </a:lnTo>
                  <a:lnTo>
                    <a:pt x="2466340" y="137414"/>
                  </a:lnTo>
                  <a:lnTo>
                    <a:pt x="2466340" y="221627"/>
                  </a:lnTo>
                  <a:lnTo>
                    <a:pt x="2612009" y="221627"/>
                  </a:lnTo>
                  <a:lnTo>
                    <a:pt x="2612009" y="202819"/>
                  </a:lnTo>
                  <a:lnTo>
                    <a:pt x="2612009" y="156337"/>
                  </a:lnTo>
                  <a:lnTo>
                    <a:pt x="2612009" y="137414"/>
                  </a:lnTo>
                  <a:close/>
                </a:path>
                <a:path w="3115945" h="529589">
                  <a:moveTo>
                    <a:pt x="2612009" y="2159"/>
                  </a:moveTo>
                  <a:lnTo>
                    <a:pt x="2588387" y="2159"/>
                  </a:lnTo>
                  <a:lnTo>
                    <a:pt x="2588387" y="57912"/>
                  </a:lnTo>
                  <a:lnTo>
                    <a:pt x="2542413" y="57912"/>
                  </a:lnTo>
                  <a:lnTo>
                    <a:pt x="2542413" y="77470"/>
                  </a:lnTo>
                  <a:lnTo>
                    <a:pt x="2588387" y="77470"/>
                  </a:lnTo>
                  <a:lnTo>
                    <a:pt x="2588387" y="128270"/>
                  </a:lnTo>
                  <a:lnTo>
                    <a:pt x="2612009" y="128270"/>
                  </a:lnTo>
                  <a:lnTo>
                    <a:pt x="2612009" y="2159"/>
                  </a:lnTo>
                  <a:close/>
                </a:path>
                <a:path w="3115945" h="529589">
                  <a:moveTo>
                    <a:pt x="2688844" y="124714"/>
                  </a:moveTo>
                  <a:lnTo>
                    <a:pt x="2688717" y="119761"/>
                  </a:lnTo>
                  <a:lnTo>
                    <a:pt x="2686939" y="115570"/>
                  </a:lnTo>
                  <a:lnTo>
                    <a:pt x="2683510" y="112268"/>
                  </a:lnTo>
                  <a:lnTo>
                    <a:pt x="2680208" y="108966"/>
                  </a:lnTo>
                  <a:lnTo>
                    <a:pt x="2676017" y="107188"/>
                  </a:lnTo>
                  <a:lnTo>
                    <a:pt x="2671191" y="107061"/>
                  </a:lnTo>
                  <a:lnTo>
                    <a:pt x="2666238" y="107188"/>
                  </a:lnTo>
                  <a:lnTo>
                    <a:pt x="2662047" y="108966"/>
                  </a:lnTo>
                  <a:lnTo>
                    <a:pt x="2655189" y="115570"/>
                  </a:lnTo>
                  <a:lnTo>
                    <a:pt x="2653538" y="119761"/>
                  </a:lnTo>
                  <a:lnTo>
                    <a:pt x="2653538" y="129667"/>
                  </a:lnTo>
                  <a:lnTo>
                    <a:pt x="2655189" y="133858"/>
                  </a:lnTo>
                  <a:lnTo>
                    <a:pt x="2662047" y="140462"/>
                  </a:lnTo>
                  <a:lnTo>
                    <a:pt x="2666238" y="142240"/>
                  </a:lnTo>
                  <a:lnTo>
                    <a:pt x="2671191" y="142367"/>
                  </a:lnTo>
                  <a:lnTo>
                    <a:pt x="2676017" y="142240"/>
                  </a:lnTo>
                  <a:lnTo>
                    <a:pt x="2680208" y="140462"/>
                  </a:lnTo>
                  <a:lnTo>
                    <a:pt x="2683510" y="137160"/>
                  </a:lnTo>
                  <a:lnTo>
                    <a:pt x="2686939" y="133858"/>
                  </a:lnTo>
                  <a:lnTo>
                    <a:pt x="2688717" y="129667"/>
                  </a:lnTo>
                  <a:lnTo>
                    <a:pt x="2688844" y="124714"/>
                  </a:lnTo>
                  <a:close/>
                </a:path>
                <a:path w="3115945" h="529589">
                  <a:moveTo>
                    <a:pt x="2835402" y="18796"/>
                  </a:moveTo>
                  <a:lnTo>
                    <a:pt x="2723007" y="18796"/>
                  </a:lnTo>
                  <a:lnTo>
                    <a:pt x="2723007" y="38227"/>
                  </a:lnTo>
                  <a:lnTo>
                    <a:pt x="2812288" y="38227"/>
                  </a:lnTo>
                  <a:lnTo>
                    <a:pt x="2812161" y="45212"/>
                  </a:lnTo>
                  <a:lnTo>
                    <a:pt x="2807779" y="86639"/>
                  </a:lnTo>
                  <a:lnTo>
                    <a:pt x="2806319" y="94869"/>
                  </a:lnTo>
                  <a:lnTo>
                    <a:pt x="2829687" y="97155"/>
                  </a:lnTo>
                  <a:lnTo>
                    <a:pt x="2834513" y="59055"/>
                  </a:lnTo>
                  <a:lnTo>
                    <a:pt x="2835300" y="38227"/>
                  </a:lnTo>
                  <a:lnTo>
                    <a:pt x="2835402" y="18796"/>
                  </a:lnTo>
                  <a:close/>
                </a:path>
                <a:path w="3115945" h="529589">
                  <a:moveTo>
                    <a:pt x="2850769" y="126238"/>
                  </a:moveTo>
                  <a:lnTo>
                    <a:pt x="2849753" y="114808"/>
                  </a:lnTo>
                  <a:lnTo>
                    <a:pt x="2849245" y="109093"/>
                  </a:lnTo>
                  <a:lnTo>
                    <a:pt x="2840761" y="110248"/>
                  </a:lnTo>
                  <a:lnTo>
                    <a:pt x="2796476" y="114046"/>
                  </a:lnTo>
                  <a:lnTo>
                    <a:pt x="2778506" y="114808"/>
                  </a:lnTo>
                  <a:lnTo>
                    <a:pt x="2778506" y="68834"/>
                  </a:lnTo>
                  <a:lnTo>
                    <a:pt x="2755138" y="68834"/>
                  </a:lnTo>
                  <a:lnTo>
                    <a:pt x="2755138" y="115570"/>
                  </a:lnTo>
                  <a:lnTo>
                    <a:pt x="2746883" y="115824"/>
                  </a:lnTo>
                  <a:lnTo>
                    <a:pt x="2723769" y="116205"/>
                  </a:lnTo>
                  <a:lnTo>
                    <a:pt x="2716530" y="116205"/>
                  </a:lnTo>
                  <a:lnTo>
                    <a:pt x="2709672" y="116332"/>
                  </a:lnTo>
                  <a:lnTo>
                    <a:pt x="2711831" y="135382"/>
                  </a:lnTo>
                  <a:lnTo>
                    <a:pt x="2743530" y="135013"/>
                  </a:lnTo>
                  <a:lnTo>
                    <a:pt x="2766720" y="134378"/>
                  </a:lnTo>
                  <a:lnTo>
                    <a:pt x="2815031" y="131114"/>
                  </a:lnTo>
                  <a:lnTo>
                    <a:pt x="2838983" y="128117"/>
                  </a:lnTo>
                  <a:lnTo>
                    <a:pt x="2850769" y="126238"/>
                  </a:lnTo>
                  <a:close/>
                </a:path>
                <a:path w="3115945" h="529589">
                  <a:moveTo>
                    <a:pt x="2894838" y="200787"/>
                  </a:moveTo>
                  <a:lnTo>
                    <a:pt x="2767076" y="200787"/>
                  </a:lnTo>
                  <a:lnTo>
                    <a:pt x="2767076" y="154063"/>
                  </a:lnTo>
                  <a:lnTo>
                    <a:pt x="2743454" y="154063"/>
                  </a:lnTo>
                  <a:lnTo>
                    <a:pt x="2743454" y="219976"/>
                  </a:lnTo>
                  <a:lnTo>
                    <a:pt x="2894838" y="219976"/>
                  </a:lnTo>
                  <a:lnTo>
                    <a:pt x="2894838" y="200787"/>
                  </a:lnTo>
                  <a:close/>
                </a:path>
                <a:path w="3115945" h="529589">
                  <a:moveTo>
                    <a:pt x="2918206" y="72771"/>
                  </a:moveTo>
                  <a:lnTo>
                    <a:pt x="2887599" y="72771"/>
                  </a:lnTo>
                  <a:lnTo>
                    <a:pt x="2887599" y="1905"/>
                  </a:lnTo>
                  <a:lnTo>
                    <a:pt x="2863469" y="1905"/>
                  </a:lnTo>
                  <a:lnTo>
                    <a:pt x="2863469" y="169176"/>
                  </a:lnTo>
                  <a:lnTo>
                    <a:pt x="2887599" y="169176"/>
                  </a:lnTo>
                  <a:lnTo>
                    <a:pt x="2887599" y="92710"/>
                  </a:lnTo>
                  <a:lnTo>
                    <a:pt x="2918206" y="92710"/>
                  </a:lnTo>
                  <a:lnTo>
                    <a:pt x="2918206" y="72771"/>
                  </a:lnTo>
                  <a:close/>
                </a:path>
                <a:path w="3115945" h="529589">
                  <a:moveTo>
                    <a:pt x="3074670" y="163449"/>
                  </a:moveTo>
                  <a:lnTo>
                    <a:pt x="3073387" y="152019"/>
                  </a:lnTo>
                  <a:lnTo>
                    <a:pt x="3072511" y="144145"/>
                  </a:lnTo>
                  <a:lnTo>
                    <a:pt x="3063278" y="145605"/>
                  </a:lnTo>
                  <a:lnTo>
                    <a:pt x="3019564" y="150418"/>
                  </a:lnTo>
                  <a:lnTo>
                    <a:pt x="2967609" y="152019"/>
                  </a:lnTo>
                  <a:lnTo>
                    <a:pt x="2967609" y="103378"/>
                  </a:lnTo>
                  <a:lnTo>
                    <a:pt x="3047619" y="103378"/>
                  </a:lnTo>
                  <a:lnTo>
                    <a:pt x="3047619" y="22098"/>
                  </a:lnTo>
                  <a:lnTo>
                    <a:pt x="2943225" y="22098"/>
                  </a:lnTo>
                  <a:lnTo>
                    <a:pt x="2943225" y="41275"/>
                  </a:lnTo>
                  <a:lnTo>
                    <a:pt x="3023489" y="41275"/>
                  </a:lnTo>
                  <a:lnTo>
                    <a:pt x="3023489" y="84455"/>
                  </a:lnTo>
                  <a:lnTo>
                    <a:pt x="2943479" y="84455"/>
                  </a:lnTo>
                  <a:lnTo>
                    <a:pt x="2943479" y="171704"/>
                  </a:lnTo>
                  <a:lnTo>
                    <a:pt x="2962402" y="171704"/>
                  </a:lnTo>
                  <a:lnTo>
                    <a:pt x="2981591" y="171589"/>
                  </a:lnTo>
                  <a:lnTo>
                    <a:pt x="3027553" y="169468"/>
                  </a:lnTo>
                  <a:lnTo>
                    <a:pt x="3064941" y="165049"/>
                  </a:lnTo>
                  <a:lnTo>
                    <a:pt x="3074670" y="163449"/>
                  </a:lnTo>
                  <a:close/>
                </a:path>
                <a:path w="3115945" h="529589">
                  <a:moveTo>
                    <a:pt x="3115691" y="1905"/>
                  </a:moveTo>
                  <a:lnTo>
                    <a:pt x="3092069" y="1905"/>
                  </a:lnTo>
                  <a:lnTo>
                    <a:pt x="3092069" y="225171"/>
                  </a:lnTo>
                  <a:lnTo>
                    <a:pt x="3115691" y="225171"/>
                  </a:lnTo>
                  <a:lnTo>
                    <a:pt x="3115691" y="190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70211" y="3687698"/>
              <a:ext cx="185928" cy="22199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338943" y="3685031"/>
              <a:ext cx="924560" cy="225425"/>
            </a:xfrm>
            <a:custGeom>
              <a:avLst/>
              <a:gdLst/>
              <a:ahLst/>
              <a:cxnLst/>
              <a:rect l="l" t="t" r="r" b="b"/>
              <a:pathLst>
                <a:path w="924559" h="225425">
                  <a:moveTo>
                    <a:pt x="178181" y="191135"/>
                  </a:moveTo>
                  <a:lnTo>
                    <a:pt x="154305" y="163995"/>
                  </a:lnTo>
                  <a:lnTo>
                    <a:pt x="154305" y="185547"/>
                  </a:lnTo>
                  <a:lnTo>
                    <a:pt x="154305" y="196596"/>
                  </a:lnTo>
                  <a:lnTo>
                    <a:pt x="113652" y="207340"/>
                  </a:lnTo>
                  <a:lnTo>
                    <a:pt x="101473" y="207518"/>
                  </a:lnTo>
                  <a:lnTo>
                    <a:pt x="89128" y="207340"/>
                  </a:lnTo>
                  <a:lnTo>
                    <a:pt x="48260" y="196596"/>
                  </a:lnTo>
                  <a:lnTo>
                    <a:pt x="48260" y="185547"/>
                  </a:lnTo>
                  <a:lnTo>
                    <a:pt x="89128" y="174256"/>
                  </a:lnTo>
                  <a:lnTo>
                    <a:pt x="101473" y="173990"/>
                  </a:lnTo>
                  <a:lnTo>
                    <a:pt x="113652" y="174256"/>
                  </a:lnTo>
                  <a:lnTo>
                    <a:pt x="154305" y="185547"/>
                  </a:lnTo>
                  <a:lnTo>
                    <a:pt x="154305" y="163995"/>
                  </a:lnTo>
                  <a:lnTo>
                    <a:pt x="147256" y="161531"/>
                  </a:lnTo>
                  <a:lnTo>
                    <a:pt x="134137" y="158788"/>
                  </a:lnTo>
                  <a:lnTo>
                    <a:pt x="118872" y="157149"/>
                  </a:lnTo>
                  <a:lnTo>
                    <a:pt x="101473" y="156591"/>
                  </a:lnTo>
                  <a:lnTo>
                    <a:pt x="83896" y="157149"/>
                  </a:lnTo>
                  <a:lnTo>
                    <a:pt x="44196" y="165354"/>
                  </a:lnTo>
                  <a:lnTo>
                    <a:pt x="24130" y="191135"/>
                  </a:lnTo>
                  <a:lnTo>
                    <a:pt x="25450" y="199021"/>
                  </a:lnTo>
                  <a:lnTo>
                    <a:pt x="68491" y="222923"/>
                  </a:lnTo>
                  <a:lnTo>
                    <a:pt x="101473" y="224917"/>
                  </a:lnTo>
                  <a:lnTo>
                    <a:pt x="118872" y="224472"/>
                  </a:lnTo>
                  <a:lnTo>
                    <a:pt x="158242" y="216535"/>
                  </a:lnTo>
                  <a:lnTo>
                    <a:pt x="171373" y="207518"/>
                  </a:lnTo>
                  <a:lnTo>
                    <a:pt x="173113" y="205892"/>
                  </a:lnTo>
                  <a:lnTo>
                    <a:pt x="176860" y="199021"/>
                  </a:lnTo>
                  <a:lnTo>
                    <a:pt x="178181" y="191135"/>
                  </a:lnTo>
                  <a:close/>
                </a:path>
                <a:path w="924559" h="225425">
                  <a:moveTo>
                    <a:pt x="191643" y="20574"/>
                  </a:moveTo>
                  <a:lnTo>
                    <a:pt x="113411" y="20574"/>
                  </a:lnTo>
                  <a:lnTo>
                    <a:pt x="113411" y="0"/>
                  </a:lnTo>
                  <a:lnTo>
                    <a:pt x="89789" y="0"/>
                  </a:lnTo>
                  <a:lnTo>
                    <a:pt x="89789" y="20574"/>
                  </a:lnTo>
                  <a:lnTo>
                    <a:pt x="10414" y="20574"/>
                  </a:lnTo>
                  <a:lnTo>
                    <a:pt x="10414" y="38735"/>
                  </a:lnTo>
                  <a:lnTo>
                    <a:pt x="191643" y="38735"/>
                  </a:lnTo>
                  <a:lnTo>
                    <a:pt x="191643" y="20574"/>
                  </a:lnTo>
                  <a:close/>
                </a:path>
                <a:path w="924559" h="225425">
                  <a:moveTo>
                    <a:pt x="203073" y="125730"/>
                  </a:moveTo>
                  <a:lnTo>
                    <a:pt x="113411" y="125730"/>
                  </a:lnTo>
                  <a:lnTo>
                    <a:pt x="113411" y="110363"/>
                  </a:lnTo>
                  <a:lnTo>
                    <a:pt x="127304" y="109283"/>
                  </a:lnTo>
                  <a:lnTo>
                    <a:pt x="139496" y="107353"/>
                  </a:lnTo>
                  <a:lnTo>
                    <a:pt x="149987" y="104622"/>
                  </a:lnTo>
                  <a:lnTo>
                    <a:pt x="158750" y="101092"/>
                  </a:lnTo>
                  <a:lnTo>
                    <a:pt x="165582" y="96710"/>
                  </a:lnTo>
                  <a:lnTo>
                    <a:pt x="167932" y="94234"/>
                  </a:lnTo>
                  <a:lnTo>
                    <a:pt x="170472" y="91567"/>
                  </a:lnTo>
                  <a:lnTo>
                    <a:pt x="173443" y="85661"/>
                  </a:lnTo>
                  <a:lnTo>
                    <a:pt x="174498" y="78994"/>
                  </a:lnTo>
                  <a:lnTo>
                    <a:pt x="173253" y="71501"/>
                  </a:lnTo>
                  <a:lnTo>
                    <a:pt x="149352" y="52908"/>
                  </a:lnTo>
                  <a:lnTo>
                    <a:pt x="149352" y="73787"/>
                  </a:lnTo>
                  <a:lnTo>
                    <a:pt x="149352" y="83820"/>
                  </a:lnTo>
                  <a:lnTo>
                    <a:pt x="112483" y="93903"/>
                  </a:lnTo>
                  <a:lnTo>
                    <a:pt x="101473" y="94234"/>
                  </a:lnTo>
                  <a:lnTo>
                    <a:pt x="90449" y="93903"/>
                  </a:lnTo>
                  <a:lnTo>
                    <a:pt x="53467" y="83820"/>
                  </a:lnTo>
                  <a:lnTo>
                    <a:pt x="53467" y="73787"/>
                  </a:lnTo>
                  <a:lnTo>
                    <a:pt x="90449" y="63385"/>
                  </a:lnTo>
                  <a:lnTo>
                    <a:pt x="101473" y="63119"/>
                  </a:lnTo>
                  <a:lnTo>
                    <a:pt x="112483" y="63385"/>
                  </a:lnTo>
                  <a:lnTo>
                    <a:pt x="149352" y="73787"/>
                  </a:lnTo>
                  <a:lnTo>
                    <a:pt x="149352" y="52908"/>
                  </a:lnTo>
                  <a:lnTo>
                    <a:pt x="145186" y="51498"/>
                  </a:lnTo>
                  <a:lnTo>
                    <a:pt x="132715" y="48996"/>
                  </a:lnTo>
                  <a:lnTo>
                    <a:pt x="118135" y="47498"/>
                  </a:lnTo>
                  <a:lnTo>
                    <a:pt x="101473" y="46990"/>
                  </a:lnTo>
                  <a:lnTo>
                    <a:pt x="84861" y="47498"/>
                  </a:lnTo>
                  <a:lnTo>
                    <a:pt x="47244" y="54991"/>
                  </a:lnTo>
                  <a:lnTo>
                    <a:pt x="28321" y="78994"/>
                  </a:lnTo>
                  <a:lnTo>
                    <a:pt x="29311" y="85737"/>
                  </a:lnTo>
                  <a:lnTo>
                    <a:pt x="63512" y="107403"/>
                  </a:lnTo>
                  <a:lnTo>
                    <a:pt x="89789" y="110363"/>
                  </a:lnTo>
                  <a:lnTo>
                    <a:pt x="89789" y="125730"/>
                  </a:lnTo>
                  <a:lnTo>
                    <a:pt x="0" y="125730"/>
                  </a:lnTo>
                  <a:lnTo>
                    <a:pt x="0" y="144399"/>
                  </a:lnTo>
                  <a:lnTo>
                    <a:pt x="203073" y="144399"/>
                  </a:lnTo>
                  <a:lnTo>
                    <a:pt x="203073" y="125730"/>
                  </a:lnTo>
                  <a:close/>
                </a:path>
                <a:path w="924559" h="225425">
                  <a:moveTo>
                    <a:pt x="423291" y="178181"/>
                  </a:moveTo>
                  <a:lnTo>
                    <a:pt x="332613" y="178181"/>
                  </a:lnTo>
                  <a:lnTo>
                    <a:pt x="332613" y="132461"/>
                  </a:lnTo>
                  <a:lnTo>
                    <a:pt x="399161" y="132461"/>
                  </a:lnTo>
                  <a:lnTo>
                    <a:pt x="399161" y="113284"/>
                  </a:lnTo>
                  <a:lnTo>
                    <a:pt x="399161" y="75311"/>
                  </a:lnTo>
                  <a:lnTo>
                    <a:pt x="399161" y="56134"/>
                  </a:lnTo>
                  <a:lnTo>
                    <a:pt x="399161" y="17907"/>
                  </a:lnTo>
                  <a:lnTo>
                    <a:pt x="375793" y="17907"/>
                  </a:lnTo>
                  <a:lnTo>
                    <a:pt x="375793" y="56134"/>
                  </a:lnTo>
                  <a:lnTo>
                    <a:pt x="375793" y="75311"/>
                  </a:lnTo>
                  <a:lnTo>
                    <a:pt x="375793" y="113284"/>
                  </a:lnTo>
                  <a:lnTo>
                    <a:pt x="266446" y="113284"/>
                  </a:lnTo>
                  <a:lnTo>
                    <a:pt x="266446" y="75311"/>
                  </a:lnTo>
                  <a:lnTo>
                    <a:pt x="375793" y="75311"/>
                  </a:lnTo>
                  <a:lnTo>
                    <a:pt x="375793" y="56134"/>
                  </a:lnTo>
                  <a:lnTo>
                    <a:pt x="266446" y="56134"/>
                  </a:lnTo>
                  <a:lnTo>
                    <a:pt x="266446" y="17907"/>
                  </a:lnTo>
                  <a:lnTo>
                    <a:pt x="242824" y="17907"/>
                  </a:lnTo>
                  <a:lnTo>
                    <a:pt x="242824" y="132461"/>
                  </a:lnTo>
                  <a:lnTo>
                    <a:pt x="309245" y="132461"/>
                  </a:lnTo>
                  <a:lnTo>
                    <a:pt x="309245" y="178181"/>
                  </a:lnTo>
                  <a:lnTo>
                    <a:pt x="219456" y="178181"/>
                  </a:lnTo>
                  <a:lnTo>
                    <a:pt x="219456" y="197866"/>
                  </a:lnTo>
                  <a:lnTo>
                    <a:pt x="423291" y="197866"/>
                  </a:lnTo>
                  <a:lnTo>
                    <a:pt x="423291" y="178181"/>
                  </a:lnTo>
                  <a:close/>
                </a:path>
                <a:path w="924559" h="225425">
                  <a:moveTo>
                    <a:pt x="610743" y="18669"/>
                  </a:moveTo>
                  <a:lnTo>
                    <a:pt x="506603" y="18669"/>
                  </a:lnTo>
                  <a:lnTo>
                    <a:pt x="506603" y="37719"/>
                  </a:lnTo>
                  <a:lnTo>
                    <a:pt x="585089" y="37719"/>
                  </a:lnTo>
                  <a:lnTo>
                    <a:pt x="582155" y="50939"/>
                  </a:lnTo>
                  <a:lnTo>
                    <a:pt x="558800" y="85598"/>
                  </a:lnTo>
                  <a:lnTo>
                    <a:pt x="515239" y="111315"/>
                  </a:lnTo>
                  <a:lnTo>
                    <a:pt x="496570" y="117602"/>
                  </a:lnTo>
                  <a:lnTo>
                    <a:pt x="506349" y="136652"/>
                  </a:lnTo>
                  <a:lnTo>
                    <a:pt x="550138" y="118402"/>
                  </a:lnTo>
                  <a:lnTo>
                    <a:pt x="583018" y="92176"/>
                  </a:lnTo>
                  <a:lnTo>
                    <a:pt x="603592" y="58712"/>
                  </a:lnTo>
                  <a:lnTo>
                    <a:pt x="609879" y="32715"/>
                  </a:lnTo>
                  <a:lnTo>
                    <a:pt x="610743" y="18669"/>
                  </a:lnTo>
                  <a:close/>
                </a:path>
                <a:path w="924559" h="225425">
                  <a:moveTo>
                    <a:pt x="674255" y="189103"/>
                  </a:moveTo>
                  <a:lnTo>
                    <a:pt x="674243" y="172085"/>
                  </a:lnTo>
                  <a:lnTo>
                    <a:pt x="671195" y="164338"/>
                  </a:lnTo>
                  <a:lnTo>
                    <a:pt x="665226" y="157734"/>
                  </a:lnTo>
                  <a:lnTo>
                    <a:pt x="663435" y="156083"/>
                  </a:lnTo>
                  <a:lnTo>
                    <a:pt x="660273" y="153162"/>
                  </a:lnTo>
                  <a:lnTo>
                    <a:pt x="654380" y="149148"/>
                  </a:lnTo>
                  <a:lnTo>
                    <a:pt x="651256" y="147561"/>
                  </a:lnTo>
                  <a:lnTo>
                    <a:pt x="651256" y="181229"/>
                  </a:lnTo>
                  <a:lnTo>
                    <a:pt x="651002" y="189103"/>
                  </a:lnTo>
                  <a:lnTo>
                    <a:pt x="611797" y="206082"/>
                  </a:lnTo>
                  <a:lnTo>
                    <a:pt x="600710" y="206502"/>
                  </a:lnTo>
                  <a:lnTo>
                    <a:pt x="589610" y="206082"/>
                  </a:lnTo>
                  <a:lnTo>
                    <a:pt x="550291" y="189103"/>
                  </a:lnTo>
                  <a:lnTo>
                    <a:pt x="550291" y="173228"/>
                  </a:lnTo>
                  <a:lnTo>
                    <a:pt x="589610" y="156514"/>
                  </a:lnTo>
                  <a:lnTo>
                    <a:pt x="600710" y="156083"/>
                  </a:lnTo>
                  <a:lnTo>
                    <a:pt x="611797" y="156514"/>
                  </a:lnTo>
                  <a:lnTo>
                    <a:pt x="651002" y="173228"/>
                  </a:lnTo>
                  <a:lnTo>
                    <a:pt x="651256" y="181229"/>
                  </a:lnTo>
                  <a:lnTo>
                    <a:pt x="651256" y="147561"/>
                  </a:lnTo>
                  <a:lnTo>
                    <a:pt x="611632" y="137756"/>
                  </a:lnTo>
                  <a:lnTo>
                    <a:pt x="600710" y="137414"/>
                  </a:lnTo>
                  <a:lnTo>
                    <a:pt x="589838" y="137756"/>
                  </a:lnTo>
                  <a:lnTo>
                    <a:pt x="546989" y="149148"/>
                  </a:lnTo>
                  <a:lnTo>
                    <a:pt x="526923" y="172085"/>
                  </a:lnTo>
                  <a:lnTo>
                    <a:pt x="526923" y="190373"/>
                  </a:lnTo>
                  <a:lnTo>
                    <a:pt x="561721" y="219837"/>
                  </a:lnTo>
                  <a:lnTo>
                    <a:pt x="600710" y="225171"/>
                  </a:lnTo>
                  <a:lnTo>
                    <a:pt x="611632" y="224840"/>
                  </a:lnTo>
                  <a:lnTo>
                    <a:pt x="654380" y="213423"/>
                  </a:lnTo>
                  <a:lnTo>
                    <a:pt x="663321" y="206502"/>
                  </a:lnTo>
                  <a:lnTo>
                    <a:pt x="665226" y="204724"/>
                  </a:lnTo>
                  <a:lnTo>
                    <a:pt x="671195" y="198120"/>
                  </a:lnTo>
                  <a:lnTo>
                    <a:pt x="674243" y="190373"/>
                  </a:lnTo>
                  <a:lnTo>
                    <a:pt x="674255" y="189103"/>
                  </a:lnTo>
                  <a:close/>
                </a:path>
                <a:path w="924559" h="225425">
                  <a:moveTo>
                    <a:pt x="704088" y="58928"/>
                  </a:moveTo>
                  <a:lnTo>
                    <a:pt x="671830" y="58928"/>
                  </a:lnTo>
                  <a:lnTo>
                    <a:pt x="671830" y="2667"/>
                  </a:lnTo>
                  <a:lnTo>
                    <a:pt x="648208" y="2667"/>
                  </a:lnTo>
                  <a:lnTo>
                    <a:pt x="648208" y="135001"/>
                  </a:lnTo>
                  <a:lnTo>
                    <a:pt x="671830" y="135001"/>
                  </a:lnTo>
                  <a:lnTo>
                    <a:pt x="671830" y="77978"/>
                  </a:lnTo>
                  <a:lnTo>
                    <a:pt x="704088" y="77978"/>
                  </a:lnTo>
                  <a:lnTo>
                    <a:pt x="704088" y="58928"/>
                  </a:lnTo>
                  <a:close/>
                </a:path>
                <a:path w="924559" h="225425">
                  <a:moveTo>
                    <a:pt x="851281" y="29083"/>
                  </a:moveTo>
                  <a:lnTo>
                    <a:pt x="796290" y="29083"/>
                  </a:lnTo>
                  <a:lnTo>
                    <a:pt x="796290" y="3175"/>
                  </a:lnTo>
                  <a:lnTo>
                    <a:pt x="772795" y="3175"/>
                  </a:lnTo>
                  <a:lnTo>
                    <a:pt x="772795" y="29083"/>
                  </a:lnTo>
                  <a:lnTo>
                    <a:pt x="717804" y="29083"/>
                  </a:lnTo>
                  <a:lnTo>
                    <a:pt x="717804" y="48006"/>
                  </a:lnTo>
                  <a:lnTo>
                    <a:pt x="851281" y="48006"/>
                  </a:lnTo>
                  <a:lnTo>
                    <a:pt x="851281" y="29083"/>
                  </a:lnTo>
                  <a:close/>
                </a:path>
                <a:path w="924559" h="225425">
                  <a:moveTo>
                    <a:pt x="855027" y="164719"/>
                  </a:moveTo>
                  <a:lnTo>
                    <a:pt x="854887" y="163068"/>
                  </a:lnTo>
                  <a:lnTo>
                    <a:pt x="854456" y="158115"/>
                  </a:lnTo>
                  <a:lnTo>
                    <a:pt x="847445" y="159029"/>
                  </a:lnTo>
                  <a:lnTo>
                    <a:pt x="840359" y="159854"/>
                  </a:lnTo>
                  <a:lnTo>
                    <a:pt x="825881" y="161290"/>
                  </a:lnTo>
                  <a:lnTo>
                    <a:pt x="818515" y="161836"/>
                  </a:lnTo>
                  <a:lnTo>
                    <a:pt x="803706" y="162737"/>
                  </a:lnTo>
                  <a:lnTo>
                    <a:pt x="796290" y="163068"/>
                  </a:lnTo>
                  <a:lnTo>
                    <a:pt x="796290" y="141605"/>
                  </a:lnTo>
                  <a:lnTo>
                    <a:pt x="805383" y="139700"/>
                  </a:lnTo>
                  <a:lnTo>
                    <a:pt x="813460" y="136829"/>
                  </a:lnTo>
                  <a:lnTo>
                    <a:pt x="838327" y="101092"/>
                  </a:lnTo>
                  <a:lnTo>
                    <a:pt x="838200" y="92710"/>
                  </a:lnTo>
                  <a:lnTo>
                    <a:pt x="835914" y="85344"/>
                  </a:lnTo>
                  <a:lnTo>
                    <a:pt x="830313" y="77724"/>
                  </a:lnTo>
                  <a:lnTo>
                    <a:pt x="826770" y="72898"/>
                  </a:lnTo>
                  <a:lnTo>
                    <a:pt x="820547" y="68072"/>
                  </a:lnTo>
                  <a:lnTo>
                    <a:pt x="815721" y="66014"/>
                  </a:lnTo>
                  <a:lnTo>
                    <a:pt x="815721" y="101092"/>
                  </a:lnTo>
                  <a:lnTo>
                    <a:pt x="815594" y="108331"/>
                  </a:lnTo>
                  <a:lnTo>
                    <a:pt x="812800" y="113919"/>
                  </a:lnTo>
                  <a:lnTo>
                    <a:pt x="807212" y="117856"/>
                  </a:lnTo>
                  <a:lnTo>
                    <a:pt x="801624" y="121920"/>
                  </a:lnTo>
                  <a:lnTo>
                    <a:pt x="794131" y="123952"/>
                  </a:lnTo>
                  <a:lnTo>
                    <a:pt x="775208" y="123952"/>
                  </a:lnTo>
                  <a:lnTo>
                    <a:pt x="767715" y="121920"/>
                  </a:lnTo>
                  <a:lnTo>
                    <a:pt x="762127" y="117856"/>
                  </a:lnTo>
                  <a:lnTo>
                    <a:pt x="756539" y="113919"/>
                  </a:lnTo>
                  <a:lnTo>
                    <a:pt x="753745" y="108331"/>
                  </a:lnTo>
                  <a:lnTo>
                    <a:pt x="753618" y="101092"/>
                  </a:lnTo>
                  <a:lnTo>
                    <a:pt x="753745" y="93980"/>
                  </a:lnTo>
                  <a:lnTo>
                    <a:pt x="756539" y="88265"/>
                  </a:lnTo>
                  <a:lnTo>
                    <a:pt x="762127" y="84201"/>
                  </a:lnTo>
                  <a:lnTo>
                    <a:pt x="767715" y="80010"/>
                  </a:lnTo>
                  <a:lnTo>
                    <a:pt x="775208" y="77851"/>
                  </a:lnTo>
                  <a:lnTo>
                    <a:pt x="784606" y="77724"/>
                  </a:lnTo>
                  <a:lnTo>
                    <a:pt x="794131" y="77851"/>
                  </a:lnTo>
                  <a:lnTo>
                    <a:pt x="801624" y="80010"/>
                  </a:lnTo>
                  <a:lnTo>
                    <a:pt x="807212" y="84201"/>
                  </a:lnTo>
                  <a:lnTo>
                    <a:pt x="812800" y="88265"/>
                  </a:lnTo>
                  <a:lnTo>
                    <a:pt x="815594" y="93980"/>
                  </a:lnTo>
                  <a:lnTo>
                    <a:pt x="815721" y="101092"/>
                  </a:lnTo>
                  <a:lnTo>
                    <a:pt x="815721" y="66014"/>
                  </a:lnTo>
                  <a:lnTo>
                    <a:pt x="784606" y="59436"/>
                  </a:lnTo>
                  <a:lnTo>
                    <a:pt x="776859" y="59778"/>
                  </a:lnTo>
                  <a:lnTo>
                    <a:pt x="738124" y="79121"/>
                  </a:lnTo>
                  <a:lnTo>
                    <a:pt x="733679" y="85344"/>
                  </a:lnTo>
                  <a:lnTo>
                    <a:pt x="731520" y="92710"/>
                  </a:lnTo>
                  <a:lnTo>
                    <a:pt x="731520" y="101092"/>
                  </a:lnTo>
                  <a:lnTo>
                    <a:pt x="755624" y="136690"/>
                  </a:lnTo>
                  <a:lnTo>
                    <a:pt x="772795" y="141351"/>
                  </a:lnTo>
                  <a:lnTo>
                    <a:pt x="772795" y="164084"/>
                  </a:lnTo>
                  <a:lnTo>
                    <a:pt x="741807" y="164719"/>
                  </a:lnTo>
                  <a:lnTo>
                    <a:pt x="720293" y="164782"/>
                  </a:lnTo>
                  <a:lnTo>
                    <a:pt x="855027" y="164719"/>
                  </a:lnTo>
                  <a:close/>
                </a:path>
                <a:path w="924559" h="225425">
                  <a:moveTo>
                    <a:pt x="855980" y="175514"/>
                  </a:moveTo>
                  <a:lnTo>
                    <a:pt x="855027" y="164782"/>
                  </a:lnTo>
                  <a:lnTo>
                    <a:pt x="720293" y="164782"/>
                  </a:lnTo>
                  <a:lnTo>
                    <a:pt x="713613" y="164782"/>
                  </a:lnTo>
                  <a:lnTo>
                    <a:pt x="717296" y="184404"/>
                  </a:lnTo>
                  <a:lnTo>
                    <a:pt x="759587" y="184023"/>
                  </a:lnTo>
                  <a:lnTo>
                    <a:pt x="771131" y="183718"/>
                  </a:lnTo>
                  <a:lnTo>
                    <a:pt x="819365" y="180517"/>
                  </a:lnTo>
                  <a:lnTo>
                    <a:pt x="843838" y="177469"/>
                  </a:lnTo>
                  <a:lnTo>
                    <a:pt x="855980" y="175514"/>
                  </a:lnTo>
                  <a:close/>
                </a:path>
                <a:path w="924559" h="225425">
                  <a:moveTo>
                    <a:pt x="924306" y="95885"/>
                  </a:moveTo>
                  <a:lnTo>
                    <a:pt x="890778" y="95885"/>
                  </a:lnTo>
                  <a:lnTo>
                    <a:pt x="890778" y="2667"/>
                  </a:lnTo>
                  <a:lnTo>
                    <a:pt x="867156" y="2667"/>
                  </a:lnTo>
                  <a:lnTo>
                    <a:pt x="867156" y="225425"/>
                  </a:lnTo>
                  <a:lnTo>
                    <a:pt x="890778" y="225425"/>
                  </a:lnTo>
                  <a:lnTo>
                    <a:pt x="890778" y="115824"/>
                  </a:lnTo>
                  <a:lnTo>
                    <a:pt x="924306" y="115824"/>
                  </a:lnTo>
                  <a:lnTo>
                    <a:pt x="924306" y="9588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34115" y="3695699"/>
              <a:ext cx="203326" cy="214249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6096000" y="3361944"/>
            <a:ext cx="1397635" cy="497205"/>
            <a:chOff x="6096000" y="3361944"/>
            <a:chExt cx="1397635" cy="497205"/>
          </a:xfrm>
        </p:grpSpPr>
        <p:sp>
          <p:nvSpPr>
            <p:cNvPr id="93" name="object 93"/>
            <p:cNvSpPr/>
            <p:nvPr/>
          </p:nvSpPr>
          <p:spPr>
            <a:xfrm>
              <a:off x="6096000" y="3361944"/>
              <a:ext cx="1397635" cy="497205"/>
            </a:xfrm>
            <a:custGeom>
              <a:avLst/>
              <a:gdLst/>
              <a:ahLst/>
              <a:cxnLst/>
              <a:rect l="l" t="t" r="r" b="b"/>
              <a:pathLst>
                <a:path w="1397634" h="497204">
                  <a:moveTo>
                    <a:pt x="1149096" y="0"/>
                  </a:moveTo>
                  <a:lnTo>
                    <a:pt x="248412" y="0"/>
                  </a:lnTo>
                  <a:lnTo>
                    <a:pt x="198358" y="5048"/>
                  </a:lnTo>
                  <a:lnTo>
                    <a:pt x="151733" y="19526"/>
                  </a:lnTo>
                  <a:lnTo>
                    <a:pt x="109537" y="42433"/>
                  </a:lnTo>
                  <a:lnTo>
                    <a:pt x="72770" y="72771"/>
                  </a:lnTo>
                  <a:lnTo>
                    <a:pt x="42433" y="109537"/>
                  </a:lnTo>
                  <a:lnTo>
                    <a:pt x="19526" y="151733"/>
                  </a:lnTo>
                  <a:lnTo>
                    <a:pt x="5048" y="198358"/>
                  </a:lnTo>
                  <a:lnTo>
                    <a:pt x="0" y="248411"/>
                  </a:lnTo>
                  <a:lnTo>
                    <a:pt x="5048" y="298465"/>
                  </a:lnTo>
                  <a:lnTo>
                    <a:pt x="19526" y="345090"/>
                  </a:lnTo>
                  <a:lnTo>
                    <a:pt x="42433" y="387286"/>
                  </a:lnTo>
                  <a:lnTo>
                    <a:pt x="72771" y="424052"/>
                  </a:lnTo>
                  <a:lnTo>
                    <a:pt x="109537" y="454390"/>
                  </a:lnTo>
                  <a:lnTo>
                    <a:pt x="151733" y="477297"/>
                  </a:lnTo>
                  <a:lnTo>
                    <a:pt x="198358" y="491775"/>
                  </a:lnTo>
                  <a:lnTo>
                    <a:pt x="248412" y="496823"/>
                  </a:lnTo>
                  <a:lnTo>
                    <a:pt x="1149096" y="496823"/>
                  </a:lnTo>
                  <a:lnTo>
                    <a:pt x="1199149" y="491775"/>
                  </a:lnTo>
                  <a:lnTo>
                    <a:pt x="1245774" y="477297"/>
                  </a:lnTo>
                  <a:lnTo>
                    <a:pt x="1287970" y="454390"/>
                  </a:lnTo>
                  <a:lnTo>
                    <a:pt x="1324736" y="424052"/>
                  </a:lnTo>
                  <a:lnTo>
                    <a:pt x="1355074" y="387286"/>
                  </a:lnTo>
                  <a:lnTo>
                    <a:pt x="1377981" y="345090"/>
                  </a:lnTo>
                  <a:lnTo>
                    <a:pt x="1392459" y="298465"/>
                  </a:lnTo>
                  <a:lnTo>
                    <a:pt x="1397507" y="248411"/>
                  </a:lnTo>
                  <a:lnTo>
                    <a:pt x="1392459" y="198358"/>
                  </a:lnTo>
                  <a:lnTo>
                    <a:pt x="1377981" y="151733"/>
                  </a:lnTo>
                  <a:lnTo>
                    <a:pt x="1355074" y="109537"/>
                  </a:lnTo>
                  <a:lnTo>
                    <a:pt x="1324736" y="72771"/>
                  </a:lnTo>
                  <a:lnTo>
                    <a:pt x="1287970" y="42433"/>
                  </a:lnTo>
                  <a:lnTo>
                    <a:pt x="1245774" y="19526"/>
                  </a:lnTo>
                  <a:lnTo>
                    <a:pt x="1199149" y="5048"/>
                  </a:lnTo>
                  <a:lnTo>
                    <a:pt x="1149096" y="0"/>
                  </a:lnTo>
                  <a:close/>
                </a:path>
              </a:pathLst>
            </a:custGeom>
            <a:solidFill>
              <a:srgbClr val="C04F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292088" y="3492499"/>
              <a:ext cx="1000125" cy="220345"/>
            </a:xfrm>
            <a:custGeom>
              <a:avLst/>
              <a:gdLst/>
              <a:ahLst/>
              <a:cxnLst/>
              <a:rect l="l" t="t" r="r" b="b"/>
              <a:pathLst>
                <a:path w="1000125" h="220345">
                  <a:moveTo>
                    <a:pt x="131699" y="109093"/>
                  </a:moveTo>
                  <a:lnTo>
                    <a:pt x="126974" y="64909"/>
                  </a:lnTo>
                  <a:lnTo>
                    <a:pt x="107327" y="25438"/>
                  </a:lnTo>
                  <a:lnTo>
                    <a:pt x="106426" y="24638"/>
                  </a:lnTo>
                  <a:lnTo>
                    <a:pt x="106426" y="109093"/>
                  </a:lnTo>
                  <a:lnTo>
                    <a:pt x="105727" y="127622"/>
                  </a:lnTo>
                  <a:lnTo>
                    <a:pt x="95250" y="167767"/>
                  </a:lnTo>
                  <a:lnTo>
                    <a:pt x="66040" y="187071"/>
                  </a:lnTo>
                  <a:lnTo>
                    <a:pt x="57175" y="185864"/>
                  </a:lnTo>
                  <a:lnTo>
                    <a:pt x="31483" y="156959"/>
                  </a:lnTo>
                  <a:lnTo>
                    <a:pt x="25273" y="109093"/>
                  </a:lnTo>
                  <a:lnTo>
                    <a:pt x="25958" y="90652"/>
                  </a:lnTo>
                  <a:lnTo>
                    <a:pt x="36449" y="50558"/>
                  </a:lnTo>
                  <a:lnTo>
                    <a:pt x="66040" y="31242"/>
                  </a:lnTo>
                  <a:lnTo>
                    <a:pt x="74574" y="32461"/>
                  </a:lnTo>
                  <a:lnTo>
                    <a:pt x="100152" y="61556"/>
                  </a:lnTo>
                  <a:lnTo>
                    <a:pt x="106426" y="109093"/>
                  </a:lnTo>
                  <a:lnTo>
                    <a:pt x="106426" y="24638"/>
                  </a:lnTo>
                  <a:lnTo>
                    <a:pt x="66040" y="8128"/>
                  </a:lnTo>
                  <a:lnTo>
                    <a:pt x="56362" y="8826"/>
                  </a:lnTo>
                  <a:lnTo>
                    <a:pt x="18199" y="33172"/>
                  </a:lnTo>
                  <a:lnTo>
                    <a:pt x="2095" y="78270"/>
                  </a:lnTo>
                  <a:lnTo>
                    <a:pt x="0" y="109093"/>
                  </a:lnTo>
                  <a:lnTo>
                    <a:pt x="520" y="125247"/>
                  </a:lnTo>
                  <a:lnTo>
                    <a:pt x="8382" y="165354"/>
                  </a:lnTo>
                  <a:lnTo>
                    <a:pt x="31369" y="199136"/>
                  </a:lnTo>
                  <a:lnTo>
                    <a:pt x="66040" y="210185"/>
                  </a:lnTo>
                  <a:lnTo>
                    <a:pt x="75476" y="209499"/>
                  </a:lnTo>
                  <a:lnTo>
                    <a:pt x="111950" y="187071"/>
                  </a:lnTo>
                  <a:lnTo>
                    <a:pt x="113487" y="185153"/>
                  </a:lnTo>
                  <a:lnTo>
                    <a:pt x="129603" y="139992"/>
                  </a:lnTo>
                  <a:lnTo>
                    <a:pt x="131165" y="125247"/>
                  </a:lnTo>
                  <a:lnTo>
                    <a:pt x="131699" y="109093"/>
                  </a:lnTo>
                  <a:close/>
                </a:path>
                <a:path w="1000125" h="220345">
                  <a:moveTo>
                    <a:pt x="194056" y="3048"/>
                  </a:moveTo>
                  <a:lnTo>
                    <a:pt x="168529" y="3048"/>
                  </a:lnTo>
                  <a:lnTo>
                    <a:pt x="168529" y="220345"/>
                  </a:lnTo>
                  <a:lnTo>
                    <a:pt x="194056" y="220345"/>
                  </a:lnTo>
                  <a:lnTo>
                    <a:pt x="194056" y="3048"/>
                  </a:lnTo>
                  <a:close/>
                </a:path>
                <a:path w="1000125" h="220345">
                  <a:moveTo>
                    <a:pt x="342633" y="93357"/>
                  </a:moveTo>
                  <a:lnTo>
                    <a:pt x="341731" y="84772"/>
                  </a:lnTo>
                  <a:lnTo>
                    <a:pt x="339026" y="77127"/>
                  </a:lnTo>
                  <a:lnTo>
                    <a:pt x="335584" y="72021"/>
                  </a:lnTo>
                  <a:lnTo>
                    <a:pt x="334492" y="70383"/>
                  </a:lnTo>
                  <a:lnTo>
                    <a:pt x="328168" y="64516"/>
                  </a:lnTo>
                  <a:lnTo>
                    <a:pt x="320421" y="59778"/>
                  </a:lnTo>
                  <a:lnTo>
                    <a:pt x="320040" y="59639"/>
                  </a:lnTo>
                  <a:lnTo>
                    <a:pt x="320040" y="87249"/>
                  </a:lnTo>
                  <a:lnTo>
                    <a:pt x="320040" y="99441"/>
                  </a:lnTo>
                  <a:lnTo>
                    <a:pt x="317360" y="104533"/>
                  </a:lnTo>
                  <a:lnTo>
                    <a:pt x="306832" y="112776"/>
                  </a:lnTo>
                  <a:lnTo>
                    <a:pt x="299961" y="114808"/>
                  </a:lnTo>
                  <a:lnTo>
                    <a:pt x="282956" y="114808"/>
                  </a:lnTo>
                  <a:lnTo>
                    <a:pt x="276085" y="112776"/>
                  </a:lnTo>
                  <a:lnTo>
                    <a:pt x="270891" y="108585"/>
                  </a:lnTo>
                  <a:lnTo>
                    <a:pt x="265557" y="104533"/>
                  </a:lnTo>
                  <a:lnTo>
                    <a:pt x="263017" y="99441"/>
                  </a:lnTo>
                  <a:lnTo>
                    <a:pt x="263017" y="87249"/>
                  </a:lnTo>
                  <a:lnTo>
                    <a:pt x="265557" y="82181"/>
                  </a:lnTo>
                  <a:lnTo>
                    <a:pt x="270891" y="78105"/>
                  </a:lnTo>
                  <a:lnTo>
                    <a:pt x="276085" y="74041"/>
                  </a:lnTo>
                  <a:lnTo>
                    <a:pt x="282956" y="72021"/>
                  </a:lnTo>
                  <a:lnTo>
                    <a:pt x="299961" y="72021"/>
                  </a:lnTo>
                  <a:lnTo>
                    <a:pt x="306832" y="74041"/>
                  </a:lnTo>
                  <a:lnTo>
                    <a:pt x="312166" y="78105"/>
                  </a:lnTo>
                  <a:lnTo>
                    <a:pt x="317360" y="82181"/>
                  </a:lnTo>
                  <a:lnTo>
                    <a:pt x="320040" y="87249"/>
                  </a:lnTo>
                  <a:lnTo>
                    <a:pt x="320040" y="59639"/>
                  </a:lnTo>
                  <a:lnTo>
                    <a:pt x="311721" y="56413"/>
                  </a:lnTo>
                  <a:lnTo>
                    <a:pt x="302056" y="54394"/>
                  </a:lnTo>
                  <a:lnTo>
                    <a:pt x="291465" y="53733"/>
                  </a:lnTo>
                  <a:lnTo>
                    <a:pt x="280885" y="54394"/>
                  </a:lnTo>
                  <a:lnTo>
                    <a:pt x="243916" y="77127"/>
                  </a:lnTo>
                  <a:lnTo>
                    <a:pt x="240284" y="93357"/>
                  </a:lnTo>
                  <a:lnTo>
                    <a:pt x="241185" y="101942"/>
                  </a:lnTo>
                  <a:lnTo>
                    <a:pt x="271259" y="130378"/>
                  </a:lnTo>
                  <a:lnTo>
                    <a:pt x="291465" y="133096"/>
                  </a:lnTo>
                  <a:lnTo>
                    <a:pt x="302056" y="132410"/>
                  </a:lnTo>
                  <a:lnTo>
                    <a:pt x="339026" y="109639"/>
                  </a:lnTo>
                  <a:lnTo>
                    <a:pt x="341731" y="101942"/>
                  </a:lnTo>
                  <a:lnTo>
                    <a:pt x="342633" y="93357"/>
                  </a:lnTo>
                  <a:close/>
                </a:path>
                <a:path w="1000125" h="220345">
                  <a:moveTo>
                    <a:pt x="347980" y="22098"/>
                  </a:moveTo>
                  <a:lnTo>
                    <a:pt x="303657" y="22098"/>
                  </a:lnTo>
                  <a:lnTo>
                    <a:pt x="303657" y="0"/>
                  </a:lnTo>
                  <a:lnTo>
                    <a:pt x="278511" y="0"/>
                  </a:lnTo>
                  <a:lnTo>
                    <a:pt x="278511" y="22098"/>
                  </a:lnTo>
                  <a:lnTo>
                    <a:pt x="232410" y="22098"/>
                  </a:lnTo>
                  <a:lnTo>
                    <a:pt x="232410" y="41402"/>
                  </a:lnTo>
                  <a:lnTo>
                    <a:pt x="347980" y="41402"/>
                  </a:lnTo>
                  <a:lnTo>
                    <a:pt x="347980" y="22098"/>
                  </a:lnTo>
                  <a:close/>
                </a:path>
                <a:path w="1000125" h="220345">
                  <a:moveTo>
                    <a:pt x="445262" y="3048"/>
                  </a:moveTo>
                  <a:lnTo>
                    <a:pt x="421767" y="3048"/>
                  </a:lnTo>
                  <a:lnTo>
                    <a:pt x="421767" y="53975"/>
                  </a:lnTo>
                  <a:lnTo>
                    <a:pt x="387223" y="53975"/>
                  </a:lnTo>
                  <a:lnTo>
                    <a:pt x="387223" y="4318"/>
                  </a:lnTo>
                  <a:lnTo>
                    <a:pt x="363728" y="4318"/>
                  </a:lnTo>
                  <a:lnTo>
                    <a:pt x="363728" y="130048"/>
                  </a:lnTo>
                  <a:lnTo>
                    <a:pt x="387223" y="130048"/>
                  </a:lnTo>
                  <a:lnTo>
                    <a:pt x="387223" y="76581"/>
                  </a:lnTo>
                  <a:lnTo>
                    <a:pt x="421767" y="76581"/>
                  </a:lnTo>
                  <a:lnTo>
                    <a:pt x="421767" y="137668"/>
                  </a:lnTo>
                  <a:lnTo>
                    <a:pt x="445262" y="137668"/>
                  </a:lnTo>
                  <a:lnTo>
                    <a:pt x="445262" y="76581"/>
                  </a:lnTo>
                  <a:lnTo>
                    <a:pt x="445262" y="53975"/>
                  </a:lnTo>
                  <a:lnTo>
                    <a:pt x="445262" y="3048"/>
                  </a:lnTo>
                  <a:close/>
                </a:path>
                <a:path w="1000125" h="220345">
                  <a:moveTo>
                    <a:pt x="447802" y="181229"/>
                  </a:moveTo>
                  <a:lnTo>
                    <a:pt x="421259" y="151320"/>
                  </a:lnTo>
                  <a:lnTo>
                    <a:pt x="421259" y="174752"/>
                  </a:lnTo>
                  <a:lnTo>
                    <a:pt x="421259" y="187579"/>
                  </a:lnTo>
                  <a:lnTo>
                    <a:pt x="378866" y="199555"/>
                  </a:lnTo>
                  <a:lnTo>
                    <a:pt x="350761" y="200787"/>
                  </a:lnTo>
                  <a:lnTo>
                    <a:pt x="336042" y="200482"/>
                  </a:lnTo>
                  <a:lnTo>
                    <a:pt x="286893" y="192532"/>
                  </a:lnTo>
                  <a:lnTo>
                    <a:pt x="280289" y="187579"/>
                  </a:lnTo>
                  <a:lnTo>
                    <a:pt x="280289" y="174752"/>
                  </a:lnTo>
                  <a:lnTo>
                    <a:pt x="322719" y="162788"/>
                  </a:lnTo>
                  <a:lnTo>
                    <a:pt x="350761" y="161544"/>
                  </a:lnTo>
                  <a:lnTo>
                    <a:pt x="365506" y="161861"/>
                  </a:lnTo>
                  <a:lnTo>
                    <a:pt x="414655" y="169799"/>
                  </a:lnTo>
                  <a:lnTo>
                    <a:pt x="421259" y="174752"/>
                  </a:lnTo>
                  <a:lnTo>
                    <a:pt x="421259" y="151320"/>
                  </a:lnTo>
                  <a:lnTo>
                    <a:pt x="371602" y="142570"/>
                  </a:lnTo>
                  <a:lnTo>
                    <a:pt x="350761" y="141986"/>
                  </a:lnTo>
                  <a:lnTo>
                    <a:pt x="329946" y="142570"/>
                  </a:lnTo>
                  <a:lnTo>
                    <a:pt x="280416" y="151257"/>
                  </a:lnTo>
                  <a:lnTo>
                    <a:pt x="253860" y="181229"/>
                  </a:lnTo>
                  <a:lnTo>
                    <a:pt x="255511" y="190677"/>
                  </a:lnTo>
                  <a:lnTo>
                    <a:pt x="294792" y="215049"/>
                  </a:lnTo>
                  <a:lnTo>
                    <a:pt x="350761" y="220345"/>
                  </a:lnTo>
                  <a:lnTo>
                    <a:pt x="371602" y="219760"/>
                  </a:lnTo>
                  <a:lnTo>
                    <a:pt x="421132" y="210947"/>
                  </a:lnTo>
                  <a:lnTo>
                    <a:pt x="438683" y="200787"/>
                  </a:lnTo>
                  <a:lnTo>
                    <a:pt x="441134" y="198805"/>
                  </a:lnTo>
                  <a:lnTo>
                    <a:pt x="446125" y="190677"/>
                  </a:lnTo>
                  <a:lnTo>
                    <a:pt x="447802" y="181229"/>
                  </a:lnTo>
                  <a:close/>
                </a:path>
                <a:path w="1000125" h="220345">
                  <a:moveTo>
                    <a:pt x="684784" y="6604"/>
                  </a:moveTo>
                  <a:lnTo>
                    <a:pt x="562102" y="6604"/>
                  </a:lnTo>
                  <a:lnTo>
                    <a:pt x="562102" y="28448"/>
                  </a:lnTo>
                  <a:lnTo>
                    <a:pt x="659638" y="28448"/>
                  </a:lnTo>
                  <a:lnTo>
                    <a:pt x="659638" y="90805"/>
                  </a:lnTo>
                  <a:lnTo>
                    <a:pt x="684784" y="90805"/>
                  </a:lnTo>
                  <a:lnTo>
                    <a:pt x="684784" y="6604"/>
                  </a:lnTo>
                  <a:close/>
                </a:path>
                <a:path w="1000125" h="220345">
                  <a:moveTo>
                    <a:pt x="705739" y="101981"/>
                  </a:moveTo>
                  <a:lnTo>
                    <a:pt x="693851" y="105651"/>
                  </a:lnTo>
                  <a:lnTo>
                    <a:pt x="678014" y="108280"/>
                  </a:lnTo>
                  <a:lnTo>
                    <a:pt x="658228" y="109842"/>
                  </a:lnTo>
                  <a:lnTo>
                    <a:pt x="634492" y="110363"/>
                  </a:lnTo>
                  <a:lnTo>
                    <a:pt x="619125" y="110363"/>
                  </a:lnTo>
                  <a:lnTo>
                    <a:pt x="619125" y="58801"/>
                  </a:lnTo>
                  <a:lnTo>
                    <a:pt x="594233" y="58801"/>
                  </a:lnTo>
                  <a:lnTo>
                    <a:pt x="594233" y="110363"/>
                  </a:lnTo>
                  <a:lnTo>
                    <a:pt x="551688" y="110363"/>
                  </a:lnTo>
                  <a:lnTo>
                    <a:pt x="551688" y="132080"/>
                  </a:lnTo>
                  <a:lnTo>
                    <a:pt x="633730" y="132080"/>
                  </a:lnTo>
                  <a:lnTo>
                    <a:pt x="658152" y="131559"/>
                  </a:lnTo>
                  <a:lnTo>
                    <a:pt x="678307" y="129984"/>
                  </a:lnTo>
                  <a:lnTo>
                    <a:pt x="694156" y="127368"/>
                  </a:lnTo>
                  <a:lnTo>
                    <a:pt x="705739" y="123698"/>
                  </a:lnTo>
                  <a:lnTo>
                    <a:pt x="705739" y="101981"/>
                  </a:lnTo>
                  <a:close/>
                </a:path>
                <a:path w="1000125" h="220345">
                  <a:moveTo>
                    <a:pt x="754888" y="195707"/>
                  </a:moveTo>
                  <a:lnTo>
                    <a:pt x="592455" y="195707"/>
                  </a:lnTo>
                  <a:lnTo>
                    <a:pt x="592455" y="153670"/>
                  </a:lnTo>
                  <a:lnTo>
                    <a:pt x="567055" y="153670"/>
                  </a:lnTo>
                  <a:lnTo>
                    <a:pt x="567055" y="217551"/>
                  </a:lnTo>
                  <a:lnTo>
                    <a:pt x="754888" y="217551"/>
                  </a:lnTo>
                  <a:lnTo>
                    <a:pt x="754888" y="195707"/>
                  </a:lnTo>
                  <a:close/>
                </a:path>
                <a:path w="1000125" h="220345">
                  <a:moveTo>
                    <a:pt x="779018" y="61849"/>
                  </a:moveTo>
                  <a:lnTo>
                    <a:pt x="748919" y="61849"/>
                  </a:lnTo>
                  <a:lnTo>
                    <a:pt x="748919" y="3048"/>
                  </a:lnTo>
                  <a:lnTo>
                    <a:pt x="723773" y="3048"/>
                  </a:lnTo>
                  <a:lnTo>
                    <a:pt x="723773" y="168148"/>
                  </a:lnTo>
                  <a:lnTo>
                    <a:pt x="748919" y="168148"/>
                  </a:lnTo>
                  <a:lnTo>
                    <a:pt x="748919" y="85483"/>
                  </a:lnTo>
                  <a:lnTo>
                    <a:pt x="779018" y="85483"/>
                  </a:lnTo>
                  <a:lnTo>
                    <a:pt x="779018" y="61849"/>
                  </a:lnTo>
                  <a:close/>
                </a:path>
                <a:path w="1000125" h="220345">
                  <a:moveTo>
                    <a:pt x="954659" y="173736"/>
                  </a:moveTo>
                  <a:lnTo>
                    <a:pt x="913866" y="183553"/>
                  </a:lnTo>
                  <a:lnTo>
                    <a:pt x="898398" y="184277"/>
                  </a:lnTo>
                  <a:lnTo>
                    <a:pt x="834771" y="184277"/>
                  </a:lnTo>
                  <a:lnTo>
                    <a:pt x="834771" y="119126"/>
                  </a:lnTo>
                  <a:lnTo>
                    <a:pt x="931926" y="119126"/>
                  </a:lnTo>
                  <a:lnTo>
                    <a:pt x="931926" y="10922"/>
                  </a:lnTo>
                  <a:lnTo>
                    <a:pt x="809117" y="10922"/>
                  </a:lnTo>
                  <a:lnTo>
                    <a:pt x="809117" y="34036"/>
                  </a:lnTo>
                  <a:lnTo>
                    <a:pt x="906780" y="34036"/>
                  </a:lnTo>
                  <a:lnTo>
                    <a:pt x="906780" y="95885"/>
                  </a:lnTo>
                  <a:lnTo>
                    <a:pt x="809625" y="95885"/>
                  </a:lnTo>
                  <a:lnTo>
                    <a:pt x="809625" y="207391"/>
                  </a:lnTo>
                  <a:lnTo>
                    <a:pt x="897636" y="207391"/>
                  </a:lnTo>
                  <a:lnTo>
                    <a:pt x="905700" y="207225"/>
                  </a:lnTo>
                  <a:lnTo>
                    <a:pt x="943495" y="201269"/>
                  </a:lnTo>
                  <a:lnTo>
                    <a:pt x="954659" y="196977"/>
                  </a:lnTo>
                  <a:lnTo>
                    <a:pt x="954659" y="184277"/>
                  </a:lnTo>
                  <a:lnTo>
                    <a:pt x="954659" y="173736"/>
                  </a:lnTo>
                  <a:close/>
                </a:path>
                <a:path w="1000125" h="220345">
                  <a:moveTo>
                    <a:pt x="999998" y="3048"/>
                  </a:moveTo>
                  <a:lnTo>
                    <a:pt x="974725" y="3048"/>
                  </a:lnTo>
                  <a:lnTo>
                    <a:pt x="974725" y="220345"/>
                  </a:lnTo>
                  <a:lnTo>
                    <a:pt x="999998" y="220345"/>
                  </a:lnTo>
                  <a:lnTo>
                    <a:pt x="999998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7688453" y="4172203"/>
            <a:ext cx="499745" cy="179070"/>
          </a:xfrm>
          <a:custGeom>
            <a:avLst/>
            <a:gdLst/>
            <a:ahLst/>
            <a:cxnLst/>
            <a:rect l="l" t="t" r="r" b="b"/>
            <a:pathLst>
              <a:path w="499745" h="179070">
                <a:moveTo>
                  <a:pt x="439547" y="117602"/>
                </a:moveTo>
                <a:lnTo>
                  <a:pt x="398399" y="123571"/>
                </a:lnTo>
                <a:lnTo>
                  <a:pt x="379475" y="141605"/>
                </a:lnTo>
                <a:lnTo>
                  <a:pt x="379475" y="154559"/>
                </a:lnTo>
                <a:lnTo>
                  <a:pt x="414365" y="176579"/>
                </a:lnTo>
                <a:lnTo>
                  <a:pt x="439547" y="178562"/>
                </a:lnTo>
                <a:lnTo>
                  <a:pt x="448550" y="178345"/>
                </a:lnTo>
                <a:lnTo>
                  <a:pt x="487425" y="169164"/>
                </a:lnTo>
                <a:lnTo>
                  <a:pt x="492788" y="164084"/>
                </a:lnTo>
                <a:lnTo>
                  <a:pt x="439547" y="164084"/>
                </a:lnTo>
                <a:lnTo>
                  <a:pt x="430454" y="163895"/>
                </a:lnTo>
                <a:lnTo>
                  <a:pt x="399033" y="153289"/>
                </a:lnTo>
                <a:lnTo>
                  <a:pt x="399033" y="142875"/>
                </a:lnTo>
                <a:lnTo>
                  <a:pt x="439547" y="132080"/>
                </a:lnTo>
                <a:lnTo>
                  <a:pt x="492788" y="132080"/>
                </a:lnTo>
                <a:lnTo>
                  <a:pt x="487425" y="127000"/>
                </a:lnTo>
                <a:lnTo>
                  <a:pt x="448550" y="117836"/>
                </a:lnTo>
                <a:lnTo>
                  <a:pt x="439547" y="117602"/>
                </a:lnTo>
                <a:close/>
              </a:path>
              <a:path w="499745" h="179070">
                <a:moveTo>
                  <a:pt x="492788" y="132080"/>
                </a:moveTo>
                <a:lnTo>
                  <a:pt x="439547" y="132080"/>
                </a:lnTo>
                <a:lnTo>
                  <a:pt x="448452" y="132339"/>
                </a:lnTo>
                <a:lnTo>
                  <a:pt x="456310" y="133111"/>
                </a:lnTo>
                <a:lnTo>
                  <a:pt x="463121" y="134383"/>
                </a:lnTo>
                <a:lnTo>
                  <a:pt x="468883" y="136144"/>
                </a:lnTo>
                <a:lnTo>
                  <a:pt x="475869" y="138811"/>
                </a:lnTo>
                <a:lnTo>
                  <a:pt x="479425" y="142875"/>
                </a:lnTo>
                <a:lnTo>
                  <a:pt x="479425" y="153289"/>
                </a:lnTo>
                <a:lnTo>
                  <a:pt x="439547" y="164084"/>
                </a:lnTo>
                <a:lnTo>
                  <a:pt x="492788" y="164084"/>
                </a:lnTo>
                <a:lnTo>
                  <a:pt x="497077" y="160020"/>
                </a:lnTo>
                <a:lnTo>
                  <a:pt x="499491" y="154559"/>
                </a:lnTo>
                <a:lnTo>
                  <a:pt x="499491" y="141605"/>
                </a:lnTo>
                <a:lnTo>
                  <a:pt x="497077" y="136144"/>
                </a:lnTo>
                <a:lnTo>
                  <a:pt x="492788" y="132080"/>
                </a:lnTo>
                <a:close/>
              </a:path>
              <a:path w="499745" h="179070">
                <a:moveTo>
                  <a:pt x="51180" y="119253"/>
                </a:moveTo>
                <a:lnTo>
                  <a:pt x="32257" y="119253"/>
                </a:lnTo>
                <a:lnTo>
                  <a:pt x="32257" y="175260"/>
                </a:lnTo>
                <a:lnTo>
                  <a:pt x="152019" y="175260"/>
                </a:lnTo>
                <a:lnTo>
                  <a:pt x="152019" y="160020"/>
                </a:lnTo>
                <a:lnTo>
                  <a:pt x="51180" y="160020"/>
                </a:lnTo>
                <a:lnTo>
                  <a:pt x="51180" y="119253"/>
                </a:lnTo>
                <a:close/>
              </a:path>
              <a:path w="499745" h="179070">
                <a:moveTo>
                  <a:pt x="147954" y="1778"/>
                </a:moveTo>
                <a:lnTo>
                  <a:pt x="129158" y="1778"/>
                </a:lnTo>
                <a:lnTo>
                  <a:pt x="129158" y="42164"/>
                </a:lnTo>
                <a:lnTo>
                  <a:pt x="91821" y="42164"/>
                </a:lnTo>
                <a:lnTo>
                  <a:pt x="91821" y="57658"/>
                </a:lnTo>
                <a:lnTo>
                  <a:pt x="129158" y="57658"/>
                </a:lnTo>
                <a:lnTo>
                  <a:pt x="129158" y="133985"/>
                </a:lnTo>
                <a:lnTo>
                  <a:pt x="147954" y="133985"/>
                </a:lnTo>
                <a:lnTo>
                  <a:pt x="147954" y="1778"/>
                </a:lnTo>
                <a:close/>
              </a:path>
              <a:path w="499745" h="179070">
                <a:moveTo>
                  <a:pt x="62738" y="12446"/>
                </a:moveTo>
                <a:lnTo>
                  <a:pt x="44069" y="12446"/>
                </a:lnTo>
                <a:lnTo>
                  <a:pt x="44069" y="33528"/>
                </a:lnTo>
                <a:lnTo>
                  <a:pt x="43662" y="40124"/>
                </a:lnTo>
                <a:lnTo>
                  <a:pt x="28213" y="75557"/>
                </a:lnTo>
                <a:lnTo>
                  <a:pt x="0" y="94615"/>
                </a:lnTo>
                <a:lnTo>
                  <a:pt x="10032" y="109474"/>
                </a:lnTo>
                <a:lnTo>
                  <a:pt x="42040" y="85844"/>
                </a:lnTo>
                <a:lnTo>
                  <a:pt x="53721" y="64770"/>
                </a:lnTo>
                <a:lnTo>
                  <a:pt x="71247" y="64770"/>
                </a:lnTo>
                <a:lnTo>
                  <a:pt x="67818" y="57277"/>
                </a:lnTo>
                <a:lnTo>
                  <a:pt x="64389" y="49911"/>
                </a:lnTo>
                <a:lnTo>
                  <a:pt x="62738" y="42164"/>
                </a:lnTo>
                <a:lnTo>
                  <a:pt x="62738" y="12446"/>
                </a:lnTo>
                <a:close/>
              </a:path>
              <a:path w="499745" h="179070">
                <a:moveTo>
                  <a:pt x="71247" y="64770"/>
                </a:moveTo>
                <a:lnTo>
                  <a:pt x="53721" y="64770"/>
                </a:lnTo>
                <a:lnTo>
                  <a:pt x="56886" y="71526"/>
                </a:lnTo>
                <a:lnTo>
                  <a:pt x="88122" y="102191"/>
                </a:lnTo>
                <a:lnTo>
                  <a:pt x="95123" y="105283"/>
                </a:lnTo>
                <a:lnTo>
                  <a:pt x="105410" y="90678"/>
                </a:lnTo>
                <a:lnTo>
                  <a:pt x="98978" y="88056"/>
                </a:lnTo>
                <a:lnTo>
                  <a:pt x="93011" y="84947"/>
                </a:lnTo>
                <a:lnTo>
                  <a:pt x="87497" y="81337"/>
                </a:lnTo>
                <a:lnTo>
                  <a:pt x="82423" y="77216"/>
                </a:lnTo>
                <a:lnTo>
                  <a:pt x="76073" y="71374"/>
                </a:lnTo>
                <a:lnTo>
                  <a:pt x="71247" y="64770"/>
                </a:lnTo>
                <a:close/>
              </a:path>
              <a:path w="499745" h="179070">
                <a:moveTo>
                  <a:pt x="409575" y="43434"/>
                </a:moveTo>
                <a:lnTo>
                  <a:pt x="393446" y="43434"/>
                </a:lnTo>
                <a:lnTo>
                  <a:pt x="386333" y="44831"/>
                </a:lnTo>
                <a:lnTo>
                  <a:pt x="380238" y="47498"/>
                </a:lnTo>
                <a:lnTo>
                  <a:pt x="374142" y="50292"/>
                </a:lnTo>
                <a:lnTo>
                  <a:pt x="369316" y="54102"/>
                </a:lnTo>
                <a:lnTo>
                  <a:pt x="366014" y="59055"/>
                </a:lnTo>
                <a:lnTo>
                  <a:pt x="362585" y="64008"/>
                </a:lnTo>
                <a:lnTo>
                  <a:pt x="360806" y="69850"/>
                </a:lnTo>
                <a:lnTo>
                  <a:pt x="360806" y="83058"/>
                </a:lnTo>
                <a:lnTo>
                  <a:pt x="362585" y="88900"/>
                </a:lnTo>
                <a:lnTo>
                  <a:pt x="366014" y="93726"/>
                </a:lnTo>
                <a:lnTo>
                  <a:pt x="369316" y="98679"/>
                </a:lnTo>
                <a:lnTo>
                  <a:pt x="374142" y="102489"/>
                </a:lnTo>
                <a:lnTo>
                  <a:pt x="386333" y="107823"/>
                </a:lnTo>
                <a:lnTo>
                  <a:pt x="393446" y="109220"/>
                </a:lnTo>
                <a:lnTo>
                  <a:pt x="401574" y="109347"/>
                </a:lnTo>
                <a:lnTo>
                  <a:pt x="409575" y="109220"/>
                </a:lnTo>
                <a:lnTo>
                  <a:pt x="416687" y="107823"/>
                </a:lnTo>
                <a:lnTo>
                  <a:pt x="428878" y="102489"/>
                </a:lnTo>
                <a:lnTo>
                  <a:pt x="433704" y="98679"/>
                </a:lnTo>
                <a:lnTo>
                  <a:pt x="436254" y="94996"/>
                </a:lnTo>
                <a:lnTo>
                  <a:pt x="394462" y="94996"/>
                </a:lnTo>
                <a:lnTo>
                  <a:pt x="388747" y="93345"/>
                </a:lnTo>
                <a:lnTo>
                  <a:pt x="380619" y="86741"/>
                </a:lnTo>
                <a:lnTo>
                  <a:pt x="378460" y="82296"/>
                </a:lnTo>
                <a:lnTo>
                  <a:pt x="378332" y="76454"/>
                </a:lnTo>
                <a:lnTo>
                  <a:pt x="378460" y="70612"/>
                </a:lnTo>
                <a:lnTo>
                  <a:pt x="380619" y="66040"/>
                </a:lnTo>
                <a:lnTo>
                  <a:pt x="388747" y="59436"/>
                </a:lnTo>
                <a:lnTo>
                  <a:pt x="394462" y="57658"/>
                </a:lnTo>
                <a:lnTo>
                  <a:pt x="436166" y="57658"/>
                </a:lnTo>
                <a:lnTo>
                  <a:pt x="433704" y="54102"/>
                </a:lnTo>
                <a:lnTo>
                  <a:pt x="428878" y="50292"/>
                </a:lnTo>
                <a:lnTo>
                  <a:pt x="422782" y="47498"/>
                </a:lnTo>
                <a:lnTo>
                  <a:pt x="416687" y="44831"/>
                </a:lnTo>
                <a:lnTo>
                  <a:pt x="409575" y="43434"/>
                </a:lnTo>
                <a:close/>
              </a:path>
              <a:path w="499745" h="179070">
                <a:moveTo>
                  <a:pt x="436166" y="57658"/>
                </a:moveTo>
                <a:lnTo>
                  <a:pt x="408558" y="57658"/>
                </a:lnTo>
                <a:lnTo>
                  <a:pt x="414147" y="59436"/>
                </a:lnTo>
                <a:lnTo>
                  <a:pt x="418465" y="62738"/>
                </a:lnTo>
                <a:lnTo>
                  <a:pt x="422655" y="66040"/>
                </a:lnTo>
                <a:lnTo>
                  <a:pt x="424942" y="70612"/>
                </a:lnTo>
                <a:lnTo>
                  <a:pt x="424942" y="82296"/>
                </a:lnTo>
                <a:lnTo>
                  <a:pt x="422655" y="86741"/>
                </a:lnTo>
                <a:lnTo>
                  <a:pt x="418465" y="90043"/>
                </a:lnTo>
                <a:lnTo>
                  <a:pt x="414147" y="93345"/>
                </a:lnTo>
                <a:lnTo>
                  <a:pt x="408558" y="94996"/>
                </a:lnTo>
                <a:lnTo>
                  <a:pt x="436254" y="94996"/>
                </a:lnTo>
                <a:lnTo>
                  <a:pt x="437133" y="93726"/>
                </a:lnTo>
                <a:lnTo>
                  <a:pt x="440563" y="88900"/>
                </a:lnTo>
                <a:lnTo>
                  <a:pt x="442341" y="83058"/>
                </a:lnTo>
                <a:lnTo>
                  <a:pt x="442341" y="69850"/>
                </a:lnTo>
                <a:lnTo>
                  <a:pt x="440563" y="64008"/>
                </a:lnTo>
                <a:lnTo>
                  <a:pt x="436166" y="57658"/>
                </a:lnTo>
                <a:close/>
              </a:path>
              <a:path w="499745" h="179070">
                <a:moveTo>
                  <a:pt x="337693" y="141732"/>
                </a:moveTo>
                <a:lnTo>
                  <a:pt x="175387" y="141732"/>
                </a:lnTo>
                <a:lnTo>
                  <a:pt x="175387" y="157226"/>
                </a:lnTo>
                <a:lnTo>
                  <a:pt x="337693" y="157226"/>
                </a:lnTo>
                <a:lnTo>
                  <a:pt x="337693" y="141732"/>
                </a:lnTo>
                <a:close/>
              </a:path>
              <a:path w="499745" h="179070">
                <a:moveTo>
                  <a:pt x="265429" y="98425"/>
                </a:moveTo>
                <a:lnTo>
                  <a:pt x="246888" y="98425"/>
                </a:lnTo>
                <a:lnTo>
                  <a:pt x="246888" y="141732"/>
                </a:lnTo>
                <a:lnTo>
                  <a:pt x="265429" y="141732"/>
                </a:lnTo>
                <a:lnTo>
                  <a:pt x="265429" y="98425"/>
                </a:lnTo>
                <a:close/>
              </a:path>
              <a:path w="499745" h="179070">
                <a:moveTo>
                  <a:pt x="317500" y="15240"/>
                </a:moveTo>
                <a:lnTo>
                  <a:pt x="195579" y="15240"/>
                </a:lnTo>
                <a:lnTo>
                  <a:pt x="195579" y="98425"/>
                </a:lnTo>
                <a:lnTo>
                  <a:pt x="319150" y="98425"/>
                </a:lnTo>
                <a:lnTo>
                  <a:pt x="319150" y="83312"/>
                </a:lnTo>
                <a:lnTo>
                  <a:pt x="214375" y="83312"/>
                </a:lnTo>
                <a:lnTo>
                  <a:pt x="214375" y="30480"/>
                </a:lnTo>
                <a:lnTo>
                  <a:pt x="317500" y="30480"/>
                </a:lnTo>
                <a:lnTo>
                  <a:pt x="317500" y="15240"/>
                </a:lnTo>
                <a:close/>
              </a:path>
              <a:path w="499745" h="179070">
                <a:moveTo>
                  <a:pt x="498475" y="1651"/>
                </a:moveTo>
                <a:lnTo>
                  <a:pt x="479678" y="1651"/>
                </a:lnTo>
                <a:lnTo>
                  <a:pt x="479678" y="42926"/>
                </a:lnTo>
                <a:lnTo>
                  <a:pt x="451230" y="42926"/>
                </a:lnTo>
                <a:lnTo>
                  <a:pt x="451230" y="58293"/>
                </a:lnTo>
                <a:lnTo>
                  <a:pt x="479678" y="58293"/>
                </a:lnTo>
                <a:lnTo>
                  <a:pt x="479678" y="77851"/>
                </a:lnTo>
                <a:lnTo>
                  <a:pt x="450976" y="77851"/>
                </a:lnTo>
                <a:lnTo>
                  <a:pt x="450976" y="93091"/>
                </a:lnTo>
                <a:lnTo>
                  <a:pt x="479678" y="93091"/>
                </a:lnTo>
                <a:lnTo>
                  <a:pt x="479678" y="115824"/>
                </a:lnTo>
                <a:lnTo>
                  <a:pt x="498475" y="115824"/>
                </a:lnTo>
                <a:lnTo>
                  <a:pt x="498475" y="1651"/>
                </a:lnTo>
                <a:close/>
              </a:path>
              <a:path w="499745" h="179070">
                <a:moveTo>
                  <a:pt x="450596" y="20193"/>
                </a:moveTo>
                <a:lnTo>
                  <a:pt x="350900" y="20193"/>
                </a:lnTo>
                <a:lnTo>
                  <a:pt x="350900" y="35306"/>
                </a:lnTo>
                <a:lnTo>
                  <a:pt x="450596" y="35306"/>
                </a:lnTo>
                <a:lnTo>
                  <a:pt x="450596" y="20193"/>
                </a:lnTo>
                <a:close/>
              </a:path>
              <a:path w="499745" h="179070">
                <a:moveTo>
                  <a:pt x="410972" y="0"/>
                </a:moveTo>
                <a:lnTo>
                  <a:pt x="392429" y="0"/>
                </a:lnTo>
                <a:lnTo>
                  <a:pt x="392429" y="20193"/>
                </a:lnTo>
                <a:lnTo>
                  <a:pt x="410972" y="20193"/>
                </a:lnTo>
                <a:lnTo>
                  <a:pt x="41097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74304" y="4189476"/>
            <a:ext cx="367030" cy="147320"/>
          </a:xfrm>
          <a:custGeom>
            <a:avLst/>
            <a:gdLst/>
            <a:ahLst/>
            <a:cxnLst/>
            <a:rect l="l" t="t" r="r" b="b"/>
            <a:pathLst>
              <a:path w="367029" h="147320">
                <a:moveTo>
                  <a:pt x="173990" y="0"/>
                </a:moveTo>
                <a:lnTo>
                  <a:pt x="159257" y="0"/>
                </a:lnTo>
                <a:lnTo>
                  <a:pt x="152907" y="1524"/>
                </a:lnTo>
                <a:lnTo>
                  <a:pt x="130334" y="27305"/>
                </a:lnTo>
                <a:lnTo>
                  <a:pt x="130428" y="40386"/>
                </a:lnTo>
                <a:lnTo>
                  <a:pt x="131952" y="46228"/>
                </a:lnTo>
                <a:lnTo>
                  <a:pt x="134874" y="51688"/>
                </a:lnTo>
                <a:lnTo>
                  <a:pt x="137668" y="57150"/>
                </a:lnTo>
                <a:lnTo>
                  <a:pt x="141477" y="62484"/>
                </a:lnTo>
                <a:lnTo>
                  <a:pt x="146176" y="67818"/>
                </a:lnTo>
                <a:lnTo>
                  <a:pt x="140219" y="71981"/>
                </a:lnTo>
                <a:lnTo>
                  <a:pt x="118491" y="114554"/>
                </a:lnTo>
                <a:lnTo>
                  <a:pt x="120396" y="121412"/>
                </a:lnTo>
                <a:lnTo>
                  <a:pt x="151526" y="145494"/>
                </a:lnTo>
                <a:lnTo>
                  <a:pt x="164973" y="146812"/>
                </a:lnTo>
                <a:lnTo>
                  <a:pt x="171576" y="146812"/>
                </a:lnTo>
                <a:lnTo>
                  <a:pt x="201929" y="133350"/>
                </a:lnTo>
                <a:lnTo>
                  <a:pt x="225866" y="133350"/>
                </a:lnTo>
                <a:lnTo>
                  <a:pt x="222283" y="129031"/>
                </a:lnTo>
                <a:lnTo>
                  <a:pt x="160020" y="129031"/>
                </a:lnTo>
                <a:lnTo>
                  <a:pt x="155448" y="127888"/>
                </a:lnTo>
                <a:lnTo>
                  <a:pt x="139573" y="103886"/>
                </a:lnTo>
                <a:lnTo>
                  <a:pt x="140589" y="100837"/>
                </a:lnTo>
                <a:lnTo>
                  <a:pt x="142748" y="96900"/>
                </a:lnTo>
                <a:lnTo>
                  <a:pt x="145034" y="92963"/>
                </a:lnTo>
                <a:lnTo>
                  <a:pt x="148971" y="88900"/>
                </a:lnTo>
                <a:lnTo>
                  <a:pt x="154431" y="84709"/>
                </a:lnTo>
                <a:lnTo>
                  <a:pt x="157988" y="81915"/>
                </a:lnTo>
                <a:lnTo>
                  <a:pt x="182689" y="81915"/>
                </a:lnTo>
                <a:lnTo>
                  <a:pt x="173227" y="70612"/>
                </a:lnTo>
                <a:lnTo>
                  <a:pt x="189102" y="59181"/>
                </a:lnTo>
                <a:lnTo>
                  <a:pt x="191515" y="56768"/>
                </a:lnTo>
                <a:lnTo>
                  <a:pt x="161798" y="56768"/>
                </a:lnTo>
                <a:lnTo>
                  <a:pt x="158496" y="52831"/>
                </a:lnTo>
                <a:lnTo>
                  <a:pt x="155701" y="48894"/>
                </a:lnTo>
                <a:lnTo>
                  <a:pt x="153543" y="45212"/>
                </a:lnTo>
                <a:lnTo>
                  <a:pt x="151256" y="41529"/>
                </a:lnTo>
                <a:lnTo>
                  <a:pt x="150276" y="37973"/>
                </a:lnTo>
                <a:lnTo>
                  <a:pt x="150177" y="36068"/>
                </a:lnTo>
                <a:lnTo>
                  <a:pt x="150150" y="31242"/>
                </a:lnTo>
                <a:lnTo>
                  <a:pt x="150875" y="28701"/>
                </a:lnTo>
                <a:lnTo>
                  <a:pt x="163575" y="17653"/>
                </a:lnTo>
                <a:lnTo>
                  <a:pt x="199074" y="17653"/>
                </a:lnTo>
                <a:lnTo>
                  <a:pt x="195072" y="10922"/>
                </a:lnTo>
                <a:lnTo>
                  <a:pt x="190880" y="7238"/>
                </a:lnTo>
                <a:lnTo>
                  <a:pt x="185674" y="4318"/>
                </a:lnTo>
                <a:lnTo>
                  <a:pt x="180340" y="1524"/>
                </a:lnTo>
                <a:lnTo>
                  <a:pt x="173990" y="0"/>
                </a:lnTo>
                <a:close/>
              </a:path>
              <a:path w="367029" h="147320">
                <a:moveTo>
                  <a:pt x="225866" y="133350"/>
                </a:moveTo>
                <a:lnTo>
                  <a:pt x="201929" y="133350"/>
                </a:lnTo>
                <a:lnTo>
                  <a:pt x="211709" y="144906"/>
                </a:lnTo>
                <a:lnTo>
                  <a:pt x="235457" y="144906"/>
                </a:lnTo>
                <a:lnTo>
                  <a:pt x="225866" y="133350"/>
                </a:lnTo>
                <a:close/>
              </a:path>
              <a:path w="367029" h="147320">
                <a:moveTo>
                  <a:pt x="182689" y="81915"/>
                </a:moveTo>
                <a:lnTo>
                  <a:pt x="157988" y="81915"/>
                </a:lnTo>
                <a:lnTo>
                  <a:pt x="190119" y="119506"/>
                </a:lnTo>
                <a:lnTo>
                  <a:pt x="186436" y="122681"/>
                </a:lnTo>
                <a:lnTo>
                  <a:pt x="182372" y="124968"/>
                </a:lnTo>
                <a:lnTo>
                  <a:pt x="178180" y="126618"/>
                </a:lnTo>
                <a:lnTo>
                  <a:pt x="173863" y="128269"/>
                </a:lnTo>
                <a:lnTo>
                  <a:pt x="169545" y="129031"/>
                </a:lnTo>
                <a:lnTo>
                  <a:pt x="222283" y="129031"/>
                </a:lnTo>
                <a:lnTo>
                  <a:pt x="215011" y="120268"/>
                </a:lnTo>
                <a:lnTo>
                  <a:pt x="218186" y="116459"/>
                </a:lnTo>
                <a:lnTo>
                  <a:pt x="220979" y="111125"/>
                </a:lnTo>
                <a:lnTo>
                  <a:pt x="223134" y="104901"/>
                </a:lnTo>
                <a:lnTo>
                  <a:pt x="201929" y="104901"/>
                </a:lnTo>
                <a:lnTo>
                  <a:pt x="182689" y="81915"/>
                </a:lnTo>
                <a:close/>
              </a:path>
              <a:path w="367029" h="147320">
                <a:moveTo>
                  <a:pt x="226949" y="79756"/>
                </a:moveTo>
                <a:lnTo>
                  <a:pt x="207899" y="79756"/>
                </a:lnTo>
                <a:lnTo>
                  <a:pt x="207840" y="85090"/>
                </a:lnTo>
                <a:lnTo>
                  <a:pt x="207391" y="89026"/>
                </a:lnTo>
                <a:lnTo>
                  <a:pt x="206375" y="93344"/>
                </a:lnTo>
                <a:lnTo>
                  <a:pt x="205231" y="97536"/>
                </a:lnTo>
                <a:lnTo>
                  <a:pt x="203835" y="101346"/>
                </a:lnTo>
                <a:lnTo>
                  <a:pt x="201929" y="104901"/>
                </a:lnTo>
                <a:lnTo>
                  <a:pt x="223134" y="104901"/>
                </a:lnTo>
                <a:lnTo>
                  <a:pt x="225551" y="97917"/>
                </a:lnTo>
                <a:lnTo>
                  <a:pt x="226822" y="89662"/>
                </a:lnTo>
                <a:lnTo>
                  <a:pt x="226949" y="79756"/>
                </a:lnTo>
                <a:close/>
              </a:path>
              <a:path w="367029" h="147320">
                <a:moveTo>
                  <a:pt x="199074" y="17653"/>
                </a:moveTo>
                <a:lnTo>
                  <a:pt x="170179" y="17653"/>
                </a:lnTo>
                <a:lnTo>
                  <a:pt x="172974" y="18415"/>
                </a:lnTo>
                <a:lnTo>
                  <a:pt x="177800" y="21209"/>
                </a:lnTo>
                <a:lnTo>
                  <a:pt x="179704" y="22987"/>
                </a:lnTo>
                <a:lnTo>
                  <a:pt x="182245" y="27305"/>
                </a:lnTo>
                <a:lnTo>
                  <a:pt x="183006" y="29591"/>
                </a:lnTo>
                <a:lnTo>
                  <a:pt x="182879" y="36068"/>
                </a:lnTo>
                <a:lnTo>
                  <a:pt x="181864" y="39624"/>
                </a:lnTo>
                <a:lnTo>
                  <a:pt x="179577" y="42544"/>
                </a:lnTo>
                <a:lnTo>
                  <a:pt x="177419" y="45466"/>
                </a:lnTo>
                <a:lnTo>
                  <a:pt x="174371" y="48132"/>
                </a:lnTo>
                <a:lnTo>
                  <a:pt x="170434" y="50673"/>
                </a:lnTo>
                <a:lnTo>
                  <a:pt x="161798" y="56768"/>
                </a:lnTo>
                <a:lnTo>
                  <a:pt x="191515" y="56768"/>
                </a:lnTo>
                <a:lnTo>
                  <a:pt x="193801" y="54482"/>
                </a:lnTo>
                <a:lnTo>
                  <a:pt x="200405" y="44068"/>
                </a:lnTo>
                <a:lnTo>
                  <a:pt x="202056" y="37973"/>
                </a:lnTo>
                <a:lnTo>
                  <a:pt x="202181" y="31368"/>
                </a:lnTo>
                <a:lnTo>
                  <a:pt x="202184" y="25526"/>
                </a:lnTo>
                <a:lnTo>
                  <a:pt x="200660" y="20319"/>
                </a:lnTo>
                <a:lnTo>
                  <a:pt x="199074" y="17653"/>
                </a:lnTo>
                <a:close/>
              </a:path>
              <a:path w="367029" h="147320">
                <a:moveTo>
                  <a:pt x="299339" y="1524"/>
                </a:moveTo>
                <a:lnTo>
                  <a:pt x="251460" y="1524"/>
                </a:lnTo>
                <a:lnTo>
                  <a:pt x="251460" y="144906"/>
                </a:lnTo>
                <a:lnTo>
                  <a:pt x="297942" y="144906"/>
                </a:lnTo>
                <a:lnTo>
                  <a:pt x="308488" y="144287"/>
                </a:lnTo>
                <a:lnTo>
                  <a:pt x="348615" y="125856"/>
                </a:lnTo>
                <a:lnTo>
                  <a:pt x="273176" y="125856"/>
                </a:lnTo>
                <a:lnTo>
                  <a:pt x="273176" y="20574"/>
                </a:lnTo>
                <a:lnTo>
                  <a:pt x="348945" y="20574"/>
                </a:lnTo>
                <a:lnTo>
                  <a:pt x="342737" y="14900"/>
                </a:lnTo>
                <a:lnTo>
                  <a:pt x="335661" y="10160"/>
                </a:lnTo>
                <a:lnTo>
                  <a:pt x="327681" y="6417"/>
                </a:lnTo>
                <a:lnTo>
                  <a:pt x="318976" y="3746"/>
                </a:lnTo>
                <a:lnTo>
                  <a:pt x="309532" y="2123"/>
                </a:lnTo>
                <a:lnTo>
                  <a:pt x="299339" y="1524"/>
                </a:lnTo>
                <a:close/>
              </a:path>
              <a:path w="367029" h="147320">
                <a:moveTo>
                  <a:pt x="348945" y="20574"/>
                </a:moveTo>
                <a:lnTo>
                  <a:pt x="297942" y="20574"/>
                </a:lnTo>
                <a:lnTo>
                  <a:pt x="308996" y="21482"/>
                </a:lnTo>
                <a:lnTo>
                  <a:pt x="318563" y="24034"/>
                </a:lnTo>
                <a:lnTo>
                  <a:pt x="344554" y="61094"/>
                </a:lnTo>
                <a:lnTo>
                  <a:pt x="345313" y="73025"/>
                </a:lnTo>
                <a:lnTo>
                  <a:pt x="344552" y="85048"/>
                </a:lnTo>
                <a:lnTo>
                  <a:pt x="318071" y="122332"/>
                </a:lnTo>
                <a:lnTo>
                  <a:pt x="296799" y="125856"/>
                </a:lnTo>
                <a:lnTo>
                  <a:pt x="348615" y="125856"/>
                </a:lnTo>
                <a:lnTo>
                  <a:pt x="366327" y="83859"/>
                </a:lnTo>
                <a:lnTo>
                  <a:pt x="366902" y="73025"/>
                </a:lnTo>
                <a:lnTo>
                  <a:pt x="366329" y="62263"/>
                </a:lnTo>
                <a:lnTo>
                  <a:pt x="364791" y="52276"/>
                </a:lnTo>
                <a:lnTo>
                  <a:pt x="362277" y="43074"/>
                </a:lnTo>
                <a:lnTo>
                  <a:pt x="358775" y="34671"/>
                </a:lnTo>
                <a:lnTo>
                  <a:pt x="354270" y="27144"/>
                </a:lnTo>
                <a:lnTo>
                  <a:pt x="348945" y="20574"/>
                </a:lnTo>
                <a:close/>
              </a:path>
              <a:path w="367029" h="147320">
                <a:moveTo>
                  <a:pt x="51053" y="1524"/>
                </a:moveTo>
                <a:lnTo>
                  <a:pt x="0" y="1524"/>
                </a:lnTo>
                <a:lnTo>
                  <a:pt x="0" y="144906"/>
                </a:lnTo>
                <a:lnTo>
                  <a:pt x="21717" y="144906"/>
                </a:lnTo>
                <a:lnTo>
                  <a:pt x="21717" y="90805"/>
                </a:lnTo>
                <a:lnTo>
                  <a:pt x="76821" y="90805"/>
                </a:lnTo>
                <a:lnTo>
                  <a:pt x="74675" y="86868"/>
                </a:lnTo>
                <a:lnTo>
                  <a:pt x="83312" y="83566"/>
                </a:lnTo>
                <a:lnTo>
                  <a:pt x="89916" y="78486"/>
                </a:lnTo>
                <a:lnTo>
                  <a:pt x="93919" y="72009"/>
                </a:lnTo>
                <a:lnTo>
                  <a:pt x="21717" y="72009"/>
                </a:lnTo>
                <a:lnTo>
                  <a:pt x="21717" y="20193"/>
                </a:lnTo>
                <a:lnTo>
                  <a:pt x="93651" y="20193"/>
                </a:lnTo>
                <a:lnTo>
                  <a:pt x="91567" y="16382"/>
                </a:lnTo>
                <a:lnTo>
                  <a:pt x="59005" y="1954"/>
                </a:lnTo>
                <a:lnTo>
                  <a:pt x="51053" y="1524"/>
                </a:lnTo>
                <a:close/>
              </a:path>
              <a:path w="367029" h="147320">
                <a:moveTo>
                  <a:pt x="76821" y="90805"/>
                </a:moveTo>
                <a:lnTo>
                  <a:pt x="52450" y="90805"/>
                </a:lnTo>
                <a:lnTo>
                  <a:pt x="81534" y="144906"/>
                </a:lnTo>
                <a:lnTo>
                  <a:pt x="106299" y="144906"/>
                </a:lnTo>
                <a:lnTo>
                  <a:pt x="76821" y="90805"/>
                </a:lnTo>
                <a:close/>
              </a:path>
              <a:path w="367029" h="147320">
                <a:moveTo>
                  <a:pt x="93651" y="20193"/>
                </a:moveTo>
                <a:lnTo>
                  <a:pt x="59436" y="20193"/>
                </a:lnTo>
                <a:lnTo>
                  <a:pt x="67055" y="22606"/>
                </a:lnTo>
                <a:lnTo>
                  <a:pt x="71754" y="27305"/>
                </a:lnTo>
                <a:lnTo>
                  <a:pt x="76580" y="31876"/>
                </a:lnTo>
                <a:lnTo>
                  <a:pt x="78867" y="38354"/>
                </a:lnTo>
                <a:lnTo>
                  <a:pt x="78867" y="54610"/>
                </a:lnTo>
                <a:lnTo>
                  <a:pt x="76580" y="60960"/>
                </a:lnTo>
                <a:lnTo>
                  <a:pt x="67055" y="69723"/>
                </a:lnTo>
                <a:lnTo>
                  <a:pt x="59436" y="72009"/>
                </a:lnTo>
                <a:lnTo>
                  <a:pt x="93919" y="72009"/>
                </a:lnTo>
                <a:lnTo>
                  <a:pt x="100711" y="46481"/>
                </a:lnTo>
                <a:lnTo>
                  <a:pt x="100711" y="37718"/>
                </a:lnTo>
                <a:lnTo>
                  <a:pt x="98932" y="29844"/>
                </a:lnTo>
                <a:lnTo>
                  <a:pt x="93651" y="2019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08390" y="4173220"/>
            <a:ext cx="340360" cy="174625"/>
          </a:xfrm>
          <a:custGeom>
            <a:avLst/>
            <a:gdLst/>
            <a:ahLst/>
            <a:cxnLst/>
            <a:rect l="l" t="t" r="r" b="b"/>
            <a:pathLst>
              <a:path w="340359" h="174625">
                <a:moveTo>
                  <a:pt x="218820" y="129920"/>
                </a:moveTo>
                <a:lnTo>
                  <a:pt x="199898" y="129920"/>
                </a:lnTo>
                <a:lnTo>
                  <a:pt x="199898" y="174243"/>
                </a:lnTo>
                <a:lnTo>
                  <a:pt x="320928" y="174243"/>
                </a:lnTo>
                <a:lnTo>
                  <a:pt x="320928" y="159003"/>
                </a:lnTo>
                <a:lnTo>
                  <a:pt x="218820" y="159003"/>
                </a:lnTo>
                <a:lnTo>
                  <a:pt x="218820" y="129920"/>
                </a:lnTo>
                <a:close/>
              </a:path>
              <a:path w="340359" h="174625">
                <a:moveTo>
                  <a:pt x="314578" y="634"/>
                </a:moveTo>
                <a:lnTo>
                  <a:pt x="295782" y="634"/>
                </a:lnTo>
                <a:lnTo>
                  <a:pt x="295782" y="139191"/>
                </a:lnTo>
                <a:lnTo>
                  <a:pt x="314578" y="139191"/>
                </a:lnTo>
                <a:lnTo>
                  <a:pt x="314578" y="76961"/>
                </a:lnTo>
                <a:lnTo>
                  <a:pt x="339851" y="76961"/>
                </a:lnTo>
                <a:lnTo>
                  <a:pt x="339851" y="61340"/>
                </a:lnTo>
                <a:lnTo>
                  <a:pt x="314578" y="61340"/>
                </a:lnTo>
                <a:lnTo>
                  <a:pt x="314578" y="634"/>
                </a:lnTo>
                <a:close/>
              </a:path>
              <a:path w="340359" h="174625">
                <a:moveTo>
                  <a:pt x="220852" y="37718"/>
                </a:moveTo>
                <a:lnTo>
                  <a:pt x="187325" y="59308"/>
                </a:lnTo>
                <a:lnTo>
                  <a:pt x="187325" y="72516"/>
                </a:lnTo>
                <a:lnTo>
                  <a:pt x="220090" y="91693"/>
                </a:lnTo>
                <a:lnTo>
                  <a:pt x="220090" y="103885"/>
                </a:lnTo>
                <a:lnTo>
                  <a:pt x="211708" y="104266"/>
                </a:lnTo>
                <a:lnTo>
                  <a:pt x="203707" y="104520"/>
                </a:lnTo>
                <a:lnTo>
                  <a:pt x="195833" y="104520"/>
                </a:lnTo>
                <a:lnTo>
                  <a:pt x="180720" y="104774"/>
                </a:lnTo>
                <a:lnTo>
                  <a:pt x="173862" y="104774"/>
                </a:lnTo>
                <a:lnTo>
                  <a:pt x="175767" y="119760"/>
                </a:lnTo>
                <a:lnTo>
                  <a:pt x="210057" y="119252"/>
                </a:lnTo>
                <a:lnTo>
                  <a:pt x="248411" y="116966"/>
                </a:lnTo>
                <a:lnTo>
                  <a:pt x="287274" y="111886"/>
                </a:lnTo>
                <a:lnTo>
                  <a:pt x="286189" y="103123"/>
                </a:lnTo>
                <a:lnTo>
                  <a:pt x="239013" y="103123"/>
                </a:lnTo>
                <a:lnTo>
                  <a:pt x="239013" y="91693"/>
                </a:lnTo>
                <a:lnTo>
                  <a:pt x="249046" y="90423"/>
                </a:lnTo>
                <a:lnTo>
                  <a:pt x="257048" y="87502"/>
                </a:lnTo>
                <a:lnTo>
                  <a:pt x="262762" y="82930"/>
                </a:lnTo>
                <a:lnTo>
                  <a:pt x="267469" y="79247"/>
                </a:lnTo>
                <a:lnTo>
                  <a:pt x="229488" y="79247"/>
                </a:lnTo>
                <a:lnTo>
                  <a:pt x="221741" y="79120"/>
                </a:lnTo>
                <a:lnTo>
                  <a:pt x="215773" y="77850"/>
                </a:lnTo>
                <a:lnTo>
                  <a:pt x="211581" y="75437"/>
                </a:lnTo>
                <a:lnTo>
                  <a:pt x="207263" y="72897"/>
                </a:lnTo>
                <a:lnTo>
                  <a:pt x="205231" y="69468"/>
                </a:lnTo>
                <a:lnTo>
                  <a:pt x="205231" y="60578"/>
                </a:lnTo>
                <a:lnTo>
                  <a:pt x="207263" y="57022"/>
                </a:lnTo>
                <a:lnTo>
                  <a:pt x="211581" y="54482"/>
                </a:lnTo>
                <a:lnTo>
                  <a:pt x="215773" y="51942"/>
                </a:lnTo>
                <a:lnTo>
                  <a:pt x="221741" y="50672"/>
                </a:lnTo>
                <a:lnTo>
                  <a:pt x="266630" y="50672"/>
                </a:lnTo>
                <a:lnTo>
                  <a:pt x="262889" y="46227"/>
                </a:lnTo>
                <a:lnTo>
                  <a:pt x="257936" y="43179"/>
                </a:lnTo>
                <a:lnTo>
                  <a:pt x="245363" y="38861"/>
                </a:lnTo>
                <a:lnTo>
                  <a:pt x="238816" y="37845"/>
                </a:lnTo>
                <a:lnTo>
                  <a:pt x="229488" y="37845"/>
                </a:lnTo>
                <a:lnTo>
                  <a:pt x="220852" y="37718"/>
                </a:lnTo>
                <a:close/>
              </a:path>
              <a:path w="340359" h="174625">
                <a:moveTo>
                  <a:pt x="285623" y="98551"/>
                </a:moveTo>
                <a:lnTo>
                  <a:pt x="246887" y="102742"/>
                </a:lnTo>
                <a:lnTo>
                  <a:pt x="239013" y="103123"/>
                </a:lnTo>
                <a:lnTo>
                  <a:pt x="286189" y="103123"/>
                </a:lnTo>
                <a:lnTo>
                  <a:pt x="285623" y="98551"/>
                </a:lnTo>
                <a:close/>
              </a:path>
              <a:path w="340359" h="174625">
                <a:moveTo>
                  <a:pt x="266630" y="50672"/>
                </a:moveTo>
                <a:lnTo>
                  <a:pt x="236981" y="50672"/>
                </a:lnTo>
                <a:lnTo>
                  <a:pt x="242950" y="51942"/>
                </a:lnTo>
                <a:lnTo>
                  <a:pt x="251332" y="57022"/>
                </a:lnTo>
                <a:lnTo>
                  <a:pt x="253491" y="60578"/>
                </a:lnTo>
                <a:lnTo>
                  <a:pt x="253491" y="69468"/>
                </a:lnTo>
                <a:lnTo>
                  <a:pt x="229488" y="79247"/>
                </a:lnTo>
                <a:lnTo>
                  <a:pt x="267469" y="79247"/>
                </a:lnTo>
                <a:lnTo>
                  <a:pt x="268604" y="78358"/>
                </a:lnTo>
                <a:lnTo>
                  <a:pt x="271463" y="72516"/>
                </a:lnTo>
                <a:lnTo>
                  <a:pt x="271577" y="69468"/>
                </a:lnTo>
                <a:lnTo>
                  <a:pt x="271525" y="59308"/>
                </a:lnTo>
                <a:lnTo>
                  <a:pt x="269748" y="54482"/>
                </a:lnTo>
                <a:lnTo>
                  <a:pt x="266630" y="50672"/>
                </a:lnTo>
                <a:close/>
              </a:path>
              <a:path w="340359" h="174625">
                <a:moveTo>
                  <a:pt x="237998" y="37718"/>
                </a:moveTo>
                <a:lnTo>
                  <a:pt x="229488" y="37845"/>
                </a:lnTo>
                <a:lnTo>
                  <a:pt x="238816" y="37845"/>
                </a:lnTo>
                <a:lnTo>
                  <a:pt x="237998" y="37718"/>
                </a:lnTo>
                <a:close/>
              </a:path>
              <a:path w="340359" h="174625">
                <a:moveTo>
                  <a:pt x="280669" y="17017"/>
                </a:moveTo>
                <a:lnTo>
                  <a:pt x="178434" y="17017"/>
                </a:lnTo>
                <a:lnTo>
                  <a:pt x="178434" y="30860"/>
                </a:lnTo>
                <a:lnTo>
                  <a:pt x="280669" y="30860"/>
                </a:lnTo>
                <a:lnTo>
                  <a:pt x="280669" y="17017"/>
                </a:lnTo>
                <a:close/>
              </a:path>
              <a:path w="340359" h="174625">
                <a:moveTo>
                  <a:pt x="239013" y="0"/>
                </a:moveTo>
                <a:lnTo>
                  <a:pt x="220090" y="0"/>
                </a:lnTo>
                <a:lnTo>
                  <a:pt x="220090" y="17017"/>
                </a:lnTo>
                <a:lnTo>
                  <a:pt x="239013" y="17017"/>
                </a:lnTo>
                <a:lnTo>
                  <a:pt x="239013" y="0"/>
                </a:lnTo>
                <a:close/>
              </a:path>
              <a:path w="340359" h="174625">
                <a:moveTo>
                  <a:pt x="51180" y="118998"/>
                </a:moveTo>
                <a:lnTo>
                  <a:pt x="32384" y="118998"/>
                </a:lnTo>
                <a:lnTo>
                  <a:pt x="32384" y="174243"/>
                </a:lnTo>
                <a:lnTo>
                  <a:pt x="152400" y="174243"/>
                </a:lnTo>
                <a:lnTo>
                  <a:pt x="152400" y="159003"/>
                </a:lnTo>
                <a:lnTo>
                  <a:pt x="51180" y="159003"/>
                </a:lnTo>
                <a:lnTo>
                  <a:pt x="51180" y="118998"/>
                </a:lnTo>
                <a:close/>
              </a:path>
              <a:path w="340359" h="174625">
                <a:moveTo>
                  <a:pt x="147574" y="761"/>
                </a:moveTo>
                <a:lnTo>
                  <a:pt x="128777" y="761"/>
                </a:lnTo>
                <a:lnTo>
                  <a:pt x="128777" y="48640"/>
                </a:lnTo>
                <a:lnTo>
                  <a:pt x="94995" y="48640"/>
                </a:lnTo>
                <a:lnTo>
                  <a:pt x="94995" y="63880"/>
                </a:lnTo>
                <a:lnTo>
                  <a:pt x="128777" y="63880"/>
                </a:lnTo>
                <a:lnTo>
                  <a:pt x="128777" y="130682"/>
                </a:lnTo>
                <a:lnTo>
                  <a:pt x="147574" y="130682"/>
                </a:lnTo>
                <a:lnTo>
                  <a:pt x="147574" y="761"/>
                </a:lnTo>
                <a:close/>
              </a:path>
              <a:path w="340359" h="174625">
                <a:moveTo>
                  <a:pt x="63245" y="29717"/>
                </a:moveTo>
                <a:lnTo>
                  <a:pt x="44068" y="29717"/>
                </a:lnTo>
                <a:lnTo>
                  <a:pt x="44068" y="44830"/>
                </a:lnTo>
                <a:lnTo>
                  <a:pt x="42290" y="52704"/>
                </a:lnTo>
                <a:lnTo>
                  <a:pt x="18377" y="84258"/>
                </a:lnTo>
                <a:lnTo>
                  <a:pt x="0" y="93598"/>
                </a:lnTo>
                <a:lnTo>
                  <a:pt x="9651" y="108838"/>
                </a:lnTo>
                <a:lnTo>
                  <a:pt x="42116" y="86187"/>
                </a:lnTo>
                <a:lnTo>
                  <a:pt x="53975" y="66166"/>
                </a:lnTo>
                <a:lnTo>
                  <a:pt x="72571" y="66166"/>
                </a:lnTo>
                <a:lnTo>
                  <a:pt x="71881" y="65277"/>
                </a:lnTo>
                <a:lnTo>
                  <a:pt x="65024" y="51307"/>
                </a:lnTo>
                <a:lnTo>
                  <a:pt x="63373" y="44068"/>
                </a:lnTo>
                <a:lnTo>
                  <a:pt x="63245" y="36575"/>
                </a:lnTo>
                <a:lnTo>
                  <a:pt x="63245" y="29717"/>
                </a:lnTo>
                <a:close/>
              </a:path>
              <a:path w="340359" h="174625">
                <a:moveTo>
                  <a:pt x="72571" y="66166"/>
                </a:moveTo>
                <a:lnTo>
                  <a:pt x="53975" y="66166"/>
                </a:lnTo>
                <a:lnTo>
                  <a:pt x="57217" y="72548"/>
                </a:lnTo>
                <a:lnTo>
                  <a:pt x="89150" y="101927"/>
                </a:lnTo>
                <a:lnTo>
                  <a:pt x="96392" y="104901"/>
                </a:lnTo>
                <a:lnTo>
                  <a:pt x="106044" y="89915"/>
                </a:lnTo>
                <a:lnTo>
                  <a:pt x="99595" y="87393"/>
                </a:lnTo>
                <a:lnTo>
                  <a:pt x="93599" y="84407"/>
                </a:lnTo>
                <a:lnTo>
                  <a:pt x="88078" y="80968"/>
                </a:lnTo>
                <a:lnTo>
                  <a:pt x="83057" y="77088"/>
                </a:lnTo>
                <a:lnTo>
                  <a:pt x="76707" y="71500"/>
                </a:lnTo>
                <a:lnTo>
                  <a:pt x="72571" y="66166"/>
                </a:lnTo>
                <a:close/>
              </a:path>
              <a:path w="340359" h="174625">
                <a:moveTo>
                  <a:pt x="101345" y="14223"/>
                </a:moveTo>
                <a:lnTo>
                  <a:pt x="5714" y="14223"/>
                </a:lnTo>
                <a:lnTo>
                  <a:pt x="5714" y="29717"/>
                </a:lnTo>
                <a:lnTo>
                  <a:pt x="101345" y="29717"/>
                </a:lnTo>
                <a:lnTo>
                  <a:pt x="101345" y="1422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109202" y="4173854"/>
            <a:ext cx="687705" cy="177800"/>
          </a:xfrm>
          <a:custGeom>
            <a:avLst/>
            <a:gdLst/>
            <a:ahLst/>
            <a:cxnLst/>
            <a:rect l="l" t="t" r="r" b="b"/>
            <a:pathLst>
              <a:path w="687704" h="177800">
                <a:moveTo>
                  <a:pt x="316992" y="119126"/>
                </a:moveTo>
                <a:lnTo>
                  <a:pt x="193040" y="119126"/>
                </a:lnTo>
                <a:lnTo>
                  <a:pt x="193040" y="133985"/>
                </a:lnTo>
                <a:lnTo>
                  <a:pt x="297942" y="133985"/>
                </a:lnTo>
                <a:lnTo>
                  <a:pt x="297942" y="177292"/>
                </a:lnTo>
                <a:lnTo>
                  <a:pt x="316992" y="177292"/>
                </a:lnTo>
                <a:lnTo>
                  <a:pt x="316992" y="119126"/>
                </a:lnTo>
                <a:close/>
              </a:path>
              <a:path w="687704" h="177800">
                <a:moveTo>
                  <a:pt x="667639" y="108204"/>
                </a:moveTo>
                <a:lnTo>
                  <a:pt x="544576" y="108204"/>
                </a:lnTo>
                <a:lnTo>
                  <a:pt x="544576" y="121666"/>
                </a:lnTo>
                <a:lnTo>
                  <a:pt x="649097" y="121666"/>
                </a:lnTo>
                <a:lnTo>
                  <a:pt x="649097" y="134747"/>
                </a:lnTo>
                <a:lnTo>
                  <a:pt x="544702" y="134747"/>
                </a:lnTo>
                <a:lnTo>
                  <a:pt x="544702" y="175133"/>
                </a:lnTo>
                <a:lnTo>
                  <a:pt x="673226" y="175133"/>
                </a:lnTo>
                <a:lnTo>
                  <a:pt x="673226" y="161925"/>
                </a:lnTo>
                <a:lnTo>
                  <a:pt x="563499" y="161925"/>
                </a:lnTo>
                <a:lnTo>
                  <a:pt x="563499" y="147193"/>
                </a:lnTo>
                <a:lnTo>
                  <a:pt x="667639" y="147193"/>
                </a:lnTo>
                <a:lnTo>
                  <a:pt x="667639" y="108204"/>
                </a:lnTo>
                <a:close/>
              </a:path>
              <a:path w="687704" h="177800">
                <a:moveTo>
                  <a:pt x="687704" y="81280"/>
                </a:moveTo>
                <a:lnTo>
                  <a:pt x="525399" y="81280"/>
                </a:lnTo>
                <a:lnTo>
                  <a:pt x="525399" y="95758"/>
                </a:lnTo>
                <a:lnTo>
                  <a:pt x="687704" y="95758"/>
                </a:lnTo>
                <a:lnTo>
                  <a:pt x="687704" y="81280"/>
                </a:lnTo>
                <a:close/>
              </a:path>
              <a:path w="687704" h="177800">
                <a:moveTo>
                  <a:pt x="337184" y="88011"/>
                </a:moveTo>
                <a:lnTo>
                  <a:pt x="175005" y="88011"/>
                </a:lnTo>
                <a:lnTo>
                  <a:pt x="175005" y="103505"/>
                </a:lnTo>
                <a:lnTo>
                  <a:pt x="337184" y="103505"/>
                </a:lnTo>
                <a:lnTo>
                  <a:pt x="337184" y="88011"/>
                </a:lnTo>
                <a:close/>
              </a:path>
              <a:path w="687704" h="177800">
                <a:moveTo>
                  <a:pt x="265049" y="62103"/>
                </a:moveTo>
                <a:lnTo>
                  <a:pt x="246506" y="62103"/>
                </a:lnTo>
                <a:lnTo>
                  <a:pt x="246506" y="88011"/>
                </a:lnTo>
                <a:lnTo>
                  <a:pt x="265049" y="88011"/>
                </a:lnTo>
                <a:lnTo>
                  <a:pt x="265049" y="62103"/>
                </a:lnTo>
                <a:close/>
              </a:path>
              <a:path w="687704" h="177800">
                <a:moveTo>
                  <a:pt x="265302" y="2794"/>
                </a:moveTo>
                <a:lnTo>
                  <a:pt x="246252" y="2794"/>
                </a:lnTo>
                <a:lnTo>
                  <a:pt x="246125" y="17780"/>
                </a:lnTo>
                <a:lnTo>
                  <a:pt x="243204" y="24765"/>
                </a:lnTo>
                <a:lnTo>
                  <a:pt x="208351" y="51022"/>
                </a:lnTo>
                <a:lnTo>
                  <a:pt x="184276" y="57023"/>
                </a:lnTo>
                <a:lnTo>
                  <a:pt x="191262" y="71882"/>
                </a:lnTo>
                <a:lnTo>
                  <a:pt x="229885" y="58594"/>
                </a:lnTo>
                <a:lnTo>
                  <a:pt x="255777" y="34036"/>
                </a:lnTo>
                <a:lnTo>
                  <a:pt x="276148" y="34036"/>
                </a:lnTo>
                <a:lnTo>
                  <a:pt x="273579" y="31369"/>
                </a:lnTo>
                <a:lnTo>
                  <a:pt x="268224" y="24892"/>
                </a:lnTo>
                <a:lnTo>
                  <a:pt x="265429" y="17907"/>
                </a:lnTo>
                <a:lnTo>
                  <a:pt x="265302" y="2794"/>
                </a:lnTo>
                <a:close/>
              </a:path>
              <a:path w="687704" h="177800">
                <a:moveTo>
                  <a:pt x="276148" y="34036"/>
                </a:moveTo>
                <a:lnTo>
                  <a:pt x="255777" y="34036"/>
                </a:lnTo>
                <a:lnTo>
                  <a:pt x="259588" y="40513"/>
                </a:lnTo>
                <a:lnTo>
                  <a:pt x="293243" y="64389"/>
                </a:lnTo>
                <a:lnTo>
                  <a:pt x="319913" y="71882"/>
                </a:lnTo>
                <a:lnTo>
                  <a:pt x="327278" y="57023"/>
                </a:lnTo>
                <a:lnTo>
                  <a:pt x="318823" y="55594"/>
                </a:lnTo>
                <a:lnTo>
                  <a:pt x="310784" y="53594"/>
                </a:lnTo>
                <a:lnTo>
                  <a:pt x="278211" y="36163"/>
                </a:lnTo>
                <a:lnTo>
                  <a:pt x="276148" y="34036"/>
                </a:lnTo>
                <a:close/>
              </a:path>
              <a:path w="687704" h="177800">
                <a:moveTo>
                  <a:pt x="413130" y="45085"/>
                </a:moveTo>
                <a:lnTo>
                  <a:pt x="396240" y="45085"/>
                </a:lnTo>
                <a:lnTo>
                  <a:pt x="388747" y="46482"/>
                </a:lnTo>
                <a:lnTo>
                  <a:pt x="376047" y="52070"/>
                </a:lnTo>
                <a:lnTo>
                  <a:pt x="371094" y="55880"/>
                </a:lnTo>
                <a:lnTo>
                  <a:pt x="367665" y="60833"/>
                </a:lnTo>
                <a:lnTo>
                  <a:pt x="364108" y="65786"/>
                </a:lnTo>
                <a:lnTo>
                  <a:pt x="362330" y="71628"/>
                </a:lnTo>
                <a:lnTo>
                  <a:pt x="362330" y="86995"/>
                </a:lnTo>
                <a:lnTo>
                  <a:pt x="395224" y="110363"/>
                </a:lnTo>
                <a:lnTo>
                  <a:pt x="395224" y="128397"/>
                </a:lnTo>
                <a:lnTo>
                  <a:pt x="386715" y="128778"/>
                </a:lnTo>
                <a:lnTo>
                  <a:pt x="378459" y="128905"/>
                </a:lnTo>
                <a:lnTo>
                  <a:pt x="370586" y="128905"/>
                </a:lnTo>
                <a:lnTo>
                  <a:pt x="362584" y="129032"/>
                </a:lnTo>
                <a:lnTo>
                  <a:pt x="348106" y="129032"/>
                </a:lnTo>
                <a:lnTo>
                  <a:pt x="351027" y="144653"/>
                </a:lnTo>
                <a:lnTo>
                  <a:pt x="375727" y="144545"/>
                </a:lnTo>
                <a:lnTo>
                  <a:pt x="422655" y="142494"/>
                </a:lnTo>
                <a:lnTo>
                  <a:pt x="461518" y="137541"/>
                </a:lnTo>
                <a:lnTo>
                  <a:pt x="460700" y="127635"/>
                </a:lnTo>
                <a:lnTo>
                  <a:pt x="414020" y="127635"/>
                </a:lnTo>
                <a:lnTo>
                  <a:pt x="414020" y="110617"/>
                </a:lnTo>
                <a:lnTo>
                  <a:pt x="441677" y="96520"/>
                </a:lnTo>
                <a:lnTo>
                  <a:pt x="397128" y="96520"/>
                </a:lnTo>
                <a:lnTo>
                  <a:pt x="391159" y="94869"/>
                </a:lnTo>
                <a:lnTo>
                  <a:pt x="386715" y="91694"/>
                </a:lnTo>
                <a:lnTo>
                  <a:pt x="382397" y="88519"/>
                </a:lnTo>
                <a:lnTo>
                  <a:pt x="380111" y="84074"/>
                </a:lnTo>
                <a:lnTo>
                  <a:pt x="379983" y="78359"/>
                </a:lnTo>
                <a:lnTo>
                  <a:pt x="380111" y="72644"/>
                </a:lnTo>
                <a:lnTo>
                  <a:pt x="404749" y="59690"/>
                </a:lnTo>
                <a:lnTo>
                  <a:pt x="441012" y="59690"/>
                </a:lnTo>
                <a:lnTo>
                  <a:pt x="438276" y="55880"/>
                </a:lnTo>
                <a:lnTo>
                  <a:pt x="433324" y="52070"/>
                </a:lnTo>
                <a:lnTo>
                  <a:pt x="420497" y="46482"/>
                </a:lnTo>
                <a:lnTo>
                  <a:pt x="413130" y="45085"/>
                </a:lnTo>
                <a:close/>
              </a:path>
              <a:path w="687704" h="177800">
                <a:moveTo>
                  <a:pt x="460375" y="123698"/>
                </a:moveTo>
                <a:lnTo>
                  <a:pt x="421894" y="127381"/>
                </a:lnTo>
                <a:lnTo>
                  <a:pt x="414020" y="127635"/>
                </a:lnTo>
                <a:lnTo>
                  <a:pt x="460700" y="127635"/>
                </a:lnTo>
                <a:lnTo>
                  <a:pt x="460375" y="123698"/>
                </a:lnTo>
                <a:close/>
              </a:path>
              <a:path w="687704" h="177800">
                <a:moveTo>
                  <a:pt x="441012" y="59690"/>
                </a:moveTo>
                <a:lnTo>
                  <a:pt x="404749" y="59690"/>
                </a:lnTo>
                <a:lnTo>
                  <a:pt x="412242" y="59817"/>
                </a:lnTo>
                <a:lnTo>
                  <a:pt x="418211" y="61468"/>
                </a:lnTo>
                <a:lnTo>
                  <a:pt x="427100" y="68072"/>
                </a:lnTo>
                <a:lnTo>
                  <a:pt x="429387" y="72644"/>
                </a:lnTo>
                <a:lnTo>
                  <a:pt x="429387" y="84074"/>
                </a:lnTo>
                <a:lnTo>
                  <a:pt x="427100" y="88519"/>
                </a:lnTo>
                <a:lnTo>
                  <a:pt x="418211" y="94869"/>
                </a:lnTo>
                <a:lnTo>
                  <a:pt x="412242" y="96520"/>
                </a:lnTo>
                <a:lnTo>
                  <a:pt x="441677" y="96520"/>
                </a:lnTo>
                <a:lnTo>
                  <a:pt x="444119" y="94234"/>
                </a:lnTo>
                <a:lnTo>
                  <a:pt x="447294" y="86995"/>
                </a:lnTo>
                <a:lnTo>
                  <a:pt x="447294" y="71628"/>
                </a:lnTo>
                <a:lnTo>
                  <a:pt x="445516" y="65786"/>
                </a:lnTo>
                <a:lnTo>
                  <a:pt x="441832" y="60833"/>
                </a:lnTo>
                <a:lnTo>
                  <a:pt x="441012" y="59690"/>
                </a:lnTo>
                <a:close/>
              </a:path>
              <a:path w="687704" h="177800">
                <a:moveTo>
                  <a:pt x="91567" y="18542"/>
                </a:moveTo>
                <a:lnTo>
                  <a:pt x="8890" y="18542"/>
                </a:lnTo>
                <a:lnTo>
                  <a:pt x="8890" y="34163"/>
                </a:lnTo>
                <a:lnTo>
                  <a:pt x="72390" y="34163"/>
                </a:lnTo>
                <a:lnTo>
                  <a:pt x="70008" y="49256"/>
                </a:lnTo>
                <a:lnTo>
                  <a:pt x="51434" y="89154"/>
                </a:lnTo>
                <a:lnTo>
                  <a:pt x="15716" y="121032"/>
                </a:lnTo>
                <a:lnTo>
                  <a:pt x="0" y="129794"/>
                </a:lnTo>
                <a:lnTo>
                  <a:pt x="10414" y="144526"/>
                </a:lnTo>
                <a:lnTo>
                  <a:pt x="47757" y="119844"/>
                </a:lnTo>
                <a:lnTo>
                  <a:pt x="72850" y="89916"/>
                </a:lnTo>
                <a:lnTo>
                  <a:pt x="89550" y="43672"/>
                </a:lnTo>
                <a:lnTo>
                  <a:pt x="91064" y="31255"/>
                </a:lnTo>
                <a:lnTo>
                  <a:pt x="91567" y="18542"/>
                </a:lnTo>
                <a:close/>
              </a:path>
              <a:path w="687704" h="177800">
                <a:moveTo>
                  <a:pt x="667257" y="4572"/>
                </a:moveTo>
                <a:lnTo>
                  <a:pt x="545719" y="4572"/>
                </a:lnTo>
                <a:lnTo>
                  <a:pt x="545719" y="17780"/>
                </a:lnTo>
                <a:lnTo>
                  <a:pt x="648462" y="17780"/>
                </a:lnTo>
                <a:lnTo>
                  <a:pt x="648462" y="30480"/>
                </a:lnTo>
                <a:lnTo>
                  <a:pt x="546100" y="30480"/>
                </a:lnTo>
                <a:lnTo>
                  <a:pt x="546100" y="69596"/>
                </a:lnTo>
                <a:lnTo>
                  <a:pt x="670178" y="69596"/>
                </a:lnTo>
                <a:lnTo>
                  <a:pt x="670178" y="56388"/>
                </a:lnTo>
                <a:lnTo>
                  <a:pt x="564769" y="56388"/>
                </a:lnTo>
                <a:lnTo>
                  <a:pt x="564769" y="42926"/>
                </a:lnTo>
                <a:lnTo>
                  <a:pt x="667257" y="42926"/>
                </a:lnTo>
                <a:lnTo>
                  <a:pt x="667257" y="4572"/>
                </a:lnTo>
                <a:close/>
              </a:path>
              <a:path w="687704" h="177800">
                <a:moveTo>
                  <a:pt x="457707" y="20955"/>
                </a:moveTo>
                <a:lnTo>
                  <a:pt x="351408" y="20955"/>
                </a:lnTo>
                <a:lnTo>
                  <a:pt x="351408" y="35941"/>
                </a:lnTo>
                <a:lnTo>
                  <a:pt x="457707" y="35941"/>
                </a:lnTo>
                <a:lnTo>
                  <a:pt x="457707" y="20955"/>
                </a:lnTo>
                <a:close/>
              </a:path>
              <a:path w="687704" h="177800">
                <a:moveTo>
                  <a:pt x="414020" y="381"/>
                </a:moveTo>
                <a:lnTo>
                  <a:pt x="395224" y="381"/>
                </a:lnTo>
                <a:lnTo>
                  <a:pt x="395224" y="20955"/>
                </a:lnTo>
                <a:lnTo>
                  <a:pt x="414020" y="20955"/>
                </a:lnTo>
                <a:lnTo>
                  <a:pt x="414020" y="381"/>
                </a:lnTo>
                <a:close/>
              </a:path>
              <a:path w="687704" h="177800">
                <a:moveTo>
                  <a:pt x="489203" y="0"/>
                </a:moveTo>
                <a:lnTo>
                  <a:pt x="470407" y="0"/>
                </a:lnTo>
                <a:lnTo>
                  <a:pt x="470407" y="177292"/>
                </a:lnTo>
                <a:lnTo>
                  <a:pt x="489203" y="177292"/>
                </a:lnTo>
                <a:lnTo>
                  <a:pt x="489203" y="90043"/>
                </a:lnTo>
                <a:lnTo>
                  <a:pt x="516000" y="90043"/>
                </a:lnTo>
                <a:lnTo>
                  <a:pt x="516000" y="74168"/>
                </a:lnTo>
                <a:lnTo>
                  <a:pt x="489203" y="74168"/>
                </a:lnTo>
                <a:lnTo>
                  <a:pt x="489203" y="0"/>
                </a:lnTo>
                <a:close/>
              </a:path>
              <a:path w="687704" h="177800">
                <a:moveTo>
                  <a:pt x="137922" y="0"/>
                </a:moveTo>
                <a:lnTo>
                  <a:pt x="119125" y="0"/>
                </a:lnTo>
                <a:lnTo>
                  <a:pt x="119125" y="177165"/>
                </a:lnTo>
                <a:lnTo>
                  <a:pt x="137922" y="177165"/>
                </a:lnTo>
                <a:lnTo>
                  <a:pt x="137922" y="86233"/>
                </a:lnTo>
                <a:lnTo>
                  <a:pt x="165480" y="86233"/>
                </a:lnTo>
                <a:lnTo>
                  <a:pt x="165480" y="70612"/>
                </a:lnTo>
                <a:lnTo>
                  <a:pt x="137922" y="70612"/>
                </a:lnTo>
                <a:lnTo>
                  <a:pt x="13792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862946" y="4173854"/>
            <a:ext cx="340995" cy="177165"/>
          </a:xfrm>
          <a:custGeom>
            <a:avLst/>
            <a:gdLst/>
            <a:ahLst/>
            <a:cxnLst/>
            <a:rect l="l" t="t" r="r" b="b"/>
            <a:pathLst>
              <a:path w="340995" h="177164">
                <a:moveTo>
                  <a:pt x="81152" y="119761"/>
                </a:moveTo>
                <a:lnTo>
                  <a:pt x="35559" y="127000"/>
                </a:lnTo>
                <a:lnTo>
                  <a:pt x="19557" y="148463"/>
                </a:lnTo>
                <a:lnTo>
                  <a:pt x="20629" y="155082"/>
                </a:lnTo>
                <a:lnTo>
                  <a:pt x="54927" y="175212"/>
                </a:lnTo>
                <a:lnTo>
                  <a:pt x="81152" y="176911"/>
                </a:lnTo>
                <a:lnTo>
                  <a:pt x="94986" y="176531"/>
                </a:lnTo>
                <a:lnTo>
                  <a:pt x="133294" y="165750"/>
                </a:lnTo>
                <a:lnTo>
                  <a:pt x="136402" y="162687"/>
                </a:lnTo>
                <a:lnTo>
                  <a:pt x="81152" y="162687"/>
                </a:lnTo>
                <a:lnTo>
                  <a:pt x="71296" y="162524"/>
                </a:lnTo>
                <a:lnTo>
                  <a:pt x="38353" y="153162"/>
                </a:lnTo>
                <a:lnTo>
                  <a:pt x="38353" y="143637"/>
                </a:lnTo>
                <a:lnTo>
                  <a:pt x="81152" y="133731"/>
                </a:lnTo>
                <a:lnTo>
                  <a:pt x="135921" y="133731"/>
                </a:lnTo>
                <a:lnTo>
                  <a:pt x="133294" y="131121"/>
                </a:lnTo>
                <a:lnTo>
                  <a:pt x="126364" y="127000"/>
                </a:lnTo>
                <a:lnTo>
                  <a:pt x="117603" y="123761"/>
                </a:lnTo>
                <a:lnTo>
                  <a:pt x="107140" y="121475"/>
                </a:lnTo>
                <a:lnTo>
                  <a:pt x="94986" y="120142"/>
                </a:lnTo>
                <a:lnTo>
                  <a:pt x="81152" y="119761"/>
                </a:lnTo>
                <a:close/>
              </a:path>
              <a:path w="340995" h="177164">
                <a:moveTo>
                  <a:pt x="135921" y="133731"/>
                </a:moveTo>
                <a:lnTo>
                  <a:pt x="81152" y="133731"/>
                </a:lnTo>
                <a:lnTo>
                  <a:pt x="90896" y="133969"/>
                </a:lnTo>
                <a:lnTo>
                  <a:pt x="99377" y="134683"/>
                </a:lnTo>
                <a:lnTo>
                  <a:pt x="106620" y="135874"/>
                </a:lnTo>
                <a:lnTo>
                  <a:pt x="112649" y="137541"/>
                </a:lnTo>
                <a:lnTo>
                  <a:pt x="119887" y="140081"/>
                </a:lnTo>
                <a:lnTo>
                  <a:pt x="123444" y="143637"/>
                </a:lnTo>
                <a:lnTo>
                  <a:pt x="123444" y="153162"/>
                </a:lnTo>
                <a:lnTo>
                  <a:pt x="81152" y="162687"/>
                </a:lnTo>
                <a:lnTo>
                  <a:pt x="136402" y="162687"/>
                </a:lnTo>
                <a:lnTo>
                  <a:pt x="138271" y="160845"/>
                </a:lnTo>
                <a:lnTo>
                  <a:pt x="141295" y="155082"/>
                </a:lnTo>
                <a:lnTo>
                  <a:pt x="142367" y="148463"/>
                </a:lnTo>
                <a:lnTo>
                  <a:pt x="141295" y="141841"/>
                </a:lnTo>
                <a:lnTo>
                  <a:pt x="138271" y="136064"/>
                </a:lnTo>
                <a:lnTo>
                  <a:pt x="135921" y="133731"/>
                </a:lnTo>
                <a:close/>
              </a:path>
              <a:path w="340995" h="177164">
                <a:moveTo>
                  <a:pt x="221360" y="122301"/>
                </a:moveTo>
                <a:lnTo>
                  <a:pt x="202564" y="122301"/>
                </a:lnTo>
                <a:lnTo>
                  <a:pt x="202564" y="173609"/>
                </a:lnTo>
                <a:lnTo>
                  <a:pt x="322579" y="173609"/>
                </a:lnTo>
                <a:lnTo>
                  <a:pt x="322579" y="158369"/>
                </a:lnTo>
                <a:lnTo>
                  <a:pt x="221360" y="158369"/>
                </a:lnTo>
                <a:lnTo>
                  <a:pt x="221360" y="122301"/>
                </a:lnTo>
                <a:close/>
              </a:path>
              <a:path w="340995" h="177164">
                <a:moveTo>
                  <a:pt x="314959" y="127"/>
                </a:moveTo>
                <a:lnTo>
                  <a:pt x="296163" y="127"/>
                </a:lnTo>
                <a:lnTo>
                  <a:pt x="296163" y="132842"/>
                </a:lnTo>
                <a:lnTo>
                  <a:pt x="314959" y="132842"/>
                </a:lnTo>
                <a:lnTo>
                  <a:pt x="314959" y="72771"/>
                </a:lnTo>
                <a:lnTo>
                  <a:pt x="340741" y="72771"/>
                </a:lnTo>
                <a:lnTo>
                  <a:pt x="340741" y="57150"/>
                </a:lnTo>
                <a:lnTo>
                  <a:pt x="314959" y="57150"/>
                </a:lnTo>
                <a:lnTo>
                  <a:pt x="314959" y="127"/>
                </a:lnTo>
                <a:close/>
              </a:path>
              <a:path w="340995" h="177164">
                <a:moveTo>
                  <a:pt x="228726" y="44450"/>
                </a:moveTo>
                <a:lnTo>
                  <a:pt x="187451" y="65278"/>
                </a:lnTo>
                <a:lnTo>
                  <a:pt x="185547" y="71247"/>
                </a:lnTo>
                <a:lnTo>
                  <a:pt x="185547" y="84709"/>
                </a:lnTo>
                <a:lnTo>
                  <a:pt x="187451" y="90551"/>
                </a:lnTo>
                <a:lnTo>
                  <a:pt x="194563" y="100457"/>
                </a:lnTo>
                <a:lnTo>
                  <a:pt x="199644" y="104394"/>
                </a:lnTo>
                <a:lnTo>
                  <a:pt x="206121" y="107061"/>
                </a:lnTo>
                <a:lnTo>
                  <a:pt x="212471" y="109855"/>
                </a:lnTo>
                <a:lnTo>
                  <a:pt x="220091" y="111125"/>
                </a:lnTo>
                <a:lnTo>
                  <a:pt x="228726" y="111252"/>
                </a:lnTo>
                <a:lnTo>
                  <a:pt x="237235" y="111125"/>
                </a:lnTo>
                <a:lnTo>
                  <a:pt x="244728" y="109855"/>
                </a:lnTo>
                <a:lnTo>
                  <a:pt x="251205" y="107061"/>
                </a:lnTo>
                <a:lnTo>
                  <a:pt x="257555" y="104394"/>
                </a:lnTo>
                <a:lnTo>
                  <a:pt x="262635" y="100457"/>
                </a:lnTo>
                <a:lnTo>
                  <a:pt x="265462" y="96520"/>
                </a:lnTo>
                <a:lnTo>
                  <a:pt x="221106" y="96520"/>
                </a:lnTo>
                <a:lnTo>
                  <a:pt x="215010" y="94869"/>
                </a:lnTo>
                <a:lnTo>
                  <a:pt x="210566" y="91567"/>
                </a:lnTo>
                <a:lnTo>
                  <a:pt x="205994" y="88265"/>
                </a:lnTo>
                <a:lnTo>
                  <a:pt x="203834" y="83693"/>
                </a:lnTo>
                <a:lnTo>
                  <a:pt x="203834" y="72009"/>
                </a:lnTo>
                <a:lnTo>
                  <a:pt x="205994" y="67437"/>
                </a:lnTo>
                <a:lnTo>
                  <a:pt x="210566" y="64135"/>
                </a:lnTo>
                <a:lnTo>
                  <a:pt x="215010" y="60706"/>
                </a:lnTo>
                <a:lnTo>
                  <a:pt x="221106" y="59055"/>
                </a:lnTo>
                <a:lnTo>
                  <a:pt x="228726" y="58928"/>
                </a:lnTo>
                <a:lnTo>
                  <a:pt x="265189" y="58928"/>
                </a:lnTo>
                <a:lnTo>
                  <a:pt x="262635" y="55372"/>
                </a:lnTo>
                <a:lnTo>
                  <a:pt x="257555" y="51435"/>
                </a:lnTo>
                <a:lnTo>
                  <a:pt x="251205" y="48641"/>
                </a:lnTo>
                <a:lnTo>
                  <a:pt x="244728" y="45974"/>
                </a:lnTo>
                <a:lnTo>
                  <a:pt x="237235" y="44577"/>
                </a:lnTo>
                <a:lnTo>
                  <a:pt x="228726" y="44450"/>
                </a:lnTo>
                <a:close/>
              </a:path>
              <a:path w="340995" h="177164">
                <a:moveTo>
                  <a:pt x="265189" y="58928"/>
                </a:moveTo>
                <a:lnTo>
                  <a:pt x="228726" y="58928"/>
                </a:lnTo>
                <a:lnTo>
                  <a:pt x="236347" y="59055"/>
                </a:lnTo>
                <a:lnTo>
                  <a:pt x="242443" y="60706"/>
                </a:lnTo>
                <a:lnTo>
                  <a:pt x="246887" y="64135"/>
                </a:lnTo>
                <a:lnTo>
                  <a:pt x="251459" y="67437"/>
                </a:lnTo>
                <a:lnTo>
                  <a:pt x="253873" y="72009"/>
                </a:lnTo>
                <a:lnTo>
                  <a:pt x="253873" y="83693"/>
                </a:lnTo>
                <a:lnTo>
                  <a:pt x="251459" y="88265"/>
                </a:lnTo>
                <a:lnTo>
                  <a:pt x="246887" y="91567"/>
                </a:lnTo>
                <a:lnTo>
                  <a:pt x="242443" y="94869"/>
                </a:lnTo>
                <a:lnTo>
                  <a:pt x="236347" y="96520"/>
                </a:lnTo>
                <a:lnTo>
                  <a:pt x="265462" y="96520"/>
                </a:lnTo>
                <a:lnTo>
                  <a:pt x="269748" y="90551"/>
                </a:lnTo>
                <a:lnTo>
                  <a:pt x="271652" y="84709"/>
                </a:lnTo>
                <a:lnTo>
                  <a:pt x="271652" y="71247"/>
                </a:lnTo>
                <a:lnTo>
                  <a:pt x="269748" y="65278"/>
                </a:lnTo>
                <a:lnTo>
                  <a:pt x="265189" y="58928"/>
                </a:lnTo>
                <a:close/>
              </a:path>
              <a:path w="340995" h="177164">
                <a:moveTo>
                  <a:pt x="281558" y="20701"/>
                </a:moveTo>
                <a:lnTo>
                  <a:pt x="175895" y="20701"/>
                </a:lnTo>
                <a:lnTo>
                  <a:pt x="175895" y="35941"/>
                </a:lnTo>
                <a:lnTo>
                  <a:pt x="281558" y="35941"/>
                </a:lnTo>
                <a:lnTo>
                  <a:pt x="281558" y="20701"/>
                </a:lnTo>
                <a:close/>
              </a:path>
              <a:path w="340995" h="177164">
                <a:moveTo>
                  <a:pt x="238251" y="0"/>
                </a:moveTo>
                <a:lnTo>
                  <a:pt x="219455" y="0"/>
                </a:lnTo>
                <a:lnTo>
                  <a:pt x="219455" y="20701"/>
                </a:lnTo>
                <a:lnTo>
                  <a:pt x="238251" y="20701"/>
                </a:lnTo>
                <a:lnTo>
                  <a:pt x="238251" y="0"/>
                </a:lnTo>
                <a:close/>
              </a:path>
              <a:path w="340995" h="177164">
                <a:moveTo>
                  <a:pt x="162051" y="93218"/>
                </a:moveTo>
                <a:lnTo>
                  <a:pt x="0" y="93218"/>
                </a:lnTo>
                <a:lnTo>
                  <a:pt x="0" y="108077"/>
                </a:lnTo>
                <a:lnTo>
                  <a:pt x="162051" y="108077"/>
                </a:lnTo>
                <a:lnTo>
                  <a:pt x="162051" y="93218"/>
                </a:lnTo>
                <a:close/>
              </a:path>
              <a:path w="340995" h="177164">
                <a:moveTo>
                  <a:pt x="90424" y="77724"/>
                </a:moveTo>
                <a:lnTo>
                  <a:pt x="71627" y="77724"/>
                </a:lnTo>
                <a:lnTo>
                  <a:pt x="71627" y="93218"/>
                </a:lnTo>
                <a:lnTo>
                  <a:pt x="90424" y="93218"/>
                </a:lnTo>
                <a:lnTo>
                  <a:pt x="90424" y="77724"/>
                </a:lnTo>
                <a:close/>
              </a:path>
              <a:path w="340995" h="177164">
                <a:moveTo>
                  <a:pt x="142367" y="4699"/>
                </a:moveTo>
                <a:lnTo>
                  <a:pt x="21208" y="4699"/>
                </a:lnTo>
                <a:lnTo>
                  <a:pt x="21208" y="77724"/>
                </a:lnTo>
                <a:lnTo>
                  <a:pt x="143509" y="77724"/>
                </a:lnTo>
                <a:lnTo>
                  <a:pt x="143509" y="63119"/>
                </a:lnTo>
                <a:lnTo>
                  <a:pt x="40131" y="63119"/>
                </a:lnTo>
                <a:lnTo>
                  <a:pt x="40131" y="48006"/>
                </a:lnTo>
                <a:lnTo>
                  <a:pt x="137795" y="48006"/>
                </a:lnTo>
                <a:lnTo>
                  <a:pt x="137795" y="34036"/>
                </a:lnTo>
                <a:lnTo>
                  <a:pt x="40131" y="34036"/>
                </a:lnTo>
                <a:lnTo>
                  <a:pt x="40131" y="19558"/>
                </a:lnTo>
                <a:lnTo>
                  <a:pt x="142367" y="19558"/>
                </a:lnTo>
                <a:lnTo>
                  <a:pt x="142367" y="469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265918" y="4173854"/>
            <a:ext cx="498475" cy="177800"/>
          </a:xfrm>
          <a:custGeom>
            <a:avLst/>
            <a:gdLst/>
            <a:ahLst/>
            <a:cxnLst/>
            <a:rect l="l" t="t" r="r" b="b"/>
            <a:pathLst>
              <a:path w="498475" h="177800">
                <a:moveTo>
                  <a:pt x="498093" y="114935"/>
                </a:moveTo>
                <a:lnTo>
                  <a:pt x="377951" y="114935"/>
                </a:lnTo>
                <a:lnTo>
                  <a:pt x="377951" y="130175"/>
                </a:lnTo>
                <a:lnTo>
                  <a:pt x="479298" y="130175"/>
                </a:lnTo>
                <a:lnTo>
                  <a:pt x="479298" y="177292"/>
                </a:lnTo>
                <a:lnTo>
                  <a:pt x="498093" y="177292"/>
                </a:lnTo>
                <a:lnTo>
                  <a:pt x="498093" y="114935"/>
                </a:lnTo>
                <a:close/>
              </a:path>
              <a:path w="498475" h="177800">
                <a:moveTo>
                  <a:pt x="91566" y="18542"/>
                </a:moveTo>
                <a:lnTo>
                  <a:pt x="8889" y="18542"/>
                </a:lnTo>
                <a:lnTo>
                  <a:pt x="8889" y="34163"/>
                </a:lnTo>
                <a:lnTo>
                  <a:pt x="72389" y="34163"/>
                </a:lnTo>
                <a:lnTo>
                  <a:pt x="70008" y="49256"/>
                </a:lnTo>
                <a:lnTo>
                  <a:pt x="51434" y="89154"/>
                </a:lnTo>
                <a:lnTo>
                  <a:pt x="15716" y="121032"/>
                </a:lnTo>
                <a:lnTo>
                  <a:pt x="0" y="129794"/>
                </a:lnTo>
                <a:lnTo>
                  <a:pt x="10413" y="144526"/>
                </a:lnTo>
                <a:lnTo>
                  <a:pt x="47757" y="119844"/>
                </a:lnTo>
                <a:lnTo>
                  <a:pt x="72850" y="89916"/>
                </a:lnTo>
                <a:lnTo>
                  <a:pt x="89550" y="43672"/>
                </a:lnTo>
                <a:lnTo>
                  <a:pt x="91064" y="31255"/>
                </a:lnTo>
                <a:lnTo>
                  <a:pt x="91566" y="18542"/>
                </a:lnTo>
                <a:close/>
              </a:path>
              <a:path w="498475" h="177800">
                <a:moveTo>
                  <a:pt x="240156" y="14859"/>
                </a:moveTo>
                <a:lnTo>
                  <a:pt x="221106" y="14859"/>
                </a:lnTo>
                <a:lnTo>
                  <a:pt x="221106" y="45085"/>
                </a:lnTo>
                <a:lnTo>
                  <a:pt x="220725" y="53584"/>
                </a:lnTo>
                <a:lnTo>
                  <a:pt x="207883" y="93170"/>
                </a:lnTo>
                <a:lnTo>
                  <a:pt x="180443" y="121677"/>
                </a:lnTo>
                <a:lnTo>
                  <a:pt x="173608" y="125222"/>
                </a:lnTo>
                <a:lnTo>
                  <a:pt x="185165" y="141097"/>
                </a:lnTo>
                <a:lnTo>
                  <a:pt x="218475" y="110172"/>
                </a:lnTo>
                <a:lnTo>
                  <a:pt x="231012" y="83312"/>
                </a:lnTo>
                <a:lnTo>
                  <a:pt x="248952" y="83312"/>
                </a:lnTo>
                <a:lnTo>
                  <a:pt x="240156" y="45085"/>
                </a:lnTo>
                <a:lnTo>
                  <a:pt x="240156" y="14859"/>
                </a:lnTo>
                <a:close/>
              </a:path>
              <a:path w="498475" h="177800">
                <a:moveTo>
                  <a:pt x="248952" y="83312"/>
                </a:moveTo>
                <a:lnTo>
                  <a:pt x="231012" y="83312"/>
                </a:lnTo>
                <a:lnTo>
                  <a:pt x="234487" y="92194"/>
                </a:lnTo>
                <a:lnTo>
                  <a:pt x="261350" y="128047"/>
                </a:lnTo>
                <a:lnTo>
                  <a:pt x="275716" y="137160"/>
                </a:lnTo>
                <a:lnTo>
                  <a:pt x="287020" y="122301"/>
                </a:lnTo>
                <a:lnTo>
                  <a:pt x="280281" y="118800"/>
                </a:lnTo>
                <a:lnTo>
                  <a:pt x="273970" y="114585"/>
                </a:lnTo>
                <a:lnTo>
                  <a:pt x="249366" y="84260"/>
                </a:lnTo>
                <a:lnTo>
                  <a:pt x="248952" y="83312"/>
                </a:lnTo>
                <a:close/>
              </a:path>
              <a:path w="498475" h="177800">
                <a:moveTo>
                  <a:pt x="498093" y="0"/>
                </a:moveTo>
                <a:lnTo>
                  <a:pt x="479298" y="0"/>
                </a:lnTo>
                <a:lnTo>
                  <a:pt x="479298" y="45085"/>
                </a:lnTo>
                <a:lnTo>
                  <a:pt x="446531" y="45085"/>
                </a:lnTo>
                <a:lnTo>
                  <a:pt x="446531" y="60579"/>
                </a:lnTo>
                <a:lnTo>
                  <a:pt x="479298" y="60579"/>
                </a:lnTo>
                <a:lnTo>
                  <a:pt x="479298" y="106045"/>
                </a:lnTo>
                <a:lnTo>
                  <a:pt x="498093" y="106045"/>
                </a:lnTo>
                <a:lnTo>
                  <a:pt x="498093" y="0"/>
                </a:lnTo>
                <a:close/>
              </a:path>
              <a:path w="498475" h="177800">
                <a:moveTo>
                  <a:pt x="413765" y="26670"/>
                </a:moveTo>
                <a:lnTo>
                  <a:pt x="394588" y="26670"/>
                </a:lnTo>
                <a:lnTo>
                  <a:pt x="394588" y="39751"/>
                </a:lnTo>
                <a:lnTo>
                  <a:pt x="392810" y="47498"/>
                </a:lnTo>
                <a:lnTo>
                  <a:pt x="368897" y="79198"/>
                </a:lnTo>
                <a:lnTo>
                  <a:pt x="350520" y="88646"/>
                </a:lnTo>
                <a:lnTo>
                  <a:pt x="360172" y="103505"/>
                </a:lnTo>
                <a:lnTo>
                  <a:pt x="392636" y="80980"/>
                </a:lnTo>
                <a:lnTo>
                  <a:pt x="404495" y="60960"/>
                </a:lnTo>
                <a:lnTo>
                  <a:pt x="422992" y="60960"/>
                </a:lnTo>
                <a:lnTo>
                  <a:pt x="422401" y="60198"/>
                </a:lnTo>
                <a:lnTo>
                  <a:pt x="415543" y="46228"/>
                </a:lnTo>
                <a:lnTo>
                  <a:pt x="413892" y="38989"/>
                </a:lnTo>
                <a:lnTo>
                  <a:pt x="413765" y="26670"/>
                </a:lnTo>
                <a:close/>
              </a:path>
              <a:path w="498475" h="177800">
                <a:moveTo>
                  <a:pt x="422992" y="60960"/>
                </a:moveTo>
                <a:lnTo>
                  <a:pt x="404495" y="60960"/>
                </a:lnTo>
                <a:lnTo>
                  <a:pt x="407737" y="67341"/>
                </a:lnTo>
                <a:lnTo>
                  <a:pt x="439670" y="96613"/>
                </a:lnTo>
                <a:lnTo>
                  <a:pt x="446912" y="99568"/>
                </a:lnTo>
                <a:lnTo>
                  <a:pt x="456564" y="84836"/>
                </a:lnTo>
                <a:lnTo>
                  <a:pt x="450115" y="82313"/>
                </a:lnTo>
                <a:lnTo>
                  <a:pt x="444119" y="79327"/>
                </a:lnTo>
                <a:lnTo>
                  <a:pt x="438598" y="75888"/>
                </a:lnTo>
                <a:lnTo>
                  <a:pt x="433577" y="72009"/>
                </a:lnTo>
                <a:lnTo>
                  <a:pt x="427227" y="66421"/>
                </a:lnTo>
                <a:lnTo>
                  <a:pt x="422992" y="60960"/>
                </a:lnTo>
                <a:close/>
              </a:path>
              <a:path w="498475" h="177800">
                <a:moveTo>
                  <a:pt x="451865" y="11430"/>
                </a:moveTo>
                <a:lnTo>
                  <a:pt x="356234" y="11430"/>
                </a:lnTo>
                <a:lnTo>
                  <a:pt x="356234" y="26670"/>
                </a:lnTo>
                <a:lnTo>
                  <a:pt x="451865" y="26670"/>
                </a:lnTo>
                <a:lnTo>
                  <a:pt x="451865" y="11430"/>
                </a:lnTo>
                <a:close/>
              </a:path>
              <a:path w="498475" h="177800">
                <a:moveTo>
                  <a:pt x="321945" y="0"/>
                </a:moveTo>
                <a:lnTo>
                  <a:pt x="303149" y="0"/>
                </a:lnTo>
                <a:lnTo>
                  <a:pt x="303149" y="177673"/>
                </a:lnTo>
                <a:lnTo>
                  <a:pt x="321945" y="177673"/>
                </a:lnTo>
                <a:lnTo>
                  <a:pt x="321945" y="0"/>
                </a:lnTo>
                <a:close/>
              </a:path>
              <a:path w="498475" h="177800">
                <a:moveTo>
                  <a:pt x="137922" y="0"/>
                </a:moveTo>
                <a:lnTo>
                  <a:pt x="119125" y="0"/>
                </a:lnTo>
                <a:lnTo>
                  <a:pt x="119125" y="177165"/>
                </a:lnTo>
                <a:lnTo>
                  <a:pt x="137922" y="177165"/>
                </a:lnTo>
                <a:lnTo>
                  <a:pt x="137922" y="86233"/>
                </a:lnTo>
                <a:lnTo>
                  <a:pt x="165480" y="86233"/>
                </a:lnTo>
                <a:lnTo>
                  <a:pt x="165480" y="70612"/>
                </a:lnTo>
                <a:lnTo>
                  <a:pt x="137922" y="70612"/>
                </a:lnTo>
                <a:lnTo>
                  <a:pt x="13792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42625" y="4173092"/>
            <a:ext cx="688340" cy="178435"/>
          </a:xfrm>
          <a:custGeom>
            <a:avLst/>
            <a:gdLst/>
            <a:ahLst/>
            <a:cxnLst/>
            <a:rect l="l" t="t" r="r" b="b"/>
            <a:pathLst>
              <a:path w="688340" h="178435">
                <a:moveTo>
                  <a:pt x="433324" y="112902"/>
                </a:moveTo>
                <a:lnTo>
                  <a:pt x="392556" y="119252"/>
                </a:lnTo>
                <a:lnTo>
                  <a:pt x="381000" y="127761"/>
                </a:lnTo>
                <a:lnTo>
                  <a:pt x="376174" y="132587"/>
                </a:lnTo>
                <a:lnTo>
                  <a:pt x="373760" y="138429"/>
                </a:lnTo>
                <a:lnTo>
                  <a:pt x="373760" y="152272"/>
                </a:lnTo>
                <a:lnTo>
                  <a:pt x="376174" y="157987"/>
                </a:lnTo>
                <a:lnTo>
                  <a:pt x="381092" y="162909"/>
                </a:lnTo>
                <a:lnTo>
                  <a:pt x="385699" y="167639"/>
                </a:lnTo>
                <a:lnTo>
                  <a:pt x="424342" y="177434"/>
                </a:lnTo>
                <a:lnTo>
                  <a:pt x="433324" y="177672"/>
                </a:lnTo>
                <a:lnTo>
                  <a:pt x="446393" y="177129"/>
                </a:lnTo>
                <a:lnTo>
                  <a:pt x="483213" y="164542"/>
                </a:lnTo>
                <a:lnTo>
                  <a:pt x="484406" y="163194"/>
                </a:lnTo>
                <a:lnTo>
                  <a:pt x="433324" y="163194"/>
                </a:lnTo>
                <a:lnTo>
                  <a:pt x="424082" y="162909"/>
                </a:lnTo>
                <a:lnTo>
                  <a:pt x="392556" y="151129"/>
                </a:lnTo>
                <a:lnTo>
                  <a:pt x="392556" y="139572"/>
                </a:lnTo>
                <a:lnTo>
                  <a:pt x="433324" y="127634"/>
                </a:lnTo>
                <a:lnTo>
                  <a:pt x="484597" y="127634"/>
                </a:lnTo>
                <a:lnTo>
                  <a:pt x="483213" y="126055"/>
                </a:lnTo>
                <a:lnTo>
                  <a:pt x="476503" y="121411"/>
                </a:lnTo>
                <a:lnTo>
                  <a:pt x="468006" y="117742"/>
                </a:lnTo>
                <a:lnTo>
                  <a:pt x="457962" y="115109"/>
                </a:lnTo>
                <a:lnTo>
                  <a:pt x="446393" y="113500"/>
                </a:lnTo>
                <a:lnTo>
                  <a:pt x="433324" y="112902"/>
                </a:lnTo>
                <a:close/>
              </a:path>
              <a:path w="688340" h="178435">
                <a:moveTo>
                  <a:pt x="484597" y="127634"/>
                </a:moveTo>
                <a:lnTo>
                  <a:pt x="433324" y="127634"/>
                </a:lnTo>
                <a:lnTo>
                  <a:pt x="442396" y="127918"/>
                </a:lnTo>
                <a:lnTo>
                  <a:pt x="450373" y="128762"/>
                </a:lnTo>
                <a:lnTo>
                  <a:pt x="457255" y="130153"/>
                </a:lnTo>
                <a:lnTo>
                  <a:pt x="463042" y="132079"/>
                </a:lnTo>
                <a:lnTo>
                  <a:pt x="470026" y="135127"/>
                </a:lnTo>
                <a:lnTo>
                  <a:pt x="473582" y="139572"/>
                </a:lnTo>
                <a:lnTo>
                  <a:pt x="473582" y="151129"/>
                </a:lnTo>
                <a:lnTo>
                  <a:pt x="433324" y="163194"/>
                </a:lnTo>
                <a:lnTo>
                  <a:pt x="484406" y="163194"/>
                </a:lnTo>
                <a:lnTo>
                  <a:pt x="488076" y="159051"/>
                </a:lnTo>
                <a:lnTo>
                  <a:pt x="491059" y="152679"/>
                </a:lnTo>
                <a:lnTo>
                  <a:pt x="492125" y="145414"/>
                </a:lnTo>
                <a:lnTo>
                  <a:pt x="491059" y="138056"/>
                </a:lnTo>
                <a:lnTo>
                  <a:pt x="488076" y="131603"/>
                </a:lnTo>
                <a:lnTo>
                  <a:pt x="484597" y="127634"/>
                </a:lnTo>
                <a:close/>
              </a:path>
              <a:path w="688340" h="178435">
                <a:moveTo>
                  <a:pt x="89153" y="110362"/>
                </a:moveTo>
                <a:lnTo>
                  <a:pt x="48005" y="116966"/>
                </a:lnTo>
                <a:lnTo>
                  <a:pt x="29082" y="137032"/>
                </a:lnTo>
                <a:lnTo>
                  <a:pt x="29082" y="151383"/>
                </a:lnTo>
                <a:lnTo>
                  <a:pt x="31496" y="157479"/>
                </a:lnTo>
                <a:lnTo>
                  <a:pt x="36391" y="162506"/>
                </a:lnTo>
                <a:lnTo>
                  <a:pt x="41148" y="167512"/>
                </a:lnTo>
                <a:lnTo>
                  <a:pt x="80133" y="177434"/>
                </a:lnTo>
                <a:lnTo>
                  <a:pt x="89153" y="177672"/>
                </a:lnTo>
                <a:lnTo>
                  <a:pt x="98155" y="177434"/>
                </a:lnTo>
                <a:lnTo>
                  <a:pt x="137032" y="167512"/>
                </a:lnTo>
                <a:lnTo>
                  <a:pt x="141497" y="162813"/>
                </a:lnTo>
                <a:lnTo>
                  <a:pt x="89153" y="162813"/>
                </a:lnTo>
                <a:lnTo>
                  <a:pt x="79890" y="162506"/>
                </a:lnTo>
                <a:lnTo>
                  <a:pt x="47878" y="150240"/>
                </a:lnTo>
                <a:lnTo>
                  <a:pt x="47878" y="138048"/>
                </a:lnTo>
                <a:lnTo>
                  <a:pt x="89153" y="125094"/>
                </a:lnTo>
                <a:lnTo>
                  <a:pt x="141135" y="125094"/>
                </a:lnTo>
                <a:lnTo>
                  <a:pt x="137032" y="120776"/>
                </a:lnTo>
                <a:lnTo>
                  <a:pt x="98155" y="110622"/>
                </a:lnTo>
                <a:lnTo>
                  <a:pt x="89153" y="110362"/>
                </a:lnTo>
                <a:close/>
              </a:path>
              <a:path w="688340" h="178435">
                <a:moveTo>
                  <a:pt x="141135" y="125094"/>
                </a:moveTo>
                <a:lnTo>
                  <a:pt x="89153" y="125094"/>
                </a:lnTo>
                <a:lnTo>
                  <a:pt x="98415" y="125404"/>
                </a:lnTo>
                <a:lnTo>
                  <a:pt x="106568" y="126333"/>
                </a:lnTo>
                <a:lnTo>
                  <a:pt x="113603" y="127881"/>
                </a:lnTo>
                <a:lnTo>
                  <a:pt x="119506" y="130047"/>
                </a:lnTo>
                <a:lnTo>
                  <a:pt x="126746" y="133349"/>
                </a:lnTo>
                <a:lnTo>
                  <a:pt x="130428" y="138048"/>
                </a:lnTo>
                <a:lnTo>
                  <a:pt x="130428" y="150240"/>
                </a:lnTo>
                <a:lnTo>
                  <a:pt x="89153" y="162813"/>
                </a:lnTo>
                <a:lnTo>
                  <a:pt x="141497" y="162813"/>
                </a:lnTo>
                <a:lnTo>
                  <a:pt x="146684" y="157479"/>
                </a:lnTo>
                <a:lnTo>
                  <a:pt x="149098" y="151383"/>
                </a:lnTo>
                <a:lnTo>
                  <a:pt x="149098" y="137032"/>
                </a:lnTo>
                <a:lnTo>
                  <a:pt x="146684" y="130936"/>
                </a:lnTo>
                <a:lnTo>
                  <a:pt x="141135" y="125094"/>
                </a:lnTo>
                <a:close/>
              </a:path>
              <a:path w="688340" h="178435">
                <a:moveTo>
                  <a:pt x="667766" y="107441"/>
                </a:moveTo>
                <a:lnTo>
                  <a:pt x="545846" y="107441"/>
                </a:lnTo>
                <a:lnTo>
                  <a:pt x="545846" y="121030"/>
                </a:lnTo>
                <a:lnTo>
                  <a:pt x="649097" y="121030"/>
                </a:lnTo>
                <a:lnTo>
                  <a:pt x="649097" y="134365"/>
                </a:lnTo>
                <a:lnTo>
                  <a:pt x="545973" y="134365"/>
                </a:lnTo>
                <a:lnTo>
                  <a:pt x="545973" y="176275"/>
                </a:lnTo>
                <a:lnTo>
                  <a:pt x="672719" y="176275"/>
                </a:lnTo>
                <a:lnTo>
                  <a:pt x="672719" y="162051"/>
                </a:lnTo>
                <a:lnTo>
                  <a:pt x="564388" y="162051"/>
                </a:lnTo>
                <a:lnTo>
                  <a:pt x="564388" y="147446"/>
                </a:lnTo>
                <a:lnTo>
                  <a:pt x="667766" y="147446"/>
                </a:lnTo>
                <a:lnTo>
                  <a:pt x="667766" y="107441"/>
                </a:lnTo>
                <a:close/>
              </a:path>
              <a:path w="688340" h="178435">
                <a:moveTo>
                  <a:pt x="616457" y="92582"/>
                </a:moveTo>
                <a:lnTo>
                  <a:pt x="597916" y="92582"/>
                </a:lnTo>
                <a:lnTo>
                  <a:pt x="597916" y="107441"/>
                </a:lnTo>
                <a:lnTo>
                  <a:pt x="616457" y="107441"/>
                </a:lnTo>
                <a:lnTo>
                  <a:pt x="616457" y="92582"/>
                </a:lnTo>
                <a:close/>
              </a:path>
              <a:path w="688340" h="178435">
                <a:moveTo>
                  <a:pt x="687958" y="78485"/>
                </a:moveTo>
                <a:lnTo>
                  <a:pt x="526669" y="78485"/>
                </a:lnTo>
                <a:lnTo>
                  <a:pt x="526669" y="92582"/>
                </a:lnTo>
                <a:lnTo>
                  <a:pt x="687958" y="92582"/>
                </a:lnTo>
                <a:lnTo>
                  <a:pt x="687958" y="78485"/>
                </a:lnTo>
                <a:close/>
              </a:path>
              <a:path w="688340" h="178435">
                <a:moveTo>
                  <a:pt x="229107" y="70357"/>
                </a:moveTo>
                <a:lnTo>
                  <a:pt x="210566" y="70357"/>
                </a:lnTo>
                <a:lnTo>
                  <a:pt x="210566" y="124078"/>
                </a:lnTo>
                <a:lnTo>
                  <a:pt x="185547" y="124586"/>
                </a:lnTo>
                <a:lnTo>
                  <a:pt x="174117" y="124586"/>
                </a:lnTo>
                <a:lnTo>
                  <a:pt x="176275" y="139826"/>
                </a:lnTo>
                <a:lnTo>
                  <a:pt x="184400" y="139876"/>
                </a:lnTo>
                <a:lnTo>
                  <a:pt x="229044" y="138906"/>
                </a:lnTo>
                <a:lnTo>
                  <a:pt x="267160" y="135889"/>
                </a:lnTo>
                <a:lnTo>
                  <a:pt x="286003" y="133349"/>
                </a:lnTo>
                <a:lnTo>
                  <a:pt x="285290" y="123443"/>
                </a:lnTo>
                <a:lnTo>
                  <a:pt x="229107" y="123443"/>
                </a:lnTo>
                <a:lnTo>
                  <a:pt x="229107" y="70357"/>
                </a:lnTo>
                <a:close/>
              </a:path>
              <a:path w="688340" h="178435">
                <a:moveTo>
                  <a:pt x="284988" y="119252"/>
                </a:moveTo>
                <a:lnTo>
                  <a:pt x="243379" y="122888"/>
                </a:lnTo>
                <a:lnTo>
                  <a:pt x="229107" y="123443"/>
                </a:lnTo>
                <a:lnTo>
                  <a:pt x="285290" y="123443"/>
                </a:lnTo>
                <a:lnTo>
                  <a:pt x="284988" y="119252"/>
                </a:lnTo>
                <a:close/>
              </a:path>
              <a:path w="688340" h="178435">
                <a:moveTo>
                  <a:pt x="274700" y="19684"/>
                </a:moveTo>
                <a:lnTo>
                  <a:pt x="184023" y="19684"/>
                </a:lnTo>
                <a:lnTo>
                  <a:pt x="184023" y="34924"/>
                </a:lnTo>
                <a:lnTo>
                  <a:pt x="256031" y="34924"/>
                </a:lnTo>
                <a:lnTo>
                  <a:pt x="255921" y="43259"/>
                </a:lnTo>
                <a:lnTo>
                  <a:pt x="252398" y="88647"/>
                </a:lnTo>
                <a:lnTo>
                  <a:pt x="250951" y="98678"/>
                </a:lnTo>
                <a:lnTo>
                  <a:pt x="269494" y="100075"/>
                </a:lnTo>
                <a:lnTo>
                  <a:pt x="274066" y="59054"/>
                </a:lnTo>
                <a:lnTo>
                  <a:pt x="274621" y="43259"/>
                </a:lnTo>
                <a:lnTo>
                  <a:pt x="274700" y="19684"/>
                </a:lnTo>
                <a:close/>
              </a:path>
              <a:path w="688340" h="178435">
                <a:moveTo>
                  <a:pt x="148463" y="761"/>
                </a:moveTo>
                <a:lnTo>
                  <a:pt x="129667" y="761"/>
                </a:lnTo>
                <a:lnTo>
                  <a:pt x="129667" y="36702"/>
                </a:lnTo>
                <a:lnTo>
                  <a:pt x="92328" y="36702"/>
                </a:lnTo>
                <a:lnTo>
                  <a:pt x="92328" y="52196"/>
                </a:lnTo>
                <a:lnTo>
                  <a:pt x="129667" y="52196"/>
                </a:lnTo>
                <a:lnTo>
                  <a:pt x="129667" y="105409"/>
                </a:lnTo>
                <a:lnTo>
                  <a:pt x="148463" y="105409"/>
                </a:lnTo>
                <a:lnTo>
                  <a:pt x="148463" y="761"/>
                </a:lnTo>
                <a:close/>
              </a:path>
              <a:path w="688340" h="178435">
                <a:moveTo>
                  <a:pt x="63626" y="10667"/>
                </a:moveTo>
                <a:lnTo>
                  <a:pt x="44957" y="10667"/>
                </a:lnTo>
                <a:lnTo>
                  <a:pt x="44957" y="28066"/>
                </a:lnTo>
                <a:lnTo>
                  <a:pt x="44604" y="34659"/>
                </a:lnTo>
                <a:lnTo>
                  <a:pt x="28924" y="69395"/>
                </a:lnTo>
                <a:lnTo>
                  <a:pt x="0" y="88010"/>
                </a:lnTo>
                <a:lnTo>
                  <a:pt x="10159" y="103123"/>
                </a:lnTo>
                <a:lnTo>
                  <a:pt x="42878" y="79990"/>
                </a:lnTo>
                <a:lnTo>
                  <a:pt x="54736" y="59308"/>
                </a:lnTo>
                <a:lnTo>
                  <a:pt x="72912" y="59308"/>
                </a:lnTo>
                <a:lnTo>
                  <a:pt x="72135" y="58292"/>
                </a:lnTo>
                <a:lnTo>
                  <a:pt x="68706" y="50926"/>
                </a:lnTo>
                <a:lnTo>
                  <a:pt x="65404" y="43560"/>
                </a:lnTo>
                <a:lnTo>
                  <a:pt x="63626" y="35686"/>
                </a:lnTo>
                <a:lnTo>
                  <a:pt x="63626" y="10667"/>
                </a:lnTo>
                <a:close/>
              </a:path>
              <a:path w="688340" h="178435">
                <a:moveTo>
                  <a:pt x="72912" y="59308"/>
                </a:moveTo>
                <a:lnTo>
                  <a:pt x="54736" y="59308"/>
                </a:lnTo>
                <a:lnTo>
                  <a:pt x="57902" y="65762"/>
                </a:lnTo>
                <a:lnTo>
                  <a:pt x="89191" y="94712"/>
                </a:lnTo>
                <a:lnTo>
                  <a:pt x="96266" y="97662"/>
                </a:lnTo>
                <a:lnTo>
                  <a:pt x="106552" y="83057"/>
                </a:lnTo>
                <a:lnTo>
                  <a:pt x="100030" y="80607"/>
                </a:lnTo>
                <a:lnTo>
                  <a:pt x="93995" y="77644"/>
                </a:lnTo>
                <a:lnTo>
                  <a:pt x="88461" y="74181"/>
                </a:lnTo>
                <a:lnTo>
                  <a:pt x="83439" y="70230"/>
                </a:lnTo>
                <a:lnTo>
                  <a:pt x="77089" y="64769"/>
                </a:lnTo>
                <a:lnTo>
                  <a:pt x="72912" y="59308"/>
                </a:lnTo>
                <a:close/>
              </a:path>
              <a:path w="688340" h="178435">
                <a:moveTo>
                  <a:pt x="490474" y="761"/>
                </a:moveTo>
                <a:lnTo>
                  <a:pt x="471677" y="761"/>
                </a:lnTo>
                <a:lnTo>
                  <a:pt x="471677" y="108838"/>
                </a:lnTo>
                <a:lnTo>
                  <a:pt x="490474" y="108838"/>
                </a:lnTo>
                <a:lnTo>
                  <a:pt x="490474" y="60959"/>
                </a:lnTo>
                <a:lnTo>
                  <a:pt x="516254" y="60959"/>
                </a:lnTo>
                <a:lnTo>
                  <a:pt x="516254" y="45465"/>
                </a:lnTo>
                <a:lnTo>
                  <a:pt x="490474" y="45465"/>
                </a:lnTo>
                <a:lnTo>
                  <a:pt x="490474" y="761"/>
                </a:lnTo>
                <a:close/>
              </a:path>
              <a:path w="688340" h="178435">
                <a:moveTo>
                  <a:pt x="314071" y="761"/>
                </a:moveTo>
                <a:lnTo>
                  <a:pt x="295021" y="761"/>
                </a:lnTo>
                <a:lnTo>
                  <a:pt x="295021" y="178053"/>
                </a:lnTo>
                <a:lnTo>
                  <a:pt x="314071" y="178053"/>
                </a:lnTo>
                <a:lnTo>
                  <a:pt x="314071" y="90042"/>
                </a:lnTo>
                <a:lnTo>
                  <a:pt x="341249" y="90042"/>
                </a:lnTo>
                <a:lnTo>
                  <a:pt x="341249" y="73913"/>
                </a:lnTo>
                <a:lnTo>
                  <a:pt x="314071" y="73913"/>
                </a:lnTo>
                <a:lnTo>
                  <a:pt x="314071" y="761"/>
                </a:lnTo>
                <a:close/>
              </a:path>
              <a:path w="688340" h="178435">
                <a:moveTo>
                  <a:pt x="618108" y="29971"/>
                </a:moveTo>
                <a:lnTo>
                  <a:pt x="596519" y="29971"/>
                </a:lnTo>
                <a:lnTo>
                  <a:pt x="595122" y="35051"/>
                </a:lnTo>
                <a:lnTo>
                  <a:pt x="591693" y="39496"/>
                </a:lnTo>
                <a:lnTo>
                  <a:pt x="550672" y="55784"/>
                </a:lnTo>
                <a:lnTo>
                  <a:pt x="534543" y="57403"/>
                </a:lnTo>
                <a:lnTo>
                  <a:pt x="539876" y="71627"/>
                </a:lnTo>
                <a:lnTo>
                  <a:pt x="577469" y="64896"/>
                </a:lnTo>
                <a:lnTo>
                  <a:pt x="607186" y="44703"/>
                </a:lnTo>
                <a:lnTo>
                  <a:pt x="629920" y="44703"/>
                </a:lnTo>
                <a:lnTo>
                  <a:pt x="622680" y="39496"/>
                </a:lnTo>
                <a:lnTo>
                  <a:pt x="619378" y="35051"/>
                </a:lnTo>
                <a:lnTo>
                  <a:pt x="618108" y="29971"/>
                </a:lnTo>
                <a:close/>
              </a:path>
              <a:path w="688340" h="178435">
                <a:moveTo>
                  <a:pt x="629920" y="44703"/>
                </a:moveTo>
                <a:lnTo>
                  <a:pt x="607186" y="44703"/>
                </a:lnTo>
                <a:lnTo>
                  <a:pt x="610997" y="49910"/>
                </a:lnTo>
                <a:lnTo>
                  <a:pt x="645668" y="67182"/>
                </a:lnTo>
                <a:lnTo>
                  <a:pt x="674243" y="71627"/>
                </a:lnTo>
                <a:lnTo>
                  <a:pt x="680084" y="57403"/>
                </a:lnTo>
                <a:lnTo>
                  <a:pt x="671677" y="56761"/>
                </a:lnTo>
                <a:lnTo>
                  <a:pt x="663781" y="55784"/>
                </a:lnTo>
                <a:lnTo>
                  <a:pt x="656385" y="54475"/>
                </a:lnTo>
                <a:lnTo>
                  <a:pt x="649477" y="52831"/>
                </a:lnTo>
                <a:lnTo>
                  <a:pt x="640715" y="50418"/>
                </a:lnTo>
                <a:lnTo>
                  <a:pt x="633476" y="47243"/>
                </a:lnTo>
                <a:lnTo>
                  <a:pt x="629920" y="44703"/>
                </a:lnTo>
                <a:close/>
              </a:path>
              <a:path w="688340" h="178435">
                <a:moveTo>
                  <a:pt x="671956" y="15620"/>
                </a:moveTo>
                <a:lnTo>
                  <a:pt x="542671" y="15620"/>
                </a:lnTo>
                <a:lnTo>
                  <a:pt x="542671" y="29971"/>
                </a:lnTo>
                <a:lnTo>
                  <a:pt x="671956" y="29971"/>
                </a:lnTo>
                <a:lnTo>
                  <a:pt x="671956" y="15620"/>
                </a:lnTo>
                <a:close/>
              </a:path>
              <a:path w="688340" h="178435">
                <a:moveTo>
                  <a:pt x="616457" y="0"/>
                </a:moveTo>
                <a:lnTo>
                  <a:pt x="597916" y="0"/>
                </a:lnTo>
                <a:lnTo>
                  <a:pt x="597916" y="15620"/>
                </a:lnTo>
                <a:lnTo>
                  <a:pt x="616457" y="15620"/>
                </a:lnTo>
                <a:lnTo>
                  <a:pt x="616457" y="0"/>
                </a:lnTo>
                <a:close/>
              </a:path>
              <a:path w="688340" h="178435">
                <a:moveTo>
                  <a:pt x="413384" y="36575"/>
                </a:moveTo>
                <a:lnTo>
                  <a:pt x="394716" y="36575"/>
                </a:lnTo>
                <a:lnTo>
                  <a:pt x="394716" y="46481"/>
                </a:lnTo>
                <a:lnTo>
                  <a:pt x="392938" y="53720"/>
                </a:lnTo>
                <a:lnTo>
                  <a:pt x="389381" y="60578"/>
                </a:lnTo>
                <a:lnTo>
                  <a:pt x="385952" y="67436"/>
                </a:lnTo>
                <a:lnTo>
                  <a:pt x="380873" y="73532"/>
                </a:lnTo>
                <a:lnTo>
                  <a:pt x="351027" y="90550"/>
                </a:lnTo>
                <a:lnTo>
                  <a:pt x="360299" y="105409"/>
                </a:lnTo>
                <a:lnTo>
                  <a:pt x="392509" y="84885"/>
                </a:lnTo>
                <a:lnTo>
                  <a:pt x="404368" y="66293"/>
                </a:lnTo>
                <a:lnTo>
                  <a:pt x="423391" y="66293"/>
                </a:lnTo>
                <a:lnTo>
                  <a:pt x="421894" y="64642"/>
                </a:lnTo>
                <a:lnTo>
                  <a:pt x="415035" y="52196"/>
                </a:lnTo>
                <a:lnTo>
                  <a:pt x="413384" y="45592"/>
                </a:lnTo>
                <a:lnTo>
                  <a:pt x="413384" y="36575"/>
                </a:lnTo>
                <a:close/>
              </a:path>
              <a:path w="688340" h="178435">
                <a:moveTo>
                  <a:pt x="423391" y="66293"/>
                </a:moveTo>
                <a:lnTo>
                  <a:pt x="404368" y="66293"/>
                </a:lnTo>
                <a:lnTo>
                  <a:pt x="407652" y="72197"/>
                </a:lnTo>
                <a:lnTo>
                  <a:pt x="440370" y="98361"/>
                </a:lnTo>
                <a:lnTo>
                  <a:pt x="447801" y="100837"/>
                </a:lnTo>
                <a:lnTo>
                  <a:pt x="456438" y="85978"/>
                </a:lnTo>
                <a:lnTo>
                  <a:pt x="449913" y="83859"/>
                </a:lnTo>
                <a:lnTo>
                  <a:pt x="443865" y="81311"/>
                </a:lnTo>
                <a:lnTo>
                  <a:pt x="438292" y="78335"/>
                </a:lnTo>
                <a:lnTo>
                  <a:pt x="433197" y="74929"/>
                </a:lnTo>
                <a:lnTo>
                  <a:pt x="426847" y="70103"/>
                </a:lnTo>
                <a:lnTo>
                  <a:pt x="423391" y="66293"/>
                </a:lnTo>
                <a:close/>
              </a:path>
              <a:path w="688340" h="178435">
                <a:moveTo>
                  <a:pt x="451866" y="21335"/>
                </a:moveTo>
                <a:lnTo>
                  <a:pt x="356107" y="21335"/>
                </a:lnTo>
                <a:lnTo>
                  <a:pt x="356107" y="36575"/>
                </a:lnTo>
                <a:lnTo>
                  <a:pt x="451866" y="36575"/>
                </a:lnTo>
                <a:lnTo>
                  <a:pt x="451866" y="21335"/>
                </a:lnTo>
                <a:close/>
              </a:path>
              <a:path w="688340" h="178435">
                <a:moveTo>
                  <a:pt x="413511" y="0"/>
                </a:moveTo>
                <a:lnTo>
                  <a:pt x="394716" y="0"/>
                </a:lnTo>
                <a:lnTo>
                  <a:pt x="394716" y="21335"/>
                </a:lnTo>
                <a:lnTo>
                  <a:pt x="413511" y="21335"/>
                </a:lnTo>
                <a:lnTo>
                  <a:pt x="41351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1" y="164893"/>
            <a:ext cx="148590" cy="1211580"/>
          </a:xfrm>
          <a:custGeom>
            <a:avLst/>
            <a:gdLst/>
            <a:ahLst/>
            <a:cxnLst/>
            <a:rect l="l" t="t" r="r" b="b"/>
            <a:pathLst>
              <a:path w="148590" h="1211580">
                <a:moveTo>
                  <a:pt x="10505" y="0"/>
                </a:moveTo>
                <a:lnTo>
                  <a:pt x="0" y="0"/>
                </a:lnTo>
                <a:lnTo>
                  <a:pt x="0" y="1211048"/>
                </a:lnTo>
                <a:lnTo>
                  <a:pt x="10505" y="1211048"/>
                </a:lnTo>
                <a:lnTo>
                  <a:pt x="53927" y="1203808"/>
                </a:lnTo>
                <a:lnTo>
                  <a:pt x="91658" y="1183653"/>
                </a:lnTo>
                <a:lnTo>
                  <a:pt x="121424" y="1152930"/>
                </a:lnTo>
                <a:lnTo>
                  <a:pt x="140951" y="1113985"/>
                </a:lnTo>
                <a:lnTo>
                  <a:pt x="147965" y="1069167"/>
                </a:lnTo>
                <a:lnTo>
                  <a:pt x="147965" y="141863"/>
                </a:lnTo>
                <a:lnTo>
                  <a:pt x="140951" y="97053"/>
                </a:lnTo>
                <a:lnTo>
                  <a:pt x="121424" y="58114"/>
                </a:lnTo>
                <a:lnTo>
                  <a:pt x="91658" y="27393"/>
                </a:lnTo>
                <a:lnTo>
                  <a:pt x="53927" y="7239"/>
                </a:lnTo>
                <a:lnTo>
                  <a:pt x="10505" y="0"/>
                </a:lnTo>
                <a:close/>
              </a:path>
            </a:pathLst>
          </a:custGeom>
          <a:solidFill>
            <a:srgbClr val="F5C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5400" y="553212"/>
            <a:ext cx="8258175" cy="0"/>
          </a:xfrm>
          <a:custGeom>
            <a:avLst/>
            <a:gdLst/>
            <a:ahLst/>
            <a:cxnLst/>
            <a:rect l="l" t="t" r="r" b="b"/>
            <a:pathLst>
              <a:path w="8258175">
                <a:moveTo>
                  <a:pt x="0" y="0"/>
                </a:moveTo>
                <a:lnTo>
                  <a:pt x="8258175" y="0"/>
                </a:lnTo>
              </a:path>
            </a:pathLst>
          </a:custGeom>
          <a:ln w="6096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623293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25275" y="501650"/>
            <a:ext cx="85217" cy="10744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39852" y="1472183"/>
            <a:ext cx="11512550" cy="530860"/>
            <a:chOff x="339852" y="1472183"/>
            <a:chExt cx="11512550" cy="530860"/>
          </a:xfrm>
        </p:grpSpPr>
        <p:sp>
          <p:nvSpPr>
            <p:cNvPr id="8" name="object 8"/>
            <p:cNvSpPr/>
            <p:nvPr/>
          </p:nvSpPr>
          <p:spPr>
            <a:xfrm>
              <a:off x="339852" y="1472183"/>
              <a:ext cx="11512550" cy="530860"/>
            </a:xfrm>
            <a:custGeom>
              <a:avLst/>
              <a:gdLst/>
              <a:ahLst/>
              <a:cxnLst/>
              <a:rect l="l" t="t" r="r" b="b"/>
              <a:pathLst>
                <a:path w="11512550" h="530860">
                  <a:moveTo>
                    <a:pt x="11247120" y="0"/>
                  </a:moveTo>
                  <a:lnTo>
                    <a:pt x="265176" y="0"/>
                  </a:lnTo>
                  <a:lnTo>
                    <a:pt x="217509" y="4273"/>
                  </a:lnTo>
                  <a:lnTo>
                    <a:pt x="172645" y="16592"/>
                  </a:lnTo>
                  <a:lnTo>
                    <a:pt x="131334" y="36209"/>
                  </a:lnTo>
                  <a:lnTo>
                    <a:pt x="94324" y="62373"/>
                  </a:lnTo>
                  <a:lnTo>
                    <a:pt x="62364" y="94335"/>
                  </a:lnTo>
                  <a:lnTo>
                    <a:pt x="36203" y="131346"/>
                  </a:lnTo>
                  <a:lnTo>
                    <a:pt x="16589" y="172656"/>
                  </a:lnTo>
                  <a:lnTo>
                    <a:pt x="4272" y="217515"/>
                  </a:lnTo>
                  <a:lnTo>
                    <a:pt x="0" y="265175"/>
                  </a:lnTo>
                  <a:lnTo>
                    <a:pt x="4272" y="312836"/>
                  </a:lnTo>
                  <a:lnTo>
                    <a:pt x="16589" y="357695"/>
                  </a:lnTo>
                  <a:lnTo>
                    <a:pt x="36203" y="399005"/>
                  </a:lnTo>
                  <a:lnTo>
                    <a:pt x="62364" y="436016"/>
                  </a:lnTo>
                  <a:lnTo>
                    <a:pt x="94324" y="467978"/>
                  </a:lnTo>
                  <a:lnTo>
                    <a:pt x="131334" y="494142"/>
                  </a:lnTo>
                  <a:lnTo>
                    <a:pt x="172645" y="513759"/>
                  </a:lnTo>
                  <a:lnTo>
                    <a:pt x="217509" y="526078"/>
                  </a:lnTo>
                  <a:lnTo>
                    <a:pt x="265176" y="530351"/>
                  </a:lnTo>
                  <a:lnTo>
                    <a:pt x="11247120" y="530351"/>
                  </a:lnTo>
                  <a:lnTo>
                    <a:pt x="11294780" y="526078"/>
                  </a:lnTo>
                  <a:lnTo>
                    <a:pt x="11339639" y="513759"/>
                  </a:lnTo>
                  <a:lnTo>
                    <a:pt x="11380949" y="494142"/>
                  </a:lnTo>
                  <a:lnTo>
                    <a:pt x="11417960" y="467978"/>
                  </a:lnTo>
                  <a:lnTo>
                    <a:pt x="11449922" y="436016"/>
                  </a:lnTo>
                  <a:lnTo>
                    <a:pt x="11476086" y="399005"/>
                  </a:lnTo>
                  <a:lnTo>
                    <a:pt x="11495703" y="357695"/>
                  </a:lnTo>
                  <a:lnTo>
                    <a:pt x="11508022" y="312836"/>
                  </a:lnTo>
                  <a:lnTo>
                    <a:pt x="11512296" y="265175"/>
                  </a:lnTo>
                  <a:lnTo>
                    <a:pt x="11508022" y="217515"/>
                  </a:lnTo>
                  <a:lnTo>
                    <a:pt x="11495703" y="172656"/>
                  </a:lnTo>
                  <a:lnTo>
                    <a:pt x="11476086" y="131346"/>
                  </a:lnTo>
                  <a:lnTo>
                    <a:pt x="11449922" y="94335"/>
                  </a:lnTo>
                  <a:lnTo>
                    <a:pt x="11417960" y="62373"/>
                  </a:lnTo>
                  <a:lnTo>
                    <a:pt x="11380949" y="36209"/>
                  </a:lnTo>
                  <a:lnTo>
                    <a:pt x="11339639" y="16592"/>
                  </a:lnTo>
                  <a:lnTo>
                    <a:pt x="11294780" y="4273"/>
                  </a:lnTo>
                  <a:lnTo>
                    <a:pt x="11247120" y="0"/>
                  </a:lnTo>
                  <a:close/>
                </a:path>
              </a:pathLst>
            </a:custGeom>
            <a:solidFill>
              <a:srgbClr val="F5CF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51506" y="1596262"/>
              <a:ext cx="6891020" cy="276225"/>
            </a:xfrm>
            <a:custGeom>
              <a:avLst/>
              <a:gdLst/>
              <a:ahLst/>
              <a:cxnLst/>
              <a:rect l="l" t="t" r="r" b="b"/>
              <a:pathLst>
                <a:path w="6891020" h="276225">
                  <a:moveTo>
                    <a:pt x="168148" y="131826"/>
                  </a:moveTo>
                  <a:lnTo>
                    <a:pt x="157568" y="127673"/>
                  </a:lnTo>
                  <a:lnTo>
                    <a:pt x="148120" y="122796"/>
                  </a:lnTo>
                  <a:lnTo>
                    <a:pt x="139801" y="117246"/>
                  </a:lnTo>
                  <a:lnTo>
                    <a:pt x="133908" y="112141"/>
                  </a:lnTo>
                  <a:lnTo>
                    <a:pt x="132588" y="110998"/>
                  </a:lnTo>
                  <a:lnTo>
                    <a:pt x="110578" y="73304"/>
                  </a:lnTo>
                  <a:lnTo>
                    <a:pt x="107442" y="47879"/>
                  </a:lnTo>
                  <a:lnTo>
                    <a:pt x="107442" y="19304"/>
                  </a:lnTo>
                  <a:lnTo>
                    <a:pt x="63881" y="19304"/>
                  </a:lnTo>
                  <a:lnTo>
                    <a:pt x="62445" y="66548"/>
                  </a:lnTo>
                  <a:lnTo>
                    <a:pt x="44005" y="109143"/>
                  </a:lnTo>
                  <a:lnTo>
                    <a:pt x="11061" y="133591"/>
                  </a:lnTo>
                  <a:lnTo>
                    <a:pt x="0" y="137795"/>
                  </a:lnTo>
                  <a:lnTo>
                    <a:pt x="23114" y="171450"/>
                  </a:lnTo>
                  <a:lnTo>
                    <a:pt x="62103" y="147828"/>
                  </a:lnTo>
                  <a:lnTo>
                    <a:pt x="86614" y="112141"/>
                  </a:lnTo>
                  <a:lnTo>
                    <a:pt x="91109" y="120891"/>
                  </a:lnTo>
                  <a:lnTo>
                    <a:pt x="116992" y="150050"/>
                  </a:lnTo>
                  <a:lnTo>
                    <a:pt x="144907" y="164846"/>
                  </a:lnTo>
                  <a:lnTo>
                    <a:pt x="168148" y="131826"/>
                  </a:lnTo>
                  <a:close/>
                </a:path>
                <a:path w="6891020" h="276225">
                  <a:moveTo>
                    <a:pt x="233553" y="2667"/>
                  </a:moveTo>
                  <a:lnTo>
                    <a:pt x="191008" y="2667"/>
                  </a:lnTo>
                  <a:lnTo>
                    <a:pt x="191008" y="58928"/>
                  </a:lnTo>
                  <a:lnTo>
                    <a:pt x="142875" y="58928"/>
                  </a:lnTo>
                  <a:lnTo>
                    <a:pt x="142875" y="93091"/>
                  </a:lnTo>
                  <a:lnTo>
                    <a:pt x="191008" y="93091"/>
                  </a:lnTo>
                  <a:lnTo>
                    <a:pt x="191008" y="203581"/>
                  </a:lnTo>
                  <a:lnTo>
                    <a:pt x="233553" y="203581"/>
                  </a:lnTo>
                  <a:lnTo>
                    <a:pt x="233553" y="2667"/>
                  </a:lnTo>
                  <a:close/>
                </a:path>
                <a:path w="6891020" h="276225">
                  <a:moveTo>
                    <a:pt x="239268" y="236855"/>
                  </a:moveTo>
                  <a:lnTo>
                    <a:pt x="93726" y="236855"/>
                  </a:lnTo>
                  <a:lnTo>
                    <a:pt x="93726" y="183007"/>
                  </a:lnTo>
                  <a:lnTo>
                    <a:pt x="50292" y="183007"/>
                  </a:lnTo>
                  <a:lnTo>
                    <a:pt x="50292" y="271145"/>
                  </a:lnTo>
                  <a:lnTo>
                    <a:pt x="239268" y="271145"/>
                  </a:lnTo>
                  <a:lnTo>
                    <a:pt x="239268" y="236855"/>
                  </a:lnTo>
                  <a:close/>
                </a:path>
                <a:path w="6891020" h="276225">
                  <a:moveTo>
                    <a:pt x="509651" y="210693"/>
                  </a:moveTo>
                  <a:lnTo>
                    <a:pt x="405384" y="210693"/>
                  </a:lnTo>
                  <a:lnTo>
                    <a:pt x="405384" y="156464"/>
                  </a:lnTo>
                  <a:lnTo>
                    <a:pt x="483108" y="156464"/>
                  </a:lnTo>
                  <a:lnTo>
                    <a:pt x="483108" y="122936"/>
                  </a:lnTo>
                  <a:lnTo>
                    <a:pt x="331343" y="122936"/>
                  </a:lnTo>
                  <a:lnTo>
                    <a:pt x="331343" y="54737"/>
                  </a:lnTo>
                  <a:lnTo>
                    <a:pt x="481330" y="54737"/>
                  </a:lnTo>
                  <a:lnTo>
                    <a:pt x="481330" y="20828"/>
                  </a:lnTo>
                  <a:lnTo>
                    <a:pt x="288417" y="20828"/>
                  </a:lnTo>
                  <a:lnTo>
                    <a:pt x="288417" y="156464"/>
                  </a:lnTo>
                  <a:lnTo>
                    <a:pt x="363220" y="156464"/>
                  </a:lnTo>
                  <a:lnTo>
                    <a:pt x="363220" y="210693"/>
                  </a:lnTo>
                  <a:lnTo>
                    <a:pt x="259842" y="210693"/>
                  </a:lnTo>
                  <a:lnTo>
                    <a:pt x="259842" y="245491"/>
                  </a:lnTo>
                  <a:lnTo>
                    <a:pt x="509651" y="245491"/>
                  </a:lnTo>
                  <a:lnTo>
                    <a:pt x="509651" y="210693"/>
                  </a:lnTo>
                  <a:close/>
                </a:path>
                <a:path w="6891020" h="276225">
                  <a:moveTo>
                    <a:pt x="660908" y="118745"/>
                  </a:moveTo>
                  <a:lnTo>
                    <a:pt x="642048" y="81572"/>
                  </a:lnTo>
                  <a:lnTo>
                    <a:pt x="620903" y="70866"/>
                  </a:lnTo>
                  <a:lnTo>
                    <a:pt x="620903" y="112141"/>
                  </a:lnTo>
                  <a:lnTo>
                    <a:pt x="620903" y="125222"/>
                  </a:lnTo>
                  <a:lnTo>
                    <a:pt x="618490" y="130175"/>
                  </a:lnTo>
                  <a:lnTo>
                    <a:pt x="609092" y="136525"/>
                  </a:lnTo>
                  <a:lnTo>
                    <a:pt x="602869" y="138049"/>
                  </a:lnTo>
                  <a:lnTo>
                    <a:pt x="587629" y="138049"/>
                  </a:lnTo>
                  <a:lnTo>
                    <a:pt x="581660" y="136525"/>
                  </a:lnTo>
                  <a:lnTo>
                    <a:pt x="572770" y="130175"/>
                  </a:lnTo>
                  <a:lnTo>
                    <a:pt x="570484" y="125222"/>
                  </a:lnTo>
                  <a:lnTo>
                    <a:pt x="570484" y="112141"/>
                  </a:lnTo>
                  <a:lnTo>
                    <a:pt x="572770" y="107315"/>
                  </a:lnTo>
                  <a:lnTo>
                    <a:pt x="581660" y="100711"/>
                  </a:lnTo>
                  <a:lnTo>
                    <a:pt x="587629" y="99060"/>
                  </a:lnTo>
                  <a:lnTo>
                    <a:pt x="602869" y="99060"/>
                  </a:lnTo>
                  <a:lnTo>
                    <a:pt x="609092" y="100711"/>
                  </a:lnTo>
                  <a:lnTo>
                    <a:pt x="618490" y="107315"/>
                  </a:lnTo>
                  <a:lnTo>
                    <a:pt x="620903" y="112141"/>
                  </a:lnTo>
                  <a:lnTo>
                    <a:pt x="620903" y="70866"/>
                  </a:lnTo>
                  <a:lnTo>
                    <a:pt x="613105" y="68922"/>
                  </a:lnTo>
                  <a:lnTo>
                    <a:pt x="604380" y="67665"/>
                  </a:lnTo>
                  <a:lnTo>
                    <a:pt x="595122" y="67183"/>
                  </a:lnTo>
                  <a:lnTo>
                    <a:pt x="585876" y="67665"/>
                  </a:lnTo>
                  <a:lnTo>
                    <a:pt x="548652" y="81572"/>
                  </a:lnTo>
                  <a:lnTo>
                    <a:pt x="530479" y="118745"/>
                  </a:lnTo>
                  <a:lnTo>
                    <a:pt x="531063" y="126136"/>
                  </a:lnTo>
                  <a:lnTo>
                    <a:pt x="554736" y="159727"/>
                  </a:lnTo>
                  <a:lnTo>
                    <a:pt x="595122" y="169672"/>
                  </a:lnTo>
                  <a:lnTo>
                    <a:pt x="604380" y="169202"/>
                  </a:lnTo>
                  <a:lnTo>
                    <a:pt x="642035" y="155600"/>
                  </a:lnTo>
                  <a:lnTo>
                    <a:pt x="660209" y="126136"/>
                  </a:lnTo>
                  <a:lnTo>
                    <a:pt x="660908" y="118745"/>
                  </a:lnTo>
                  <a:close/>
                </a:path>
                <a:path w="6891020" h="276225">
                  <a:moveTo>
                    <a:pt x="668909" y="25908"/>
                  </a:moveTo>
                  <a:lnTo>
                    <a:pt x="617093" y="25908"/>
                  </a:lnTo>
                  <a:lnTo>
                    <a:pt x="617093" y="0"/>
                  </a:lnTo>
                  <a:lnTo>
                    <a:pt x="574294" y="0"/>
                  </a:lnTo>
                  <a:lnTo>
                    <a:pt x="574294" y="25908"/>
                  </a:lnTo>
                  <a:lnTo>
                    <a:pt x="518287" y="25908"/>
                  </a:lnTo>
                  <a:lnTo>
                    <a:pt x="518287" y="59436"/>
                  </a:lnTo>
                  <a:lnTo>
                    <a:pt x="668909" y="59436"/>
                  </a:lnTo>
                  <a:lnTo>
                    <a:pt x="668909" y="25908"/>
                  </a:lnTo>
                  <a:close/>
                </a:path>
                <a:path w="6891020" h="276225">
                  <a:moveTo>
                    <a:pt x="748665" y="2286"/>
                  </a:moveTo>
                  <a:lnTo>
                    <a:pt x="706120" y="2286"/>
                  </a:lnTo>
                  <a:lnTo>
                    <a:pt x="706120" y="60325"/>
                  </a:lnTo>
                  <a:lnTo>
                    <a:pt x="673087" y="60325"/>
                  </a:lnTo>
                  <a:lnTo>
                    <a:pt x="673087" y="94615"/>
                  </a:lnTo>
                  <a:lnTo>
                    <a:pt x="706120" y="94615"/>
                  </a:lnTo>
                  <a:lnTo>
                    <a:pt x="706120" y="115443"/>
                  </a:lnTo>
                  <a:lnTo>
                    <a:pt x="672198" y="115443"/>
                  </a:lnTo>
                  <a:lnTo>
                    <a:pt x="672198" y="149733"/>
                  </a:lnTo>
                  <a:lnTo>
                    <a:pt x="706120" y="149733"/>
                  </a:lnTo>
                  <a:lnTo>
                    <a:pt x="706120" y="175514"/>
                  </a:lnTo>
                  <a:lnTo>
                    <a:pt x="748665" y="175514"/>
                  </a:lnTo>
                  <a:lnTo>
                    <a:pt x="748665" y="2286"/>
                  </a:lnTo>
                  <a:close/>
                </a:path>
                <a:path w="6891020" h="276225">
                  <a:moveTo>
                    <a:pt x="750189" y="227330"/>
                  </a:moveTo>
                  <a:lnTo>
                    <a:pt x="724484" y="191884"/>
                  </a:lnTo>
                  <a:lnTo>
                    <a:pt x="704088" y="184543"/>
                  </a:lnTo>
                  <a:lnTo>
                    <a:pt x="704088" y="227330"/>
                  </a:lnTo>
                  <a:lnTo>
                    <a:pt x="703961" y="232918"/>
                  </a:lnTo>
                  <a:lnTo>
                    <a:pt x="666470" y="243230"/>
                  </a:lnTo>
                  <a:lnTo>
                    <a:pt x="655193" y="243459"/>
                  </a:lnTo>
                  <a:lnTo>
                    <a:pt x="643636" y="243230"/>
                  </a:lnTo>
                  <a:lnTo>
                    <a:pt x="605282" y="232918"/>
                  </a:lnTo>
                  <a:lnTo>
                    <a:pt x="605282" y="221742"/>
                  </a:lnTo>
                  <a:lnTo>
                    <a:pt x="643636" y="211594"/>
                  </a:lnTo>
                  <a:lnTo>
                    <a:pt x="655193" y="211328"/>
                  </a:lnTo>
                  <a:lnTo>
                    <a:pt x="666470" y="211594"/>
                  </a:lnTo>
                  <a:lnTo>
                    <a:pt x="703961" y="221742"/>
                  </a:lnTo>
                  <a:lnTo>
                    <a:pt x="704088" y="227330"/>
                  </a:lnTo>
                  <a:lnTo>
                    <a:pt x="704088" y="184543"/>
                  </a:lnTo>
                  <a:lnTo>
                    <a:pt x="694639" y="182422"/>
                  </a:lnTo>
                  <a:lnTo>
                    <a:pt x="682510" y="180632"/>
                  </a:lnTo>
                  <a:lnTo>
                    <a:pt x="669353" y="179565"/>
                  </a:lnTo>
                  <a:lnTo>
                    <a:pt x="655193" y="179197"/>
                  </a:lnTo>
                  <a:lnTo>
                    <a:pt x="641019" y="179565"/>
                  </a:lnTo>
                  <a:lnTo>
                    <a:pt x="594461" y="188087"/>
                  </a:lnTo>
                  <a:lnTo>
                    <a:pt x="562965" y="213233"/>
                  </a:lnTo>
                  <a:lnTo>
                    <a:pt x="559943" y="227330"/>
                  </a:lnTo>
                  <a:lnTo>
                    <a:pt x="560743" y="234670"/>
                  </a:lnTo>
                  <a:lnTo>
                    <a:pt x="594461" y="266687"/>
                  </a:lnTo>
                  <a:lnTo>
                    <a:pt x="641019" y="275234"/>
                  </a:lnTo>
                  <a:lnTo>
                    <a:pt x="655193" y="275590"/>
                  </a:lnTo>
                  <a:lnTo>
                    <a:pt x="669353" y="275234"/>
                  </a:lnTo>
                  <a:lnTo>
                    <a:pt x="715708" y="266687"/>
                  </a:lnTo>
                  <a:lnTo>
                    <a:pt x="745934" y="243459"/>
                  </a:lnTo>
                  <a:lnTo>
                    <a:pt x="747141" y="241427"/>
                  </a:lnTo>
                  <a:lnTo>
                    <a:pt x="749376" y="234670"/>
                  </a:lnTo>
                  <a:lnTo>
                    <a:pt x="750189" y="227330"/>
                  </a:lnTo>
                  <a:close/>
                </a:path>
                <a:path w="6891020" h="276225">
                  <a:moveTo>
                    <a:pt x="1019302" y="247015"/>
                  </a:moveTo>
                  <a:lnTo>
                    <a:pt x="978839" y="172847"/>
                  </a:lnTo>
                  <a:lnTo>
                    <a:pt x="974344" y="164592"/>
                  </a:lnTo>
                  <a:lnTo>
                    <a:pt x="982764" y="160045"/>
                  </a:lnTo>
                  <a:lnTo>
                    <a:pt x="990155" y="154584"/>
                  </a:lnTo>
                  <a:lnTo>
                    <a:pt x="996480" y="148183"/>
                  </a:lnTo>
                  <a:lnTo>
                    <a:pt x="1001776" y="140843"/>
                  </a:lnTo>
                  <a:lnTo>
                    <a:pt x="1006030" y="132626"/>
                  </a:lnTo>
                  <a:lnTo>
                    <a:pt x="1006081" y="132461"/>
                  </a:lnTo>
                  <a:lnTo>
                    <a:pt x="1009091" y="123596"/>
                  </a:lnTo>
                  <a:lnTo>
                    <a:pt x="1010932" y="113715"/>
                  </a:lnTo>
                  <a:lnTo>
                    <a:pt x="1011555" y="102997"/>
                  </a:lnTo>
                  <a:lnTo>
                    <a:pt x="1010094" y="87160"/>
                  </a:lnTo>
                  <a:lnTo>
                    <a:pt x="990600" y="50673"/>
                  </a:lnTo>
                  <a:lnTo>
                    <a:pt x="959104" y="34848"/>
                  </a:lnTo>
                  <a:lnTo>
                    <a:pt x="959104" y="92837"/>
                  </a:lnTo>
                  <a:lnTo>
                    <a:pt x="959104" y="113030"/>
                  </a:lnTo>
                  <a:lnTo>
                    <a:pt x="922528" y="132461"/>
                  </a:lnTo>
                  <a:lnTo>
                    <a:pt x="895731" y="132461"/>
                  </a:lnTo>
                  <a:lnTo>
                    <a:pt x="895731" y="72644"/>
                  </a:lnTo>
                  <a:lnTo>
                    <a:pt x="922528" y="72644"/>
                  </a:lnTo>
                  <a:lnTo>
                    <a:pt x="959104" y="92837"/>
                  </a:lnTo>
                  <a:lnTo>
                    <a:pt x="959104" y="34848"/>
                  </a:lnTo>
                  <a:lnTo>
                    <a:pt x="950683" y="32842"/>
                  </a:lnTo>
                  <a:lnTo>
                    <a:pt x="933323" y="31496"/>
                  </a:lnTo>
                  <a:lnTo>
                    <a:pt x="845185" y="31496"/>
                  </a:lnTo>
                  <a:lnTo>
                    <a:pt x="845185" y="247015"/>
                  </a:lnTo>
                  <a:lnTo>
                    <a:pt x="895731" y="247015"/>
                  </a:lnTo>
                  <a:lnTo>
                    <a:pt x="895731" y="172847"/>
                  </a:lnTo>
                  <a:lnTo>
                    <a:pt x="924052" y="172847"/>
                  </a:lnTo>
                  <a:lnTo>
                    <a:pt x="963676" y="247015"/>
                  </a:lnTo>
                  <a:lnTo>
                    <a:pt x="1019302" y="247015"/>
                  </a:lnTo>
                  <a:close/>
                </a:path>
                <a:path w="6891020" h="276225">
                  <a:moveTo>
                    <a:pt x="1219835" y="247015"/>
                  </a:moveTo>
                  <a:lnTo>
                    <a:pt x="1208074" y="233680"/>
                  </a:lnTo>
                  <a:lnTo>
                    <a:pt x="1187589" y="210439"/>
                  </a:lnTo>
                  <a:lnTo>
                    <a:pt x="1186815" y="209550"/>
                  </a:lnTo>
                  <a:lnTo>
                    <a:pt x="1191475" y="202679"/>
                  </a:lnTo>
                  <a:lnTo>
                    <a:pt x="1195552" y="195186"/>
                  </a:lnTo>
                  <a:lnTo>
                    <a:pt x="1199045" y="187109"/>
                  </a:lnTo>
                  <a:lnTo>
                    <a:pt x="1201928" y="178435"/>
                  </a:lnTo>
                  <a:lnTo>
                    <a:pt x="1202537" y="175895"/>
                  </a:lnTo>
                  <a:lnTo>
                    <a:pt x="1204163" y="169265"/>
                  </a:lnTo>
                  <a:lnTo>
                    <a:pt x="1205763" y="159639"/>
                  </a:lnTo>
                  <a:lnTo>
                    <a:pt x="1206741" y="149542"/>
                  </a:lnTo>
                  <a:lnTo>
                    <a:pt x="1207135" y="138938"/>
                  </a:lnTo>
                  <a:lnTo>
                    <a:pt x="1166368" y="138938"/>
                  </a:lnTo>
                  <a:lnTo>
                    <a:pt x="1166241" y="145923"/>
                  </a:lnTo>
                  <a:lnTo>
                    <a:pt x="1165479" y="152400"/>
                  </a:lnTo>
                  <a:lnTo>
                    <a:pt x="1162177" y="164846"/>
                  </a:lnTo>
                  <a:lnTo>
                    <a:pt x="1159891" y="170561"/>
                  </a:lnTo>
                  <a:lnTo>
                    <a:pt x="1157097" y="175895"/>
                  </a:lnTo>
                  <a:lnTo>
                    <a:pt x="1145692" y="163068"/>
                  </a:lnTo>
                  <a:lnTo>
                    <a:pt x="1129157" y="144475"/>
                  </a:lnTo>
                  <a:lnTo>
                    <a:pt x="1129157" y="203835"/>
                  </a:lnTo>
                  <a:lnTo>
                    <a:pt x="1125004" y="206032"/>
                  </a:lnTo>
                  <a:lnTo>
                    <a:pt x="1121029" y="207518"/>
                  </a:lnTo>
                  <a:lnTo>
                    <a:pt x="1112774" y="209804"/>
                  </a:lnTo>
                  <a:lnTo>
                    <a:pt x="1108583" y="210439"/>
                  </a:lnTo>
                  <a:lnTo>
                    <a:pt x="1104392" y="210439"/>
                  </a:lnTo>
                  <a:lnTo>
                    <a:pt x="1076706" y="182245"/>
                  </a:lnTo>
                  <a:lnTo>
                    <a:pt x="1078103" y="178054"/>
                  </a:lnTo>
                  <a:lnTo>
                    <a:pt x="1129157" y="203835"/>
                  </a:lnTo>
                  <a:lnTo>
                    <a:pt x="1129157" y="144475"/>
                  </a:lnTo>
                  <a:lnTo>
                    <a:pt x="1124585" y="139319"/>
                  </a:lnTo>
                  <a:lnTo>
                    <a:pt x="1136269" y="130937"/>
                  </a:lnTo>
                  <a:lnTo>
                    <a:pt x="1142809" y="125844"/>
                  </a:lnTo>
                  <a:lnTo>
                    <a:pt x="1148549" y="120434"/>
                  </a:lnTo>
                  <a:lnTo>
                    <a:pt x="1153477" y="114693"/>
                  </a:lnTo>
                  <a:lnTo>
                    <a:pt x="1155369" y="111887"/>
                  </a:lnTo>
                  <a:lnTo>
                    <a:pt x="1157605" y="108585"/>
                  </a:lnTo>
                  <a:lnTo>
                    <a:pt x="1160856" y="102209"/>
                  </a:lnTo>
                  <a:lnTo>
                    <a:pt x="1163205" y="95465"/>
                  </a:lnTo>
                  <a:lnTo>
                    <a:pt x="1164615" y="88353"/>
                  </a:lnTo>
                  <a:lnTo>
                    <a:pt x="1165072" y="81153"/>
                  </a:lnTo>
                  <a:lnTo>
                    <a:pt x="1165034" y="79883"/>
                  </a:lnTo>
                  <a:lnTo>
                    <a:pt x="1164666" y="73837"/>
                  </a:lnTo>
                  <a:lnTo>
                    <a:pt x="1163637" y="68453"/>
                  </a:lnTo>
                  <a:lnTo>
                    <a:pt x="1163383" y="67094"/>
                  </a:lnTo>
                  <a:lnTo>
                    <a:pt x="1138555" y="35814"/>
                  </a:lnTo>
                  <a:lnTo>
                    <a:pt x="1126490" y="31089"/>
                  </a:lnTo>
                  <a:lnTo>
                    <a:pt x="1126490" y="87757"/>
                  </a:lnTo>
                  <a:lnTo>
                    <a:pt x="1125347" y="91440"/>
                  </a:lnTo>
                  <a:lnTo>
                    <a:pt x="1123061" y="95123"/>
                  </a:lnTo>
                  <a:lnTo>
                    <a:pt x="1120775" y="98679"/>
                  </a:lnTo>
                  <a:lnTo>
                    <a:pt x="1116965" y="102108"/>
                  </a:lnTo>
                  <a:lnTo>
                    <a:pt x="1101471" y="111887"/>
                  </a:lnTo>
                  <a:lnTo>
                    <a:pt x="1097788" y="107315"/>
                  </a:lnTo>
                  <a:lnTo>
                    <a:pt x="1094740" y="102870"/>
                  </a:lnTo>
                  <a:lnTo>
                    <a:pt x="1090422" y="94488"/>
                  </a:lnTo>
                  <a:lnTo>
                    <a:pt x="1089279" y="90297"/>
                  </a:lnTo>
                  <a:lnTo>
                    <a:pt x="1089380" y="80899"/>
                  </a:lnTo>
                  <a:lnTo>
                    <a:pt x="1108329" y="68453"/>
                  </a:lnTo>
                  <a:lnTo>
                    <a:pt x="1114044" y="68580"/>
                  </a:lnTo>
                  <a:lnTo>
                    <a:pt x="1118616" y="70231"/>
                  </a:lnTo>
                  <a:lnTo>
                    <a:pt x="1121664" y="73279"/>
                  </a:lnTo>
                  <a:lnTo>
                    <a:pt x="1124839" y="76327"/>
                  </a:lnTo>
                  <a:lnTo>
                    <a:pt x="1126363" y="79883"/>
                  </a:lnTo>
                  <a:lnTo>
                    <a:pt x="1126490" y="87757"/>
                  </a:lnTo>
                  <a:lnTo>
                    <a:pt x="1126490" y="31089"/>
                  </a:lnTo>
                  <a:lnTo>
                    <a:pt x="1124534" y="30480"/>
                  </a:lnTo>
                  <a:lnTo>
                    <a:pt x="1116558" y="29108"/>
                  </a:lnTo>
                  <a:lnTo>
                    <a:pt x="1107948" y="28575"/>
                  </a:lnTo>
                  <a:lnTo>
                    <a:pt x="1099108" y="29133"/>
                  </a:lnTo>
                  <a:lnTo>
                    <a:pt x="1064171" y="45085"/>
                  </a:lnTo>
                  <a:lnTo>
                    <a:pt x="1047496" y="85725"/>
                  </a:lnTo>
                  <a:lnTo>
                    <a:pt x="1047991" y="92659"/>
                  </a:lnTo>
                  <a:lnTo>
                    <a:pt x="1062990" y="129235"/>
                  </a:lnTo>
                  <a:lnTo>
                    <a:pt x="1066927" y="134493"/>
                  </a:lnTo>
                  <a:lnTo>
                    <a:pt x="1058583" y="140284"/>
                  </a:lnTo>
                  <a:lnTo>
                    <a:pt x="1030947" y="172935"/>
                  </a:lnTo>
                  <a:lnTo>
                    <a:pt x="1028192" y="189865"/>
                  </a:lnTo>
                  <a:lnTo>
                    <a:pt x="1028801" y="198158"/>
                  </a:lnTo>
                  <a:lnTo>
                    <a:pt x="1047750" y="232702"/>
                  </a:lnTo>
                  <a:lnTo>
                    <a:pt x="1090434" y="249732"/>
                  </a:lnTo>
                  <a:lnTo>
                    <a:pt x="1101471" y="250317"/>
                  </a:lnTo>
                  <a:lnTo>
                    <a:pt x="1108519" y="250088"/>
                  </a:lnTo>
                  <a:lnTo>
                    <a:pt x="1150150" y="237705"/>
                  </a:lnTo>
                  <a:lnTo>
                    <a:pt x="1156462" y="233680"/>
                  </a:lnTo>
                  <a:lnTo>
                    <a:pt x="1168654" y="247015"/>
                  </a:lnTo>
                  <a:lnTo>
                    <a:pt x="1219835" y="247015"/>
                  </a:lnTo>
                  <a:close/>
                </a:path>
                <a:path w="6891020" h="276225">
                  <a:moveTo>
                    <a:pt x="1414399" y="139319"/>
                  </a:moveTo>
                  <a:lnTo>
                    <a:pt x="1407033" y="94081"/>
                  </a:lnTo>
                  <a:lnTo>
                    <a:pt x="1397228" y="74676"/>
                  </a:lnTo>
                  <a:lnTo>
                    <a:pt x="1394371" y="70104"/>
                  </a:lnTo>
                  <a:lnTo>
                    <a:pt x="1385912" y="60172"/>
                  </a:lnTo>
                  <a:lnTo>
                    <a:pt x="1376083" y="51625"/>
                  </a:lnTo>
                  <a:lnTo>
                    <a:pt x="1364869" y="44450"/>
                  </a:lnTo>
                  <a:lnTo>
                    <a:pt x="1363472" y="43827"/>
                  </a:lnTo>
                  <a:lnTo>
                    <a:pt x="1363472" y="139319"/>
                  </a:lnTo>
                  <a:lnTo>
                    <a:pt x="1362481" y="155422"/>
                  </a:lnTo>
                  <a:lnTo>
                    <a:pt x="1340586" y="195478"/>
                  </a:lnTo>
                  <a:lnTo>
                    <a:pt x="1306322" y="203581"/>
                  </a:lnTo>
                  <a:lnTo>
                    <a:pt x="1279779" y="203581"/>
                  </a:lnTo>
                  <a:lnTo>
                    <a:pt x="1279779" y="74676"/>
                  </a:lnTo>
                  <a:lnTo>
                    <a:pt x="1305687" y="74676"/>
                  </a:lnTo>
                  <a:lnTo>
                    <a:pt x="1348613" y="89408"/>
                  </a:lnTo>
                  <a:lnTo>
                    <a:pt x="1363472" y="139319"/>
                  </a:lnTo>
                  <a:lnTo>
                    <a:pt x="1363472" y="43827"/>
                  </a:lnTo>
                  <a:lnTo>
                    <a:pt x="1352384" y="38862"/>
                  </a:lnTo>
                  <a:lnTo>
                    <a:pt x="1338770" y="34836"/>
                  </a:lnTo>
                  <a:lnTo>
                    <a:pt x="1324000" y="32385"/>
                  </a:lnTo>
                  <a:lnTo>
                    <a:pt x="1308100" y="31496"/>
                  </a:lnTo>
                  <a:lnTo>
                    <a:pt x="1229233" y="31496"/>
                  </a:lnTo>
                  <a:lnTo>
                    <a:pt x="1229233" y="247015"/>
                  </a:lnTo>
                  <a:lnTo>
                    <a:pt x="1308100" y="247015"/>
                  </a:lnTo>
                  <a:lnTo>
                    <a:pt x="1352384" y="239661"/>
                  </a:lnTo>
                  <a:lnTo>
                    <a:pt x="1385912" y="218351"/>
                  </a:lnTo>
                  <a:lnTo>
                    <a:pt x="1397393" y="203581"/>
                  </a:lnTo>
                  <a:lnTo>
                    <a:pt x="1401445" y="197104"/>
                  </a:lnTo>
                  <a:lnTo>
                    <a:pt x="1407033" y="184492"/>
                  </a:lnTo>
                  <a:lnTo>
                    <a:pt x="1411058" y="170649"/>
                  </a:lnTo>
                  <a:lnTo>
                    <a:pt x="1413510" y="155587"/>
                  </a:lnTo>
                  <a:lnTo>
                    <a:pt x="1414399" y="139319"/>
                  </a:lnTo>
                  <a:close/>
                </a:path>
                <a:path w="6891020" h="276225">
                  <a:moveTo>
                    <a:pt x="1658239" y="133604"/>
                  </a:moveTo>
                  <a:lnTo>
                    <a:pt x="1622679" y="113665"/>
                  </a:lnTo>
                  <a:lnTo>
                    <a:pt x="1600327" y="78219"/>
                  </a:lnTo>
                  <a:lnTo>
                    <a:pt x="1596898" y="54991"/>
                  </a:lnTo>
                  <a:lnTo>
                    <a:pt x="1596898" y="54102"/>
                  </a:lnTo>
                  <a:lnTo>
                    <a:pt x="1648968" y="54102"/>
                  </a:lnTo>
                  <a:lnTo>
                    <a:pt x="1648968" y="19939"/>
                  </a:lnTo>
                  <a:lnTo>
                    <a:pt x="1500759" y="19939"/>
                  </a:lnTo>
                  <a:lnTo>
                    <a:pt x="1500759" y="54102"/>
                  </a:lnTo>
                  <a:lnTo>
                    <a:pt x="1553210" y="54102"/>
                  </a:lnTo>
                  <a:lnTo>
                    <a:pt x="1553197" y="54991"/>
                  </a:lnTo>
                  <a:lnTo>
                    <a:pt x="1543215" y="96139"/>
                  </a:lnTo>
                  <a:lnTo>
                    <a:pt x="1509903" y="129374"/>
                  </a:lnTo>
                  <a:lnTo>
                    <a:pt x="1488948" y="138049"/>
                  </a:lnTo>
                  <a:lnTo>
                    <a:pt x="1510919" y="172593"/>
                  </a:lnTo>
                  <a:lnTo>
                    <a:pt x="1550670" y="150114"/>
                  </a:lnTo>
                  <a:lnTo>
                    <a:pt x="1575562" y="115697"/>
                  </a:lnTo>
                  <a:lnTo>
                    <a:pt x="1580362" y="124294"/>
                  </a:lnTo>
                  <a:lnTo>
                    <a:pt x="1607832" y="153174"/>
                  </a:lnTo>
                  <a:lnTo>
                    <a:pt x="1637411" y="167513"/>
                  </a:lnTo>
                  <a:lnTo>
                    <a:pt x="1658239" y="133604"/>
                  </a:lnTo>
                  <a:close/>
                </a:path>
                <a:path w="6891020" h="276225">
                  <a:moveTo>
                    <a:pt x="1722501" y="2667"/>
                  </a:moveTo>
                  <a:lnTo>
                    <a:pt x="1679956" y="2667"/>
                  </a:lnTo>
                  <a:lnTo>
                    <a:pt x="1679956" y="71755"/>
                  </a:lnTo>
                  <a:lnTo>
                    <a:pt x="1638935" y="71755"/>
                  </a:lnTo>
                  <a:lnTo>
                    <a:pt x="1638935" y="106172"/>
                  </a:lnTo>
                  <a:lnTo>
                    <a:pt x="1679956" y="106172"/>
                  </a:lnTo>
                  <a:lnTo>
                    <a:pt x="1679956" y="201803"/>
                  </a:lnTo>
                  <a:lnTo>
                    <a:pt x="1722501" y="201803"/>
                  </a:lnTo>
                  <a:lnTo>
                    <a:pt x="1722501" y="2667"/>
                  </a:lnTo>
                  <a:close/>
                </a:path>
                <a:path w="6891020" h="276225">
                  <a:moveTo>
                    <a:pt x="1728851" y="236855"/>
                  </a:moveTo>
                  <a:lnTo>
                    <a:pt x="1582293" y="236855"/>
                  </a:lnTo>
                  <a:lnTo>
                    <a:pt x="1582293" y="184531"/>
                  </a:lnTo>
                  <a:lnTo>
                    <a:pt x="1539494" y="184531"/>
                  </a:lnTo>
                  <a:lnTo>
                    <a:pt x="1539494" y="271145"/>
                  </a:lnTo>
                  <a:lnTo>
                    <a:pt x="1728851" y="271145"/>
                  </a:lnTo>
                  <a:lnTo>
                    <a:pt x="1728851" y="236855"/>
                  </a:lnTo>
                  <a:close/>
                </a:path>
                <a:path w="6891020" h="276225">
                  <a:moveTo>
                    <a:pt x="1908048" y="23114"/>
                  </a:moveTo>
                  <a:lnTo>
                    <a:pt x="1851787" y="23114"/>
                  </a:lnTo>
                  <a:lnTo>
                    <a:pt x="1851787" y="1397"/>
                  </a:lnTo>
                  <a:lnTo>
                    <a:pt x="1809242" y="1397"/>
                  </a:lnTo>
                  <a:lnTo>
                    <a:pt x="1809242" y="23114"/>
                  </a:lnTo>
                  <a:lnTo>
                    <a:pt x="1752346" y="23114"/>
                  </a:lnTo>
                  <a:lnTo>
                    <a:pt x="1752346" y="53594"/>
                  </a:lnTo>
                  <a:lnTo>
                    <a:pt x="1908048" y="53594"/>
                  </a:lnTo>
                  <a:lnTo>
                    <a:pt x="1908048" y="23114"/>
                  </a:lnTo>
                  <a:close/>
                </a:path>
                <a:path w="6891020" h="276225">
                  <a:moveTo>
                    <a:pt x="1917573" y="177927"/>
                  </a:moveTo>
                  <a:lnTo>
                    <a:pt x="1915236" y="154686"/>
                  </a:lnTo>
                  <a:lnTo>
                    <a:pt x="1914652" y="148844"/>
                  </a:lnTo>
                  <a:lnTo>
                    <a:pt x="1906993" y="149847"/>
                  </a:lnTo>
                  <a:lnTo>
                    <a:pt x="1867763" y="153733"/>
                  </a:lnTo>
                  <a:lnTo>
                    <a:pt x="1851787" y="154686"/>
                  </a:lnTo>
                  <a:lnTo>
                    <a:pt x="1851787" y="142494"/>
                  </a:lnTo>
                  <a:lnTo>
                    <a:pt x="1861972" y="140335"/>
                  </a:lnTo>
                  <a:lnTo>
                    <a:pt x="1871002" y="137287"/>
                  </a:lnTo>
                  <a:lnTo>
                    <a:pt x="1895043" y="116078"/>
                  </a:lnTo>
                  <a:lnTo>
                    <a:pt x="1897100" y="110121"/>
                  </a:lnTo>
                  <a:lnTo>
                    <a:pt x="1898015" y="102616"/>
                  </a:lnTo>
                  <a:lnTo>
                    <a:pt x="1897888" y="93472"/>
                  </a:lnTo>
                  <a:lnTo>
                    <a:pt x="1895817" y="88011"/>
                  </a:lnTo>
                  <a:lnTo>
                    <a:pt x="1894967" y="85725"/>
                  </a:lnTo>
                  <a:lnTo>
                    <a:pt x="1857870" y="62611"/>
                  </a:lnTo>
                  <a:lnTo>
                    <a:pt x="1856867" y="62433"/>
                  </a:lnTo>
                  <a:lnTo>
                    <a:pt x="1856867" y="97536"/>
                  </a:lnTo>
                  <a:lnTo>
                    <a:pt x="1856867" y="106934"/>
                  </a:lnTo>
                  <a:lnTo>
                    <a:pt x="1854581" y="110236"/>
                  </a:lnTo>
                  <a:lnTo>
                    <a:pt x="1850009" y="112522"/>
                  </a:lnTo>
                  <a:lnTo>
                    <a:pt x="1845437" y="114935"/>
                  </a:lnTo>
                  <a:lnTo>
                    <a:pt x="1838706" y="116078"/>
                  </a:lnTo>
                  <a:lnTo>
                    <a:pt x="1821307" y="116078"/>
                  </a:lnTo>
                  <a:lnTo>
                    <a:pt x="1814576" y="114935"/>
                  </a:lnTo>
                  <a:lnTo>
                    <a:pt x="1810131" y="112522"/>
                  </a:lnTo>
                  <a:lnTo>
                    <a:pt x="1805559" y="110236"/>
                  </a:lnTo>
                  <a:lnTo>
                    <a:pt x="1803273" y="106934"/>
                  </a:lnTo>
                  <a:lnTo>
                    <a:pt x="1803273" y="97536"/>
                  </a:lnTo>
                  <a:lnTo>
                    <a:pt x="1805559" y="93726"/>
                  </a:lnTo>
                  <a:lnTo>
                    <a:pt x="1810131" y="91440"/>
                  </a:lnTo>
                  <a:lnTo>
                    <a:pt x="1814576" y="89154"/>
                  </a:lnTo>
                  <a:lnTo>
                    <a:pt x="1821307" y="88011"/>
                  </a:lnTo>
                  <a:lnTo>
                    <a:pt x="1838706" y="88011"/>
                  </a:lnTo>
                  <a:lnTo>
                    <a:pt x="1845437" y="89154"/>
                  </a:lnTo>
                  <a:lnTo>
                    <a:pt x="1854581" y="93726"/>
                  </a:lnTo>
                  <a:lnTo>
                    <a:pt x="1856867" y="97536"/>
                  </a:lnTo>
                  <a:lnTo>
                    <a:pt x="1856867" y="62433"/>
                  </a:lnTo>
                  <a:lnTo>
                    <a:pt x="1849285" y="61061"/>
                  </a:lnTo>
                  <a:lnTo>
                    <a:pt x="1840014" y="60134"/>
                  </a:lnTo>
                  <a:lnTo>
                    <a:pt x="1830070" y="59817"/>
                  </a:lnTo>
                  <a:lnTo>
                    <a:pt x="1820125" y="60134"/>
                  </a:lnTo>
                  <a:lnTo>
                    <a:pt x="1780844" y="70980"/>
                  </a:lnTo>
                  <a:lnTo>
                    <a:pt x="1762252" y="93472"/>
                  </a:lnTo>
                  <a:lnTo>
                    <a:pt x="1762252" y="102616"/>
                  </a:lnTo>
                  <a:lnTo>
                    <a:pt x="1789709" y="137566"/>
                  </a:lnTo>
                  <a:lnTo>
                    <a:pt x="1809242" y="142875"/>
                  </a:lnTo>
                  <a:lnTo>
                    <a:pt x="1809242" y="156845"/>
                  </a:lnTo>
                  <a:lnTo>
                    <a:pt x="1800644" y="157111"/>
                  </a:lnTo>
                  <a:lnTo>
                    <a:pt x="1775714" y="157607"/>
                  </a:lnTo>
                  <a:lnTo>
                    <a:pt x="1745234" y="157734"/>
                  </a:lnTo>
                  <a:lnTo>
                    <a:pt x="1749679" y="190500"/>
                  </a:lnTo>
                  <a:lnTo>
                    <a:pt x="1801368" y="189230"/>
                  </a:lnTo>
                  <a:lnTo>
                    <a:pt x="1844281" y="187071"/>
                  </a:lnTo>
                  <a:lnTo>
                    <a:pt x="1888528" y="182651"/>
                  </a:lnTo>
                  <a:lnTo>
                    <a:pt x="1903120" y="180492"/>
                  </a:lnTo>
                  <a:lnTo>
                    <a:pt x="1917573" y="177927"/>
                  </a:lnTo>
                  <a:close/>
                </a:path>
                <a:path w="6891020" h="276225">
                  <a:moveTo>
                    <a:pt x="1978025" y="236855"/>
                  </a:moveTo>
                  <a:lnTo>
                    <a:pt x="1825879" y="236855"/>
                  </a:lnTo>
                  <a:lnTo>
                    <a:pt x="1825879" y="201422"/>
                  </a:lnTo>
                  <a:lnTo>
                    <a:pt x="1782699" y="201422"/>
                  </a:lnTo>
                  <a:lnTo>
                    <a:pt x="1782699" y="271145"/>
                  </a:lnTo>
                  <a:lnTo>
                    <a:pt x="1978025" y="271145"/>
                  </a:lnTo>
                  <a:lnTo>
                    <a:pt x="1978025" y="236855"/>
                  </a:lnTo>
                  <a:close/>
                </a:path>
                <a:path w="6891020" h="276225">
                  <a:moveTo>
                    <a:pt x="2001774" y="90170"/>
                  </a:moveTo>
                  <a:lnTo>
                    <a:pt x="1968754" y="90170"/>
                  </a:lnTo>
                  <a:lnTo>
                    <a:pt x="1968754" y="2286"/>
                  </a:lnTo>
                  <a:lnTo>
                    <a:pt x="1925955" y="2286"/>
                  </a:lnTo>
                  <a:lnTo>
                    <a:pt x="1925955" y="215519"/>
                  </a:lnTo>
                  <a:lnTo>
                    <a:pt x="1968754" y="215519"/>
                  </a:lnTo>
                  <a:lnTo>
                    <a:pt x="1968754" y="125222"/>
                  </a:lnTo>
                  <a:lnTo>
                    <a:pt x="2001774" y="125222"/>
                  </a:lnTo>
                  <a:lnTo>
                    <a:pt x="2001774" y="90170"/>
                  </a:lnTo>
                  <a:close/>
                </a:path>
                <a:path w="6891020" h="276225">
                  <a:moveTo>
                    <a:pt x="2210181" y="29718"/>
                  </a:moveTo>
                  <a:lnTo>
                    <a:pt x="2079244" y="29718"/>
                  </a:lnTo>
                  <a:lnTo>
                    <a:pt x="2079244" y="64897"/>
                  </a:lnTo>
                  <a:lnTo>
                    <a:pt x="2166747" y="64897"/>
                  </a:lnTo>
                  <a:lnTo>
                    <a:pt x="2162721" y="86233"/>
                  </a:lnTo>
                  <a:lnTo>
                    <a:pt x="2147100" y="124333"/>
                  </a:lnTo>
                  <a:lnTo>
                    <a:pt x="2121306" y="156565"/>
                  </a:lnTo>
                  <a:lnTo>
                    <a:pt x="2084971" y="184238"/>
                  </a:lnTo>
                  <a:lnTo>
                    <a:pt x="2062861" y="196469"/>
                  </a:lnTo>
                  <a:lnTo>
                    <a:pt x="2086991" y="229108"/>
                  </a:lnTo>
                  <a:lnTo>
                    <a:pt x="2128342" y="204330"/>
                  </a:lnTo>
                  <a:lnTo>
                    <a:pt x="2160270" y="175641"/>
                  </a:lnTo>
                  <a:lnTo>
                    <a:pt x="2183422" y="143548"/>
                  </a:lnTo>
                  <a:lnTo>
                    <a:pt x="2198878" y="108204"/>
                  </a:lnTo>
                  <a:lnTo>
                    <a:pt x="2207526" y="70205"/>
                  </a:lnTo>
                  <a:lnTo>
                    <a:pt x="2209609" y="50279"/>
                  </a:lnTo>
                  <a:lnTo>
                    <a:pt x="2210181" y="29718"/>
                  </a:lnTo>
                  <a:close/>
                </a:path>
                <a:path w="6891020" h="276225">
                  <a:moveTo>
                    <a:pt x="2320671" y="105029"/>
                  </a:moveTo>
                  <a:lnTo>
                    <a:pt x="2284095" y="105029"/>
                  </a:lnTo>
                  <a:lnTo>
                    <a:pt x="2284095" y="2286"/>
                  </a:lnTo>
                  <a:lnTo>
                    <a:pt x="2241169" y="2286"/>
                  </a:lnTo>
                  <a:lnTo>
                    <a:pt x="2241169" y="274701"/>
                  </a:lnTo>
                  <a:lnTo>
                    <a:pt x="2284095" y="274701"/>
                  </a:lnTo>
                  <a:lnTo>
                    <a:pt x="2284095" y="140208"/>
                  </a:lnTo>
                  <a:lnTo>
                    <a:pt x="2320671" y="140208"/>
                  </a:lnTo>
                  <a:lnTo>
                    <a:pt x="2320671" y="105029"/>
                  </a:lnTo>
                  <a:close/>
                </a:path>
                <a:path w="6891020" h="276225">
                  <a:moveTo>
                    <a:pt x="2543937" y="184785"/>
                  </a:moveTo>
                  <a:lnTo>
                    <a:pt x="2352548" y="184785"/>
                  </a:lnTo>
                  <a:lnTo>
                    <a:pt x="2352548" y="217805"/>
                  </a:lnTo>
                  <a:lnTo>
                    <a:pt x="2501138" y="217805"/>
                  </a:lnTo>
                  <a:lnTo>
                    <a:pt x="2501138" y="275590"/>
                  </a:lnTo>
                  <a:lnTo>
                    <a:pt x="2543937" y="275590"/>
                  </a:lnTo>
                  <a:lnTo>
                    <a:pt x="2543937" y="184785"/>
                  </a:lnTo>
                  <a:close/>
                </a:path>
                <a:path w="6891020" h="276225">
                  <a:moveTo>
                    <a:pt x="2561209" y="83058"/>
                  </a:moveTo>
                  <a:lnTo>
                    <a:pt x="2519286" y="73406"/>
                  </a:lnTo>
                  <a:lnTo>
                    <a:pt x="2502154" y="64897"/>
                  </a:lnTo>
                  <a:lnTo>
                    <a:pt x="2499258" y="63220"/>
                  </a:lnTo>
                  <a:lnTo>
                    <a:pt x="2472880" y="29933"/>
                  </a:lnTo>
                  <a:lnTo>
                    <a:pt x="2470785" y="14859"/>
                  </a:lnTo>
                  <a:lnTo>
                    <a:pt x="2470785" y="7112"/>
                  </a:lnTo>
                  <a:lnTo>
                    <a:pt x="2426970" y="7112"/>
                  </a:lnTo>
                  <a:lnTo>
                    <a:pt x="2426970" y="14859"/>
                  </a:lnTo>
                  <a:lnTo>
                    <a:pt x="2426462" y="22161"/>
                  </a:lnTo>
                  <a:lnTo>
                    <a:pt x="2406142" y="56870"/>
                  </a:lnTo>
                  <a:lnTo>
                    <a:pt x="2366111" y="77266"/>
                  </a:lnTo>
                  <a:lnTo>
                    <a:pt x="2337054" y="83058"/>
                  </a:lnTo>
                  <a:lnTo>
                    <a:pt x="2352294" y="116332"/>
                  </a:lnTo>
                  <a:lnTo>
                    <a:pt x="2398585" y="103962"/>
                  </a:lnTo>
                  <a:lnTo>
                    <a:pt x="2432697" y="82969"/>
                  </a:lnTo>
                  <a:lnTo>
                    <a:pt x="2448433" y="64897"/>
                  </a:lnTo>
                  <a:lnTo>
                    <a:pt x="2455545" y="74396"/>
                  </a:lnTo>
                  <a:lnTo>
                    <a:pt x="2498293" y="104063"/>
                  </a:lnTo>
                  <a:lnTo>
                    <a:pt x="2544826" y="116332"/>
                  </a:lnTo>
                  <a:lnTo>
                    <a:pt x="2561209" y="83058"/>
                  </a:lnTo>
                  <a:close/>
                </a:path>
                <a:path w="6891020" h="276225">
                  <a:moveTo>
                    <a:pt x="2573782" y="133858"/>
                  </a:moveTo>
                  <a:lnTo>
                    <a:pt x="2470404" y="133858"/>
                  </a:lnTo>
                  <a:lnTo>
                    <a:pt x="2470404" y="99695"/>
                  </a:lnTo>
                  <a:lnTo>
                    <a:pt x="2427605" y="99695"/>
                  </a:lnTo>
                  <a:lnTo>
                    <a:pt x="2427605" y="133858"/>
                  </a:lnTo>
                  <a:lnTo>
                    <a:pt x="2324862" y="133858"/>
                  </a:lnTo>
                  <a:lnTo>
                    <a:pt x="2324862" y="167894"/>
                  </a:lnTo>
                  <a:lnTo>
                    <a:pt x="2573782" y="167894"/>
                  </a:lnTo>
                  <a:lnTo>
                    <a:pt x="2573782" y="133858"/>
                  </a:lnTo>
                  <a:close/>
                </a:path>
                <a:path w="6891020" h="276225">
                  <a:moveTo>
                    <a:pt x="2745867" y="31750"/>
                  </a:moveTo>
                  <a:lnTo>
                    <a:pt x="2686939" y="31750"/>
                  </a:lnTo>
                  <a:lnTo>
                    <a:pt x="2686939" y="4064"/>
                  </a:lnTo>
                  <a:lnTo>
                    <a:pt x="2644013" y="4064"/>
                  </a:lnTo>
                  <a:lnTo>
                    <a:pt x="2644013" y="31750"/>
                  </a:lnTo>
                  <a:lnTo>
                    <a:pt x="2584577" y="31750"/>
                  </a:lnTo>
                  <a:lnTo>
                    <a:pt x="2584577" y="65405"/>
                  </a:lnTo>
                  <a:lnTo>
                    <a:pt x="2745867" y="65405"/>
                  </a:lnTo>
                  <a:lnTo>
                    <a:pt x="2745867" y="31750"/>
                  </a:lnTo>
                  <a:close/>
                </a:path>
                <a:path w="6891020" h="276225">
                  <a:moveTo>
                    <a:pt x="2750058" y="220472"/>
                  </a:moveTo>
                  <a:lnTo>
                    <a:pt x="2747530" y="194945"/>
                  </a:lnTo>
                  <a:lnTo>
                    <a:pt x="2747010" y="189611"/>
                  </a:lnTo>
                  <a:lnTo>
                    <a:pt x="2739796" y="190538"/>
                  </a:lnTo>
                  <a:lnTo>
                    <a:pt x="2686939" y="194945"/>
                  </a:lnTo>
                  <a:lnTo>
                    <a:pt x="2686939" y="175006"/>
                  </a:lnTo>
                  <a:lnTo>
                    <a:pt x="2697099" y="172110"/>
                  </a:lnTo>
                  <a:lnTo>
                    <a:pt x="2706078" y="168236"/>
                  </a:lnTo>
                  <a:lnTo>
                    <a:pt x="2714002" y="163309"/>
                  </a:lnTo>
                  <a:lnTo>
                    <a:pt x="2720848" y="157353"/>
                  </a:lnTo>
                  <a:lnTo>
                    <a:pt x="2726347" y="150596"/>
                  </a:lnTo>
                  <a:lnTo>
                    <a:pt x="2729204" y="145161"/>
                  </a:lnTo>
                  <a:lnTo>
                    <a:pt x="2730309" y="143090"/>
                  </a:lnTo>
                  <a:lnTo>
                    <a:pt x="2732735" y="134835"/>
                  </a:lnTo>
                  <a:lnTo>
                    <a:pt x="2733675" y="125857"/>
                  </a:lnTo>
                  <a:lnTo>
                    <a:pt x="2733052" y="118465"/>
                  </a:lnTo>
                  <a:lnTo>
                    <a:pt x="2731389" y="111506"/>
                  </a:lnTo>
                  <a:lnTo>
                    <a:pt x="2729407" y="106807"/>
                  </a:lnTo>
                  <a:lnTo>
                    <a:pt x="2728671" y="105041"/>
                  </a:lnTo>
                  <a:lnTo>
                    <a:pt x="2693098" y="78181"/>
                  </a:lnTo>
                  <a:lnTo>
                    <a:pt x="2692527" y="78054"/>
                  </a:lnTo>
                  <a:lnTo>
                    <a:pt x="2692527" y="119634"/>
                  </a:lnTo>
                  <a:lnTo>
                    <a:pt x="2692527" y="132207"/>
                  </a:lnTo>
                  <a:lnTo>
                    <a:pt x="2689987" y="137033"/>
                  </a:lnTo>
                  <a:lnTo>
                    <a:pt x="2685161" y="140208"/>
                  </a:lnTo>
                  <a:lnTo>
                    <a:pt x="2680462" y="143383"/>
                  </a:lnTo>
                  <a:lnTo>
                    <a:pt x="2673985" y="145034"/>
                  </a:lnTo>
                  <a:lnTo>
                    <a:pt x="2665857" y="145161"/>
                  </a:lnTo>
                  <a:lnTo>
                    <a:pt x="2657475" y="145034"/>
                  </a:lnTo>
                  <a:lnTo>
                    <a:pt x="2650871" y="143383"/>
                  </a:lnTo>
                  <a:lnTo>
                    <a:pt x="2646045" y="140208"/>
                  </a:lnTo>
                  <a:lnTo>
                    <a:pt x="2641092" y="137033"/>
                  </a:lnTo>
                  <a:lnTo>
                    <a:pt x="2638679" y="132207"/>
                  </a:lnTo>
                  <a:lnTo>
                    <a:pt x="2638679" y="119634"/>
                  </a:lnTo>
                  <a:lnTo>
                    <a:pt x="2641092" y="114808"/>
                  </a:lnTo>
                  <a:lnTo>
                    <a:pt x="2646045" y="111633"/>
                  </a:lnTo>
                  <a:lnTo>
                    <a:pt x="2650871" y="108458"/>
                  </a:lnTo>
                  <a:lnTo>
                    <a:pt x="2657475" y="106807"/>
                  </a:lnTo>
                  <a:lnTo>
                    <a:pt x="2673985" y="106807"/>
                  </a:lnTo>
                  <a:lnTo>
                    <a:pt x="2680462" y="108458"/>
                  </a:lnTo>
                  <a:lnTo>
                    <a:pt x="2685161" y="111633"/>
                  </a:lnTo>
                  <a:lnTo>
                    <a:pt x="2689987" y="114808"/>
                  </a:lnTo>
                  <a:lnTo>
                    <a:pt x="2692527" y="119634"/>
                  </a:lnTo>
                  <a:lnTo>
                    <a:pt x="2692527" y="78054"/>
                  </a:lnTo>
                  <a:lnTo>
                    <a:pt x="2684589" y="76111"/>
                  </a:lnTo>
                  <a:lnTo>
                    <a:pt x="2675496" y="74853"/>
                  </a:lnTo>
                  <a:lnTo>
                    <a:pt x="2665857" y="74422"/>
                  </a:lnTo>
                  <a:lnTo>
                    <a:pt x="2656065" y="74853"/>
                  </a:lnTo>
                  <a:lnTo>
                    <a:pt x="2616873" y="88760"/>
                  </a:lnTo>
                  <a:lnTo>
                    <a:pt x="2597912" y="125857"/>
                  </a:lnTo>
                  <a:lnTo>
                    <a:pt x="2598839" y="134759"/>
                  </a:lnTo>
                  <a:lnTo>
                    <a:pt x="2625052" y="168173"/>
                  </a:lnTo>
                  <a:lnTo>
                    <a:pt x="2644013" y="175006"/>
                  </a:lnTo>
                  <a:lnTo>
                    <a:pt x="2644013" y="196469"/>
                  </a:lnTo>
                  <a:lnTo>
                    <a:pt x="2610231" y="196977"/>
                  </a:lnTo>
                  <a:lnTo>
                    <a:pt x="2579497" y="196977"/>
                  </a:lnTo>
                  <a:lnTo>
                    <a:pt x="2584831" y="231787"/>
                  </a:lnTo>
                  <a:lnTo>
                    <a:pt x="2634996" y="231394"/>
                  </a:lnTo>
                  <a:lnTo>
                    <a:pt x="2677083" y="229476"/>
                  </a:lnTo>
                  <a:lnTo>
                    <a:pt x="2720886" y="225171"/>
                  </a:lnTo>
                  <a:lnTo>
                    <a:pt x="2735478" y="223024"/>
                  </a:lnTo>
                  <a:lnTo>
                    <a:pt x="2750058" y="220472"/>
                  </a:lnTo>
                  <a:close/>
                </a:path>
                <a:path w="6891020" h="276225">
                  <a:moveTo>
                    <a:pt x="2836037" y="111887"/>
                  </a:moveTo>
                  <a:lnTo>
                    <a:pt x="2803017" y="111887"/>
                  </a:lnTo>
                  <a:lnTo>
                    <a:pt x="2803017" y="2286"/>
                  </a:lnTo>
                  <a:lnTo>
                    <a:pt x="2759583" y="2286"/>
                  </a:lnTo>
                  <a:lnTo>
                    <a:pt x="2759583" y="275590"/>
                  </a:lnTo>
                  <a:lnTo>
                    <a:pt x="2803017" y="275590"/>
                  </a:lnTo>
                  <a:lnTo>
                    <a:pt x="2803017" y="146939"/>
                  </a:lnTo>
                  <a:lnTo>
                    <a:pt x="2836037" y="146939"/>
                  </a:lnTo>
                  <a:lnTo>
                    <a:pt x="2836037" y="111887"/>
                  </a:lnTo>
                  <a:close/>
                </a:path>
                <a:path w="6891020" h="276225">
                  <a:moveTo>
                    <a:pt x="3040888" y="104267"/>
                  </a:moveTo>
                  <a:lnTo>
                    <a:pt x="2895727" y="104267"/>
                  </a:lnTo>
                  <a:lnTo>
                    <a:pt x="2895727" y="85217"/>
                  </a:lnTo>
                  <a:lnTo>
                    <a:pt x="3036824" y="85217"/>
                  </a:lnTo>
                  <a:lnTo>
                    <a:pt x="3036824" y="68707"/>
                  </a:lnTo>
                  <a:lnTo>
                    <a:pt x="3036824" y="50927"/>
                  </a:lnTo>
                  <a:lnTo>
                    <a:pt x="3036824" y="31877"/>
                  </a:lnTo>
                  <a:lnTo>
                    <a:pt x="2869692" y="31877"/>
                  </a:lnTo>
                  <a:lnTo>
                    <a:pt x="2869692" y="50927"/>
                  </a:lnTo>
                  <a:lnTo>
                    <a:pt x="3011043" y="50927"/>
                  </a:lnTo>
                  <a:lnTo>
                    <a:pt x="3011043" y="68707"/>
                  </a:lnTo>
                  <a:lnTo>
                    <a:pt x="2870200" y="68707"/>
                  </a:lnTo>
                  <a:lnTo>
                    <a:pt x="2870200" y="85217"/>
                  </a:lnTo>
                  <a:lnTo>
                    <a:pt x="2870200" y="104267"/>
                  </a:lnTo>
                  <a:lnTo>
                    <a:pt x="2870200" y="122047"/>
                  </a:lnTo>
                  <a:lnTo>
                    <a:pt x="3040888" y="122047"/>
                  </a:lnTo>
                  <a:lnTo>
                    <a:pt x="3040888" y="104267"/>
                  </a:lnTo>
                  <a:close/>
                </a:path>
                <a:path w="6891020" h="276225">
                  <a:moveTo>
                    <a:pt x="3045079" y="249047"/>
                  </a:moveTo>
                  <a:lnTo>
                    <a:pt x="2894203" y="249047"/>
                  </a:lnTo>
                  <a:lnTo>
                    <a:pt x="2894203" y="228727"/>
                  </a:lnTo>
                  <a:lnTo>
                    <a:pt x="3037459" y="228727"/>
                  </a:lnTo>
                  <a:lnTo>
                    <a:pt x="3037459" y="212217"/>
                  </a:lnTo>
                  <a:lnTo>
                    <a:pt x="3037459" y="193167"/>
                  </a:lnTo>
                  <a:lnTo>
                    <a:pt x="3037459" y="175387"/>
                  </a:lnTo>
                  <a:lnTo>
                    <a:pt x="2868041" y="175387"/>
                  </a:lnTo>
                  <a:lnTo>
                    <a:pt x="2868041" y="193167"/>
                  </a:lnTo>
                  <a:lnTo>
                    <a:pt x="3011805" y="193167"/>
                  </a:lnTo>
                  <a:lnTo>
                    <a:pt x="3011805" y="212217"/>
                  </a:lnTo>
                  <a:lnTo>
                    <a:pt x="2868295" y="212217"/>
                  </a:lnTo>
                  <a:lnTo>
                    <a:pt x="2868295" y="228727"/>
                  </a:lnTo>
                  <a:lnTo>
                    <a:pt x="2868295" y="249047"/>
                  </a:lnTo>
                  <a:lnTo>
                    <a:pt x="2868295" y="266827"/>
                  </a:lnTo>
                  <a:lnTo>
                    <a:pt x="3045079" y="266827"/>
                  </a:lnTo>
                  <a:lnTo>
                    <a:pt x="3045079" y="249047"/>
                  </a:lnTo>
                  <a:close/>
                </a:path>
                <a:path w="6891020" h="276225">
                  <a:moveTo>
                    <a:pt x="3064891" y="138049"/>
                  </a:moveTo>
                  <a:lnTo>
                    <a:pt x="2841625" y="138049"/>
                  </a:lnTo>
                  <a:lnTo>
                    <a:pt x="2841625" y="157988"/>
                  </a:lnTo>
                  <a:lnTo>
                    <a:pt x="3064891" y="157988"/>
                  </a:lnTo>
                  <a:lnTo>
                    <a:pt x="3064891" y="138049"/>
                  </a:lnTo>
                  <a:close/>
                </a:path>
                <a:path w="6891020" h="276225">
                  <a:moveTo>
                    <a:pt x="3332734" y="230378"/>
                  </a:moveTo>
                  <a:lnTo>
                    <a:pt x="3306826" y="199440"/>
                  </a:lnTo>
                  <a:lnTo>
                    <a:pt x="3306826" y="223901"/>
                  </a:lnTo>
                  <a:lnTo>
                    <a:pt x="3306826" y="236982"/>
                  </a:lnTo>
                  <a:lnTo>
                    <a:pt x="3262007" y="249834"/>
                  </a:lnTo>
                  <a:lnTo>
                    <a:pt x="3248660" y="250063"/>
                  </a:lnTo>
                  <a:lnTo>
                    <a:pt x="3235058" y="249834"/>
                  </a:lnTo>
                  <a:lnTo>
                    <a:pt x="3194685" y="241935"/>
                  </a:lnTo>
                  <a:lnTo>
                    <a:pt x="3189732" y="236982"/>
                  </a:lnTo>
                  <a:lnTo>
                    <a:pt x="3189732" y="223901"/>
                  </a:lnTo>
                  <a:lnTo>
                    <a:pt x="3235058" y="210578"/>
                  </a:lnTo>
                  <a:lnTo>
                    <a:pt x="3248660" y="210185"/>
                  </a:lnTo>
                  <a:lnTo>
                    <a:pt x="3262007" y="210578"/>
                  </a:lnTo>
                  <a:lnTo>
                    <a:pt x="3301873" y="218821"/>
                  </a:lnTo>
                  <a:lnTo>
                    <a:pt x="3306826" y="223901"/>
                  </a:lnTo>
                  <a:lnTo>
                    <a:pt x="3306826" y="199440"/>
                  </a:lnTo>
                  <a:lnTo>
                    <a:pt x="3298787" y="196507"/>
                  </a:lnTo>
                  <a:lnTo>
                    <a:pt x="3284385" y="193382"/>
                  </a:lnTo>
                  <a:lnTo>
                    <a:pt x="3267684" y="191503"/>
                  </a:lnTo>
                  <a:lnTo>
                    <a:pt x="3248660" y="190881"/>
                  </a:lnTo>
                  <a:lnTo>
                    <a:pt x="3229381" y="191503"/>
                  </a:lnTo>
                  <a:lnTo>
                    <a:pt x="3185922" y="200914"/>
                  </a:lnTo>
                  <a:lnTo>
                    <a:pt x="3163951" y="230378"/>
                  </a:lnTo>
                  <a:lnTo>
                    <a:pt x="3165398" y="239522"/>
                  </a:lnTo>
                  <a:lnTo>
                    <a:pt x="3198037" y="264185"/>
                  </a:lnTo>
                  <a:lnTo>
                    <a:pt x="3248660" y="269621"/>
                  </a:lnTo>
                  <a:lnTo>
                    <a:pt x="3267684" y="269087"/>
                  </a:lnTo>
                  <a:lnTo>
                    <a:pt x="3310890" y="259842"/>
                  </a:lnTo>
                  <a:lnTo>
                    <a:pt x="3324606" y="250063"/>
                  </a:lnTo>
                  <a:lnTo>
                    <a:pt x="3327184" y="247497"/>
                  </a:lnTo>
                  <a:lnTo>
                    <a:pt x="3331299" y="239522"/>
                  </a:lnTo>
                  <a:lnTo>
                    <a:pt x="3332734" y="230378"/>
                  </a:lnTo>
                  <a:close/>
                </a:path>
                <a:path w="6891020" h="276225">
                  <a:moveTo>
                    <a:pt x="3360039" y="154432"/>
                  </a:moveTo>
                  <a:lnTo>
                    <a:pt x="3261487" y="154432"/>
                  </a:lnTo>
                  <a:lnTo>
                    <a:pt x="3261487" y="133223"/>
                  </a:lnTo>
                  <a:lnTo>
                    <a:pt x="3334385" y="133223"/>
                  </a:lnTo>
                  <a:lnTo>
                    <a:pt x="3334385" y="113030"/>
                  </a:lnTo>
                  <a:lnTo>
                    <a:pt x="3192272" y="113030"/>
                  </a:lnTo>
                  <a:lnTo>
                    <a:pt x="3192272" y="92329"/>
                  </a:lnTo>
                  <a:lnTo>
                    <a:pt x="3326511" y="92329"/>
                  </a:lnTo>
                  <a:lnTo>
                    <a:pt x="3326511" y="73025"/>
                  </a:lnTo>
                  <a:lnTo>
                    <a:pt x="3192272" y="73025"/>
                  </a:lnTo>
                  <a:lnTo>
                    <a:pt x="3192272" y="53086"/>
                  </a:lnTo>
                  <a:lnTo>
                    <a:pt x="3332734" y="53086"/>
                  </a:lnTo>
                  <a:lnTo>
                    <a:pt x="3332734" y="32639"/>
                  </a:lnTo>
                  <a:lnTo>
                    <a:pt x="3166110" y="32639"/>
                  </a:lnTo>
                  <a:lnTo>
                    <a:pt x="3166110" y="133223"/>
                  </a:lnTo>
                  <a:lnTo>
                    <a:pt x="3235579" y="133223"/>
                  </a:lnTo>
                  <a:lnTo>
                    <a:pt x="3235579" y="154432"/>
                  </a:lnTo>
                  <a:lnTo>
                    <a:pt x="3137027" y="154432"/>
                  </a:lnTo>
                  <a:lnTo>
                    <a:pt x="3137027" y="174879"/>
                  </a:lnTo>
                  <a:lnTo>
                    <a:pt x="3360039" y="174879"/>
                  </a:lnTo>
                  <a:lnTo>
                    <a:pt x="3360039" y="154432"/>
                  </a:lnTo>
                  <a:close/>
                </a:path>
                <a:path w="6891020" h="276225">
                  <a:moveTo>
                    <a:pt x="3504184" y="124079"/>
                  </a:moveTo>
                  <a:lnTo>
                    <a:pt x="3480054" y="95148"/>
                  </a:lnTo>
                  <a:lnTo>
                    <a:pt x="3480054" y="133477"/>
                  </a:lnTo>
                  <a:lnTo>
                    <a:pt x="3479800" y="141478"/>
                  </a:lnTo>
                  <a:lnTo>
                    <a:pt x="3445256" y="159004"/>
                  </a:lnTo>
                  <a:lnTo>
                    <a:pt x="3437750" y="158584"/>
                  </a:lnTo>
                  <a:lnTo>
                    <a:pt x="3410839" y="141478"/>
                  </a:lnTo>
                  <a:lnTo>
                    <a:pt x="3410839" y="125349"/>
                  </a:lnTo>
                  <a:lnTo>
                    <a:pt x="3445256" y="107315"/>
                  </a:lnTo>
                  <a:lnTo>
                    <a:pt x="3452672" y="107823"/>
                  </a:lnTo>
                  <a:lnTo>
                    <a:pt x="3480054" y="133477"/>
                  </a:lnTo>
                  <a:lnTo>
                    <a:pt x="3480054" y="95148"/>
                  </a:lnTo>
                  <a:lnTo>
                    <a:pt x="3445256" y="87376"/>
                  </a:lnTo>
                  <a:lnTo>
                    <a:pt x="3436582" y="87807"/>
                  </a:lnTo>
                  <a:lnTo>
                    <a:pt x="3397402" y="104292"/>
                  </a:lnTo>
                  <a:lnTo>
                    <a:pt x="3385947" y="124079"/>
                  </a:lnTo>
                  <a:lnTo>
                    <a:pt x="3385947" y="142748"/>
                  </a:lnTo>
                  <a:lnTo>
                    <a:pt x="3414014" y="173482"/>
                  </a:lnTo>
                  <a:lnTo>
                    <a:pt x="3445256" y="179197"/>
                  </a:lnTo>
                  <a:lnTo>
                    <a:pt x="3453765" y="178841"/>
                  </a:lnTo>
                  <a:lnTo>
                    <a:pt x="3492741" y="162471"/>
                  </a:lnTo>
                  <a:lnTo>
                    <a:pt x="3495637" y="159004"/>
                  </a:lnTo>
                  <a:lnTo>
                    <a:pt x="3496818" y="157607"/>
                  </a:lnTo>
                  <a:lnTo>
                    <a:pt x="3501771" y="150876"/>
                  </a:lnTo>
                  <a:lnTo>
                    <a:pt x="3504184" y="142748"/>
                  </a:lnTo>
                  <a:lnTo>
                    <a:pt x="3504184" y="124079"/>
                  </a:lnTo>
                  <a:close/>
                </a:path>
                <a:path w="6891020" h="276225">
                  <a:moveTo>
                    <a:pt x="3517900" y="54737"/>
                  </a:moveTo>
                  <a:lnTo>
                    <a:pt x="3458210" y="54737"/>
                  </a:lnTo>
                  <a:lnTo>
                    <a:pt x="3458210" y="26162"/>
                  </a:lnTo>
                  <a:lnTo>
                    <a:pt x="3432429" y="26162"/>
                  </a:lnTo>
                  <a:lnTo>
                    <a:pt x="3432429" y="54737"/>
                  </a:lnTo>
                  <a:lnTo>
                    <a:pt x="3372485" y="54737"/>
                  </a:lnTo>
                  <a:lnTo>
                    <a:pt x="3372485" y="75692"/>
                  </a:lnTo>
                  <a:lnTo>
                    <a:pt x="3517900" y="75692"/>
                  </a:lnTo>
                  <a:lnTo>
                    <a:pt x="3517900" y="54737"/>
                  </a:lnTo>
                  <a:close/>
                </a:path>
                <a:path w="6891020" h="276225">
                  <a:moveTo>
                    <a:pt x="3574288" y="243967"/>
                  </a:moveTo>
                  <a:lnTo>
                    <a:pt x="3435096" y="243967"/>
                  </a:lnTo>
                  <a:lnTo>
                    <a:pt x="3435096" y="194437"/>
                  </a:lnTo>
                  <a:lnTo>
                    <a:pt x="3409188" y="194437"/>
                  </a:lnTo>
                  <a:lnTo>
                    <a:pt x="3409188" y="265049"/>
                  </a:lnTo>
                  <a:lnTo>
                    <a:pt x="3574288" y="265049"/>
                  </a:lnTo>
                  <a:lnTo>
                    <a:pt x="3574288" y="243967"/>
                  </a:lnTo>
                  <a:close/>
                </a:path>
                <a:path w="6891020" h="276225">
                  <a:moveTo>
                    <a:pt x="3599307" y="104902"/>
                  </a:moveTo>
                  <a:lnTo>
                    <a:pt x="3564001" y="104902"/>
                  </a:lnTo>
                  <a:lnTo>
                    <a:pt x="3564001" y="26416"/>
                  </a:lnTo>
                  <a:lnTo>
                    <a:pt x="3538093" y="26416"/>
                  </a:lnTo>
                  <a:lnTo>
                    <a:pt x="3538093" y="208915"/>
                  </a:lnTo>
                  <a:lnTo>
                    <a:pt x="3564001" y="208915"/>
                  </a:lnTo>
                  <a:lnTo>
                    <a:pt x="3564001" y="126365"/>
                  </a:lnTo>
                  <a:lnTo>
                    <a:pt x="3599307" y="126365"/>
                  </a:lnTo>
                  <a:lnTo>
                    <a:pt x="3599307" y="104902"/>
                  </a:lnTo>
                  <a:close/>
                </a:path>
                <a:path w="6891020" h="276225">
                  <a:moveTo>
                    <a:pt x="3901821" y="2667"/>
                  </a:moveTo>
                  <a:lnTo>
                    <a:pt x="3859263" y="2667"/>
                  </a:lnTo>
                  <a:lnTo>
                    <a:pt x="3859263" y="39497"/>
                  </a:lnTo>
                  <a:lnTo>
                    <a:pt x="3859263" y="73533"/>
                  </a:lnTo>
                  <a:lnTo>
                    <a:pt x="3859263" y="105664"/>
                  </a:lnTo>
                  <a:lnTo>
                    <a:pt x="3817874" y="105664"/>
                  </a:lnTo>
                  <a:lnTo>
                    <a:pt x="3819144" y="100584"/>
                  </a:lnTo>
                  <a:lnTo>
                    <a:pt x="3819779" y="95377"/>
                  </a:lnTo>
                  <a:lnTo>
                    <a:pt x="3819779" y="89789"/>
                  </a:lnTo>
                  <a:lnTo>
                    <a:pt x="3819525" y="84201"/>
                  </a:lnTo>
                  <a:lnTo>
                    <a:pt x="3819271" y="81534"/>
                  </a:lnTo>
                  <a:lnTo>
                    <a:pt x="3818509" y="76073"/>
                  </a:lnTo>
                  <a:lnTo>
                    <a:pt x="3817874" y="73533"/>
                  </a:lnTo>
                  <a:lnTo>
                    <a:pt x="3859263" y="73533"/>
                  </a:lnTo>
                  <a:lnTo>
                    <a:pt x="3859263" y="39497"/>
                  </a:lnTo>
                  <a:lnTo>
                    <a:pt x="3799459" y="39497"/>
                  </a:lnTo>
                  <a:lnTo>
                    <a:pt x="3794214" y="34734"/>
                  </a:lnTo>
                  <a:lnTo>
                    <a:pt x="3788575" y="30530"/>
                  </a:lnTo>
                  <a:lnTo>
                    <a:pt x="3782542" y="26873"/>
                  </a:lnTo>
                  <a:lnTo>
                    <a:pt x="3778885" y="25107"/>
                  </a:lnTo>
                  <a:lnTo>
                    <a:pt x="3778885" y="89789"/>
                  </a:lnTo>
                  <a:lnTo>
                    <a:pt x="3778237" y="97409"/>
                  </a:lnTo>
                  <a:lnTo>
                    <a:pt x="3756279" y="123190"/>
                  </a:lnTo>
                  <a:lnTo>
                    <a:pt x="3737229" y="123190"/>
                  </a:lnTo>
                  <a:lnTo>
                    <a:pt x="3714369" y="89789"/>
                  </a:lnTo>
                  <a:lnTo>
                    <a:pt x="3715004" y="82156"/>
                  </a:lnTo>
                  <a:lnTo>
                    <a:pt x="3737229" y="56261"/>
                  </a:lnTo>
                  <a:lnTo>
                    <a:pt x="3756279" y="56261"/>
                  </a:lnTo>
                  <a:lnTo>
                    <a:pt x="3778885" y="89789"/>
                  </a:lnTo>
                  <a:lnTo>
                    <a:pt x="3778885" y="25107"/>
                  </a:lnTo>
                  <a:lnTo>
                    <a:pt x="3747135" y="18161"/>
                  </a:lnTo>
                  <a:lnTo>
                    <a:pt x="3736860" y="18808"/>
                  </a:lnTo>
                  <a:lnTo>
                    <a:pt x="3694760" y="38481"/>
                  </a:lnTo>
                  <a:lnTo>
                    <a:pt x="3674465" y="79692"/>
                  </a:lnTo>
                  <a:lnTo>
                    <a:pt x="3673856" y="89789"/>
                  </a:lnTo>
                  <a:lnTo>
                    <a:pt x="3674465" y="99796"/>
                  </a:lnTo>
                  <a:lnTo>
                    <a:pt x="3694760" y="140677"/>
                  </a:lnTo>
                  <a:lnTo>
                    <a:pt x="3736860" y="160375"/>
                  </a:lnTo>
                  <a:lnTo>
                    <a:pt x="3747135" y="161036"/>
                  </a:lnTo>
                  <a:lnTo>
                    <a:pt x="3754717" y="160629"/>
                  </a:lnTo>
                  <a:lnTo>
                    <a:pt x="3794036" y="144589"/>
                  </a:lnTo>
                  <a:lnTo>
                    <a:pt x="3799205" y="139827"/>
                  </a:lnTo>
                  <a:lnTo>
                    <a:pt x="3859263" y="139827"/>
                  </a:lnTo>
                  <a:lnTo>
                    <a:pt x="3859263" y="201803"/>
                  </a:lnTo>
                  <a:lnTo>
                    <a:pt x="3901821" y="201803"/>
                  </a:lnTo>
                  <a:lnTo>
                    <a:pt x="3901821" y="139827"/>
                  </a:lnTo>
                  <a:lnTo>
                    <a:pt x="3901821" y="123190"/>
                  </a:lnTo>
                  <a:lnTo>
                    <a:pt x="3901821" y="105664"/>
                  </a:lnTo>
                  <a:lnTo>
                    <a:pt x="3901821" y="73533"/>
                  </a:lnTo>
                  <a:lnTo>
                    <a:pt x="3901821" y="56261"/>
                  </a:lnTo>
                  <a:lnTo>
                    <a:pt x="3901821" y="39497"/>
                  </a:lnTo>
                  <a:lnTo>
                    <a:pt x="3901821" y="2667"/>
                  </a:lnTo>
                  <a:close/>
                </a:path>
                <a:path w="6891020" h="276225">
                  <a:moveTo>
                    <a:pt x="3908171" y="236855"/>
                  </a:moveTo>
                  <a:lnTo>
                    <a:pt x="3761613" y="236855"/>
                  </a:lnTo>
                  <a:lnTo>
                    <a:pt x="3761613" y="181864"/>
                  </a:lnTo>
                  <a:lnTo>
                    <a:pt x="3718814" y="181864"/>
                  </a:lnTo>
                  <a:lnTo>
                    <a:pt x="3718814" y="271145"/>
                  </a:lnTo>
                  <a:lnTo>
                    <a:pt x="3908171" y="271145"/>
                  </a:lnTo>
                  <a:lnTo>
                    <a:pt x="3908171" y="236855"/>
                  </a:lnTo>
                  <a:close/>
                </a:path>
                <a:path w="6891020" h="276225">
                  <a:moveTo>
                    <a:pt x="4177284" y="133604"/>
                  </a:moveTo>
                  <a:lnTo>
                    <a:pt x="4142486" y="133604"/>
                  </a:lnTo>
                  <a:lnTo>
                    <a:pt x="4144568" y="119900"/>
                  </a:lnTo>
                  <a:lnTo>
                    <a:pt x="4146245" y="106959"/>
                  </a:lnTo>
                  <a:lnTo>
                    <a:pt x="4149052" y="62191"/>
                  </a:lnTo>
                  <a:lnTo>
                    <a:pt x="4149344" y="17780"/>
                  </a:lnTo>
                  <a:lnTo>
                    <a:pt x="3955796" y="17780"/>
                  </a:lnTo>
                  <a:lnTo>
                    <a:pt x="3955796" y="51689"/>
                  </a:lnTo>
                  <a:lnTo>
                    <a:pt x="4106418" y="51689"/>
                  </a:lnTo>
                  <a:lnTo>
                    <a:pt x="4106291" y="62191"/>
                  </a:lnTo>
                  <a:lnTo>
                    <a:pt x="4103027" y="109893"/>
                  </a:lnTo>
                  <a:lnTo>
                    <a:pt x="4099306" y="133604"/>
                  </a:lnTo>
                  <a:lnTo>
                    <a:pt x="3928110" y="133604"/>
                  </a:lnTo>
                  <a:lnTo>
                    <a:pt x="3928110" y="168148"/>
                  </a:lnTo>
                  <a:lnTo>
                    <a:pt x="4029710" y="168148"/>
                  </a:lnTo>
                  <a:lnTo>
                    <a:pt x="4029710" y="275844"/>
                  </a:lnTo>
                  <a:lnTo>
                    <a:pt x="4072763" y="275844"/>
                  </a:lnTo>
                  <a:lnTo>
                    <a:pt x="4072763" y="168148"/>
                  </a:lnTo>
                  <a:lnTo>
                    <a:pt x="4177284" y="168148"/>
                  </a:lnTo>
                  <a:lnTo>
                    <a:pt x="4177284" y="133604"/>
                  </a:lnTo>
                  <a:close/>
                </a:path>
                <a:path w="6891020" h="276225">
                  <a:moveTo>
                    <a:pt x="4329176" y="125222"/>
                  </a:moveTo>
                  <a:lnTo>
                    <a:pt x="4310316" y="86474"/>
                  </a:lnTo>
                  <a:lnTo>
                    <a:pt x="4288536" y="74891"/>
                  </a:lnTo>
                  <a:lnTo>
                    <a:pt x="4288536" y="118364"/>
                  </a:lnTo>
                  <a:lnTo>
                    <a:pt x="4288536" y="132588"/>
                  </a:lnTo>
                  <a:lnTo>
                    <a:pt x="4286123" y="138049"/>
                  </a:lnTo>
                  <a:lnTo>
                    <a:pt x="4281551" y="141605"/>
                  </a:lnTo>
                  <a:lnTo>
                    <a:pt x="4276852" y="145161"/>
                  </a:lnTo>
                  <a:lnTo>
                    <a:pt x="4270883" y="147066"/>
                  </a:lnTo>
                  <a:lnTo>
                    <a:pt x="4263390" y="146939"/>
                  </a:lnTo>
                  <a:lnTo>
                    <a:pt x="4256151" y="147066"/>
                  </a:lnTo>
                  <a:lnTo>
                    <a:pt x="4250182" y="145161"/>
                  </a:lnTo>
                  <a:lnTo>
                    <a:pt x="4245737" y="141605"/>
                  </a:lnTo>
                  <a:lnTo>
                    <a:pt x="4241165" y="138049"/>
                  </a:lnTo>
                  <a:lnTo>
                    <a:pt x="4238879" y="132588"/>
                  </a:lnTo>
                  <a:lnTo>
                    <a:pt x="4238625" y="125222"/>
                  </a:lnTo>
                  <a:lnTo>
                    <a:pt x="4238879" y="118364"/>
                  </a:lnTo>
                  <a:lnTo>
                    <a:pt x="4241165" y="113284"/>
                  </a:lnTo>
                  <a:lnTo>
                    <a:pt x="4245737" y="109728"/>
                  </a:lnTo>
                  <a:lnTo>
                    <a:pt x="4250182" y="106172"/>
                  </a:lnTo>
                  <a:lnTo>
                    <a:pt x="4256151" y="104394"/>
                  </a:lnTo>
                  <a:lnTo>
                    <a:pt x="4270883" y="104394"/>
                  </a:lnTo>
                  <a:lnTo>
                    <a:pt x="4276852" y="106172"/>
                  </a:lnTo>
                  <a:lnTo>
                    <a:pt x="4281551" y="109728"/>
                  </a:lnTo>
                  <a:lnTo>
                    <a:pt x="4286123" y="113284"/>
                  </a:lnTo>
                  <a:lnTo>
                    <a:pt x="4288536" y="118364"/>
                  </a:lnTo>
                  <a:lnTo>
                    <a:pt x="4288536" y="74891"/>
                  </a:lnTo>
                  <a:lnTo>
                    <a:pt x="4281373" y="72974"/>
                  </a:lnTo>
                  <a:lnTo>
                    <a:pt x="4272648" y="71628"/>
                  </a:lnTo>
                  <a:lnTo>
                    <a:pt x="4263390" y="71120"/>
                  </a:lnTo>
                  <a:lnTo>
                    <a:pt x="4254309" y="71628"/>
                  </a:lnTo>
                  <a:lnTo>
                    <a:pt x="4217289" y="86474"/>
                  </a:lnTo>
                  <a:lnTo>
                    <a:pt x="4198747" y="125222"/>
                  </a:lnTo>
                  <a:lnTo>
                    <a:pt x="4199356" y="133057"/>
                  </a:lnTo>
                  <a:lnTo>
                    <a:pt x="4223385" y="168706"/>
                  </a:lnTo>
                  <a:lnTo>
                    <a:pt x="4263390" y="179451"/>
                  </a:lnTo>
                  <a:lnTo>
                    <a:pt x="4272648" y="178955"/>
                  </a:lnTo>
                  <a:lnTo>
                    <a:pt x="4310316" y="164274"/>
                  </a:lnTo>
                  <a:lnTo>
                    <a:pt x="4328477" y="133057"/>
                  </a:lnTo>
                  <a:lnTo>
                    <a:pt x="4329176" y="125222"/>
                  </a:lnTo>
                  <a:close/>
                </a:path>
                <a:path w="6891020" h="276225">
                  <a:moveTo>
                    <a:pt x="4337177" y="29972"/>
                  </a:moveTo>
                  <a:lnTo>
                    <a:pt x="4285361" y="29972"/>
                  </a:lnTo>
                  <a:lnTo>
                    <a:pt x="4285361" y="2032"/>
                  </a:lnTo>
                  <a:lnTo>
                    <a:pt x="4242562" y="2032"/>
                  </a:lnTo>
                  <a:lnTo>
                    <a:pt x="4242562" y="29972"/>
                  </a:lnTo>
                  <a:lnTo>
                    <a:pt x="4186555" y="29972"/>
                  </a:lnTo>
                  <a:lnTo>
                    <a:pt x="4186555" y="63373"/>
                  </a:lnTo>
                  <a:lnTo>
                    <a:pt x="4337177" y="63373"/>
                  </a:lnTo>
                  <a:lnTo>
                    <a:pt x="4337177" y="29972"/>
                  </a:lnTo>
                  <a:close/>
                </a:path>
                <a:path w="6891020" h="276225">
                  <a:moveTo>
                    <a:pt x="4416933" y="2667"/>
                  </a:moveTo>
                  <a:lnTo>
                    <a:pt x="4374388" y="2667"/>
                  </a:lnTo>
                  <a:lnTo>
                    <a:pt x="4374388" y="68961"/>
                  </a:lnTo>
                  <a:lnTo>
                    <a:pt x="4340733" y="68961"/>
                  </a:lnTo>
                  <a:lnTo>
                    <a:pt x="4340733" y="103251"/>
                  </a:lnTo>
                  <a:lnTo>
                    <a:pt x="4374388" y="103251"/>
                  </a:lnTo>
                  <a:lnTo>
                    <a:pt x="4374388" y="127635"/>
                  </a:lnTo>
                  <a:lnTo>
                    <a:pt x="4340733" y="127635"/>
                  </a:lnTo>
                  <a:lnTo>
                    <a:pt x="4340733" y="161544"/>
                  </a:lnTo>
                  <a:lnTo>
                    <a:pt x="4374388" y="161544"/>
                  </a:lnTo>
                  <a:lnTo>
                    <a:pt x="4374388" y="210693"/>
                  </a:lnTo>
                  <a:lnTo>
                    <a:pt x="4416933" y="210693"/>
                  </a:lnTo>
                  <a:lnTo>
                    <a:pt x="4416933" y="2667"/>
                  </a:lnTo>
                  <a:close/>
                </a:path>
                <a:path w="6891020" h="276225">
                  <a:moveTo>
                    <a:pt x="4422648" y="236855"/>
                  </a:moveTo>
                  <a:lnTo>
                    <a:pt x="4277106" y="236855"/>
                  </a:lnTo>
                  <a:lnTo>
                    <a:pt x="4277106" y="193167"/>
                  </a:lnTo>
                  <a:lnTo>
                    <a:pt x="4233672" y="193167"/>
                  </a:lnTo>
                  <a:lnTo>
                    <a:pt x="4233672" y="271145"/>
                  </a:lnTo>
                  <a:lnTo>
                    <a:pt x="4422648" y="271145"/>
                  </a:lnTo>
                  <a:lnTo>
                    <a:pt x="4422648" y="236855"/>
                  </a:lnTo>
                  <a:close/>
                </a:path>
                <a:path w="6891020" h="276225">
                  <a:moveTo>
                    <a:pt x="4608449" y="124079"/>
                  </a:moveTo>
                  <a:lnTo>
                    <a:pt x="4573778" y="107061"/>
                  </a:lnTo>
                  <a:lnTo>
                    <a:pt x="4551083" y="75704"/>
                  </a:lnTo>
                  <a:lnTo>
                    <a:pt x="4546854" y="54102"/>
                  </a:lnTo>
                  <a:lnTo>
                    <a:pt x="4598924" y="54102"/>
                  </a:lnTo>
                  <a:lnTo>
                    <a:pt x="4598924" y="20193"/>
                  </a:lnTo>
                  <a:lnTo>
                    <a:pt x="4449572" y="20193"/>
                  </a:lnTo>
                  <a:lnTo>
                    <a:pt x="4449572" y="54102"/>
                  </a:lnTo>
                  <a:lnTo>
                    <a:pt x="4503039" y="54102"/>
                  </a:lnTo>
                  <a:lnTo>
                    <a:pt x="4502277" y="62230"/>
                  </a:lnTo>
                  <a:lnTo>
                    <a:pt x="4486757" y="100584"/>
                  </a:lnTo>
                  <a:lnTo>
                    <a:pt x="4448835" y="129425"/>
                  </a:lnTo>
                  <a:lnTo>
                    <a:pt x="4438142" y="133350"/>
                  </a:lnTo>
                  <a:lnTo>
                    <a:pt x="4459986" y="167005"/>
                  </a:lnTo>
                  <a:lnTo>
                    <a:pt x="4500499" y="144272"/>
                  </a:lnTo>
                  <a:lnTo>
                    <a:pt x="4526026" y="109474"/>
                  </a:lnTo>
                  <a:lnTo>
                    <a:pt x="4530903" y="117602"/>
                  </a:lnTo>
                  <a:lnTo>
                    <a:pt x="4558550" y="144526"/>
                  </a:lnTo>
                  <a:lnTo>
                    <a:pt x="4588256" y="157734"/>
                  </a:lnTo>
                  <a:lnTo>
                    <a:pt x="4608449" y="124079"/>
                  </a:lnTo>
                  <a:close/>
                </a:path>
                <a:path w="6891020" h="276225">
                  <a:moveTo>
                    <a:pt x="4663567" y="221742"/>
                  </a:moveTo>
                  <a:lnTo>
                    <a:pt x="4645914" y="187147"/>
                  </a:lnTo>
                  <a:lnTo>
                    <a:pt x="4621276" y="174917"/>
                  </a:lnTo>
                  <a:lnTo>
                    <a:pt x="4621276" y="214757"/>
                  </a:lnTo>
                  <a:lnTo>
                    <a:pt x="4621276" y="228854"/>
                  </a:lnTo>
                  <a:lnTo>
                    <a:pt x="4582465" y="242265"/>
                  </a:lnTo>
                  <a:lnTo>
                    <a:pt x="4570603" y="242570"/>
                  </a:lnTo>
                  <a:lnTo>
                    <a:pt x="4558614" y="242265"/>
                  </a:lnTo>
                  <a:lnTo>
                    <a:pt x="4519041" y="228854"/>
                  </a:lnTo>
                  <a:lnTo>
                    <a:pt x="4519041" y="214757"/>
                  </a:lnTo>
                  <a:lnTo>
                    <a:pt x="4558614" y="201663"/>
                  </a:lnTo>
                  <a:lnTo>
                    <a:pt x="4570603" y="201422"/>
                  </a:lnTo>
                  <a:lnTo>
                    <a:pt x="4582465" y="201663"/>
                  </a:lnTo>
                  <a:lnTo>
                    <a:pt x="4621276" y="214757"/>
                  </a:lnTo>
                  <a:lnTo>
                    <a:pt x="4621276" y="174917"/>
                  </a:lnTo>
                  <a:lnTo>
                    <a:pt x="4570603" y="168148"/>
                  </a:lnTo>
                  <a:lnTo>
                    <a:pt x="4556531" y="168554"/>
                  </a:lnTo>
                  <a:lnTo>
                    <a:pt x="4510481" y="178003"/>
                  </a:lnTo>
                  <a:lnTo>
                    <a:pt x="4479264" y="205930"/>
                  </a:lnTo>
                  <a:lnTo>
                    <a:pt x="4476242" y="221742"/>
                  </a:lnTo>
                  <a:lnTo>
                    <a:pt x="4477042" y="229933"/>
                  </a:lnTo>
                  <a:lnTo>
                    <a:pt x="4501743" y="261467"/>
                  </a:lnTo>
                  <a:lnTo>
                    <a:pt x="4543463" y="274040"/>
                  </a:lnTo>
                  <a:lnTo>
                    <a:pt x="4570603" y="275590"/>
                  </a:lnTo>
                  <a:lnTo>
                    <a:pt x="4584484" y="275209"/>
                  </a:lnTo>
                  <a:lnTo>
                    <a:pt x="4629912" y="265722"/>
                  </a:lnTo>
                  <a:lnTo>
                    <a:pt x="4658042" y="242570"/>
                  </a:lnTo>
                  <a:lnTo>
                    <a:pt x="4660620" y="237490"/>
                  </a:lnTo>
                  <a:lnTo>
                    <a:pt x="4662779" y="229933"/>
                  </a:lnTo>
                  <a:lnTo>
                    <a:pt x="4663567" y="221742"/>
                  </a:lnTo>
                  <a:close/>
                </a:path>
                <a:path w="6891020" h="276225">
                  <a:moveTo>
                    <a:pt x="4696206" y="64008"/>
                  </a:moveTo>
                  <a:lnTo>
                    <a:pt x="4660900" y="64008"/>
                  </a:lnTo>
                  <a:lnTo>
                    <a:pt x="4660900" y="2286"/>
                  </a:lnTo>
                  <a:lnTo>
                    <a:pt x="4617974" y="2286"/>
                  </a:lnTo>
                  <a:lnTo>
                    <a:pt x="4617974" y="163703"/>
                  </a:lnTo>
                  <a:lnTo>
                    <a:pt x="4660900" y="163703"/>
                  </a:lnTo>
                  <a:lnTo>
                    <a:pt x="4660900" y="98425"/>
                  </a:lnTo>
                  <a:lnTo>
                    <a:pt x="4696206" y="98425"/>
                  </a:lnTo>
                  <a:lnTo>
                    <a:pt x="4696206" y="64008"/>
                  </a:lnTo>
                  <a:close/>
                </a:path>
                <a:path w="6891020" h="276225">
                  <a:moveTo>
                    <a:pt x="4865370" y="88011"/>
                  </a:moveTo>
                  <a:lnTo>
                    <a:pt x="4864633" y="78371"/>
                  </a:lnTo>
                  <a:lnTo>
                    <a:pt x="4862652" y="69278"/>
                  </a:lnTo>
                  <a:lnTo>
                    <a:pt x="4859452" y="60769"/>
                  </a:lnTo>
                  <a:lnTo>
                    <a:pt x="4857458" y="57150"/>
                  </a:lnTo>
                  <a:lnTo>
                    <a:pt x="4855083" y="52832"/>
                  </a:lnTo>
                  <a:lnTo>
                    <a:pt x="4823714" y="27012"/>
                  </a:lnTo>
                  <a:lnTo>
                    <a:pt x="4823714" y="88011"/>
                  </a:lnTo>
                  <a:lnTo>
                    <a:pt x="4823333" y="98298"/>
                  </a:lnTo>
                  <a:lnTo>
                    <a:pt x="4788916" y="118999"/>
                  </a:lnTo>
                  <a:lnTo>
                    <a:pt x="4779137" y="118999"/>
                  </a:lnTo>
                  <a:lnTo>
                    <a:pt x="4771136" y="116459"/>
                  </a:lnTo>
                  <a:lnTo>
                    <a:pt x="4758436" y="106045"/>
                  </a:lnTo>
                  <a:lnTo>
                    <a:pt x="4755261" y="98298"/>
                  </a:lnTo>
                  <a:lnTo>
                    <a:pt x="4755007" y="88011"/>
                  </a:lnTo>
                  <a:lnTo>
                    <a:pt x="4755261" y="78105"/>
                  </a:lnTo>
                  <a:lnTo>
                    <a:pt x="4788916" y="57150"/>
                  </a:lnTo>
                  <a:lnTo>
                    <a:pt x="4796104" y="57658"/>
                  </a:lnTo>
                  <a:lnTo>
                    <a:pt x="4823714" y="88011"/>
                  </a:lnTo>
                  <a:lnTo>
                    <a:pt x="4823714" y="27012"/>
                  </a:lnTo>
                  <a:lnTo>
                    <a:pt x="4819142" y="25069"/>
                  </a:lnTo>
                  <a:lnTo>
                    <a:pt x="4809655" y="22377"/>
                  </a:lnTo>
                  <a:lnTo>
                    <a:pt x="4799571" y="20739"/>
                  </a:lnTo>
                  <a:lnTo>
                    <a:pt x="4788916" y="20193"/>
                  </a:lnTo>
                  <a:lnTo>
                    <a:pt x="4778311" y="20739"/>
                  </a:lnTo>
                  <a:lnTo>
                    <a:pt x="4741723" y="33616"/>
                  </a:lnTo>
                  <a:lnTo>
                    <a:pt x="4715103" y="69278"/>
                  </a:lnTo>
                  <a:lnTo>
                    <a:pt x="4712462" y="88011"/>
                  </a:lnTo>
                  <a:lnTo>
                    <a:pt x="4713173" y="97726"/>
                  </a:lnTo>
                  <a:lnTo>
                    <a:pt x="4734458" y="136944"/>
                  </a:lnTo>
                  <a:lnTo>
                    <a:pt x="4778311" y="155422"/>
                  </a:lnTo>
                  <a:lnTo>
                    <a:pt x="4788916" y="155956"/>
                  </a:lnTo>
                  <a:lnTo>
                    <a:pt x="4799571" y="155422"/>
                  </a:lnTo>
                  <a:lnTo>
                    <a:pt x="4836147" y="142544"/>
                  </a:lnTo>
                  <a:lnTo>
                    <a:pt x="4857458" y="118999"/>
                  </a:lnTo>
                  <a:lnTo>
                    <a:pt x="4859452" y="115392"/>
                  </a:lnTo>
                  <a:lnTo>
                    <a:pt x="4862652" y="106857"/>
                  </a:lnTo>
                  <a:lnTo>
                    <a:pt x="4864633" y="97726"/>
                  </a:lnTo>
                  <a:lnTo>
                    <a:pt x="4865370" y="88011"/>
                  </a:lnTo>
                  <a:close/>
                </a:path>
                <a:path w="6891020" h="276225">
                  <a:moveTo>
                    <a:pt x="4877943" y="209550"/>
                  </a:moveTo>
                  <a:lnTo>
                    <a:pt x="4874641" y="178562"/>
                  </a:lnTo>
                  <a:lnTo>
                    <a:pt x="4859972" y="180428"/>
                  </a:lnTo>
                  <a:lnTo>
                    <a:pt x="4845113" y="182016"/>
                  </a:lnTo>
                  <a:lnTo>
                    <a:pt x="4784661" y="185889"/>
                  </a:lnTo>
                  <a:lnTo>
                    <a:pt x="4741062" y="186931"/>
                  </a:lnTo>
                  <a:lnTo>
                    <a:pt x="4702048" y="187198"/>
                  </a:lnTo>
                  <a:lnTo>
                    <a:pt x="4706747" y="221742"/>
                  </a:lnTo>
                  <a:lnTo>
                    <a:pt x="4745037" y="221424"/>
                  </a:lnTo>
                  <a:lnTo>
                    <a:pt x="4787684" y="219989"/>
                  </a:lnTo>
                  <a:lnTo>
                    <a:pt x="4832629" y="216306"/>
                  </a:lnTo>
                  <a:lnTo>
                    <a:pt x="4862868" y="212204"/>
                  </a:lnTo>
                  <a:lnTo>
                    <a:pt x="4877943" y="209550"/>
                  </a:lnTo>
                  <a:close/>
                </a:path>
                <a:path w="6891020" h="276225">
                  <a:moveTo>
                    <a:pt x="4931791" y="2286"/>
                  </a:moveTo>
                  <a:lnTo>
                    <a:pt x="4889246" y="2286"/>
                  </a:lnTo>
                  <a:lnTo>
                    <a:pt x="4889246" y="276225"/>
                  </a:lnTo>
                  <a:lnTo>
                    <a:pt x="4931791" y="276225"/>
                  </a:lnTo>
                  <a:lnTo>
                    <a:pt x="4931791" y="2286"/>
                  </a:lnTo>
                  <a:close/>
                </a:path>
                <a:path w="6891020" h="276225">
                  <a:moveTo>
                    <a:pt x="5188966" y="103886"/>
                  </a:moveTo>
                  <a:lnTo>
                    <a:pt x="5152390" y="85852"/>
                  </a:lnTo>
                  <a:lnTo>
                    <a:pt x="5129669" y="52082"/>
                  </a:lnTo>
                  <a:lnTo>
                    <a:pt x="5126482" y="28829"/>
                  </a:lnTo>
                  <a:lnTo>
                    <a:pt x="5126482" y="8001"/>
                  </a:lnTo>
                  <a:lnTo>
                    <a:pt x="5081778" y="8001"/>
                  </a:lnTo>
                  <a:lnTo>
                    <a:pt x="5081778" y="28829"/>
                  </a:lnTo>
                  <a:lnTo>
                    <a:pt x="5081460" y="36880"/>
                  </a:lnTo>
                  <a:lnTo>
                    <a:pt x="5067147" y="75336"/>
                  </a:lnTo>
                  <a:lnTo>
                    <a:pt x="5028171" y="104178"/>
                  </a:lnTo>
                  <a:lnTo>
                    <a:pt x="5017008" y="107950"/>
                  </a:lnTo>
                  <a:lnTo>
                    <a:pt x="5038090" y="141351"/>
                  </a:lnTo>
                  <a:lnTo>
                    <a:pt x="5078730" y="120523"/>
                  </a:lnTo>
                  <a:lnTo>
                    <a:pt x="5104511" y="87757"/>
                  </a:lnTo>
                  <a:lnTo>
                    <a:pt x="5109476" y="96164"/>
                  </a:lnTo>
                  <a:lnTo>
                    <a:pt x="5137632" y="123583"/>
                  </a:lnTo>
                  <a:lnTo>
                    <a:pt x="5168138" y="136906"/>
                  </a:lnTo>
                  <a:lnTo>
                    <a:pt x="5188966" y="103886"/>
                  </a:lnTo>
                  <a:close/>
                </a:path>
                <a:path w="6891020" h="276225">
                  <a:moveTo>
                    <a:pt x="5248529" y="2286"/>
                  </a:moveTo>
                  <a:lnTo>
                    <a:pt x="5205984" y="2286"/>
                  </a:lnTo>
                  <a:lnTo>
                    <a:pt x="5205984" y="139573"/>
                  </a:lnTo>
                  <a:lnTo>
                    <a:pt x="5248529" y="139573"/>
                  </a:lnTo>
                  <a:lnTo>
                    <a:pt x="5248529" y="2286"/>
                  </a:lnTo>
                  <a:close/>
                </a:path>
                <a:path w="6891020" h="276225">
                  <a:moveTo>
                    <a:pt x="5255387" y="240411"/>
                  </a:moveTo>
                  <a:lnTo>
                    <a:pt x="5106289" y="240411"/>
                  </a:lnTo>
                  <a:lnTo>
                    <a:pt x="5106289" y="227330"/>
                  </a:lnTo>
                  <a:lnTo>
                    <a:pt x="5248783" y="227330"/>
                  </a:lnTo>
                  <a:lnTo>
                    <a:pt x="5248783" y="150876"/>
                  </a:lnTo>
                  <a:lnTo>
                    <a:pt x="5063744" y="150876"/>
                  </a:lnTo>
                  <a:lnTo>
                    <a:pt x="5063744" y="183896"/>
                  </a:lnTo>
                  <a:lnTo>
                    <a:pt x="5205984" y="183896"/>
                  </a:lnTo>
                  <a:lnTo>
                    <a:pt x="5205984" y="196088"/>
                  </a:lnTo>
                  <a:lnTo>
                    <a:pt x="5064633" y="196088"/>
                  </a:lnTo>
                  <a:lnTo>
                    <a:pt x="5064633" y="274066"/>
                  </a:lnTo>
                  <a:lnTo>
                    <a:pt x="5255387" y="274066"/>
                  </a:lnTo>
                  <a:lnTo>
                    <a:pt x="5255387" y="240411"/>
                  </a:lnTo>
                  <a:close/>
                </a:path>
                <a:path w="6891020" h="276225">
                  <a:moveTo>
                    <a:pt x="5449824" y="107442"/>
                  </a:moveTo>
                  <a:lnTo>
                    <a:pt x="5409489" y="87909"/>
                  </a:lnTo>
                  <a:lnTo>
                    <a:pt x="5387632" y="54025"/>
                  </a:lnTo>
                  <a:lnTo>
                    <a:pt x="5386451" y="47879"/>
                  </a:lnTo>
                  <a:lnTo>
                    <a:pt x="5438267" y="47879"/>
                  </a:lnTo>
                  <a:lnTo>
                    <a:pt x="5438267" y="13970"/>
                  </a:lnTo>
                  <a:lnTo>
                    <a:pt x="5288534" y="13970"/>
                  </a:lnTo>
                  <a:lnTo>
                    <a:pt x="5288534" y="47879"/>
                  </a:lnTo>
                  <a:lnTo>
                    <a:pt x="5341747" y="47879"/>
                  </a:lnTo>
                  <a:lnTo>
                    <a:pt x="5340604" y="54508"/>
                  </a:lnTo>
                  <a:lnTo>
                    <a:pt x="5318353" y="91262"/>
                  </a:lnTo>
                  <a:lnTo>
                    <a:pt x="5277231" y="112141"/>
                  </a:lnTo>
                  <a:lnTo>
                    <a:pt x="5296535" y="145796"/>
                  </a:lnTo>
                  <a:lnTo>
                    <a:pt x="5338699" y="125222"/>
                  </a:lnTo>
                  <a:lnTo>
                    <a:pt x="5364988" y="92837"/>
                  </a:lnTo>
                  <a:lnTo>
                    <a:pt x="5369979" y="100863"/>
                  </a:lnTo>
                  <a:lnTo>
                    <a:pt x="5398605" y="127482"/>
                  </a:lnTo>
                  <a:lnTo>
                    <a:pt x="5429631" y="140462"/>
                  </a:lnTo>
                  <a:lnTo>
                    <a:pt x="5449824" y="107442"/>
                  </a:lnTo>
                  <a:close/>
                </a:path>
                <a:path w="6891020" h="276225">
                  <a:moveTo>
                    <a:pt x="5506085" y="2286"/>
                  </a:moveTo>
                  <a:lnTo>
                    <a:pt x="5463540" y="2286"/>
                  </a:lnTo>
                  <a:lnTo>
                    <a:pt x="5463540" y="141986"/>
                  </a:lnTo>
                  <a:lnTo>
                    <a:pt x="5506085" y="141986"/>
                  </a:lnTo>
                  <a:lnTo>
                    <a:pt x="5506085" y="2286"/>
                  </a:lnTo>
                  <a:close/>
                </a:path>
                <a:path w="6891020" h="276225">
                  <a:moveTo>
                    <a:pt x="5512943" y="241300"/>
                  </a:moveTo>
                  <a:lnTo>
                    <a:pt x="5363845" y="241300"/>
                  </a:lnTo>
                  <a:lnTo>
                    <a:pt x="5363845" y="227711"/>
                  </a:lnTo>
                  <a:lnTo>
                    <a:pt x="5506339" y="227711"/>
                  </a:lnTo>
                  <a:lnTo>
                    <a:pt x="5506339" y="152019"/>
                  </a:lnTo>
                  <a:lnTo>
                    <a:pt x="5321300" y="152019"/>
                  </a:lnTo>
                  <a:lnTo>
                    <a:pt x="5321300" y="184150"/>
                  </a:lnTo>
                  <a:lnTo>
                    <a:pt x="5463540" y="184150"/>
                  </a:lnTo>
                  <a:lnTo>
                    <a:pt x="5463540" y="196977"/>
                  </a:lnTo>
                  <a:lnTo>
                    <a:pt x="5322189" y="196977"/>
                  </a:lnTo>
                  <a:lnTo>
                    <a:pt x="5322189" y="274066"/>
                  </a:lnTo>
                  <a:lnTo>
                    <a:pt x="5512943" y="274066"/>
                  </a:lnTo>
                  <a:lnTo>
                    <a:pt x="5512943" y="241300"/>
                  </a:lnTo>
                  <a:close/>
                </a:path>
                <a:path w="6891020" h="276225">
                  <a:moveTo>
                    <a:pt x="5701411" y="124714"/>
                  </a:moveTo>
                  <a:lnTo>
                    <a:pt x="5667248" y="105918"/>
                  </a:lnTo>
                  <a:lnTo>
                    <a:pt x="5644680" y="72694"/>
                  </a:lnTo>
                  <a:lnTo>
                    <a:pt x="5640451" y="50546"/>
                  </a:lnTo>
                  <a:lnTo>
                    <a:pt x="5692140" y="50546"/>
                  </a:lnTo>
                  <a:lnTo>
                    <a:pt x="5692140" y="16637"/>
                  </a:lnTo>
                  <a:lnTo>
                    <a:pt x="5543931" y="16637"/>
                  </a:lnTo>
                  <a:lnTo>
                    <a:pt x="5543931" y="50546"/>
                  </a:lnTo>
                  <a:lnTo>
                    <a:pt x="5596382" y="50546"/>
                  </a:lnTo>
                  <a:lnTo>
                    <a:pt x="5595620" y="58508"/>
                  </a:lnTo>
                  <a:lnTo>
                    <a:pt x="5580342" y="96583"/>
                  </a:lnTo>
                  <a:lnTo>
                    <a:pt x="5542661" y="125488"/>
                  </a:lnTo>
                  <a:lnTo>
                    <a:pt x="5532120" y="129413"/>
                  </a:lnTo>
                  <a:lnTo>
                    <a:pt x="5554091" y="163068"/>
                  </a:lnTo>
                  <a:lnTo>
                    <a:pt x="5593842" y="140716"/>
                  </a:lnTo>
                  <a:lnTo>
                    <a:pt x="5618734" y="106553"/>
                  </a:lnTo>
                  <a:lnTo>
                    <a:pt x="5623534" y="115074"/>
                  </a:lnTo>
                  <a:lnTo>
                    <a:pt x="5651004" y="143687"/>
                  </a:lnTo>
                  <a:lnTo>
                    <a:pt x="5680583" y="157734"/>
                  </a:lnTo>
                  <a:lnTo>
                    <a:pt x="5701411" y="124714"/>
                  </a:lnTo>
                  <a:close/>
                </a:path>
                <a:path w="6891020" h="276225">
                  <a:moveTo>
                    <a:pt x="5765673" y="176149"/>
                  </a:moveTo>
                  <a:lnTo>
                    <a:pt x="5576951" y="176149"/>
                  </a:lnTo>
                  <a:lnTo>
                    <a:pt x="5576951" y="210058"/>
                  </a:lnTo>
                  <a:lnTo>
                    <a:pt x="5723128" y="210058"/>
                  </a:lnTo>
                  <a:lnTo>
                    <a:pt x="5723128" y="275590"/>
                  </a:lnTo>
                  <a:lnTo>
                    <a:pt x="5765673" y="275590"/>
                  </a:lnTo>
                  <a:lnTo>
                    <a:pt x="5765673" y="176149"/>
                  </a:lnTo>
                  <a:close/>
                </a:path>
                <a:path w="6891020" h="276225">
                  <a:moveTo>
                    <a:pt x="5765673" y="2286"/>
                  </a:moveTo>
                  <a:lnTo>
                    <a:pt x="5723128" y="2286"/>
                  </a:lnTo>
                  <a:lnTo>
                    <a:pt x="5723128" y="66294"/>
                  </a:lnTo>
                  <a:lnTo>
                    <a:pt x="5684774" y="66294"/>
                  </a:lnTo>
                  <a:lnTo>
                    <a:pt x="5684774" y="101219"/>
                  </a:lnTo>
                  <a:lnTo>
                    <a:pt x="5723128" y="101219"/>
                  </a:lnTo>
                  <a:lnTo>
                    <a:pt x="5723128" y="164846"/>
                  </a:lnTo>
                  <a:lnTo>
                    <a:pt x="5765673" y="164846"/>
                  </a:lnTo>
                  <a:lnTo>
                    <a:pt x="5765673" y="2286"/>
                  </a:lnTo>
                  <a:close/>
                </a:path>
                <a:path w="6891020" h="276225">
                  <a:moveTo>
                    <a:pt x="6084189" y="2667"/>
                  </a:moveTo>
                  <a:lnTo>
                    <a:pt x="6041644" y="2667"/>
                  </a:lnTo>
                  <a:lnTo>
                    <a:pt x="6041644" y="46990"/>
                  </a:lnTo>
                  <a:lnTo>
                    <a:pt x="6041644" y="81280"/>
                  </a:lnTo>
                  <a:lnTo>
                    <a:pt x="6041644" y="105283"/>
                  </a:lnTo>
                  <a:lnTo>
                    <a:pt x="5995797" y="105283"/>
                  </a:lnTo>
                  <a:lnTo>
                    <a:pt x="5995797" y="92583"/>
                  </a:lnTo>
                  <a:lnTo>
                    <a:pt x="5995797" y="81280"/>
                  </a:lnTo>
                  <a:lnTo>
                    <a:pt x="6041644" y="81280"/>
                  </a:lnTo>
                  <a:lnTo>
                    <a:pt x="6041644" y="46990"/>
                  </a:lnTo>
                  <a:lnTo>
                    <a:pt x="5995797" y="46990"/>
                  </a:lnTo>
                  <a:lnTo>
                    <a:pt x="5995797" y="20447"/>
                  </a:lnTo>
                  <a:lnTo>
                    <a:pt x="5953506" y="20447"/>
                  </a:lnTo>
                  <a:lnTo>
                    <a:pt x="5953506" y="60071"/>
                  </a:lnTo>
                  <a:lnTo>
                    <a:pt x="5953506" y="92583"/>
                  </a:lnTo>
                  <a:lnTo>
                    <a:pt x="5953506" y="128524"/>
                  </a:lnTo>
                  <a:lnTo>
                    <a:pt x="5907151" y="128524"/>
                  </a:lnTo>
                  <a:lnTo>
                    <a:pt x="5907151" y="92583"/>
                  </a:lnTo>
                  <a:lnTo>
                    <a:pt x="5953506" y="92583"/>
                  </a:lnTo>
                  <a:lnTo>
                    <a:pt x="5953506" y="60071"/>
                  </a:lnTo>
                  <a:lnTo>
                    <a:pt x="5907151" y="60071"/>
                  </a:lnTo>
                  <a:lnTo>
                    <a:pt x="5907151" y="20447"/>
                  </a:lnTo>
                  <a:lnTo>
                    <a:pt x="5863971" y="20447"/>
                  </a:lnTo>
                  <a:lnTo>
                    <a:pt x="5863971" y="161925"/>
                  </a:lnTo>
                  <a:lnTo>
                    <a:pt x="5995797" y="161925"/>
                  </a:lnTo>
                  <a:lnTo>
                    <a:pt x="5995797" y="139573"/>
                  </a:lnTo>
                  <a:lnTo>
                    <a:pt x="6041644" y="139573"/>
                  </a:lnTo>
                  <a:lnTo>
                    <a:pt x="6041644" y="203835"/>
                  </a:lnTo>
                  <a:lnTo>
                    <a:pt x="6084189" y="203835"/>
                  </a:lnTo>
                  <a:lnTo>
                    <a:pt x="6084189" y="139573"/>
                  </a:lnTo>
                  <a:lnTo>
                    <a:pt x="6084189" y="128524"/>
                  </a:lnTo>
                  <a:lnTo>
                    <a:pt x="6084189" y="105283"/>
                  </a:lnTo>
                  <a:lnTo>
                    <a:pt x="6084189" y="81280"/>
                  </a:lnTo>
                  <a:lnTo>
                    <a:pt x="6084189" y="60071"/>
                  </a:lnTo>
                  <a:lnTo>
                    <a:pt x="6084189" y="46990"/>
                  </a:lnTo>
                  <a:lnTo>
                    <a:pt x="6084189" y="2667"/>
                  </a:lnTo>
                  <a:close/>
                </a:path>
                <a:path w="6891020" h="276225">
                  <a:moveTo>
                    <a:pt x="6089904" y="236855"/>
                  </a:moveTo>
                  <a:lnTo>
                    <a:pt x="5944362" y="236855"/>
                  </a:lnTo>
                  <a:lnTo>
                    <a:pt x="5944362" y="183642"/>
                  </a:lnTo>
                  <a:lnTo>
                    <a:pt x="5900928" y="183642"/>
                  </a:lnTo>
                  <a:lnTo>
                    <a:pt x="5900928" y="271145"/>
                  </a:lnTo>
                  <a:lnTo>
                    <a:pt x="6089904" y="271145"/>
                  </a:lnTo>
                  <a:lnTo>
                    <a:pt x="6089904" y="236855"/>
                  </a:lnTo>
                  <a:close/>
                </a:path>
                <a:path w="6891020" h="276225">
                  <a:moveTo>
                    <a:pt x="6273927" y="31750"/>
                  </a:moveTo>
                  <a:lnTo>
                    <a:pt x="6214999" y="31750"/>
                  </a:lnTo>
                  <a:lnTo>
                    <a:pt x="6214999" y="4064"/>
                  </a:lnTo>
                  <a:lnTo>
                    <a:pt x="6172073" y="4064"/>
                  </a:lnTo>
                  <a:lnTo>
                    <a:pt x="6172073" y="31750"/>
                  </a:lnTo>
                  <a:lnTo>
                    <a:pt x="6112637" y="31750"/>
                  </a:lnTo>
                  <a:lnTo>
                    <a:pt x="6112637" y="65405"/>
                  </a:lnTo>
                  <a:lnTo>
                    <a:pt x="6273927" y="65405"/>
                  </a:lnTo>
                  <a:lnTo>
                    <a:pt x="6273927" y="31750"/>
                  </a:lnTo>
                  <a:close/>
                </a:path>
                <a:path w="6891020" h="276225">
                  <a:moveTo>
                    <a:pt x="6278118" y="220472"/>
                  </a:moveTo>
                  <a:lnTo>
                    <a:pt x="6275590" y="194945"/>
                  </a:lnTo>
                  <a:lnTo>
                    <a:pt x="6275070" y="189611"/>
                  </a:lnTo>
                  <a:lnTo>
                    <a:pt x="6267856" y="190538"/>
                  </a:lnTo>
                  <a:lnTo>
                    <a:pt x="6214999" y="194945"/>
                  </a:lnTo>
                  <a:lnTo>
                    <a:pt x="6214999" y="175006"/>
                  </a:lnTo>
                  <a:lnTo>
                    <a:pt x="6225159" y="172110"/>
                  </a:lnTo>
                  <a:lnTo>
                    <a:pt x="6234138" y="168236"/>
                  </a:lnTo>
                  <a:lnTo>
                    <a:pt x="6242062" y="163309"/>
                  </a:lnTo>
                  <a:lnTo>
                    <a:pt x="6248908" y="157353"/>
                  </a:lnTo>
                  <a:lnTo>
                    <a:pt x="6254407" y="150596"/>
                  </a:lnTo>
                  <a:lnTo>
                    <a:pt x="6257264" y="145161"/>
                  </a:lnTo>
                  <a:lnTo>
                    <a:pt x="6258357" y="143090"/>
                  </a:lnTo>
                  <a:lnTo>
                    <a:pt x="6260795" y="134835"/>
                  </a:lnTo>
                  <a:lnTo>
                    <a:pt x="6261735" y="125857"/>
                  </a:lnTo>
                  <a:lnTo>
                    <a:pt x="6261112" y="118465"/>
                  </a:lnTo>
                  <a:lnTo>
                    <a:pt x="6259449" y="111506"/>
                  </a:lnTo>
                  <a:lnTo>
                    <a:pt x="6257468" y="106807"/>
                  </a:lnTo>
                  <a:lnTo>
                    <a:pt x="6256731" y="105041"/>
                  </a:lnTo>
                  <a:lnTo>
                    <a:pt x="6221158" y="78181"/>
                  </a:lnTo>
                  <a:lnTo>
                    <a:pt x="6220587" y="78054"/>
                  </a:lnTo>
                  <a:lnTo>
                    <a:pt x="6220587" y="119634"/>
                  </a:lnTo>
                  <a:lnTo>
                    <a:pt x="6220587" y="132207"/>
                  </a:lnTo>
                  <a:lnTo>
                    <a:pt x="6218047" y="137033"/>
                  </a:lnTo>
                  <a:lnTo>
                    <a:pt x="6213221" y="140208"/>
                  </a:lnTo>
                  <a:lnTo>
                    <a:pt x="6208522" y="143383"/>
                  </a:lnTo>
                  <a:lnTo>
                    <a:pt x="6202045" y="145034"/>
                  </a:lnTo>
                  <a:lnTo>
                    <a:pt x="6193917" y="145161"/>
                  </a:lnTo>
                  <a:lnTo>
                    <a:pt x="6185535" y="145034"/>
                  </a:lnTo>
                  <a:lnTo>
                    <a:pt x="6178931" y="143383"/>
                  </a:lnTo>
                  <a:lnTo>
                    <a:pt x="6174105" y="140208"/>
                  </a:lnTo>
                  <a:lnTo>
                    <a:pt x="6169152" y="137033"/>
                  </a:lnTo>
                  <a:lnTo>
                    <a:pt x="6166739" y="132207"/>
                  </a:lnTo>
                  <a:lnTo>
                    <a:pt x="6166739" y="119634"/>
                  </a:lnTo>
                  <a:lnTo>
                    <a:pt x="6169152" y="114808"/>
                  </a:lnTo>
                  <a:lnTo>
                    <a:pt x="6174105" y="111633"/>
                  </a:lnTo>
                  <a:lnTo>
                    <a:pt x="6178931" y="108458"/>
                  </a:lnTo>
                  <a:lnTo>
                    <a:pt x="6185535" y="106807"/>
                  </a:lnTo>
                  <a:lnTo>
                    <a:pt x="6202045" y="106807"/>
                  </a:lnTo>
                  <a:lnTo>
                    <a:pt x="6208522" y="108458"/>
                  </a:lnTo>
                  <a:lnTo>
                    <a:pt x="6213221" y="111633"/>
                  </a:lnTo>
                  <a:lnTo>
                    <a:pt x="6218047" y="114808"/>
                  </a:lnTo>
                  <a:lnTo>
                    <a:pt x="6220587" y="119634"/>
                  </a:lnTo>
                  <a:lnTo>
                    <a:pt x="6220587" y="78054"/>
                  </a:lnTo>
                  <a:lnTo>
                    <a:pt x="6212649" y="76111"/>
                  </a:lnTo>
                  <a:lnTo>
                    <a:pt x="6203556" y="74853"/>
                  </a:lnTo>
                  <a:lnTo>
                    <a:pt x="6193917" y="74422"/>
                  </a:lnTo>
                  <a:lnTo>
                    <a:pt x="6184125" y="74853"/>
                  </a:lnTo>
                  <a:lnTo>
                    <a:pt x="6144933" y="88760"/>
                  </a:lnTo>
                  <a:lnTo>
                    <a:pt x="6125972" y="125857"/>
                  </a:lnTo>
                  <a:lnTo>
                    <a:pt x="6126899" y="134759"/>
                  </a:lnTo>
                  <a:lnTo>
                    <a:pt x="6153112" y="168173"/>
                  </a:lnTo>
                  <a:lnTo>
                    <a:pt x="6172073" y="175006"/>
                  </a:lnTo>
                  <a:lnTo>
                    <a:pt x="6172073" y="196469"/>
                  </a:lnTo>
                  <a:lnTo>
                    <a:pt x="6138291" y="196977"/>
                  </a:lnTo>
                  <a:lnTo>
                    <a:pt x="6107557" y="196977"/>
                  </a:lnTo>
                  <a:lnTo>
                    <a:pt x="6112891" y="231787"/>
                  </a:lnTo>
                  <a:lnTo>
                    <a:pt x="6163056" y="231394"/>
                  </a:lnTo>
                  <a:lnTo>
                    <a:pt x="6205093" y="229476"/>
                  </a:lnTo>
                  <a:lnTo>
                    <a:pt x="6248946" y="225171"/>
                  </a:lnTo>
                  <a:lnTo>
                    <a:pt x="6263538" y="223024"/>
                  </a:lnTo>
                  <a:lnTo>
                    <a:pt x="6278118" y="220472"/>
                  </a:lnTo>
                  <a:close/>
                </a:path>
                <a:path w="6891020" h="276225">
                  <a:moveTo>
                    <a:pt x="6364097" y="111887"/>
                  </a:moveTo>
                  <a:lnTo>
                    <a:pt x="6331077" y="111887"/>
                  </a:lnTo>
                  <a:lnTo>
                    <a:pt x="6331077" y="2286"/>
                  </a:lnTo>
                  <a:lnTo>
                    <a:pt x="6287643" y="2286"/>
                  </a:lnTo>
                  <a:lnTo>
                    <a:pt x="6287643" y="275590"/>
                  </a:lnTo>
                  <a:lnTo>
                    <a:pt x="6331077" y="275590"/>
                  </a:lnTo>
                  <a:lnTo>
                    <a:pt x="6331077" y="146939"/>
                  </a:lnTo>
                  <a:lnTo>
                    <a:pt x="6364097" y="146939"/>
                  </a:lnTo>
                  <a:lnTo>
                    <a:pt x="6364097" y="111887"/>
                  </a:lnTo>
                  <a:close/>
                </a:path>
                <a:path w="6891020" h="276225">
                  <a:moveTo>
                    <a:pt x="6657213" y="218948"/>
                  </a:moveTo>
                  <a:lnTo>
                    <a:pt x="6557899" y="218948"/>
                  </a:lnTo>
                  <a:lnTo>
                    <a:pt x="6557899" y="159258"/>
                  </a:lnTo>
                  <a:lnTo>
                    <a:pt x="6631686" y="159258"/>
                  </a:lnTo>
                  <a:lnTo>
                    <a:pt x="6631686" y="138557"/>
                  </a:lnTo>
                  <a:lnTo>
                    <a:pt x="6487541" y="138557"/>
                  </a:lnTo>
                  <a:lnTo>
                    <a:pt x="6487541" y="65913"/>
                  </a:lnTo>
                  <a:lnTo>
                    <a:pt x="6629527" y="65913"/>
                  </a:lnTo>
                  <a:lnTo>
                    <a:pt x="6629527" y="44958"/>
                  </a:lnTo>
                  <a:lnTo>
                    <a:pt x="6461760" y="44958"/>
                  </a:lnTo>
                  <a:lnTo>
                    <a:pt x="6461760" y="159258"/>
                  </a:lnTo>
                  <a:lnTo>
                    <a:pt x="6532245" y="159258"/>
                  </a:lnTo>
                  <a:lnTo>
                    <a:pt x="6532245" y="218948"/>
                  </a:lnTo>
                  <a:lnTo>
                    <a:pt x="6433947" y="218948"/>
                  </a:lnTo>
                  <a:lnTo>
                    <a:pt x="6433947" y="240157"/>
                  </a:lnTo>
                  <a:lnTo>
                    <a:pt x="6657213" y="240157"/>
                  </a:lnTo>
                  <a:lnTo>
                    <a:pt x="6657213" y="218948"/>
                  </a:lnTo>
                  <a:close/>
                </a:path>
                <a:path w="6891020" h="276225">
                  <a:moveTo>
                    <a:pt x="6879971" y="104013"/>
                  </a:moveTo>
                  <a:lnTo>
                    <a:pt x="6837934" y="97790"/>
                  </a:lnTo>
                  <a:lnTo>
                    <a:pt x="6800977" y="79502"/>
                  </a:lnTo>
                  <a:lnTo>
                    <a:pt x="6794754" y="66421"/>
                  </a:lnTo>
                  <a:lnTo>
                    <a:pt x="6868795" y="66421"/>
                  </a:lnTo>
                  <a:lnTo>
                    <a:pt x="6868795" y="46609"/>
                  </a:lnTo>
                  <a:lnTo>
                    <a:pt x="6792595" y="46609"/>
                  </a:lnTo>
                  <a:lnTo>
                    <a:pt x="6792595" y="25019"/>
                  </a:lnTo>
                  <a:lnTo>
                    <a:pt x="6766941" y="25019"/>
                  </a:lnTo>
                  <a:lnTo>
                    <a:pt x="6766941" y="46609"/>
                  </a:lnTo>
                  <a:lnTo>
                    <a:pt x="6690995" y="46609"/>
                  </a:lnTo>
                  <a:lnTo>
                    <a:pt x="6690995" y="66421"/>
                  </a:lnTo>
                  <a:lnTo>
                    <a:pt x="6765036" y="66421"/>
                  </a:lnTo>
                  <a:lnTo>
                    <a:pt x="6763131" y="73406"/>
                  </a:lnTo>
                  <a:lnTo>
                    <a:pt x="6730162" y="95123"/>
                  </a:lnTo>
                  <a:lnTo>
                    <a:pt x="6691211" y="103136"/>
                  </a:lnTo>
                  <a:lnTo>
                    <a:pt x="6679819" y="104013"/>
                  </a:lnTo>
                  <a:lnTo>
                    <a:pt x="6687185" y="123698"/>
                  </a:lnTo>
                  <a:lnTo>
                    <a:pt x="6726809" y="117475"/>
                  </a:lnTo>
                  <a:lnTo>
                    <a:pt x="6764833" y="101066"/>
                  </a:lnTo>
                  <a:lnTo>
                    <a:pt x="6779768" y="86614"/>
                  </a:lnTo>
                  <a:lnTo>
                    <a:pt x="6783946" y="91782"/>
                  </a:lnTo>
                  <a:lnTo>
                    <a:pt x="6823837" y="114985"/>
                  </a:lnTo>
                  <a:lnTo>
                    <a:pt x="6861619" y="122732"/>
                  </a:lnTo>
                  <a:lnTo>
                    <a:pt x="6872097" y="123698"/>
                  </a:lnTo>
                  <a:lnTo>
                    <a:pt x="6879971" y="104013"/>
                  </a:lnTo>
                  <a:close/>
                </a:path>
                <a:path w="6891020" h="276225">
                  <a:moveTo>
                    <a:pt x="6890893" y="133223"/>
                  </a:moveTo>
                  <a:lnTo>
                    <a:pt x="6668897" y="133223"/>
                  </a:lnTo>
                  <a:lnTo>
                    <a:pt x="6668897" y="152527"/>
                  </a:lnTo>
                  <a:lnTo>
                    <a:pt x="6766941" y="152527"/>
                  </a:lnTo>
                  <a:lnTo>
                    <a:pt x="6766941" y="172974"/>
                  </a:lnTo>
                  <a:lnTo>
                    <a:pt x="6695313" y="172974"/>
                  </a:lnTo>
                  <a:lnTo>
                    <a:pt x="6695313" y="191770"/>
                  </a:lnTo>
                  <a:lnTo>
                    <a:pt x="6837426" y="191770"/>
                  </a:lnTo>
                  <a:lnTo>
                    <a:pt x="6837426" y="209931"/>
                  </a:lnTo>
                  <a:lnTo>
                    <a:pt x="6695567" y="209931"/>
                  </a:lnTo>
                  <a:lnTo>
                    <a:pt x="6695567" y="267716"/>
                  </a:lnTo>
                  <a:lnTo>
                    <a:pt x="6869938" y="267716"/>
                  </a:lnTo>
                  <a:lnTo>
                    <a:pt x="6869938" y="248158"/>
                  </a:lnTo>
                  <a:lnTo>
                    <a:pt x="6720967" y="248158"/>
                  </a:lnTo>
                  <a:lnTo>
                    <a:pt x="6720967" y="227965"/>
                  </a:lnTo>
                  <a:lnTo>
                    <a:pt x="6863080" y="227965"/>
                  </a:lnTo>
                  <a:lnTo>
                    <a:pt x="6863080" y="172974"/>
                  </a:lnTo>
                  <a:lnTo>
                    <a:pt x="6792595" y="172974"/>
                  </a:lnTo>
                  <a:lnTo>
                    <a:pt x="6792595" y="152527"/>
                  </a:lnTo>
                  <a:lnTo>
                    <a:pt x="6890893" y="152527"/>
                  </a:lnTo>
                  <a:lnTo>
                    <a:pt x="6890893" y="133223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241423" y="2265426"/>
            <a:ext cx="210185" cy="297815"/>
          </a:xfrm>
          <a:custGeom>
            <a:avLst/>
            <a:gdLst/>
            <a:ahLst/>
            <a:cxnLst/>
            <a:rect l="l" t="t" r="r" b="b"/>
            <a:pathLst>
              <a:path w="210185" h="297814">
                <a:moveTo>
                  <a:pt x="105028" y="0"/>
                </a:moveTo>
                <a:lnTo>
                  <a:pt x="63113" y="9322"/>
                </a:lnTo>
                <a:lnTo>
                  <a:pt x="29559" y="37544"/>
                </a:lnTo>
                <a:lnTo>
                  <a:pt x="7554" y="84619"/>
                </a:lnTo>
                <a:lnTo>
                  <a:pt x="835" y="125525"/>
                </a:lnTo>
                <a:lnTo>
                  <a:pt x="0" y="148716"/>
                </a:lnTo>
                <a:lnTo>
                  <a:pt x="835" y="171963"/>
                </a:lnTo>
                <a:lnTo>
                  <a:pt x="7554" y="212885"/>
                </a:lnTo>
                <a:lnTo>
                  <a:pt x="29559" y="259953"/>
                </a:lnTo>
                <a:lnTo>
                  <a:pt x="63113" y="288131"/>
                </a:lnTo>
                <a:lnTo>
                  <a:pt x="105028" y="297561"/>
                </a:lnTo>
                <a:lnTo>
                  <a:pt x="119913" y="296513"/>
                </a:lnTo>
                <a:lnTo>
                  <a:pt x="159257" y="280797"/>
                </a:lnTo>
                <a:lnTo>
                  <a:pt x="176371" y="264540"/>
                </a:lnTo>
                <a:lnTo>
                  <a:pt x="105028" y="264540"/>
                </a:lnTo>
                <a:lnTo>
                  <a:pt x="95384" y="263709"/>
                </a:lnTo>
                <a:lnTo>
                  <a:pt x="62190" y="243972"/>
                </a:lnTo>
                <a:lnTo>
                  <a:pt x="40903" y="198598"/>
                </a:lnTo>
                <a:lnTo>
                  <a:pt x="35813" y="148716"/>
                </a:lnTo>
                <a:lnTo>
                  <a:pt x="36383" y="130760"/>
                </a:lnTo>
                <a:lnTo>
                  <a:pt x="44831" y="85344"/>
                </a:lnTo>
                <a:lnTo>
                  <a:pt x="69595" y="46100"/>
                </a:lnTo>
                <a:lnTo>
                  <a:pt x="105028" y="33020"/>
                </a:lnTo>
                <a:lnTo>
                  <a:pt x="176429" y="33020"/>
                </a:lnTo>
                <a:lnTo>
                  <a:pt x="170428" y="26048"/>
                </a:lnTo>
                <a:lnTo>
                  <a:pt x="159257" y="16637"/>
                </a:lnTo>
                <a:lnTo>
                  <a:pt x="147016" y="9322"/>
                </a:lnTo>
                <a:lnTo>
                  <a:pt x="133905" y="4127"/>
                </a:lnTo>
                <a:lnTo>
                  <a:pt x="119913" y="1027"/>
                </a:lnTo>
                <a:lnTo>
                  <a:pt x="105028" y="0"/>
                </a:lnTo>
                <a:close/>
              </a:path>
              <a:path w="210185" h="297814">
                <a:moveTo>
                  <a:pt x="176429" y="33020"/>
                </a:moveTo>
                <a:lnTo>
                  <a:pt x="105028" y="33020"/>
                </a:lnTo>
                <a:lnTo>
                  <a:pt x="114579" y="33831"/>
                </a:lnTo>
                <a:lnTo>
                  <a:pt x="123618" y="36274"/>
                </a:lnTo>
                <a:lnTo>
                  <a:pt x="154209" y="62484"/>
                </a:lnTo>
                <a:lnTo>
                  <a:pt x="168900" y="99085"/>
                </a:lnTo>
                <a:lnTo>
                  <a:pt x="173989" y="148716"/>
                </a:lnTo>
                <a:lnTo>
                  <a:pt x="173420" y="166820"/>
                </a:lnTo>
                <a:lnTo>
                  <a:pt x="164972" y="212344"/>
                </a:lnTo>
                <a:lnTo>
                  <a:pt x="140207" y="251333"/>
                </a:lnTo>
                <a:lnTo>
                  <a:pt x="105028" y="264540"/>
                </a:lnTo>
                <a:lnTo>
                  <a:pt x="176371" y="264540"/>
                </a:lnTo>
                <a:lnTo>
                  <a:pt x="196341" y="230632"/>
                </a:lnTo>
                <a:lnTo>
                  <a:pt x="206454" y="193341"/>
                </a:lnTo>
                <a:lnTo>
                  <a:pt x="209803" y="148716"/>
                </a:lnTo>
                <a:lnTo>
                  <a:pt x="208968" y="125525"/>
                </a:lnTo>
                <a:lnTo>
                  <a:pt x="202249" y="84619"/>
                </a:lnTo>
                <a:lnTo>
                  <a:pt x="180324" y="37544"/>
                </a:lnTo>
                <a:lnTo>
                  <a:pt x="176429" y="33020"/>
                </a:lnTo>
                <a:close/>
              </a:path>
            </a:pathLst>
          </a:custGeom>
          <a:solidFill>
            <a:srgbClr val="209DC7">
              <a:alpha val="4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6340" y="2272029"/>
            <a:ext cx="96520" cy="284480"/>
          </a:xfrm>
          <a:custGeom>
            <a:avLst/>
            <a:gdLst/>
            <a:ahLst/>
            <a:cxnLst/>
            <a:rect l="l" t="t" r="r" b="b"/>
            <a:pathLst>
              <a:path w="96519" h="284480">
                <a:moveTo>
                  <a:pt x="96266" y="0"/>
                </a:moveTo>
                <a:lnTo>
                  <a:pt x="0" y="0"/>
                </a:lnTo>
                <a:lnTo>
                  <a:pt x="0" y="33020"/>
                </a:lnTo>
                <a:lnTo>
                  <a:pt x="58928" y="33020"/>
                </a:lnTo>
                <a:lnTo>
                  <a:pt x="58928" y="284480"/>
                </a:lnTo>
                <a:lnTo>
                  <a:pt x="96266" y="284480"/>
                </a:lnTo>
                <a:lnTo>
                  <a:pt x="96266" y="33020"/>
                </a:lnTo>
                <a:lnTo>
                  <a:pt x="96266" y="0"/>
                </a:lnTo>
                <a:close/>
              </a:path>
            </a:pathLst>
          </a:custGeom>
          <a:solidFill>
            <a:srgbClr val="209D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6911" y="2294000"/>
            <a:ext cx="918844" cy="228600"/>
          </a:xfrm>
          <a:custGeom>
            <a:avLst/>
            <a:gdLst/>
            <a:ahLst/>
            <a:cxnLst/>
            <a:rect l="l" t="t" r="r" b="b"/>
            <a:pathLst>
              <a:path w="918845" h="228600">
                <a:moveTo>
                  <a:pt x="141478" y="102108"/>
                </a:moveTo>
                <a:lnTo>
                  <a:pt x="107721" y="81495"/>
                </a:lnTo>
                <a:lnTo>
                  <a:pt x="90424" y="40259"/>
                </a:lnTo>
                <a:lnTo>
                  <a:pt x="133731" y="40259"/>
                </a:lnTo>
                <a:lnTo>
                  <a:pt x="133731" y="11938"/>
                </a:lnTo>
                <a:lnTo>
                  <a:pt x="9906" y="11938"/>
                </a:lnTo>
                <a:lnTo>
                  <a:pt x="9906" y="40259"/>
                </a:lnTo>
                <a:lnTo>
                  <a:pt x="53721" y="40259"/>
                </a:lnTo>
                <a:lnTo>
                  <a:pt x="53098" y="46901"/>
                </a:lnTo>
                <a:lnTo>
                  <a:pt x="35648" y="84353"/>
                </a:lnTo>
                <a:lnTo>
                  <a:pt x="0" y="106172"/>
                </a:lnTo>
                <a:lnTo>
                  <a:pt x="18415" y="134239"/>
                </a:lnTo>
                <a:lnTo>
                  <a:pt x="57861" y="109143"/>
                </a:lnTo>
                <a:lnTo>
                  <a:pt x="72390" y="86995"/>
                </a:lnTo>
                <a:lnTo>
                  <a:pt x="76365" y="94119"/>
                </a:lnTo>
                <a:lnTo>
                  <a:pt x="106794" y="122516"/>
                </a:lnTo>
                <a:lnTo>
                  <a:pt x="124079" y="129667"/>
                </a:lnTo>
                <a:lnTo>
                  <a:pt x="141478" y="102108"/>
                </a:lnTo>
                <a:close/>
              </a:path>
              <a:path w="918845" h="228600">
                <a:moveTo>
                  <a:pt x="195072" y="145161"/>
                </a:moveTo>
                <a:lnTo>
                  <a:pt x="37592" y="145161"/>
                </a:lnTo>
                <a:lnTo>
                  <a:pt x="37592" y="173482"/>
                </a:lnTo>
                <a:lnTo>
                  <a:pt x="159512" y="173482"/>
                </a:lnTo>
                <a:lnTo>
                  <a:pt x="159512" y="228092"/>
                </a:lnTo>
                <a:lnTo>
                  <a:pt x="195072" y="228092"/>
                </a:lnTo>
                <a:lnTo>
                  <a:pt x="195072" y="145161"/>
                </a:lnTo>
                <a:close/>
              </a:path>
              <a:path w="918845" h="228600">
                <a:moveTo>
                  <a:pt x="195072" y="0"/>
                </a:moveTo>
                <a:lnTo>
                  <a:pt x="159512" y="0"/>
                </a:lnTo>
                <a:lnTo>
                  <a:pt x="159512" y="53467"/>
                </a:lnTo>
                <a:lnTo>
                  <a:pt x="127508" y="53467"/>
                </a:lnTo>
                <a:lnTo>
                  <a:pt x="127508" y="82550"/>
                </a:lnTo>
                <a:lnTo>
                  <a:pt x="159512" y="82550"/>
                </a:lnTo>
                <a:lnTo>
                  <a:pt x="159512" y="135636"/>
                </a:lnTo>
                <a:lnTo>
                  <a:pt x="195072" y="135636"/>
                </a:lnTo>
                <a:lnTo>
                  <a:pt x="195072" y="0"/>
                </a:lnTo>
                <a:close/>
              </a:path>
              <a:path w="918845" h="228600">
                <a:moveTo>
                  <a:pt x="362966" y="149098"/>
                </a:moveTo>
                <a:lnTo>
                  <a:pt x="330327" y="124968"/>
                </a:lnTo>
                <a:lnTo>
                  <a:pt x="325615" y="118491"/>
                </a:lnTo>
                <a:lnTo>
                  <a:pt x="324459" y="116903"/>
                </a:lnTo>
                <a:lnTo>
                  <a:pt x="309549" y="79540"/>
                </a:lnTo>
                <a:lnTo>
                  <a:pt x="306578" y="48514"/>
                </a:lnTo>
                <a:lnTo>
                  <a:pt x="306578" y="16891"/>
                </a:lnTo>
                <a:lnTo>
                  <a:pt x="270256" y="16891"/>
                </a:lnTo>
                <a:lnTo>
                  <a:pt x="270256" y="48514"/>
                </a:lnTo>
                <a:lnTo>
                  <a:pt x="269875" y="59664"/>
                </a:lnTo>
                <a:lnTo>
                  <a:pt x="260896" y="102069"/>
                </a:lnTo>
                <a:lnTo>
                  <a:pt x="238582" y="136677"/>
                </a:lnTo>
                <a:lnTo>
                  <a:pt x="211836" y="154051"/>
                </a:lnTo>
                <a:lnTo>
                  <a:pt x="233299" y="183896"/>
                </a:lnTo>
                <a:lnTo>
                  <a:pt x="267716" y="157607"/>
                </a:lnTo>
                <a:lnTo>
                  <a:pt x="288925" y="118491"/>
                </a:lnTo>
                <a:lnTo>
                  <a:pt x="293065" y="128282"/>
                </a:lnTo>
                <a:lnTo>
                  <a:pt x="316547" y="161150"/>
                </a:lnTo>
                <a:lnTo>
                  <a:pt x="341884" y="177927"/>
                </a:lnTo>
                <a:lnTo>
                  <a:pt x="362966" y="149098"/>
                </a:lnTo>
                <a:close/>
              </a:path>
              <a:path w="918845" h="228600">
                <a:moveTo>
                  <a:pt x="407035" y="0"/>
                </a:moveTo>
                <a:lnTo>
                  <a:pt x="370967" y="0"/>
                </a:lnTo>
                <a:lnTo>
                  <a:pt x="370967" y="228600"/>
                </a:lnTo>
                <a:lnTo>
                  <a:pt x="407035" y="228600"/>
                </a:lnTo>
                <a:lnTo>
                  <a:pt x="407035" y="0"/>
                </a:lnTo>
                <a:close/>
              </a:path>
              <a:path w="918845" h="228600">
                <a:moveTo>
                  <a:pt x="482346" y="125222"/>
                </a:moveTo>
                <a:lnTo>
                  <a:pt x="459740" y="103124"/>
                </a:lnTo>
                <a:lnTo>
                  <a:pt x="453390" y="103251"/>
                </a:lnTo>
                <a:lnTo>
                  <a:pt x="448056" y="105410"/>
                </a:lnTo>
                <a:lnTo>
                  <a:pt x="439547" y="113792"/>
                </a:lnTo>
                <a:lnTo>
                  <a:pt x="437515" y="118999"/>
                </a:lnTo>
                <a:lnTo>
                  <a:pt x="437388" y="125222"/>
                </a:lnTo>
                <a:lnTo>
                  <a:pt x="437515" y="131699"/>
                </a:lnTo>
                <a:lnTo>
                  <a:pt x="439547" y="137033"/>
                </a:lnTo>
                <a:lnTo>
                  <a:pt x="448056" y="145542"/>
                </a:lnTo>
                <a:lnTo>
                  <a:pt x="453390" y="147701"/>
                </a:lnTo>
                <a:lnTo>
                  <a:pt x="459740" y="147828"/>
                </a:lnTo>
                <a:lnTo>
                  <a:pt x="465963" y="147701"/>
                </a:lnTo>
                <a:lnTo>
                  <a:pt x="482346" y="125222"/>
                </a:lnTo>
                <a:close/>
              </a:path>
              <a:path w="918845" h="228600">
                <a:moveTo>
                  <a:pt x="638937" y="104140"/>
                </a:moveTo>
                <a:lnTo>
                  <a:pt x="629793" y="100787"/>
                </a:lnTo>
                <a:lnTo>
                  <a:pt x="621614" y="96837"/>
                </a:lnTo>
                <a:lnTo>
                  <a:pt x="614413" y="92329"/>
                </a:lnTo>
                <a:lnTo>
                  <a:pt x="608825" y="87757"/>
                </a:lnTo>
                <a:lnTo>
                  <a:pt x="608203" y="87249"/>
                </a:lnTo>
                <a:lnTo>
                  <a:pt x="587857" y="48831"/>
                </a:lnTo>
                <a:lnTo>
                  <a:pt x="586740" y="34544"/>
                </a:lnTo>
                <a:lnTo>
                  <a:pt x="586740" y="12700"/>
                </a:lnTo>
                <a:lnTo>
                  <a:pt x="549529" y="12700"/>
                </a:lnTo>
                <a:lnTo>
                  <a:pt x="549529" y="34544"/>
                </a:lnTo>
                <a:lnTo>
                  <a:pt x="549211" y="41935"/>
                </a:lnTo>
                <a:lnTo>
                  <a:pt x="532561" y="83693"/>
                </a:lnTo>
                <a:lnTo>
                  <a:pt x="495300" y="107823"/>
                </a:lnTo>
                <a:lnTo>
                  <a:pt x="513969" y="135890"/>
                </a:lnTo>
                <a:lnTo>
                  <a:pt x="547230" y="116840"/>
                </a:lnTo>
                <a:lnTo>
                  <a:pt x="568325" y="87757"/>
                </a:lnTo>
                <a:lnTo>
                  <a:pt x="572389" y="95161"/>
                </a:lnTo>
                <a:lnTo>
                  <a:pt x="603250" y="124675"/>
                </a:lnTo>
                <a:lnTo>
                  <a:pt x="620776" y="132207"/>
                </a:lnTo>
                <a:lnTo>
                  <a:pt x="638937" y="104140"/>
                </a:lnTo>
                <a:close/>
              </a:path>
              <a:path w="918845" h="228600">
                <a:moveTo>
                  <a:pt x="688975" y="254"/>
                </a:moveTo>
                <a:lnTo>
                  <a:pt x="653161" y="254"/>
                </a:lnTo>
                <a:lnTo>
                  <a:pt x="653161" y="166497"/>
                </a:lnTo>
                <a:lnTo>
                  <a:pt x="688975" y="166497"/>
                </a:lnTo>
                <a:lnTo>
                  <a:pt x="688975" y="254"/>
                </a:lnTo>
                <a:close/>
              </a:path>
              <a:path w="918845" h="228600">
                <a:moveTo>
                  <a:pt x="694690" y="195834"/>
                </a:moveTo>
                <a:lnTo>
                  <a:pt x="570611" y="195834"/>
                </a:lnTo>
                <a:lnTo>
                  <a:pt x="570611" y="150114"/>
                </a:lnTo>
                <a:lnTo>
                  <a:pt x="534289" y="150114"/>
                </a:lnTo>
                <a:lnTo>
                  <a:pt x="534289" y="224409"/>
                </a:lnTo>
                <a:lnTo>
                  <a:pt x="694690" y="224409"/>
                </a:lnTo>
                <a:lnTo>
                  <a:pt x="694690" y="195834"/>
                </a:lnTo>
                <a:close/>
              </a:path>
              <a:path w="918845" h="228600">
                <a:moveTo>
                  <a:pt x="893572" y="152400"/>
                </a:moveTo>
                <a:lnTo>
                  <a:pt x="733806" y="152400"/>
                </a:lnTo>
                <a:lnTo>
                  <a:pt x="733806" y="179959"/>
                </a:lnTo>
                <a:lnTo>
                  <a:pt x="857758" y="179959"/>
                </a:lnTo>
                <a:lnTo>
                  <a:pt x="857758" y="228092"/>
                </a:lnTo>
                <a:lnTo>
                  <a:pt x="893572" y="228092"/>
                </a:lnTo>
                <a:lnTo>
                  <a:pt x="893572" y="152400"/>
                </a:lnTo>
                <a:close/>
              </a:path>
              <a:path w="918845" h="228600">
                <a:moveTo>
                  <a:pt x="908050" y="67310"/>
                </a:moveTo>
                <a:lnTo>
                  <a:pt x="863981" y="55372"/>
                </a:lnTo>
                <a:lnTo>
                  <a:pt x="834212" y="23025"/>
                </a:lnTo>
                <a:lnTo>
                  <a:pt x="832485" y="10414"/>
                </a:lnTo>
                <a:lnTo>
                  <a:pt x="832485" y="3937"/>
                </a:lnTo>
                <a:lnTo>
                  <a:pt x="795909" y="3937"/>
                </a:lnTo>
                <a:lnTo>
                  <a:pt x="795909" y="18542"/>
                </a:lnTo>
                <a:lnTo>
                  <a:pt x="793496" y="26670"/>
                </a:lnTo>
                <a:lnTo>
                  <a:pt x="764159" y="55118"/>
                </a:lnTo>
                <a:lnTo>
                  <a:pt x="720852" y="67310"/>
                </a:lnTo>
                <a:lnTo>
                  <a:pt x="733552" y="95123"/>
                </a:lnTo>
                <a:lnTo>
                  <a:pt x="772172" y="84874"/>
                </a:lnTo>
                <a:lnTo>
                  <a:pt x="807808" y="60058"/>
                </a:lnTo>
                <a:lnTo>
                  <a:pt x="813816" y="52197"/>
                </a:lnTo>
                <a:lnTo>
                  <a:pt x="819746" y="60159"/>
                </a:lnTo>
                <a:lnTo>
                  <a:pt x="855472" y="84988"/>
                </a:lnTo>
                <a:lnTo>
                  <a:pt x="894334" y="95123"/>
                </a:lnTo>
                <a:lnTo>
                  <a:pt x="908050" y="67310"/>
                </a:lnTo>
                <a:close/>
              </a:path>
              <a:path w="918845" h="228600">
                <a:moveTo>
                  <a:pt x="918464" y="109855"/>
                </a:moveTo>
                <a:lnTo>
                  <a:pt x="832231" y="109855"/>
                </a:lnTo>
                <a:lnTo>
                  <a:pt x="832231" y="81280"/>
                </a:lnTo>
                <a:lnTo>
                  <a:pt x="796417" y="81280"/>
                </a:lnTo>
                <a:lnTo>
                  <a:pt x="796417" y="109855"/>
                </a:lnTo>
                <a:lnTo>
                  <a:pt x="710692" y="109855"/>
                </a:lnTo>
                <a:lnTo>
                  <a:pt x="710692" y="138176"/>
                </a:lnTo>
                <a:lnTo>
                  <a:pt x="918464" y="138176"/>
                </a:lnTo>
                <a:lnTo>
                  <a:pt x="918464" y="1098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1760" y="2703322"/>
            <a:ext cx="309880" cy="167005"/>
          </a:xfrm>
          <a:custGeom>
            <a:avLst/>
            <a:gdLst/>
            <a:ahLst/>
            <a:cxnLst/>
            <a:rect l="l" t="t" r="r" b="b"/>
            <a:pathLst>
              <a:path w="309880" h="167005">
                <a:moveTo>
                  <a:pt x="45846" y="109981"/>
                </a:moveTo>
                <a:lnTo>
                  <a:pt x="28193" y="109981"/>
                </a:lnTo>
                <a:lnTo>
                  <a:pt x="28193" y="162940"/>
                </a:lnTo>
                <a:lnTo>
                  <a:pt x="140843" y="162940"/>
                </a:lnTo>
                <a:lnTo>
                  <a:pt x="140843" y="148716"/>
                </a:lnTo>
                <a:lnTo>
                  <a:pt x="45846" y="148716"/>
                </a:lnTo>
                <a:lnTo>
                  <a:pt x="45846" y="109981"/>
                </a:lnTo>
                <a:close/>
              </a:path>
              <a:path w="309880" h="167005">
                <a:moveTo>
                  <a:pt x="136398" y="79501"/>
                </a:moveTo>
                <a:lnTo>
                  <a:pt x="118745" y="79501"/>
                </a:lnTo>
                <a:lnTo>
                  <a:pt x="118745" y="122808"/>
                </a:lnTo>
                <a:lnTo>
                  <a:pt x="136398" y="122808"/>
                </a:lnTo>
                <a:lnTo>
                  <a:pt x="136398" y="79501"/>
                </a:lnTo>
                <a:close/>
              </a:path>
              <a:path w="309880" h="167005">
                <a:moveTo>
                  <a:pt x="43561" y="10032"/>
                </a:moveTo>
                <a:lnTo>
                  <a:pt x="5587" y="30479"/>
                </a:lnTo>
                <a:lnTo>
                  <a:pt x="0" y="44195"/>
                </a:lnTo>
                <a:lnTo>
                  <a:pt x="0" y="60705"/>
                </a:lnTo>
                <a:lnTo>
                  <a:pt x="27686" y="92582"/>
                </a:lnTo>
                <a:lnTo>
                  <a:pt x="35178" y="94487"/>
                </a:lnTo>
                <a:lnTo>
                  <a:pt x="50546" y="94487"/>
                </a:lnTo>
                <a:lnTo>
                  <a:pt x="77470" y="79501"/>
                </a:lnTo>
                <a:lnTo>
                  <a:pt x="136398" y="79501"/>
                </a:lnTo>
                <a:lnTo>
                  <a:pt x="136398" y="78866"/>
                </a:lnTo>
                <a:lnTo>
                  <a:pt x="43561" y="78866"/>
                </a:lnTo>
                <a:lnTo>
                  <a:pt x="35687" y="78739"/>
                </a:lnTo>
                <a:lnTo>
                  <a:pt x="29209" y="76326"/>
                </a:lnTo>
                <a:lnTo>
                  <a:pt x="24384" y="71627"/>
                </a:lnTo>
                <a:lnTo>
                  <a:pt x="19431" y="66928"/>
                </a:lnTo>
                <a:lnTo>
                  <a:pt x="16990" y="60705"/>
                </a:lnTo>
                <a:lnTo>
                  <a:pt x="16868" y="59054"/>
                </a:lnTo>
                <a:lnTo>
                  <a:pt x="16992" y="44195"/>
                </a:lnTo>
                <a:lnTo>
                  <a:pt x="19431" y="38100"/>
                </a:lnTo>
                <a:lnTo>
                  <a:pt x="24384" y="33274"/>
                </a:lnTo>
                <a:lnTo>
                  <a:pt x="29209" y="28448"/>
                </a:lnTo>
                <a:lnTo>
                  <a:pt x="35687" y="26035"/>
                </a:lnTo>
                <a:lnTo>
                  <a:pt x="43561" y="25907"/>
                </a:lnTo>
                <a:lnTo>
                  <a:pt x="136398" y="25907"/>
                </a:lnTo>
                <a:lnTo>
                  <a:pt x="136398" y="25145"/>
                </a:lnTo>
                <a:lnTo>
                  <a:pt x="77215" y="25145"/>
                </a:lnTo>
                <a:lnTo>
                  <a:pt x="73278" y="20447"/>
                </a:lnTo>
                <a:lnTo>
                  <a:pt x="68453" y="16763"/>
                </a:lnTo>
                <a:lnTo>
                  <a:pt x="62611" y="14097"/>
                </a:lnTo>
                <a:lnTo>
                  <a:pt x="56896" y="11556"/>
                </a:lnTo>
                <a:lnTo>
                  <a:pt x="50546" y="10160"/>
                </a:lnTo>
                <a:lnTo>
                  <a:pt x="43561" y="10032"/>
                </a:lnTo>
                <a:close/>
              </a:path>
              <a:path w="309880" h="167005">
                <a:moveTo>
                  <a:pt x="136398" y="25907"/>
                </a:moveTo>
                <a:lnTo>
                  <a:pt x="48640" y="25907"/>
                </a:lnTo>
                <a:lnTo>
                  <a:pt x="53212" y="27050"/>
                </a:lnTo>
                <a:lnTo>
                  <a:pt x="57150" y="29210"/>
                </a:lnTo>
                <a:lnTo>
                  <a:pt x="61087" y="31495"/>
                </a:lnTo>
                <a:lnTo>
                  <a:pt x="64262" y="34543"/>
                </a:lnTo>
                <a:lnTo>
                  <a:pt x="66548" y="38607"/>
                </a:lnTo>
                <a:lnTo>
                  <a:pt x="68834" y="42544"/>
                </a:lnTo>
                <a:lnTo>
                  <a:pt x="69977" y="47116"/>
                </a:lnTo>
                <a:lnTo>
                  <a:pt x="69977" y="57785"/>
                </a:lnTo>
                <a:lnTo>
                  <a:pt x="68834" y="62356"/>
                </a:lnTo>
                <a:lnTo>
                  <a:pt x="66548" y="66293"/>
                </a:lnTo>
                <a:lnTo>
                  <a:pt x="64262" y="70357"/>
                </a:lnTo>
                <a:lnTo>
                  <a:pt x="61087" y="73405"/>
                </a:lnTo>
                <a:lnTo>
                  <a:pt x="53212" y="77724"/>
                </a:lnTo>
                <a:lnTo>
                  <a:pt x="48640" y="78866"/>
                </a:lnTo>
                <a:lnTo>
                  <a:pt x="136398" y="78866"/>
                </a:lnTo>
                <a:lnTo>
                  <a:pt x="136398" y="65150"/>
                </a:lnTo>
                <a:lnTo>
                  <a:pt x="85090" y="65150"/>
                </a:lnTo>
                <a:lnTo>
                  <a:pt x="85725" y="63118"/>
                </a:lnTo>
                <a:lnTo>
                  <a:pt x="86487" y="59054"/>
                </a:lnTo>
                <a:lnTo>
                  <a:pt x="86995" y="54737"/>
                </a:lnTo>
                <a:lnTo>
                  <a:pt x="86995" y="50164"/>
                </a:lnTo>
                <a:lnTo>
                  <a:pt x="86487" y="45719"/>
                </a:lnTo>
                <a:lnTo>
                  <a:pt x="86106" y="43561"/>
                </a:lnTo>
                <a:lnTo>
                  <a:pt x="85598" y="41401"/>
                </a:lnTo>
                <a:lnTo>
                  <a:pt x="85090" y="39497"/>
                </a:lnTo>
                <a:lnTo>
                  <a:pt x="136398" y="39497"/>
                </a:lnTo>
                <a:lnTo>
                  <a:pt x="136398" y="25907"/>
                </a:lnTo>
                <a:close/>
              </a:path>
              <a:path w="309880" h="167005">
                <a:moveTo>
                  <a:pt x="136398" y="39497"/>
                </a:moveTo>
                <a:lnTo>
                  <a:pt x="118745" y="39497"/>
                </a:lnTo>
                <a:lnTo>
                  <a:pt x="118745" y="65150"/>
                </a:lnTo>
                <a:lnTo>
                  <a:pt x="136398" y="65150"/>
                </a:lnTo>
                <a:lnTo>
                  <a:pt x="136398" y="39497"/>
                </a:lnTo>
                <a:close/>
              </a:path>
              <a:path w="309880" h="167005">
                <a:moveTo>
                  <a:pt x="136398" y="0"/>
                </a:moveTo>
                <a:lnTo>
                  <a:pt x="118745" y="0"/>
                </a:lnTo>
                <a:lnTo>
                  <a:pt x="118745" y="25145"/>
                </a:lnTo>
                <a:lnTo>
                  <a:pt x="136398" y="25145"/>
                </a:lnTo>
                <a:lnTo>
                  <a:pt x="136398" y="0"/>
                </a:lnTo>
                <a:close/>
              </a:path>
              <a:path w="309880" h="167005">
                <a:moveTo>
                  <a:pt x="241934" y="96138"/>
                </a:moveTo>
                <a:lnTo>
                  <a:pt x="224028" y="96138"/>
                </a:lnTo>
                <a:lnTo>
                  <a:pt x="224028" y="166750"/>
                </a:lnTo>
                <a:lnTo>
                  <a:pt x="241934" y="166750"/>
                </a:lnTo>
                <a:lnTo>
                  <a:pt x="241934" y="96138"/>
                </a:lnTo>
                <a:close/>
              </a:path>
              <a:path w="309880" h="167005">
                <a:moveTo>
                  <a:pt x="309498" y="81661"/>
                </a:moveTo>
                <a:lnTo>
                  <a:pt x="157480" y="81661"/>
                </a:lnTo>
                <a:lnTo>
                  <a:pt x="157480" y="96138"/>
                </a:lnTo>
                <a:lnTo>
                  <a:pt x="309498" y="96138"/>
                </a:lnTo>
                <a:lnTo>
                  <a:pt x="309498" y="81661"/>
                </a:lnTo>
                <a:close/>
              </a:path>
              <a:path w="309880" h="167005">
                <a:moveTo>
                  <a:pt x="290067" y="10287"/>
                </a:moveTo>
                <a:lnTo>
                  <a:pt x="176022" y="10287"/>
                </a:lnTo>
                <a:lnTo>
                  <a:pt x="176022" y="24764"/>
                </a:lnTo>
                <a:lnTo>
                  <a:pt x="272669" y="24764"/>
                </a:lnTo>
                <a:lnTo>
                  <a:pt x="272586" y="37115"/>
                </a:lnTo>
                <a:lnTo>
                  <a:pt x="267589" y="81661"/>
                </a:lnTo>
                <a:lnTo>
                  <a:pt x="285496" y="81661"/>
                </a:lnTo>
                <a:lnTo>
                  <a:pt x="289873" y="43501"/>
                </a:lnTo>
                <a:lnTo>
                  <a:pt x="290052" y="37115"/>
                </a:lnTo>
                <a:lnTo>
                  <a:pt x="290067" y="1028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5107" y="2702051"/>
            <a:ext cx="617855" cy="168275"/>
          </a:xfrm>
          <a:custGeom>
            <a:avLst/>
            <a:gdLst/>
            <a:ahLst/>
            <a:cxnLst/>
            <a:rect l="l" t="t" r="r" b="b"/>
            <a:pathLst>
              <a:path w="617855" h="168275">
                <a:moveTo>
                  <a:pt x="296544" y="120523"/>
                </a:moveTo>
                <a:lnTo>
                  <a:pt x="183134" y="120523"/>
                </a:lnTo>
                <a:lnTo>
                  <a:pt x="183134" y="134238"/>
                </a:lnTo>
                <a:lnTo>
                  <a:pt x="278892" y="134238"/>
                </a:lnTo>
                <a:lnTo>
                  <a:pt x="278892" y="167767"/>
                </a:lnTo>
                <a:lnTo>
                  <a:pt x="296544" y="167767"/>
                </a:lnTo>
                <a:lnTo>
                  <a:pt x="296544" y="120523"/>
                </a:lnTo>
                <a:close/>
              </a:path>
              <a:path w="617855" h="168275">
                <a:moveTo>
                  <a:pt x="221869" y="34162"/>
                </a:moveTo>
                <a:lnTo>
                  <a:pt x="205612" y="34162"/>
                </a:lnTo>
                <a:lnTo>
                  <a:pt x="198500" y="35178"/>
                </a:lnTo>
                <a:lnTo>
                  <a:pt x="192531" y="37211"/>
                </a:lnTo>
                <a:lnTo>
                  <a:pt x="186436" y="39115"/>
                </a:lnTo>
                <a:lnTo>
                  <a:pt x="181737" y="42037"/>
                </a:lnTo>
                <a:lnTo>
                  <a:pt x="177884" y="46355"/>
                </a:lnTo>
                <a:lnTo>
                  <a:pt x="175132" y="49530"/>
                </a:lnTo>
                <a:lnTo>
                  <a:pt x="173481" y="53975"/>
                </a:lnTo>
                <a:lnTo>
                  <a:pt x="173481" y="65786"/>
                </a:lnTo>
                <a:lnTo>
                  <a:pt x="176275" y="71247"/>
                </a:lnTo>
                <a:lnTo>
                  <a:pt x="187451" y="79628"/>
                </a:lnTo>
                <a:lnTo>
                  <a:pt x="195072" y="82296"/>
                </a:lnTo>
                <a:lnTo>
                  <a:pt x="204850" y="83312"/>
                </a:lnTo>
                <a:lnTo>
                  <a:pt x="204850" y="94107"/>
                </a:lnTo>
                <a:lnTo>
                  <a:pt x="196723" y="94361"/>
                </a:lnTo>
                <a:lnTo>
                  <a:pt x="180975" y="94614"/>
                </a:lnTo>
                <a:lnTo>
                  <a:pt x="159131" y="94614"/>
                </a:lnTo>
                <a:lnTo>
                  <a:pt x="161544" y="108458"/>
                </a:lnTo>
                <a:lnTo>
                  <a:pt x="203144" y="107817"/>
                </a:lnTo>
                <a:lnTo>
                  <a:pt x="249062" y="104473"/>
                </a:lnTo>
                <a:lnTo>
                  <a:pt x="267335" y="101981"/>
                </a:lnTo>
                <a:lnTo>
                  <a:pt x="266444" y="93345"/>
                </a:lnTo>
                <a:lnTo>
                  <a:pt x="222504" y="93345"/>
                </a:lnTo>
                <a:lnTo>
                  <a:pt x="222504" y="83312"/>
                </a:lnTo>
                <a:lnTo>
                  <a:pt x="232282" y="82296"/>
                </a:lnTo>
                <a:lnTo>
                  <a:pt x="240030" y="79628"/>
                </a:lnTo>
                <a:lnTo>
                  <a:pt x="245744" y="75437"/>
                </a:lnTo>
                <a:lnTo>
                  <a:pt x="250825" y="71627"/>
                </a:lnTo>
                <a:lnTo>
                  <a:pt x="213868" y="71627"/>
                </a:lnTo>
                <a:lnTo>
                  <a:pt x="206501" y="71500"/>
                </a:lnTo>
                <a:lnTo>
                  <a:pt x="200787" y="70485"/>
                </a:lnTo>
                <a:lnTo>
                  <a:pt x="196595" y="68199"/>
                </a:lnTo>
                <a:lnTo>
                  <a:pt x="192405" y="66039"/>
                </a:lnTo>
                <a:lnTo>
                  <a:pt x="190245" y="62992"/>
                </a:lnTo>
                <a:lnTo>
                  <a:pt x="190245" y="54990"/>
                </a:lnTo>
                <a:lnTo>
                  <a:pt x="192405" y="51815"/>
                </a:lnTo>
                <a:lnTo>
                  <a:pt x="196595" y="49530"/>
                </a:lnTo>
                <a:lnTo>
                  <a:pt x="200787" y="47371"/>
                </a:lnTo>
                <a:lnTo>
                  <a:pt x="206501" y="46227"/>
                </a:lnTo>
                <a:lnTo>
                  <a:pt x="249636" y="46227"/>
                </a:lnTo>
                <a:lnTo>
                  <a:pt x="245872" y="42037"/>
                </a:lnTo>
                <a:lnTo>
                  <a:pt x="241173" y="39115"/>
                </a:lnTo>
                <a:lnTo>
                  <a:pt x="235076" y="37211"/>
                </a:lnTo>
                <a:lnTo>
                  <a:pt x="228981" y="35178"/>
                </a:lnTo>
                <a:lnTo>
                  <a:pt x="221869" y="34162"/>
                </a:lnTo>
                <a:close/>
              </a:path>
              <a:path w="617855" h="168275">
                <a:moveTo>
                  <a:pt x="266065" y="89662"/>
                </a:moveTo>
                <a:lnTo>
                  <a:pt x="259080" y="90550"/>
                </a:lnTo>
                <a:lnTo>
                  <a:pt x="251968" y="91312"/>
                </a:lnTo>
                <a:lnTo>
                  <a:pt x="237362" y="92583"/>
                </a:lnTo>
                <a:lnTo>
                  <a:pt x="222504" y="93345"/>
                </a:lnTo>
                <a:lnTo>
                  <a:pt x="266444" y="93345"/>
                </a:lnTo>
                <a:lnTo>
                  <a:pt x="266065" y="89662"/>
                </a:lnTo>
                <a:close/>
              </a:path>
              <a:path w="617855" h="168275">
                <a:moveTo>
                  <a:pt x="249636" y="46227"/>
                </a:moveTo>
                <a:lnTo>
                  <a:pt x="220980" y="46227"/>
                </a:lnTo>
                <a:lnTo>
                  <a:pt x="226694" y="47371"/>
                </a:lnTo>
                <a:lnTo>
                  <a:pt x="230886" y="49530"/>
                </a:lnTo>
                <a:lnTo>
                  <a:pt x="235204" y="51815"/>
                </a:lnTo>
                <a:lnTo>
                  <a:pt x="237362" y="54990"/>
                </a:lnTo>
                <a:lnTo>
                  <a:pt x="237490" y="59182"/>
                </a:lnTo>
                <a:lnTo>
                  <a:pt x="237362" y="62992"/>
                </a:lnTo>
                <a:lnTo>
                  <a:pt x="235204" y="66039"/>
                </a:lnTo>
                <a:lnTo>
                  <a:pt x="230886" y="68199"/>
                </a:lnTo>
                <a:lnTo>
                  <a:pt x="226694" y="70485"/>
                </a:lnTo>
                <a:lnTo>
                  <a:pt x="220980" y="71500"/>
                </a:lnTo>
                <a:lnTo>
                  <a:pt x="213868" y="71627"/>
                </a:lnTo>
                <a:lnTo>
                  <a:pt x="250825" y="71627"/>
                </a:lnTo>
                <a:lnTo>
                  <a:pt x="251332" y="71247"/>
                </a:lnTo>
                <a:lnTo>
                  <a:pt x="254254" y="65786"/>
                </a:lnTo>
                <a:lnTo>
                  <a:pt x="254254" y="53975"/>
                </a:lnTo>
                <a:lnTo>
                  <a:pt x="252603" y="49530"/>
                </a:lnTo>
                <a:lnTo>
                  <a:pt x="249636" y="46227"/>
                </a:lnTo>
                <a:close/>
              </a:path>
              <a:path w="617855" h="168275">
                <a:moveTo>
                  <a:pt x="220980" y="46227"/>
                </a:moveTo>
                <a:lnTo>
                  <a:pt x="206501" y="46227"/>
                </a:lnTo>
                <a:lnTo>
                  <a:pt x="213868" y="46355"/>
                </a:lnTo>
                <a:lnTo>
                  <a:pt x="220980" y="46227"/>
                </a:lnTo>
                <a:close/>
              </a:path>
              <a:path w="617855" h="168275">
                <a:moveTo>
                  <a:pt x="427990" y="79248"/>
                </a:moveTo>
                <a:lnTo>
                  <a:pt x="411099" y="79248"/>
                </a:lnTo>
                <a:lnTo>
                  <a:pt x="411099" y="159638"/>
                </a:lnTo>
                <a:lnTo>
                  <a:pt x="427990" y="159638"/>
                </a:lnTo>
                <a:lnTo>
                  <a:pt x="427990" y="79248"/>
                </a:lnTo>
                <a:close/>
              </a:path>
              <a:path w="617855" h="168275">
                <a:moveTo>
                  <a:pt x="356107" y="14477"/>
                </a:moveTo>
                <a:lnTo>
                  <a:pt x="348869" y="14477"/>
                </a:lnTo>
                <a:lnTo>
                  <a:pt x="342519" y="16890"/>
                </a:lnTo>
                <a:lnTo>
                  <a:pt x="321421" y="56181"/>
                </a:lnTo>
                <a:lnTo>
                  <a:pt x="320294" y="73151"/>
                </a:lnTo>
                <a:lnTo>
                  <a:pt x="320577" y="81891"/>
                </a:lnTo>
                <a:lnTo>
                  <a:pt x="331850" y="120014"/>
                </a:lnTo>
                <a:lnTo>
                  <a:pt x="337185" y="124713"/>
                </a:lnTo>
                <a:lnTo>
                  <a:pt x="342519" y="129539"/>
                </a:lnTo>
                <a:lnTo>
                  <a:pt x="348869" y="131825"/>
                </a:lnTo>
                <a:lnTo>
                  <a:pt x="356107" y="131825"/>
                </a:lnTo>
                <a:lnTo>
                  <a:pt x="363093" y="131952"/>
                </a:lnTo>
                <a:lnTo>
                  <a:pt x="383718" y="115188"/>
                </a:lnTo>
                <a:lnTo>
                  <a:pt x="356107" y="115188"/>
                </a:lnTo>
                <a:lnTo>
                  <a:pt x="350012" y="115062"/>
                </a:lnTo>
                <a:lnTo>
                  <a:pt x="336676" y="73151"/>
                </a:lnTo>
                <a:lnTo>
                  <a:pt x="337008" y="63646"/>
                </a:lnTo>
                <a:lnTo>
                  <a:pt x="356107" y="30987"/>
                </a:lnTo>
                <a:lnTo>
                  <a:pt x="382860" y="30987"/>
                </a:lnTo>
                <a:lnTo>
                  <a:pt x="381000" y="27812"/>
                </a:lnTo>
                <a:lnTo>
                  <a:pt x="375878" y="22050"/>
                </a:lnTo>
                <a:lnTo>
                  <a:pt x="370030" y="17907"/>
                </a:lnTo>
                <a:lnTo>
                  <a:pt x="363444" y="15382"/>
                </a:lnTo>
                <a:lnTo>
                  <a:pt x="356107" y="14477"/>
                </a:lnTo>
                <a:close/>
              </a:path>
              <a:path w="617855" h="168275">
                <a:moveTo>
                  <a:pt x="382860" y="30987"/>
                </a:moveTo>
                <a:lnTo>
                  <a:pt x="356107" y="30987"/>
                </a:lnTo>
                <a:lnTo>
                  <a:pt x="362331" y="31114"/>
                </a:lnTo>
                <a:lnTo>
                  <a:pt x="367156" y="34798"/>
                </a:lnTo>
                <a:lnTo>
                  <a:pt x="376047" y="73151"/>
                </a:lnTo>
                <a:lnTo>
                  <a:pt x="375713" y="82583"/>
                </a:lnTo>
                <a:lnTo>
                  <a:pt x="356107" y="115188"/>
                </a:lnTo>
                <a:lnTo>
                  <a:pt x="383718" y="115188"/>
                </a:lnTo>
                <a:lnTo>
                  <a:pt x="392303" y="79248"/>
                </a:lnTo>
                <a:lnTo>
                  <a:pt x="427990" y="79248"/>
                </a:lnTo>
                <a:lnTo>
                  <a:pt x="427990" y="64897"/>
                </a:lnTo>
                <a:lnTo>
                  <a:pt x="392303" y="64897"/>
                </a:lnTo>
                <a:lnTo>
                  <a:pt x="390947" y="53655"/>
                </a:lnTo>
                <a:lnTo>
                  <a:pt x="388604" y="43735"/>
                </a:lnTo>
                <a:lnTo>
                  <a:pt x="385284" y="35125"/>
                </a:lnTo>
                <a:lnTo>
                  <a:pt x="382860" y="30987"/>
                </a:lnTo>
                <a:close/>
              </a:path>
              <a:path w="617855" h="168275">
                <a:moveTo>
                  <a:pt x="427990" y="4318"/>
                </a:moveTo>
                <a:lnTo>
                  <a:pt x="411099" y="4318"/>
                </a:lnTo>
                <a:lnTo>
                  <a:pt x="411099" y="64897"/>
                </a:lnTo>
                <a:lnTo>
                  <a:pt x="427990" y="64897"/>
                </a:lnTo>
                <a:lnTo>
                  <a:pt x="427990" y="4318"/>
                </a:lnTo>
                <a:close/>
              </a:path>
              <a:path w="617855" h="168275">
                <a:moveTo>
                  <a:pt x="87249" y="18923"/>
                </a:moveTo>
                <a:lnTo>
                  <a:pt x="8000" y="18923"/>
                </a:lnTo>
                <a:lnTo>
                  <a:pt x="8000" y="33147"/>
                </a:lnTo>
                <a:lnTo>
                  <a:pt x="69468" y="33147"/>
                </a:lnTo>
                <a:lnTo>
                  <a:pt x="67325" y="47295"/>
                </a:lnTo>
                <a:lnTo>
                  <a:pt x="50037" y="84836"/>
                </a:lnTo>
                <a:lnTo>
                  <a:pt x="15551" y="114804"/>
                </a:lnTo>
                <a:lnTo>
                  <a:pt x="0" y="123189"/>
                </a:lnTo>
                <a:lnTo>
                  <a:pt x="9270" y="137413"/>
                </a:lnTo>
                <a:lnTo>
                  <a:pt x="45596" y="114268"/>
                </a:lnTo>
                <a:lnTo>
                  <a:pt x="75348" y="75995"/>
                </a:lnTo>
                <a:lnTo>
                  <a:pt x="86846" y="31023"/>
                </a:lnTo>
                <a:lnTo>
                  <a:pt x="87249" y="18923"/>
                </a:lnTo>
                <a:close/>
              </a:path>
              <a:path w="617855" h="168275">
                <a:moveTo>
                  <a:pt x="617347" y="1143"/>
                </a:moveTo>
                <a:lnTo>
                  <a:pt x="599948" y="1143"/>
                </a:lnTo>
                <a:lnTo>
                  <a:pt x="599948" y="56514"/>
                </a:lnTo>
                <a:lnTo>
                  <a:pt x="562737" y="56514"/>
                </a:lnTo>
                <a:lnTo>
                  <a:pt x="562737" y="70865"/>
                </a:lnTo>
                <a:lnTo>
                  <a:pt x="599948" y="70865"/>
                </a:lnTo>
                <a:lnTo>
                  <a:pt x="599948" y="168148"/>
                </a:lnTo>
                <a:lnTo>
                  <a:pt x="617347" y="168148"/>
                </a:lnTo>
                <a:lnTo>
                  <a:pt x="617347" y="1143"/>
                </a:lnTo>
                <a:close/>
              </a:path>
              <a:path w="617855" h="168275">
                <a:moveTo>
                  <a:pt x="538480" y="14986"/>
                </a:moveTo>
                <a:lnTo>
                  <a:pt x="520700" y="14986"/>
                </a:lnTo>
                <a:lnTo>
                  <a:pt x="520700" y="43561"/>
                </a:lnTo>
                <a:lnTo>
                  <a:pt x="520293" y="51323"/>
                </a:lnTo>
                <a:lnTo>
                  <a:pt x="508777" y="88137"/>
                </a:lnTo>
                <a:lnTo>
                  <a:pt x="477519" y="118872"/>
                </a:lnTo>
                <a:lnTo>
                  <a:pt x="488695" y="133223"/>
                </a:lnTo>
                <a:lnTo>
                  <a:pt x="518590" y="103923"/>
                </a:lnTo>
                <a:lnTo>
                  <a:pt x="529717" y="78867"/>
                </a:lnTo>
                <a:lnTo>
                  <a:pt x="546235" y="78867"/>
                </a:lnTo>
                <a:lnTo>
                  <a:pt x="538480" y="43561"/>
                </a:lnTo>
                <a:lnTo>
                  <a:pt x="538480" y="14986"/>
                </a:lnTo>
                <a:close/>
              </a:path>
              <a:path w="617855" h="168275">
                <a:moveTo>
                  <a:pt x="546235" y="78867"/>
                </a:moveTo>
                <a:lnTo>
                  <a:pt x="529717" y="78867"/>
                </a:lnTo>
                <a:lnTo>
                  <a:pt x="532842" y="87274"/>
                </a:lnTo>
                <a:lnTo>
                  <a:pt x="557037" y="121237"/>
                </a:lnTo>
                <a:lnTo>
                  <a:pt x="570357" y="130048"/>
                </a:lnTo>
                <a:lnTo>
                  <a:pt x="581151" y="115824"/>
                </a:lnTo>
                <a:lnTo>
                  <a:pt x="574907" y="112539"/>
                </a:lnTo>
                <a:lnTo>
                  <a:pt x="569102" y="108600"/>
                </a:lnTo>
                <a:lnTo>
                  <a:pt x="546796" y="80232"/>
                </a:lnTo>
                <a:lnTo>
                  <a:pt x="546235" y="78867"/>
                </a:lnTo>
                <a:close/>
              </a:path>
              <a:path w="617855" h="168275">
                <a:moveTo>
                  <a:pt x="296544" y="1524"/>
                </a:moveTo>
                <a:lnTo>
                  <a:pt x="278892" y="1524"/>
                </a:lnTo>
                <a:lnTo>
                  <a:pt x="278892" y="113030"/>
                </a:lnTo>
                <a:lnTo>
                  <a:pt x="296544" y="113030"/>
                </a:lnTo>
                <a:lnTo>
                  <a:pt x="296544" y="1524"/>
                </a:lnTo>
                <a:close/>
              </a:path>
              <a:path w="617855" h="168275">
                <a:moveTo>
                  <a:pt x="461772" y="1143"/>
                </a:moveTo>
                <a:lnTo>
                  <a:pt x="444881" y="1143"/>
                </a:lnTo>
                <a:lnTo>
                  <a:pt x="444881" y="167767"/>
                </a:lnTo>
                <a:lnTo>
                  <a:pt x="461772" y="167767"/>
                </a:lnTo>
                <a:lnTo>
                  <a:pt x="461772" y="1143"/>
                </a:lnTo>
                <a:close/>
              </a:path>
              <a:path w="617855" h="168275">
                <a:moveTo>
                  <a:pt x="136906" y="1143"/>
                </a:moveTo>
                <a:lnTo>
                  <a:pt x="119125" y="1143"/>
                </a:lnTo>
                <a:lnTo>
                  <a:pt x="119125" y="167767"/>
                </a:lnTo>
                <a:lnTo>
                  <a:pt x="136906" y="167767"/>
                </a:lnTo>
                <a:lnTo>
                  <a:pt x="136906" y="1143"/>
                </a:lnTo>
                <a:close/>
              </a:path>
              <a:path w="617855" h="168275">
                <a:moveTo>
                  <a:pt x="263144" y="15367"/>
                </a:moveTo>
                <a:lnTo>
                  <a:pt x="164465" y="15367"/>
                </a:lnTo>
                <a:lnTo>
                  <a:pt x="164465" y="28575"/>
                </a:lnTo>
                <a:lnTo>
                  <a:pt x="263144" y="28575"/>
                </a:lnTo>
                <a:lnTo>
                  <a:pt x="263144" y="15367"/>
                </a:lnTo>
                <a:close/>
              </a:path>
              <a:path w="617855" h="168275">
                <a:moveTo>
                  <a:pt x="222504" y="0"/>
                </a:moveTo>
                <a:lnTo>
                  <a:pt x="204850" y="0"/>
                </a:lnTo>
                <a:lnTo>
                  <a:pt x="204850" y="15367"/>
                </a:lnTo>
                <a:lnTo>
                  <a:pt x="222504" y="15367"/>
                </a:lnTo>
                <a:lnTo>
                  <a:pt x="22250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0652" y="2702560"/>
            <a:ext cx="618490" cy="167640"/>
          </a:xfrm>
          <a:custGeom>
            <a:avLst/>
            <a:gdLst/>
            <a:ahLst/>
            <a:cxnLst/>
            <a:rect l="l" t="t" r="r" b="b"/>
            <a:pathLst>
              <a:path w="618489" h="167639">
                <a:moveTo>
                  <a:pt x="131064" y="110489"/>
                </a:moveTo>
                <a:lnTo>
                  <a:pt x="20955" y="110489"/>
                </a:lnTo>
                <a:lnTo>
                  <a:pt x="20955" y="124840"/>
                </a:lnTo>
                <a:lnTo>
                  <a:pt x="113411" y="124840"/>
                </a:lnTo>
                <a:lnTo>
                  <a:pt x="113411" y="167512"/>
                </a:lnTo>
                <a:lnTo>
                  <a:pt x="131064" y="167512"/>
                </a:lnTo>
                <a:lnTo>
                  <a:pt x="131064" y="110489"/>
                </a:lnTo>
                <a:close/>
              </a:path>
              <a:path w="618489" h="167639">
                <a:moveTo>
                  <a:pt x="244475" y="107950"/>
                </a:moveTo>
                <a:lnTo>
                  <a:pt x="227076" y="107950"/>
                </a:lnTo>
                <a:lnTo>
                  <a:pt x="227076" y="167259"/>
                </a:lnTo>
                <a:lnTo>
                  <a:pt x="244475" y="167259"/>
                </a:lnTo>
                <a:lnTo>
                  <a:pt x="244475" y="107950"/>
                </a:lnTo>
                <a:close/>
              </a:path>
              <a:path w="618489" h="167639">
                <a:moveTo>
                  <a:pt x="312166" y="93472"/>
                </a:moveTo>
                <a:lnTo>
                  <a:pt x="160147" y="93472"/>
                </a:lnTo>
                <a:lnTo>
                  <a:pt x="160147" y="107950"/>
                </a:lnTo>
                <a:lnTo>
                  <a:pt x="312166" y="107950"/>
                </a:lnTo>
                <a:lnTo>
                  <a:pt x="312166" y="93472"/>
                </a:lnTo>
                <a:close/>
              </a:path>
              <a:path w="618489" h="167639">
                <a:moveTo>
                  <a:pt x="416306" y="18414"/>
                </a:moveTo>
                <a:lnTo>
                  <a:pt x="375793" y="18414"/>
                </a:lnTo>
                <a:lnTo>
                  <a:pt x="375793" y="33019"/>
                </a:lnTo>
                <a:lnTo>
                  <a:pt x="399796" y="33019"/>
                </a:lnTo>
                <a:lnTo>
                  <a:pt x="399343" y="41852"/>
                </a:lnTo>
                <a:lnTo>
                  <a:pt x="391794" y="84804"/>
                </a:lnTo>
                <a:lnTo>
                  <a:pt x="372125" y="124237"/>
                </a:lnTo>
                <a:lnTo>
                  <a:pt x="366268" y="131572"/>
                </a:lnTo>
                <a:lnTo>
                  <a:pt x="380492" y="141224"/>
                </a:lnTo>
                <a:lnTo>
                  <a:pt x="403352" y="102615"/>
                </a:lnTo>
                <a:lnTo>
                  <a:pt x="413893" y="60960"/>
                </a:lnTo>
                <a:lnTo>
                  <a:pt x="416232" y="29063"/>
                </a:lnTo>
                <a:lnTo>
                  <a:pt x="416306" y="18414"/>
                </a:lnTo>
                <a:close/>
              </a:path>
              <a:path w="618489" h="167639">
                <a:moveTo>
                  <a:pt x="370459" y="18414"/>
                </a:moveTo>
                <a:lnTo>
                  <a:pt x="324612" y="18414"/>
                </a:lnTo>
                <a:lnTo>
                  <a:pt x="324612" y="33019"/>
                </a:lnTo>
                <a:lnTo>
                  <a:pt x="353695" y="33019"/>
                </a:lnTo>
                <a:lnTo>
                  <a:pt x="353071" y="41233"/>
                </a:lnTo>
                <a:lnTo>
                  <a:pt x="344677" y="79708"/>
                </a:lnTo>
                <a:lnTo>
                  <a:pt x="324431" y="114016"/>
                </a:lnTo>
                <a:lnTo>
                  <a:pt x="318643" y="120395"/>
                </a:lnTo>
                <a:lnTo>
                  <a:pt x="332613" y="130301"/>
                </a:lnTo>
                <a:lnTo>
                  <a:pt x="355854" y="96265"/>
                </a:lnTo>
                <a:lnTo>
                  <a:pt x="367284" y="58800"/>
                </a:lnTo>
                <a:lnTo>
                  <a:pt x="370266" y="28797"/>
                </a:lnTo>
                <a:lnTo>
                  <a:pt x="370459" y="18414"/>
                </a:lnTo>
                <a:close/>
              </a:path>
              <a:path w="618489" h="167639">
                <a:moveTo>
                  <a:pt x="541528" y="32003"/>
                </a:moveTo>
                <a:lnTo>
                  <a:pt x="523748" y="32003"/>
                </a:lnTo>
                <a:lnTo>
                  <a:pt x="523748" y="49656"/>
                </a:lnTo>
                <a:lnTo>
                  <a:pt x="523297" y="56947"/>
                </a:lnTo>
                <a:lnTo>
                  <a:pt x="506974" y="98184"/>
                </a:lnTo>
                <a:lnTo>
                  <a:pt x="479806" y="121538"/>
                </a:lnTo>
                <a:lnTo>
                  <a:pt x="490093" y="135509"/>
                </a:lnTo>
                <a:lnTo>
                  <a:pt x="521015" y="106757"/>
                </a:lnTo>
                <a:lnTo>
                  <a:pt x="532892" y="81914"/>
                </a:lnTo>
                <a:lnTo>
                  <a:pt x="549444" y="81914"/>
                </a:lnTo>
                <a:lnTo>
                  <a:pt x="541528" y="49656"/>
                </a:lnTo>
                <a:lnTo>
                  <a:pt x="541528" y="32003"/>
                </a:lnTo>
                <a:close/>
              </a:path>
              <a:path w="618489" h="167639">
                <a:moveTo>
                  <a:pt x="549444" y="81914"/>
                </a:moveTo>
                <a:lnTo>
                  <a:pt x="532892" y="81914"/>
                </a:lnTo>
                <a:lnTo>
                  <a:pt x="536158" y="90130"/>
                </a:lnTo>
                <a:lnTo>
                  <a:pt x="561911" y="122983"/>
                </a:lnTo>
                <a:lnTo>
                  <a:pt x="575818" y="131190"/>
                </a:lnTo>
                <a:lnTo>
                  <a:pt x="585470" y="117475"/>
                </a:lnTo>
                <a:lnTo>
                  <a:pt x="579185" y="114309"/>
                </a:lnTo>
                <a:lnTo>
                  <a:pt x="573293" y="110537"/>
                </a:lnTo>
                <a:lnTo>
                  <a:pt x="550289" y="83716"/>
                </a:lnTo>
                <a:lnTo>
                  <a:pt x="549444" y="81914"/>
                </a:lnTo>
                <a:close/>
              </a:path>
              <a:path w="618489" h="167639">
                <a:moveTo>
                  <a:pt x="579501" y="17272"/>
                </a:moveTo>
                <a:lnTo>
                  <a:pt x="485521" y="17272"/>
                </a:lnTo>
                <a:lnTo>
                  <a:pt x="485521" y="32003"/>
                </a:lnTo>
                <a:lnTo>
                  <a:pt x="579501" y="32003"/>
                </a:lnTo>
                <a:lnTo>
                  <a:pt x="579501" y="17272"/>
                </a:lnTo>
                <a:close/>
              </a:path>
              <a:path w="618489" h="167639">
                <a:moveTo>
                  <a:pt x="245491" y="6223"/>
                </a:moveTo>
                <a:lnTo>
                  <a:pt x="227076" y="6223"/>
                </a:lnTo>
                <a:lnTo>
                  <a:pt x="226949" y="22860"/>
                </a:lnTo>
                <a:lnTo>
                  <a:pt x="224155" y="29844"/>
                </a:lnTo>
                <a:lnTo>
                  <a:pt x="190478" y="56483"/>
                </a:lnTo>
                <a:lnTo>
                  <a:pt x="167386" y="62484"/>
                </a:lnTo>
                <a:lnTo>
                  <a:pt x="174498" y="77088"/>
                </a:lnTo>
                <a:lnTo>
                  <a:pt x="215265" y="61722"/>
                </a:lnTo>
                <a:lnTo>
                  <a:pt x="236474" y="38862"/>
                </a:lnTo>
                <a:lnTo>
                  <a:pt x="255824" y="38862"/>
                </a:lnTo>
                <a:lnTo>
                  <a:pt x="253619" y="36449"/>
                </a:lnTo>
                <a:lnTo>
                  <a:pt x="248285" y="29844"/>
                </a:lnTo>
                <a:lnTo>
                  <a:pt x="245618" y="22732"/>
                </a:lnTo>
                <a:lnTo>
                  <a:pt x="245491" y="6223"/>
                </a:lnTo>
                <a:close/>
              </a:path>
              <a:path w="618489" h="167639">
                <a:moveTo>
                  <a:pt x="255824" y="38862"/>
                </a:moveTo>
                <a:lnTo>
                  <a:pt x="236474" y="38862"/>
                </a:lnTo>
                <a:lnTo>
                  <a:pt x="240030" y="45465"/>
                </a:lnTo>
                <a:lnTo>
                  <a:pt x="272542" y="69595"/>
                </a:lnTo>
                <a:lnTo>
                  <a:pt x="298323" y="77088"/>
                </a:lnTo>
                <a:lnTo>
                  <a:pt x="305308" y="62484"/>
                </a:lnTo>
                <a:lnTo>
                  <a:pt x="297211" y="61055"/>
                </a:lnTo>
                <a:lnTo>
                  <a:pt x="289496" y="59054"/>
                </a:lnTo>
                <a:lnTo>
                  <a:pt x="257974" y="41213"/>
                </a:lnTo>
                <a:lnTo>
                  <a:pt x="255824" y="38862"/>
                </a:lnTo>
                <a:close/>
              </a:path>
              <a:path w="618489" h="167639">
                <a:moveTo>
                  <a:pt x="618236" y="635"/>
                </a:moveTo>
                <a:lnTo>
                  <a:pt x="600583" y="635"/>
                </a:lnTo>
                <a:lnTo>
                  <a:pt x="600583" y="167259"/>
                </a:lnTo>
                <a:lnTo>
                  <a:pt x="618236" y="167259"/>
                </a:lnTo>
                <a:lnTo>
                  <a:pt x="618236" y="635"/>
                </a:lnTo>
                <a:close/>
              </a:path>
              <a:path w="618489" h="167639">
                <a:moveTo>
                  <a:pt x="452628" y="635"/>
                </a:moveTo>
                <a:lnTo>
                  <a:pt x="434975" y="635"/>
                </a:lnTo>
                <a:lnTo>
                  <a:pt x="434975" y="167259"/>
                </a:lnTo>
                <a:lnTo>
                  <a:pt x="452628" y="167259"/>
                </a:lnTo>
                <a:lnTo>
                  <a:pt x="452628" y="82803"/>
                </a:lnTo>
                <a:lnTo>
                  <a:pt x="476758" y="82803"/>
                </a:lnTo>
                <a:lnTo>
                  <a:pt x="476758" y="68325"/>
                </a:lnTo>
                <a:lnTo>
                  <a:pt x="452628" y="68325"/>
                </a:lnTo>
                <a:lnTo>
                  <a:pt x="452628" y="635"/>
                </a:lnTo>
                <a:close/>
              </a:path>
              <a:path w="618489" h="167639">
                <a:moveTo>
                  <a:pt x="131064" y="635"/>
                </a:moveTo>
                <a:lnTo>
                  <a:pt x="113411" y="635"/>
                </a:lnTo>
                <a:lnTo>
                  <a:pt x="113411" y="102488"/>
                </a:lnTo>
                <a:lnTo>
                  <a:pt x="131064" y="102488"/>
                </a:lnTo>
                <a:lnTo>
                  <a:pt x="131064" y="59054"/>
                </a:lnTo>
                <a:lnTo>
                  <a:pt x="155321" y="59054"/>
                </a:lnTo>
                <a:lnTo>
                  <a:pt x="155321" y="43941"/>
                </a:lnTo>
                <a:lnTo>
                  <a:pt x="131064" y="43941"/>
                </a:lnTo>
                <a:lnTo>
                  <a:pt x="131064" y="635"/>
                </a:lnTo>
                <a:close/>
              </a:path>
              <a:path w="618489" h="167639">
                <a:moveTo>
                  <a:pt x="58547" y="34289"/>
                </a:moveTo>
                <a:lnTo>
                  <a:pt x="41021" y="34289"/>
                </a:lnTo>
                <a:lnTo>
                  <a:pt x="41021" y="43814"/>
                </a:lnTo>
                <a:lnTo>
                  <a:pt x="39370" y="50673"/>
                </a:lnTo>
                <a:lnTo>
                  <a:pt x="8509" y="82803"/>
                </a:lnTo>
                <a:lnTo>
                  <a:pt x="0" y="85470"/>
                </a:lnTo>
                <a:lnTo>
                  <a:pt x="8636" y="99187"/>
                </a:lnTo>
                <a:lnTo>
                  <a:pt x="43164" y="74771"/>
                </a:lnTo>
                <a:lnTo>
                  <a:pt x="50038" y="62737"/>
                </a:lnTo>
                <a:lnTo>
                  <a:pt x="67666" y="62737"/>
                </a:lnTo>
                <a:lnTo>
                  <a:pt x="66548" y="61467"/>
                </a:lnTo>
                <a:lnTo>
                  <a:pt x="60198" y="49529"/>
                </a:lnTo>
                <a:lnTo>
                  <a:pt x="58547" y="43306"/>
                </a:lnTo>
                <a:lnTo>
                  <a:pt x="58547" y="34289"/>
                </a:lnTo>
                <a:close/>
              </a:path>
              <a:path w="618489" h="167639">
                <a:moveTo>
                  <a:pt x="67666" y="62737"/>
                </a:moveTo>
                <a:lnTo>
                  <a:pt x="50038" y="62737"/>
                </a:lnTo>
                <a:lnTo>
                  <a:pt x="53107" y="68433"/>
                </a:lnTo>
                <a:lnTo>
                  <a:pt x="83772" y="93739"/>
                </a:lnTo>
                <a:lnTo>
                  <a:pt x="90678" y="96265"/>
                </a:lnTo>
                <a:lnTo>
                  <a:pt x="99060" y="82041"/>
                </a:lnTo>
                <a:lnTo>
                  <a:pt x="90551" y="79628"/>
                </a:lnTo>
                <a:lnTo>
                  <a:pt x="83312" y="76073"/>
                </a:lnTo>
                <a:lnTo>
                  <a:pt x="71247" y="66801"/>
                </a:lnTo>
                <a:lnTo>
                  <a:pt x="67666" y="62737"/>
                </a:lnTo>
                <a:close/>
              </a:path>
              <a:path w="618489" h="167639">
                <a:moveTo>
                  <a:pt x="94869" y="20065"/>
                </a:moveTo>
                <a:lnTo>
                  <a:pt x="4826" y="20065"/>
                </a:lnTo>
                <a:lnTo>
                  <a:pt x="4826" y="34289"/>
                </a:lnTo>
                <a:lnTo>
                  <a:pt x="94869" y="34289"/>
                </a:lnTo>
                <a:lnTo>
                  <a:pt x="94869" y="20065"/>
                </a:lnTo>
                <a:close/>
              </a:path>
              <a:path w="618489" h="167639">
                <a:moveTo>
                  <a:pt x="58674" y="0"/>
                </a:moveTo>
                <a:lnTo>
                  <a:pt x="41021" y="0"/>
                </a:lnTo>
                <a:lnTo>
                  <a:pt x="41021" y="20065"/>
                </a:lnTo>
                <a:lnTo>
                  <a:pt x="58674" y="20065"/>
                </a:lnTo>
                <a:lnTo>
                  <a:pt x="5867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8104" y="2711576"/>
            <a:ext cx="152399" cy="15468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321050" y="2703195"/>
            <a:ext cx="318135" cy="167005"/>
          </a:xfrm>
          <a:custGeom>
            <a:avLst/>
            <a:gdLst/>
            <a:ahLst/>
            <a:cxnLst/>
            <a:rect l="l" t="t" r="r" b="b"/>
            <a:pathLst>
              <a:path w="318135" h="167005">
                <a:moveTo>
                  <a:pt x="62484" y="13842"/>
                </a:moveTo>
                <a:lnTo>
                  <a:pt x="44576" y="13842"/>
                </a:lnTo>
                <a:lnTo>
                  <a:pt x="44576" y="42417"/>
                </a:lnTo>
                <a:lnTo>
                  <a:pt x="44219" y="50367"/>
                </a:lnTo>
                <a:lnTo>
                  <a:pt x="32099" y="87598"/>
                </a:lnTo>
                <a:lnTo>
                  <a:pt x="0" y="117728"/>
                </a:lnTo>
                <a:lnTo>
                  <a:pt x="10795" y="132587"/>
                </a:lnTo>
                <a:lnTo>
                  <a:pt x="42152" y="103538"/>
                </a:lnTo>
                <a:lnTo>
                  <a:pt x="53975" y="78231"/>
                </a:lnTo>
                <a:lnTo>
                  <a:pt x="70714" y="78231"/>
                </a:lnTo>
                <a:lnTo>
                  <a:pt x="62484" y="42417"/>
                </a:lnTo>
                <a:lnTo>
                  <a:pt x="62484" y="13842"/>
                </a:lnTo>
                <a:close/>
              </a:path>
              <a:path w="318135" h="167005">
                <a:moveTo>
                  <a:pt x="70714" y="78231"/>
                </a:moveTo>
                <a:lnTo>
                  <a:pt x="53975" y="78231"/>
                </a:lnTo>
                <a:lnTo>
                  <a:pt x="57217" y="86637"/>
                </a:lnTo>
                <a:lnTo>
                  <a:pt x="82407" y="120332"/>
                </a:lnTo>
                <a:lnTo>
                  <a:pt x="96012" y="128904"/>
                </a:lnTo>
                <a:lnTo>
                  <a:pt x="106552" y="114934"/>
                </a:lnTo>
                <a:lnTo>
                  <a:pt x="100246" y="111648"/>
                </a:lnTo>
                <a:lnTo>
                  <a:pt x="94297" y="107695"/>
                </a:lnTo>
                <a:lnTo>
                  <a:pt x="71118" y="79162"/>
                </a:lnTo>
                <a:lnTo>
                  <a:pt x="70714" y="78231"/>
                </a:lnTo>
                <a:close/>
              </a:path>
              <a:path w="318135" h="167005">
                <a:moveTo>
                  <a:pt x="218439" y="42544"/>
                </a:moveTo>
                <a:lnTo>
                  <a:pt x="201040" y="42544"/>
                </a:lnTo>
                <a:lnTo>
                  <a:pt x="201040" y="53593"/>
                </a:lnTo>
                <a:lnTo>
                  <a:pt x="200709" y="60501"/>
                </a:lnTo>
                <a:lnTo>
                  <a:pt x="185761" y="99095"/>
                </a:lnTo>
                <a:lnTo>
                  <a:pt x="159258" y="121030"/>
                </a:lnTo>
                <a:lnTo>
                  <a:pt x="169163" y="134619"/>
                </a:lnTo>
                <a:lnTo>
                  <a:pt x="198860" y="108239"/>
                </a:lnTo>
                <a:lnTo>
                  <a:pt x="210058" y="85343"/>
                </a:lnTo>
                <a:lnTo>
                  <a:pt x="226166" y="85343"/>
                </a:lnTo>
                <a:lnTo>
                  <a:pt x="218439" y="53593"/>
                </a:lnTo>
                <a:lnTo>
                  <a:pt x="218439" y="42544"/>
                </a:lnTo>
                <a:close/>
              </a:path>
              <a:path w="318135" h="167005">
                <a:moveTo>
                  <a:pt x="226166" y="85343"/>
                </a:moveTo>
                <a:lnTo>
                  <a:pt x="210058" y="85343"/>
                </a:lnTo>
                <a:lnTo>
                  <a:pt x="213010" y="92864"/>
                </a:lnTo>
                <a:lnTo>
                  <a:pt x="236156" y="123682"/>
                </a:lnTo>
                <a:lnTo>
                  <a:pt x="248920" y="131699"/>
                </a:lnTo>
                <a:lnTo>
                  <a:pt x="258952" y="118237"/>
                </a:lnTo>
                <a:lnTo>
                  <a:pt x="252900" y="114927"/>
                </a:lnTo>
                <a:lnTo>
                  <a:pt x="247300" y="111093"/>
                </a:lnTo>
                <a:lnTo>
                  <a:pt x="242063" y="106668"/>
                </a:lnTo>
                <a:lnTo>
                  <a:pt x="237362" y="101853"/>
                </a:lnTo>
                <a:lnTo>
                  <a:pt x="233072" y="96587"/>
                </a:lnTo>
                <a:lnTo>
                  <a:pt x="229330" y="91058"/>
                </a:lnTo>
                <a:lnTo>
                  <a:pt x="226166" y="85343"/>
                </a:lnTo>
                <a:close/>
              </a:path>
              <a:path w="318135" h="167005">
                <a:moveTo>
                  <a:pt x="255015" y="28447"/>
                </a:moveTo>
                <a:lnTo>
                  <a:pt x="164211" y="28447"/>
                </a:lnTo>
                <a:lnTo>
                  <a:pt x="164211" y="42544"/>
                </a:lnTo>
                <a:lnTo>
                  <a:pt x="255015" y="42544"/>
                </a:lnTo>
                <a:lnTo>
                  <a:pt x="255015" y="28447"/>
                </a:lnTo>
                <a:close/>
              </a:path>
              <a:path w="318135" h="167005">
                <a:moveTo>
                  <a:pt x="218821" y="3301"/>
                </a:moveTo>
                <a:lnTo>
                  <a:pt x="200913" y="3301"/>
                </a:lnTo>
                <a:lnTo>
                  <a:pt x="200913" y="28447"/>
                </a:lnTo>
                <a:lnTo>
                  <a:pt x="218821" y="28447"/>
                </a:lnTo>
                <a:lnTo>
                  <a:pt x="218821" y="3301"/>
                </a:lnTo>
                <a:close/>
              </a:path>
              <a:path w="318135" h="167005">
                <a:moveTo>
                  <a:pt x="291084" y="0"/>
                </a:moveTo>
                <a:lnTo>
                  <a:pt x="273430" y="0"/>
                </a:lnTo>
                <a:lnTo>
                  <a:pt x="273430" y="166624"/>
                </a:lnTo>
                <a:lnTo>
                  <a:pt x="291084" y="166624"/>
                </a:lnTo>
                <a:lnTo>
                  <a:pt x="291084" y="82041"/>
                </a:lnTo>
                <a:lnTo>
                  <a:pt x="317880" y="82041"/>
                </a:lnTo>
                <a:lnTo>
                  <a:pt x="317880" y="67055"/>
                </a:lnTo>
                <a:lnTo>
                  <a:pt x="291084" y="67055"/>
                </a:lnTo>
                <a:lnTo>
                  <a:pt x="291084" y="0"/>
                </a:lnTo>
                <a:close/>
              </a:path>
              <a:path w="318135" h="167005">
                <a:moveTo>
                  <a:pt x="139319" y="0"/>
                </a:moveTo>
                <a:lnTo>
                  <a:pt x="121665" y="0"/>
                </a:lnTo>
                <a:lnTo>
                  <a:pt x="121665" y="167004"/>
                </a:lnTo>
                <a:lnTo>
                  <a:pt x="139319" y="167004"/>
                </a:lnTo>
                <a:lnTo>
                  <a:pt x="13931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2780" y="2931795"/>
            <a:ext cx="782955" cy="167005"/>
          </a:xfrm>
          <a:custGeom>
            <a:avLst/>
            <a:gdLst/>
            <a:ahLst/>
            <a:cxnLst/>
            <a:rect l="l" t="t" r="r" b="b"/>
            <a:pathLst>
              <a:path w="782955" h="167005">
                <a:moveTo>
                  <a:pt x="367538" y="110108"/>
                </a:moveTo>
                <a:lnTo>
                  <a:pt x="349885" y="110108"/>
                </a:lnTo>
                <a:lnTo>
                  <a:pt x="349885" y="163067"/>
                </a:lnTo>
                <a:lnTo>
                  <a:pt x="462533" y="163067"/>
                </a:lnTo>
                <a:lnTo>
                  <a:pt x="462533" y="148843"/>
                </a:lnTo>
                <a:lnTo>
                  <a:pt x="367538" y="148843"/>
                </a:lnTo>
                <a:lnTo>
                  <a:pt x="367538" y="110108"/>
                </a:lnTo>
                <a:close/>
              </a:path>
              <a:path w="782955" h="167005">
                <a:moveTo>
                  <a:pt x="458088" y="79628"/>
                </a:moveTo>
                <a:lnTo>
                  <a:pt x="440436" y="79628"/>
                </a:lnTo>
                <a:lnTo>
                  <a:pt x="440436" y="122935"/>
                </a:lnTo>
                <a:lnTo>
                  <a:pt x="458088" y="122935"/>
                </a:lnTo>
                <a:lnTo>
                  <a:pt x="458088" y="79628"/>
                </a:lnTo>
                <a:close/>
              </a:path>
              <a:path w="782955" h="167005">
                <a:moveTo>
                  <a:pt x="365251" y="10159"/>
                </a:moveTo>
                <a:lnTo>
                  <a:pt x="327279" y="30606"/>
                </a:lnTo>
                <a:lnTo>
                  <a:pt x="321599" y="54863"/>
                </a:lnTo>
                <a:lnTo>
                  <a:pt x="321691" y="60832"/>
                </a:lnTo>
                <a:lnTo>
                  <a:pt x="349376" y="92709"/>
                </a:lnTo>
                <a:lnTo>
                  <a:pt x="356869" y="94614"/>
                </a:lnTo>
                <a:lnTo>
                  <a:pt x="372237" y="94614"/>
                </a:lnTo>
                <a:lnTo>
                  <a:pt x="399161" y="79628"/>
                </a:lnTo>
                <a:lnTo>
                  <a:pt x="458088" y="79628"/>
                </a:lnTo>
                <a:lnTo>
                  <a:pt x="458088" y="78993"/>
                </a:lnTo>
                <a:lnTo>
                  <a:pt x="365251" y="78993"/>
                </a:lnTo>
                <a:lnTo>
                  <a:pt x="357377" y="78866"/>
                </a:lnTo>
                <a:lnTo>
                  <a:pt x="350900" y="76453"/>
                </a:lnTo>
                <a:lnTo>
                  <a:pt x="346075" y="71754"/>
                </a:lnTo>
                <a:lnTo>
                  <a:pt x="341121" y="67055"/>
                </a:lnTo>
                <a:lnTo>
                  <a:pt x="338681" y="60832"/>
                </a:lnTo>
                <a:lnTo>
                  <a:pt x="338559" y="59181"/>
                </a:lnTo>
                <a:lnTo>
                  <a:pt x="338683" y="44322"/>
                </a:lnTo>
                <a:lnTo>
                  <a:pt x="341121" y="38226"/>
                </a:lnTo>
                <a:lnTo>
                  <a:pt x="346075" y="33400"/>
                </a:lnTo>
                <a:lnTo>
                  <a:pt x="350900" y="28575"/>
                </a:lnTo>
                <a:lnTo>
                  <a:pt x="357377" y="26162"/>
                </a:lnTo>
                <a:lnTo>
                  <a:pt x="365251" y="26034"/>
                </a:lnTo>
                <a:lnTo>
                  <a:pt x="458088" y="26034"/>
                </a:lnTo>
                <a:lnTo>
                  <a:pt x="458088" y="25272"/>
                </a:lnTo>
                <a:lnTo>
                  <a:pt x="398906" y="25272"/>
                </a:lnTo>
                <a:lnTo>
                  <a:pt x="394969" y="20574"/>
                </a:lnTo>
                <a:lnTo>
                  <a:pt x="390144" y="16890"/>
                </a:lnTo>
                <a:lnTo>
                  <a:pt x="384301" y="14224"/>
                </a:lnTo>
                <a:lnTo>
                  <a:pt x="378587" y="11683"/>
                </a:lnTo>
                <a:lnTo>
                  <a:pt x="372237" y="10287"/>
                </a:lnTo>
                <a:lnTo>
                  <a:pt x="365251" y="10159"/>
                </a:lnTo>
                <a:close/>
              </a:path>
              <a:path w="782955" h="167005">
                <a:moveTo>
                  <a:pt x="458088" y="26034"/>
                </a:moveTo>
                <a:lnTo>
                  <a:pt x="370331" y="26034"/>
                </a:lnTo>
                <a:lnTo>
                  <a:pt x="374904" y="27177"/>
                </a:lnTo>
                <a:lnTo>
                  <a:pt x="378841" y="29337"/>
                </a:lnTo>
                <a:lnTo>
                  <a:pt x="382777" y="31622"/>
                </a:lnTo>
                <a:lnTo>
                  <a:pt x="385952" y="34670"/>
                </a:lnTo>
                <a:lnTo>
                  <a:pt x="388238" y="38734"/>
                </a:lnTo>
                <a:lnTo>
                  <a:pt x="390525" y="42671"/>
                </a:lnTo>
                <a:lnTo>
                  <a:pt x="391668" y="47243"/>
                </a:lnTo>
                <a:lnTo>
                  <a:pt x="391668" y="57912"/>
                </a:lnTo>
                <a:lnTo>
                  <a:pt x="390525" y="62483"/>
                </a:lnTo>
                <a:lnTo>
                  <a:pt x="388238" y="66420"/>
                </a:lnTo>
                <a:lnTo>
                  <a:pt x="385952" y="70484"/>
                </a:lnTo>
                <a:lnTo>
                  <a:pt x="382777" y="73532"/>
                </a:lnTo>
                <a:lnTo>
                  <a:pt x="374904" y="77850"/>
                </a:lnTo>
                <a:lnTo>
                  <a:pt x="370331" y="78993"/>
                </a:lnTo>
                <a:lnTo>
                  <a:pt x="458088" y="78993"/>
                </a:lnTo>
                <a:lnTo>
                  <a:pt x="458088" y="65277"/>
                </a:lnTo>
                <a:lnTo>
                  <a:pt x="406781" y="65277"/>
                </a:lnTo>
                <a:lnTo>
                  <a:pt x="407416" y="63245"/>
                </a:lnTo>
                <a:lnTo>
                  <a:pt x="408177" y="59181"/>
                </a:lnTo>
                <a:lnTo>
                  <a:pt x="408686" y="54863"/>
                </a:lnTo>
                <a:lnTo>
                  <a:pt x="408686" y="50291"/>
                </a:lnTo>
                <a:lnTo>
                  <a:pt x="408177" y="45846"/>
                </a:lnTo>
                <a:lnTo>
                  <a:pt x="407796" y="43687"/>
                </a:lnTo>
                <a:lnTo>
                  <a:pt x="407288" y="41528"/>
                </a:lnTo>
                <a:lnTo>
                  <a:pt x="406781" y="39624"/>
                </a:lnTo>
                <a:lnTo>
                  <a:pt x="458088" y="39624"/>
                </a:lnTo>
                <a:lnTo>
                  <a:pt x="458088" y="26034"/>
                </a:lnTo>
                <a:close/>
              </a:path>
              <a:path w="782955" h="167005">
                <a:moveTo>
                  <a:pt x="458088" y="39624"/>
                </a:moveTo>
                <a:lnTo>
                  <a:pt x="440436" y="39624"/>
                </a:lnTo>
                <a:lnTo>
                  <a:pt x="440436" y="65277"/>
                </a:lnTo>
                <a:lnTo>
                  <a:pt x="458088" y="65277"/>
                </a:lnTo>
                <a:lnTo>
                  <a:pt x="458088" y="39624"/>
                </a:lnTo>
                <a:close/>
              </a:path>
              <a:path w="782955" h="167005">
                <a:moveTo>
                  <a:pt x="458088" y="126"/>
                </a:moveTo>
                <a:lnTo>
                  <a:pt x="440436" y="126"/>
                </a:lnTo>
                <a:lnTo>
                  <a:pt x="440436" y="25272"/>
                </a:lnTo>
                <a:lnTo>
                  <a:pt x="458088" y="25272"/>
                </a:lnTo>
                <a:lnTo>
                  <a:pt x="458088" y="126"/>
                </a:lnTo>
                <a:close/>
              </a:path>
              <a:path w="782955" h="167005">
                <a:moveTo>
                  <a:pt x="62356" y="42417"/>
                </a:moveTo>
                <a:lnTo>
                  <a:pt x="46100" y="42417"/>
                </a:lnTo>
                <a:lnTo>
                  <a:pt x="38988" y="43687"/>
                </a:lnTo>
                <a:lnTo>
                  <a:pt x="32893" y="46354"/>
                </a:lnTo>
                <a:lnTo>
                  <a:pt x="26924" y="48894"/>
                </a:lnTo>
                <a:lnTo>
                  <a:pt x="22225" y="52450"/>
                </a:lnTo>
                <a:lnTo>
                  <a:pt x="18796" y="57150"/>
                </a:lnTo>
                <a:lnTo>
                  <a:pt x="15493" y="61849"/>
                </a:lnTo>
                <a:lnTo>
                  <a:pt x="13843" y="67309"/>
                </a:lnTo>
                <a:lnTo>
                  <a:pt x="13843" y="81914"/>
                </a:lnTo>
                <a:lnTo>
                  <a:pt x="45846" y="103885"/>
                </a:lnTo>
                <a:lnTo>
                  <a:pt x="45846" y="120522"/>
                </a:lnTo>
                <a:lnTo>
                  <a:pt x="37591" y="120776"/>
                </a:lnTo>
                <a:lnTo>
                  <a:pt x="14224" y="121157"/>
                </a:lnTo>
                <a:lnTo>
                  <a:pt x="6857" y="121157"/>
                </a:lnTo>
                <a:lnTo>
                  <a:pt x="0" y="121284"/>
                </a:lnTo>
                <a:lnTo>
                  <a:pt x="2412" y="135889"/>
                </a:lnTo>
                <a:lnTo>
                  <a:pt x="10292" y="135939"/>
                </a:lnTo>
                <a:lnTo>
                  <a:pt x="27005" y="135800"/>
                </a:lnTo>
                <a:lnTo>
                  <a:pt x="72771" y="133857"/>
                </a:lnTo>
                <a:lnTo>
                  <a:pt x="110362" y="129412"/>
                </a:lnTo>
                <a:lnTo>
                  <a:pt x="109447" y="119887"/>
                </a:lnTo>
                <a:lnTo>
                  <a:pt x="63246" y="119887"/>
                </a:lnTo>
                <a:lnTo>
                  <a:pt x="63246" y="103758"/>
                </a:lnTo>
                <a:lnTo>
                  <a:pt x="73152" y="102362"/>
                </a:lnTo>
                <a:lnTo>
                  <a:pt x="80899" y="99059"/>
                </a:lnTo>
                <a:lnTo>
                  <a:pt x="86487" y="93725"/>
                </a:lnTo>
                <a:lnTo>
                  <a:pt x="89832" y="90677"/>
                </a:lnTo>
                <a:lnTo>
                  <a:pt x="47116" y="90677"/>
                </a:lnTo>
                <a:lnTo>
                  <a:pt x="41402" y="89153"/>
                </a:lnTo>
                <a:lnTo>
                  <a:pt x="37084" y="86105"/>
                </a:lnTo>
                <a:lnTo>
                  <a:pt x="32765" y="83184"/>
                </a:lnTo>
                <a:lnTo>
                  <a:pt x="30606" y="78993"/>
                </a:lnTo>
                <a:lnTo>
                  <a:pt x="30606" y="68199"/>
                </a:lnTo>
                <a:lnTo>
                  <a:pt x="32765" y="64007"/>
                </a:lnTo>
                <a:lnTo>
                  <a:pt x="37084" y="60959"/>
                </a:lnTo>
                <a:lnTo>
                  <a:pt x="41402" y="57784"/>
                </a:lnTo>
                <a:lnTo>
                  <a:pt x="47116" y="56260"/>
                </a:lnTo>
                <a:lnTo>
                  <a:pt x="54228" y="56133"/>
                </a:lnTo>
                <a:lnTo>
                  <a:pt x="89301" y="56133"/>
                </a:lnTo>
                <a:lnTo>
                  <a:pt x="86613" y="52450"/>
                </a:lnTo>
                <a:lnTo>
                  <a:pt x="81787" y="48894"/>
                </a:lnTo>
                <a:lnTo>
                  <a:pt x="75691" y="46354"/>
                </a:lnTo>
                <a:lnTo>
                  <a:pt x="69468" y="43687"/>
                </a:lnTo>
                <a:lnTo>
                  <a:pt x="62356" y="42417"/>
                </a:lnTo>
                <a:close/>
              </a:path>
              <a:path w="782955" h="167005">
                <a:moveTo>
                  <a:pt x="109093" y="116204"/>
                </a:moveTo>
                <a:lnTo>
                  <a:pt x="94106" y="117982"/>
                </a:lnTo>
                <a:lnTo>
                  <a:pt x="86487" y="118490"/>
                </a:lnTo>
                <a:lnTo>
                  <a:pt x="78740" y="119125"/>
                </a:lnTo>
                <a:lnTo>
                  <a:pt x="70993" y="119633"/>
                </a:lnTo>
                <a:lnTo>
                  <a:pt x="63246" y="119887"/>
                </a:lnTo>
                <a:lnTo>
                  <a:pt x="109447" y="119887"/>
                </a:lnTo>
                <a:lnTo>
                  <a:pt x="109093" y="116204"/>
                </a:lnTo>
                <a:close/>
              </a:path>
              <a:path w="782955" h="167005">
                <a:moveTo>
                  <a:pt x="89301" y="56133"/>
                </a:moveTo>
                <a:lnTo>
                  <a:pt x="54228" y="56133"/>
                </a:lnTo>
                <a:lnTo>
                  <a:pt x="61468" y="56260"/>
                </a:lnTo>
                <a:lnTo>
                  <a:pt x="67309" y="57784"/>
                </a:lnTo>
                <a:lnTo>
                  <a:pt x="71628" y="60959"/>
                </a:lnTo>
                <a:lnTo>
                  <a:pt x="76072" y="64007"/>
                </a:lnTo>
                <a:lnTo>
                  <a:pt x="78231" y="68199"/>
                </a:lnTo>
                <a:lnTo>
                  <a:pt x="78359" y="73659"/>
                </a:lnTo>
                <a:lnTo>
                  <a:pt x="78231" y="78993"/>
                </a:lnTo>
                <a:lnTo>
                  <a:pt x="76072" y="83184"/>
                </a:lnTo>
                <a:lnTo>
                  <a:pt x="71628" y="86105"/>
                </a:lnTo>
                <a:lnTo>
                  <a:pt x="67309" y="89153"/>
                </a:lnTo>
                <a:lnTo>
                  <a:pt x="61468" y="90677"/>
                </a:lnTo>
                <a:lnTo>
                  <a:pt x="89832" y="90677"/>
                </a:lnTo>
                <a:lnTo>
                  <a:pt x="92202" y="88518"/>
                </a:lnTo>
                <a:lnTo>
                  <a:pt x="95067" y="81914"/>
                </a:lnTo>
                <a:lnTo>
                  <a:pt x="95166" y="78993"/>
                </a:lnTo>
                <a:lnTo>
                  <a:pt x="95250" y="67309"/>
                </a:lnTo>
                <a:lnTo>
                  <a:pt x="93472" y="61849"/>
                </a:lnTo>
                <a:lnTo>
                  <a:pt x="89301" y="56133"/>
                </a:lnTo>
                <a:close/>
              </a:path>
              <a:path w="782955" h="167005">
                <a:moveTo>
                  <a:pt x="748792" y="78104"/>
                </a:moveTo>
                <a:lnTo>
                  <a:pt x="731901" y="78104"/>
                </a:lnTo>
                <a:lnTo>
                  <a:pt x="731901" y="158495"/>
                </a:lnTo>
                <a:lnTo>
                  <a:pt x="748792" y="158495"/>
                </a:lnTo>
                <a:lnTo>
                  <a:pt x="748792" y="78104"/>
                </a:lnTo>
                <a:close/>
              </a:path>
              <a:path w="782955" h="167005">
                <a:moveTo>
                  <a:pt x="676910" y="13334"/>
                </a:moveTo>
                <a:lnTo>
                  <a:pt x="669670" y="13334"/>
                </a:lnTo>
                <a:lnTo>
                  <a:pt x="663320" y="15747"/>
                </a:lnTo>
                <a:lnTo>
                  <a:pt x="642223" y="55038"/>
                </a:lnTo>
                <a:lnTo>
                  <a:pt x="641095" y="72008"/>
                </a:lnTo>
                <a:lnTo>
                  <a:pt x="641379" y="80748"/>
                </a:lnTo>
                <a:lnTo>
                  <a:pt x="652652" y="118871"/>
                </a:lnTo>
                <a:lnTo>
                  <a:pt x="657987" y="123570"/>
                </a:lnTo>
                <a:lnTo>
                  <a:pt x="663320" y="128396"/>
                </a:lnTo>
                <a:lnTo>
                  <a:pt x="669670" y="130682"/>
                </a:lnTo>
                <a:lnTo>
                  <a:pt x="676910" y="130682"/>
                </a:lnTo>
                <a:lnTo>
                  <a:pt x="683894" y="130809"/>
                </a:lnTo>
                <a:lnTo>
                  <a:pt x="704520" y="114045"/>
                </a:lnTo>
                <a:lnTo>
                  <a:pt x="676910" y="114045"/>
                </a:lnTo>
                <a:lnTo>
                  <a:pt x="670813" y="113918"/>
                </a:lnTo>
                <a:lnTo>
                  <a:pt x="657479" y="72008"/>
                </a:lnTo>
                <a:lnTo>
                  <a:pt x="657810" y="62503"/>
                </a:lnTo>
                <a:lnTo>
                  <a:pt x="676910" y="29844"/>
                </a:lnTo>
                <a:lnTo>
                  <a:pt x="703662" y="29844"/>
                </a:lnTo>
                <a:lnTo>
                  <a:pt x="701801" y="26669"/>
                </a:lnTo>
                <a:lnTo>
                  <a:pt x="696680" y="20907"/>
                </a:lnTo>
                <a:lnTo>
                  <a:pt x="690832" y="16763"/>
                </a:lnTo>
                <a:lnTo>
                  <a:pt x="684246" y="14239"/>
                </a:lnTo>
                <a:lnTo>
                  <a:pt x="676910" y="13334"/>
                </a:lnTo>
                <a:close/>
              </a:path>
              <a:path w="782955" h="167005">
                <a:moveTo>
                  <a:pt x="703662" y="29844"/>
                </a:moveTo>
                <a:lnTo>
                  <a:pt x="676910" y="29844"/>
                </a:lnTo>
                <a:lnTo>
                  <a:pt x="683132" y="29971"/>
                </a:lnTo>
                <a:lnTo>
                  <a:pt x="687958" y="33654"/>
                </a:lnTo>
                <a:lnTo>
                  <a:pt x="696849" y="72008"/>
                </a:lnTo>
                <a:lnTo>
                  <a:pt x="696515" y="81440"/>
                </a:lnTo>
                <a:lnTo>
                  <a:pt x="676910" y="114045"/>
                </a:lnTo>
                <a:lnTo>
                  <a:pt x="704520" y="114045"/>
                </a:lnTo>
                <a:lnTo>
                  <a:pt x="713105" y="78104"/>
                </a:lnTo>
                <a:lnTo>
                  <a:pt x="748792" y="78104"/>
                </a:lnTo>
                <a:lnTo>
                  <a:pt x="748792" y="63753"/>
                </a:lnTo>
                <a:lnTo>
                  <a:pt x="713105" y="63753"/>
                </a:lnTo>
                <a:lnTo>
                  <a:pt x="711749" y="52512"/>
                </a:lnTo>
                <a:lnTo>
                  <a:pt x="709406" y="42592"/>
                </a:lnTo>
                <a:lnTo>
                  <a:pt x="706086" y="33982"/>
                </a:lnTo>
                <a:lnTo>
                  <a:pt x="703662" y="29844"/>
                </a:lnTo>
                <a:close/>
              </a:path>
              <a:path w="782955" h="167005">
                <a:moveTo>
                  <a:pt x="748792" y="3175"/>
                </a:moveTo>
                <a:lnTo>
                  <a:pt x="731901" y="3175"/>
                </a:lnTo>
                <a:lnTo>
                  <a:pt x="731901" y="63753"/>
                </a:lnTo>
                <a:lnTo>
                  <a:pt x="748792" y="63753"/>
                </a:lnTo>
                <a:lnTo>
                  <a:pt x="748792" y="3175"/>
                </a:lnTo>
                <a:close/>
              </a:path>
              <a:path w="782955" h="167005">
                <a:moveTo>
                  <a:pt x="631698" y="131699"/>
                </a:moveTo>
                <a:lnTo>
                  <a:pt x="479170" y="131699"/>
                </a:lnTo>
                <a:lnTo>
                  <a:pt x="479170" y="146176"/>
                </a:lnTo>
                <a:lnTo>
                  <a:pt x="631698" y="146176"/>
                </a:lnTo>
                <a:lnTo>
                  <a:pt x="631698" y="131699"/>
                </a:lnTo>
                <a:close/>
              </a:path>
              <a:path w="782955" h="167005">
                <a:moveTo>
                  <a:pt x="563880" y="90931"/>
                </a:moveTo>
                <a:lnTo>
                  <a:pt x="546354" y="90931"/>
                </a:lnTo>
                <a:lnTo>
                  <a:pt x="546354" y="131699"/>
                </a:lnTo>
                <a:lnTo>
                  <a:pt x="563880" y="131699"/>
                </a:lnTo>
                <a:lnTo>
                  <a:pt x="563880" y="90931"/>
                </a:lnTo>
                <a:close/>
              </a:path>
              <a:path w="782955" h="167005">
                <a:moveTo>
                  <a:pt x="612775" y="12826"/>
                </a:moveTo>
                <a:lnTo>
                  <a:pt x="498094" y="12826"/>
                </a:lnTo>
                <a:lnTo>
                  <a:pt x="498094" y="90931"/>
                </a:lnTo>
                <a:lnTo>
                  <a:pt x="614171" y="90931"/>
                </a:lnTo>
                <a:lnTo>
                  <a:pt x="614171" y="76834"/>
                </a:lnTo>
                <a:lnTo>
                  <a:pt x="515874" y="76834"/>
                </a:lnTo>
                <a:lnTo>
                  <a:pt x="515874" y="27050"/>
                </a:lnTo>
                <a:lnTo>
                  <a:pt x="612775" y="27050"/>
                </a:lnTo>
                <a:lnTo>
                  <a:pt x="612775" y="12826"/>
                </a:lnTo>
                <a:close/>
              </a:path>
              <a:path w="782955" h="167005">
                <a:moveTo>
                  <a:pt x="268350" y="60070"/>
                </a:moveTo>
                <a:lnTo>
                  <a:pt x="251587" y="60070"/>
                </a:lnTo>
                <a:lnTo>
                  <a:pt x="251587" y="87249"/>
                </a:lnTo>
                <a:lnTo>
                  <a:pt x="223138" y="87249"/>
                </a:lnTo>
                <a:lnTo>
                  <a:pt x="223138" y="101726"/>
                </a:lnTo>
                <a:lnTo>
                  <a:pt x="251587" y="101726"/>
                </a:lnTo>
                <a:lnTo>
                  <a:pt x="251587" y="158495"/>
                </a:lnTo>
                <a:lnTo>
                  <a:pt x="268350" y="158495"/>
                </a:lnTo>
                <a:lnTo>
                  <a:pt x="268350" y="60070"/>
                </a:lnTo>
                <a:close/>
              </a:path>
              <a:path w="782955" h="167005">
                <a:moveTo>
                  <a:pt x="231139" y="20574"/>
                </a:moveTo>
                <a:lnTo>
                  <a:pt x="166369" y="20574"/>
                </a:lnTo>
                <a:lnTo>
                  <a:pt x="166369" y="35051"/>
                </a:lnTo>
                <a:lnTo>
                  <a:pt x="213613" y="35051"/>
                </a:lnTo>
                <a:lnTo>
                  <a:pt x="211851" y="47676"/>
                </a:lnTo>
                <a:lnTo>
                  <a:pt x="190496" y="91934"/>
                </a:lnTo>
                <a:lnTo>
                  <a:pt x="158241" y="118490"/>
                </a:lnTo>
                <a:lnTo>
                  <a:pt x="168656" y="131063"/>
                </a:lnTo>
                <a:lnTo>
                  <a:pt x="205994" y="99059"/>
                </a:lnTo>
                <a:lnTo>
                  <a:pt x="225932" y="60070"/>
                </a:lnTo>
                <a:lnTo>
                  <a:pt x="268350" y="60070"/>
                </a:lnTo>
                <a:lnTo>
                  <a:pt x="268350" y="45592"/>
                </a:lnTo>
                <a:lnTo>
                  <a:pt x="229107" y="45592"/>
                </a:lnTo>
                <a:lnTo>
                  <a:pt x="230505" y="37464"/>
                </a:lnTo>
                <a:lnTo>
                  <a:pt x="231139" y="29082"/>
                </a:lnTo>
                <a:lnTo>
                  <a:pt x="231139" y="20574"/>
                </a:lnTo>
                <a:close/>
              </a:path>
              <a:path w="782955" h="167005">
                <a:moveTo>
                  <a:pt x="268350" y="4190"/>
                </a:moveTo>
                <a:lnTo>
                  <a:pt x="251587" y="4190"/>
                </a:lnTo>
                <a:lnTo>
                  <a:pt x="251587" y="45592"/>
                </a:lnTo>
                <a:lnTo>
                  <a:pt x="268350" y="45592"/>
                </a:lnTo>
                <a:lnTo>
                  <a:pt x="268350" y="4190"/>
                </a:lnTo>
                <a:close/>
              </a:path>
              <a:path w="782955" h="167005">
                <a:moveTo>
                  <a:pt x="105282" y="19812"/>
                </a:moveTo>
                <a:lnTo>
                  <a:pt x="3556" y="19812"/>
                </a:lnTo>
                <a:lnTo>
                  <a:pt x="3556" y="34035"/>
                </a:lnTo>
                <a:lnTo>
                  <a:pt x="105282" y="34035"/>
                </a:lnTo>
                <a:lnTo>
                  <a:pt x="105282" y="19812"/>
                </a:lnTo>
                <a:close/>
              </a:path>
              <a:path w="782955" h="167005">
                <a:moveTo>
                  <a:pt x="63500" y="380"/>
                </a:moveTo>
                <a:lnTo>
                  <a:pt x="45846" y="380"/>
                </a:lnTo>
                <a:lnTo>
                  <a:pt x="45846" y="19812"/>
                </a:lnTo>
                <a:lnTo>
                  <a:pt x="63500" y="19812"/>
                </a:lnTo>
                <a:lnTo>
                  <a:pt x="63500" y="380"/>
                </a:lnTo>
                <a:close/>
              </a:path>
              <a:path w="782955" h="167005">
                <a:moveTo>
                  <a:pt x="782574" y="0"/>
                </a:moveTo>
                <a:lnTo>
                  <a:pt x="765682" y="0"/>
                </a:lnTo>
                <a:lnTo>
                  <a:pt x="765682" y="166624"/>
                </a:lnTo>
                <a:lnTo>
                  <a:pt x="782574" y="166624"/>
                </a:lnTo>
                <a:lnTo>
                  <a:pt x="782574" y="0"/>
                </a:lnTo>
                <a:close/>
              </a:path>
              <a:path w="782955" h="167005">
                <a:moveTo>
                  <a:pt x="302387" y="0"/>
                </a:moveTo>
                <a:lnTo>
                  <a:pt x="285623" y="0"/>
                </a:lnTo>
                <a:lnTo>
                  <a:pt x="285623" y="166624"/>
                </a:lnTo>
                <a:lnTo>
                  <a:pt x="302387" y="166624"/>
                </a:lnTo>
                <a:lnTo>
                  <a:pt x="302387" y="0"/>
                </a:lnTo>
                <a:close/>
              </a:path>
              <a:path w="782955" h="167005">
                <a:moveTo>
                  <a:pt x="136906" y="0"/>
                </a:moveTo>
                <a:lnTo>
                  <a:pt x="119253" y="0"/>
                </a:lnTo>
                <a:lnTo>
                  <a:pt x="119253" y="166624"/>
                </a:lnTo>
                <a:lnTo>
                  <a:pt x="136906" y="166624"/>
                </a:lnTo>
                <a:lnTo>
                  <a:pt x="13690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8347" y="2931795"/>
            <a:ext cx="466090" cy="167005"/>
          </a:xfrm>
          <a:custGeom>
            <a:avLst/>
            <a:gdLst/>
            <a:ahLst/>
            <a:cxnLst/>
            <a:rect l="l" t="t" r="r" b="b"/>
            <a:pathLst>
              <a:path w="466089" h="167005">
                <a:moveTo>
                  <a:pt x="368426" y="116077"/>
                </a:moveTo>
                <a:lnTo>
                  <a:pt x="350773" y="116077"/>
                </a:lnTo>
                <a:lnTo>
                  <a:pt x="350773" y="163067"/>
                </a:lnTo>
                <a:lnTo>
                  <a:pt x="465835" y="163067"/>
                </a:lnTo>
                <a:lnTo>
                  <a:pt x="465835" y="148843"/>
                </a:lnTo>
                <a:lnTo>
                  <a:pt x="368426" y="148843"/>
                </a:lnTo>
                <a:lnTo>
                  <a:pt x="368426" y="116077"/>
                </a:lnTo>
                <a:close/>
              </a:path>
              <a:path w="466089" h="167005">
                <a:moveTo>
                  <a:pt x="460628" y="0"/>
                </a:moveTo>
                <a:lnTo>
                  <a:pt x="442975" y="0"/>
                </a:lnTo>
                <a:lnTo>
                  <a:pt x="442975" y="124967"/>
                </a:lnTo>
                <a:lnTo>
                  <a:pt x="460628" y="124967"/>
                </a:lnTo>
                <a:lnTo>
                  <a:pt x="460628" y="0"/>
                </a:lnTo>
                <a:close/>
              </a:path>
              <a:path w="466089" h="167005">
                <a:moveTo>
                  <a:pt x="386969" y="67690"/>
                </a:moveTo>
                <a:lnTo>
                  <a:pt x="369569" y="67690"/>
                </a:lnTo>
                <a:lnTo>
                  <a:pt x="369569" y="89407"/>
                </a:lnTo>
                <a:lnTo>
                  <a:pt x="361441" y="89662"/>
                </a:lnTo>
                <a:lnTo>
                  <a:pt x="330326" y="90169"/>
                </a:lnTo>
                <a:lnTo>
                  <a:pt x="323214" y="90169"/>
                </a:lnTo>
                <a:lnTo>
                  <a:pt x="325627" y="104266"/>
                </a:lnTo>
                <a:lnTo>
                  <a:pt x="367934" y="103628"/>
                </a:lnTo>
                <a:lnTo>
                  <a:pt x="413464" y="100679"/>
                </a:lnTo>
                <a:lnTo>
                  <a:pt x="431419" y="98551"/>
                </a:lnTo>
                <a:lnTo>
                  <a:pt x="430457" y="88645"/>
                </a:lnTo>
                <a:lnTo>
                  <a:pt x="386969" y="88645"/>
                </a:lnTo>
                <a:lnTo>
                  <a:pt x="386969" y="67690"/>
                </a:lnTo>
                <a:close/>
              </a:path>
              <a:path w="466089" h="167005">
                <a:moveTo>
                  <a:pt x="430148" y="85470"/>
                </a:moveTo>
                <a:lnTo>
                  <a:pt x="423290" y="86232"/>
                </a:lnTo>
                <a:lnTo>
                  <a:pt x="416305" y="86867"/>
                </a:lnTo>
                <a:lnTo>
                  <a:pt x="394461" y="88391"/>
                </a:lnTo>
                <a:lnTo>
                  <a:pt x="386969" y="88645"/>
                </a:lnTo>
                <a:lnTo>
                  <a:pt x="430457" y="88645"/>
                </a:lnTo>
                <a:lnTo>
                  <a:pt x="430148" y="85470"/>
                </a:lnTo>
                <a:close/>
              </a:path>
              <a:path w="466089" h="167005">
                <a:moveTo>
                  <a:pt x="418083" y="10540"/>
                </a:moveTo>
                <a:lnTo>
                  <a:pt x="338073" y="10540"/>
                </a:lnTo>
                <a:lnTo>
                  <a:pt x="338073" y="67690"/>
                </a:lnTo>
                <a:lnTo>
                  <a:pt x="419607" y="67690"/>
                </a:lnTo>
                <a:lnTo>
                  <a:pt x="419607" y="53339"/>
                </a:lnTo>
                <a:lnTo>
                  <a:pt x="355726" y="53339"/>
                </a:lnTo>
                <a:lnTo>
                  <a:pt x="355726" y="24891"/>
                </a:lnTo>
                <a:lnTo>
                  <a:pt x="418083" y="24891"/>
                </a:lnTo>
                <a:lnTo>
                  <a:pt x="418083" y="10540"/>
                </a:lnTo>
                <a:close/>
              </a:path>
              <a:path w="466089" h="167005">
                <a:moveTo>
                  <a:pt x="205358" y="114934"/>
                </a:moveTo>
                <a:lnTo>
                  <a:pt x="187705" y="114934"/>
                </a:lnTo>
                <a:lnTo>
                  <a:pt x="187705" y="163067"/>
                </a:lnTo>
                <a:lnTo>
                  <a:pt x="300481" y="163067"/>
                </a:lnTo>
                <a:lnTo>
                  <a:pt x="300481" y="148843"/>
                </a:lnTo>
                <a:lnTo>
                  <a:pt x="205358" y="148843"/>
                </a:lnTo>
                <a:lnTo>
                  <a:pt x="205358" y="114934"/>
                </a:lnTo>
                <a:close/>
              </a:path>
              <a:path w="466089" h="167005">
                <a:moveTo>
                  <a:pt x="293369" y="126"/>
                </a:moveTo>
                <a:lnTo>
                  <a:pt x="275716" y="126"/>
                </a:lnTo>
                <a:lnTo>
                  <a:pt x="275716" y="124840"/>
                </a:lnTo>
                <a:lnTo>
                  <a:pt x="293369" y="124840"/>
                </a:lnTo>
                <a:lnTo>
                  <a:pt x="293369" y="68452"/>
                </a:lnTo>
                <a:lnTo>
                  <a:pt x="317626" y="68452"/>
                </a:lnTo>
                <a:lnTo>
                  <a:pt x="317626" y="53720"/>
                </a:lnTo>
                <a:lnTo>
                  <a:pt x="293369" y="53720"/>
                </a:lnTo>
                <a:lnTo>
                  <a:pt x="293369" y="126"/>
                </a:lnTo>
                <a:close/>
              </a:path>
              <a:path w="466089" h="167005">
                <a:moveTo>
                  <a:pt x="212344" y="41782"/>
                </a:moveTo>
                <a:lnTo>
                  <a:pt x="176910" y="56641"/>
                </a:lnTo>
                <a:lnTo>
                  <a:pt x="173481" y="61340"/>
                </a:lnTo>
                <a:lnTo>
                  <a:pt x="171830" y="66928"/>
                </a:lnTo>
                <a:lnTo>
                  <a:pt x="171830" y="79628"/>
                </a:lnTo>
                <a:lnTo>
                  <a:pt x="173481" y="85089"/>
                </a:lnTo>
                <a:lnTo>
                  <a:pt x="176910" y="89788"/>
                </a:lnTo>
                <a:lnTo>
                  <a:pt x="180212" y="94487"/>
                </a:lnTo>
                <a:lnTo>
                  <a:pt x="184911" y="98043"/>
                </a:lnTo>
                <a:lnTo>
                  <a:pt x="197103" y="103124"/>
                </a:lnTo>
                <a:lnTo>
                  <a:pt x="204215" y="104520"/>
                </a:lnTo>
                <a:lnTo>
                  <a:pt x="220344" y="104520"/>
                </a:lnTo>
                <a:lnTo>
                  <a:pt x="227329" y="103124"/>
                </a:lnTo>
                <a:lnTo>
                  <a:pt x="239521" y="98043"/>
                </a:lnTo>
                <a:lnTo>
                  <a:pt x="244220" y="94487"/>
                </a:lnTo>
                <a:lnTo>
                  <a:pt x="246898" y="90677"/>
                </a:lnTo>
                <a:lnTo>
                  <a:pt x="205104" y="90677"/>
                </a:lnTo>
                <a:lnTo>
                  <a:pt x="199389" y="89153"/>
                </a:lnTo>
                <a:lnTo>
                  <a:pt x="195198" y="85978"/>
                </a:lnTo>
                <a:lnTo>
                  <a:pt x="191007" y="82930"/>
                </a:lnTo>
                <a:lnTo>
                  <a:pt x="188848" y="78739"/>
                </a:lnTo>
                <a:lnTo>
                  <a:pt x="188848" y="67690"/>
                </a:lnTo>
                <a:lnTo>
                  <a:pt x="191007" y="63372"/>
                </a:lnTo>
                <a:lnTo>
                  <a:pt x="199389" y="57022"/>
                </a:lnTo>
                <a:lnTo>
                  <a:pt x="205104" y="55499"/>
                </a:lnTo>
                <a:lnTo>
                  <a:pt x="212344" y="55371"/>
                </a:lnTo>
                <a:lnTo>
                  <a:pt x="246630" y="55371"/>
                </a:lnTo>
                <a:lnTo>
                  <a:pt x="244220" y="51942"/>
                </a:lnTo>
                <a:lnTo>
                  <a:pt x="239521" y="48387"/>
                </a:lnTo>
                <a:lnTo>
                  <a:pt x="233425" y="45719"/>
                </a:lnTo>
                <a:lnTo>
                  <a:pt x="227329" y="43179"/>
                </a:lnTo>
                <a:lnTo>
                  <a:pt x="220344" y="41909"/>
                </a:lnTo>
                <a:lnTo>
                  <a:pt x="212344" y="41782"/>
                </a:lnTo>
                <a:close/>
              </a:path>
              <a:path w="466089" h="167005">
                <a:moveTo>
                  <a:pt x="246630" y="55371"/>
                </a:moveTo>
                <a:lnTo>
                  <a:pt x="212344" y="55371"/>
                </a:lnTo>
                <a:lnTo>
                  <a:pt x="219455" y="55499"/>
                </a:lnTo>
                <a:lnTo>
                  <a:pt x="225170" y="57022"/>
                </a:lnTo>
                <a:lnTo>
                  <a:pt x="229488" y="60197"/>
                </a:lnTo>
                <a:lnTo>
                  <a:pt x="233679" y="63372"/>
                </a:lnTo>
                <a:lnTo>
                  <a:pt x="235965" y="67690"/>
                </a:lnTo>
                <a:lnTo>
                  <a:pt x="235965" y="78739"/>
                </a:lnTo>
                <a:lnTo>
                  <a:pt x="233679" y="82930"/>
                </a:lnTo>
                <a:lnTo>
                  <a:pt x="225170" y="89153"/>
                </a:lnTo>
                <a:lnTo>
                  <a:pt x="219455" y="90677"/>
                </a:lnTo>
                <a:lnTo>
                  <a:pt x="246898" y="90677"/>
                </a:lnTo>
                <a:lnTo>
                  <a:pt x="247522" y="89788"/>
                </a:lnTo>
                <a:lnTo>
                  <a:pt x="250951" y="85089"/>
                </a:lnTo>
                <a:lnTo>
                  <a:pt x="252602" y="79628"/>
                </a:lnTo>
                <a:lnTo>
                  <a:pt x="252602" y="66928"/>
                </a:lnTo>
                <a:lnTo>
                  <a:pt x="250951" y="61340"/>
                </a:lnTo>
                <a:lnTo>
                  <a:pt x="247522" y="56641"/>
                </a:lnTo>
                <a:lnTo>
                  <a:pt x="246630" y="55371"/>
                </a:lnTo>
                <a:close/>
              </a:path>
              <a:path w="466089" h="167005">
                <a:moveTo>
                  <a:pt x="262000" y="19430"/>
                </a:moveTo>
                <a:lnTo>
                  <a:pt x="162559" y="19430"/>
                </a:lnTo>
                <a:lnTo>
                  <a:pt x="162559" y="33781"/>
                </a:lnTo>
                <a:lnTo>
                  <a:pt x="262000" y="33781"/>
                </a:lnTo>
                <a:lnTo>
                  <a:pt x="262000" y="19430"/>
                </a:lnTo>
                <a:close/>
              </a:path>
              <a:path w="466089" h="167005">
                <a:moveTo>
                  <a:pt x="221233" y="0"/>
                </a:moveTo>
                <a:lnTo>
                  <a:pt x="203580" y="0"/>
                </a:lnTo>
                <a:lnTo>
                  <a:pt x="203580" y="19430"/>
                </a:lnTo>
                <a:lnTo>
                  <a:pt x="221233" y="19430"/>
                </a:lnTo>
                <a:lnTo>
                  <a:pt x="221233" y="0"/>
                </a:lnTo>
                <a:close/>
              </a:path>
              <a:path w="466089" h="167005">
                <a:moveTo>
                  <a:pt x="111632" y="3428"/>
                </a:moveTo>
                <a:lnTo>
                  <a:pt x="94868" y="3428"/>
                </a:lnTo>
                <a:lnTo>
                  <a:pt x="94868" y="58927"/>
                </a:lnTo>
                <a:lnTo>
                  <a:pt x="68960" y="58927"/>
                </a:lnTo>
                <a:lnTo>
                  <a:pt x="68960" y="73405"/>
                </a:lnTo>
                <a:lnTo>
                  <a:pt x="94868" y="73405"/>
                </a:lnTo>
                <a:lnTo>
                  <a:pt x="94868" y="158241"/>
                </a:lnTo>
                <a:lnTo>
                  <a:pt x="111632" y="158241"/>
                </a:lnTo>
                <a:lnTo>
                  <a:pt x="111632" y="3428"/>
                </a:lnTo>
                <a:close/>
              </a:path>
              <a:path w="466089" h="167005">
                <a:moveTo>
                  <a:pt x="52704" y="33019"/>
                </a:moveTo>
                <a:lnTo>
                  <a:pt x="35686" y="33019"/>
                </a:lnTo>
                <a:lnTo>
                  <a:pt x="35686" y="46481"/>
                </a:lnTo>
                <a:lnTo>
                  <a:pt x="35446" y="53885"/>
                </a:lnTo>
                <a:lnTo>
                  <a:pt x="23498" y="95623"/>
                </a:lnTo>
                <a:lnTo>
                  <a:pt x="0" y="120650"/>
                </a:lnTo>
                <a:lnTo>
                  <a:pt x="10794" y="133857"/>
                </a:lnTo>
                <a:lnTo>
                  <a:pt x="38988" y="98932"/>
                </a:lnTo>
                <a:lnTo>
                  <a:pt x="44450" y="83438"/>
                </a:lnTo>
                <a:lnTo>
                  <a:pt x="59704" y="83438"/>
                </a:lnTo>
                <a:lnTo>
                  <a:pt x="52704" y="46481"/>
                </a:lnTo>
                <a:lnTo>
                  <a:pt x="52704" y="33019"/>
                </a:lnTo>
                <a:close/>
              </a:path>
              <a:path w="466089" h="167005">
                <a:moveTo>
                  <a:pt x="59704" y="83438"/>
                </a:moveTo>
                <a:lnTo>
                  <a:pt x="44450" y="83438"/>
                </a:lnTo>
                <a:lnTo>
                  <a:pt x="46805" y="90866"/>
                </a:lnTo>
                <a:lnTo>
                  <a:pt x="71272" y="126120"/>
                </a:lnTo>
                <a:lnTo>
                  <a:pt x="76961" y="130047"/>
                </a:lnTo>
                <a:lnTo>
                  <a:pt x="87629" y="116966"/>
                </a:lnTo>
                <a:lnTo>
                  <a:pt x="81984" y="113256"/>
                </a:lnTo>
                <a:lnTo>
                  <a:pt x="76850" y="108997"/>
                </a:lnTo>
                <a:lnTo>
                  <a:pt x="72217" y="104215"/>
                </a:lnTo>
                <a:lnTo>
                  <a:pt x="68071" y="98932"/>
                </a:lnTo>
                <a:lnTo>
                  <a:pt x="64480" y="93263"/>
                </a:lnTo>
                <a:lnTo>
                  <a:pt x="61340" y="87296"/>
                </a:lnTo>
                <a:lnTo>
                  <a:pt x="59704" y="83438"/>
                </a:lnTo>
                <a:close/>
              </a:path>
              <a:path w="466089" h="167005">
                <a:moveTo>
                  <a:pt x="81279" y="18795"/>
                </a:moveTo>
                <a:lnTo>
                  <a:pt x="5079" y="18795"/>
                </a:lnTo>
                <a:lnTo>
                  <a:pt x="5079" y="33019"/>
                </a:lnTo>
                <a:lnTo>
                  <a:pt x="81279" y="33019"/>
                </a:lnTo>
                <a:lnTo>
                  <a:pt x="81279" y="18795"/>
                </a:lnTo>
                <a:close/>
              </a:path>
              <a:path w="466089" h="167005">
                <a:moveTo>
                  <a:pt x="145414" y="0"/>
                </a:moveTo>
                <a:lnTo>
                  <a:pt x="128523" y="0"/>
                </a:lnTo>
                <a:lnTo>
                  <a:pt x="128523" y="166624"/>
                </a:lnTo>
                <a:lnTo>
                  <a:pt x="145414" y="166624"/>
                </a:lnTo>
                <a:lnTo>
                  <a:pt x="14541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98572" y="2931795"/>
            <a:ext cx="457200" cy="167005"/>
          </a:xfrm>
          <a:custGeom>
            <a:avLst/>
            <a:gdLst/>
            <a:ahLst/>
            <a:cxnLst/>
            <a:rect l="l" t="t" r="r" b="b"/>
            <a:pathLst>
              <a:path w="457200" h="167005">
                <a:moveTo>
                  <a:pt x="82041" y="100583"/>
                </a:moveTo>
                <a:lnTo>
                  <a:pt x="43941" y="107187"/>
                </a:lnTo>
                <a:lnTo>
                  <a:pt x="32815" y="115776"/>
                </a:lnTo>
                <a:lnTo>
                  <a:pt x="28193" y="120522"/>
                </a:lnTo>
                <a:lnTo>
                  <a:pt x="25907" y="126364"/>
                </a:lnTo>
                <a:lnTo>
                  <a:pt x="25907" y="139953"/>
                </a:lnTo>
                <a:lnTo>
                  <a:pt x="28193" y="145795"/>
                </a:lnTo>
                <a:lnTo>
                  <a:pt x="32892" y="150621"/>
                </a:lnTo>
                <a:lnTo>
                  <a:pt x="37464" y="155575"/>
                </a:lnTo>
                <a:lnTo>
                  <a:pt x="82041" y="165862"/>
                </a:lnTo>
                <a:lnTo>
                  <a:pt x="90235" y="165621"/>
                </a:lnTo>
                <a:lnTo>
                  <a:pt x="129881" y="151764"/>
                </a:lnTo>
                <a:lnTo>
                  <a:pt x="82041" y="151764"/>
                </a:lnTo>
                <a:lnTo>
                  <a:pt x="73491" y="151455"/>
                </a:lnTo>
                <a:lnTo>
                  <a:pt x="43433" y="139064"/>
                </a:lnTo>
                <a:lnTo>
                  <a:pt x="43433" y="127126"/>
                </a:lnTo>
                <a:lnTo>
                  <a:pt x="82041" y="114553"/>
                </a:lnTo>
                <a:lnTo>
                  <a:pt x="129854" y="114553"/>
                </a:lnTo>
                <a:lnTo>
                  <a:pt x="126364" y="110870"/>
                </a:lnTo>
                <a:lnTo>
                  <a:pt x="90235" y="100841"/>
                </a:lnTo>
                <a:lnTo>
                  <a:pt x="82041" y="100583"/>
                </a:lnTo>
                <a:close/>
              </a:path>
              <a:path w="457200" h="167005">
                <a:moveTo>
                  <a:pt x="129854" y="114553"/>
                </a:moveTo>
                <a:lnTo>
                  <a:pt x="82041" y="114553"/>
                </a:lnTo>
                <a:lnTo>
                  <a:pt x="90443" y="114861"/>
                </a:lnTo>
                <a:lnTo>
                  <a:pt x="97916" y="115776"/>
                </a:lnTo>
                <a:lnTo>
                  <a:pt x="120395" y="133095"/>
                </a:lnTo>
                <a:lnTo>
                  <a:pt x="120141" y="139064"/>
                </a:lnTo>
                <a:lnTo>
                  <a:pt x="82041" y="151764"/>
                </a:lnTo>
                <a:lnTo>
                  <a:pt x="129881" y="151764"/>
                </a:lnTo>
                <a:lnTo>
                  <a:pt x="131027" y="150526"/>
                </a:lnTo>
                <a:lnTo>
                  <a:pt x="135508" y="145795"/>
                </a:lnTo>
                <a:lnTo>
                  <a:pt x="137921" y="139953"/>
                </a:lnTo>
                <a:lnTo>
                  <a:pt x="137921" y="126364"/>
                </a:lnTo>
                <a:lnTo>
                  <a:pt x="135508" y="120522"/>
                </a:lnTo>
                <a:lnTo>
                  <a:pt x="129854" y="114553"/>
                </a:lnTo>
                <a:close/>
              </a:path>
              <a:path w="457200" h="167005">
                <a:moveTo>
                  <a:pt x="296163" y="108965"/>
                </a:moveTo>
                <a:lnTo>
                  <a:pt x="183260" y="108965"/>
                </a:lnTo>
                <a:lnTo>
                  <a:pt x="183260" y="123316"/>
                </a:lnTo>
                <a:lnTo>
                  <a:pt x="278510" y="123316"/>
                </a:lnTo>
                <a:lnTo>
                  <a:pt x="278510" y="166624"/>
                </a:lnTo>
                <a:lnTo>
                  <a:pt x="296163" y="166624"/>
                </a:lnTo>
                <a:lnTo>
                  <a:pt x="296163" y="108965"/>
                </a:lnTo>
                <a:close/>
              </a:path>
              <a:path w="457200" h="167005">
                <a:moveTo>
                  <a:pt x="456945" y="108076"/>
                </a:moveTo>
                <a:lnTo>
                  <a:pt x="344042" y="108076"/>
                </a:lnTo>
                <a:lnTo>
                  <a:pt x="344042" y="122300"/>
                </a:lnTo>
                <a:lnTo>
                  <a:pt x="439292" y="122300"/>
                </a:lnTo>
                <a:lnTo>
                  <a:pt x="439292" y="166624"/>
                </a:lnTo>
                <a:lnTo>
                  <a:pt x="456945" y="166624"/>
                </a:lnTo>
                <a:lnTo>
                  <a:pt x="456945" y="108076"/>
                </a:lnTo>
                <a:close/>
              </a:path>
              <a:path w="457200" h="167005">
                <a:moveTo>
                  <a:pt x="219709" y="25272"/>
                </a:moveTo>
                <a:lnTo>
                  <a:pt x="201929" y="25272"/>
                </a:lnTo>
                <a:lnTo>
                  <a:pt x="201802" y="37591"/>
                </a:lnTo>
                <a:lnTo>
                  <a:pt x="200025" y="44830"/>
                </a:lnTo>
                <a:lnTo>
                  <a:pt x="196595" y="51815"/>
                </a:lnTo>
                <a:lnTo>
                  <a:pt x="193294" y="58800"/>
                </a:lnTo>
                <a:lnTo>
                  <a:pt x="188467" y="65024"/>
                </a:lnTo>
                <a:lnTo>
                  <a:pt x="159892" y="83312"/>
                </a:lnTo>
                <a:lnTo>
                  <a:pt x="168909" y="96900"/>
                </a:lnTo>
                <a:lnTo>
                  <a:pt x="204231" y="70246"/>
                </a:lnTo>
                <a:lnTo>
                  <a:pt x="211200" y="57403"/>
                </a:lnTo>
                <a:lnTo>
                  <a:pt x="228428" y="57403"/>
                </a:lnTo>
                <a:lnTo>
                  <a:pt x="228219" y="57150"/>
                </a:lnTo>
                <a:lnTo>
                  <a:pt x="224789" y="50545"/>
                </a:lnTo>
                <a:lnTo>
                  <a:pt x="221487" y="43941"/>
                </a:lnTo>
                <a:lnTo>
                  <a:pt x="219836" y="37083"/>
                </a:lnTo>
                <a:lnTo>
                  <a:pt x="219709" y="25272"/>
                </a:lnTo>
                <a:close/>
              </a:path>
              <a:path w="457200" h="167005">
                <a:moveTo>
                  <a:pt x="228428" y="57403"/>
                </a:moveTo>
                <a:lnTo>
                  <a:pt x="211200" y="57403"/>
                </a:lnTo>
                <a:lnTo>
                  <a:pt x="214346" y="63571"/>
                </a:lnTo>
                <a:lnTo>
                  <a:pt x="245350" y="90985"/>
                </a:lnTo>
                <a:lnTo>
                  <a:pt x="252348" y="93725"/>
                </a:lnTo>
                <a:lnTo>
                  <a:pt x="261365" y="80009"/>
                </a:lnTo>
                <a:lnTo>
                  <a:pt x="252856" y="77088"/>
                </a:lnTo>
                <a:lnTo>
                  <a:pt x="245363" y="73151"/>
                </a:lnTo>
                <a:lnTo>
                  <a:pt x="239267" y="68071"/>
                </a:lnTo>
                <a:lnTo>
                  <a:pt x="233044" y="62991"/>
                </a:lnTo>
                <a:lnTo>
                  <a:pt x="228428" y="57403"/>
                </a:lnTo>
                <a:close/>
              </a:path>
              <a:path w="457200" h="167005">
                <a:moveTo>
                  <a:pt x="256412" y="10921"/>
                </a:moveTo>
                <a:lnTo>
                  <a:pt x="164464" y="10921"/>
                </a:lnTo>
                <a:lnTo>
                  <a:pt x="164464" y="25272"/>
                </a:lnTo>
                <a:lnTo>
                  <a:pt x="256412" y="25272"/>
                </a:lnTo>
                <a:lnTo>
                  <a:pt x="256412" y="10921"/>
                </a:lnTo>
                <a:close/>
              </a:path>
              <a:path w="457200" h="167005">
                <a:moveTo>
                  <a:pt x="456945" y="0"/>
                </a:moveTo>
                <a:lnTo>
                  <a:pt x="439292" y="0"/>
                </a:lnTo>
                <a:lnTo>
                  <a:pt x="439292" y="42417"/>
                </a:lnTo>
                <a:lnTo>
                  <a:pt x="408431" y="42417"/>
                </a:lnTo>
                <a:lnTo>
                  <a:pt x="408431" y="56895"/>
                </a:lnTo>
                <a:lnTo>
                  <a:pt x="439292" y="56895"/>
                </a:lnTo>
                <a:lnTo>
                  <a:pt x="439292" y="99694"/>
                </a:lnTo>
                <a:lnTo>
                  <a:pt x="456945" y="99694"/>
                </a:lnTo>
                <a:lnTo>
                  <a:pt x="456945" y="0"/>
                </a:lnTo>
                <a:close/>
              </a:path>
              <a:path w="457200" h="167005">
                <a:moveTo>
                  <a:pt x="377697" y="25018"/>
                </a:moveTo>
                <a:lnTo>
                  <a:pt x="359663" y="25018"/>
                </a:lnTo>
                <a:lnTo>
                  <a:pt x="359663" y="37337"/>
                </a:lnTo>
                <a:lnTo>
                  <a:pt x="358013" y="44576"/>
                </a:lnTo>
                <a:lnTo>
                  <a:pt x="354583" y="51688"/>
                </a:lnTo>
                <a:lnTo>
                  <a:pt x="351281" y="58674"/>
                </a:lnTo>
                <a:lnTo>
                  <a:pt x="346582" y="65024"/>
                </a:lnTo>
                <a:lnTo>
                  <a:pt x="318134" y="83312"/>
                </a:lnTo>
                <a:lnTo>
                  <a:pt x="327278" y="97281"/>
                </a:lnTo>
                <a:lnTo>
                  <a:pt x="362156" y="70262"/>
                </a:lnTo>
                <a:lnTo>
                  <a:pt x="368934" y="57276"/>
                </a:lnTo>
                <a:lnTo>
                  <a:pt x="386298" y="57276"/>
                </a:lnTo>
                <a:lnTo>
                  <a:pt x="385698" y="56514"/>
                </a:lnTo>
                <a:lnTo>
                  <a:pt x="382523" y="50037"/>
                </a:lnTo>
                <a:lnTo>
                  <a:pt x="379348" y="43433"/>
                </a:lnTo>
                <a:lnTo>
                  <a:pt x="377697" y="36575"/>
                </a:lnTo>
                <a:lnTo>
                  <a:pt x="377697" y="25018"/>
                </a:lnTo>
                <a:close/>
              </a:path>
              <a:path w="457200" h="167005">
                <a:moveTo>
                  <a:pt x="386298" y="57276"/>
                </a:moveTo>
                <a:lnTo>
                  <a:pt x="368934" y="57276"/>
                </a:lnTo>
                <a:lnTo>
                  <a:pt x="371982" y="63297"/>
                </a:lnTo>
                <a:lnTo>
                  <a:pt x="402004" y="90711"/>
                </a:lnTo>
                <a:lnTo>
                  <a:pt x="408813" y="93471"/>
                </a:lnTo>
                <a:lnTo>
                  <a:pt x="417956" y="79755"/>
                </a:lnTo>
                <a:lnTo>
                  <a:pt x="409447" y="76834"/>
                </a:lnTo>
                <a:lnTo>
                  <a:pt x="402335" y="72770"/>
                </a:lnTo>
                <a:lnTo>
                  <a:pt x="396366" y="67563"/>
                </a:lnTo>
                <a:lnTo>
                  <a:pt x="390397" y="62483"/>
                </a:lnTo>
                <a:lnTo>
                  <a:pt x="386298" y="57276"/>
                </a:lnTo>
                <a:close/>
              </a:path>
              <a:path w="457200" h="167005">
                <a:moveTo>
                  <a:pt x="413384" y="10794"/>
                </a:moveTo>
                <a:lnTo>
                  <a:pt x="323595" y="10794"/>
                </a:lnTo>
                <a:lnTo>
                  <a:pt x="323595" y="25018"/>
                </a:lnTo>
                <a:lnTo>
                  <a:pt x="413384" y="25018"/>
                </a:lnTo>
                <a:lnTo>
                  <a:pt x="413384" y="10794"/>
                </a:lnTo>
                <a:close/>
              </a:path>
              <a:path w="457200" h="167005">
                <a:moveTo>
                  <a:pt x="84835" y="12064"/>
                </a:moveTo>
                <a:lnTo>
                  <a:pt x="8635" y="12064"/>
                </a:lnTo>
                <a:lnTo>
                  <a:pt x="8635" y="26542"/>
                </a:lnTo>
                <a:lnTo>
                  <a:pt x="65658" y="26542"/>
                </a:lnTo>
                <a:lnTo>
                  <a:pt x="63537" y="36403"/>
                </a:lnTo>
                <a:lnTo>
                  <a:pt x="37290" y="69242"/>
                </a:lnTo>
                <a:lnTo>
                  <a:pt x="0" y="85851"/>
                </a:lnTo>
                <a:lnTo>
                  <a:pt x="7111" y="99694"/>
                </a:lnTo>
                <a:lnTo>
                  <a:pt x="42812" y="84496"/>
                </a:lnTo>
                <a:lnTo>
                  <a:pt x="74203" y="53330"/>
                </a:lnTo>
                <a:lnTo>
                  <a:pt x="78866" y="43687"/>
                </a:lnTo>
                <a:lnTo>
                  <a:pt x="136905" y="43687"/>
                </a:lnTo>
                <a:lnTo>
                  <a:pt x="136905" y="29717"/>
                </a:lnTo>
                <a:lnTo>
                  <a:pt x="83184" y="29717"/>
                </a:lnTo>
                <a:lnTo>
                  <a:pt x="83692" y="26924"/>
                </a:lnTo>
                <a:lnTo>
                  <a:pt x="84454" y="21081"/>
                </a:lnTo>
                <a:lnTo>
                  <a:pt x="84708" y="18160"/>
                </a:lnTo>
                <a:lnTo>
                  <a:pt x="84835" y="12064"/>
                </a:lnTo>
                <a:close/>
              </a:path>
              <a:path w="457200" h="167005">
                <a:moveTo>
                  <a:pt x="136905" y="43687"/>
                </a:moveTo>
                <a:lnTo>
                  <a:pt x="119252" y="43687"/>
                </a:lnTo>
                <a:lnTo>
                  <a:pt x="119252" y="64007"/>
                </a:lnTo>
                <a:lnTo>
                  <a:pt x="77215" y="64007"/>
                </a:lnTo>
                <a:lnTo>
                  <a:pt x="77215" y="78485"/>
                </a:lnTo>
                <a:lnTo>
                  <a:pt x="119252" y="78485"/>
                </a:lnTo>
                <a:lnTo>
                  <a:pt x="119252" y="98678"/>
                </a:lnTo>
                <a:lnTo>
                  <a:pt x="136905" y="98678"/>
                </a:lnTo>
                <a:lnTo>
                  <a:pt x="136905" y="43687"/>
                </a:lnTo>
                <a:close/>
              </a:path>
              <a:path w="457200" h="167005">
                <a:moveTo>
                  <a:pt x="136905" y="126"/>
                </a:moveTo>
                <a:lnTo>
                  <a:pt x="119252" y="126"/>
                </a:lnTo>
                <a:lnTo>
                  <a:pt x="119252" y="29717"/>
                </a:lnTo>
                <a:lnTo>
                  <a:pt x="136905" y="29717"/>
                </a:lnTo>
                <a:lnTo>
                  <a:pt x="136905" y="126"/>
                </a:lnTo>
                <a:close/>
              </a:path>
              <a:path w="457200" h="167005">
                <a:moveTo>
                  <a:pt x="296163" y="0"/>
                </a:moveTo>
                <a:lnTo>
                  <a:pt x="278510" y="0"/>
                </a:lnTo>
                <a:lnTo>
                  <a:pt x="278510" y="100583"/>
                </a:lnTo>
                <a:lnTo>
                  <a:pt x="296163" y="100583"/>
                </a:lnTo>
                <a:lnTo>
                  <a:pt x="2961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23971" y="2931795"/>
            <a:ext cx="301625" cy="166370"/>
          </a:xfrm>
          <a:custGeom>
            <a:avLst/>
            <a:gdLst/>
            <a:ahLst/>
            <a:cxnLst/>
            <a:rect l="l" t="t" r="r" b="b"/>
            <a:pathLst>
              <a:path w="301625" h="166369">
                <a:moveTo>
                  <a:pt x="44830" y="98043"/>
                </a:moveTo>
                <a:lnTo>
                  <a:pt x="27558" y="98043"/>
                </a:lnTo>
                <a:lnTo>
                  <a:pt x="27558" y="164591"/>
                </a:lnTo>
                <a:lnTo>
                  <a:pt x="136525" y="164591"/>
                </a:lnTo>
                <a:lnTo>
                  <a:pt x="136525" y="150240"/>
                </a:lnTo>
                <a:lnTo>
                  <a:pt x="44830" y="150240"/>
                </a:lnTo>
                <a:lnTo>
                  <a:pt x="44830" y="130555"/>
                </a:lnTo>
                <a:lnTo>
                  <a:pt x="136525" y="130555"/>
                </a:lnTo>
                <a:lnTo>
                  <a:pt x="136525" y="116585"/>
                </a:lnTo>
                <a:lnTo>
                  <a:pt x="44830" y="116585"/>
                </a:lnTo>
                <a:lnTo>
                  <a:pt x="44830" y="98043"/>
                </a:lnTo>
                <a:close/>
              </a:path>
              <a:path w="301625" h="166369">
                <a:moveTo>
                  <a:pt x="136525" y="130555"/>
                </a:moveTo>
                <a:lnTo>
                  <a:pt x="119125" y="130555"/>
                </a:lnTo>
                <a:lnTo>
                  <a:pt x="119125" y="150240"/>
                </a:lnTo>
                <a:lnTo>
                  <a:pt x="136525" y="150240"/>
                </a:lnTo>
                <a:lnTo>
                  <a:pt x="136525" y="130555"/>
                </a:lnTo>
                <a:close/>
              </a:path>
              <a:path w="301625" h="166369">
                <a:moveTo>
                  <a:pt x="136525" y="98043"/>
                </a:moveTo>
                <a:lnTo>
                  <a:pt x="119125" y="98043"/>
                </a:lnTo>
                <a:lnTo>
                  <a:pt x="119125" y="116585"/>
                </a:lnTo>
                <a:lnTo>
                  <a:pt x="136525" y="116585"/>
                </a:lnTo>
                <a:lnTo>
                  <a:pt x="136525" y="98043"/>
                </a:lnTo>
                <a:close/>
              </a:path>
              <a:path w="301625" h="166369">
                <a:moveTo>
                  <a:pt x="244728" y="107441"/>
                </a:moveTo>
                <a:lnTo>
                  <a:pt x="203200" y="115188"/>
                </a:lnTo>
                <a:lnTo>
                  <a:pt x="188340" y="137032"/>
                </a:lnTo>
                <a:lnTo>
                  <a:pt x="189269" y="143676"/>
                </a:lnTo>
                <a:lnTo>
                  <a:pt x="232060" y="165786"/>
                </a:lnTo>
                <a:lnTo>
                  <a:pt x="244728" y="166242"/>
                </a:lnTo>
                <a:lnTo>
                  <a:pt x="257325" y="165786"/>
                </a:lnTo>
                <a:lnTo>
                  <a:pt x="294540" y="152653"/>
                </a:lnTo>
                <a:lnTo>
                  <a:pt x="244728" y="152653"/>
                </a:lnTo>
                <a:lnTo>
                  <a:pt x="235920" y="152467"/>
                </a:lnTo>
                <a:lnTo>
                  <a:pt x="205739" y="142112"/>
                </a:lnTo>
                <a:lnTo>
                  <a:pt x="205739" y="131825"/>
                </a:lnTo>
                <a:lnTo>
                  <a:pt x="244728" y="121030"/>
                </a:lnTo>
                <a:lnTo>
                  <a:pt x="294297" y="121030"/>
                </a:lnTo>
                <a:lnTo>
                  <a:pt x="292780" y="119405"/>
                </a:lnTo>
                <a:lnTo>
                  <a:pt x="286257" y="115188"/>
                </a:lnTo>
                <a:lnTo>
                  <a:pt x="278090" y="111853"/>
                </a:lnTo>
                <a:lnTo>
                  <a:pt x="268446" y="109458"/>
                </a:lnTo>
                <a:lnTo>
                  <a:pt x="257325" y="107991"/>
                </a:lnTo>
                <a:lnTo>
                  <a:pt x="244728" y="107441"/>
                </a:lnTo>
                <a:close/>
              </a:path>
              <a:path w="301625" h="166369">
                <a:moveTo>
                  <a:pt x="294297" y="121030"/>
                </a:moveTo>
                <a:lnTo>
                  <a:pt x="244728" y="121030"/>
                </a:lnTo>
                <a:lnTo>
                  <a:pt x="253537" y="121290"/>
                </a:lnTo>
                <a:lnTo>
                  <a:pt x="261286" y="122062"/>
                </a:lnTo>
                <a:lnTo>
                  <a:pt x="267964" y="123334"/>
                </a:lnTo>
                <a:lnTo>
                  <a:pt x="273557" y="125094"/>
                </a:lnTo>
                <a:lnTo>
                  <a:pt x="280162" y="127888"/>
                </a:lnTo>
                <a:lnTo>
                  <a:pt x="283590" y="131825"/>
                </a:lnTo>
                <a:lnTo>
                  <a:pt x="283590" y="142112"/>
                </a:lnTo>
                <a:lnTo>
                  <a:pt x="244728" y="152653"/>
                </a:lnTo>
                <a:lnTo>
                  <a:pt x="294540" y="152653"/>
                </a:lnTo>
                <a:lnTo>
                  <a:pt x="297481" y="149510"/>
                </a:lnTo>
                <a:lnTo>
                  <a:pt x="300349" y="143676"/>
                </a:lnTo>
                <a:lnTo>
                  <a:pt x="301370" y="137032"/>
                </a:lnTo>
                <a:lnTo>
                  <a:pt x="300349" y="130315"/>
                </a:lnTo>
                <a:lnTo>
                  <a:pt x="297481" y="124444"/>
                </a:lnTo>
                <a:lnTo>
                  <a:pt x="294297" y="121030"/>
                </a:lnTo>
                <a:close/>
              </a:path>
              <a:path w="301625" h="166369">
                <a:moveTo>
                  <a:pt x="199643" y="40639"/>
                </a:moveTo>
                <a:lnTo>
                  <a:pt x="192658" y="40766"/>
                </a:lnTo>
                <a:lnTo>
                  <a:pt x="186436" y="41909"/>
                </a:lnTo>
                <a:lnTo>
                  <a:pt x="181101" y="44322"/>
                </a:lnTo>
                <a:lnTo>
                  <a:pt x="175767" y="46608"/>
                </a:lnTo>
                <a:lnTo>
                  <a:pt x="171576" y="49910"/>
                </a:lnTo>
                <a:lnTo>
                  <a:pt x="168528" y="54228"/>
                </a:lnTo>
                <a:lnTo>
                  <a:pt x="165607" y="58546"/>
                </a:lnTo>
                <a:lnTo>
                  <a:pt x="163956" y="63500"/>
                </a:lnTo>
                <a:lnTo>
                  <a:pt x="163956" y="75183"/>
                </a:lnTo>
                <a:lnTo>
                  <a:pt x="181101" y="94360"/>
                </a:lnTo>
                <a:lnTo>
                  <a:pt x="186436" y="96774"/>
                </a:lnTo>
                <a:lnTo>
                  <a:pt x="192658" y="97916"/>
                </a:lnTo>
                <a:lnTo>
                  <a:pt x="199643" y="98043"/>
                </a:lnTo>
                <a:lnTo>
                  <a:pt x="206755" y="97916"/>
                </a:lnTo>
                <a:lnTo>
                  <a:pt x="213105" y="96774"/>
                </a:lnTo>
                <a:lnTo>
                  <a:pt x="218439" y="94360"/>
                </a:lnTo>
                <a:lnTo>
                  <a:pt x="223900" y="92075"/>
                </a:lnTo>
                <a:lnTo>
                  <a:pt x="228091" y="88772"/>
                </a:lnTo>
                <a:lnTo>
                  <a:pt x="230602" y="85216"/>
                </a:lnTo>
                <a:lnTo>
                  <a:pt x="199643" y="85216"/>
                </a:lnTo>
                <a:lnTo>
                  <a:pt x="193675" y="85089"/>
                </a:lnTo>
                <a:lnTo>
                  <a:pt x="188975" y="83692"/>
                </a:lnTo>
                <a:lnTo>
                  <a:pt x="181737" y="77977"/>
                </a:lnTo>
                <a:lnTo>
                  <a:pt x="179831" y="74167"/>
                </a:lnTo>
                <a:lnTo>
                  <a:pt x="179831" y="64515"/>
                </a:lnTo>
                <a:lnTo>
                  <a:pt x="181737" y="60705"/>
                </a:lnTo>
                <a:lnTo>
                  <a:pt x="185292" y="57912"/>
                </a:lnTo>
                <a:lnTo>
                  <a:pt x="188975" y="55244"/>
                </a:lnTo>
                <a:lnTo>
                  <a:pt x="193675" y="53720"/>
                </a:lnTo>
                <a:lnTo>
                  <a:pt x="230781" y="53720"/>
                </a:lnTo>
                <a:lnTo>
                  <a:pt x="228091" y="49910"/>
                </a:lnTo>
                <a:lnTo>
                  <a:pt x="223900" y="46608"/>
                </a:lnTo>
                <a:lnTo>
                  <a:pt x="218439" y="44322"/>
                </a:lnTo>
                <a:lnTo>
                  <a:pt x="213105" y="41909"/>
                </a:lnTo>
                <a:lnTo>
                  <a:pt x="206755" y="40766"/>
                </a:lnTo>
                <a:lnTo>
                  <a:pt x="199643" y="40639"/>
                </a:lnTo>
                <a:close/>
              </a:path>
              <a:path w="301625" h="166369">
                <a:moveTo>
                  <a:pt x="230781" y="53720"/>
                </a:moveTo>
                <a:lnTo>
                  <a:pt x="205739" y="53720"/>
                </a:lnTo>
                <a:lnTo>
                  <a:pt x="210692" y="55244"/>
                </a:lnTo>
                <a:lnTo>
                  <a:pt x="214249" y="57912"/>
                </a:lnTo>
                <a:lnTo>
                  <a:pt x="217804" y="60705"/>
                </a:lnTo>
                <a:lnTo>
                  <a:pt x="219709" y="64515"/>
                </a:lnTo>
                <a:lnTo>
                  <a:pt x="219709" y="74167"/>
                </a:lnTo>
                <a:lnTo>
                  <a:pt x="217804" y="77977"/>
                </a:lnTo>
                <a:lnTo>
                  <a:pt x="214249" y="80771"/>
                </a:lnTo>
                <a:lnTo>
                  <a:pt x="210692" y="83692"/>
                </a:lnTo>
                <a:lnTo>
                  <a:pt x="205739" y="85089"/>
                </a:lnTo>
                <a:lnTo>
                  <a:pt x="199643" y="85216"/>
                </a:lnTo>
                <a:lnTo>
                  <a:pt x="230602" y="85216"/>
                </a:lnTo>
                <a:lnTo>
                  <a:pt x="234187" y="80137"/>
                </a:lnTo>
                <a:lnTo>
                  <a:pt x="235712" y="75183"/>
                </a:lnTo>
                <a:lnTo>
                  <a:pt x="235712" y="63500"/>
                </a:lnTo>
                <a:lnTo>
                  <a:pt x="234187" y="58546"/>
                </a:lnTo>
                <a:lnTo>
                  <a:pt x="230781" y="53720"/>
                </a:lnTo>
                <a:close/>
              </a:path>
              <a:path w="301625" h="166369">
                <a:moveTo>
                  <a:pt x="60070" y="24637"/>
                </a:moveTo>
                <a:lnTo>
                  <a:pt x="42290" y="24637"/>
                </a:lnTo>
                <a:lnTo>
                  <a:pt x="42163" y="33908"/>
                </a:lnTo>
                <a:lnTo>
                  <a:pt x="40386" y="40893"/>
                </a:lnTo>
                <a:lnTo>
                  <a:pt x="36956" y="47497"/>
                </a:lnTo>
                <a:lnTo>
                  <a:pt x="33527" y="54228"/>
                </a:lnTo>
                <a:lnTo>
                  <a:pt x="28701" y="60070"/>
                </a:lnTo>
                <a:lnTo>
                  <a:pt x="16128" y="70103"/>
                </a:lnTo>
                <a:lnTo>
                  <a:pt x="8636" y="74040"/>
                </a:lnTo>
                <a:lnTo>
                  <a:pt x="0" y="76834"/>
                </a:lnTo>
                <a:lnTo>
                  <a:pt x="9016" y="90677"/>
                </a:lnTo>
                <a:lnTo>
                  <a:pt x="44338" y="65182"/>
                </a:lnTo>
                <a:lnTo>
                  <a:pt x="51307" y="52831"/>
                </a:lnTo>
                <a:lnTo>
                  <a:pt x="68816" y="52831"/>
                </a:lnTo>
                <a:lnTo>
                  <a:pt x="65277" y="46354"/>
                </a:lnTo>
                <a:lnTo>
                  <a:pt x="61849" y="40131"/>
                </a:lnTo>
                <a:lnTo>
                  <a:pt x="60198" y="33527"/>
                </a:lnTo>
                <a:lnTo>
                  <a:pt x="60070" y="26542"/>
                </a:lnTo>
                <a:lnTo>
                  <a:pt x="60070" y="24637"/>
                </a:lnTo>
                <a:close/>
              </a:path>
              <a:path w="301625" h="166369">
                <a:moveTo>
                  <a:pt x="68816" y="52831"/>
                </a:moveTo>
                <a:lnTo>
                  <a:pt x="51307" y="52831"/>
                </a:lnTo>
                <a:lnTo>
                  <a:pt x="54546" y="58808"/>
                </a:lnTo>
                <a:lnTo>
                  <a:pt x="85996" y="85205"/>
                </a:lnTo>
                <a:lnTo>
                  <a:pt x="93090" y="87756"/>
                </a:lnTo>
                <a:lnTo>
                  <a:pt x="101980" y="74040"/>
                </a:lnTo>
                <a:lnTo>
                  <a:pt x="93344" y="71500"/>
                </a:lnTo>
                <a:lnTo>
                  <a:pt x="85978" y="67817"/>
                </a:lnTo>
                <a:lnTo>
                  <a:pt x="79755" y="62991"/>
                </a:lnTo>
                <a:lnTo>
                  <a:pt x="73405" y="58165"/>
                </a:lnTo>
                <a:lnTo>
                  <a:pt x="68816" y="52831"/>
                </a:lnTo>
                <a:close/>
              </a:path>
              <a:path w="301625" h="166369">
                <a:moveTo>
                  <a:pt x="96774" y="10413"/>
                </a:moveTo>
                <a:lnTo>
                  <a:pt x="4825" y="10413"/>
                </a:lnTo>
                <a:lnTo>
                  <a:pt x="4825" y="24637"/>
                </a:lnTo>
                <a:lnTo>
                  <a:pt x="96774" y="24637"/>
                </a:lnTo>
                <a:lnTo>
                  <a:pt x="96774" y="10413"/>
                </a:lnTo>
                <a:close/>
              </a:path>
              <a:path w="301625" h="166369">
                <a:moveTo>
                  <a:pt x="241680" y="18922"/>
                </a:moveTo>
                <a:lnTo>
                  <a:pt x="157479" y="18922"/>
                </a:lnTo>
                <a:lnTo>
                  <a:pt x="157479" y="32892"/>
                </a:lnTo>
                <a:lnTo>
                  <a:pt x="241680" y="32892"/>
                </a:lnTo>
                <a:lnTo>
                  <a:pt x="241680" y="18922"/>
                </a:lnTo>
                <a:close/>
              </a:path>
              <a:path w="301625" h="166369">
                <a:moveTo>
                  <a:pt x="208661" y="1269"/>
                </a:moveTo>
                <a:lnTo>
                  <a:pt x="191134" y="1269"/>
                </a:lnTo>
                <a:lnTo>
                  <a:pt x="191134" y="18922"/>
                </a:lnTo>
                <a:lnTo>
                  <a:pt x="208661" y="18922"/>
                </a:lnTo>
                <a:lnTo>
                  <a:pt x="208661" y="1269"/>
                </a:lnTo>
                <a:close/>
              </a:path>
              <a:path w="301625" h="166369">
                <a:moveTo>
                  <a:pt x="300481" y="58546"/>
                </a:moveTo>
                <a:lnTo>
                  <a:pt x="283717" y="58546"/>
                </a:lnTo>
                <a:lnTo>
                  <a:pt x="283717" y="105028"/>
                </a:lnTo>
                <a:lnTo>
                  <a:pt x="300481" y="105028"/>
                </a:lnTo>
                <a:lnTo>
                  <a:pt x="300481" y="58546"/>
                </a:lnTo>
                <a:close/>
              </a:path>
              <a:path w="301625" h="166369">
                <a:moveTo>
                  <a:pt x="264413" y="3175"/>
                </a:moveTo>
                <a:lnTo>
                  <a:pt x="247903" y="3175"/>
                </a:lnTo>
                <a:lnTo>
                  <a:pt x="247903" y="99313"/>
                </a:lnTo>
                <a:lnTo>
                  <a:pt x="264413" y="99313"/>
                </a:lnTo>
                <a:lnTo>
                  <a:pt x="264413" y="58546"/>
                </a:lnTo>
                <a:lnTo>
                  <a:pt x="300481" y="58546"/>
                </a:lnTo>
                <a:lnTo>
                  <a:pt x="300481" y="44068"/>
                </a:lnTo>
                <a:lnTo>
                  <a:pt x="264413" y="44068"/>
                </a:lnTo>
                <a:lnTo>
                  <a:pt x="264413" y="3175"/>
                </a:lnTo>
                <a:close/>
              </a:path>
              <a:path w="301625" h="166369">
                <a:moveTo>
                  <a:pt x="300481" y="0"/>
                </a:moveTo>
                <a:lnTo>
                  <a:pt x="283717" y="0"/>
                </a:lnTo>
                <a:lnTo>
                  <a:pt x="283717" y="44068"/>
                </a:lnTo>
                <a:lnTo>
                  <a:pt x="300481" y="44068"/>
                </a:lnTo>
                <a:lnTo>
                  <a:pt x="300481" y="0"/>
                </a:lnTo>
                <a:close/>
              </a:path>
              <a:path w="301625" h="166369">
                <a:moveTo>
                  <a:pt x="136525" y="0"/>
                </a:moveTo>
                <a:lnTo>
                  <a:pt x="118871" y="0"/>
                </a:lnTo>
                <a:lnTo>
                  <a:pt x="118871" y="90169"/>
                </a:lnTo>
                <a:lnTo>
                  <a:pt x="136525" y="90169"/>
                </a:lnTo>
                <a:lnTo>
                  <a:pt x="136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823" y="3188207"/>
            <a:ext cx="3709416" cy="75285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721737" y="4790820"/>
            <a:ext cx="900430" cy="229870"/>
          </a:xfrm>
          <a:custGeom>
            <a:avLst/>
            <a:gdLst/>
            <a:ahLst/>
            <a:cxnLst/>
            <a:rect l="l" t="t" r="r" b="b"/>
            <a:pathLst>
              <a:path w="900429" h="229870">
                <a:moveTo>
                  <a:pt x="191643" y="2032"/>
                </a:moveTo>
                <a:lnTo>
                  <a:pt x="156083" y="2032"/>
                </a:lnTo>
                <a:lnTo>
                  <a:pt x="156083" y="36703"/>
                </a:lnTo>
                <a:lnTo>
                  <a:pt x="117094" y="36703"/>
                </a:lnTo>
                <a:lnTo>
                  <a:pt x="117475" y="33655"/>
                </a:lnTo>
                <a:lnTo>
                  <a:pt x="118237" y="23749"/>
                </a:lnTo>
                <a:lnTo>
                  <a:pt x="118364" y="16891"/>
                </a:lnTo>
                <a:lnTo>
                  <a:pt x="12700" y="16891"/>
                </a:lnTo>
                <a:lnTo>
                  <a:pt x="12700" y="45212"/>
                </a:lnTo>
                <a:lnTo>
                  <a:pt x="79248" y="45212"/>
                </a:lnTo>
                <a:lnTo>
                  <a:pt x="76720" y="55689"/>
                </a:lnTo>
                <a:lnTo>
                  <a:pt x="46558" y="91401"/>
                </a:lnTo>
                <a:lnTo>
                  <a:pt x="0" y="110109"/>
                </a:lnTo>
                <a:lnTo>
                  <a:pt x="13970" y="138176"/>
                </a:lnTo>
                <a:lnTo>
                  <a:pt x="62903" y="118605"/>
                </a:lnTo>
                <a:lnTo>
                  <a:pt x="96278" y="89535"/>
                </a:lnTo>
                <a:lnTo>
                  <a:pt x="110109" y="64897"/>
                </a:lnTo>
                <a:lnTo>
                  <a:pt x="156083" y="64897"/>
                </a:lnTo>
                <a:lnTo>
                  <a:pt x="156083" y="83439"/>
                </a:lnTo>
                <a:lnTo>
                  <a:pt x="107950" y="83439"/>
                </a:lnTo>
                <a:lnTo>
                  <a:pt x="107950" y="112014"/>
                </a:lnTo>
                <a:lnTo>
                  <a:pt x="156083" y="112014"/>
                </a:lnTo>
                <a:lnTo>
                  <a:pt x="156083" y="131699"/>
                </a:lnTo>
                <a:lnTo>
                  <a:pt x="191643" y="131699"/>
                </a:lnTo>
                <a:lnTo>
                  <a:pt x="191643" y="64897"/>
                </a:lnTo>
                <a:lnTo>
                  <a:pt x="191643" y="36703"/>
                </a:lnTo>
                <a:lnTo>
                  <a:pt x="191643" y="2032"/>
                </a:lnTo>
                <a:close/>
              </a:path>
              <a:path w="900429" h="229870">
                <a:moveTo>
                  <a:pt x="193421" y="181356"/>
                </a:moveTo>
                <a:lnTo>
                  <a:pt x="171678" y="147218"/>
                </a:lnTo>
                <a:lnTo>
                  <a:pt x="157480" y="140754"/>
                </a:lnTo>
                <a:lnTo>
                  <a:pt x="157480" y="175006"/>
                </a:lnTo>
                <a:lnTo>
                  <a:pt x="157480" y="187833"/>
                </a:lnTo>
                <a:lnTo>
                  <a:pt x="115316" y="200533"/>
                </a:lnTo>
                <a:lnTo>
                  <a:pt x="105689" y="200253"/>
                </a:lnTo>
                <a:lnTo>
                  <a:pt x="72644" y="187833"/>
                </a:lnTo>
                <a:lnTo>
                  <a:pt x="72644" y="175006"/>
                </a:lnTo>
                <a:lnTo>
                  <a:pt x="115316" y="162306"/>
                </a:lnTo>
                <a:lnTo>
                  <a:pt x="124815" y="162521"/>
                </a:lnTo>
                <a:lnTo>
                  <a:pt x="157480" y="175006"/>
                </a:lnTo>
                <a:lnTo>
                  <a:pt x="157480" y="140754"/>
                </a:lnTo>
                <a:lnTo>
                  <a:pt x="115316" y="134493"/>
                </a:lnTo>
                <a:lnTo>
                  <a:pt x="103873" y="134861"/>
                </a:lnTo>
                <a:lnTo>
                  <a:pt x="65747" y="143433"/>
                </a:lnTo>
                <a:lnTo>
                  <a:pt x="37515" y="174459"/>
                </a:lnTo>
                <a:lnTo>
                  <a:pt x="36830" y="181356"/>
                </a:lnTo>
                <a:lnTo>
                  <a:pt x="37515" y="188417"/>
                </a:lnTo>
                <a:lnTo>
                  <a:pt x="65747" y="219722"/>
                </a:lnTo>
                <a:lnTo>
                  <a:pt x="103873" y="228320"/>
                </a:lnTo>
                <a:lnTo>
                  <a:pt x="115316" y="228600"/>
                </a:lnTo>
                <a:lnTo>
                  <a:pt x="126568" y="228320"/>
                </a:lnTo>
                <a:lnTo>
                  <a:pt x="164363" y="219722"/>
                </a:lnTo>
                <a:lnTo>
                  <a:pt x="187934" y="200533"/>
                </a:lnTo>
                <a:lnTo>
                  <a:pt x="190830" y="194932"/>
                </a:lnTo>
                <a:lnTo>
                  <a:pt x="192722" y="188417"/>
                </a:lnTo>
                <a:lnTo>
                  <a:pt x="193421" y="181356"/>
                </a:lnTo>
                <a:close/>
              </a:path>
              <a:path w="900429" h="229870">
                <a:moveTo>
                  <a:pt x="323977" y="103378"/>
                </a:moveTo>
                <a:lnTo>
                  <a:pt x="314134" y="98717"/>
                </a:lnTo>
                <a:lnTo>
                  <a:pt x="311378" y="96901"/>
                </a:lnTo>
                <a:lnTo>
                  <a:pt x="305816" y="93256"/>
                </a:lnTo>
                <a:lnTo>
                  <a:pt x="285229" y="55511"/>
                </a:lnTo>
                <a:lnTo>
                  <a:pt x="284734" y="46482"/>
                </a:lnTo>
                <a:lnTo>
                  <a:pt x="317500" y="46482"/>
                </a:lnTo>
                <a:lnTo>
                  <a:pt x="317500" y="17907"/>
                </a:lnTo>
                <a:lnTo>
                  <a:pt x="216154" y="17907"/>
                </a:lnTo>
                <a:lnTo>
                  <a:pt x="216154" y="46482"/>
                </a:lnTo>
                <a:lnTo>
                  <a:pt x="250444" y="46482"/>
                </a:lnTo>
                <a:lnTo>
                  <a:pt x="250342" y="55511"/>
                </a:lnTo>
                <a:lnTo>
                  <a:pt x="232410" y="92710"/>
                </a:lnTo>
                <a:lnTo>
                  <a:pt x="207391" y="108839"/>
                </a:lnTo>
                <a:lnTo>
                  <a:pt x="226568" y="136398"/>
                </a:lnTo>
                <a:lnTo>
                  <a:pt x="261188" y="109397"/>
                </a:lnTo>
                <a:lnTo>
                  <a:pt x="268351" y="96901"/>
                </a:lnTo>
                <a:lnTo>
                  <a:pt x="272034" y="104521"/>
                </a:lnTo>
                <a:lnTo>
                  <a:pt x="305562" y="130683"/>
                </a:lnTo>
                <a:lnTo>
                  <a:pt x="323977" y="103378"/>
                </a:lnTo>
                <a:close/>
              </a:path>
              <a:path w="900429" h="229870">
                <a:moveTo>
                  <a:pt x="408432" y="2032"/>
                </a:moveTo>
                <a:lnTo>
                  <a:pt x="374396" y="2032"/>
                </a:lnTo>
                <a:lnTo>
                  <a:pt x="374396" y="55372"/>
                </a:lnTo>
                <a:lnTo>
                  <a:pt x="360299" y="55372"/>
                </a:lnTo>
                <a:lnTo>
                  <a:pt x="360299" y="5969"/>
                </a:lnTo>
                <a:lnTo>
                  <a:pt x="326517" y="5969"/>
                </a:lnTo>
                <a:lnTo>
                  <a:pt x="326517" y="132715"/>
                </a:lnTo>
                <a:lnTo>
                  <a:pt x="360299" y="132715"/>
                </a:lnTo>
                <a:lnTo>
                  <a:pt x="360299" y="84201"/>
                </a:lnTo>
                <a:lnTo>
                  <a:pt x="374396" y="84201"/>
                </a:lnTo>
                <a:lnTo>
                  <a:pt x="374396" y="139446"/>
                </a:lnTo>
                <a:lnTo>
                  <a:pt x="408432" y="139446"/>
                </a:lnTo>
                <a:lnTo>
                  <a:pt x="408432" y="84201"/>
                </a:lnTo>
                <a:lnTo>
                  <a:pt x="408432" y="55372"/>
                </a:lnTo>
                <a:lnTo>
                  <a:pt x="408432" y="2032"/>
                </a:lnTo>
                <a:close/>
              </a:path>
              <a:path w="900429" h="229870">
                <a:moveTo>
                  <a:pt x="409702" y="186182"/>
                </a:moveTo>
                <a:lnTo>
                  <a:pt x="408990" y="179590"/>
                </a:lnTo>
                <a:lnTo>
                  <a:pt x="407060" y="173507"/>
                </a:lnTo>
                <a:lnTo>
                  <a:pt x="404710" y="169291"/>
                </a:lnTo>
                <a:lnTo>
                  <a:pt x="403948" y="167919"/>
                </a:lnTo>
                <a:lnTo>
                  <a:pt x="373507" y="148247"/>
                </a:lnTo>
                <a:lnTo>
                  <a:pt x="373507" y="180594"/>
                </a:lnTo>
                <a:lnTo>
                  <a:pt x="373507" y="191897"/>
                </a:lnTo>
                <a:lnTo>
                  <a:pt x="329692" y="203073"/>
                </a:lnTo>
                <a:lnTo>
                  <a:pt x="319735" y="202742"/>
                </a:lnTo>
                <a:lnTo>
                  <a:pt x="285877" y="191897"/>
                </a:lnTo>
                <a:lnTo>
                  <a:pt x="286004" y="186182"/>
                </a:lnTo>
                <a:lnTo>
                  <a:pt x="285877" y="180594"/>
                </a:lnTo>
                <a:lnTo>
                  <a:pt x="329692" y="169291"/>
                </a:lnTo>
                <a:lnTo>
                  <a:pt x="339636" y="169557"/>
                </a:lnTo>
                <a:lnTo>
                  <a:pt x="373507" y="180594"/>
                </a:lnTo>
                <a:lnTo>
                  <a:pt x="373507" y="148247"/>
                </a:lnTo>
                <a:lnTo>
                  <a:pt x="329692" y="142367"/>
                </a:lnTo>
                <a:lnTo>
                  <a:pt x="317906" y="142760"/>
                </a:lnTo>
                <a:lnTo>
                  <a:pt x="279082" y="150634"/>
                </a:lnTo>
                <a:lnTo>
                  <a:pt x="250190" y="177038"/>
                </a:lnTo>
                <a:lnTo>
                  <a:pt x="250190" y="195199"/>
                </a:lnTo>
                <a:lnTo>
                  <a:pt x="279082" y="221742"/>
                </a:lnTo>
                <a:lnTo>
                  <a:pt x="317906" y="229565"/>
                </a:lnTo>
                <a:lnTo>
                  <a:pt x="329692" y="229870"/>
                </a:lnTo>
                <a:lnTo>
                  <a:pt x="341477" y="229565"/>
                </a:lnTo>
                <a:lnTo>
                  <a:pt x="380352" y="221742"/>
                </a:lnTo>
                <a:lnTo>
                  <a:pt x="404698" y="203073"/>
                </a:lnTo>
                <a:lnTo>
                  <a:pt x="407060" y="198818"/>
                </a:lnTo>
                <a:lnTo>
                  <a:pt x="408990" y="192735"/>
                </a:lnTo>
                <a:lnTo>
                  <a:pt x="409702" y="186182"/>
                </a:lnTo>
                <a:close/>
              </a:path>
              <a:path w="900429" h="229870">
                <a:moveTo>
                  <a:pt x="478917" y="127000"/>
                </a:moveTo>
                <a:lnTo>
                  <a:pt x="456311" y="104902"/>
                </a:lnTo>
                <a:lnTo>
                  <a:pt x="449961" y="105029"/>
                </a:lnTo>
                <a:lnTo>
                  <a:pt x="444627" y="107188"/>
                </a:lnTo>
                <a:lnTo>
                  <a:pt x="436118" y="115570"/>
                </a:lnTo>
                <a:lnTo>
                  <a:pt x="433959" y="120777"/>
                </a:lnTo>
                <a:lnTo>
                  <a:pt x="433959" y="133477"/>
                </a:lnTo>
                <a:lnTo>
                  <a:pt x="436118" y="138811"/>
                </a:lnTo>
                <a:lnTo>
                  <a:pt x="440436" y="143002"/>
                </a:lnTo>
                <a:lnTo>
                  <a:pt x="444627" y="147320"/>
                </a:lnTo>
                <a:lnTo>
                  <a:pt x="449961" y="149479"/>
                </a:lnTo>
                <a:lnTo>
                  <a:pt x="456311" y="149606"/>
                </a:lnTo>
                <a:lnTo>
                  <a:pt x="462407" y="149479"/>
                </a:lnTo>
                <a:lnTo>
                  <a:pt x="467741" y="147320"/>
                </a:lnTo>
                <a:lnTo>
                  <a:pt x="472059" y="143002"/>
                </a:lnTo>
                <a:lnTo>
                  <a:pt x="476377" y="138811"/>
                </a:lnTo>
                <a:lnTo>
                  <a:pt x="478663" y="133477"/>
                </a:lnTo>
                <a:lnTo>
                  <a:pt x="478917" y="127000"/>
                </a:lnTo>
                <a:close/>
              </a:path>
              <a:path w="900429" h="229870">
                <a:moveTo>
                  <a:pt x="613664" y="94869"/>
                </a:moveTo>
                <a:lnTo>
                  <a:pt x="613410" y="86741"/>
                </a:lnTo>
                <a:lnTo>
                  <a:pt x="611162" y="80010"/>
                </a:lnTo>
                <a:lnTo>
                  <a:pt x="610997" y="79502"/>
                </a:lnTo>
                <a:lnTo>
                  <a:pt x="580529" y="56476"/>
                </a:lnTo>
                <a:lnTo>
                  <a:pt x="580263" y="56413"/>
                </a:lnTo>
                <a:lnTo>
                  <a:pt x="580263" y="89916"/>
                </a:lnTo>
                <a:lnTo>
                  <a:pt x="580263" y="100203"/>
                </a:lnTo>
                <a:lnTo>
                  <a:pt x="578218" y="104140"/>
                </a:lnTo>
                <a:lnTo>
                  <a:pt x="570357" y="109474"/>
                </a:lnTo>
                <a:lnTo>
                  <a:pt x="565150" y="110871"/>
                </a:lnTo>
                <a:lnTo>
                  <a:pt x="552450" y="110871"/>
                </a:lnTo>
                <a:lnTo>
                  <a:pt x="547370" y="109474"/>
                </a:lnTo>
                <a:lnTo>
                  <a:pt x="539991" y="104140"/>
                </a:lnTo>
                <a:lnTo>
                  <a:pt x="538099" y="100203"/>
                </a:lnTo>
                <a:lnTo>
                  <a:pt x="538099" y="89916"/>
                </a:lnTo>
                <a:lnTo>
                  <a:pt x="539991" y="86233"/>
                </a:lnTo>
                <a:lnTo>
                  <a:pt x="543687" y="83693"/>
                </a:lnTo>
                <a:lnTo>
                  <a:pt x="547370" y="81280"/>
                </a:lnTo>
                <a:lnTo>
                  <a:pt x="552450" y="80010"/>
                </a:lnTo>
                <a:lnTo>
                  <a:pt x="565150" y="80010"/>
                </a:lnTo>
                <a:lnTo>
                  <a:pt x="570357" y="81280"/>
                </a:lnTo>
                <a:lnTo>
                  <a:pt x="574281" y="83693"/>
                </a:lnTo>
                <a:lnTo>
                  <a:pt x="578218" y="86233"/>
                </a:lnTo>
                <a:lnTo>
                  <a:pt x="580263" y="89916"/>
                </a:lnTo>
                <a:lnTo>
                  <a:pt x="580263" y="56413"/>
                </a:lnTo>
                <a:lnTo>
                  <a:pt x="573722" y="54813"/>
                </a:lnTo>
                <a:lnTo>
                  <a:pt x="566432" y="53809"/>
                </a:lnTo>
                <a:lnTo>
                  <a:pt x="558673" y="53467"/>
                </a:lnTo>
                <a:lnTo>
                  <a:pt x="550976" y="53809"/>
                </a:lnTo>
                <a:lnTo>
                  <a:pt x="511683" y="73279"/>
                </a:lnTo>
                <a:lnTo>
                  <a:pt x="504825" y="86741"/>
                </a:lnTo>
                <a:lnTo>
                  <a:pt x="504825" y="103251"/>
                </a:lnTo>
                <a:lnTo>
                  <a:pt x="530733" y="131191"/>
                </a:lnTo>
                <a:lnTo>
                  <a:pt x="558673" y="136398"/>
                </a:lnTo>
                <a:lnTo>
                  <a:pt x="566432" y="136067"/>
                </a:lnTo>
                <a:lnTo>
                  <a:pt x="610704" y="110871"/>
                </a:lnTo>
                <a:lnTo>
                  <a:pt x="610997" y="110490"/>
                </a:lnTo>
                <a:lnTo>
                  <a:pt x="613410" y="103251"/>
                </a:lnTo>
                <a:lnTo>
                  <a:pt x="613664" y="94869"/>
                </a:lnTo>
                <a:close/>
              </a:path>
              <a:path w="900429" h="229870">
                <a:moveTo>
                  <a:pt x="620395" y="20320"/>
                </a:moveTo>
                <a:lnTo>
                  <a:pt x="577088" y="20320"/>
                </a:lnTo>
                <a:lnTo>
                  <a:pt x="577088" y="0"/>
                </a:lnTo>
                <a:lnTo>
                  <a:pt x="541274" y="0"/>
                </a:lnTo>
                <a:lnTo>
                  <a:pt x="541274" y="20320"/>
                </a:lnTo>
                <a:lnTo>
                  <a:pt x="494538" y="20320"/>
                </a:lnTo>
                <a:lnTo>
                  <a:pt x="494538" y="48387"/>
                </a:lnTo>
                <a:lnTo>
                  <a:pt x="620395" y="48387"/>
                </a:lnTo>
                <a:lnTo>
                  <a:pt x="620395" y="20320"/>
                </a:lnTo>
                <a:close/>
              </a:path>
              <a:path w="900429" h="229870">
                <a:moveTo>
                  <a:pt x="686943" y="146177"/>
                </a:moveTo>
                <a:lnTo>
                  <a:pt x="651383" y="146177"/>
                </a:lnTo>
                <a:lnTo>
                  <a:pt x="651383" y="160782"/>
                </a:lnTo>
                <a:lnTo>
                  <a:pt x="651383" y="187071"/>
                </a:lnTo>
                <a:lnTo>
                  <a:pt x="651383" y="200025"/>
                </a:lnTo>
                <a:lnTo>
                  <a:pt x="567436" y="200025"/>
                </a:lnTo>
                <a:lnTo>
                  <a:pt x="567436" y="187071"/>
                </a:lnTo>
                <a:lnTo>
                  <a:pt x="651383" y="187071"/>
                </a:lnTo>
                <a:lnTo>
                  <a:pt x="651383" y="160782"/>
                </a:lnTo>
                <a:lnTo>
                  <a:pt x="567436" y="160782"/>
                </a:lnTo>
                <a:lnTo>
                  <a:pt x="567436" y="146177"/>
                </a:lnTo>
                <a:lnTo>
                  <a:pt x="531622" y="146177"/>
                </a:lnTo>
                <a:lnTo>
                  <a:pt x="531622" y="227457"/>
                </a:lnTo>
                <a:lnTo>
                  <a:pt x="686943" y="227457"/>
                </a:lnTo>
                <a:lnTo>
                  <a:pt x="686943" y="200025"/>
                </a:lnTo>
                <a:lnTo>
                  <a:pt x="686943" y="187071"/>
                </a:lnTo>
                <a:lnTo>
                  <a:pt x="686943" y="160782"/>
                </a:lnTo>
                <a:lnTo>
                  <a:pt x="686943" y="146177"/>
                </a:lnTo>
                <a:close/>
              </a:path>
              <a:path w="900429" h="229870">
                <a:moveTo>
                  <a:pt x="686943" y="1778"/>
                </a:moveTo>
                <a:lnTo>
                  <a:pt x="651383" y="1778"/>
                </a:lnTo>
                <a:lnTo>
                  <a:pt x="651383" y="48895"/>
                </a:lnTo>
                <a:lnTo>
                  <a:pt x="623824" y="48895"/>
                </a:lnTo>
                <a:lnTo>
                  <a:pt x="623824" y="77470"/>
                </a:lnTo>
                <a:lnTo>
                  <a:pt x="651383" y="77470"/>
                </a:lnTo>
                <a:lnTo>
                  <a:pt x="651383" y="94234"/>
                </a:lnTo>
                <a:lnTo>
                  <a:pt x="623062" y="94234"/>
                </a:lnTo>
                <a:lnTo>
                  <a:pt x="623062" y="122555"/>
                </a:lnTo>
                <a:lnTo>
                  <a:pt x="651383" y="122555"/>
                </a:lnTo>
                <a:lnTo>
                  <a:pt x="651383" y="137922"/>
                </a:lnTo>
                <a:lnTo>
                  <a:pt x="686943" y="137922"/>
                </a:lnTo>
                <a:lnTo>
                  <a:pt x="686943" y="1778"/>
                </a:lnTo>
                <a:close/>
              </a:path>
              <a:path w="900429" h="229870">
                <a:moveTo>
                  <a:pt x="827024" y="132207"/>
                </a:moveTo>
                <a:lnTo>
                  <a:pt x="824344" y="109093"/>
                </a:lnTo>
                <a:lnTo>
                  <a:pt x="823722" y="103632"/>
                </a:lnTo>
                <a:lnTo>
                  <a:pt x="816483" y="105029"/>
                </a:lnTo>
                <a:lnTo>
                  <a:pt x="758723" y="109054"/>
                </a:lnTo>
                <a:lnTo>
                  <a:pt x="751205" y="109093"/>
                </a:lnTo>
                <a:lnTo>
                  <a:pt x="751205" y="88265"/>
                </a:lnTo>
                <a:lnTo>
                  <a:pt x="816991" y="88265"/>
                </a:lnTo>
                <a:lnTo>
                  <a:pt x="816991" y="14859"/>
                </a:lnTo>
                <a:lnTo>
                  <a:pt x="715645" y="14859"/>
                </a:lnTo>
                <a:lnTo>
                  <a:pt x="715645" y="42672"/>
                </a:lnTo>
                <a:lnTo>
                  <a:pt x="781304" y="42672"/>
                </a:lnTo>
                <a:lnTo>
                  <a:pt x="781304" y="62103"/>
                </a:lnTo>
                <a:lnTo>
                  <a:pt x="715899" y="62103"/>
                </a:lnTo>
                <a:lnTo>
                  <a:pt x="715899" y="137668"/>
                </a:lnTo>
                <a:lnTo>
                  <a:pt x="733298" y="137668"/>
                </a:lnTo>
                <a:lnTo>
                  <a:pt x="762635" y="137350"/>
                </a:lnTo>
                <a:lnTo>
                  <a:pt x="800735" y="135509"/>
                </a:lnTo>
                <a:lnTo>
                  <a:pt x="820521" y="133261"/>
                </a:lnTo>
                <a:lnTo>
                  <a:pt x="827024" y="132207"/>
                </a:lnTo>
                <a:close/>
              </a:path>
              <a:path w="900429" h="229870">
                <a:moveTo>
                  <a:pt x="900303" y="151892"/>
                </a:moveTo>
                <a:lnTo>
                  <a:pt x="741934" y="151892"/>
                </a:lnTo>
                <a:lnTo>
                  <a:pt x="741934" y="180467"/>
                </a:lnTo>
                <a:lnTo>
                  <a:pt x="864743" y="180467"/>
                </a:lnTo>
                <a:lnTo>
                  <a:pt x="864743" y="229870"/>
                </a:lnTo>
                <a:lnTo>
                  <a:pt x="900303" y="229870"/>
                </a:lnTo>
                <a:lnTo>
                  <a:pt x="900303" y="151892"/>
                </a:lnTo>
                <a:close/>
              </a:path>
              <a:path w="900429" h="229870">
                <a:moveTo>
                  <a:pt x="900303" y="2032"/>
                </a:moveTo>
                <a:lnTo>
                  <a:pt x="864743" y="2032"/>
                </a:lnTo>
                <a:lnTo>
                  <a:pt x="864743" y="32766"/>
                </a:lnTo>
                <a:lnTo>
                  <a:pt x="829437" y="32766"/>
                </a:lnTo>
                <a:lnTo>
                  <a:pt x="829437" y="61087"/>
                </a:lnTo>
                <a:lnTo>
                  <a:pt x="864743" y="61087"/>
                </a:lnTo>
                <a:lnTo>
                  <a:pt x="864743" y="81788"/>
                </a:lnTo>
                <a:lnTo>
                  <a:pt x="829437" y="81788"/>
                </a:lnTo>
                <a:lnTo>
                  <a:pt x="829437" y="109855"/>
                </a:lnTo>
                <a:lnTo>
                  <a:pt x="864743" y="109855"/>
                </a:lnTo>
                <a:lnTo>
                  <a:pt x="864743" y="142621"/>
                </a:lnTo>
                <a:lnTo>
                  <a:pt x="900303" y="142621"/>
                </a:lnTo>
                <a:lnTo>
                  <a:pt x="900303" y="20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2794" y="5161914"/>
            <a:ext cx="350520" cy="189865"/>
          </a:xfrm>
          <a:custGeom>
            <a:avLst/>
            <a:gdLst/>
            <a:ahLst/>
            <a:cxnLst/>
            <a:rect l="l" t="t" r="r" b="b"/>
            <a:pathLst>
              <a:path w="350519" h="189864">
                <a:moveTo>
                  <a:pt x="133388" y="6731"/>
                </a:moveTo>
                <a:lnTo>
                  <a:pt x="115709" y="6731"/>
                </a:lnTo>
                <a:lnTo>
                  <a:pt x="115709" y="28448"/>
                </a:lnTo>
                <a:lnTo>
                  <a:pt x="115709" y="42672"/>
                </a:lnTo>
                <a:lnTo>
                  <a:pt x="115709" y="64897"/>
                </a:lnTo>
                <a:lnTo>
                  <a:pt x="36461" y="64897"/>
                </a:lnTo>
                <a:lnTo>
                  <a:pt x="36461" y="42672"/>
                </a:lnTo>
                <a:lnTo>
                  <a:pt x="115709" y="42672"/>
                </a:lnTo>
                <a:lnTo>
                  <a:pt x="115709" y="28448"/>
                </a:lnTo>
                <a:lnTo>
                  <a:pt x="36461" y="28448"/>
                </a:lnTo>
                <a:lnTo>
                  <a:pt x="36461" y="6731"/>
                </a:lnTo>
                <a:lnTo>
                  <a:pt x="18973" y="6731"/>
                </a:lnTo>
                <a:lnTo>
                  <a:pt x="18973" y="79121"/>
                </a:lnTo>
                <a:lnTo>
                  <a:pt x="133388" y="79121"/>
                </a:lnTo>
                <a:lnTo>
                  <a:pt x="133388" y="64897"/>
                </a:lnTo>
                <a:lnTo>
                  <a:pt x="133388" y="42672"/>
                </a:lnTo>
                <a:lnTo>
                  <a:pt x="133388" y="28448"/>
                </a:lnTo>
                <a:lnTo>
                  <a:pt x="133388" y="6731"/>
                </a:lnTo>
                <a:close/>
              </a:path>
              <a:path w="350519" h="189864">
                <a:moveTo>
                  <a:pt x="152539" y="98044"/>
                </a:moveTo>
                <a:lnTo>
                  <a:pt x="0" y="98044"/>
                </a:lnTo>
                <a:lnTo>
                  <a:pt x="0" y="112014"/>
                </a:lnTo>
                <a:lnTo>
                  <a:pt x="67157" y="112014"/>
                </a:lnTo>
                <a:lnTo>
                  <a:pt x="67157" y="166751"/>
                </a:lnTo>
                <a:lnTo>
                  <a:pt x="84467" y="166751"/>
                </a:lnTo>
                <a:lnTo>
                  <a:pt x="84467" y="112014"/>
                </a:lnTo>
                <a:lnTo>
                  <a:pt x="152539" y="112014"/>
                </a:lnTo>
                <a:lnTo>
                  <a:pt x="152539" y="98044"/>
                </a:lnTo>
                <a:close/>
              </a:path>
              <a:path w="350519" h="189864">
                <a:moveTo>
                  <a:pt x="262013" y="118364"/>
                </a:moveTo>
                <a:lnTo>
                  <a:pt x="231051" y="91617"/>
                </a:lnTo>
                <a:lnTo>
                  <a:pt x="227279" y="85090"/>
                </a:lnTo>
                <a:lnTo>
                  <a:pt x="224675" y="79629"/>
                </a:lnTo>
                <a:lnTo>
                  <a:pt x="222402" y="73228"/>
                </a:lnTo>
                <a:lnTo>
                  <a:pt x="220764" y="66763"/>
                </a:lnTo>
                <a:lnTo>
                  <a:pt x="219735" y="60223"/>
                </a:lnTo>
                <a:lnTo>
                  <a:pt x="219341" y="53594"/>
                </a:lnTo>
                <a:lnTo>
                  <a:pt x="219341" y="42672"/>
                </a:lnTo>
                <a:lnTo>
                  <a:pt x="255790" y="42672"/>
                </a:lnTo>
                <a:lnTo>
                  <a:pt x="255790" y="28448"/>
                </a:lnTo>
                <a:lnTo>
                  <a:pt x="219722" y="28448"/>
                </a:lnTo>
                <a:lnTo>
                  <a:pt x="219722" y="3302"/>
                </a:lnTo>
                <a:lnTo>
                  <a:pt x="202069" y="3302"/>
                </a:lnTo>
                <a:lnTo>
                  <a:pt x="202069" y="28448"/>
                </a:lnTo>
                <a:lnTo>
                  <a:pt x="164858" y="28448"/>
                </a:lnTo>
                <a:lnTo>
                  <a:pt x="164858" y="42672"/>
                </a:lnTo>
                <a:lnTo>
                  <a:pt x="201942" y="42672"/>
                </a:lnTo>
                <a:lnTo>
                  <a:pt x="201942" y="53594"/>
                </a:lnTo>
                <a:lnTo>
                  <a:pt x="190538" y="93383"/>
                </a:lnTo>
                <a:lnTo>
                  <a:pt x="160159" y="121158"/>
                </a:lnTo>
                <a:lnTo>
                  <a:pt x="169938" y="134747"/>
                </a:lnTo>
                <a:lnTo>
                  <a:pt x="199821" y="108153"/>
                </a:lnTo>
                <a:lnTo>
                  <a:pt x="210959" y="85090"/>
                </a:lnTo>
                <a:lnTo>
                  <a:pt x="214096" y="92786"/>
                </a:lnTo>
                <a:lnTo>
                  <a:pt x="238658" y="123939"/>
                </a:lnTo>
                <a:lnTo>
                  <a:pt x="252107" y="131953"/>
                </a:lnTo>
                <a:lnTo>
                  <a:pt x="262013" y="118364"/>
                </a:lnTo>
                <a:close/>
              </a:path>
              <a:path w="350519" h="189864">
                <a:moveTo>
                  <a:pt x="299351" y="0"/>
                </a:moveTo>
                <a:lnTo>
                  <a:pt x="281698" y="0"/>
                </a:lnTo>
                <a:lnTo>
                  <a:pt x="281698" y="66040"/>
                </a:lnTo>
                <a:lnTo>
                  <a:pt x="247281" y="66040"/>
                </a:lnTo>
                <a:lnTo>
                  <a:pt x="247281" y="80391"/>
                </a:lnTo>
                <a:lnTo>
                  <a:pt x="281698" y="80391"/>
                </a:lnTo>
                <a:lnTo>
                  <a:pt x="281698" y="167132"/>
                </a:lnTo>
                <a:lnTo>
                  <a:pt x="299351" y="167132"/>
                </a:lnTo>
                <a:lnTo>
                  <a:pt x="299351" y="0"/>
                </a:lnTo>
                <a:close/>
              </a:path>
              <a:path w="350519" h="189864">
                <a:moveTo>
                  <a:pt x="350151" y="138049"/>
                </a:moveTo>
                <a:lnTo>
                  <a:pt x="329323" y="138049"/>
                </a:lnTo>
                <a:lnTo>
                  <a:pt x="319544" y="189357"/>
                </a:lnTo>
                <a:lnTo>
                  <a:pt x="335292" y="189357"/>
                </a:lnTo>
                <a:lnTo>
                  <a:pt x="350151" y="138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2044" y="5161914"/>
            <a:ext cx="662940" cy="395605"/>
          </a:xfrm>
          <a:custGeom>
            <a:avLst/>
            <a:gdLst/>
            <a:ahLst/>
            <a:cxnLst/>
            <a:rect l="l" t="t" r="r" b="b"/>
            <a:pathLst>
              <a:path w="662939" h="395604">
                <a:moveTo>
                  <a:pt x="152603" y="295275"/>
                </a:moveTo>
                <a:lnTo>
                  <a:pt x="129489" y="295275"/>
                </a:lnTo>
                <a:lnTo>
                  <a:pt x="130683" y="288239"/>
                </a:lnTo>
                <a:lnTo>
                  <a:pt x="131610" y="281559"/>
                </a:lnTo>
                <a:lnTo>
                  <a:pt x="132308" y="275272"/>
                </a:lnTo>
                <a:lnTo>
                  <a:pt x="132791" y="269367"/>
                </a:lnTo>
                <a:lnTo>
                  <a:pt x="133172" y="261874"/>
                </a:lnTo>
                <a:lnTo>
                  <a:pt x="133261" y="256667"/>
                </a:lnTo>
                <a:lnTo>
                  <a:pt x="133172" y="236474"/>
                </a:lnTo>
                <a:lnTo>
                  <a:pt x="19164" y="236474"/>
                </a:lnTo>
                <a:lnTo>
                  <a:pt x="19164" y="250698"/>
                </a:lnTo>
                <a:lnTo>
                  <a:pt x="115773" y="250698"/>
                </a:lnTo>
                <a:lnTo>
                  <a:pt x="115671" y="261874"/>
                </a:lnTo>
                <a:lnTo>
                  <a:pt x="115646" y="263271"/>
                </a:lnTo>
                <a:lnTo>
                  <a:pt x="114630" y="277749"/>
                </a:lnTo>
                <a:lnTo>
                  <a:pt x="113487" y="286004"/>
                </a:lnTo>
                <a:lnTo>
                  <a:pt x="111582" y="295275"/>
                </a:lnTo>
                <a:lnTo>
                  <a:pt x="0" y="295275"/>
                </a:lnTo>
                <a:lnTo>
                  <a:pt x="0" y="309499"/>
                </a:lnTo>
                <a:lnTo>
                  <a:pt x="67132" y="309499"/>
                </a:lnTo>
                <a:lnTo>
                  <a:pt x="67132" y="337947"/>
                </a:lnTo>
                <a:lnTo>
                  <a:pt x="15621" y="337947"/>
                </a:lnTo>
                <a:lnTo>
                  <a:pt x="15621" y="352171"/>
                </a:lnTo>
                <a:lnTo>
                  <a:pt x="116281" y="352171"/>
                </a:lnTo>
                <a:lnTo>
                  <a:pt x="116281" y="395351"/>
                </a:lnTo>
                <a:lnTo>
                  <a:pt x="133934" y="395351"/>
                </a:lnTo>
                <a:lnTo>
                  <a:pt x="133934" y="337947"/>
                </a:lnTo>
                <a:lnTo>
                  <a:pt x="84785" y="337947"/>
                </a:lnTo>
                <a:lnTo>
                  <a:pt x="84785" y="309499"/>
                </a:lnTo>
                <a:lnTo>
                  <a:pt x="152603" y="309499"/>
                </a:lnTo>
                <a:lnTo>
                  <a:pt x="152603" y="295275"/>
                </a:lnTo>
                <a:close/>
              </a:path>
              <a:path w="662939" h="395604">
                <a:moveTo>
                  <a:pt x="238582" y="347726"/>
                </a:moveTo>
                <a:lnTo>
                  <a:pt x="237299" y="337312"/>
                </a:lnTo>
                <a:lnTo>
                  <a:pt x="236677" y="332232"/>
                </a:lnTo>
                <a:lnTo>
                  <a:pt x="229692" y="333502"/>
                </a:lnTo>
                <a:lnTo>
                  <a:pt x="185496" y="337312"/>
                </a:lnTo>
                <a:lnTo>
                  <a:pt x="185496" y="248285"/>
                </a:lnTo>
                <a:lnTo>
                  <a:pt x="167843" y="248285"/>
                </a:lnTo>
                <a:lnTo>
                  <a:pt x="167843" y="352933"/>
                </a:lnTo>
                <a:lnTo>
                  <a:pt x="178638" y="352933"/>
                </a:lnTo>
                <a:lnTo>
                  <a:pt x="222021" y="350189"/>
                </a:lnTo>
                <a:lnTo>
                  <a:pt x="230149" y="349059"/>
                </a:lnTo>
                <a:lnTo>
                  <a:pt x="238582" y="347726"/>
                </a:lnTo>
                <a:close/>
              </a:path>
              <a:path w="662939" h="395604">
                <a:moveTo>
                  <a:pt x="302717" y="228600"/>
                </a:moveTo>
                <a:lnTo>
                  <a:pt x="285826" y="228600"/>
                </a:lnTo>
                <a:lnTo>
                  <a:pt x="285826" y="295402"/>
                </a:lnTo>
                <a:lnTo>
                  <a:pt x="264363" y="295402"/>
                </a:lnTo>
                <a:lnTo>
                  <a:pt x="264363" y="231902"/>
                </a:lnTo>
                <a:lnTo>
                  <a:pt x="247853" y="231902"/>
                </a:lnTo>
                <a:lnTo>
                  <a:pt x="247853" y="386715"/>
                </a:lnTo>
                <a:lnTo>
                  <a:pt x="264363" y="386715"/>
                </a:lnTo>
                <a:lnTo>
                  <a:pt x="264363" y="309880"/>
                </a:lnTo>
                <a:lnTo>
                  <a:pt x="285826" y="309880"/>
                </a:lnTo>
                <a:lnTo>
                  <a:pt x="285826" y="395351"/>
                </a:lnTo>
                <a:lnTo>
                  <a:pt x="302717" y="395351"/>
                </a:lnTo>
                <a:lnTo>
                  <a:pt x="302717" y="309880"/>
                </a:lnTo>
                <a:lnTo>
                  <a:pt x="302717" y="295402"/>
                </a:lnTo>
                <a:lnTo>
                  <a:pt x="302717" y="228600"/>
                </a:lnTo>
                <a:close/>
              </a:path>
              <a:path w="662939" h="395604">
                <a:moveTo>
                  <a:pt x="401396" y="17907"/>
                </a:moveTo>
                <a:lnTo>
                  <a:pt x="322148" y="17907"/>
                </a:lnTo>
                <a:lnTo>
                  <a:pt x="322148" y="32004"/>
                </a:lnTo>
                <a:lnTo>
                  <a:pt x="383489" y="32004"/>
                </a:lnTo>
                <a:lnTo>
                  <a:pt x="381342" y="46177"/>
                </a:lnTo>
                <a:lnTo>
                  <a:pt x="364185" y="83693"/>
                </a:lnTo>
                <a:lnTo>
                  <a:pt x="329641" y="113715"/>
                </a:lnTo>
                <a:lnTo>
                  <a:pt x="314147" y="122047"/>
                </a:lnTo>
                <a:lnTo>
                  <a:pt x="323418" y="136398"/>
                </a:lnTo>
                <a:lnTo>
                  <a:pt x="359714" y="113258"/>
                </a:lnTo>
                <a:lnTo>
                  <a:pt x="389369" y="74866"/>
                </a:lnTo>
                <a:lnTo>
                  <a:pt x="400926" y="29959"/>
                </a:lnTo>
                <a:lnTo>
                  <a:pt x="401396" y="17907"/>
                </a:lnTo>
                <a:close/>
              </a:path>
              <a:path w="662939" h="395604">
                <a:moveTo>
                  <a:pt x="451053" y="0"/>
                </a:moveTo>
                <a:lnTo>
                  <a:pt x="433146" y="0"/>
                </a:lnTo>
                <a:lnTo>
                  <a:pt x="433146" y="166751"/>
                </a:lnTo>
                <a:lnTo>
                  <a:pt x="451053" y="166751"/>
                </a:lnTo>
                <a:lnTo>
                  <a:pt x="451053" y="0"/>
                </a:lnTo>
                <a:close/>
              </a:path>
              <a:path w="662939" h="395604">
                <a:moveTo>
                  <a:pt x="565226" y="12700"/>
                </a:moveTo>
                <a:lnTo>
                  <a:pt x="481152" y="12700"/>
                </a:lnTo>
                <a:lnTo>
                  <a:pt x="481152" y="27178"/>
                </a:lnTo>
                <a:lnTo>
                  <a:pt x="547954" y="27178"/>
                </a:lnTo>
                <a:lnTo>
                  <a:pt x="547827" y="32385"/>
                </a:lnTo>
                <a:lnTo>
                  <a:pt x="547573" y="38481"/>
                </a:lnTo>
                <a:lnTo>
                  <a:pt x="546938" y="45351"/>
                </a:lnTo>
                <a:lnTo>
                  <a:pt x="546430" y="52324"/>
                </a:lnTo>
                <a:lnTo>
                  <a:pt x="545287" y="60325"/>
                </a:lnTo>
                <a:lnTo>
                  <a:pt x="543509" y="69596"/>
                </a:lnTo>
                <a:lnTo>
                  <a:pt x="561035" y="71247"/>
                </a:lnTo>
                <a:lnTo>
                  <a:pt x="565099" y="34417"/>
                </a:lnTo>
                <a:lnTo>
                  <a:pt x="565226" y="12700"/>
                </a:lnTo>
                <a:close/>
              </a:path>
              <a:path w="662939" h="395604">
                <a:moveTo>
                  <a:pt x="576783" y="93091"/>
                </a:moveTo>
                <a:lnTo>
                  <a:pt x="576021" y="84455"/>
                </a:lnTo>
                <a:lnTo>
                  <a:pt x="575640" y="80137"/>
                </a:lnTo>
                <a:lnTo>
                  <a:pt x="569302" y="81026"/>
                </a:lnTo>
                <a:lnTo>
                  <a:pt x="529412" y="84226"/>
                </a:lnTo>
                <a:lnTo>
                  <a:pt x="522681" y="84455"/>
                </a:lnTo>
                <a:lnTo>
                  <a:pt x="522681" y="50038"/>
                </a:lnTo>
                <a:lnTo>
                  <a:pt x="505155" y="50038"/>
                </a:lnTo>
                <a:lnTo>
                  <a:pt x="505155" y="85090"/>
                </a:lnTo>
                <a:lnTo>
                  <a:pt x="487375" y="85471"/>
                </a:lnTo>
                <a:lnTo>
                  <a:pt x="481660" y="85471"/>
                </a:lnTo>
                <a:lnTo>
                  <a:pt x="476326" y="85598"/>
                </a:lnTo>
                <a:lnTo>
                  <a:pt x="471119" y="85598"/>
                </a:lnTo>
                <a:lnTo>
                  <a:pt x="472770" y="99949"/>
                </a:lnTo>
                <a:lnTo>
                  <a:pt x="513892" y="99110"/>
                </a:lnTo>
                <a:lnTo>
                  <a:pt x="559066" y="95656"/>
                </a:lnTo>
                <a:lnTo>
                  <a:pt x="567969" y="94449"/>
                </a:lnTo>
                <a:lnTo>
                  <a:pt x="576783" y="93091"/>
                </a:lnTo>
                <a:close/>
              </a:path>
              <a:path w="662939" h="395604">
                <a:moveTo>
                  <a:pt x="609676" y="148844"/>
                </a:moveTo>
                <a:lnTo>
                  <a:pt x="514172" y="148844"/>
                </a:lnTo>
                <a:lnTo>
                  <a:pt x="514172" y="113919"/>
                </a:lnTo>
                <a:lnTo>
                  <a:pt x="496392" y="113919"/>
                </a:lnTo>
                <a:lnTo>
                  <a:pt x="496392" y="163195"/>
                </a:lnTo>
                <a:lnTo>
                  <a:pt x="609676" y="163195"/>
                </a:lnTo>
                <a:lnTo>
                  <a:pt x="609676" y="148844"/>
                </a:lnTo>
                <a:close/>
              </a:path>
              <a:path w="662939" h="395604">
                <a:moveTo>
                  <a:pt x="627202" y="53086"/>
                </a:moveTo>
                <a:lnTo>
                  <a:pt x="604342" y="53086"/>
                </a:lnTo>
                <a:lnTo>
                  <a:pt x="604342" y="0"/>
                </a:lnTo>
                <a:lnTo>
                  <a:pt x="586308" y="0"/>
                </a:lnTo>
                <a:lnTo>
                  <a:pt x="586308" y="125222"/>
                </a:lnTo>
                <a:lnTo>
                  <a:pt x="604342" y="125222"/>
                </a:lnTo>
                <a:lnTo>
                  <a:pt x="604342" y="67957"/>
                </a:lnTo>
                <a:lnTo>
                  <a:pt x="627202" y="67957"/>
                </a:lnTo>
                <a:lnTo>
                  <a:pt x="627202" y="53086"/>
                </a:lnTo>
                <a:close/>
              </a:path>
              <a:path w="662939" h="395604">
                <a:moveTo>
                  <a:pt x="662381" y="138049"/>
                </a:moveTo>
                <a:lnTo>
                  <a:pt x="641553" y="138049"/>
                </a:lnTo>
                <a:lnTo>
                  <a:pt x="631774" y="189357"/>
                </a:lnTo>
                <a:lnTo>
                  <a:pt x="647522" y="189357"/>
                </a:lnTo>
                <a:lnTo>
                  <a:pt x="662381" y="138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586230" y="5161534"/>
            <a:ext cx="2047875" cy="396240"/>
            <a:chOff x="1586230" y="5161534"/>
            <a:chExt cx="2047875" cy="39624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8430" y="5161534"/>
              <a:ext cx="1685674" cy="3958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86230" y="5390515"/>
              <a:ext cx="458470" cy="167640"/>
            </a:xfrm>
            <a:custGeom>
              <a:avLst/>
              <a:gdLst/>
              <a:ahLst/>
              <a:cxnLst/>
              <a:rect l="l" t="t" r="r" b="b"/>
              <a:pathLst>
                <a:path w="458469" h="167639">
                  <a:moveTo>
                    <a:pt x="132842" y="97536"/>
                  </a:moveTo>
                  <a:lnTo>
                    <a:pt x="18287" y="97536"/>
                  </a:lnTo>
                  <a:lnTo>
                    <a:pt x="18287" y="110744"/>
                  </a:lnTo>
                  <a:lnTo>
                    <a:pt x="115443" y="110744"/>
                  </a:lnTo>
                  <a:lnTo>
                    <a:pt x="115443" y="123698"/>
                  </a:lnTo>
                  <a:lnTo>
                    <a:pt x="18414" y="123698"/>
                  </a:lnTo>
                  <a:lnTo>
                    <a:pt x="18414" y="164973"/>
                  </a:lnTo>
                  <a:lnTo>
                    <a:pt x="137540" y="164973"/>
                  </a:lnTo>
                  <a:lnTo>
                    <a:pt x="137540" y="151384"/>
                  </a:lnTo>
                  <a:lnTo>
                    <a:pt x="35813" y="151384"/>
                  </a:lnTo>
                  <a:lnTo>
                    <a:pt x="35813" y="136525"/>
                  </a:lnTo>
                  <a:lnTo>
                    <a:pt x="132842" y="136525"/>
                  </a:lnTo>
                  <a:lnTo>
                    <a:pt x="132842" y="97536"/>
                  </a:lnTo>
                  <a:close/>
                </a:path>
                <a:path w="458469" h="167639">
                  <a:moveTo>
                    <a:pt x="84708" y="83185"/>
                  </a:moveTo>
                  <a:lnTo>
                    <a:pt x="67056" y="83185"/>
                  </a:lnTo>
                  <a:lnTo>
                    <a:pt x="67056" y="97536"/>
                  </a:lnTo>
                  <a:lnTo>
                    <a:pt x="84708" y="97536"/>
                  </a:lnTo>
                  <a:lnTo>
                    <a:pt x="84708" y="83185"/>
                  </a:lnTo>
                  <a:close/>
                </a:path>
                <a:path w="458469" h="167639">
                  <a:moveTo>
                    <a:pt x="152019" y="69215"/>
                  </a:moveTo>
                  <a:lnTo>
                    <a:pt x="0" y="69215"/>
                  </a:lnTo>
                  <a:lnTo>
                    <a:pt x="0" y="83185"/>
                  </a:lnTo>
                  <a:lnTo>
                    <a:pt x="152019" y="83185"/>
                  </a:lnTo>
                  <a:lnTo>
                    <a:pt x="152019" y="69215"/>
                  </a:lnTo>
                  <a:close/>
                </a:path>
                <a:path w="458469" h="167639">
                  <a:moveTo>
                    <a:pt x="407543" y="15113"/>
                  </a:moveTo>
                  <a:lnTo>
                    <a:pt x="329438" y="15113"/>
                  </a:lnTo>
                  <a:lnTo>
                    <a:pt x="329438" y="29464"/>
                  </a:lnTo>
                  <a:lnTo>
                    <a:pt x="389508" y="29464"/>
                  </a:lnTo>
                  <a:lnTo>
                    <a:pt x="389508" y="61722"/>
                  </a:lnTo>
                  <a:lnTo>
                    <a:pt x="329564" y="61722"/>
                  </a:lnTo>
                  <a:lnTo>
                    <a:pt x="329564" y="127127"/>
                  </a:lnTo>
                  <a:lnTo>
                    <a:pt x="343662" y="127127"/>
                  </a:lnTo>
                  <a:lnTo>
                    <a:pt x="350926" y="127083"/>
                  </a:lnTo>
                  <a:lnTo>
                    <a:pt x="392556" y="125333"/>
                  </a:lnTo>
                  <a:lnTo>
                    <a:pt x="427863" y="120904"/>
                  </a:lnTo>
                  <a:lnTo>
                    <a:pt x="426818" y="112395"/>
                  </a:lnTo>
                  <a:lnTo>
                    <a:pt x="347599" y="112395"/>
                  </a:lnTo>
                  <a:lnTo>
                    <a:pt x="347599" y="75946"/>
                  </a:lnTo>
                  <a:lnTo>
                    <a:pt x="407543" y="75946"/>
                  </a:lnTo>
                  <a:lnTo>
                    <a:pt x="407543" y="15113"/>
                  </a:lnTo>
                  <a:close/>
                </a:path>
                <a:path w="458469" h="167639">
                  <a:moveTo>
                    <a:pt x="426084" y="106426"/>
                  </a:moveTo>
                  <a:lnTo>
                    <a:pt x="386540" y="111125"/>
                  </a:lnTo>
                  <a:lnTo>
                    <a:pt x="347599" y="112395"/>
                  </a:lnTo>
                  <a:lnTo>
                    <a:pt x="426818" y="112395"/>
                  </a:lnTo>
                  <a:lnTo>
                    <a:pt x="426084" y="106426"/>
                  </a:lnTo>
                  <a:close/>
                </a:path>
                <a:path w="458469" h="167639">
                  <a:moveTo>
                    <a:pt x="75945" y="1905"/>
                  </a:moveTo>
                  <a:lnTo>
                    <a:pt x="32131" y="9271"/>
                  </a:lnTo>
                  <a:lnTo>
                    <a:pt x="16382" y="30480"/>
                  </a:lnTo>
                  <a:lnTo>
                    <a:pt x="17432" y="37101"/>
                  </a:lnTo>
                  <a:lnTo>
                    <a:pt x="50800" y="57483"/>
                  </a:lnTo>
                  <a:lnTo>
                    <a:pt x="75945" y="59309"/>
                  </a:lnTo>
                  <a:lnTo>
                    <a:pt x="89328" y="58854"/>
                  </a:lnTo>
                  <a:lnTo>
                    <a:pt x="126597" y="47821"/>
                  </a:lnTo>
                  <a:lnTo>
                    <a:pt x="128301" y="46101"/>
                  </a:lnTo>
                  <a:lnTo>
                    <a:pt x="75945" y="46101"/>
                  </a:lnTo>
                  <a:lnTo>
                    <a:pt x="66520" y="45862"/>
                  </a:lnTo>
                  <a:lnTo>
                    <a:pt x="34797" y="35687"/>
                  </a:lnTo>
                  <a:lnTo>
                    <a:pt x="34797" y="25527"/>
                  </a:lnTo>
                  <a:lnTo>
                    <a:pt x="75945" y="15113"/>
                  </a:lnTo>
                  <a:lnTo>
                    <a:pt x="128314" y="15113"/>
                  </a:lnTo>
                  <a:lnTo>
                    <a:pt x="126597" y="13388"/>
                  </a:lnTo>
                  <a:lnTo>
                    <a:pt x="119761" y="9271"/>
                  </a:lnTo>
                  <a:lnTo>
                    <a:pt x="111236" y="6084"/>
                  </a:lnTo>
                  <a:lnTo>
                    <a:pt x="101092" y="3778"/>
                  </a:lnTo>
                  <a:lnTo>
                    <a:pt x="89328" y="2377"/>
                  </a:lnTo>
                  <a:lnTo>
                    <a:pt x="75945" y="1905"/>
                  </a:lnTo>
                  <a:close/>
                </a:path>
                <a:path w="458469" h="167639">
                  <a:moveTo>
                    <a:pt x="128314" y="15113"/>
                  </a:moveTo>
                  <a:lnTo>
                    <a:pt x="75945" y="15113"/>
                  </a:lnTo>
                  <a:lnTo>
                    <a:pt x="85371" y="15426"/>
                  </a:lnTo>
                  <a:lnTo>
                    <a:pt x="93630" y="16192"/>
                  </a:lnTo>
                  <a:lnTo>
                    <a:pt x="100699" y="17434"/>
                  </a:lnTo>
                  <a:lnTo>
                    <a:pt x="106552" y="19177"/>
                  </a:lnTo>
                  <a:lnTo>
                    <a:pt x="113664" y="21844"/>
                  </a:lnTo>
                  <a:lnTo>
                    <a:pt x="117220" y="25527"/>
                  </a:lnTo>
                  <a:lnTo>
                    <a:pt x="117220" y="35687"/>
                  </a:lnTo>
                  <a:lnTo>
                    <a:pt x="75945" y="46101"/>
                  </a:lnTo>
                  <a:lnTo>
                    <a:pt x="128301" y="46101"/>
                  </a:lnTo>
                  <a:lnTo>
                    <a:pt x="131492" y="42878"/>
                  </a:lnTo>
                  <a:lnTo>
                    <a:pt x="134459" y="37101"/>
                  </a:lnTo>
                  <a:lnTo>
                    <a:pt x="135508" y="30480"/>
                  </a:lnTo>
                  <a:lnTo>
                    <a:pt x="134459" y="24004"/>
                  </a:lnTo>
                  <a:lnTo>
                    <a:pt x="131492" y="18303"/>
                  </a:lnTo>
                  <a:lnTo>
                    <a:pt x="128314" y="15113"/>
                  </a:lnTo>
                  <a:close/>
                </a:path>
                <a:path w="458469" h="167639">
                  <a:moveTo>
                    <a:pt x="245618" y="14732"/>
                  </a:moveTo>
                  <a:lnTo>
                    <a:pt x="167131" y="14732"/>
                  </a:lnTo>
                  <a:lnTo>
                    <a:pt x="167131" y="127254"/>
                  </a:lnTo>
                  <a:lnTo>
                    <a:pt x="180594" y="127254"/>
                  </a:lnTo>
                  <a:lnTo>
                    <a:pt x="195278" y="127158"/>
                  </a:lnTo>
                  <a:lnTo>
                    <a:pt x="242443" y="124587"/>
                  </a:lnTo>
                  <a:lnTo>
                    <a:pt x="259206" y="122047"/>
                  </a:lnTo>
                  <a:lnTo>
                    <a:pt x="258155" y="112903"/>
                  </a:lnTo>
                  <a:lnTo>
                    <a:pt x="185038" y="112903"/>
                  </a:lnTo>
                  <a:lnTo>
                    <a:pt x="185038" y="75565"/>
                  </a:lnTo>
                  <a:lnTo>
                    <a:pt x="242315" y="75565"/>
                  </a:lnTo>
                  <a:lnTo>
                    <a:pt x="242315" y="61468"/>
                  </a:lnTo>
                  <a:lnTo>
                    <a:pt x="185038" y="61468"/>
                  </a:lnTo>
                  <a:lnTo>
                    <a:pt x="185038" y="29210"/>
                  </a:lnTo>
                  <a:lnTo>
                    <a:pt x="245618" y="29210"/>
                  </a:lnTo>
                  <a:lnTo>
                    <a:pt x="245618" y="14732"/>
                  </a:lnTo>
                  <a:close/>
                </a:path>
                <a:path w="458469" h="167639">
                  <a:moveTo>
                    <a:pt x="257556" y="107696"/>
                  </a:moveTo>
                  <a:lnTo>
                    <a:pt x="218820" y="112141"/>
                  </a:lnTo>
                  <a:lnTo>
                    <a:pt x="185038" y="112903"/>
                  </a:lnTo>
                  <a:lnTo>
                    <a:pt x="258155" y="112903"/>
                  </a:lnTo>
                  <a:lnTo>
                    <a:pt x="257556" y="107696"/>
                  </a:lnTo>
                  <a:close/>
                </a:path>
                <a:path w="458469" h="167639">
                  <a:moveTo>
                    <a:pt x="458469" y="0"/>
                  </a:moveTo>
                  <a:lnTo>
                    <a:pt x="440817" y="0"/>
                  </a:lnTo>
                  <a:lnTo>
                    <a:pt x="440817" y="167132"/>
                  </a:lnTo>
                  <a:lnTo>
                    <a:pt x="458469" y="167132"/>
                  </a:lnTo>
                  <a:lnTo>
                    <a:pt x="458469" y="0"/>
                  </a:lnTo>
                  <a:close/>
                </a:path>
                <a:path w="458469" h="167639">
                  <a:moveTo>
                    <a:pt x="289940" y="0"/>
                  </a:moveTo>
                  <a:lnTo>
                    <a:pt x="272288" y="0"/>
                  </a:lnTo>
                  <a:lnTo>
                    <a:pt x="272288" y="166751"/>
                  </a:lnTo>
                  <a:lnTo>
                    <a:pt x="289940" y="166751"/>
                  </a:lnTo>
                  <a:lnTo>
                    <a:pt x="289940" y="80518"/>
                  </a:lnTo>
                  <a:lnTo>
                    <a:pt x="316738" y="80518"/>
                  </a:lnTo>
                  <a:lnTo>
                    <a:pt x="316738" y="65659"/>
                  </a:lnTo>
                  <a:lnTo>
                    <a:pt x="289940" y="65659"/>
                  </a:lnTo>
                  <a:lnTo>
                    <a:pt x="2899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87501" y="3334511"/>
            <a:ext cx="309245" cy="179070"/>
          </a:xfrm>
          <a:custGeom>
            <a:avLst/>
            <a:gdLst/>
            <a:ahLst/>
            <a:cxnLst/>
            <a:rect l="l" t="t" r="r" b="b"/>
            <a:pathLst>
              <a:path w="309244" h="179070">
                <a:moveTo>
                  <a:pt x="249059" y="117601"/>
                </a:moveTo>
                <a:lnTo>
                  <a:pt x="207860" y="123571"/>
                </a:lnTo>
                <a:lnTo>
                  <a:pt x="188937" y="141604"/>
                </a:lnTo>
                <a:lnTo>
                  <a:pt x="188937" y="154559"/>
                </a:lnTo>
                <a:lnTo>
                  <a:pt x="223885" y="176597"/>
                </a:lnTo>
                <a:lnTo>
                  <a:pt x="249059" y="178562"/>
                </a:lnTo>
                <a:lnTo>
                  <a:pt x="258072" y="178399"/>
                </a:lnTo>
                <a:lnTo>
                  <a:pt x="296951" y="169163"/>
                </a:lnTo>
                <a:lnTo>
                  <a:pt x="302285" y="164084"/>
                </a:lnTo>
                <a:lnTo>
                  <a:pt x="249059" y="164084"/>
                </a:lnTo>
                <a:lnTo>
                  <a:pt x="239956" y="163895"/>
                </a:lnTo>
                <a:lnTo>
                  <a:pt x="208572" y="153288"/>
                </a:lnTo>
                <a:lnTo>
                  <a:pt x="208572" y="142875"/>
                </a:lnTo>
                <a:lnTo>
                  <a:pt x="249059" y="132079"/>
                </a:lnTo>
                <a:lnTo>
                  <a:pt x="302285" y="132079"/>
                </a:lnTo>
                <a:lnTo>
                  <a:pt x="296951" y="127000"/>
                </a:lnTo>
                <a:lnTo>
                  <a:pt x="258072" y="117836"/>
                </a:lnTo>
                <a:lnTo>
                  <a:pt x="249059" y="117601"/>
                </a:lnTo>
                <a:close/>
              </a:path>
              <a:path w="309244" h="179070">
                <a:moveTo>
                  <a:pt x="302285" y="132079"/>
                </a:moveTo>
                <a:lnTo>
                  <a:pt x="249059" y="132079"/>
                </a:lnTo>
                <a:lnTo>
                  <a:pt x="257965" y="132339"/>
                </a:lnTo>
                <a:lnTo>
                  <a:pt x="265825" y="133111"/>
                </a:lnTo>
                <a:lnTo>
                  <a:pt x="272639" y="134383"/>
                </a:lnTo>
                <a:lnTo>
                  <a:pt x="278409" y="136143"/>
                </a:lnTo>
                <a:lnTo>
                  <a:pt x="285394" y="138811"/>
                </a:lnTo>
                <a:lnTo>
                  <a:pt x="288937" y="142875"/>
                </a:lnTo>
                <a:lnTo>
                  <a:pt x="288937" y="153288"/>
                </a:lnTo>
                <a:lnTo>
                  <a:pt x="249059" y="164084"/>
                </a:lnTo>
                <a:lnTo>
                  <a:pt x="302285" y="164084"/>
                </a:lnTo>
                <a:lnTo>
                  <a:pt x="306552" y="160020"/>
                </a:lnTo>
                <a:lnTo>
                  <a:pt x="308978" y="154559"/>
                </a:lnTo>
                <a:lnTo>
                  <a:pt x="308978" y="141604"/>
                </a:lnTo>
                <a:lnTo>
                  <a:pt x="306552" y="136143"/>
                </a:lnTo>
                <a:lnTo>
                  <a:pt x="302285" y="132079"/>
                </a:lnTo>
                <a:close/>
              </a:path>
              <a:path w="309244" h="179070">
                <a:moveTo>
                  <a:pt x="219100" y="43434"/>
                </a:moveTo>
                <a:lnTo>
                  <a:pt x="202945" y="43434"/>
                </a:lnTo>
                <a:lnTo>
                  <a:pt x="195846" y="44830"/>
                </a:lnTo>
                <a:lnTo>
                  <a:pt x="189750" y="47625"/>
                </a:lnTo>
                <a:lnTo>
                  <a:pt x="183654" y="50291"/>
                </a:lnTo>
                <a:lnTo>
                  <a:pt x="178892" y="54101"/>
                </a:lnTo>
                <a:lnTo>
                  <a:pt x="172072" y="64008"/>
                </a:lnTo>
                <a:lnTo>
                  <a:pt x="170332" y="69850"/>
                </a:lnTo>
                <a:lnTo>
                  <a:pt x="170332" y="83058"/>
                </a:lnTo>
                <a:lnTo>
                  <a:pt x="172072" y="88900"/>
                </a:lnTo>
                <a:lnTo>
                  <a:pt x="175488" y="93725"/>
                </a:lnTo>
                <a:lnTo>
                  <a:pt x="178892" y="98678"/>
                </a:lnTo>
                <a:lnTo>
                  <a:pt x="183654" y="102488"/>
                </a:lnTo>
                <a:lnTo>
                  <a:pt x="189750" y="105155"/>
                </a:lnTo>
                <a:lnTo>
                  <a:pt x="195846" y="107950"/>
                </a:lnTo>
                <a:lnTo>
                  <a:pt x="202945" y="109220"/>
                </a:lnTo>
                <a:lnTo>
                  <a:pt x="211048" y="109347"/>
                </a:lnTo>
                <a:lnTo>
                  <a:pt x="219100" y="109220"/>
                </a:lnTo>
                <a:lnTo>
                  <a:pt x="226174" y="107950"/>
                </a:lnTo>
                <a:lnTo>
                  <a:pt x="232282" y="105155"/>
                </a:lnTo>
                <a:lnTo>
                  <a:pt x="238378" y="102488"/>
                </a:lnTo>
                <a:lnTo>
                  <a:pt x="243166" y="98678"/>
                </a:lnTo>
                <a:lnTo>
                  <a:pt x="245744" y="94996"/>
                </a:lnTo>
                <a:lnTo>
                  <a:pt x="203936" y="94996"/>
                </a:lnTo>
                <a:lnTo>
                  <a:pt x="198323" y="93345"/>
                </a:lnTo>
                <a:lnTo>
                  <a:pt x="190080" y="86740"/>
                </a:lnTo>
                <a:lnTo>
                  <a:pt x="187985" y="82296"/>
                </a:lnTo>
                <a:lnTo>
                  <a:pt x="187985" y="70612"/>
                </a:lnTo>
                <a:lnTo>
                  <a:pt x="190080" y="66039"/>
                </a:lnTo>
                <a:lnTo>
                  <a:pt x="198323" y="59436"/>
                </a:lnTo>
                <a:lnTo>
                  <a:pt x="203936" y="57658"/>
                </a:lnTo>
                <a:lnTo>
                  <a:pt x="245656" y="57658"/>
                </a:lnTo>
                <a:lnTo>
                  <a:pt x="243166" y="54101"/>
                </a:lnTo>
                <a:lnTo>
                  <a:pt x="238378" y="50291"/>
                </a:lnTo>
                <a:lnTo>
                  <a:pt x="232282" y="47625"/>
                </a:lnTo>
                <a:lnTo>
                  <a:pt x="226174" y="44830"/>
                </a:lnTo>
                <a:lnTo>
                  <a:pt x="219100" y="43434"/>
                </a:lnTo>
                <a:close/>
              </a:path>
              <a:path w="309244" h="179070">
                <a:moveTo>
                  <a:pt x="245656" y="57658"/>
                </a:moveTo>
                <a:lnTo>
                  <a:pt x="218084" y="57658"/>
                </a:lnTo>
                <a:lnTo>
                  <a:pt x="223723" y="59436"/>
                </a:lnTo>
                <a:lnTo>
                  <a:pt x="232194" y="66039"/>
                </a:lnTo>
                <a:lnTo>
                  <a:pt x="234403" y="70612"/>
                </a:lnTo>
                <a:lnTo>
                  <a:pt x="234607" y="76453"/>
                </a:lnTo>
                <a:lnTo>
                  <a:pt x="234403" y="82296"/>
                </a:lnTo>
                <a:lnTo>
                  <a:pt x="232194" y="86740"/>
                </a:lnTo>
                <a:lnTo>
                  <a:pt x="223723" y="93345"/>
                </a:lnTo>
                <a:lnTo>
                  <a:pt x="218084" y="94996"/>
                </a:lnTo>
                <a:lnTo>
                  <a:pt x="245744" y="94996"/>
                </a:lnTo>
                <a:lnTo>
                  <a:pt x="246634" y="93725"/>
                </a:lnTo>
                <a:lnTo>
                  <a:pt x="250101" y="88900"/>
                </a:lnTo>
                <a:lnTo>
                  <a:pt x="251904" y="83058"/>
                </a:lnTo>
                <a:lnTo>
                  <a:pt x="251919" y="82296"/>
                </a:lnTo>
                <a:lnTo>
                  <a:pt x="251904" y="69850"/>
                </a:lnTo>
                <a:lnTo>
                  <a:pt x="250101" y="64008"/>
                </a:lnTo>
                <a:lnTo>
                  <a:pt x="245656" y="57658"/>
                </a:lnTo>
                <a:close/>
              </a:path>
              <a:path w="309244" h="179070">
                <a:moveTo>
                  <a:pt x="66509" y="22987"/>
                </a:moveTo>
                <a:lnTo>
                  <a:pt x="0" y="22987"/>
                </a:lnTo>
                <a:lnTo>
                  <a:pt x="0" y="136398"/>
                </a:lnTo>
                <a:lnTo>
                  <a:pt x="20459" y="136398"/>
                </a:lnTo>
                <a:lnTo>
                  <a:pt x="28371" y="136271"/>
                </a:lnTo>
                <a:lnTo>
                  <a:pt x="35636" y="135889"/>
                </a:lnTo>
                <a:lnTo>
                  <a:pt x="42900" y="135636"/>
                </a:lnTo>
                <a:lnTo>
                  <a:pt x="49910" y="135127"/>
                </a:lnTo>
                <a:lnTo>
                  <a:pt x="63436" y="133603"/>
                </a:lnTo>
                <a:lnTo>
                  <a:pt x="70345" y="132461"/>
                </a:lnTo>
                <a:lnTo>
                  <a:pt x="77393" y="131063"/>
                </a:lnTo>
                <a:lnTo>
                  <a:pt x="76432" y="120396"/>
                </a:lnTo>
                <a:lnTo>
                  <a:pt x="18808" y="120396"/>
                </a:lnTo>
                <a:lnTo>
                  <a:pt x="18808" y="38226"/>
                </a:lnTo>
                <a:lnTo>
                  <a:pt x="66509" y="38226"/>
                </a:lnTo>
                <a:lnTo>
                  <a:pt x="66509" y="22987"/>
                </a:lnTo>
                <a:close/>
              </a:path>
              <a:path w="309244" h="179070">
                <a:moveTo>
                  <a:pt x="76009" y="115697"/>
                </a:moveTo>
                <a:lnTo>
                  <a:pt x="34258" y="120062"/>
                </a:lnTo>
                <a:lnTo>
                  <a:pt x="18808" y="120396"/>
                </a:lnTo>
                <a:lnTo>
                  <a:pt x="76432" y="120396"/>
                </a:lnTo>
                <a:lnTo>
                  <a:pt x="76009" y="115697"/>
                </a:lnTo>
                <a:close/>
              </a:path>
              <a:path w="309244" h="179070">
                <a:moveTo>
                  <a:pt x="308051" y="1650"/>
                </a:moveTo>
                <a:lnTo>
                  <a:pt x="289242" y="1650"/>
                </a:lnTo>
                <a:lnTo>
                  <a:pt x="289242" y="43052"/>
                </a:lnTo>
                <a:lnTo>
                  <a:pt x="260731" y="43052"/>
                </a:lnTo>
                <a:lnTo>
                  <a:pt x="260731" y="58292"/>
                </a:lnTo>
                <a:lnTo>
                  <a:pt x="289242" y="58292"/>
                </a:lnTo>
                <a:lnTo>
                  <a:pt x="289242" y="77850"/>
                </a:lnTo>
                <a:lnTo>
                  <a:pt x="260540" y="77850"/>
                </a:lnTo>
                <a:lnTo>
                  <a:pt x="260540" y="93090"/>
                </a:lnTo>
                <a:lnTo>
                  <a:pt x="289242" y="93090"/>
                </a:lnTo>
                <a:lnTo>
                  <a:pt x="289242" y="115824"/>
                </a:lnTo>
                <a:lnTo>
                  <a:pt x="308051" y="115824"/>
                </a:lnTo>
                <a:lnTo>
                  <a:pt x="308051" y="1650"/>
                </a:lnTo>
                <a:close/>
              </a:path>
              <a:path w="309244" h="179070">
                <a:moveTo>
                  <a:pt x="146278" y="87375"/>
                </a:moveTo>
                <a:lnTo>
                  <a:pt x="128269" y="87375"/>
                </a:lnTo>
                <a:lnTo>
                  <a:pt x="128269" y="178942"/>
                </a:lnTo>
                <a:lnTo>
                  <a:pt x="146278" y="178942"/>
                </a:lnTo>
                <a:lnTo>
                  <a:pt x="146278" y="87375"/>
                </a:lnTo>
                <a:close/>
              </a:path>
              <a:path w="309244" h="179070">
                <a:moveTo>
                  <a:pt x="105308" y="5207"/>
                </a:moveTo>
                <a:lnTo>
                  <a:pt x="88087" y="5207"/>
                </a:lnTo>
                <a:lnTo>
                  <a:pt x="88087" y="169925"/>
                </a:lnTo>
                <a:lnTo>
                  <a:pt x="105308" y="169925"/>
                </a:lnTo>
                <a:lnTo>
                  <a:pt x="105308" y="87375"/>
                </a:lnTo>
                <a:lnTo>
                  <a:pt x="146278" y="87375"/>
                </a:lnTo>
                <a:lnTo>
                  <a:pt x="146278" y="71882"/>
                </a:lnTo>
                <a:lnTo>
                  <a:pt x="105308" y="71882"/>
                </a:lnTo>
                <a:lnTo>
                  <a:pt x="105308" y="5207"/>
                </a:lnTo>
                <a:close/>
              </a:path>
              <a:path w="309244" h="179070">
                <a:moveTo>
                  <a:pt x="146278" y="1650"/>
                </a:moveTo>
                <a:lnTo>
                  <a:pt x="128269" y="1650"/>
                </a:lnTo>
                <a:lnTo>
                  <a:pt x="128269" y="71882"/>
                </a:lnTo>
                <a:lnTo>
                  <a:pt x="146278" y="71882"/>
                </a:lnTo>
                <a:lnTo>
                  <a:pt x="146278" y="1650"/>
                </a:lnTo>
                <a:close/>
              </a:path>
              <a:path w="309244" h="179070">
                <a:moveTo>
                  <a:pt x="260146" y="20192"/>
                </a:moveTo>
                <a:lnTo>
                  <a:pt x="160375" y="20192"/>
                </a:lnTo>
                <a:lnTo>
                  <a:pt x="160375" y="35305"/>
                </a:lnTo>
                <a:lnTo>
                  <a:pt x="260146" y="35305"/>
                </a:lnTo>
                <a:lnTo>
                  <a:pt x="260146" y="20192"/>
                </a:lnTo>
                <a:close/>
              </a:path>
              <a:path w="309244" h="179070">
                <a:moveTo>
                  <a:pt x="220560" y="0"/>
                </a:moveTo>
                <a:lnTo>
                  <a:pt x="201942" y="0"/>
                </a:lnTo>
                <a:lnTo>
                  <a:pt x="201942" y="20192"/>
                </a:lnTo>
                <a:lnTo>
                  <a:pt x="220560" y="20192"/>
                </a:lnTo>
                <a:lnTo>
                  <a:pt x="2205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99591" y="3351784"/>
            <a:ext cx="347345" cy="147320"/>
          </a:xfrm>
          <a:custGeom>
            <a:avLst/>
            <a:gdLst/>
            <a:ahLst/>
            <a:cxnLst/>
            <a:rect l="l" t="t" r="r" b="b"/>
            <a:pathLst>
              <a:path w="347344" h="147320">
                <a:moveTo>
                  <a:pt x="157480" y="0"/>
                </a:moveTo>
                <a:lnTo>
                  <a:pt x="150114" y="0"/>
                </a:lnTo>
                <a:lnTo>
                  <a:pt x="143764" y="1524"/>
                </a:lnTo>
                <a:lnTo>
                  <a:pt x="138430" y="4444"/>
                </a:lnTo>
                <a:lnTo>
                  <a:pt x="132969" y="7365"/>
                </a:lnTo>
                <a:lnTo>
                  <a:pt x="121284" y="40386"/>
                </a:lnTo>
                <a:lnTo>
                  <a:pt x="122809" y="46227"/>
                </a:lnTo>
                <a:lnTo>
                  <a:pt x="128650" y="57150"/>
                </a:lnTo>
                <a:lnTo>
                  <a:pt x="132461" y="62483"/>
                </a:lnTo>
                <a:lnTo>
                  <a:pt x="137033" y="67944"/>
                </a:lnTo>
                <a:lnTo>
                  <a:pt x="131077" y="72034"/>
                </a:lnTo>
                <a:lnTo>
                  <a:pt x="109347" y="114553"/>
                </a:lnTo>
                <a:lnTo>
                  <a:pt x="111252" y="121412"/>
                </a:lnTo>
                <a:lnTo>
                  <a:pt x="115062" y="127507"/>
                </a:lnTo>
                <a:lnTo>
                  <a:pt x="118745" y="133476"/>
                </a:lnTo>
                <a:lnTo>
                  <a:pt x="124078" y="138175"/>
                </a:lnTo>
                <a:lnTo>
                  <a:pt x="137922" y="145033"/>
                </a:lnTo>
                <a:lnTo>
                  <a:pt x="146303" y="146812"/>
                </a:lnTo>
                <a:lnTo>
                  <a:pt x="155828" y="146812"/>
                </a:lnTo>
                <a:lnTo>
                  <a:pt x="162559" y="146938"/>
                </a:lnTo>
                <a:lnTo>
                  <a:pt x="192912" y="133350"/>
                </a:lnTo>
                <a:lnTo>
                  <a:pt x="216733" y="133350"/>
                </a:lnTo>
                <a:lnTo>
                  <a:pt x="213153" y="129031"/>
                </a:lnTo>
                <a:lnTo>
                  <a:pt x="150875" y="129031"/>
                </a:lnTo>
                <a:lnTo>
                  <a:pt x="146431" y="127888"/>
                </a:lnTo>
                <a:lnTo>
                  <a:pt x="138811" y="123825"/>
                </a:lnTo>
                <a:lnTo>
                  <a:pt x="135762" y="121030"/>
                </a:lnTo>
                <a:lnTo>
                  <a:pt x="133731" y="117601"/>
                </a:lnTo>
                <a:lnTo>
                  <a:pt x="131572" y="114173"/>
                </a:lnTo>
                <a:lnTo>
                  <a:pt x="130556" y="110489"/>
                </a:lnTo>
                <a:lnTo>
                  <a:pt x="130462" y="104520"/>
                </a:lnTo>
                <a:lnTo>
                  <a:pt x="130428" y="103886"/>
                </a:lnTo>
                <a:lnTo>
                  <a:pt x="131445" y="100837"/>
                </a:lnTo>
                <a:lnTo>
                  <a:pt x="133731" y="96900"/>
                </a:lnTo>
                <a:lnTo>
                  <a:pt x="135890" y="93090"/>
                </a:lnTo>
                <a:lnTo>
                  <a:pt x="139827" y="88900"/>
                </a:lnTo>
                <a:lnTo>
                  <a:pt x="145415" y="84708"/>
                </a:lnTo>
                <a:lnTo>
                  <a:pt x="148971" y="81914"/>
                </a:lnTo>
                <a:lnTo>
                  <a:pt x="173672" y="81914"/>
                </a:lnTo>
                <a:lnTo>
                  <a:pt x="164211" y="70612"/>
                </a:lnTo>
                <a:lnTo>
                  <a:pt x="180086" y="59181"/>
                </a:lnTo>
                <a:lnTo>
                  <a:pt x="182433" y="56768"/>
                </a:lnTo>
                <a:lnTo>
                  <a:pt x="152653" y="56768"/>
                </a:lnTo>
                <a:lnTo>
                  <a:pt x="149352" y="52831"/>
                </a:lnTo>
                <a:lnTo>
                  <a:pt x="146558" y="48894"/>
                </a:lnTo>
                <a:lnTo>
                  <a:pt x="142240" y="41528"/>
                </a:lnTo>
                <a:lnTo>
                  <a:pt x="141097" y="37845"/>
                </a:lnTo>
                <a:lnTo>
                  <a:pt x="141097" y="31368"/>
                </a:lnTo>
                <a:lnTo>
                  <a:pt x="154559" y="17652"/>
                </a:lnTo>
                <a:lnTo>
                  <a:pt x="189951" y="17652"/>
                </a:lnTo>
                <a:lnTo>
                  <a:pt x="188722" y="15620"/>
                </a:lnTo>
                <a:lnTo>
                  <a:pt x="164846" y="126"/>
                </a:lnTo>
                <a:lnTo>
                  <a:pt x="157480" y="0"/>
                </a:lnTo>
                <a:close/>
              </a:path>
              <a:path w="347344" h="147320">
                <a:moveTo>
                  <a:pt x="216733" y="133350"/>
                </a:moveTo>
                <a:lnTo>
                  <a:pt x="192912" y="133350"/>
                </a:lnTo>
                <a:lnTo>
                  <a:pt x="202565" y="144906"/>
                </a:lnTo>
                <a:lnTo>
                  <a:pt x="226314" y="144906"/>
                </a:lnTo>
                <a:lnTo>
                  <a:pt x="216733" y="133350"/>
                </a:lnTo>
                <a:close/>
              </a:path>
              <a:path w="347344" h="147320">
                <a:moveTo>
                  <a:pt x="173672" y="81914"/>
                </a:moveTo>
                <a:lnTo>
                  <a:pt x="148971" y="81914"/>
                </a:lnTo>
                <a:lnTo>
                  <a:pt x="180975" y="119506"/>
                </a:lnTo>
                <a:lnTo>
                  <a:pt x="177292" y="122681"/>
                </a:lnTo>
                <a:lnTo>
                  <a:pt x="173355" y="124967"/>
                </a:lnTo>
                <a:lnTo>
                  <a:pt x="164719" y="128269"/>
                </a:lnTo>
                <a:lnTo>
                  <a:pt x="160400" y="129031"/>
                </a:lnTo>
                <a:lnTo>
                  <a:pt x="213153" y="129031"/>
                </a:lnTo>
                <a:lnTo>
                  <a:pt x="205994" y="120395"/>
                </a:lnTo>
                <a:lnTo>
                  <a:pt x="209169" y="116458"/>
                </a:lnTo>
                <a:lnTo>
                  <a:pt x="211836" y="111125"/>
                </a:lnTo>
                <a:lnTo>
                  <a:pt x="213990" y="104901"/>
                </a:lnTo>
                <a:lnTo>
                  <a:pt x="192912" y="104901"/>
                </a:lnTo>
                <a:lnTo>
                  <a:pt x="173672" y="81914"/>
                </a:lnTo>
                <a:close/>
              </a:path>
              <a:path w="347344" h="147320">
                <a:moveTo>
                  <a:pt x="217805" y="79755"/>
                </a:moveTo>
                <a:lnTo>
                  <a:pt x="198755" y="79755"/>
                </a:lnTo>
                <a:lnTo>
                  <a:pt x="198696" y="85089"/>
                </a:lnTo>
                <a:lnTo>
                  <a:pt x="198247" y="89026"/>
                </a:lnTo>
                <a:lnTo>
                  <a:pt x="197231" y="93344"/>
                </a:lnTo>
                <a:lnTo>
                  <a:pt x="196215" y="97536"/>
                </a:lnTo>
                <a:lnTo>
                  <a:pt x="194690" y="101345"/>
                </a:lnTo>
                <a:lnTo>
                  <a:pt x="192912" y="104901"/>
                </a:lnTo>
                <a:lnTo>
                  <a:pt x="213990" y="104901"/>
                </a:lnTo>
                <a:lnTo>
                  <a:pt x="216534" y="97916"/>
                </a:lnTo>
                <a:lnTo>
                  <a:pt x="217678" y="89662"/>
                </a:lnTo>
                <a:lnTo>
                  <a:pt x="217805" y="79755"/>
                </a:lnTo>
                <a:close/>
              </a:path>
              <a:path w="347344" h="147320">
                <a:moveTo>
                  <a:pt x="189951" y="17652"/>
                </a:moveTo>
                <a:lnTo>
                  <a:pt x="161036" y="17652"/>
                </a:lnTo>
                <a:lnTo>
                  <a:pt x="163956" y="18414"/>
                </a:lnTo>
                <a:lnTo>
                  <a:pt x="166243" y="19812"/>
                </a:lnTo>
                <a:lnTo>
                  <a:pt x="168656" y="21208"/>
                </a:lnTo>
                <a:lnTo>
                  <a:pt x="170561" y="22987"/>
                </a:lnTo>
                <a:lnTo>
                  <a:pt x="171831" y="25145"/>
                </a:lnTo>
                <a:lnTo>
                  <a:pt x="173228" y="27304"/>
                </a:lnTo>
                <a:lnTo>
                  <a:pt x="173862" y="29590"/>
                </a:lnTo>
                <a:lnTo>
                  <a:pt x="173862" y="36067"/>
                </a:lnTo>
                <a:lnTo>
                  <a:pt x="172720" y="39624"/>
                </a:lnTo>
                <a:lnTo>
                  <a:pt x="168402" y="45465"/>
                </a:lnTo>
                <a:lnTo>
                  <a:pt x="165353" y="48132"/>
                </a:lnTo>
                <a:lnTo>
                  <a:pt x="161417" y="50673"/>
                </a:lnTo>
                <a:lnTo>
                  <a:pt x="152653" y="56768"/>
                </a:lnTo>
                <a:lnTo>
                  <a:pt x="182433" y="56768"/>
                </a:lnTo>
                <a:lnTo>
                  <a:pt x="184658" y="54482"/>
                </a:lnTo>
                <a:lnTo>
                  <a:pt x="187959" y="49275"/>
                </a:lnTo>
                <a:lnTo>
                  <a:pt x="191389" y="44068"/>
                </a:lnTo>
                <a:lnTo>
                  <a:pt x="193040" y="38100"/>
                </a:lnTo>
                <a:lnTo>
                  <a:pt x="192935" y="25145"/>
                </a:lnTo>
                <a:lnTo>
                  <a:pt x="191643" y="20446"/>
                </a:lnTo>
                <a:lnTo>
                  <a:pt x="189951" y="17652"/>
                </a:lnTo>
                <a:close/>
              </a:path>
              <a:path w="347344" h="147320">
                <a:moveTo>
                  <a:pt x="279653" y="1524"/>
                </a:moveTo>
                <a:lnTo>
                  <a:pt x="231647" y="1524"/>
                </a:lnTo>
                <a:lnTo>
                  <a:pt x="231647" y="144906"/>
                </a:lnTo>
                <a:lnTo>
                  <a:pt x="278256" y="144906"/>
                </a:lnTo>
                <a:lnTo>
                  <a:pt x="288732" y="144305"/>
                </a:lnTo>
                <a:lnTo>
                  <a:pt x="328836" y="125856"/>
                </a:lnTo>
                <a:lnTo>
                  <a:pt x="253492" y="125856"/>
                </a:lnTo>
                <a:lnTo>
                  <a:pt x="253492" y="20574"/>
                </a:lnTo>
                <a:lnTo>
                  <a:pt x="329133" y="20574"/>
                </a:lnTo>
                <a:lnTo>
                  <a:pt x="322943" y="14918"/>
                </a:lnTo>
                <a:lnTo>
                  <a:pt x="315849" y="10160"/>
                </a:lnTo>
                <a:lnTo>
                  <a:pt x="307943" y="6471"/>
                </a:lnTo>
                <a:lnTo>
                  <a:pt x="299275" y="3794"/>
                </a:lnTo>
                <a:lnTo>
                  <a:pt x="289845" y="2141"/>
                </a:lnTo>
                <a:lnTo>
                  <a:pt x="279653" y="1524"/>
                </a:lnTo>
                <a:close/>
              </a:path>
              <a:path w="347344" h="147320">
                <a:moveTo>
                  <a:pt x="329133" y="20574"/>
                </a:moveTo>
                <a:lnTo>
                  <a:pt x="278256" y="20574"/>
                </a:lnTo>
                <a:lnTo>
                  <a:pt x="289256" y="21482"/>
                </a:lnTo>
                <a:lnTo>
                  <a:pt x="298815" y="24034"/>
                </a:lnTo>
                <a:lnTo>
                  <a:pt x="324760" y="61094"/>
                </a:lnTo>
                <a:lnTo>
                  <a:pt x="325500" y="73025"/>
                </a:lnTo>
                <a:lnTo>
                  <a:pt x="324758" y="85048"/>
                </a:lnTo>
                <a:lnTo>
                  <a:pt x="298307" y="122380"/>
                </a:lnTo>
                <a:lnTo>
                  <a:pt x="276987" y="125856"/>
                </a:lnTo>
                <a:lnTo>
                  <a:pt x="328836" y="125856"/>
                </a:lnTo>
                <a:lnTo>
                  <a:pt x="346571" y="83859"/>
                </a:lnTo>
                <a:lnTo>
                  <a:pt x="347091" y="73025"/>
                </a:lnTo>
                <a:lnTo>
                  <a:pt x="346571" y="62263"/>
                </a:lnTo>
                <a:lnTo>
                  <a:pt x="345027" y="52276"/>
                </a:lnTo>
                <a:lnTo>
                  <a:pt x="342483" y="43074"/>
                </a:lnTo>
                <a:lnTo>
                  <a:pt x="338963" y="34670"/>
                </a:lnTo>
                <a:lnTo>
                  <a:pt x="334512" y="27197"/>
                </a:lnTo>
                <a:lnTo>
                  <a:pt x="329133" y="20574"/>
                </a:lnTo>
                <a:close/>
              </a:path>
              <a:path w="347344" h="147320">
                <a:moveTo>
                  <a:pt x="51053" y="1524"/>
                </a:moveTo>
                <a:lnTo>
                  <a:pt x="0" y="1524"/>
                </a:lnTo>
                <a:lnTo>
                  <a:pt x="0" y="144906"/>
                </a:lnTo>
                <a:lnTo>
                  <a:pt x="21843" y="144906"/>
                </a:lnTo>
                <a:lnTo>
                  <a:pt x="21843" y="90804"/>
                </a:lnTo>
                <a:lnTo>
                  <a:pt x="76821" y="90804"/>
                </a:lnTo>
                <a:lnTo>
                  <a:pt x="74675" y="86867"/>
                </a:lnTo>
                <a:lnTo>
                  <a:pt x="83439" y="83565"/>
                </a:lnTo>
                <a:lnTo>
                  <a:pt x="89915" y="78486"/>
                </a:lnTo>
                <a:lnTo>
                  <a:pt x="93919" y="72008"/>
                </a:lnTo>
                <a:lnTo>
                  <a:pt x="21843" y="72008"/>
                </a:lnTo>
                <a:lnTo>
                  <a:pt x="21843" y="20192"/>
                </a:lnTo>
                <a:lnTo>
                  <a:pt x="93706" y="20192"/>
                </a:lnTo>
                <a:lnTo>
                  <a:pt x="91693" y="16382"/>
                </a:lnTo>
                <a:lnTo>
                  <a:pt x="59058" y="1954"/>
                </a:lnTo>
                <a:lnTo>
                  <a:pt x="51053" y="1524"/>
                </a:lnTo>
                <a:close/>
              </a:path>
              <a:path w="347344" h="147320">
                <a:moveTo>
                  <a:pt x="76821" y="90804"/>
                </a:moveTo>
                <a:lnTo>
                  <a:pt x="52450" y="90804"/>
                </a:lnTo>
                <a:lnTo>
                  <a:pt x="81661" y="144906"/>
                </a:lnTo>
                <a:lnTo>
                  <a:pt x="106299" y="144906"/>
                </a:lnTo>
                <a:lnTo>
                  <a:pt x="76821" y="90804"/>
                </a:lnTo>
                <a:close/>
              </a:path>
              <a:path w="347344" h="147320">
                <a:moveTo>
                  <a:pt x="93706" y="20192"/>
                </a:moveTo>
                <a:lnTo>
                  <a:pt x="48895" y="20192"/>
                </a:lnTo>
                <a:lnTo>
                  <a:pt x="59436" y="20319"/>
                </a:lnTo>
                <a:lnTo>
                  <a:pt x="67056" y="22605"/>
                </a:lnTo>
                <a:lnTo>
                  <a:pt x="76581" y="31876"/>
                </a:lnTo>
                <a:lnTo>
                  <a:pt x="78867" y="38353"/>
                </a:lnTo>
                <a:lnTo>
                  <a:pt x="78867" y="54737"/>
                </a:lnTo>
                <a:lnTo>
                  <a:pt x="76581" y="60960"/>
                </a:lnTo>
                <a:lnTo>
                  <a:pt x="71881" y="65404"/>
                </a:lnTo>
                <a:lnTo>
                  <a:pt x="67056" y="69723"/>
                </a:lnTo>
                <a:lnTo>
                  <a:pt x="59436" y="72008"/>
                </a:lnTo>
                <a:lnTo>
                  <a:pt x="93919" y="72008"/>
                </a:lnTo>
                <a:lnTo>
                  <a:pt x="100837" y="46481"/>
                </a:lnTo>
                <a:lnTo>
                  <a:pt x="100837" y="37718"/>
                </a:lnTo>
                <a:lnTo>
                  <a:pt x="98933" y="29844"/>
                </a:lnTo>
                <a:lnTo>
                  <a:pt x="95250" y="23113"/>
                </a:lnTo>
                <a:lnTo>
                  <a:pt x="93706" y="201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93291" y="3336162"/>
            <a:ext cx="1714500" cy="177800"/>
          </a:xfrm>
          <a:custGeom>
            <a:avLst/>
            <a:gdLst/>
            <a:ahLst/>
            <a:cxnLst/>
            <a:rect l="l" t="t" r="r" b="b"/>
            <a:pathLst>
              <a:path w="1714500" h="177800">
                <a:moveTo>
                  <a:pt x="107315" y="86614"/>
                </a:moveTo>
                <a:lnTo>
                  <a:pt x="75120" y="63271"/>
                </a:lnTo>
                <a:lnTo>
                  <a:pt x="72872" y="59817"/>
                </a:lnTo>
                <a:lnTo>
                  <a:pt x="71628" y="57924"/>
                </a:lnTo>
                <a:lnTo>
                  <a:pt x="68707" y="52197"/>
                </a:lnTo>
                <a:lnTo>
                  <a:pt x="65278" y="44450"/>
                </a:lnTo>
                <a:lnTo>
                  <a:pt x="63500" y="36195"/>
                </a:lnTo>
                <a:lnTo>
                  <a:pt x="63627" y="9906"/>
                </a:lnTo>
                <a:lnTo>
                  <a:pt x="44323" y="9906"/>
                </a:lnTo>
                <a:lnTo>
                  <a:pt x="44323" y="27432"/>
                </a:lnTo>
                <a:lnTo>
                  <a:pt x="43980" y="34124"/>
                </a:lnTo>
                <a:lnTo>
                  <a:pt x="28536" y="70243"/>
                </a:lnTo>
                <a:lnTo>
                  <a:pt x="0" y="90043"/>
                </a:lnTo>
                <a:lnTo>
                  <a:pt x="10160" y="104902"/>
                </a:lnTo>
                <a:lnTo>
                  <a:pt x="42240" y="80937"/>
                </a:lnTo>
                <a:lnTo>
                  <a:pt x="54102" y="59817"/>
                </a:lnTo>
                <a:lnTo>
                  <a:pt x="57378" y="66840"/>
                </a:lnTo>
                <a:lnTo>
                  <a:pt x="90208" y="98488"/>
                </a:lnTo>
                <a:lnTo>
                  <a:pt x="97663" y="101727"/>
                </a:lnTo>
                <a:lnTo>
                  <a:pt x="107315" y="86614"/>
                </a:lnTo>
                <a:close/>
              </a:path>
              <a:path w="1714500" h="177800">
                <a:moveTo>
                  <a:pt x="146177" y="127"/>
                </a:moveTo>
                <a:lnTo>
                  <a:pt x="127254" y="127"/>
                </a:lnTo>
                <a:lnTo>
                  <a:pt x="127254" y="130048"/>
                </a:lnTo>
                <a:lnTo>
                  <a:pt x="146177" y="130048"/>
                </a:lnTo>
                <a:lnTo>
                  <a:pt x="146177" y="127"/>
                </a:lnTo>
                <a:close/>
              </a:path>
              <a:path w="1714500" h="177800">
                <a:moveTo>
                  <a:pt x="151511" y="158369"/>
                </a:moveTo>
                <a:lnTo>
                  <a:pt x="49149" y="158369"/>
                </a:lnTo>
                <a:lnTo>
                  <a:pt x="49149" y="117729"/>
                </a:lnTo>
                <a:lnTo>
                  <a:pt x="30099" y="117729"/>
                </a:lnTo>
                <a:lnTo>
                  <a:pt x="30099" y="173609"/>
                </a:lnTo>
                <a:lnTo>
                  <a:pt x="151511" y="173609"/>
                </a:lnTo>
                <a:lnTo>
                  <a:pt x="151511" y="158369"/>
                </a:lnTo>
                <a:close/>
              </a:path>
              <a:path w="1714500" h="177800">
                <a:moveTo>
                  <a:pt x="307086" y="119126"/>
                </a:moveTo>
                <a:lnTo>
                  <a:pt x="183134" y="119126"/>
                </a:lnTo>
                <a:lnTo>
                  <a:pt x="183134" y="133985"/>
                </a:lnTo>
                <a:lnTo>
                  <a:pt x="288036" y="133985"/>
                </a:lnTo>
                <a:lnTo>
                  <a:pt x="288036" y="177292"/>
                </a:lnTo>
                <a:lnTo>
                  <a:pt x="307086" y="177292"/>
                </a:lnTo>
                <a:lnTo>
                  <a:pt x="307086" y="119126"/>
                </a:lnTo>
                <a:close/>
              </a:path>
              <a:path w="1714500" h="177800">
                <a:moveTo>
                  <a:pt x="317373" y="57023"/>
                </a:moveTo>
                <a:lnTo>
                  <a:pt x="279349" y="44335"/>
                </a:lnTo>
                <a:lnTo>
                  <a:pt x="255397" y="2794"/>
                </a:lnTo>
                <a:lnTo>
                  <a:pt x="236474" y="2794"/>
                </a:lnTo>
                <a:lnTo>
                  <a:pt x="236474" y="10287"/>
                </a:lnTo>
                <a:lnTo>
                  <a:pt x="236220" y="17780"/>
                </a:lnTo>
                <a:lnTo>
                  <a:pt x="205613" y="47879"/>
                </a:lnTo>
                <a:lnTo>
                  <a:pt x="174498" y="57023"/>
                </a:lnTo>
                <a:lnTo>
                  <a:pt x="181356" y="71882"/>
                </a:lnTo>
                <a:lnTo>
                  <a:pt x="219976" y="58597"/>
                </a:lnTo>
                <a:lnTo>
                  <a:pt x="245872" y="34036"/>
                </a:lnTo>
                <a:lnTo>
                  <a:pt x="249682" y="40513"/>
                </a:lnTo>
                <a:lnTo>
                  <a:pt x="283337" y="64389"/>
                </a:lnTo>
                <a:lnTo>
                  <a:pt x="310007" y="71882"/>
                </a:lnTo>
                <a:lnTo>
                  <a:pt x="317373" y="57023"/>
                </a:lnTo>
                <a:close/>
              </a:path>
              <a:path w="1714500" h="177800">
                <a:moveTo>
                  <a:pt x="327279" y="88011"/>
                </a:moveTo>
                <a:lnTo>
                  <a:pt x="255270" y="88011"/>
                </a:lnTo>
                <a:lnTo>
                  <a:pt x="255270" y="62103"/>
                </a:lnTo>
                <a:lnTo>
                  <a:pt x="236601" y="62103"/>
                </a:lnTo>
                <a:lnTo>
                  <a:pt x="236601" y="88011"/>
                </a:lnTo>
                <a:lnTo>
                  <a:pt x="165100" y="88011"/>
                </a:lnTo>
                <a:lnTo>
                  <a:pt x="165100" y="103505"/>
                </a:lnTo>
                <a:lnTo>
                  <a:pt x="327279" y="103505"/>
                </a:lnTo>
                <a:lnTo>
                  <a:pt x="327279" y="88011"/>
                </a:lnTo>
                <a:close/>
              </a:path>
              <a:path w="1714500" h="177800">
                <a:moveTo>
                  <a:pt x="521208" y="79502"/>
                </a:moveTo>
                <a:lnTo>
                  <a:pt x="483958" y="67487"/>
                </a:lnTo>
                <a:lnTo>
                  <a:pt x="472414" y="59182"/>
                </a:lnTo>
                <a:lnTo>
                  <a:pt x="468630" y="55499"/>
                </a:lnTo>
                <a:lnTo>
                  <a:pt x="463042" y="49530"/>
                </a:lnTo>
                <a:lnTo>
                  <a:pt x="460121" y="43180"/>
                </a:lnTo>
                <a:lnTo>
                  <a:pt x="459613" y="36576"/>
                </a:lnTo>
                <a:lnTo>
                  <a:pt x="515620" y="36576"/>
                </a:lnTo>
                <a:lnTo>
                  <a:pt x="515620" y="21336"/>
                </a:lnTo>
                <a:lnTo>
                  <a:pt x="459486" y="21336"/>
                </a:lnTo>
                <a:lnTo>
                  <a:pt x="459486" y="0"/>
                </a:lnTo>
                <a:lnTo>
                  <a:pt x="440817" y="0"/>
                </a:lnTo>
                <a:lnTo>
                  <a:pt x="440817" y="21336"/>
                </a:lnTo>
                <a:lnTo>
                  <a:pt x="384556" y="21336"/>
                </a:lnTo>
                <a:lnTo>
                  <a:pt x="384556" y="36576"/>
                </a:lnTo>
                <a:lnTo>
                  <a:pt x="440817" y="36576"/>
                </a:lnTo>
                <a:lnTo>
                  <a:pt x="440309" y="43307"/>
                </a:lnTo>
                <a:lnTo>
                  <a:pt x="409702" y="70993"/>
                </a:lnTo>
                <a:lnTo>
                  <a:pt x="378841" y="79502"/>
                </a:lnTo>
                <a:lnTo>
                  <a:pt x="385826" y="94615"/>
                </a:lnTo>
                <a:lnTo>
                  <a:pt x="428371" y="80391"/>
                </a:lnTo>
                <a:lnTo>
                  <a:pt x="450342" y="59182"/>
                </a:lnTo>
                <a:lnTo>
                  <a:pt x="454152" y="65278"/>
                </a:lnTo>
                <a:lnTo>
                  <a:pt x="487680" y="87630"/>
                </a:lnTo>
                <a:lnTo>
                  <a:pt x="514477" y="94615"/>
                </a:lnTo>
                <a:lnTo>
                  <a:pt x="521208" y="79502"/>
                </a:lnTo>
                <a:close/>
              </a:path>
              <a:path w="1714500" h="177800">
                <a:moveTo>
                  <a:pt x="531114" y="106807"/>
                </a:moveTo>
                <a:lnTo>
                  <a:pt x="369316" y="106807"/>
                </a:lnTo>
                <a:lnTo>
                  <a:pt x="369316" y="122301"/>
                </a:lnTo>
                <a:lnTo>
                  <a:pt x="440817" y="122301"/>
                </a:lnTo>
                <a:lnTo>
                  <a:pt x="440817" y="177546"/>
                </a:lnTo>
                <a:lnTo>
                  <a:pt x="459486" y="177546"/>
                </a:lnTo>
                <a:lnTo>
                  <a:pt x="459486" y="122301"/>
                </a:lnTo>
                <a:lnTo>
                  <a:pt x="531114" y="122301"/>
                </a:lnTo>
                <a:lnTo>
                  <a:pt x="531114" y="106807"/>
                </a:lnTo>
                <a:close/>
              </a:path>
              <a:path w="1714500" h="177800">
                <a:moveTo>
                  <a:pt x="645541" y="90297"/>
                </a:moveTo>
                <a:lnTo>
                  <a:pt x="610539" y="66421"/>
                </a:lnTo>
                <a:lnTo>
                  <a:pt x="601218" y="44704"/>
                </a:lnTo>
                <a:lnTo>
                  <a:pt x="601218" y="29210"/>
                </a:lnTo>
                <a:lnTo>
                  <a:pt x="640207" y="29210"/>
                </a:lnTo>
                <a:lnTo>
                  <a:pt x="640207" y="13970"/>
                </a:lnTo>
                <a:lnTo>
                  <a:pt x="542417" y="13970"/>
                </a:lnTo>
                <a:lnTo>
                  <a:pt x="542417" y="29210"/>
                </a:lnTo>
                <a:lnTo>
                  <a:pt x="582168" y="29210"/>
                </a:lnTo>
                <a:lnTo>
                  <a:pt x="582041" y="45212"/>
                </a:lnTo>
                <a:lnTo>
                  <a:pt x="580263" y="52959"/>
                </a:lnTo>
                <a:lnTo>
                  <a:pt x="576580" y="60452"/>
                </a:lnTo>
                <a:lnTo>
                  <a:pt x="573024" y="67818"/>
                </a:lnTo>
                <a:lnTo>
                  <a:pt x="537464" y="93599"/>
                </a:lnTo>
                <a:lnTo>
                  <a:pt x="547116" y="108458"/>
                </a:lnTo>
                <a:lnTo>
                  <a:pt x="579920" y="86283"/>
                </a:lnTo>
                <a:lnTo>
                  <a:pt x="592074" y="66421"/>
                </a:lnTo>
                <a:lnTo>
                  <a:pt x="595426" y="72948"/>
                </a:lnTo>
                <a:lnTo>
                  <a:pt x="628434" y="102031"/>
                </a:lnTo>
                <a:lnTo>
                  <a:pt x="635889" y="104902"/>
                </a:lnTo>
                <a:lnTo>
                  <a:pt x="645541" y="90297"/>
                </a:lnTo>
                <a:close/>
              </a:path>
              <a:path w="1714500" h="177800">
                <a:moveTo>
                  <a:pt x="682625" y="127"/>
                </a:moveTo>
                <a:lnTo>
                  <a:pt x="663702" y="127"/>
                </a:lnTo>
                <a:lnTo>
                  <a:pt x="663702" y="129667"/>
                </a:lnTo>
                <a:lnTo>
                  <a:pt x="682625" y="129667"/>
                </a:lnTo>
                <a:lnTo>
                  <a:pt x="682625" y="127"/>
                </a:lnTo>
                <a:close/>
              </a:path>
              <a:path w="1714500" h="177800">
                <a:moveTo>
                  <a:pt x="687959" y="158369"/>
                </a:moveTo>
                <a:lnTo>
                  <a:pt x="585597" y="158369"/>
                </a:lnTo>
                <a:lnTo>
                  <a:pt x="585597" y="117348"/>
                </a:lnTo>
                <a:lnTo>
                  <a:pt x="566547" y="117348"/>
                </a:lnTo>
                <a:lnTo>
                  <a:pt x="566547" y="173609"/>
                </a:lnTo>
                <a:lnTo>
                  <a:pt x="687959" y="173609"/>
                </a:lnTo>
                <a:lnTo>
                  <a:pt x="687959" y="158369"/>
                </a:lnTo>
                <a:close/>
              </a:path>
              <a:path w="1714500" h="177800">
                <a:moveTo>
                  <a:pt x="847852" y="60198"/>
                </a:moveTo>
                <a:lnTo>
                  <a:pt x="831088" y="25908"/>
                </a:lnTo>
                <a:lnTo>
                  <a:pt x="829564" y="24638"/>
                </a:lnTo>
                <a:lnTo>
                  <a:pt x="829564" y="67056"/>
                </a:lnTo>
                <a:lnTo>
                  <a:pt x="827532" y="73152"/>
                </a:lnTo>
                <a:lnTo>
                  <a:pt x="791464" y="94107"/>
                </a:lnTo>
                <a:lnTo>
                  <a:pt x="782320" y="94234"/>
                </a:lnTo>
                <a:lnTo>
                  <a:pt x="773303" y="94107"/>
                </a:lnTo>
                <a:lnTo>
                  <a:pt x="737108" y="73152"/>
                </a:lnTo>
                <a:lnTo>
                  <a:pt x="735076" y="67056"/>
                </a:lnTo>
                <a:lnTo>
                  <a:pt x="735177" y="52920"/>
                </a:lnTo>
                <a:lnTo>
                  <a:pt x="765175" y="27305"/>
                </a:lnTo>
                <a:lnTo>
                  <a:pt x="773303" y="25908"/>
                </a:lnTo>
                <a:lnTo>
                  <a:pt x="791464" y="25908"/>
                </a:lnTo>
                <a:lnTo>
                  <a:pt x="827532" y="47244"/>
                </a:lnTo>
                <a:lnTo>
                  <a:pt x="829564" y="67056"/>
                </a:lnTo>
                <a:lnTo>
                  <a:pt x="829564" y="24638"/>
                </a:lnTo>
                <a:lnTo>
                  <a:pt x="791476" y="11074"/>
                </a:lnTo>
                <a:lnTo>
                  <a:pt x="782320" y="10668"/>
                </a:lnTo>
                <a:lnTo>
                  <a:pt x="773214" y="11074"/>
                </a:lnTo>
                <a:lnTo>
                  <a:pt x="735774" y="24231"/>
                </a:lnTo>
                <a:lnTo>
                  <a:pt x="717042" y="60198"/>
                </a:lnTo>
                <a:lnTo>
                  <a:pt x="717651" y="67475"/>
                </a:lnTo>
                <a:lnTo>
                  <a:pt x="741959" y="100152"/>
                </a:lnTo>
                <a:lnTo>
                  <a:pt x="782320" y="109601"/>
                </a:lnTo>
                <a:lnTo>
                  <a:pt x="791476" y="109220"/>
                </a:lnTo>
                <a:lnTo>
                  <a:pt x="829094" y="96177"/>
                </a:lnTo>
                <a:lnTo>
                  <a:pt x="831392" y="94234"/>
                </a:lnTo>
                <a:lnTo>
                  <a:pt x="834542" y="91579"/>
                </a:lnTo>
                <a:lnTo>
                  <a:pt x="839216" y="86360"/>
                </a:lnTo>
                <a:lnTo>
                  <a:pt x="842899" y="80530"/>
                </a:lnTo>
                <a:lnTo>
                  <a:pt x="845578" y="74231"/>
                </a:lnTo>
                <a:lnTo>
                  <a:pt x="847229" y="67475"/>
                </a:lnTo>
                <a:lnTo>
                  <a:pt x="847852" y="60198"/>
                </a:lnTo>
                <a:close/>
              </a:path>
              <a:path w="1714500" h="177800">
                <a:moveTo>
                  <a:pt x="863981" y="138684"/>
                </a:moveTo>
                <a:lnTo>
                  <a:pt x="701548" y="138684"/>
                </a:lnTo>
                <a:lnTo>
                  <a:pt x="701548" y="154432"/>
                </a:lnTo>
                <a:lnTo>
                  <a:pt x="863981" y="154432"/>
                </a:lnTo>
                <a:lnTo>
                  <a:pt x="863981" y="138684"/>
                </a:lnTo>
                <a:close/>
              </a:path>
              <a:path w="1714500" h="177800">
                <a:moveTo>
                  <a:pt x="1030097" y="140335"/>
                </a:moveTo>
                <a:lnTo>
                  <a:pt x="957834" y="140335"/>
                </a:lnTo>
                <a:lnTo>
                  <a:pt x="957834" y="109220"/>
                </a:lnTo>
                <a:lnTo>
                  <a:pt x="1014349" y="109220"/>
                </a:lnTo>
                <a:lnTo>
                  <a:pt x="1014349" y="93853"/>
                </a:lnTo>
                <a:lnTo>
                  <a:pt x="906145" y="93853"/>
                </a:lnTo>
                <a:lnTo>
                  <a:pt x="906145" y="67818"/>
                </a:lnTo>
                <a:lnTo>
                  <a:pt x="1010285" y="67818"/>
                </a:lnTo>
                <a:lnTo>
                  <a:pt x="1010285" y="12446"/>
                </a:lnTo>
                <a:lnTo>
                  <a:pt x="887095" y="12446"/>
                </a:lnTo>
                <a:lnTo>
                  <a:pt x="887095" y="27940"/>
                </a:lnTo>
                <a:lnTo>
                  <a:pt x="991616" y="27940"/>
                </a:lnTo>
                <a:lnTo>
                  <a:pt x="991616" y="52832"/>
                </a:lnTo>
                <a:lnTo>
                  <a:pt x="887476" y="52832"/>
                </a:lnTo>
                <a:lnTo>
                  <a:pt x="887476" y="109220"/>
                </a:lnTo>
                <a:lnTo>
                  <a:pt x="939165" y="109220"/>
                </a:lnTo>
                <a:lnTo>
                  <a:pt x="939165" y="140335"/>
                </a:lnTo>
                <a:lnTo>
                  <a:pt x="867664" y="140335"/>
                </a:lnTo>
                <a:lnTo>
                  <a:pt x="867664" y="156210"/>
                </a:lnTo>
                <a:lnTo>
                  <a:pt x="1030097" y="156210"/>
                </a:lnTo>
                <a:lnTo>
                  <a:pt x="1030097" y="140335"/>
                </a:lnTo>
                <a:close/>
              </a:path>
              <a:path w="1714500" h="177800">
                <a:moveTo>
                  <a:pt x="1210437" y="7112"/>
                </a:moveTo>
                <a:lnTo>
                  <a:pt x="1087882" y="7112"/>
                </a:lnTo>
                <a:lnTo>
                  <a:pt x="1087882" y="22098"/>
                </a:lnTo>
                <a:lnTo>
                  <a:pt x="1191641" y="22098"/>
                </a:lnTo>
                <a:lnTo>
                  <a:pt x="1191514" y="32639"/>
                </a:lnTo>
                <a:lnTo>
                  <a:pt x="1191133" y="38481"/>
                </a:lnTo>
                <a:lnTo>
                  <a:pt x="1190625" y="44450"/>
                </a:lnTo>
                <a:lnTo>
                  <a:pt x="1189736" y="51181"/>
                </a:lnTo>
                <a:lnTo>
                  <a:pt x="1188466" y="58801"/>
                </a:lnTo>
                <a:lnTo>
                  <a:pt x="1207008" y="60325"/>
                </a:lnTo>
                <a:lnTo>
                  <a:pt x="1208532" y="51689"/>
                </a:lnTo>
                <a:lnTo>
                  <a:pt x="1209548" y="43942"/>
                </a:lnTo>
                <a:lnTo>
                  <a:pt x="1209802" y="36957"/>
                </a:lnTo>
                <a:lnTo>
                  <a:pt x="1210183" y="29972"/>
                </a:lnTo>
                <a:lnTo>
                  <a:pt x="1210437" y="23749"/>
                </a:lnTo>
                <a:lnTo>
                  <a:pt x="1210437" y="7112"/>
                </a:lnTo>
                <a:close/>
              </a:path>
              <a:path w="1714500" h="177800">
                <a:moveTo>
                  <a:pt x="1215390" y="160528"/>
                </a:moveTo>
                <a:lnTo>
                  <a:pt x="1106932" y="160528"/>
                </a:lnTo>
                <a:lnTo>
                  <a:pt x="1106932" y="142875"/>
                </a:lnTo>
                <a:lnTo>
                  <a:pt x="1210818" y="142875"/>
                </a:lnTo>
                <a:lnTo>
                  <a:pt x="1210818" y="98933"/>
                </a:lnTo>
                <a:lnTo>
                  <a:pt x="1087882" y="98933"/>
                </a:lnTo>
                <a:lnTo>
                  <a:pt x="1087882" y="114173"/>
                </a:lnTo>
                <a:lnTo>
                  <a:pt x="1192149" y="114173"/>
                </a:lnTo>
                <a:lnTo>
                  <a:pt x="1192149" y="129794"/>
                </a:lnTo>
                <a:lnTo>
                  <a:pt x="1088136" y="129794"/>
                </a:lnTo>
                <a:lnTo>
                  <a:pt x="1088136" y="175514"/>
                </a:lnTo>
                <a:lnTo>
                  <a:pt x="1215390" y="175514"/>
                </a:lnTo>
                <a:lnTo>
                  <a:pt x="1215390" y="160528"/>
                </a:lnTo>
                <a:close/>
              </a:path>
              <a:path w="1714500" h="177800">
                <a:moveTo>
                  <a:pt x="1230376" y="69469"/>
                </a:moveTo>
                <a:lnTo>
                  <a:pt x="1152271" y="69469"/>
                </a:lnTo>
                <a:lnTo>
                  <a:pt x="1152271" y="40132"/>
                </a:lnTo>
                <a:lnTo>
                  <a:pt x="1133856" y="40132"/>
                </a:lnTo>
                <a:lnTo>
                  <a:pt x="1133856" y="69469"/>
                </a:lnTo>
                <a:lnTo>
                  <a:pt x="1069086" y="69469"/>
                </a:lnTo>
                <a:lnTo>
                  <a:pt x="1069086" y="84328"/>
                </a:lnTo>
                <a:lnTo>
                  <a:pt x="1230376" y="84328"/>
                </a:lnTo>
                <a:lnTo>
                  <a:pt x="1230376" y="69469"/>
                </a:lnTo>
                <a:close/>
              </a:path>
              <a:path w="1714500" h="177800">
                <a:moveTo>
                  <a:pt x="1378712" y="55626"/>
                </a:moveTo>
                <a:lnTo>
                  <a:pt x="1274064" y="55626"/>
                </a:lnTo>
                <a:lnTo>
                  <a:pt x="1274064" y="22352"/>
                </a:lnTo>
                <a:lnTo>
                  <a:pt x="1376934" y="22352"/>
                </a:lnTo>
                <a:lnTo>
                  <a:pt x="1376934" y="7239"/>
                </a:lnTo>
                <a:lnTo>
                  <a:pt x="1255141" y="7239"/>
                </a:lnTo>
                <a:lnTo>
                  <a:pt x="1255141" y="70993"/>
                </a:lnTo>
                <a:lnTo>
                  <a:pt x="1378712" y="70993"/>
                </a:lnTo>
                <a:lnTo>
                  <a:pt x="1378712" y="55626"/>
                </a:lnTo>
                <a:close/>
              </a:path>
              <a:path w="1714500" h="177800">
                <a:moveTo>
                  <a:pt x="1379855" y="158115"/>
                </a:moveTo>
                <a:lnTo>
                  <a:pt x="1274064" y="158115"/>
                </a:lnTo>
                <a:lnTo>
                  <a:pt x="1274064" y="121285"/>
                </a:lnTo>
                <a:lnTo>
                  <a:pt x="1255395" y="121285"/>
                </a:lnTo>
                <a:lnTo>
                  <a:pt x="1255395" y="173609"/>
                </a:lnTo>
                <a:lnTo>
                  <a:pt x="1379855" y="173609"/>
                </a:lnTo>
                <a:lnTo>
                  <a:pt x="1379855" y="158115"/>
                </a:lnTo>
                <a:close/>
              </a:path>
              <a:path w="1714500" h="177800">
                <a:moveTo>
                  <a:pt x="1396873" y="88900"/>
                </a:moveTo>
                <a:lnTo>
                  <a:pt x="1234948" y="88900"/>
                </a:lnTo>
                <a:lnTo>
                  <a:pt x="1234948" y="103886"/>
                </a:lnTo>
                <a:lnTo>
                  <a:pt x="1396873" y="103886"/>
                </a:lnTo>
                <a:lnTo>
                  <a:pt x="1396873" y="88900"/>
                </a:lnTo>
                <a:close/>
              </a:path>
              <a:path w="1714500" h="177800">
                <a:moveTo>
                  <a:pt x="1506601" y="129794"/>
                </a:moveTo>
                <a:lnTo>
                  <a:pt x="1505470" y="120142"/>
                </a:lnTo>
                <a:lnTo>
                  <a:pt x="1504823" y="114554"/>
                </a:lnTo>
                <a:lnTo>
                  <a:pt x="1496314" y="115951"/>
                </a:lnTo>
                <a:lnTo>
                  <a:pt x="1488059" y="117094"/>
                </a:lnTo>
                <a:lnTo>
                  <a:pt x="1471930" y="118618"/>
                </a:lnTo>
                <a:lnTo>
                  <a:pt x="1463548" y="119253"/>
                </a:lnTo>
                <a:lnTo>
                  <a:pt x="1455039" y="119507"/>
                </a:lnTo>
                <a:lnTo>
                  <a:pt x="1448536" y="119773"/>
                </a:lnTo>
                <a:lnTo>
                  <a:pt x="1441792" y="119976"/>
                </a:lnTo>
                <a:lnTo>
                  <a:pt x="1434820" y="120103"/>
                </a:lnTo>
                <a:lnTo>
                  <a:pt x="1427607" y="120142"/>
                </a:lnTo>
                <a:lnTo>
                  <a:pt x="1427607" y="80391"/>
                </a:lnTo>
                <a:lnTo>
                  <a:pt x="1488567" y="80391"/>
                </a:lnTo>
                <a:lnTo>
                  <a:pt x="1488567" y="65278"/>
                </a:lnTo>
                <a:lnTo>
                  <a:pt x="1427607" y="65278"/>
                </a:lnTo>
                <a:lnTo>
                  <a:pt x="1427607" y="31115"/>
                </a:lnTo>
                <a:lnTo>
                  <a:pt x="1492123" y="31115"/>
                </a:lnTo>
                <a:lnTo>
                  <a:pt x="1492123" y="15621"/>
                </a:lnTo>
                <a:lnTo>
                  <a:pt x="1408684" y="15621"/>
                </a:lnTo>
                <a:lnTo>
                  <a:pt x="1408684" y="135382"/>
                </a:lnTo>
                <a:lnTo>
                  <a:pt x="1422908" y="135382"/>
                </a:lnTo>
                <a:lnTo>
                  <a:pt x="1438529" y="135293"/>
                </a:lnTo>
                <a:lnTo>
                  <a:pt x="1486573" y="132588"/>
                </a:lnTo>
                <a:lnTo>
                  <a:pt x="1499857" y="130873"/>
                </a:lnTo>
                <a:lnTo>
                  <a:pt x="1506601" y="129794"/>
                </a:lnTo>
                <a:close/>
              </a:path>
              <a:path w="1714500" h="177800">
                <a:moveTo>
                  <a:pt x="1567802" y="69850"/>
                </a:moveTo>
                <a:lnTo>
                  <a:pt x="1539240" y="69850"/>
                </a:lnTo>
                <a:lnTo>
                  <a:pt x="1539240" y="0"/>
                </a:lnTo>
                <a:lnTo>
                  <a:pt x="1520444" y="0"/>
                </a:lnTo>
                <a:lnTo>
                  <a:pt x="1520444" y="177292"/>
                </a:lnTo>
                <a:lnTo>
                  <a:pt x="1539240" y="177292"/>
                </a:lnTo>
                <a:lnTo>
                  <a:pt x="1539240" y="85725"/>
                </a:lnTo>
                <a:lnTo>
                  <a:pt x="1567802" y="85725"/>
                </a:lnTo>
                <a:lnTo>
                  <a:pt x="1567802" y="69850"/>
                </a:lnTo>
                <a:close/>
              </a:path>
              <a:path w="1714500" h="177800">
                <a:moveTo>
                  <a:pt x="1665097" y="42672"/>
                </a:moveTo>
                <a:lnTo>
                  <a:pt x="1663065" y="35306"/>
                </a:lnTo>
                <a:lnTo>
                  <a:pt x="1656257" y="24892"/>
                </a:lnTo>
                <a:lnTo>
                  <a:pt x="1654937" y="22860"/>
                </a:lnTo>
                <a:lnTo>
                  <a:pt x="1649476" y="17907"/>
                </a:lnTo>
                <a:lnTo>
                  <a:pt x="1646682" y="16560"/>
                </a:lnTo>
                <a:lnTo>
                  <a:pt x="1646682" y="43053"/>
                </a:lnTo>
                <a:lnTo>
                  <a:pt x="1646682" y="58801"/>
                </a:lnTo>
                <a:lnTo>
                  <a:pt x="1643888" y="65024"/>
                </a:lnTo>
                <a:lnTo>
                  <a:pt x="1638681" y="69596"/>
                </a:lnTo>
                <a:lnTo>
                  <a:pt x="1633474" y="74295"/>
                </a:lnTo>
                <a:lnTo>
                  <a:pt x="1626616" y="76708"/>
                </a:lnTo>
                <a:lnTo>
                  <a:pt x="1618107" y="76835"/>
                </a:lnTo>
                <a:lnTo>
                  <a:pt x="1609598" y="76708"/>
                </a:lnTo>
                <a:lnTo>
                  <a:pt x="1602600" y="74295"/>
                </a:lnTo>
                <a:lnTo>
                  <a:pt x="1597406" y="69596"/>
                </a:lnTo>
                <a:lnTo>
                  <a:pt x="1592072" y="65024"/>
                </a:lnTo>
                <a:lnTo>
                  <a:pt x="1589405" y="58801"/>
                </a:lnTo>
                <a:lnTo>
                  <a:pt x="1589138" y="51054"/>
                </a:lnTo>
                <a:lnTo>
                  <a:pt x="1589405" y="43053"/>
                </a:lnTo>
                <a:lnTo>
                  <a:pt x="1592072" y="36703"/>
                </a:lnTo>
                <a:lnTo>
                  <a:pt x="1602600" y="27432"/>
                </a:lnTo>
                <a:lnTo>
                  <a:pt x="1609598" y="25019"/>
                </a:lnTo>
                <a:lnTo>
                  <a:pt x="1618107" y="24892"/>
                </a:lnTo>
                <a:lnTo>
                  <a:pt x="1626616" y="25019"/>
                </a:lnTo>
                <a:lnTo>
                  <a:pt x="1633474" y="27432"/>
                </a:lnTo>
                <a:lnTo>
                  <a:pt x="1638681" y="32004"/>
                </a:lnTo>
                <a:lnTo>
                  <a:pt x="1643888" y="36703"/>
                </a:lnTo>
                <a:lnTo>
                  <a:pt x="1646682" y="43053"/>
                </a:lnTo>
                <a:lnTo>
                  <a:pt x="1646682" y="16560"/>
                </a:lnTo>
                <a:lnTo>
                  <a:pt x="1642364" y="14478"/>
                </a:lnTo>
                <a:lnTo>
                  <a:pt x="1635379" y="10922"/>
                </a:lnTo>
                <a:lnTo>
                  <a:pt x="1627238" y="9144"/>
                </a:lnTo>
                <a:lnTo>
                  <a:pt x="1608950" y="9144"/>
                </a:lnTo>
                <a:lnTo>
                  <a:pt x="1600835" y="10922"/>
                </a:lnTo>
                <a:lnTo>
                  <a:pt x="1593837" y="14478"/>
                </a:lnTo>
                <a:lnTo>
                  <a:pt x="1586725" y="17907"/>
                </a:lnTo>
                <a:lnTo>
                  <a:pt x="1581137" y="22860"/>
                </a:lnTo>
                <a:lnTo>
                  <a:pt x="1573022" y="35306"/>
                </a:lnTo>
                <a:lnTo>
                  <a:pt x="1570850" y="42672"/>
                </a:lnTo>
                <a:lnTo>
                  <a:pt x="1570850" y="59182"/>
                </a:lnTo>
                <a:lnTo>
                  <a:pt x="1600835" y="90805"/>
                </a:lnTo>
                <a:lnTo>
                  <a:pt x="1608950" y="92583"/>
                </a:lnTo>
                <a:lnTo>
                  <a:pt x="1627238" y="92583"/>
                </a:lnTo>
                <a:lnTo>
                  <a:pt x="1635379" y="90805"/>
                </a:lnTo>
                <a:lnTo>
                  <a:pt x="1649476" y="83693"/>
                </a:lnTo>
                <a:lnTo>
                  <a:pt x="1654937" y="78867"/>
                </a:lnTo>
                <a:lnTo>
                  <a:pt x="1656257" y="76835"/>
                </a:lnTo>
                <a:lnTo>
                  <a:pt x="1663065" y="66421"/>
                </a:lnTo>
                <a:lnTo>
                  <a:pt x="1665097" y="59182"/>
                </a:lnTo>
                <a:lnTo>
                  <a:pt x="1665097" y="42672"/>
                </a:lnTo>
                <a:close/>
              </a:path>
              <a:path w="1714500" h="177800">
                <a:moveTo>
                  <a:pt x="1714373" y="109982"/>
                </a:moveTo>
                <a:lnTo>
                  <a:pt x="1695958" y="109982"/>
                </a:lnTo>
                <a:lnTo>
                  <a:pt x="1695958" y="125095"/>
                </a:lnTo>
                <a:lnTo>
                  <a:pt x="1695958" y="159893"/>
                </a:lnTo>
                <a:lnTo>
                  <a:pt x="1616329" y="159893"/>
                </a:lnTo>
                <a:lnTo>
                  <a:pt x="1616329" y="125095"/>
                </a:lnTo>
                <a:lnTo>
                  <a:pt x="1695958" y="125095"/>
                </a:lnTo>
                <a:lnTo>
                  <a:pt x="1695958" y="109982"/>
                </a:lnTo>
                <a:lnTo>
                  <a:pt x="1597787" y="109982"/>
                </a:lnTo>
                <a:lnTo>
                  <a:pt x="1597787" y="175133"/>
                </a:lnTo>
                <a:lnTo>
                  <a:pt x="1714373" y="175133"/>
                </a:lnTo>
                <a:lnTo>
                  <a:pt x="1714373" y="159893"/>
                </a:lnTo>
                <a:lnTo>
                  <a:pt x="1714373" y="125095"/>
                </a:lnTo>
                <a:lnTo>
                  <a:pt x="1714373" y="109982"/>
                </a:lnTo>
                <a:close/>
              </a:path>
              <a:path w="1714500" h="177800">
                <a:moveTo>
                  <a:pt x="1714373" y="127"/>
                </a:moveTo>
                <a:lnTo>
                  <a:pt x="1695450" y="127"/>
                </a:lnTo>
                <a:lnTo>
                  <a:pt x="1695450" y="101092"/>
                </a:lnTo>
                <a:lnTo>
                  <a:pt x="1714373" y="101092"/>
                </a:lnTo>
                <a:lnTo>
                  <a:pt x="1714373" y="1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0241" y="3336163"/>
            <a:ext cx="330835" cy="177800"/>
          </a:xfrm>
          <a:custGeom>
            <a:avLst/>
            <a:gdLst/>
            <a:ahLst/>
            <a:cxnLst/>
            <a:rect l="l" t="t" r="r" b="b"/>
            <a:pathLst>
              <a:path w="330835" h="177800">
                <a:moveTo>
                  <a:pt x="141097" y="0"/>
                </a:moveTo>
                <a:lnTo>
                  <a:pt x="122300" y="0"/>
                </a:lnTo>
                <a:lnTo>
                  <a:pt x="122300" y="177291"/>
                </a:lnTo>
                <a:lnTo>
                  <a:pt x="141097" y="177291"/>
                </a:lnTo>
                <a:lnTo>
                  <a:pt x="141097" y="86613"/>
                </a:lnTo>
                <a:lnTo>
                  <a:pt x="169672" y="86613"/>
                </a:lnTo>
                <a:lnTo>
                  <a:pt x="169672" y="70612"/>
                </a:lnTo>
                <a:lnTo>
                  <a:pt x="141097" y="70612"/>
                </a:lnTo>
                <a:lnTo>
                  <a:pt x="141097" y="0"/>
                </a:lnTo>
                <a:close/>
              </a:path>
              <a:path w="330835" h="177800">
                <a:moveTo>
                  <a:pt x="258825" y="114173"/>
                </a:moveTo>
                <a:lnTo>
                  <a:pt x="240411" y="114173"/>
                </a:lnTo>
                <a:lnTo>
                  <a:pt x="240411" y="177291"/>
                </a:lnTo>
                <a:lnTo>
                  <a:pt x="258825" y="177291"/>
                </a:lnTo>
                <a:lnTo>
                  <a:pt x="258825" y="114173"/>
                </a:lnTo>
                <a:close/>
              </a:path>
              <a:path w="330835" h="177800">
                <a:moveTo>
                  <a:pt x="330835" y="98806"/>
                </a:moveTo>
                <a:lnTo>
                  <a:pt x="169037" y="98806"/>
                </a:lnTo>
                <a:lnTo>
                  <a:pt x="169037" y="114173"/>
                </a:lnTo>
                <a:lnTo>
                  <a:pt x="330835" y="114173"/>
                </a:lnTo>
                <a:lnTo>
                  <a:pt x="330835" y="98806"/>
                </a:lnTo>
                <a:close/>
              </a:path>
              <a:path w="330835" h="177800">
                <a:moveTo>
                  <a:pt x="259969" y="5969"/>
                </a:moveTo>
                <a:lnTo>
                  <a:pt x="240411" y="5969"/>
                </a:lnTo>
                <a:lnTo>
                  <a:pt x="240411" y="15621"/>
                </a:lnTo>
                <a:lnTo>
                  <a:pt x="240157" y="23622"/>
                </a:lnTo>
                <a:lnTo>
                  <a:pt x="208787" y="56134"/>
                </a:lnTo>
                <a:lnTo>
                  <a:pt x="176784" y="65912"/>
                </a:lnTo>
                <a:lnTo>
                  <a:pt x="184277" y="81279"/>
                </a:lnTo>
                <a:lnTo>
                  <a:pt x="223710" y="67151"/>
                </a:lnTo>
                <a:lnTo>
                  <a:pt x="250317" y="40766"/>
                </a:lnTo>
                <a:lnTo>
                  <a:pt x="271049" y="40766"/>
                </a:lnTo>
                <a:lnTo>
                  <a:pt x="268605" y="38100"/>
                </a:lnTo>
                <a:lnTo>
                  <a:pt x="262890" y="31114"/>
                </a:lnTo>
                <a:lnTo>
                  <a:pt x="259969" y="23622"/>
                </a:lnTo>
                <a:lnTo>
                  <a:pt x="259969" y="5969"/>
                </a:lnTo>
                <a:close/>
              </a:path>
              <a:path w="330835" h="177800">
                <a:moveTo>
                  <a:pt x="271049" y="40766"/>
                </a:moveTo>
                <a:lnTo>
                  <a:pt x="250317" y="40766"/>
                </a:lnTo>
                <a:lnTo>
                  <a:pt x="254127" y="47751"/>
                </a:lnTo>
                <a:lnTo>
                  <a:pt x="288671" y="73406"/>
                </a:lnTo>
                <a:lnTo>
                  <a:pt x="316230" y="81279"/>
                </a:lnTo>
                <a:lnTo>
                  <a:pt x="323469" y="65912"/>
                </a:lnTo>
                <a:lnTo>
                  <a:pt x="314896" y="64365"/>
                </a:lnTo>
                <a:lnTo>
                  <a:pt x="306705" y="62198"/>
                </a:lnTo>
                <a:lnTo>
                  <a:pt x="273248" y="43166"/>
                </a:lnTo>
                <a:lnTo>
                  <a:pt x="271049" y="40766"/>
                </a:lnTo>
                <a:close/>
              </a:path>
              <a:path w="330835" h="177800">
                <a:moveTo>
                  <a:pt x="64516" y="14859"/>
                </a:moveTo>
                <a:lnTo>
                  <a:pt x="45720" y="14859"/>
                </a:lnTo>
                <a:lnTo>
                  <a:pt x="45720" y="45085"/>
                </a:lnTo>
                <a:lnTo>
                  <a:pt x="45344" y="53248"/>
                </a:lnTo>
                <a:lnTo>
                  <a:pt x="33086" y="92267"/>
                </a:lnTo>
                <a:lnTo>
                  <a:pt x="6643" y="120947"/>
                </a:lnTo>
                <a:lnTo>
                  <a:pt x="0" y="124713"/>
                </a:lnTo>
                <a:lnTo>
                  <a:pt x="11684" y="139953"/>
                </a:lnTo>
                <a:lnTo>
                  <a:pt x="43390" y="109273"/>
                </a:lnTo>
                <a:lnTo>
                  <a:pt x="55499" y="82931"/>
                </a:lnTo>
                <a:lnTo>
                  <a:pt x="72961" y="82931"/>
                </a:lnTo>
                <a:lnTo>
                  <a:pt x="64516" y="45085"/>
                </a:lnTo>
                <a:lnTo>
                  <a:pt x="64516" y="14859"/>
                </a:lnTo>
                <a:close/>
              </a:path>
              <a:path w="330835" h="177800">
                <a:moveTo>
                  <a:pt x="72961" y="82931"/>
                </a:moveTo>
                <a:lnTo>
                  <a:pt x="55499" y="82931"/>
                </a:lnTo>
                <a:lnTo>
                  <a:pt x="58687" y="91646"/>
                </a:lnTo>
                <a:lnTo>
                  <a:pt x="83772" y="127301"/>
                </a:lnTo>
                <a:lnTo>
                  <a:pt x="97409" y="136525"/>
                </a:lnTo>
                <a:lnTo>
                  <a:pt x="109093" y="121538"/>
                </a:lnTo>
                <a:lnTo>
                  <a:pt x="102619" y="117873"/>
                </a:lnTo>
                <a:lnTo>
                  <a:pt x="96551" y="113553"/>
                </a:lnTo>
                <a:lnTo>
                  <a:pt x="73152" y="83387"/>
                </a:lnTo>
                <a:lnTo>
                  <a:pt x="72961" y="829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512" y="3579367"/>
            <a:ext cx="2182876" cy="20205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2900680" y="3580002"/>
            <a:ext cx="853440" cy="177800"/>
          </a:xfrm>
          <a:custGeom>
            <a:avLst/>
            <a:gdLst/>
            <a:ahLst/>
            <a:cxnLst/>
            <a:rect l="l" t="t" r="r" b="b"/>
            <a:pathLst>
              <a:path w="853439" h="177800">
                <a:moveTo>
                  <a:pt x="143764" y="37846"/>
                </a:moveTo>
                <a:lnTo>
                  <a:pt x="141097" y="30988"/>
                </a:lnTo>
                <a:lnTo>
                  <a:pt x="135890" y="25146"/>
                </a:lnTo>
                <a:lnTo>
                  <a:pt x="132257" y="21729"/>
                </a:lnTo>
                <a:lnTo>
                  <a:pt x="131508" y="21005"/>
                </a:lnTo>
                <a:lnTo>
                  <a:pt x="126365" y="17360"/>
                </a:lnTo>
                <a:lnTo>
                  <a:pt x="124587" y="16421"/>
                </a:lnTo>
                <a:lnTo>
                  <a:pt x="124587" y="40894"/>
                </a:lnTo>
                <a:lnTo>
                  <a:pt x="124587" y="50800"/>
                </a:lnTo>
                <a:lnTo>
                  <a:pt x="122809" y="54864"/>
                </a:lnTo>
                <a:lnTo>
                  <a:pt x="119126" y="58420"/>
                </a:lnTo>
                <a:lnTo>
                  <a:pt x="115570" y="61976"/>
                </a:lnTo>
                <a:lnTo>
                  <a:pt x="110363" y="64643"/>
                </a:lnTo>
                <a:lnTo>
                  <a:pt x="97282" y="68453"/>
                </a:lnTo>
                <a:lnTo>
                  <a:pt x="89535" y="69469"/>
                </a:lnTo>
                <a:lnTo>
                  <a:pt x="71882" y="69469"/>
                </a:lnTo>
                <a:lnTo>
                  <a:pt x="64262" y="68453"/>
                </a:lnTo>
                <a:lnTo>
                  <a:pt x="51054" y="64643"/>
                </a:lnTo>
                <a:lnTo>
                  <a:pt x="45974" y="61976"/>
                </a:lnTo>
                <a:lnTo>
                  <a:pt x="42418" y="58420"/>
                </a:lnTo>
                <a:lnTo>
                  <a:pt x="38735" y="54864"/>
                </a:lnTo>
                <a:lnTo>
                  <a:pt x="36957" y="50800"/>
                </a:lnTo>
                <a:lnTo>
                  <a:pt x="36957" y="40894"/>
                </a:lnTo>
                <a:lnTo>
                  <a:pt x="38735" y="36703"/>
                </a:lnTo>
                <a:lnTo>
                  <a:pt x="42418" y="33147"/>
                </a:lnTo>
                <a:lnTo>
                  <a:pt x="45974" y="29464"/>
                </a:lnTo>
                <a:lnTo>
                  <a:pt x="80772" y="21729"/>
                </a:lnTo>
                <a:lnTo>
                  <a:pt x="89535" y="21844"/>
                </a:lnTo>
                <a:lnTo>
                  <a:pt x="119126" y="33147"/>
                </a:lnTo>
                <a:lnTo>
                  <a:pt x="122809" y="36703"/>
                </a:lnTo>
                <a:lnTo>
                  <a:pt x="89890" y="7048"/>
                </a:lnTo>
                <a:lnTo>
                  <a:pt x="80772" y="6743"/>
                </a:lnTo>
                <a:lnTo>
                  <a:pt x="71564" y="7048"/>
                </a:lnTo>
                <a:lnTo>
                  <a:pt x="29959" y="21005"/>
                </a:lnTo>
                <a:lnTo>
                  <a:pt x="17653" y="37846"/>
                </a:lnTo>
                <a:lnTo>
                  <a:pt x="17653" y="53848"/>
                </a:lnTo>
                <a:lnTo>
                  <a:pt x="47625" y="79629"/>
                </a:lnTo>
                <a:lnTo>
                  <a:pt x="80772" y="84328"/>
                </a:lnTo>
                <a:lnTo>
                  <a:pt x="89890" y="84048"/>
                </a:lnTo>
                <a:lnTo>
                  <a:pt x="131508" y="70472"/>
                </a:lnTo>
                <a:lnTo>
                  <a:pt x="132588" y="69469"/>
                </a:lnTo>
                <a:lnTo>
                  <a:pt x="135890" y="66421"/>
                </a:lnTo>
                <a:lnTo>
                  <a:pt x="141097" y="60579"/>
                </a:lnTo>
                <a:lnTo>
                  <a:pt x="143764" y="53848"/>
                </a:lnTo>
                <a:lnTo>
                  <a:pt x="143764" y="37846"/>
                </a:lnTo>
                <a:close/>
              </a:path>
              <a:path w="853439" h="177800">
                <a:moveTo>
                  <a:pt x="162306" y="100076"/>
                </a:moveTo>
                <a:lnTo>
                  <a:pt x="0" y="100076"/>
                </a:lnTo>
                <a:lnTo>
                  <a:pt x="0" y="115570"/>
                </a:lnTo>
                <a:lnTo>
                  <a:pt x="40386" y="115570"/>
                </a:lnTo>
                <a:lnTo>
                  <a:pt x="40386" y="177292"/>
                </a:lnTo>
                <a:lnTo>
                  <a:pt x="59817" y="177292"/>
                </a:lnTo>
                <a:lnTo>
                  <a:pt x="59817" y="115570"/>
                </a:lnTo>
                <a:lnTo>
                  <a:pt x="102108" y="115570"/>
                </a:lnTo>
                <a:lnTo>
                  <a:pt x="102108" y="177292"/>
                </a:lnTo>
                <a:lnTo>
                  <a:pt x="121158" y="177292"/>
                </a:lnTo>
                <a:lnTo>
                  <a:pt x="121158" y="115570"/>
                </a:lnTo>
                <a:lnTo>
                  <a:pt x="162306" y="115570"/>
                </a:lnTo>
                <a:lnTo>
                  <a:pt x="162306" y="100076"/>
                </a:lnTo>
                <a:close/>
              </a:path>
              <a:path w="853439" h="177800">
                <a:moveTo>
                  <a:pt x="314198" y="127"/>
                </a:moveTo>
                <a:lnTo>
                  <a:pt x="295402" y="127"/>
                </a:lnTo>
                <a:lnTo>
                  <a:pt x="295402" y="26924"/>
                </a:lnTo>
                <a:lnTo>
                  <a:pt x="295402" y="42164"/>
                </a:lnTo>
                <a:lnTo>
                  <a:pt x="295402" y="69469"/>
                </a:lnTo>
                <a:lnTo>
                  <a:pt x="259588" y="69469"/>
                </a:lnTo>
                <a:lnTo>
                  <a:pt x="260223" y="67310"/>
                </a:lnTo>
                <a:lnTo>
                  <a:pt x="260731" y="65151"/>
                </a:lnTo>
                <a:lnTo>
                  <a:pt x="260985" y="62992"/>
                </a:lnTo>
                <a:lnTo>
                  <a:pt x="261366" y="60706"/>
                </a:lnTo>
                <a:lnTo>
                  <a:pt x="261493" y="58420"/>
                </a:lnTo>
                <a:lnTo>
                  <a:pt x="261493" y="53467"/>
                </a:lnTo>
                <a:lnTo>
                  <a:pt x="261366" y="51181"/>
                </a:lnTo>
                <a:lnTo>
                  <a:pt x="260604" y="46482"/>
                </a:lnTo>
                <a:lnTo>
                  <a:pt x="259588" y="42164"/>
                </a:lnTo>
                <a:lnTo>
                  <a:pt x="295402" y="42164"/>
                </a:lnTo>
                <a:lnTo>
                  <a:pt x="295402" y="26924"/>
                </a:lnTo>
                <a:lnTo>
                  <a:pt x="251206" y="26924"/>
                </a:lnTo>
                <a:lnTo>
                  <a:pt x="247015" y="21844"/>
                </a:lnTo>
                <a:lnTo>
                  <a:pt x="243459" y="19253"/>
                </a:lnTo>
                <a:lnTo>
                  <a:pt x="243459" y="50292"/>
                </a:lnTo>
                <a:lnTo>
                  <a:pt x="243459" y="61595"/>
                </a:lnTo>
                <a:lnTo>
                  <a:pt x="242189" y="66548"/>
                </a:lnTo>
                <a:lnTo>
                  <a:pt x="237363" y="74930"/>
                </a:lnTo>
                <a:lnTo>
                  <a:pt x="234061" y="78232"/>
                </a:lnTo>
                <a:lnTo>
                  <a:pt x="229870" y="80518"/>
                </a:lnTo>
                <a:lnTo>
                  <a:pt x="225552" y="82931"/>
                </a:lnTo>
                <a:lnTo>
                  <a:pt x="220726" y="84074"/>
                </a:lnTo>
                <a:lnTo>
                  <a:pt x="215392" y="84074"/>
                </a:lnTo>
                <a:lnTo>
                  <a:pt x="206883" y="83947"/>
                </a:lnTo>
                <a:lnTo>
                  <a:pt x="200152" y="81407"/>
                </a:lnTo>
                <a:lnTo>
                  <a:pt x="194945" y="76327"/>
                </a:lnTo>
                <a:lnTo>
                  <a:pt x="189738" y="71374"/>
                </a:lnTo>
                <a:lnTo>
                  <a:pt x="187159" y="64770"/>
                </a:lnTo>
                <a:lnTo>
                  <a:pt x="187045" y="62992"/>
                </a:lnTo>
                <a:lnTo>
                  <a:pt x="187071" y="47498"/>
                </a:lnTo>
                <a:lnTo>
                  <a:pt x="189738" y="40640"/>
                </a:lnTo>
                <a:lnTo>
                  <a:pt x="200152" y="30480"/>
                </a:lnTo>
                <a:lnTo>
                  <a:pt x="206883" y="27813"/>
                </a:lnTo>
                <a:lnTo>
                  <a:pt x="215392" y="27686"/>
                </a:lnTo>
                <a:lnTo>
                  <a:pt x="220726" y="27686"/>
                </a:lnTo>
                <a:lnTo>
                  <a:pt x="243459" y="50292"/>
                </a:lnTo>
                <a:lnTo>
                  <a:pt x="243459" y="19253"/>
                </a:lnTo>
                <a:lnTo>
                  <a:pt x="241808" y="18034"/>
                </a:lnTo>
                <a:lnTo>
                  <a:pt x="229489" y="12446"/>
                </a:lnTo>
                <a:lnTo>
                  <a:pt x="222758" y="10922"/>
                </a:lnTo>
                <a:lnTo>
                  <a:pt x="215392" y="10922"/>
                </a:lnTo>
                <a:lnTo>
                  <a:pt x="206375" y="11049"/>
                </a:lnTo>
                <a:lnTo>
                  <a:pt x="198374" y="12966"/>
                </a:lnTo>
                <a:lnTo>
                  <a:pt x="191516" y="16764"/>
                </a:lnTo>
                <a:lnTo>
                  <a:pt x="184531" y="20574"/>
                </a:lnTo>
                <a:lnTo>
                  <a:pt x="178943" y="25908"/>
                </a:lnTo>
                <a:lnTo>
                  <a:pt x="175006" y="32639"/>
                </a:lnTo>
                <a:lnTo>
                  <a:pt x="170942" y="39370"/>
                </a:lnTo>
                <a:lnTo>
                  <a:pt x="169075" y="46482"/>
                </a:lnTo>
                <a:lnTo>
                  <a:pt x="168998" y="65151"/>
                </a:lnTo>
                <a:lnTo>
                  <a:pt x="170942" y="72517"/>
                </a:lnTo>
                <a:lnTo>
                  <a:pt x="175006" y="79248"/>
                </a:lnTo>
                <a:lnTo>
                  <a:pt x="178943" y="85852"/>
                </a:lnTo>
                <a:lnTo>
                  <a:pt x="184531" y="91186"/>
                </a:lnTo>
                <a:lnTo>
                  <a:pt x="198374" y="98679"/>
                </a:lnTo>
                <a:lnTo>
                  <a:pt x="206375" y="100711"/>
                </a:lnTo>
                <a:lnTo>
                  <a:pt x="222758" y="100711"/>
                </a:lnTo>
                <a:lnTo>
                  <a:pt x="251460" y="84709"/>
                </a:lnTo>
                <a:lnTo>
                  <a:pt x="295402" y="84709"/>
                </a:lnTo>
                <a:lnTo>
                  <a:pt x="295402" y="130810"/>
                </a:lnTo>
                <a:lnTo>
                  <a:pt x="314198" y="130810"/>
                </a:lnTo>
                <a:lnTo>
                  <a:pt x="314198" y="84709"/>
                </a:lnTo>
                <a:lnTo>
                  <a:pt x="314198" y="84074"/>
                </a:lnTo>
                <a:lnTo>
                  <a:pt x="314198" y="69469"/>
                </a:lnTo>
                <a:lnTo>
                  <a:pt x="314198" y="42164"/>
                </a:lnTo>
                <a:lnTo>
                  <a:pt x="314198" y="27686"/>
                </a:lnTo>
                <a:lnTo>
                  <a:pt x="314198" y="26924"/>
                </a:lnTo>
                <a:lnTo>
                  <a:pt x="314198" y="127"/>
                </a:lnTo>
                <a:close/>
              </a:path>
              <a:path w="853439" h="177800">
                <a:moveTo>
                  <a:pt x="318897" y="158369"/>
                </a:moveTo>
                <a:lnTo>
                  <a:pt x="217805" y="158369"/>
                </a:lnTo>
                <a:lnTo>
                  <a:pt x="217805" y="117094"/>
                </a:lnTo>
                <a:lnTo>
                  <a:pt x="199009" y="117094"/>
                </a:lnTo>
                <a:lnTo>
                  <a:pt x="199009" y="173609"/>
                </a:lnTo>
                <a:lnTo>
                  <a:pt x="318897" y="173609"/>
                </a:lnTo>
                <a:lnTo>
                  <a:pt x="318897" y="158369"/>
                </a:lnTo>
                <a:close/>
              </a:path>
              <a:path w="853439" h="177800">
                <a:moveTo>
                  <a:pt x="428371" y="71247"/>
                </a:moveTo>
                <a:lnTo>
                  <a:pt x="426593" y="65278"/>
                </a:lnTo>
                <a:lnTo>
                  <a:pt x="422910" y="60325"/>
                </a:lnTo>
                <a:lnTo>
                  <a:pt x="421906" y="58928"/>
                </a:lnTo>
                <a:lnTo>
                  <a:pt x="419354" y="55372"/>
                </a:lnTo>
                <a:lnTo>
                  <a:pt x="414388" y="51435"/>
                </a:lnTo>
                <a:lnTo>
                  <a:pt x="410845" y="49911"/>
                </a:lnTo>
                <a:lnTo>
                  <a:pt x="410845" y="77978"/>
                </a:lnTo>
                <a:lnTo>
                  <a:pt x="410591" y="83820"/>
                </a:lnTo>
                <a:lnTo>
                  <a:pt x="408178" y="88265"/>
                </a:lnTo>
                <a:lnTo>
                  <a:pt x="403733" y="91567"/>
                </a:lnTo>
                <a:lnTo>
                  <a:pt x="399148" y="94869"/>
                </a:lnTo>
                <a:lnTo>
                  <a:pt x="393065" y="96520"/>
                </a:lnTo>
                <a:lnTo>
                  <a:pt x="377812" y="96520"/>
                </a:lnTo>
                <a:lnTo>
                  <a:pt x="371729" y="94869"/>
                </a:lnTo>
                <a:lnTo>
                  <a:pt x="362839" y="88265"/>
                </a:lnTo>
                <a:lnTo>
                  <a:pt x="360553" y="83820"/>
                </a:lnTo>
                <a:lnTo>
                  <a:pt x="360553" y="72009"/>
                </a:lnTo>
                <a:lnTo>
                  <a:pt x="362839" y="67437"/>
                </a:lnTo>
                <a:lnTo>
                  <a:pt x="367284" y="64135"/>
                </a:lnTo>
                <a:lnTo>
                  <a:pt x="371729" y="60706"/>
                </a:lnTo>
                <a:lnTo>
                  <a:pt x="377812" y="59055"/>
                </a:lnTo>
                <a:lnTo>
                  <a:pt x="385445" y="58928"/>
                </a:lnTo>
                <a:lnTo>
                  <a:pt x="393065" y="59055"/>
                </a:lnTo>
                <a:lnTo>
                  <a:pt x="399148" y="60706"/>
                </a:lnTo>
                <a:lnTo>
                  <a:pt x="408178" y="67437"/>
                </a:lnTo>
                <a:lnTo>
                  <a:pt x="410591" y="72009"/>
                </a:lnTo>
                <a:lnTo>
                  <a:pt x="410845" y="77978"/>
                </a:lnTo>
                <a:lnTo>
                  <a:pt x="410845" y="49911"/>
                </a:lnTo>
                <a:lnTo>
                  <a:pt x="407911" y="48641"/>
                </a:lnTo>
                <a:lnTo>
                  <a:pt x="401561" y="45974"/>
                </a:lnTo>
                <a:lnTo>
                  <a:pt x="394081" y="44577"/>
                </a:lnTo>
                <a:lnTo>
                  <a:pt x="385445" y="44450"/>
                </a:lnTo>
                <a:lnTo>
                  <a:pt x="376809" y="44577"/>
                </a:lnTo>
                <a:lnTo>
                  <a:pt x="344170" y="65278"/>
                </a:lnTo>
                <a:lnTo>
                  <a:pt x="342366" y="83820"/>
                </a:lnTo>
                <a:lnTo>
                  <a:pt x="342392" y="84709"/>
                </a:lnTo>
                <a:lnTo>
                  <a:pt x="362839" y="107061"/>
                </a:lnTo>
                <a:lnTo>
                  <a:pt x="369316" y="109855"/>
                </a:lnTo>
                <a:lnTo>
                  <a:pt x="376809" y="111125"/>
                </a:lnTo>
                <a:lnTo>
                  <a:pt x="385445" y="111252"/>
                </a:lnTo>
                <a:lnTo>
                  <a:pt x="394081" y="111125"/>
                </a:lnTo>
                <a:lnTo>
                  <a:pt x="401561" y="109855"/>
                </a:lnTo>
                <a:lnTo>
                  <a:pt x="407911" y="107061"/>
                </a:lnTo>
                <a:lnTo>
                  <a:pt x="414388" y="104394"/>
                </a:lnTo>
                <a:lnTo>
                  <a:pt x="419354" y="100584"/>
                </a:lnTo>
                <a:lnTo>
                  <a:pt x="422198" y="96520"/>
                </a:lnTo>
                <a:lnTo>
                  <a:pt x="422910" y="95504"/>
                </a:lnTo>
                <a:lnTo>
                  <a:pt x="426593" y="90551"/>
                </a:lnTo>
                <a:lnTo>
                  <a:pt x="428371" y="84709"/>
                </a:lnTo>
                <a:lnTo>
                  <a:pt x="428371" y="71247"/>
                </a:lnTo>
                <a:close/>
              </a:path>
              <a:path w="853439" h="177800">
                <a:moveTo>
                  <a:pt x="438277" y="20701"/>
                </a:moveTo>
                <a:lnTo>
                  <a:pt x="394970" y="20701"/>
                </a:lnTo>
                <a:lnTo>
                  <a:pt x="394970" y="0"/>
                </a:lnTo>
                <a:lnTo>
                  <a:pt x="376161" y="0"/>
                </a:lnTo>
                <a:lnTo>
                  <a:pt x="376161" y="20701"/>
                </a:lnTo>
                <a:lnTo>
                  <a:pt x="332613" y="20701"/>
                </a:lnTo>
                <a:lnTo>
                  <a:pt x="332613" y="35941"/>
                </a:lnTo>
                <a:lnTo>
                  <a:pt x="438277" y="35941"/>
                </a:lnTo>
                <a:lnTo>
                  <a:pt x="438277" y="20701"/>
                </a:lnTo>
                <a:close/>
              </a:path>
              <a:path w="853439" h="177800">
                <a:moveTo>
                  <a:pt x="479298" y="158369"/>
                </a:moveTo>
                <a:lnTo>
                  <a:pt x="378206" y="158369"/>
                </a:lnTo>
                <a:lnTo>
                  <a:pt x="378206" y="122301"/>
                </a:lnTo>
                <a:lnTo>
                  <a:pt x="359283" y="122301"/>
                </a:lnTo>
                <a:lnTo>
                  <a:pt x="359283" y="173609"/>
                </a:lnTo>
                <a:lnTo>
                  <a:pt x="479298" y="173609"/>
                </a:lnTo>
                <a:lnTo>
                  <a:pt x="479298" y="158369"/>
                </a:lnTo>
                <a:close/>
              </a:path>
              <a:path w="853439" h="177800">
                <a:moveTo>
                  <a:pt x="497459" y="57150"/>
                </a:moveTo>
                <a:lnTo>
                  <a:pt x="471805" y="57150"/>
                </a:lnTo>
                <a:lnTo>
                  <a:pt x="471805" y="127"/>
                </a:lnTo>
                <a:lnTo>
                  <a:pt x="453009" y="127"/>
                </a:lnTo>
                <a:lnTo>
                  <a:pt x="453009" y="132842"/>
                </a:lnTo>
                <a:lnTo>
                  <a:pt x="471805" y="132842"/>
                </a:lnTo>
                <a:lnTo>
                  <a:pt x="471805" y="72771"/>
                </a:lnTo>
                <a:lnTo>
                  <a:pt x="497459" y="72771"/>
                </a:lnTo>
                <a:lnTo>
                  <a:pt x="497459" y="57150"/>
                </a:lnTo>
                <a:close/>
              </a:path>
              <a:path w="853439" h="177800">
                <a:moveTo>
                  <a:pt x="645414" y="78740"/>
                </a:moveTo>
                <a:lnTo>
                  <a:pt x="609955" y="56134"/>
                </a:lnTo>
                <a:lnTo>
                  <a:pt x="600837" y="35687"/>
                </a:lnTo>
                <a:lnTo>
                  <a:pt x="600837" y="26289"/>
                </a:lnTo>
                <a:lnTo>
                  <a:pt x="639826" y="26289"/>
                </a:lnTo>
                <a:lnTo>
                  <a:pt x="639826" y="11049"/>
                </a:lnTo>
                <a:lnTo>
                  <a:pt x="542036" y="11049"/>
                </a:lnTo>
                <a:lnTo>
                  <a:pt x="542036" y="26289"/>
                </a:lnTo>
                <a:lnTo>
                  <a:pt x="581787" y="26289"/>
                </a:lnTo>
                <a:lnTo>
                  <a:pt x="581660" y="36195"/>
                </a:lnTo>
                <a:lnTo>
                  <a:pt x="560705" y="69215"/>
                </a:lnTo>
                <a:lnTo>
                  <a:pt x="536956" y="81788"/>
                </a:lnTo>
                <a:lnTo>
                  <a:pt x="546354" y="96520"/>
                </a:lnTo>
                <a:lnTo>
                  <a:pt x="579361" y="75298"/>
                </a:lnTo>
                <a:lnTo>
                  <a:pt x="591566" y="56134"/>
                </a:lnTo>
                <a:lnTo>
                  <a:pt x="594918" y="62547"/>
                </a:lnTo>
                <a:lnTo>
                  <a:pt x="628332" y="90678"/>
                </a:lnTo>
                <a:lnTo>
                  <a:pt x="635889" y="93345"/>
                </a:lnTo>
                <a:lnTo>
                  <a:pt x="645414" y="78740"/>
                </a:lnTo>
                <a:close/>
              </a:path>
              <a:path w="853439" h="177800">
                <a:moveTo>
                  <a:pt x="682244" y="104267"/>
                </a:moveTo>
                <a:lnTo>
                  <a:pt x="663575" y="104267"/>
                </a:lnTo>
                <a:lnTo>
                  <a:pt x="663575" y="124079"/>
                </a:lnTo>
                <a:lnTo>
                  <a:pt x="663575" y="138938"/>
                </a:lnTo>
                <a:lnTo>
                  <a:pt x="663575" y="159893"/>
                </a:lnTo>
                <a:lnTo>
                  <a:pt x="584581" y="159893"/>
                </a:lnTo>
                <a:lnTo>
                  <a:pt x="584581" y="138938"/>
                </a:lnTo>
                <a:lnTo>
                  <a:pt x="663575" y="138938"/>
                </a:lnTo>
                <a:lnTo>
                  <a:pt x="663575" y="124079"/>
                </a:lnTo>
                <a:lnTo>
                  <a:pt x="584581" y="124079"/>
                </a:lnTo>
                <a:lnTo>
                  <a:pt x="584581" y="104267"/>
                </a:lnTo>
                <a:lnTo>
                  <a:pt x="566166" y="104267"/>
                </a:lnTo>
                <a:lnTo>
                  <a:pt x="566166" y="175133"/>
                </a:lnTo>
                <a:lnTo>
                  <a:pt x="682244" y="175133"/>
                </a:lnTo>
                <a:lnTo>
                  <a:pt x="682244" y="159893"/>
                </a:lnTo>
                <a:lnTo>
                  <a:pt x="682244" y="138938"/>
                </a:lnTo>
                <a:lnTo>
                  <a:pt x="682244" y="124079"/>
                </a:lnTo>
                <a:lnTo>
                  <a:pt x="682244" y="104267"/>
                </a:lnTo>
                <a:close/>
              </a:path>
              <a:path w="853439" h="177800">
                <a:moveTo>
                  <a:pt x="682244" y="0"/>
                </a:moveTo>
                <a:lnTo>
                  <a:pt x="663321" y="0"/>
                </a:lnTo>
                <a:lnTo>
                  <a:pt x="663321" y="96012"/>
                </a:lnTo>
                <a:lnTo>
                  <a:pt x="682244" y="96012"/>
                </a:lnTo>
                <a:lnTo>
                  <a:pt x="682244" y="0"/>
                </a:lnTo>
                <a:close/>
              </a:path>
              <a:path w="853439" h="177800">
                <a:moveTo>
                  <a:pt x="783475" y="78867"/>
                </a:moveTo>
                <a:lnTo>
                  <a:pt x="766445" y="47688"/>
                </a:lnTo>
                <a:lnTo>
                  <a:pt x="766445" y="68707"/>
                </a:lnTo>
                <a:lnTo>
                  <a:pt x="766445" y="78867"/>
                </a:lnTo>
                <a:lnTo>
                  <a:pt x="764540" y="82931"/>
                </a:lnTo>
                <a:lnTo>
                  <a:pt x="756920" y="89027"/>
                </a:lnTo>
                <a:lnTo>
                  <a:pt x="751713" y="90551"/>
                </a:lnTo>
                <a:lnTo>
                  <a:pt x="745109" y="90678"/>
                </a:lnTo>
                <a:lnTo>
                  <a:pt x="738886" y="90551"/>
                </a:lnTo>
                <a:lnTo>
                  <a:pt x="733806" y="89027"/>
                </a:lnTo>
                <a:lnTo>
                  <a:pt x="729869" y="85979"/>
                </a:lnTo>
                <a:lnTo>
                  <a:pt x="726059" y="82931"/>
                </a:lnTo>
                <a:lnTo>
                  <a:pt x="724154" y="78867"/>
                </a:lnTo>
                <a:lnTo>
                  <a:pt x="724154" y="68707"/>
                </a:lnTo>
                <a:lnTo>
                  <a:pt x="745109" y="57150"/>
                </a:lnTo>
                <a:lnTo>
                  <a:pt x="751713" y="57277"/>
                </a:lnTo>
                <a:lnTo>
                  <a:pt x="756920" y="58801"/>
                </a:lnTo>
                <a:lnTo>
                  <a:pt x="764540" y="64643"/>
                </a:lnTo>
                <a:lnTo>
                  <a:pt x="766445" y="68707"/>
                </a:lnTo>
                <a:lnTo>
                  <a:pt x="766445" y="47688"/>
                </a:lnTo>
                <a:lnTo>
                  <a:pt x="759460" y="44577"/>
                </a:lnTo>
                <a:lnTo>
                  <a:pt x="752729" y="43307"/>
                </a:lnTo>
                <a:lnTo>
                  <a:pt x="737743" y="43307"/>
                </a:lnTo>
                <a:lnTo>
                  <a:pt x="712089" y="57785"/>
                </a:lnTo>
                <a:lnTo>
                  <a:pt x="708914" y="62230"/>
                </a:lnTo>
                <a:lnTo>
                  <a:pt x="707263" y="67691"/>
                </a:lnTo>
                <a:lnTo>
                  <a:pt x="707263" y="80010"/>
                </a:lnTo>
                <a:lnTo>
                  <a:pt x="737743" y="104267"/>
                </a:lnTo>
                <a:lnTo>
                  <a:pt x="752729" y="104267"/>
                </a:lnTo>
                <a:lnTo>
                  <a:pt x="759460" y="102997"/>
                </a:lnTo>
                <a:lnTo>
                  <a:pt x="770890" y="97917"/>
                </a:lnTo>
                <a:lnTo>
                  <a:pt x="775335" y="94488"/>
                </a:lnTo>
                <a:lnTo>
                  <a:pt x="778078" y="90678"/>
                </a:lnTo>
                <a:lnTo>
                  <a:pt x="778637" y="89916"/>
                </a:lnTo>
                <a:lnTo>
                  <a:pt x="781812" y="85344"/>
                </a:lnTo>
                <a:lnTo>
                  <a:pt x="783463" y="80010"/>
                </a:lnTo>
                <a:lnTo>
                  <a:pt x="783475" y="78867"/>
                </a:lnTo>
                <a:close/>
              </a:path>
              <a:path w="853439" h="177800">
                <a:moveTo>
                  <a:pt x="789940" y="20205"/>
                </a:moveTo>
                <a:lnTo>
                  <a:pt x="754634" y="20205"/>
                </a:lnTo>
                <a:lnTo>
                  <a:pt x="754634" y="1397"/>
                </a:lnTo>
                <a:lnTo>
                  <a:pt x="736092" y="1397"/>
                </a:lnTo>
                <a:lnTo>
                  <a:pt x="736092" y="20205"/>
                </a:lnTo>
                <a:lnTo>
                  <a:pt x="700278" y="20205"/>
                </a:lnTo>
                <a:lnTo>
                  <a:pt x="700278" y="35052"/>
                </a:lnTo>
                <a:lnTo>
                  <a:pt x="789940" y="35052"/>
                </a:lnTo>
                <a:lnTo>
                  <a:pt x="789940" y="20205"/>
                </a:lnTo>
                <a:close/>
              </a:path>
              <a:path w="853439" h="177800">
                <a:moveTo>
                  <a:pt x="852424" y="0"/>
                </a:moveTo>
                <a:lnTo>
                  <a:pt x="834644" y="0"/>
                </a:lnTo>
                <a:lnTo>
                  <a:pt x="834644" y="46863"/>
                </a:lnTo>
                <a:lnTo>
                  <a:pt x="814070" y="46863"/>
                </a:lnTo>
                <a:lnTo>
                  <a:pt x="814070" y="3302"/>
                </a:lnTo>
                <a:lnTo>
                  <a:pt x="796417" y="3302"/>
                </a:lnTo>
                <a:lnTo>
                  <a:pt x="796417" y="105664"/>
                </a:lnTo>
                <a:lnTo>
                  <a:pt x="814070" y="105664"/>
                </a:lnTo>
                <a:lnTo>
                  <a:pt x="814070" y="62357"/>
                </a:lnTo>
                <a:lnTo>
                  <a:pt x="834644" y="62357"/>
                </a:lnTo>
                <a:lnTo>
                  <a:pt x="834644" y="111760"/>
                </a:lnTo>
                <a:lnTo>
                  <a:pt x="852424" y="111760"/>
                </a:lnTo>
                <a:lnTo>
                  <a:pt x="852424" y="62357"/>
                </a:lnTo>
                <a:lnTo>
                  <a:pt x="852424" y="46863"/>
                </a:lnTo>
                <a:lnTo>
                  <a:pt x="852424" y="0"/>
                </a:lnTo>
                <a:close/>
              </a:path>
              <a:path w="853439" h="177800">
                <a:moveTo>
                  <a:pt x="853440" y="145796"/>
                </a:moveTo>
                <a:lnTo>
                  <a:pt x="834517" y="121412"/>
                </a:lnTo>
                <a:lnTo>
                  <a:pt x="834517" y="140335"/>
                </a:lnTo>
                <a:lnTo>
                  <a:pt x="834517" y="151257"/>
                </a:lnTo>
                <a:lnTo>
                  <a:pt x="793115" y="162433"/>
                </a:lnTo>
                <a:lnTo>
                  <a:pt x="783704" y="162242"/>
                </a:lnTo>
                <a:lnTo>
                  <a:pt x="751713" y="151257"/>
                </a:lnTo>
                <a:lnTo>
                  <a:pt x="751713" y="140335"/>
                </a:lnTo>
                <a:lnTo>
                  <a:pt x="793115" y="128778"/>
                </a:lnTo>
                <a:lnTo>
                  <a:pt x="802513" y="129120"/>
                </a:lnTo>
                <a:lnTo>
                  <a:pt x="834517" y="140335"/>
                </a:lnTo>
                <a:lnTo>
                  <a:pt x="834517" y="121412"/>
                </a:lnTo>
                <a:lnTo>
                  <a:pt x="828611" y="118986"/>
                </a:lnTo>
                <a:lnTo>
                  <a:pt x="818349" y="116446"/>
                </a:lnTo>
                <a:lnTo>
                  <a:pt x="806513" y="114935"/>
                </a:lnTo>
                <a:lnTo>
                  <a:pt x="793115" y="114427"/>
                </a:lnTo>
                <a:lnTo>
                  <a:pt x="779627" y="114935"/>
                </a:lnTo>
                <a:lnTo>
                  <a:pt x="741997" y="127038"/>
                </a:lnTo>
                <a:lnTo>
                  <a:pt x="733044" y="145796"/>
                </a:lnTo>
                <a:lnTo>
                  <a:pt x="734085" y="152882"/>
                </a:lnTo>
                <a:lnTo>
                  <a:pt x="767778" y="174917"/>
                </a:lnTo>
                <a:lnTo>
                  <a:pt x="793115" y="176911"/>
                </a:lnTo>
                <a:lnTo>
                  <a:pt x="806513" y="176415"/>
                </a:lnTo>
                <a:lnTo>
                  <a:pt x="844232" y="164414"/>
                </a:lnTo>
                <a:lnTo>
                  <a:pt x="846074" y="162433"/>
                </a:lnTo>
                <a:lnTo>
                  <a:pt x="849223" y="159067"/>
                </a:lnTo>
                <a:lnTo>
                  <a:pt x="852284" y="152882"/>
                </a:lnTo>
                <a:lnTo>
                  <a:pt x="853440" y="1457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512" y="3339084"/>
            <a:ext cx="161544" cy="16154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96823" y="5657088"/>
            <a:ext cx="3709670" cy="753110"/>
            <a:chOff x="496823" y="5657088"/>
            <a:chExt cx="3709670" cy="75311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823" y="5657088"/>
              <a:ext cx="3709416" cy="75285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81367" y="5804928"/>
              <a:ext cx="708025" cy="177800"/>
            </a:xfrm>
            <a:custGeom>
              <a:avLst/>
              <a:gdLst/>
              <a:ahLst/>
              <a:cxnLst/>
              <a:rect l="l" t="t" r="r" b="b"/>
              <a:pathLst>
                <a:path w="708025" h="177800">
                  <a:moveTo>
                    <a:pt x="141922" y="7137"/>
                  </a:moveTo>
                  <a:lnTo>
                    <a:pt x="123126" y="7137"/>
                  </a:lnTo>
                  <a:lnTo>
                    <a:pt x="123126" y="30289"/>
                  </a:lnTo>
                  <a:lnTo>
                    <a:pt x="123126" y="45339"/>
                  </a:lnTo>
                  <a:lnTo>
                    <a:pt x="123126" y="69088"/>
                  </a:lnTo>
                  <a:lnTo>
                    <a:pt x="38798" y="69088"/>
                  </a:lnTo>
                  <a:lnTo>
                    <a:pt x="38798" y="45339"/>
                  </a:lnTo>
                  <a:lnTo>
                    <a:pt x="123126" y="45339"/>
                  </a:lnTo>
                  <a:lnTo>
                    <a:pt x="123126" y="30289"/>
                  </a:lnTo>
                  <a:lnTo>
                    <a:pt x="38798" y="30289"/>
                  </a:lnTo>
                  <a:lnTo>
                    <a:pt x="38798" y="7137"/>
                  </a:lnTo>
                  <a:lnTo>
                    <a:pt x="20193" y="7137"/>
                  </a:lnTo>
                  <a:lnTo>
                    <a:pt x="20193" y="84137"/>
                  </a:lnTo>
                  <a:lnTo>
                    <a:pt x="141922" y="84137"/>
                  </a:lnTo>
                  <a:lnTo>
                    <a:pt x="141922" y="69088"/>
                  </a:lnTo>
                  <a:lnTo>
                    <a:pt x="141922" y="45339"/>
                  </a:lnTo>
                  <a:lnTo>
                    <a:pt x="141922" y="30289"/>
                  </a:lnTo>
                  <a:lnTo>
                    <a:pt x="141922" y="7137"/>
                  </a:lnTo>
                  <a:close/>
                </a:path>
                <a:path w="708025" h="177800">
                  <a:moveTo>
                    <a:pt x="162318" y="104317"/>
                  </a:moveTo>
                  <a:lnTo>
                    <a:pt x="0" y="104317"/>
                  </a:lnTo>
                  <a:lnTo>
                    <a:pt x="0" y="119164"/>
                  </a:lnTo>
                  <a:lnTo>
                    <a:pt x="71462" y="119164"/>
                  </a:lnTo>
                  <a:lnTo>
                    <a:pt x="71462" y="177355"/>
                  </a:lnTo>
                  <a:lnTo>
                    <a:pt x="89865" y="177355"/>
                  </a:lnTo>
                  <a:lnTo>
                    <a:pt x="89865" y="119164"/>
                  </a:lnTo>
                  <a:lnTo>
                    <a:pt x="162318" y="119164"/>
                  </a:lnTo>
                  <a:lnTo>
                    <a:pt x="162318" y="104317"/>
                  </a:lnTo>
                  <a:close/>
                </a:path>
                <a:path w="708025" h="177800">
                  <a:moveTo>
                    <a:pt x="274586" y="125895"/>
                  </a:moveTo>
                  <a:lnTo>
                    <a:pt x="241681" y="97472"/>
                  </a:lnTo>
                  <a:lnTo>
                    <a:pt x="237655" y="90462"/>
                  </a:lnTo>
                  <a:lnTo>
                    <a:pt x="234950" y="84683"/>
                  </a:lnTo>
                  <a:lnTo>
                    <a:pt x="232486" y="77914"/>
                  </a:lnTo>
                  <a:lnTo>
                    <a:pt x="230708" y="71043"/>
                  </a:lnTo>
                  <a:lnTo>
                    <a:pt x="229641" y="64071"/>
                  </a:lnTo>
                  <a:lnTo>
                    <a:pt x="229260" y="57010"/>
                  </a:lnTo>
                  <a:lnTo>
                    <a:pt x="229260" y="45339"/>
                  </a:lnTo>
                  <a:lnTo>
                    <a:pt x="268058" y="45339"/>
                  </a:lnTo>
                  <a:lnTo>
                    <a:pt x="268058" y="30289"/>
                  </a:lnTo>
                  <a:lnTo>
                    <a:pt x="229654" y="30289"/>
                  </a:lnTo>
                  <a:lnTo>
                    <a:pt x="229654" y="3568"/>
                  </a:lnTo>
                  <a:lnTo>
                    <a:pt x="210858" y="3568"/>
                  </a:lnTo>
                  <a:lnTo>
                    <a:pt x="210858" y="30289"/>
                  </a:lnTo>
                  <a:lnTo>
                    <a:pt x="171259" y="30289"/>
                  </a:lnTo>
                  <a:lnTo>
                    <a:pt x="171259" y="45339"/>
                  </a:lnTo>
                  <a:lnTo>
                    <a:pt x="210654" y="45339"/>
                  </a:lnTo>
                  <a:lnTo>
                    <a:pt x="210654" y="57010"/>
                  </a:lnTo>
                  <a:lnTo>
                    <a:pt x="198577" y="99326"/>
                  </a:lnTo>
                  <a:lnTo>
                    <a:pt x="166319" y="128866"/>
                  </a:lnTo>
                  <a:lnTo>
                    <a:pt x="176606" y="143319"/>
                  </a:lnTo>
                  <a:lnTo>
                    <a:pt x="208470" y="115074"/>
                  </a:lnTo>
                  <a:lnTo>
                    <a:pt x="220357" y="90462"/>
                  </a:lnTo>
                  <a:lnTo>
                    <a:pt x="223659" y="98704"/>
                  </a:lnTo>
                  <a:lnTo>
                    <a:pt x="249796" y="131902"/>
                  </a:lnTo>
                  <a:lnTo>
                    <a:pt x="264096" y="140347"/>
                  </a:lnTo>
                  <a:lnTo>
                    <a:pt x="274586" y="125895"/>
                  </a:lnTo>
                  <a:close/>
                </a:path>
                <a:path w="708025" h="177800">
                  <a:moveTo>
                    <a:pt x="314375" y="0"/>
                  </a:moveTo>
                  <a:lnTo>
                    <a:pt x="295567" y="0"/>
                  </a:lnTo>
                  <a:lnTo>
                    <a:pt x="295567" y="70269"/>
                  </a:lnTo>
                  <a:lnTo>
                    <a:pt x="258953" y="70269"/>
                  </a:lnTo>
                  <a:lnTo>
                    <a:pt x="258953" y="85521"/>
                  </a:lnTo>
                  <a:lnTo>
                    <a:pt x="295567" y="85521"/>
                  </a:lnTo>
                  <a:lnTo>
                    <a:pt x="295567" y="177761"/>
                  </a:lnTo>
                  <a:lnTo>
                    <a:pt x="314375" y="177761"/>
                  </a:lnTo>
                  <a:lnTo>
                    <a:pt x="314375" y="0"/>
                  </a:lnTo>
                  <a:close/>
                </a:path>
                <a:path w="708025" h="177800">
                  <a:moveTo>
                    <a:pt x="366674" y="97790"/>
                  </a:moveTo>
                  <a:lnTo>
                    <a:pt x="352628" y="83731"/>
                  </a:lnTo>
                  <a:lnTo>
                    <a:pt x="348653" y="83832"/>
                  </a:lnTo>
                  <a:lnTo>
                    <a:pt x="345313" y="85217"/>
                  </a:lnTo>
                  <a:lnTo>
                    <a:pt x="339940" y="90512"/>
                  </a:lnTo>
                  <a:lnTo>
                    <a:pt x="338582" y="93827"/>
                  </a:lnTo>
                  <a:lnTo>
                    <a:pt x="338582" y="101752"/>
                  </a:lnTo>
                  <a:lnTo>
                    <a:pt x="339940" y="105054"/>
                  </a:lnTo>
                  <a:lnTo>
                    <a:pt x="345313" y="110363"/>
                  </a:lnTo>
                  <a:lnTo>
                    <a:pt x="348653" y="111734"/>
                  </a:lnTo>
                  <a:lnTo>
                    <a:pt x="352628" y="111848"/>
                  </a:lnTo>
                  <a:lnTo>
                    <a:pt x="356501" y="111734"/>
                  </a:lnTo>
                  <a:lnTo>
                    <a:pt x="359778" y="110363"/>
                  </a:lnTo>
                  <a:lnTo>
                    <a:pt x="365163" y="105054"/>
                  </a:lnTo>
                  <a:lnTo>
                    <a:pt x="366560" y="101752"/>
                  </a:lnTo>
                  <a:lnTo>
                    <a:pt x="366674" y="97790"/>
                  </a:lnTo>
                  <a:close/>
                </a:path>
                <a:path w="708025" h="177800">
                  <a:moveTo>
                    <a:pt x="471182" y="19011"/>
                  </a:moveTo>
                  <a:lnTo>
                    <a:pt x="386918" y="19011"/>
                  </a:lnTo>
                  <a:lnTo>
                    <a:pt x="386918" y="34048"/>
                  </a:lnTo>
                  <a:lnTo>
                    <a:pt x="452259" y="34048"/>
                  </a:lnTo>
                  <a:lnTo>
                    <a:pt x="449973" y="49123"/>
                  </a:lnTo>
                  <a:lnTo>
                    <a:pt x="431685" y="89039"/>
                  </a:lnTo>
                  <a:lnTo>
                    <a:pt x="394970" y="120992"/>
                  </a:lnTo>
                  <a:lnTo>
                    <a:pt x="378409" y="129857"/>
                  </a:lnTo>
                  <a:lnTo>
                    <a:pt x="388302" y="145097"/>
                  </a:lnTo>
                  <a:lnTo>
                    <a:pt x="426872" y="120434"/>
                  </a:lnTo>
                  <a:lnTo>
                    <a:pt x="452551" y="90589"/>
                  </a:lnTo>
                  <a:lnTo>
                    <a:pt x="469290" y="44335"/>
                  </a:lnTo>
                  <a:lnTo>
                    <a:pt x="470750" y="31851"/>
                  </a:lnTo>
                  <a:lnTo>
                    <a:pt x="471182" y="19011"/>
                  </a:lnTo>
                  <a:close/>
                </a:path>
                <a:path w="708025" h="177800">
                  <a:moveTo>
                    <a:pt x="524141" y="0"/>
                  </a:moveTo>
                  <a:lnTo>
                    <a:pt x="505091" y="0"/>
                  </a:lnTo>
                  <a:lnTo>
                    <a:pt x="505091" y="177355"/>
                  </a:lnTo>
                  <a:lnTo>
                    <a:pt x="524141" y="177355"/>
                  </a:lnTo>
                  <a:lnTo>
                    <a:pt x="524141" y="0"/>
                  </a:lnTo>
                  <a:close/>
                </a:path>
                <a:path w="708025" h="177800">
                  <a:moveTo>
                    <a:pt x="641489" y="13462"/>
                  </a:moveTo>
                  <a:lnTo>
                    <a:pt x="552081" y="13462"/>
                  </a:lnTo>
                  <a:lnTo>
                    <a:pt x="552081" y="28905"/>
                  </a:lnTo>
                  <a:lnTo>
                    <a:pt x="623074" y="28905"/>
                  </a:lnTo>
                  <a:lnTo>
                    <a:pt x="623074" y="34442"/>
                  </a:lnTo>
                  <a:lnTo>
                    <a:pt x="618375" y="74041"/>
                  </a:lnTo>
                  <a:lnTo>
                    <a:pt x="636917" y="75819"/>
                  </a:lnTo>
                  <a:lnTo>
                    <a:pt x="641235" y="36664"/>
                  </a:lnTo>
                  <a:lnTo>
                    <a:pt x="641489" y="29311"/>
                  </a:lnTo>
                  <a:lnTo>
                    <a:pt x="641489" y="13462"/>
                  </a:lnTo>
                  <a:close/>
                </a:path>
                <a:path w="708025" h="177800">
                  <a:moveTo>
                    <a:pt x="653808" y="98971"/>
                  </a:moveTo>
                  <a:lnTo>
                    <a:pt x="652957" y="89865"/>
                  </a:lnTo>
                  <a:lnTo>
                    <a:pt x="652538" y="85318"/>
                  </a:lnTo>
                  <a:lnTo>
                    <a:pt x="645795" y="86233"/>
                  </a:lnTo>
                  <a:lnTo>
                    <a:pt x="603364" y="89623"/>
                  </a:lnTo>
                  <a:lnTo>
                    <a:pt x="596150" y="89865"/>
                  </a:lnTo>
                  <a:lnTo>
                    <a:pt x="596150" y="53251"/>
                  </a:lnTo>
                  <a:lnTo>
                    <a:pt x="577608" y="53251"/>
                  </a:lnTo>
                  <a:lnTo>
                    <a:pt x="577608" y="90462"/>
                  </a:lnTo>
                  <a:lnTo>
                    <a:pt x="564781" y="90792"/>
                  </a:lnTo>
                  <a:lnTo>
                    <a:pt x="541413" y="91059"/>
                  </a:lnTo>
                  <a:lnTo>
                    <a:pt x="543191" y="106299"/>
                  </a:lnTo>
                  <a:lnTo>
                    <a:pt x="586854" y="105460"/>
                  </a:lnTo>
                  <a:lnTo>
                    <a:pt x="625322" y="102857"/>
                  </a:lnTo>
                  <a:lnTo>
                    <a:pt x="644423" y="100482"/>
                  </a:lnTo>
                  <a:lnTo>
                    <a:pt x="653808" y="98971"/>
                  </a:lnTo>
                  <a:close/>
                </a:path>
                <a:path w="708025" h="177800">
                  <a:moveTo>
                    <a:pt x="688860" y="158356"/>
                  </a:moveTo>
                  <a:lnTo>
                    <a:pt x="587133" y="158356"/>
                  </a:lnTo>
                  <a:lnTo>
                    <a:pt x="587133" y="121145"/>
                  </a:lnTo>
                  <a:lnTo>
                    <a:pt x="568337" y="121145"/>
                  </a:lnTo>
                  <a:lnTo>
                    <a:pt x="568337" y="173596"/>
                  </a:lnTo>
                  <a:lnTo>
                    <a:pt x="688860" y="173596"/>
                  </a:lnTo>
                  <a:lnTo>
                    <a:pt x="688860" y="158356"/>
                  </a:lnTo>
                  <a:close/>
                </a:path>
                <a:path w="708025" h="177800">
                  <a:moveTo>
                    <a:pt x="707402" y="56413"/>
                  </a:moveTo>
                  <a:lnTo>
                    <a:pt x="683145" y="56413"/>
                  </a:lnTo>
                  <a:lnTo>
                    <a:pt x="683145" y="0"/>
                  </a:lnTo>
                  <a:lnTo>
                    <a:pt x="663841" y="0"/>
                  </a:lnTo>
                  <a:lnTo>
                    <a:pt x="663841" y="133223"/>
                  </a:lnTo>
                  <a:lnTo>
                    <a:pt x="683145" y="133223"/>
                  </a:lnTo>
                  <a:lnTo>
                    <a:pt x="683145" y="72250"/>
                  </a:lnTo>
                  <a:lnTo>
                    <a:pt x="707402" y="72250"/>
                  </a:lnTo>
                  <a:lnTo>
                    <a:pt x="707402" y="5641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3568" y="5804928"/>
              <a:ext cx="165226" cy="1735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837944" y="5804928"/>
              <a:ext cx="842010" cy="177800"/>
            </a:xfrm>
            <a:custGeom>
              <a:avLst/>
              <a:gdLst/>
              <a:ahLst/>
              <a:cxnLst/>
              <a:rect l="l" t="t" r="r" b="b"/>
              <a:pathLst>
                <a:path w="842010" h="177800">
                  <a:moveTo>
                    <a:pt x="139446" y="114414"/>
                  </a:moveTo>
                  <a:lnTo>
                    <a:pt x="19304" y="114414"/>
                  </a:lnTo>
                  <a:lnTo>
                    <a:pt x="19304" y="129463"/>
                  </a:lnTo>
                  <a:lnTo>
                    <a:pt x="120650" y="129463"/>
                  </a:lnTo>
                  <a:lnTo>
                    <a:pt x="120650" y="177355"/>
                  </a:lnTo>
                  <a:lnTo>
                    <a:pt x="139446" y="177355"/>
                  </a:lnTo>
                  <a:lnTo>
                    <a:pt x="139446" y="114414"/>
                  </a:lnTo>
                  <a:close/>
                </a:path>
                <a:path w="842010" h="177800">
                  <a:moveTo>
                    <a:pt x="139446" y="0"/>
                  </a:moveTo>
                  <a:lnTo>
                    <a:pt x="120650" y="0"/>
                  </a:lnTo>
                  <a:lnTo>
                    <a:pt x="120650" y="27724"/>
                  </a:lnTo>
                  <a:lnTo>
                    <a:pt x="120650" y="42964"/>
                  </a:lnTo>
                  <a:lnTo>
                    <a:pt x="120650" y="63944"/>
                  </a:lnTo>
                  <a:lnTo>
                    <a:pt x="81788" y="63944"/>
                  </a:lnTo>
                  <a:lnTo>
                    <a:pt x="81788" y="53251"/>
                  </a:lnTo>
                  <a:lnTo>
                    <a:pt x="81788" y="42964"/>
                  </a:lnTo>
                  <a:lnTo>
                    <a:pt x="120650" y="42964"/>
                  </a:lnTo>
                  <a:lnTo>
                    <a:pt x="120650" y="27724"/>
                  </a:lnTo>
                  <a:lnTo>
                    <a:pt x="81788" y="27724"/>
                  </a:lnTo>
                  <a:lnTo>
                    <a:pt x="81788" y="10502"/>
                  </a:lnTo>
                  <a:lnTo>
                    <a:pt x="63246" y="10502"/>
                  </a:lnTo>
                  <a:lnTo>
                    <a:pt x="63246" y="38404"/>
                  </a:lnTo>
                  <a:lnTo>
                    <a:pt x="63246" y="53251"/>
                  </a:lnTo>
                  <a:lnTo>
                    <a:pt x="63246" y="80772"/>
                  </a:lnTo>
                  <a:lnTo>
                    <a:pt x="18923" y="80772"/>
                  </a:lnTo>
                  <a:lnTo>
                    <a:pt x="18923" y="53251"/>
                  </a:lnTo>
                  <a:lnTo>
                    <a:pt x="63246" y="53251"/>
                  </a:lnTo>
                  <a:lnTo>
                    <a:pt x="63246" y="38404"/>
                  </a:lnTo>
                  <a:lnTo>
                    <a:pt x="18923" y="38404"/>
                  </a:lnTo>
                  <a:lnTo>
                    <a:pt x="18923" y="10502"/>
                  </a:lnTo>
                  <a:lnTo>
                    <a:pt x="0" y="10502"/>
                  </a:lnTo>
                  <a:lnTo>
                    <a:pt x="0" y="96012"/>
                  </a:lnTo>
                  <a:lnTo>
                    <a:pt x="81788" y="96012"/>
                  </a:lnTo>
                  <a:lnTo>
                    <a:pt x="81788" y="80772"/>
                  </a:lnTo>
                  <a:lnTo>
                    <a:pt x="81788" y="79184"/>
                  </a:lnTo>
                  <a:lnTo>
                    <a:pt x="120650" y="79184"/>
                  </a:lnTo>
                  <a:lnTo>
                    <a:pt x="120650" y="105511"/>
                  </a:lnTo>
                  <a:lnTo>
                    <a:pt x="139446" y="105511"/>
                  </a:lnTo>
                  <a:lnTo>
                    <a:pt x="139446" y="27724"/>
                  </a:lnTo>
                  <a:lnTo>
                    <a:pt x="139446" y="0"/>
                  </a:lnTo>
                  <a:close/>
                </a:path>
                <a:path w="842010" h="177800">
                  <a:moveTo>
                    <a:pt x="301752" y="33464"/>
                  </a:moveTo>
                  <a:lnTo>
                    <a:pt x="282321" y="9766"/>
                  </a:lnTo>
                  <a:lnTo>
                    <a:pt x="282321" y="28181"/>
                  </a:lnTo>
                  <a:lnTo>
                    <a:pt x="282321" y="38912"/>
                  </a:lnTo>
                  <a:lnTo>
                    <a:pt x="238379" y="50088"/>
                  </a:lnTo>
                  <a:lnTo>
                    <a:pt x="228346" y="49822"/>
                  </a:lnTo>
                  <a:lnTo>
                    <a:pt x="194691" y="38912"/>
                  </a:lnTo>
                  <a:lnTo>
                    <a:pt x="194691" y="28181"/>
                  </a:lnTo>
                  <a:lnTo>
                    <a:pt x="238379" y="16827"/>
                  </a:lnTo>
                  <a:lnTo>
                    <a:pt x="248424" y="17132"/>
                  </a:lnTo>
                  <a:lnTo>
                    <a:pt x="282321" y="28181"/>
                  </a:lnTo>
                  <a:lnTo>
                    <a:pt x="282321" y="9766"/>
                  </a:lnTo>
                  <a:lnTo>
                    <a:pt x="275983" y="7404"/>
                  </a:lnTo>
                  <a:lnTo>
                    <a:pt x="265176" y="4965"/>
                  </a:lnTo>
                  <a:lnTo>
                    <a:pt x="252641" y="3492"/>
                  </a:lnTo>
                  <a:lnTo>
                    <a:pt x="238379" y="2971"/>
                  </a:lnTo>
                  <a:lnTo>
                    <a:pt x="224155" y="3492"/>
                  </a:lnTo>
                  <a:lnTo>
                    <a:pt x="184569" y="15138"/>
                  </a:lnTo>
                  <a:lnTo>
                    <a:pt x="175133" y="33464"/>
                  </a:lnTo>
                  <a:lnTo>
                    <a:pt x="176237" y="40474"/>
                  </a:lnTo>
                  <a:lnTo>
                    <a:pt x="211645" y="62128"/>
                  </a:lnTo>
                  <a:lnTo>
                    <a:pt x="238379" y="64135"/>
                  </a:lnTo>
                  <a:lnTo>
                    <a:pt x="252641" y="63627"/>
                  </a:lnTo>
                  <a:lnTo>
                    <a:pt x="292303" y="51866"/>
                  </a:lnTo>
                  <a:lnTo>
                    <a:pt x="294043" y="50088"/>
                  </a:lnTo>
                  <a:lnTo>
                    <a:pt x="297472" y="46609"/>
                  </a:lnTo>
                  <a:lnTo>
                    <a:pt x="300634" y="40474"/>
                  </a:lnTo>
                  <a:lnTo>
                    <a:pt x="301752" y="33464"/>
                  </a:lnTo>
                  <a:close/>
                </a:path>
                <a:path w="842010" h="177800">
                  <a:moveTo>
                    <a:pt x="303911" y="161124"/>
                  </a:moveTo>
                  <a:lnTo>
                    <a:pt x="195707" y="161124"/>
                  </a:lnTo>
                  <a:lnTo>
                    <a:pt x="195707" y="145300"/>
                  </a:lnTo>
                  <a:lnTo>
                    <a:pt x="298958" y="145300"/>
                  </a:lnTo>
                  <a:lnTo>
                    <a:pt x="298958" y="103733"/>
                  </a:lnTo>
                  <a:lnTo>
                    <a:pt x="177038" y="103733"/>
                  </a:lnTo>
                  <a:lnTo>
                    <a:pt x="177038" y="117779"/>
                  </a:lnTo>
                  <a:lnTo>
                    <a:pt x="280416" y="117779"/>
                  </a:lnTo>
                  <a:lnTo>
                    <a:pt x="280416" y="131635"/>
                  </a:lnTo>
                  <a:lnTo>
                    <a:pt x="177292" y="131635"/>
                  </a:lnTo>
                  <a:lnTo>
                    <a:pt x="177292" y="175577"/>
                  </a:lnTo>
                  <a:lnTo>
                    <a:pt x="303911" y="175577"/>
                  </a:lnTo>
                  <a:lnTo>
                    <a:pt x="303911" y="161124"/>
                  </a:lnTo>
                  <a:close/>
                </a:path>
                <a:path w="842010" h="177800">
                  <a:moveTo>
                    <a:pt x="319405" y="75031"/>
                  </a:moveTo>
                  <a:lnTo>
                    <a:pt x="157607" y="75031"/>
                  </a:lnTo>
                  <a:lnTo>
                    <a:pt x="157607" y="90068"/>
                  </a:lnTo>
                  <a:lnTo>
                    <a:pt x="319405" y="90068"/>
                  </a:lnTo>
                  <a:lnTo>
                    <a:pt x="319405" y="75031"/>
                  </a:lnTo>
                  <a:close/>
                </a:path>
                <a:path w="842010" h="177800">
                  <a:moveTo>
                    <a:pt x="456438" y="89344"/>
                  </a:moveTo>
                  <a:lnTo>
                    <a:pt x="454533" y="82232"/>
                  </a:lnTo>
                  <a:lnTo>
                    <a:pt x="448652" y="72059"/>
                  </a:lnTo>
                  <a:lnTo>
                    <a:pt x="447421" y="69913"/>
                  </a:lnTo>
                  <a:lnTo>
                    <a:pt x="442468" y="65074"/>
                  </a:lnTo>
                  <a:lnTo>
                    <a:pt x="439166" y="63220"/>
                  </a:lnTo>
                  <a:lnTo>
                    <a:pt x="439166" y="89852"/>
                  </a:lnTo>
                  <a:lnTo>
                    <a:pt x="439166" y="105117"/>
                  </a:lnTo>
                  <a:lnTo>
                    <a:pt x="436753" y="111239"/>
                  </a:lnTo>
                  <a:lnTo>
                    <a:pt x="432308" y="115747"/>
                  </a:lnTo>
                  <a:lnTo>
                    <a:pt x="427736" y="120269"/>
                  </a:lnTo>
                  <a:lnTo>
                    <a:pt x="421894" y="122529"/>
                  </a:lnTo>
                  <a:lnTo>
                    <a:pt x="407416" y="122529"/>
                  </a:lnTo>
                  <a:lnTo>
                    <a:pt x="401574" y="120269"/>
                  </a:lnTo>
                  <a:lnTo>
                    <a:pt x="397002" y="115747"/>
                  </a:lnTo>
                  <a:lnTo>
                    <a:pt x="392303" y="111239"/>
                  </a:lnTo>
                  <a:lnTo>
                    <a:pt x="390131" y="105435"/>
                  </a:lnTo>
                  <a:lnTo>
                    <a:pt x="390017" y="89852"/>
                  </a:lnTo>
                  <a:lnTo>
                    <a:pt x="392303" y="83807"/>
                  </a:lnTo>
                  <a:lnTo>
                    <a:pt x="397002" y="79235"/>
                  </a:lnTo>
                  <a:lnTo>
                    <a:pt x="401574" y="74663"/>
                  </a:lnTo>
                  <a:lnTo>
                    <a:pt x="407416" y="72275"/>
                  </a:lnTo>
                  <a:lnTo>
                    <a:pt x="414782" y="72059"/>
                  </a:lnTo>
                  <a:lnTo>
                    <a:pt x="421894" y="72275"/>
                  </a:lnTo>
                  <a:lnTo>
                    <a:pt x="427736" y="74663"/>
                  </a:lnTo>
                  <a:lnTo>
                    <a:pt x="432308" y="79235"/>
                  </a:lnTo>
                  <a:lnTo>
                    <a:pt x="436753" y="83807"/>
                  </a:lnTo>
                  <a:lnTo>
                    <a:pt x="439166" y="89852"/>
                  </a:lnTo>
                  <a:lnTo>
                    <a:pt x="439166" y="63220"/>
                  </a:lnTo>
                  <a:lnTo>
                    <a:pt x="436245" y="61569"/>
                  </a:lnTo>
                  <a:lnTo>
                    <a:pt x="429895" y="58064"/>
                  </a:lnTo>
                  <a:lnTo>
                    <a:pt x="422783" y="56286"/>
                  </a:lnTo>
                  <a:lnTo>
                    <a:pt x="414782" y="56222"/>
                  </a:lnTo>
                  <a:lnTo>
                    <a:pt x="406527" y="56286"/>
                  </a:lnTo>
                  <a:lnTo>
                    <a:pt x="399161" y="58064"/>
                  </a:lnTo>
                  <a:lnTo>
                    <a:pt x="386461" y="65074"/>
                  </a:lnTo>
                  <a:lnTo>
                    <a:pt x="381508" y="69913"/>
                  </a:lnTo>
                  <a:lnTo>
                    <a:pt x="377952" y="76073"/>
                  </a:lnTo>
                  <a:lnTo>
                    <a:pt x="374269" y="82232"/>
                  </a:lnTo>
                  <a:lnTo>
                    <a:pt x="372491" y="89344"/>
                  </a:lnTo>
                  <a:lnTo>
                    <a:pt x="372491" y="105435"/>
                  </a:lnTo>
                  <a:lnTo>
                    <a:pt x="374269" y="112547"/>
                  </a:lnTo>
                  <a:lnTo>
                    <a:pt x="377952" y="118719"/>
                  </a:lnTo>
                  <a:lnTo>
                    <a:pt x="381508" y="124891"/>
                  </a:lnTo>
                  <a:lnTo>
                    <a:pt x="386461" y="129743"/>
                  </a:lnTo>
                  <a:lnTo>
                    <a:pt x="399161" y="136804"/>
                  </a:lnTo>
                  <a:lnTo>
                    <a:pt x="406527" y="138633"/>
                  </a:lnTo>
                  <a:lnTo>
                    <a:pt x="414782" y="138760"/>
                  </a:lnTo>
                  <a:lnTo>
                    <a:pt x="422783" y="138633"/>
                  </a:lnTo>
                  <a:lnTo>
                    <a:pt x="448779" y="122529"/>
                  </a:lnTo>
                  <a:lnTo>
                    <a:pt x="454533" y="112547"/>
                  </a:lnTo>
                  <a:lnTo>
                    <a:pt x="456438" y="105435"/>
                  </a:lnTo>
                  <a:lnTo>
                    <a:pt x="456438" y="89344"/>
                  </a:lnTo>
                  <a:close/>
                </a:path>
                <a:path w="842010" h="177800">
                  <a:moveTo>
                    <a:pt x="467233" y="27724"/>
                  </a:moveTo>
                  <a:lnTo>
                    <a:pt x="423799" y="27724"/>
                  </a:lnTo>
                  <a:lnTo>
                    <a:pt x="423799" y="2387"/>
                  </a:lnTo>
                  <a:lnTo>
                    <a:pt x="405003" y="2387"/>
                  </a:lnTo>
                  <a:lnTo>
                    <a:pt x="405003" y="27724"/>
                  </a:lnTo>
                  <a:lnTo>
                    <a:pt x="362077" y="27724"/>
                  </a:lnTo>
                  <a:lnTo>
                    <a:pt x="362077" y="43154"/>
                  </a:lnTo>
                  <a:lnTo>
                    <a:pt x="467233" y="43154"/>
                  </a:lnTo>
                  <a:lnTo>
                    <a:pt x="467233" y="27724"/>
                  </a:lnTo>
                  <a:close/>
                </a:path>
                <a:path w="842010" h="177800">
                  <a:moveTo>
                    <a:pt x="509778" y="0"/>
                  </a:moveTo>
                  <a:lnTo>
                    <a:pt x="491109" y="0"/>
                  </a:lnTo>
                  <a:lnTo>
                    <a:pt x="491109" y="73050"/>
                  </a:lnTo>
                  <a:lnTo>
                    <a:pt x="463423" y="73050"/>
                  </a:lnTo>
                  <a:lnTo>
                    <a:pt x="463423" y="88480"/>
                  </a:lnTo>
                  <a:lnTo>
                    <a:pt x="491109" y="88480"/>
                  </a:lnTo>
                  <a:lnTo>
                    <a:pt x="491109" y="177355"/>
                  </a:lnTo>
                  <a:lnTo>
                    <a:pt x="509778" y="177355"/>
                  </a:lnTo>
                  <a:lnTo>
                    <a:pt x="509778" y="0"/>
                  </a:lnTo>
                  <a:close/>
                </a:path>
                <a:path w="842010" h="177800">
                  <a:moveTo>
                    <a:pt x="668909" y="5740"/>
                  </a:moveTo>
                  <a:lnTo>
                    <a:pt x="650113" y="5740"/>
                  </a:lnTo>
                  <a:lnTo>
                    <a:pt x="650113" y="20586"/>
                  </a:lnTo>
                  <a:lnTo>
                    <a:pt x="650113" y="45529"/>
                  </a:lnTo>
                  <a:lnTo>
                    <a:pt x="567182" y="45529"/>
                  </a:lnTo>
                  <a:lnTo>
                    <a:pt x="567182" y="20586"/>
                  </a:lnTo>
                  <a:lnTo>
                    <a:pt x="650113" y="20586"/>
                  </a:lnTo>
                  <a:lnTo>
                    <a:pt x="650113" y="5740"/>
                  </a:lnTo>
                  <a:lnTo>
                    <a:pt x="548767" y="5740"/>
                  </a:lnTo>
                  <a:lnTo>
                    <a:pt x="548767" y="60375"/>
                  </a:lnTo>
                  <a:lnTo>
                    <a:pt x="668909" y="60375"/>
                  </a:lnTo>
                  <a:lnTo>
                    <a:pt x="668909" y="45529"/>
                  </a:lnTo>
                  <a:lnTo>
                    <a:pt x="668909" y="20586"/>
                  </a:lnTo>
                  <a:lnTo>
                    <a:pt x="668909" y="5740"/>
                  </a:lnTo>
                  <a:close/>
                </a:path>
                <a:path w="842010" h="177800">
                  <a:moveTo>
                    <a:pt x="689737" y="73444"/>
                  </a:moveTo>
                  <a:lnTo>
                    <a:pt x="527939" y="73444"/>
                  </a:lnTo>
                  <a:lnTo>
                    <a:pt x="527939" y="88480"/>
                  </a:lnTo>
                  <a:lnTo>
                    <a:pt x="599313" y="88480"/>
                  </a:lnTo>
                  <a:lnTo>
                    <a:pt x="599313" y="103924"/>
                  </a:lnTo>
                  <a:lnTo>
                    <a:pt x="547370" y="103924"/>
                  </a:lnTo>
                  <a:lnTo>
                    <a:pt x="547370" y="118376"/>
                  </a:lnTo>
                  <a:lnTo>
                    <a:pt x="650748" y="118376"/>
                  </a:lnTo>
                  <a:lnTo>
                    <a:pt x="650748" y="131838"/>
                  </a:lnTo>
                  <a:lnTo>
                    <a:pt x="547624" y="131838"/>
                  </a:lnTo>
                  <a:lnTo>
                    <a:pt x="547624" y="175577"/>
                  </a:lnTo>
                  <a:lnTo>
                    <a:pt x="674243" y="175577"/>
                  </a:lnTo>
                  <a:lnTo>
                    <a:pt x="674243" y="161124"/>
                  </a:lnTo>
                  <a:lnTo>
                    <a:pt x="566039" y="161124"/>
                  </a:lnTo>
                  <a:lnTo>
                    <a:pt x="566039" y="145491"/>
                  </a:lnTo>
                  <a:lnTo>
                    <a:pt x="669290" y="145491"/>
                  </a:lnTo>
                  <a:lnTo>
                    <a:pt x="669290" y="103924"/>
                  </a:lnTo>
                  <a:lnTo>
                    <a:pt x="618109" y="103924"/>
                  </a:lnTo>
                  <a:lnTo>
                    <a:pt x="618109" y="88480"/>
                  </a:lnTo>
                  <a:lnTo>
                    <a:pt x="689737" y="88480"/>
                  </a:lnTo>
                  <a:lnTo>
                    <a:pt x="689737" y="73444"/>
                  </a:lnTo>
                  <a:close/>
                </a:path>
                <a:path w="842010" h="177800">
                  <a:moveTo>
                    <a:pt x="842010" y="0"/>
                  </a:moveTo>
                  <a:lnTo>
                    <a:pt x="823341" y="0"/>
                  </a:lnTo>
                  <a:lnTo>
                    <a:pt x="823341" y="66509"/>
                  </a:lnTo>
                  <a:lnTo>
                    <a:pt x="786765" y="66509"/>
                  </a:lnTo>
                  <a:lnTo>
                    <a:pt x="775258" y="30099"/>
                  </a:lnTo>
                  <a:lnTo>
                    <a:pt x="769366" y="23545"/>
                  </a:lnTo>
                  <a:lnTo>
                    <a:pt x="769366" y="75425"/>
                  </a:lnTo>
                  <a:lnTo>
                    <a:pt x="768807" y="85496"/>
                  </a:lnTo>
                  <a:lnTo>
                    <a:pt x="750316" y="120802"/>
                  </a:lnTo>
                  <a:lnTo>
                    <a:pt x="742188" y="120942"/>
                  </a:lnTo>
                  <a:lnTo>
                    <a:pt x="734060" y="120802"/>
                  </a:lnTo>
                  <a:lnTo>
                    <a:pt x="715670" y="85496"/>
                  </a:lnTo>
                  <a:lnTo>
                    <a:pt x="715137" y="75425"/>
                  </a:lnTo>
                  <a:lnTo>
                    <a:pt x="715670" y="65430"/>
                  </a:lnTo>
                  <a:lnTo>
                    <a:pt x="734060" y="30238"/>
                  </a:lnTo>
                  <a:lnTo>
                    <a:pt x="742188" y="30099"/>
                  </a:lnTo>
                  <a:lnTo>
                    <a:pt x="750316" y="30238"/>
                  </a:lnTo>
                  <a:lnTo>
                    <a:pt x="768807" y="65430"/>
                  </a:lnTo>
                  <a:lnTo>
                    <a:pt x="769366" y="75425"/>
                  </a:lnTo>
                  <a:lnTo>
                    <a:pt x="769366" y="23545"/>
                  </a:lnTo>
                  <a:lnTo>
                    <a:pt x="757428" y="15481"/>
                  </a:lnTo>
                  <a:lnTo>
                    <a:pt x="750316" y="13322"/>
                  </a:lnTo>
                  <a:lnTo>
                    <a:pt x="742188" y="13271"/>
                  </a:lnTo>
                  <a:lnTo>
                    <a:pt x="733298" y="13335"/>
                  </a:lnTo>
                  <a:lnTo>
                    <a:pt x="702945" y="42418"/>
                  </a:lnTo>
                  <a:lnTo>
                    <a:pt x="697230" y="75425"/>
                  </a:lnTo>
                  <a:lnTo>
                    <a:pt x="697585" y="84696"/>
                  </a:lnTo>
                  <a:lnTo>
                    <a:pt x="709726" y="120942"/>
                  </a:lnTo>
                  <a:lnTo>
                    <a:pt x="742188" y="137769"/>
                  </a:lnTo>
                  <a:lnTo>
                    <a:pt x="750481" y="137706"/>
                  </a:lnTo>
                  <a:lnTo>
                    <a:pt x="757809" y="135432"/>
                  </a:lnTo>
                  <a:lnTo>
                    <a:pt x="770763" y="126415"/>
                  </a:lnTo>
                  <a:lnTo>
                    <a:pt x="775182" y="120942"/>
                  </a:lnTo>
                  <a:lnTo>
                    <a:pt x="775970" y="119976"/>
                  </a:lnTo>
                  <a:lnTo>
                    <a:pt x="786892" y="81749"/>
                  </a:lnTo>
                  <a:lnTo>
                    <a:pt x="823341" y="81749"/>
                  </a:lnTo>
                  <a:lnTo>
                    <a:pt x="823341" y="177761"/>
                  </a:lnTo>
                  <a:lnTo>
                    <a:pt x="842010" y="177761"/>
                  </a:lnTo>
                  <a:lnTo>
                    <a:pt x="842010" y="81749"/>
                  </a:lnTo>
                  <a:lnTo>
                    <a:pt x="842010" y="66509"/>
                  </a:lnTo>
                  <a:lnTo>
                    <a:pt x="84201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7471" y="5804928"/>
              <a:ext cx="1398918" cy="17755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79195" y="6085293"/>
              <a:ext cx="3175000" cy="179705"/>
            </a:xfrm>
            <a:custGeom>
              <a:avLst/>
              <a:gdLst/>
              <a:ahLst/>
              <a:cxnLst/>
              <a:rect l="l" t="t" r="r" b="b"/>
              <a:pathLst>
                <a:path w="3175000" h="179704">
                  <a:moveTo>
                    <a:pt x="92036" y="123113"/>
                  </a:moveTo>
                  <a:lnTo>
                    <a:pt x="65316" y="91795"/>
                  </a:lnTo>
                  <a:lnTo>
                    <a:pt x="56438" y="50863"/>
                  </a:lnTo>
                  <a:lnTo>
                    <a:pt x="56413" y="17818"/>
                  </a:lnTo>
                  <a:lnTo>
                    <a:pt x="38201" y="17818"/>
                  </a:lnTo>
                  <a:lnTo>
                    <a:pt x="38201" y="50863"/>
                  </a:lnTo>
                  <a:lnTo>
                    <a:pt x="37922" y="58483"/>
                  </a:lnTo>
                  <a:lnTo>
                    <a:pt x="25057" y="101434"/>
                  </a:lnTo>
                  <a:lnTo>
                    <a:pt x="0" y="127469"/>
                  </a:lnTo>
                  <a:lnTo>
                    <a:pt x="11671" y="141528"/>
                  </a:lnTo>
                  <a:lnTo>
                    <a:pt x="37922" y="112928"/>
                  </a:lnTo>
                  <a:lnTo>
                    <a:pt x="47701" y="89268"/>
                  </a:lnTo>
                  <a:lnTo>
                    <a:pt x="50177" y="96875"/>
                  </a:lnTo>
                  <a:lnTo>
                    <a:pt x="75565" y="133451"/>
                  </a:lnTo>
                  <a:lnTo>
                    <a:pt x="81546" y="137566"/>
                  </a:lnTo>
                  <a:lnTo>
                    <a:pt x="92036" y="123113"/>
                  </a:lnTo>
                  <a:close/>
                </a:path>
                <a:path w="3175000" h="179704">
                  <a:moveTo>
                    <a:pt x="118173" y="4940"/>
                  </a:moveTo>
                  <a:lnTo>
                    <a:pt x="100355" y="4940"/>
                  </a:lnTo>
                  <a:lnTo>
                    <a:pt x="100355" y="63931"/>
                  </a:lnTo>
                  <a:lnTo>
                    <a:pt x="72834" y="63931"/>
                  </a:lnTo>
                  <a:lnTo>
                    <a:pt x="72834" y="79565"/>
                  </a:lnTo>
                  <a:lnTo>
                    <a:pt x="100355" y="79565"/>
                  </a:lnTo>
                  <a:lnTo>
                    <a:pt x="100355" y="170230"/>
                  </a:lnTo>
                  <a:lnTo>
                    <a:pt x="118173" y="170230"/>
                  </a:lnTo>
                  <a:lnTo>
                    <a:pt x="118173" y="4940"/>
                  </a:lnTo>
                  <a:close/>
                </a:path>
                <a:path w="3175000" h="179704">
                  <a:moveTo>
                    <a:pt x="154990" y="1574"/>
                  </a:moveTo>
                  <a:lnTo>
                    <a:pt x="136969" y="1574"/>
                  </a:lnTo>
                  <a:lnTo>
                    <a:pt x="136969" y="178930"/>
                  </a:lnTo>
                  <a:lnTo>
                    <a:pt x="154990" y="178930"/>
                  </a:lnTo>
                  <a:lnTo>
                    <a:pt x="154990" y="1574"/>
                  </a:lnTo>
                  <a:close/>
                </a:path>
                <a:path w="3175000" h="179704">
                  <a:moveTo>
                    <a:pt x="284683" y="6134"/>
                  </a:moveTo>
                  <a:lnTo>
                    <a:pt x="266865" y="6134"/>
                  </a:lnTo>
                  <a:lnTo>
                    <a:pt x="266865" y="50076"/>
                  </a:lnTo>
                  <a:lnTo>
                    <a:pt x="242912" y="50076"/>
                  </a:lnTo>
                  <a:lnTo>
                    <a:pt x="243865" y="43586"/>
                  </a:lnTo>
                  <a:lnTo>
                    <a:pt x="244551" y="37007"/>
                  </a:lnTo>
                  <a:lnTo>
                    <a:pt x="244957" y="30327"/>
                  </a:lnTo>
                  <a:lnTo>
                    <a:pt x="245097" y="23558"/>
                  </a:lnTo>
                  <a:lnTo>
                    <a:pt x="176212" y="23558"/>
                  </a:lnTo>
                  <a:lnTo>
                    <a:pt x="176212" y="38989"/>
                  </a:lnTo>
                  <a:lnTo>
                    <a:pt x="226479" y="38989"/>
                  </a:lnTo>
                  <a:lnTo>
                    <a:pt x="224574" y="52374"/>
                  </a:lnTo>
                  <a:lnTo>
                    <a:pt x="209867" y="88633"/>
                  </a:lnTo>
                  <a:lnTo>
                    <a:pt x="180670" y="118935"/>
                  </a:lnTo>
                  <a:lnTo>
                    <a:pt x="167500" y="127673"/>
                  </a:lnTo>
                  <a:lnTo>
                    <a:pt x="178587" y="141135"/>
                  </a:lnTo>
                  <a:lnTo>
                    <a:pt x="210324" y="116293"/>
                  </a:lnTo>
                  <a:lnTo>
                    <a:pt x="235851" y="76517"/>
                  </a:lnTo>
                  <a:lnTo>
                    <a:pt x="239547" y="65519"/>
                  </a:lnTo>
                  <a:lnTo>
                    <a:pt x="266865" y="65519"/>
                  </a:lnTo>
                  <a:lnTo>
                    <a:pt x="266865" y="94411"/>
                  </a:lnTo>
                  <a:lnTo>
                    <a:pt x="236575" y="94411"/>
                  </a:lnTo>
                  <a:lnTo>
                    <a:pt x="236575" y="109855"/>
                  </a:lnTo>
                  <a:lnTo>
                    <a:pt x="266865" y="109855"/>
                  </a:lnTo>
                  <a:lnTo>
                    <a:pt x="266865" y="170230"/>
                  </a:lnTo>
                  <a:lnTo>
                    <a:pt x="284683" y="170230"/>
                  </a:lnTo>
                  <a:lnTo>
                    <a:pt x="284683" y="65519"/>
                  </a:lnTo>
                  <a:lnTo>
                    <a:pt x="284683" y="50076"/>
                  </a:lnTo>
                  <a:lnTo>
                    <a:pt x="284683" y="6134"/>
                  </a:lnTo>
                  <a:close/>
                </a:path>
                <a:path w="3175000" h="179704">
                  <a:moveTo>
                    <a:pt x="320903" y="1574"/>
                  </a:moveTo>
                  <a:lnTo>
                    <a:pt x="303085" y="1574"/>
                  </a:lnTo>
                  <a:lnTo>
                    <a:pt x="303085" y="178930"/>
                  </a:lnTo>
                  <a:lnTo>
                    <a:pt x="320903" y="178930"/>
                  </a:lnTo>
                  <a:lnTo>
                    <a:pt x="320903" y="1574"/>
                  </a:lnTo>
                  <a:close/>
                </a:path>
                <a:path w="3175000" h="179704">
                  <a:moveTo>
                    <a:pt x="516318" y="52666"/>
                  </a:moveTo>
                  <a:lnTo>
                    <a:pt x="516280" y="39611"/>
                  </a:lnTo>
                  <a:lnTo>
                    <a:pt x="513613" y="32626"/>
                  </a:lnTo>
                  <a:lnTo>
                    <a:pt x="508406" y="26758"/>
                  </a:lnTo>
                  <a:lnTo>
                    <a:pt x="504812" y="23355"/>
                  </a:lnTo>
                  <a:lnTo>
                    <a:pt x="504024" y="22606"/>
                  </a:lnTo>
                  <a:lnTo>
                    <a:pt x="498881" y="18948"/>
                  </a:lnTo>
                  <a:lnTo>
                    <a:pt x="497103" y="18008"/>
                  </a:lnTo>
                  <a:lnTo>
                    <a:pt x="497103" y="42672"/>
                  </a:lnTo>
                  <a:lnTo>
                    <a:pt x="497103" y="52666"/>
                  </a:lnTo>
                  <a:lnTo>
                    <a:pt x="495325" y="56934"/>
                  </a:lnTo>
                  <a:lnTo>
                    <a:pt x="491642" y="60502"/>
                  </a:lnTo>
                  <a:lnTo>
                    <a:pt x="488086" y="64084"/>
                  </a:lnTo>
                  <a:lnTo>
                    <a:pt x="482879" y="66827"/>
                  </a:lnTo>
                  <a:lnTo>
                    <a:pt x="469798" y="70662"/>
                  </a:lnTo>
                  <a:lnTo>
                    <a:pt x="462051" y="71628"/>
                  </a:lnTo>
                  <a:lnTo>
                    <a:pt x="453288" y="71653"/>
                  </a:lnTo>
                  <a:lnTo>
                    <a:pt x="444398" y="71628"/>
                  </a:lnTo>
                  <a:lnTo>
                    <a:pt x="436778" y="70662"/>
                  </a:lnTo>
                  <a:lnTo>
                    <a:pt x="423570" y="66827"/>
                  </a:lnTo>
                  <a:lnTo>
                    <a:pt x="418490" y="64084"/>
                  </a:lnTo>
                  <a:lnTo>
                    <a:pt x="414934" y="60502"/>
                  </a:lnTo>
                  <a:lnTo>
                    <a:pt x="411251" y="56934"/>
                  </a:lnTo>
                  <a:lnTo>
                    <a:pt x="409473" y="52666"/>
                  </a:lnTo>
                  <a:lnTo>
                    <a:pt x="409473" y="42672"/>
                  </a:lnTo>
                  <a:lnTo>
                    <a:pt x="411251" y="38354"/>
                  </a:lnTo>
                  <a:lnTo>
                    <a:pt x="414934" y="34747"/>
                  </a:lnTo>
                  <a:lnTo>
                    <a:pt x="418490" y="31140"/>
                  </a:lnTo>
                  <a:lnTo>
                    <a:pt x="423570" y="28371"/>
                  </a:lnTo>
                  <a:lnTo>
                    <a:pt x="436778" y="24460"/>
                  </a:lnTo>
                  <a:lnTo>
                    <a:pt x="444398" y="23444"/>
                  </a:lnTo>
                  <a:lnTo>
                    <a:pt x="459803" y="23431"/>
                  </a:lnTo>
                  <a:lnTo>
                    <a:pt x="462051" y="23444"/>
                  </a:lnTo>
                  <a:lnTo>
                    <a:pt x="469798" y="24460"/>
                  </a:lnTo>
                  <a:lnTo>
                    <a:pt x="482879" y="28371"/>
                  </a:lnTo>
                  <a:lnTo>
                    <a:pt x="488086" y="31140"/>
                  </a:lnTo>
                  <a:lnTo>
                    <a:pt x="491642" y="34747"/>
                  </a:lnTo>
                  <a:lnTo>
                    <a:pt x="495325" y="38354"/>
                  </a:lnTo>
                  <a:lnTo>
                    <a:pt x="462407" y="8636"/>
                  </a:lnTo>
                  <a:lnTo>
                    <a:pt x="453288" y="8305"/>
                  </a:lnTo>
                  <a:lnTo>
                    <a:pt x="444080" y="8636"/>
                  </a:lnTo>
                  <a:lnTo>
                    <a:pt x="402475" y="22606"/>
                  </a:lnTo>
                  <a:lnTo>
                    <a:pt x="390207" y="39611"/>
                  </a:lnTo>
                  <a:lnTo>
                    <a:pt x="390207" y="55727"/>
                  </a:lnTo>
                  <a:lnTo>
                    <a:pt x="420141" y="81915"/>
                  </a:lnTo>
                  <a:lnTo>
                    <a:pt x="453288" y="86690"/>
                  </a:lnTo>
                  <a:lnTo>
                    <a:pt x="462407" y="86372"/>
                  </a:lnTo>
                  <a:lnTo>
                    <a:pt x="504024" y="72567"/>
                  </a:lnTo>
                  <a:lnTo>
                    <a:pt x="504990" y="71653"/>
                  </a:lnTo>
                  <a:lnTo>
                    <a:pt x="508406" y="68453"/>
                  </a:lnTo>
                  <a:lnTo>
                    <a:pt x="513613" y="62636"/>
                  </a:lnTo>
                  <a:lnTo>
                    <a:pt x="516280" y="55727"/>
                  </a:lnTo>
                  <a:lnTo>
                    <a:pt x="516318" y="52666"/>
                  </a:lnTo>
                  <a:close/>
                </a:path>
                <a:path w="3175000" h="179704">
                  <a:moveTo>
                    <a:pt x="534822" y="102336"/>
                  </a:moveTo>
                  <a:lnTo>
                    <a:pt x="372503" y="102336"/>
                  </a:lnTo>
                  <a:lnTo>
                    <a:pt x="372503" y="117970"/>
                  </a:lnTo>
                  <a:lnTo>
                    <a:pt x="444017" y="117970"/>
                  </a:lnTo>
                  <a:lnTo>
                    <a:pt x="444017" y="178930"/>
                  </a:lnTo>
                  <a:lnTo>
                    <a:pt x="462432" y="178930"/>
                  </a:lnTo>
                  <a:lnTo>
                    <a:pt x="462432" y="117970"/>
                  </a:lnTo>
                  <a:lnTo>
                    <a:pt x="534822" y="117970"/>
                  </a:lnTo>
                  <a:lnTo>
                    <a:pt x="534822" y="102336"/>
                  </a:lnTo>
                  <a:close/>
                </a:path>
                <a:path w="3175000" h="179704">
                  <a:moveTo>
                    <a:pt x="693191" y="67500"/>
                  </a:moveTo>
                  <a:lnTo>
                    <a:pt x="654392" y="53784"/>
                  </a:lnTo>
                  <a:lnTo>
                    <a:pt x="640740" y="42354"/>
                  </a:lnTo>
                  <a:lnTo>
                    <a:pt x="638327" y="39712"/>
                  </a:lnTo>
                  <a:lnTo>
                    <a:pt x="632612" y="32664"/>
                  </a:lnTo>
                  <a:lnTo>
                    <a:pt x="629704" y="25234"/>
                  </a:lnTo>
                  <a:lnTo>
                    <a:pt x="629691" y="7518"/>
                  </a:lnTo>
                  <a:lnTo>
                    <a:pt x="610133" y="7518"/>
                  </a:lnTo>
                  <a:lnTo>
                    <a:pt x="610133" y="17221"/>
                  </a:lnTo>
                  <a:lnTo>
                    <a:pt x="609879" y="25234"/>
                  </a:lnTo>
                  <a:lnTo>
                    <a:pt x="578510" y="57721"/>
                  </a:lnTo>
                  <a:lnTo>
                    <a:pt x="546506" y="67500"/>
                  </a:lnTo>
                  <a:lnTo>
                    <a:pt x="553999" y="82931"/>
                  </a:lnTo>
                  <a:lnTo>
                    <a:pt x="593471" y="68745"/>
                  </a:lnTo>
                  <a:lnTo>
                    <a:pt x="620039" y="42354"/>
                  </a:lnTo>
                  <a:lnTo>
                    <a:pt x="623849" y="49352"/>
                  </a:lnTo>
                  <a:lnTo>
                    <a:pt x="658418" y="75006"/>
                  </a:lnTo>
                  <a:lnTo>
                    <a:pt x="685952" y="82931"/>
                  </a:lnTo>
                  <a:lnTo>
                    <a:pt x="693191" y="67500"/>
                  </a:lnTo>
                  <a:close/>
                </a:path>
                <a:path w="3175000" h="179704">
                  <a:moveTo>
                    <a:pt x="700557" y="100355"/>
                  </a:moveTo>
                  <a:lnTo>
                    <a:pt x="538759" y="100355"/>
                  </a:lnTo>
                  <a:lnTo>
                    <a:pt x="538759" y="115798"/>
                  </a:lnTo>
                  <a:lnTo>
                    <a:pt x="610133" y="115798"/>
                  </a:lnTo>
                  <a:lnTo>
                    <a:pt x="610133" y="178930"/>
                  </a:lnTo>
                  <a:lnTo>
                    <a:pt x="628548" y="178930"/>
                  </a:lnTo>
                  <a:lnTo>
                    <a:pt x="628548" y="115798"/>
                  </a:lnTo>
                  <a:lnTo>
                    <a:pt x="700557" y="115798"/>
                  </a:lnTo>
                  <a:lnTo>
                    <a:pt x="700557" y="100355"/>
                  </a:lnTo>
                  <a:close/>
                </a:path>
                <a:path w="3175000" h="179704">
                  <a:moveTo>
                    <a:pt x="889406" y="1778"/>
                  </a:moveTo>
                  <a:lnTo>
                    <a:pt x="870610" y="1778"/>
                  </a:lnTo>
                  <a:lnTo>
                    <a:pt x="870610" y="28498"/>
                  </a:lnTo>
                  <a:lnTo>
                    <a:pt x="870610" y="43738"/>
                  </a:lnTo>
                  <a:lnTo>
                    <a:pt x="870610" y="71056"/>
                  </a:lnTo>
                  <a:lnTo>
                    <a:pt x="834796" y="71056"/>
                  </a:lnTo>
                  <a:lnTo>
                    <a:pt x="835431" y="68973"/>
                  </a:lnTo>
                  <a:lnTo>
                    <a:pt x="835939" y="66802"/>
                  </a:lnTo>
                  <a:lnTo>
                    <a:pt x="836193" y="64554"/>
                  </a:lnTo>
                  <a:lnTo>
                    <a:pt x="836574" y="62293"/>
                  </a:lnTo>
                  <a:lnTo>
                    <a:pt x="836701" y="59982"/>
                  </a:lnTo>
                  <a:lnTo>
                    <a:pt x="836701" y="55118"/>
                  </a:lnTo>
                  <a:lnTo>
                    <a:pt x="836574" y="52730"/>
                  </a:lnTo>
                  <a:lnTo>
                    <a:pt x="835812" y="48094"/>
                  </a:lnTo>
                  <a:lnTo>
                    <a:pt x="834796" y="43738"/>
                  </a:lnTo>
                  <a:lnTo>
                    <a:pt x="870610" y="43738"/>
                  </a:lnTo>
                  <a:lnTo>
                    <a:pt x="870610" y="28498"/>
                  </a:lnTo>
                  <a:lnTo>
                    <a:pt x="826414" y="28498"/>
                  </a:lnTo>
                  <a:lnTo>
                    <a:pt x="822223" y="23507"/>
                  </a:lnTo>
                  <a:lnTo>
                    <a:pt x="818667" y="20853"/>
                  </a:lnTo>
                  <a:lnTo>
                    <a:pt x="818667" y="51955"/>
                  </a:lnTo>
                  <a:lnTo>
                    <a:pt x="818667" y="63246"/>
                  </a:lnTo>
                  <a:lnTo>
                    <a:pt x="790600" y="85712"/>
                  </a:lnTo>
                  <a:lnTo>
                    <a:pt x="782091" y="85585"/>
                  </a:lnTo>
                  <a:lnTo>
                    <a:pt x="775360" y="83007"/>
                  </a:lnTo>
                  <a:lnTo>
                    <a:pt x="764946" y="72923"/>
                  </a:lnTo>
                  <a:lnTo>
                    <a:pt x="762368" y="66370"/>
                  </a:lnTo>
                  <a:lnTo>
                    <a:pt x="762254" y="64554"/>
                  </a:lnTo>
                  <a:lnTo>
                    <a:pt x="762279" y="49060"/>
                  </a:lnTo>
                  <a:lnTo>
                    <a:pt x="764946" y="42240"/>
                  </a:lnTo>
                  <a:lnTo>
                    <a:pt x="775360" y="32029"/>
                  </a:lnTo>
                  <a:lnTo>
                    <a:pt x="782091" y="29425"/>
                  </a:lnTo>
                  <a:lnTo>
                    <a:pt x="790600" y="29298"/>
                  </a:lnTo>
                  <a:lnTo>
                    <a:pt x="795934" y="29337"/>
                  </a:lnTo>
                  <a:lnTo>
                    <a:pt x="818667" y="51955"/>
                  </a:lnTo>
                  <a:lnTo>
                    <a:pt x="818667" y="20853"/>
                  </a:lnTo>
                  <a:lnTo>
                    <a:pt x="817016" y="19608"/>
                  </a:lnTo>
                  <a:lnTo>
                    <a:pt x="810793" y="16814"/>
                  </a:lnTo>
                  <a:lnTo>
                    <a:pt x="804697" y="14008"/>
                  </a:lnTo>
                  <a:lnTo>
                    <a:pt x="797966" y="12560"/>
                  </a:lnTo>
                  <a:lnTo>
                    <a:pt x="790600" y="12471"/>
                  </a:lnTo>
                  <a:lnTo>
                    <a:pt x="781583" y="12598"/>
                  </a:lnTo>
                  <a:lnTo>
                    <a:pt x="773569" y="14579"/>
                  </a:lnTo>
                  <a:lnTo>
                    <a:pt x="759739" y="22237"/>
                  </a:lnTo>
                  <a:lnTo>
                    <a:pt x="754151" y="27508"/>
                  </a:lnTo>
                  <a:lnTo>
                    <a:pt x="750214" y="34239"/>
                  </a:lnTo>
                  <a:lnTo>
                    <a:pt x="746150" y="40970"/>
                  </a:lnTo>
                  <a:lnTo>
                    <a:pt x="744283" y="48094"/>
                  </a:lnTo>
                  <a:lnTo>
                    <a:pt x="744220" y="66802"/>
                  </a:lnTo>
                  <a:lnTo>
                    <a:pt x="746150" y="74117"/>
                  </a:lnTo>
                  <a:lnTo>
                    <a:pt x="750214" y="80810"/>
                  </a:lnTo>
                  <a:lnTo>
                    <a:pt x="754151" y="87503"/>
                  </a:lnTo>
                  <a:lnTo>
                    <a:pt x="759739" y="92748"/>
                  </a:lnTo>
                  <a:lnTo>
                    <a:pt x="773569" y="100330"/>
                  </a:lnTo>
                  <a:lnTo>
                    <a:pt x="781583" y="102260"/>
                  </a:lnTo>
                  <a:lnTo>
                    <a:pt x="790600" y="102336"/>
                  </a:lnTo>
                  <a:lnTo>
                    <a:pt x="797966" y="102285"/>
                  </a:lnTo>
                  <a:lnTo>
                    <a:pt x="826668" y="86296"/>
                  </a:lnTo>
                  <a:lnTo>
                    <a:pt x="870610" y="86296"/>
                  </a:lnTo>
                  <a:lnTo>
                    <a:pt x="870610" y="132422"/>
                  </a:lnTo>
                  <a:lnTo>
                    <a:pt x="889406" y="132422"/>
                  </a:lnTo>
                  <a:lnTo>
                    <a:pt x="889406" y="86296"/>
                  </a:lnTo>
                  <a:lnTo>
                    <a:pt x="889406" y="85712"/>
                  </a:lnTo>
                  <a:lnTo>
                    <a:pt x="889406" y="71056"/>
                  </a:lnTo>
                  <a:lnTo>
                    <a:pt x="889406" y="43738"/>
                  </a:lnTo>
                  <a:lnTo>
                    <a:pt x="889406" y="29298"/>
                  </a:lnTo>
                  <a:lnTo>
                    <a:pt x="889406" y="28498"/>
                  </a:lnTo>
                  <a:lnTo>
                    <a:pt x="889406" y="1778"/>
                  </a:lnTo>
                  <a:close/>
                </a:path>
                <a:path w="3175000" h="179704">
                  <a:moveTo>
                    <a:pt x="894105" y="159931"/>
                  </a:moveTo>
                  <a:lnTo>
                    <a:pt x="793013" y="159931"/>
                  </a:lnTo>
                  <a:lnTo>
                    <a:pt x="793013" y="118757"/>
                  </a:lnTo>
                  <a:lnTo>
                    <a:pt x="774217" y="118757"/>
                  </a:lnTo>
                  <a:lnTo>
                    <a:pt x="774217" y="175171"/>
                  </a:lnTo>
                  <a:lnTo>
                    <a:pt x="894105" y="175171"/>
                  </a:lnTo>
                  <a:lnTo>
                    <a:pt x="894105" y="159931"/>
                  </a:lnTo>
                  <a:close/>
                </a:path>
                <a:path w="3175000" h="179704">
                  <a:moveTo>
                    <a:pt x="1069365" y="88671"/>
                  </a:moveTo>
                  <a:lnTo>
                    <a:pt x="1043838" y="88671"/>
                  </a:lnTo>
                  <a:lnTo>
                    <a:pt x="1045400" y="79540"/>
                  </a:lnTo>
                  <a:lnTo>
                    <a:pt x="1046657" y="70929"/>
                  </a:lnTo>
                  <a:lnTo>
                    <a:pt x="1048791" y="12661"/>
                  </a:lnTo>
                  <a:lnTo>
                    <a:pt x="927379" y="12661"/>
                  </a:lnTo>
                  <a:lnTo>
                    <a:pt x="927379" y="28105"/>
                  </a:lnTo>
                  <a:lnTo>
                    <a:pt x="1030122" y="28105"/>
                  </a:lnTo>
                  <a:lnTo>
                    <a:pt x="1030033" y="41275"/>
                  </a:lnTo>
                  <a:lnTo>
                    <a:pt x="1026515" y="79540"/>
                  </a:lnTo>
                  <a:lnTo>
                    <a:pt x="1024788" y="88671"/>
                  </a:lnTo>
                  <a:lnTo>
                    <a:pt x="907567" y="88671"/>
                  </a:lnTo>
                  <a:lnTo>
                    <a:pt x="907567" y="104114"/>
                  </a:lnTo>
                  <a:lnTo>
                    <a:pt x="978433" y="104114"/>
                  </a:lnTo>
                  <a:lnTo>
                    <a:pt x="978433" y="179133"/>
                  </a:lnTo>
                  <a:lnTo>
                    <a:pt x="997483" y="179133"/>
                  </a:lnTo>
                  <a:lnTo>
                    <a:pt x="997483" y="104114"/>
                  </a:lnTo>
                  <a:lnTo>
                    <a:pt x="1069365" y="104114"/>
                  </a:lnTo>
                  <a:lnTo>
                    <a:pt x="1069365" y="88671"/>
                  </a:lnTo>
                  <a:close/>
                </a:path>
                <a:path w="3175000" h="179704">
                  <a:moveTo>
                    <a:pt x="1180871" y="125882"/>
                  </a:moveTo>
                  <a:lnTo>
                    <a:pt x="1148080" y="95656"/>
                  </a:lnTo>
                  <a:lnTo>
                    <a:pt x="1135532" y="53835"/>
                  </a:lnTo>
                  <a:lnTo>
                    <a:pt x="1135532" y="35039"/>
                  </a:lnTo>
                  <a:lnTo>
                    <a:pt x="1174140" y="35039"/>
                  </a:lnTo>
                  <a:lnTo>
                    <a:pt x="1174140" y="19392"/>
                  </a:lnTo>
                  <a:lnTo>
                    <a:pt x="1076858" y="19392"/>
                  </a:lnTo>
                  <a:lnTo>
                    <a:pt x="1076858" y="35039"/>
                  </a:lnTo>
                  <a:lnTo>
                    <a:pt x="1116863" y="35039"/>
                  </a:lnTo>
                  <a:lnTo>
                    <a:pt x="1116863" y="53835"/>
                  </a:lnTo>
                  <a:lnTo>
                    <a:pt x="1107528" y="91516"/>
                  </a:lnTo>
                  <a:lnTo>
                    <a:pt x="1083144" y="122212"/>
                  </a:lnTo>
                  <a:lnTo>
                    <a:pt x="1070381" y="130238"/>
                  </a:lnTo>
                  <a:lnTo>
                    <a:pt x="1081430" y="145084"/>
                  </a:lnTo>
                  <a:lnTo>
                    <a:pt x="1111275" y="119062"/>
                  </a:lnTo>
                  <a:lnTo>
                    <a:pt x="1126642" y="87680"/>
                  </a:lnTo>
                  <a:lnTo>
                    <a:pt x="1129944" y="96291"/>
                  </a:lnTo>
                  <a:lnTo>
                    <a:pt x="1156106" y="131508"/>
                  </a:lnTo>
                  <a:lnTo>
                    <a:pt x="1170203" y="140538"/>
                  </a:lnTo>
                  <a:lnTo>
                    <a:pt x="1180871" y="125882"/>
                  </a:lnTo>
                  <a:close/>
                </a:path>
                <a:path w="3175000" h="179704">
                  <a:moveTo>
                    <a:pt x="1240434" y="71856"/>
                  </a:moveTo>
                  <a:lnTo>
                    <a:pt x="1211859" y="71856"/>
                  </a:lnTo>
                  <a:lnTo>
                    <a:pt x="1211859" y="1574"/>
                  </a:lnTo>
                  <a:lnTo>
                    <a:pt x="1193063" y="1574"/>
                  </a:lnTo>
                  <a:lnTo>
                    <a:pt x="1193063" y="178930"/>
                  </a:lnTo>
                  <a:lnTo>
                    <a:pt x="1211859" y="178930"/>
                  </a:lnTo>
                  <a:lnTo>
                    <a:pt x="1211859" y="87680"/>
                  </a:lnTo>
                  <a:lnTo>
                    <a:pt x="1240434" y="87680"/>
                  </a:lnTo>
                  <a:lnTo>
                    <a:pt x="1240434" y="71856"/>
                  </a:lnTo>
                  <a:close/>
                </a:path>
                <a:path w="3175000" h="179704">
                  <a:moveTo>
                    <a:pt x="1350162" y="134797"/>
                  </a:moveTo>
                  <a:lnTo>
                    <a:pt x="1349133" y="124498"/>
                  </a:lnTo>
                  <a:lnTo>
                    <a:pt x="1348765" y="120738"/>
                  </a:lnTo>
                  <a:lnTo>
                    <a:pt x="1341399" y="121678"/>
                  </a:lnTo>
                  <a:lnTo>
                    <a:pt x="1333779" y="122453"/>
                  </a:lnTo>
                  <a:lnTo>
                    <a:pt x="1318285" y="123685"/>
                  </a:lnTo>
                  <a:lnTo>
                    <a:pt x="1310538" y="124155"/>
                  </a:lnTo>
                  <a:lnTo>
                    <a:pt x="1302664" y="124498"/>
                  </a:lnTo>
                  <a:lnTo>
                    <a:pt x="1302664" y="96393"/>
                  </a:lnTo>
                  <a:lnTo>
                    <a:pt x="1310157" y="95199"/>
                  </a:lnTo>
                  <a:lnTo>
                    <a:pt x="1316761" y="92735"/>
                  </a:lnTo>
                  <a:lnTo>
                    <a:pt x="1328191" y="85280"/>
                  </a:lnTo>
                  <a:lnTo>
                    <a:pt x="1332064" y="81140"/>
                  </a:lnTo>
                  <a:lnTo>
                    <a:pt x="1332636" y="80530"/>
                  </a:lnTo>
                  <a:lnTo>
                    <a:pt x="1335938" y="74752"/>
                  </a:lnTo>
                  <a:lnTo>
                    <a:pt x="1339113" y="68961"/>
                  </a:lnTo>
                  <a:lnTo>
                    <a:pt x="1340751" y="62420"/>
                  </a:lnTo>
                  <a:lnTo>
                    <a:pt x="1340764" y="46647"/>
                  </a:lnTo>
                  <a:lnTo>
                    <a:pt x="1338605" y="39319"/>
                  </a:lnTo>
                  <a:lnTo>
                    <a:pt x="1334541" y="33007"/>
                  </a:lnTo>
                  <a:lnTo>
                    <a:pt x="1331671" y="28702"/>
                  </a:lnTo>
                  <a:lnTo>
                    <a:pt x="1330350" y="26708"/>
                  </a:lnTo>
                  <a:lnTo>
                    <a:pt x="1324762" y="21780"/>
                  </a:lnTo>
                  <a:lnTo>
                    <a:pt x="1322349" y="20599"/>
                  </a:lnTo>
                  <a:lnTo>
                    <a:pt x="1322349" y="55029"/>
                  </a:lnTo>
                  <a:lnTo>
                    <a:pt x="1322095" y="63055"/>
                  </a:lnTo>
                  <a:lnTo>
                    <a:pt x="1319301" y="69418"/>
                  </a:lnTo>
                  <a:lnTo>
                    <a:pt x="1308633" y="78790"/>
                  </a:lnTo>
                  <a:lnTo>
                    <a:pt x="1301648" y="81140"/>
                  </a:lnTo>
                  <a:lnTo>
                    <a:pt x="1284376" y="81140"/>
                  </a:lnTo>
                  <a:lnTo>
                    <a:pt x="1263675" y="55029"/>
                  </a:lnTo>
                  <a:lnTo>
                    <a:pt x="1263802" y="47015"/>
                  </a:lnTo>
                  <a:lnTo>
                    <a:pt x="1293139" y="28702"/>
                  </a:lnTo>
                  <a:lnTo>
                    <a:pt x="1301648" y="28892"/>
                  </a:lnTo>
                  <a:lnTo>
                    <a:pt x="1308633" y="31330"/>
                  </a:lnTo>
                  <a:lnTo>
                    <a:pt x="1319301" y="40665"/>
                  </a:lnTo>
                  <a:lnTo>
                    <a:pt x="1322095" y="47015"/>
                  </a:lnTo>
                  <a:lnTo>
                    <a:pt x="1322349" y="55029"/>
                  </a:lnTo>
                  <a:lnTo>
                    <a:pt x="1322349" y="20599"/>
                  </a:lnTo>
                  <a:lnTo>
                    <a:pt x="1310411" y="14719"/>
                  </a:lnTo>
                  <a:lnTo>
                    <a:pt x="1302283" y="12915"/>
                  </a:lnTo>
                  <a:lnTo>
                    <a:pt x="1293139" y="12865"/>
                  </a:lnTo>
                  <a:lnTo>
                    <a:pt x="1286294" y="13233"/>
                  </a:lnTo>
                  <a:lnTo>
                    <a:pt x="1247419" y="39319"/>
                  </a:lnTo>
                  <a:lnTo>
                    <a:pt x="1245387" y="46647"/>
                  </a:lnTo>
                  <a:lnTo>
                    <a:pt x="1245387" y="62420"/>
                  </a:lnTo>
                  <a:lnTo>
                    <a:pt x="1269390" y="92837"/>
                  </a:lnTo>
                  <a:lnTo>
                    <a:pt x="1283741" y="96393"/>
                  </a:lnTo>
                  <a:lnTo>
                    <a:pt x="1283741" y="125298"/>
                  </a:lnTo>
                  <a:lnTo>
                    <a:pt x="1275486" y="125488"/>
                  </a:lnTo>
                  <a:lnTo>
                    <a:pt x="1237640" y="125882"/>
                  </a:lnTo>
                  <a:lnTo>
                    <a:pt x="1240688" y="141325"/>
                  </a:lnTo>
                  <a:lnTo>
                    <a:pt x="1283538" y="140957"/>
                  </a:lnTo>
                  <a:lnTo>
                    <a:pt x="1331137" y="137566"/>
                  </a:lnTo>
                  <a:lnTo>
                    <a:pt x="1340688" y="136296"/>
                  </a:lnTo>
                  <a:lnTo>
                    <a:pt x="1350162" y="134797"/>
                  </a:lnTo>
                  <a:close/>
                </a:path>
                <a:path w="3175000" h="179704">
                  <a:moveTo>
                    <a:pt x="1405534" y="73634"/>
                  </a:moveTo>
                  <a:lnTo>
                    <a:pt x="1378229" y="73634"/>
                  </a:lnTo>
                  <a:lnTo>
                    <a:pt x="1378229" y="1574"/>
                  </a:lnTo>
                  <a:lnTo>
                    <a:pt x="1359433" y="1574"/>
                  </a:lnTo>
                  <a:lnTo>
                    <a:pt x="1359433" y="178930"/>
                  </a:lnTo>
                  <a:lnTo>
                    <a:pt x="1378229" y="178930"/>
                  </a:lnTo>
                  <a:lnTo>
                    <a:pt x="1378229" y="89471"/>
                  </a:lnTo>
                  <a:lnTo>
                    <a:pt x="1405534" y="89471"/>
                  </a:lnTo>
                  <a:lnTo>
                    <a:pt x="1405534" y="73634"/>
                  </a:lnTo>
                  <a:close/>
                </a:path>
                <a:path w="3175000" h="179704">
                  <a:moveTo>
                    <a:pt x="1538503" y="67652"/>
                  </a:moveTo>
                  <a:lnTo>
                    <a:pt x="1536725" y="62103"/>
                  </a:lnTo>
                  <a:lnTo>
                    <a:pt x="1532585" y="56769"/>
                  </a:lnTo>
                  <a:lnTo>
                    <a:pt x="1529486" y="52641"/>
                  </a:lnTo>
                  <a:lnTo>
                    <a:pt x="1524533" y="48971"/>
                  </a:lnTo>
                  <a:lnTo>
                    <a:pt x="1520977" y="47523"/>
                  </a:lnTo>
                  <a:lnTo>
                    <a:pt x="1520977" y="74028"/>
                  </a:lnTo>
                  <a:lnTo>
                    <a:pt x="1520723" y="79616"/>
                  </a:lnTo>
                  <a:lnTo>
                    <a:pt x="1495577" y="91643"/>
                  </a:lnTo>
                  <a:lnTo>
                    <a:pt x="1487957" y="91605"/>
                  </a:lnTo>
                  <a:lnTo>
                    <a:pt x="1481861" y="90055"/>
                  </a:lnTo>
                  <a:lnTo>
                    <a:pt x="1472971" y="83934"/>
                  </a:lnTo>
                  <a:lnTo>
                    <a:pt x="1470685" y="79616"/>
                  </a:lnTo>
                  <a:lnTo>
                    <a:pt x="1470685" y="68618"/>
                  </a:lnTo>
                  <a:lnTo>
                    <a:pt x="1472971" y="64389"/>
                  </a:lnTo>
                  <a:lnTo>
                    <a:pt x="1481861" y="58280"/>
                  </a:lnTo>
                  <a:lnTo>
                    <a:pt x="1487957" y="56769"/>
                  </a:lnTo>
                  <a:lnTo>
                    <a:pt x="1495577" y="56807"/>
                  </a:lnTo>
                  <a:lnTo>
                    <a:pt x="1503197" y="56769"/>
                  </a:lnTo>
                  <a:lnTo>
                    <a:pt x="1520977" y="74028"/>
                  </a:lnTo>
                  <a:lnTo>
                    <a:pt x="1520977" y="47523"/>
                  </a:lnTo>
                  <a:lnTo>
                    <a:pt x="1511706" y="43726"/>
                  </a:lnTo>
                  <a:lnTo>
                    <a:pt x="1504213" y="42392"/>
                  </a:lnTo>
                  <a:lnTo>
                    <a:pt x="1495577" y="42354"/>
                  </a:lnTo>
                  <a:lnTo>
                    <a:pt x="1486941" y="42392"/>
                  </a:lnTo>
                  <a:lnTo>
                    <a:pt x="1454302" y="62103"/>
                  </a:lnTo>
                  <a:lnTo>
                    <a:pt x="1452524" y="67652"/>
                  </a:lnTo>
                  <a:lnTo>
                    <a:pt x="1452524" y="80467"/>
                  </a:lnTo>
                  <a:lnTo>
                    <a:pt x="1486941" y="105791"/>
                  </a:lnTo>
                  <a:lnTo>
                    <a:pt x="1495577" y="105892"/>
                  </a:lnTo>
                  <a:lnTo>
                    <a:pt x="1504213" y="105791"/>
                  </a:lnTo>
                  <a:lnTo>
                    <a:pt x="1511706" y="104432"/>
                  </a:lnTo>
                  <a:lnTo>
                    <a:pt x="1524533" y="99187"/>
                  </a:lnTo>
                  <a:lnTo>
                    <a:pt x="1529486" y="95516"/>
                  </a:lnTo>
                  <a:lnTo>
                    <a:pt x="1532382" y="91643"/>
                  </a:lnTo>
                  <a:lnTo>
                    <a:pt x="1533042" y="90779"/>
                  </a:lnTo>
                  <a:lnTo>
                    <a:pt x="1536725" y="86042"/>
                  </a:lnTo>
                  <a:lnTo>
                    <a:pt x="1538503" y="80467"/>
                  </a:lnTo>
                  <a:lnTo>
                    <a:pt x="1538503" y="67652"/>
                  </a:lnTo>
                  <a:close/>
                </a:path>
                <a:path w="3175000" h="179704">
                  <a:moveTo>
                    <a:pt x="1548409" y="19596"/>
                  </a:moveTo>
                  <a:lnTo>
                    <a:pt x="1505102" y="19596"/>
                  </a:lnTo>
                  <a:lnTo>
                    <a:pt x="1505102" y="190"/>
                  </a:lnTo>
                  <a:lnTo>
                    <a:pt x="1486306" y="190"/>
                  </a:lnTo>
                  <a:lnTo>
                    <a:pt x="1486306" y="19596"/>
                  </a:lnTo>
                  <a:lnTo>
                    <a:pt x="1442745" y="19596"/>
                  </a:lnTo>
                  <a:lnTo>
                    <a:pt x="1442745" y="34632"/>
                  </a:lnTo>
                  <a:lnTo>
                    <a:pt x="1548409" y="34632"/>
                  </a:lnTo>
                  <a:lnTo>
                    <a:pt x="1548409" y="19596"/>
                  </a:lnTo>
                  <a:close/>
                </a:path>
                <a:path w="3175000" h="179704">
                  <a:moveTo>
                    <a:pt x="1581937" y="117767"/>
                  </a:moveTo>
                  <a:lnTo>
                    <a:pt x="1563268" y="117767"/>
                  </a:lnTo>
                  <a:lnTo>
                    <a:pt x="1563268" y="132613"/>
                  </a:lnTo>
                  <a:lnTo>
                    <a:pt x="1563268" y="161518"/>
                  </a:lnTo>
                  <a:lnTo>
                    <a:pt x="1487068" y="161518"/>
                  </a:lnTo>
                  <a:lnTo>
                    <a:pt x="1487068" y="132613"/>
                  </a:lnTo>
                  <a:lnTo>
                    <a:pt x="1563268" y="132613"/>
                  </a:lnTo>
                  <a:lnTo>
                    <a:pt x="1563268" y="117767"/>
                  </a:lnTo>
                  <a:lnTo>
                    <a:pt x="1468653" y="117767"/>
                  </a:lnTo>
                  <a:lnTo>
                    <a:pt x="1468653" y="176758"/>
                  </a:lnTo>
                  <a:lnTo>
                    <a:pt x="1581937" y="176758"/>
                  </a:lnTo>
                  <a:lnTo>
                    <a:pt x="1581937" y="161518"/>
                  </a:lnTo>
                  <a:lnTo>
                    <a:pt x="1581937" y="132613"/>
                  </a:lnTo>
                  <a:lnTo>
                    <a:pt x="1581937" y="117767"/>
                  </a:lnTo>
                  <a:close/>
                </a:path>
                <a:path w="3175000" h="179704">
                  <a:moveTo>
                    <a:pt x="1607591" y="47498"/>
                  </a:moveTo>
                  <a:lnTo>
                    <a:pt x="1581937" y="47498"/>
                  </a:lnTo>
                  <a:lnTo>
                    <a:pt x="1581937" y="1574"/>
                  </a:lnTo>
                  <a:lnTo>
                    <a:pt x="1563141" y="1574"/>
                  </a:lnTo>
                  <a:lnTo>
                    <a:pt x="1563141" y="108470"/>
                  </a:lnTo>
                  <a:lnTo>
                    <a:pt x="1581937" y="108470"/>
                  </a:lnTo>
                  <a:lnTo>
                    <a:pt x="1581937" y="63538"/>
                  </a:lnTo>
                  <a:lnTo>
                    <a:pt x="1607591" y="63538"/>
                  </a:lnTo>
                  <a:lnTo>
                    <a:pt x="1607591" y="47498"/>
                  </a:lnTo>
                  <a:close/>
                </a:path>
                <a:path w="3175000" h="179704">
                  <a:moveTo>
                    <a:pt x="1652549" y="22567"/>
                  </a:moveTo>
                  <a:lnTo>
                    <a:pt x="1612290" y="22567"/>
                  </a:lnTo>
                  <a:lnTo>
                    <a:pt x="1612290" y="37998"/>
                  </a:lnTo>
                  <a:lnTo>
                    <a:pt x="1636420" y="37998"/>
                  </a:lnTo>
                  <a:lnTo>
                    <a:pt x="1635950" y="46647"/>
                  </a:lnTo>
                  <a:lnTo>
                    <a:pt x="1629473" y="86080"/>
                  </a:lnTo>
                  <a:lnTo>
                    <a:pt x="1612950" y="122859"/>
                  </a:lnTo>
                  <a:lnTo>
                    <a:pt x="1608099" y="129844"/>
                  </a:lnTo>
                  <a:lnTo>
                    <a:pt x="1622704" y="138163"/>
                  </a:lnTo>
                  <a:lnTo>
                    <a:pt x="1641373" y="101549"/>
                  </a:lnTo>
                  <a:lnTo>
                    <a:pt x="1650238" y="62572"/>
                  </a:lnTo>
                  <a:lnTo>
                    <a:pt x="1652473" y="32550"/>
                  </a:lnTo>
                  <a:lnTo>
                    <a:pt x="1652549" y="22567"/>
                  </a:lnTo>
                  <a:close/>
                </a:path>
                <a:path w="3175000" h="179704">
                  <a:moveTo>
                    <a:pt x="1728368" y="6134"/>
                  </a:moveTo>
                  <a:lnTo>
                    <a:pt x="1710588" y="6134"/>
                  </a:lnTo>
                  <a:lnTo>
                    <a:pt x="1710588" y="70269"/>
                  </a:lnTo>
                  <a:lnTo>
                    <a:pt x="1689887" y="70269"/>
                  </a:lnTo>
                  <a:lnTo>
                    <a:pt x="1692046" y="22567"/>
                  </a:lnTo>
                  <a:lnTo>
                    <a:pt x="1658010" y="22567"/>
                  </a:lnTo>
                  <a:lnTo>
                    <a:pt x="1658010" y="37998"/>
                  </a:lnTo>
                  <a:lnTo>
                    <a:pt x="1675790" y="37998"/>
                  </a:lnTo>
                  <a:lnTo>
                    <a:pt x="1675549" y="46647"/>
                  </a:lnTo>
                  <a:lnTo>
                    <a:pt x="1670138" y="90474"/>
                  </a:lnTo>
                  <a:lnTo>
                    <a:pt x="1653209" y="132499"/>
                  </a:lnTo>
                  <a:lnTo>
                    <a:pt x="1647850" y="140335"/>
                  </a:lnTo>
                  <a:lnTo>
                    <a:pt x="1662455" y="148844"/>
                  </a:lnTo>
                  <a:lnTo>
                    <a:pt x="1681492" y="110134"/>
                  </a:lnTo>
                  <a:lnTo>
                    <a:pt x="1687601" y="85509"/>
                  </a:lnTo>
                  <a:lnTo>
                    <a:pt x="1710588" y="85509"/>
                  </a:lnTo>
                  <a:lnTo>
                    <a:pt x="1710588" y="170230"/>
                  </a:lnTo>
                  <a:lnTo>
                    <a:pt x="1728368" y="170230"/>
                  </a:lnTo>
                  <a:lnTo>
                    <a:pt x="1728368" y="85509"/>
                  </a:lnTo>
                  <a:lnTo>
                    <a:pt x="1728368" y="70269"/>
                  </a:lnTo>
                  <a:lnTo>
                    <a:pt x="1728368" y="6134"/>
                  </a:lnTo>
                  <a:close/>
                </a:path>
                <a:path w="3175000" h="179704">
                  <a:moveTo>
                    <a:pt x="1762023" y="1574"/>
                  </a:moveTo>
                  <a:lnTo>
                    <a:pt x="1744116" y="1574"/>
                  </a:lnTo>
                  <a:lnTo>
                    <a:pt x="1744116" y="178930"/>
                  </a:lnTo>
                  <a:lnTo>
                    <a:pt x="1762023" y="178930"/>
                  </a:lnTo>
                  <a:lnTo>
                    <a:pt x="1762023" y="1574"/>
                  </a:lnTo>
                  <a:close/>
                </a:path>
                <a:path w="3175000" h="179704">
                  <a:moveTo>
                    <a:pt x="1871243" y="98971"/>
                  </a:moveTo>
                  <a:lnTo>
                    <a:pt x="1870989" y="90855"/>
                  </a:lnTo>
                  <a:lnTo>
                    <a:pt x="1869084" y="83718"/>
                  </a:lnTo>
                  <a:lnTo>
                    <a:pt x="1862594" y="73240"/>
                  </a:lnTo>
                  <a:lnTo>
                    <a:pt x="1861464" y="71399"/>
                  </a:lnTo>
                  <a:lnTo>
                    <a:pt x="1856257" y="66586"/>
                  </a:lnTo>
                  <a:lnTo>
                    <a:pt x="1853209" y="64985"/>
                  </a:lnTo>
                  <a:lnTo>
                    <a:pt x="1853209" y="98971"/>
                  </a:lnTo>
                  <a:lnTo>
                    <a:pt x="1853082" y="106794"/>
                  </a:lnTo>
                  <a:lnTo>
                    <a:pt x="1850542" y="113004"/>
                  </a:lnTo>
                  <a:lnTo>
                    <a:pt x="1840890" y="122186"/>
                  </a:lnTo>
                  <a:lnTo>
                    <a:pt x="1834667" y="124485"/>
                  </a:lnTo>
                  <a:lnTo>
                    <a:pt x="1819300" y="124485"/>
                  </a:lnTo>
                  <a:lnTo>
                    <a:pt x="1813077" y="122186"/>
                  </a:lnTo>
                  <a:lnTo>
                    <a:pt x="1803425" y="113004"/>
                  </a:lnTo>
                  <a:lnTo>
                    <a:pt x="1801012" y="106794"/>
                  </a:lnTo>
                  <a:lnTo>
                    <a:pt x="1801012" y="91224"/>
                  </a:lnTo>
                  <a:lnTo>
                    <a:pt x="1803425" y="85039"/>
                  </a:lnTo>
                  <a:lnTo>
                    <a:pt x="1813077" y="75742"/>
                  </a:lnTo>
                  <a:lnTo>
                    <a:pt x="1819300" y="73355"/>
                  </a:lnTo>
                  <a:lnTo>
                    <a:pt x="1827047" y="73240"/>
                  </a:lnTo>
                  <a:lnTo>
                    <a:pt x="1834667" y="73355"/>
                  </a:lnTo>
                  <a:lnTo>
                    <a:pt x="1840890" y="75742"/>
                  </a:lnTo>
                  <a:lnTo>
                    <a:pt x="1850542" y="85039"/>
                  </a:lnTo>
                  <a:lnTo>
                    <a:pt x="1853082" y="91224"/>
                  </a:lnTo>
                  <a:lnTo>
                    <a:pt x="1853209" y="98971"/>
                  </a:lnTo>
                  <a:lnTo>
                    <a:pt x="1853209" y="64985"/>
                  </a:lnTo>
                  <a:lnTo>
                    <a:pt x="1843049" y="59626"/>
                  </a:lnTo>
                  <a:lnTo>
                    <a:pt x="1835556" y="57861"/>
                  </a:lnTo>
                  <a:lnTo>
                    <a:pt x="1827047" y="57797"/>
                  </a:lnTo>
                  <a:lnTo>
                    <a:pt x="1818411" y="57861"/>
                  </a:lnTo>
                  <a:lnTo>
                    <a:pt x="1784883" y="83718"/>
                  </a:lnTo>
                  <a:lnTo>
                    <a:pt x="1782978" y="90855"/>
                  </a:lnTo>
                  <a:lnTo>
                    <a:pt x="1782978" y="107137"/>
                  </a:lnTo>
                  <a:lnTo>
                    <a:pt x="1810918" y="138417"/>
                  </a:lnTo>
                  <a:lnTo>
                    <a:pt x="1827047" y="140335"/>
                  </a:lnTo>
                  <a:lnTo>
                    <a:pt x="1835556" y="140220"/>
                  </a:lnTo>
                  <a:lnTo>
                    <a:pt x="1843049" y="138417"/>
                  </a:lnTo>
                  <a:lnTo>
                    <a:pt x="1856257" y="131457"/>
                  </a:lnTo>
                  <a:lnTo>
                    <a:pt x="1861464" y="126631"/>
                  </a:lnTo>
                  <a:lnTo>
                    <a:pt x="1862785" y="124485"/>
                  </a:lnTo>
                  <a:lnTo>
                    <a:pt x="1869084" y="114312"/>
                  </a:lnTo>
                  <a:lnTo>
                    <a:pt x="1870989" y="107137"/>
                  </a:lnTo>
                  <a:lnTo>
                    <a:pt x="1871243" y="98971"/>
                  </a:lnTo>
                  <a:close/>
                </a:path>
                <a:path w="3175000" h="179704">
                  <a:moveTo>
                    <a:pt x="1878863" y="29298"/>
                  </a:moveTo>
                  <a:lnTo>
                    <a:pt x="1836318" y="29298"/>
                  </a:lnTo>
                  <a:lnTo>
                    <a:pt x="1836318" y="3962"/>
                  </a:lnTo>
                  <a:lnTo>
                    <a:pt x="1817522" y="3962"/>
                  </a:lnTo>
                  <a:lnTo>
                    <a:pt x="1817522" y="29298"/>
                  </a:lnTo>
                  <a:lnTo>
                    <a:pt x="1773834" y="29298"/>
                  </a:lnTo>
                  <a:lnTo>
                    <a:pt x="1773834" y="44729"/>
                  </a:lnTo>
                  <a:lnTo>
                    <a:pt x="1878863" y="44729"/>
                  </a:lnTo>
                  <a:lnTo>
                    <a:pt x="1878863" y="29298"/>
                  </a:lnTo>
                  <a:close/>
                </a:path>
                <a:path w="3175000" h="179704">
                  <a:moveTo>
                    <a:pt x="1941474" y="73431"/>
                  </a:moveTo>
                  <a:lnTo>
                    <a:pt x="1912899" y="73431"/>
                  </a:lnTo>
                  <a:lnTo>
                    <a:pt x="1912899" y="1574"/>
                  </a:lnTo>
                  <a:lnTo>
                    <a:pt x="1894357" y="1574"/>
                  </a:lnTo>
                  <a:lnTo>
                    <a:pt x="1894357" y="178930"/>
                  </a:lnTo>
                  <a:lnTo>
                    <a:pt x="1912899" y="178930"/>
                  </a:lnTo>
                  <a:lnTo>
                    <a:pt x="1912899" y="89065"/>
                  </a:lnTo>
                  <a:lnTo>
                    <a:pt x="1941474" y="89065"/>
                  </a:lnTo>
                  <a:lnTo>
                    <a:pt x="1941474" y="73431"/>
                  </a:lnTo>
                  <a:close/>
                </a:path>
                <a:path w="3175000" h="179704">
                  <a:moveTo>
                    <a:pt x="2084349" y="53441"/>
                  </a:moveTo>
                  <a:lnTo>
                    <a:pt x="1980844" y="53441"/>
                  </a:lnTo>
                  <a:lnTo>
                    <a:pt x="1980844" y="7912"/>
                  </a:lnTo>
                  <a:lnTo>
                    <a:pt x="1962302" y="7912"/>
                  </a:lnTo>
                  <a:lnTo>
                    <a:pt x="1962302" y="68491"/>
                  </a:lnTo>
                  <a:lnTo>
                    <a:pt x="2084349" y="68491"/>
                  </a:lnTo>
                  <a:lnTo>
                    <a:pt x="2084349" y="53441"/>
                  </a:lnTo>
                  <a:close/>
                </a:path>
                <a:path w="3175000" h="179704">
                  <a:moveTo>
                    <a:pt x="2085619" y="159334"/>
                  </a:moveTo>
                  <a:lnTo>
                    <a:pt x="1979701" y="159334"/>
                  </a:lnTo>
                  <a:lnTo>
                    <a:pt x="1979701" y="122720"/>
                  </a:lnTo>
                  <a:lnTo>
                    <a:pt x="1960905" y="122720"/>
                  </a:lnTo>
                  <a:lnTo>
                    <a:pt x="1960905" y="174777"/>
                  </a:lnTo>
                  <a:lnTo>
                    <a:pt x="2085619" y="174777"/>
                  </a:lnTo>
                  <a:lnTo>
                    <a:pt x="2085619" y="159334"/>
                  </a:lnTo>
                  <a:close/>
                </a:path>
                <a:path w="3175000" h="179704">
                  <a:moveTo>
                    <a:pt x="2103018" y="90855"/>
                  </a:moveTo>
                  <a:lnTo>
                    <a:pt x="1940712" y="90855"/>
                  </a:lnTo>
                  <a:lnTo>
                    <a:pt x="1940712" y="105892"/>
                  </a:lnTo>
                  <a:lnTo>
                    <a:pt x="2103018" y="105892"/>
                  </a:lnTo>
                  <a:lnTo>
                    <a:pt x="2103018" y="90855"/>
                  </a:lnTo>
                  <a:close/>
                </a:path>
                <a:path w="3175000" h="179704">
                  <a:moveTo>
                    <a:pt x="2304440" y="72440"/>
                  </a:moveTo>
                  <a:lnTo>
                    <a:pt x="2279802" y="72440"/>
                  </a:lnTo>
                  <a:lnTo>
                    <a:pt x="2281085" y="64973"/>
                  </a:lnTo>
                  <a:lnTo>
                    <a:pt x="2282101" y="57899"/>
                  </a:lnTo>
                  <a:lnTo>
                    <a:pt x="2282850" y="51244"/>
                  </a:lnTo>
                  <a:lnTo>
                    <a:pt x="2283358" y="44983"/>
                  </a:lnTo>
                  <a:lnTo>
                    <a:pt x="2283739" y="36918"/>
                  </a:lnTo>
                  <a:lnTo>
                    <a:pt x="2283739" y="9893"/>
                  </a:lnTo>
                  <a:lnTo>
                    <a:pt x="2162454" y="9893"/>
                  </a:lnTo>
                  <a:lnTo>
                    <a:pt x="2162454" y="25133"/>
                  </a:lnTo>
                  <a:lnTo>
                    <a:pt x="2265197" y="25133"/>
                  </a:lnTo>
                  <a:lnTo>
                    <a:pt x="2265324" y="31407"/>
                  </a:lnTo>
                  <a:lnTo>
                    <a:pt x="2260879" y="72440"/>
                  </a:lnTo>
                  <a:lnTo>
                    <a:pt x="2142007" y="72440"/>
                  </a:lnTo>
                  <a:lnTo>
                    <a:pt x="2142007" y="87680"/>
                  </a:lnTo>
                  <a:lnTo>
                    <a:pt x="2213508" y="87680"/>
                  </a:lnTo>
                  <a:lnTo>
                    <a:pt x="2213508" y="117970"/>
                  </a:lnTo>
                  <a:lnTo>
                    <a:pt x="2158644" y="117970"/>
                  </a:lnTo>
                  <a:lnTo>
                    <a:pt x="2158644" y="133019"/>
                  </a:lnTo>
                  <a:lnTo>
                    <a:pt x="2265832" y="133019"/>
                  </a:lnTo>
                  <a:lnTo>
                    <a:pt x="2265832" y="178930"/>
                  </a:lnTo>
                  <a:lnTo>
                    <a:pt x="2284628" y="178930"/>
                  </a:lnTo>
                  <a:lnTo>
                    <a:pt x="2284628" y="117970"/>
                  </a:lnTo>
                  <a:lnTo>
                    <a:pt x="2232304" y="117970"/>
                  </a:lnTo>
                  <a:lnTo>
                    <a:pt x="2232304" y="87680"/>
                  </a:lnTo>
                  <a:lnTo>
                    <a:pt x="2304440" y="87680"/>
                  </a:lnTo>
                  <a:lnTo>
                    <a:pt x="2304440" y="72440"/>
                  </a:lnTo>
                  <a:close/>
                </a:path>
                <a:path w="3175000" h="179704">
                  <a:moveTo>
                    <a:pt x="2398801" y="126085"/>
                  </a:moveTo>
                  <a:lnTo>
                    <a:pt x="2370886" y="94526"/>
                  </a:lnTo>
                  <a:lnTo>
                    <a:pt x="2361590" y="51066"/>
                  </a:lnTo>
                  <a:lnTo>
                    <a:pt x="2361590" y="36817"/>
                  </a:lnTo>
                  <a:lnTo>
                    <a:pt x="2392057" y="36817"/>
                  </a:lnTo>
                  <a:lnTo>
                    <a:pt x="2392057" y="21577"/>
                  </a:lnTo>
                  <a:lnTo>
                    <a:pt x="2310917" y="21577"/>
                  </a:lnTo>
                  <a:lnTo>
                    <a:pt x="2310917" y="36817"/>
                  </a:lnTo>
                  <a:lnTo>
                    <a:pt x="2343556" y="36817"/>
                  </a:lnTo>
                  <a:lnTo>
                    <a:pt x="2343556" y="51066"/>
                  </a:lnTo>
                  <a:lnTo>
                    <a:pt x="2336977" y="89573"/>
                  </a:lnTo>
                  <a:lnTo>
                    <a:pt x="2311603" y="125869"/>
                  </a:lnTo>
                  <a:lnTo>
                    <a:pt x="2305583" y="130048"/>
                  </a:lnTo>
                  <a:lnTo>
                    <a:pt x="2317140" y="144094"/>
                  </a:lnTo>
                  <a:lnTo>
                    <a:pt x="2343327" y="114731"/>
                  </a:lnTo>
                  <a:lnTo>
                    <a:pt x="2352954" y="90462"/>
                  </a:lnTo>
                  <a:lnTo>
                    <a:pt x="2355481" y="98374"/>
                  </a:lnTo>
                  <a:lnTo>
                    <a:pt x="2375878" y="130975"/>
                  </a:lnTo>
                  <a:lnTo>
                    <a:pt x="2387498" y="139941"/>
                  </a:lnTo>
                  <a:lnTo>
                    <a:pt x="2398801" y="126085"/>
                  </a:lnTo>
                  <a:close/>
                </a:path>
                <a:path w="3175000" h="179704">
                  <a:moveTo>
                    <a:pt x="2424328" y="5346"/>
                  </a:moveTo>
                  <a:lnTo>
                    <a:pt x="2406548" y="5346"/>
                  </a:lnTo>
                  <a:lnTo>
                    <a:pt x="2406548" y="64325"/>
                  </a:lnTo>
                  <a:lnTo>
                    <a:pt x="2378989" y="64325"/>
                  </a:lnTo>
                  <a:lnTo>
                    <a:pt x="2378989" y="79768"/>
                  </a:lnTo>
                  <a:lnTo>
                    <a:pt x="2406548" y="79768"/>
                  </a:lnTo>
                  <a:lnTo>
                    <a:pt x="2406548" y="170027"/>
                  </a:lnTo>
                  <a:lnTo>
                    <a:pt x="2424328" y="170027"/>
                  </a:lnTo>
                  <a:lnTo>
                    <a:pt x="2424328" y="5346"/>
                  </a:lnTo>
                  <a:close/>
                </a:path>
                <a:path w="3175000" h="179704">
                  <a:moveTo>
                    <a:pt x="2460396" y="1574"/>
                  </a:moveTo>
                  <a:lnTo>
                    <a:pt x="2442362" y="1574"/>
                  </a:lnTo>
                  <a:lnTo>
                    <a:pt x="2442362" y="178930"/>
                  </a:lnTo>
                  <a:lnTo>
                    <a:pt x="2460396" y="178930"/>
                  </a:lnTo>
                  <a:lnTo>
                    <a:pt x="2460396" y="1574"/>
                  </a:lnTo>
                  <a:close/>
                </a:path>
                <a:path w="3175000" h="179704">
                  <a:moveTo>
                    <a:pt x="2566073" y="78752"/>
                  </a:moveTo>
                  <a:lnTo>
                    <a:pt x="2566060" y="66789"/>
                  </a:lnTo>
                  <a:lnTo>
                    <a:pt x="2564282" y="61175"/>
                  </a:lnTo>
                  <a:lnTo>
                    <a:pt x="2560726" y="56388"/>
                  </a:lnTo>
                  <a:lnTo>
                    <a:pt x="2560167" y="55613"/>
                  </a:lnTo>
                  <a:lnTo>
                    <a:pt x="2557297" y="51600"/>
                  </a:lnTo>
                  <a:lnTo>
                    <a:pt x="2552471" y="47879"/>
                  </a:lnTo>
                  <a:lnTo>
                    <a:pt x="2548788" y="46278"/>
                  </a:lnTo>
                  <a:lnTo>
                    <a:pt x="2548788" y="73240"/>
                  </a:lnTo>
                  <a:lnTo>
                    <a:pt x="2548534" y="78752"/>
                  </a:lnTo>
                  <a:lnTo>
                    <a:pt x="2546248" y="83108"/>
                  </a:lnTo>
                  <a:lnTo>
                    <a:pt x="2537866" y="89535"/>
                  </a:lnTo>
                  <a:lnTo>
                    <a:pt x="2532151" y="91173"/>
                  </a:lnTo>
                  <a:lnTo>
                    <a:pt x="2525166" y="91249"/>
                  </a:lnTo>
                  <a:lnTo>
                    <a:pt x="2518054" y="91173"/>
                  </a:lnTo>
                  <a:lnTo>
                    <a:pt x="2512466" y="89535"/>
                  </a:lnTo>
                  <a:lnTo>
                    <a:pt x="2508275" y="86321"/>
                  </a:lnTo>
                  <a:lnTo>
                    <a:pt x="2504211" y="83108"/>
                  </a:lnTo>
                  <a:lnTo>
                    <a:pt x="2502052" y="78752"/>
                  </a:lnTo>
                  <a:lnTo>
                    <a:pt x="2502052" y="67741"/>
                  </a:lnTo>
                  <a:lnTo>
                    <a:pt x="2530144" y="55664"/>
                  </a:lnTo>
                  <a:lnTo>
                    <a:pt x="2532151" y="55676"/>
                  </a:lnTo>
                  <a:lnTo>
                    <a:pt x="2537866" y="57251"/>
                  </a:lnTo>
                  <a:lnTo>
                    <a:pt x="2546248" y="63436"/>
                  </a:lnTo>
                  <a:lnTo>
                    <a:pt x="2548534" y="67741"/>
                  </a:lnTo>
                  <a:lnTo>
                    <a:pt x="2548788" y="73240"/>
                  </a:lnTo>
                  <a:lnTo>
                    <a:pt x="2548788" y="46278"/>
                  </a:lnTo>
                  <a:lnTo>
                    <a:pt x="2540279" y="42557"/>
                  </a:lnTo>
                  <a:lnTo>
                    <a:pt x="2533167" y="41211"/>
                  </a:lnTo>
                  <a:lnTo>
                    <a:pt x="2525166" y="41173"/>
                  </a:lnTo>
                  <a:lnTo>
                    <a:pt x="2517038" y="41211"/>
                  </a:lnTo>
                  <a:lnTo>
                    <a:pt x="2484399" y="66789"/>
                  </a:lnTo>
                  <a:lnTo>
                    <a:pt x="2484399" y="79743"/>
                  </a:lnTo>
                  <a:lnTo>
                    <a:pt x="2517038" y="105270"/>
                  </a:lnTo>
                  <a:lnTo>
                    <a:pt x="2525166" y="105308"/>
                  </a:lnTo>
                  <a:lnTo>
                    <a:pt x="2533167" y="105270"/>
                  </a:lnTo>
                  <a:lnTo>
                    <a:pt x="2540279" y="103936"/>
                  </a:lnTo>
                  <a:lnTo>
                    <a:pt x="2552471" y="98666"/>
                  </a:lnTo>
                  <a:lnTo>
                    <a:pt x="2557297" y="94957"/>
                  </a:lnTo>
                  <a:lnTo>
                    <a:pt x="2559951" y="91249"/>
                  </a:lnTo>
                  <a:lnTo>
                    <a:pt x="2560726" y="90170"/>
                  </a:lnTo>
                  <a:lnTo>
                    <a:pt x="2564282" y="85382"/>
                  </a:lnTo>
                  <a:lnTo>
                    <a:pt x="2566060" y="79743"/>
                  </a:lnTo>
                  <a:lnTo>
                    <a:pt x="2566073" y="78752"/>
                  </a:lnTo>
                  <a:close/>
                </a:path>
                <a:path w="3175000" h="179704">
                  <a:moveTo>
                    <a:pt x="2574315" y="18605"/>
                  </a:moveTo>
                  <a:lnTo>
                    <a:pt x="2534691" y="18605"/>
                  </a:lnTo>
                  <a:lnTo>
                    <a:pt x="2534691" y="0"/>
                  </a:lnTo>
                  <a:lnTo>
                    <a:pt x="2516022" y="0"/>
                  </a:lnTo>
                  <a:lnTo>
                    <a:pt x="2516022" y="18605"/>
                  </a:lnTo>
                  <a:lnTo>
                    <a:pt x="2474493" y="18605"/>
                  </a:lnTo>
                  <a:lnTo>
                    <a:pt x="2474493" y="33642"/>
                  </a:lnTo>
                  <a:lnTo>
                    <a:pt x="2574315" y="33642"/>
                  </a:lnTo>
                  <a:lnTo>
                    <a:pt x="2574315" y="18605"/>
                  </a:lnTo>
                  <a:close/>
                </a:path>
                <a:path w="3175000" h="179704">
                  <a:moveTo>
                    <a:pt x="2622194" y="113817"/>
                  </a:moveTo>
                  <a:lnTo>
                    <a:pt x="2603525" y="113817"/>
                  </a:lnTo>
                  <a:lnTo>
                    <a:pt x="2603525" y="130644"/>
                  </a:lnTo>
                  <a:lnTo>
                    <a:pt x="2603525" y="145084"/>
                  </a:lnTo>
                  <a:lnTo>
                    <a:pt x="2603525" y="161912"/>
                  </a:lnTo>
                  <a:lnTo>
                    <a:pt x="2524023" y="161912"/>
                  </a:lnTo>
                  <a:lnTo>
                    <a:pt x="2524023" y="145084"/>
                  </a:lnTo>
                  <a:lnTo>
                    <a:pt x="2603525" y="145084"/>
                  </a:lnTo>
                  <a:lnTo>
                    <a:pt x="2603525" y="130644"/>
                  </a:lnTo>
                  <a:lnTo>
                    <a:pt x="2524023" y="130644"/>
                  </a:lnTo>
                  <a:lnTo>
                    <a:pt x="2524023" y="113817"/>
                  </a:lnTo>
                  <a:lnTo>
                    <a:pt x="2505354" y="113817"/>
                  </a:lnTo>
                  <a:lnTo>
                    <a:pt x="2505354" y="176758"/>
                  </a:lnTo>
                  <a:lnTo>
                    <a:pt x="2622194" y="176758"/>
                  </a:lnTo>
                  <a:lnTo>
                    <a:pt x="2622194" y="161912"/>
                  </a:lnTo>
                  <a:lnTo>
                    <a:pt x="2622194" y="145084"/>
                  </a:lnTo>
                  <a:lnTo>
                    <a:pt x="2622194" y="130644"/>
                  </a:lnTo>
                  <a:lnTo>
                    <a:pt x="2622194" y="113817"/>
                  </a:lnTo>
                  <a:close/>
                </a:path>
                <a:path w="3175000" h="179704">
                  <a:moveTo>
                    <a:pt x="2622194" y="1574"/>
                  </a:moveTo>
                  <a:lnTo>
                    <a:pt x="2603398" y="1574"/>
                  </a:lnTo>
                  <a:lnTo>
                    <a:pt x="2603398" y="41757"/>
                  </a:lnTo>
                  <a:lnTo>
                    <a:pt x="2574823" y="41757"/>
                  </a:lnTo>
                  <a:lnTo>
                    <a:pt x="2574823" y="57200"/>
                  </a:lnTo>
                  <a:lnTo>
                    <a:pt x="2603398" y="57200"/>
                  </a:lnTo>
                  <a:lnTo>
                    <a:pt x="2603398" y="76606"/>
                  </a:lnTo>
                  <a:lnTo>
                    <a:pt x="2574696" y="76606"/>
                  </a:lnTo>
                  <a:lnTo>
                    <a:pt x="2574696" y="91846"/>
                  </a:lnTo>
                  <a:lnTo>
                    <a:pt x="2603398" y="91846"/>
                  </a:lnTo>
                  <a:lnTo>
                    <a:pt x="2603398" y="106692"/>
                  </a:lnTo>
                  <a:lnTo>
                    <a:pt x="2622194" y="106692"/>
                  </a:lnTo>
                  <a:lnTo>
                    <a:pt x="2622194" y="1574"/>
                  </a:lnTo>
                  <a:close/>
                </a:path>
                <a:path w="3175000" h="179704">
                  <a:moveTo>
                    <a:pt x="2735859" y="99364"/>
                  </a:moveTo>
                  <a:lnTo>
                    <a:pt x="2734589" y="88493"/>
                  </a:lnTo>
                  <a:lnTo>
                    <a:pt x="2734081" y="84124"/>
                  </a:lnTo>
                  <a:lnTo>
                    <a:pt x="2727477" y="85356"/>
                  </a:lnTo>
                  <a:lnTo>
                    <a:pt x="2687155" y="88366"/>
                  </a:lnTo>
                  <a:lnTo>
                    <a:pt x="2674937" y="88493"/>
                  </a:lnTo>
                  <a:lnTo>
                    <a:pt x="2673769" y="88493"/>
                  </a:lnTo>
                  <a:lnTo>
                    <a:pt x="2666390" y="88480"/>
                  </a:lnTo>
                  <a:lnTo>
                    <a:pt x="2666390" y="63931"/>
                  </a:lnTo>
                  <a:lnTo>
                    <a:pt x="2724937" y="63931"/>
                  </a:lnTo>
                  <a:lnTo>
                    <a:pt x="2724937" y="12268"/>
                  </a:lnTo>
                  <a:lnTo>
                    <a:pt x="2647594" y="12268"/>
                  </a:lnTo>
                  <a:lnTo>
                    <a:pt x="2647594" y="27317"/>
                  </a:lnTo>
                  <a:lnTo>
                    <a:pt x="2706141" y="27317"/>
                  </a:lnTo>
                  <a:lnTo>
                    <a:pt x="2706141" y="49682"/>
                  </a:lnTo>
                  <a:lnTo>
                    <a:pt x="2647721" y="49682"/>
                  </a:lnTo>
                  <a:lnTo>
                    <a:pt x="2647721" y="103720"/>
                  </a:lnTo>
                  <a:lnTo>
                    <a:pt x="2660548" y="103720"/>
                  </a:lnTo>
                  <a:lnTo>
                    <a:pt x="2684259" y="103568"/>
                  </a:lnTo>
                  <a:lnTo>
                    <a:pt x="2699664" y="103212"/>
                  </a:lnTo>
                  <a:lnTo>
                    <a:pt x="2707538" y="102793"/>
                  </a:lnTo>
                  <a:lnTo>
                    <a:pt x="2721635" y="101536"/>
                  </a:lnTo>
                  <a:lnTo>
                    <a:pt x="2728747" y="100596"/>
                  </a:lnTo>
                  <a:lnTo>
                    <a:pt x="2735859" y="99364"/>
                  </a:lnTo>
                  <a:close/>
                </a:path>
                <a:path w="3175000" h="179704">
                  <a:moveTo>
                    <a:pt x="2788310" y="119748"/>
                  </a:moveTo>
                  <a:lnTo>
                    <a:pt x="2667914" y="119748"/>
                  </a:lnTo>
                  <a:lnTo>
                    <a:pt x="2667914" y="134988"/>
                  </a:lnTo>
                  <a:lnTo>
                    <a:pt x="2769514" y="134988"/>
                  </a:lnTo>
                  <a:lnTo>
                    <a:pt x="2769514" y="179133"/>
                  </a:lnTo>
                  <a:lnTo>
                    <a:pt x="2788310" y="179133"/>
                  </a:lnTo>
                  <a:lnTo>
                    <a:pt x="2788310" y="119748"/>
                  </a:lnTo>
                  <a:close/>
                </a:path>
                <a:path w="3175000" h="179704">
                  <a:moveTo>
                    <a:pt x="2788310" y="1778"/>
                  </a:moveTo>
                  <a:lnTo>
                    <a:pt x="2769514" y="1778"/>
                  </a:lnTo>
                  <a:lnTo>
                    <a:pt x="2769514" y="27508"/>
                  </a:lnTo>
                  <a:lnTo>
                    <a:pt x="2736240" y="27508"/>
                  </a:lnTo>
                  <a:lnTo>
                    <a:pt x="2736240" y="42557"/>
                  </a:lnTo>
                  <a:lnTo>
                    <a:pt x="2769514" y="42557"/>
                  </a:lnTo>
                  <a:lnTo>
                    <a:pt x="2769514" y="64528"/>
                  </a:lnTo>
                  <a:lnTo>
                    <a:pt x="2736240" y="64528"/>
                  </a:lnTo>
                  <a:lnTo>
                    <a:pt x="2736240" y="79565"/>
                  </a:lnTo>
                  <a:lnTo>
                    <a:pt x="2769514" y="79565"/>
                  </a:lnTo>
                  <a:lnTo>
                    <a:pt x="2769514" y="110845"/>
                  </a:lnTo>
                  <a:lnTo>
                    <a:pt x="2788310" y="110845"/>
                  </a:lnTo>
                  <a:lnTo>
                    <a:pt x="2788310" y="1778"/>
                  </a:lnTo>
                  <a:close/>
                </a:path>
                <a:path w="3175000" h="179704">
                  <a:moveTo>
                    <a:pt x="2933725" y="14249"/>
                  </a:moveTo>
                  <a:lnTo>
                    <a:pt x="2850794" y="14249"/>
                  </a:lnTo>
                  <a:lnTo>
                    <a:pt x="2850794" y="29489"/>
                  </a:lnTo>
                  <a:lnTo>
                    <a:pt x="2913405" y="29489"/>
                  </a:lnTo>
                  <a:lnTo>
                    <a:pt x="2911030" y="40017"/>
                  </a:lnTo>
                  <a:lnTo>
                    <a:pt x="2882493" y="75349"/>
                  </a:lnTo>
                  <a:lnTo>
                    <a:pt x="2842920" y="93027"/>
                  </a:lnTo>
                  <a:lnTo>
                    <a:pt x="2850667" y="108267"/>
                  </a:lnTo>
                  <a:lnTo>
                    <a:pt x="2895371" y="87414"/>
                  </a:lnTo>
                  <a:lnTo>
                    <a:pt x="2923819" y="55689"/>
                  </a:lnTo>
                  <a:lnTo>
                    <a:pt x="2933103" y="25476"/>
                  </a:lnTo>
                  <a:lnTo>
                    <a:pt x="2933725" y="14249"/>
                  </a:lnTo>
                  <a:close/>
                </a:path>
                <a:path w="3175000" h="179704">
                  <a:moveTo>
                    <a:pt x="2984398" y="136486"/>
                  </a:moveTo>
                  <a:lnTo>
                    <a:pt x="2981985" y="130276"/>
                  </a:lnTo>
                  <a:lnTo>
                    <a:pt x="2977146" y="125082"/>
                  </a:lnTo>
                  <a:lnTo>
                    <a:pt x="2975914" y="123710"/>
                  </a:lnTo>
                  <a:lnTo>
                    <a:pt x="2972460" y="119888"/>
                  </a:lnTo>
                  <a:lnTo>
                    <a:pt x="2965856" y="115976"/>
                  </a:lnTo>
                  <a:lnTo>
                    <a:pt x="2965856" y="137414"/>
                  </a:lnTo>
                  <a:lnTo>
                    <a:pt x="2965856" y="149999"/>
                  </a:lnTo>
                  <a:lnTo>
                    <a:pt x="2925851" y="163893"/>
                  </a:lnTo>
                  <a:lnTo>
                    <a:pt x="2916936" y="163525"/>
                  </a:lnTo>
                  <a:lnTo>
                    <a:pt x="2885719" y="149999"/>
                  </a:lnTo>
                  <a:lnTo>
                    <a:pt x="2885719" y="137414"/>
                  </a:lnTo>
                  <a:lnTo>
                    <a:pt x="2925851" y="123710"/>
                  </a:lnTo>
                  <a:lnTo>
                    <a:pt x="2934678" y="124079"/>
                  </a:lnTo>
                  <a:lnTo>
                    <a:pt x="2965856" y="137414"/>
                  </a:lnTo>
                  <a:lnTo>
                    <a:pt x="2965856" y="115976"/>
                  </a:lnTo>
                  <a:lnTo>
                    <a:pt x="2925851" y="108864"/>
                  </a:lnTo>
                  <a:lnTo>
                    <a:pt x="2917177" y="109156"/>
                  </a:lnTo>
                  <a:lnTo>
                    <a:pt x="2879115" y="119888"/>
                  </a:lnTo>
                  <a:lnTo>
                    <a:pt x="2867050" y="136486"/>
                  </a:lnTo>
                  <a:lnTo>
                    <a:pt x="2867050" y="150990"/>
                  </a:lnTo>
                  <a:lnTo>
                    <a:pt x="2901607" y="176339"/>
                  </a:lnTo>
                  <a:lnTo>
                    <a:pt x="2925851" y="178739"/>
                  </a:lnTo>
                  <a:lnTo>
                    <a:pt x="2934512" y="178460"/>
                  </a:lnTo>
                  <a:lnTo>
                    <a:pt x="2972460" y="167678"/>
                  </a:lnTo>
                  <a:lnTo>
                    <a:pt x="2975864" y="163893"/>
                  </a:lnTo>
                  <a:lnTo>
                    <a:pt x="2977159" y="162458"/>
                  </a:lnTo>
                  <a:lnTo>
                    <a:pt x="2981985" y="157238"/>
                  </a:lnTo>
                  <a:lnTo>
                    <a:pt x="2984398" y="150990"/>
                  </a:lnTo>
                  <a:lnTo>
                    <a:pt x="2984398" y="136486"/>
                  </a:lnTo>
                  <a:close/>
                </a:path>
                <a:path w="3175000" h="179704">
                  <a:moveTo>
                    <a:pt x="3008147" y="46316"/>
                  </a:moveTo>
                  <a:lnTo>
                    <a:pt x="2982493" y="46316"/>
                  </a:lnTo>
                  <a:lnTo>
                    <a:pt x="2982493" y="1574"/>
                  </a:lnTo>
                  <a:lnTo>
                    <a:pt x="2963697" y="1574"/>
                  </a:lnTo>
                  <a:lnTo>
                    <a:pt x="2963697" y="106883"/>
                  </a:lnTo>
                  <a:lnTo>
                    <a:pt x="2982493" y="106883"/>
                  </a:lnTo>
                  <a:lnTo>
                    <a:pt x="2982493" y="61556"/>
                  </a:lnTo>
                  <a:lnTo>
                    <a:pt x="3008147" y="61556"/>
                  </a:lnTo>
                  <a:lnTo>
                    <a:pt x="3008147" y="46316"/>
                  </a:lnTo>
                  <a:close/>
                </a:path>
                <a:path w="3175000" h="179704">
                  <a:moveTo>
                    <a:pt x="3116732" y="22567"/>
                  </a:moveTo>
                  <a:lnTo>
                    <a:pt x="3072917" y="22567"/>
                  </a:lnTo>
                  <a:lnTo>
                    <a:pt x="3072917" y="1981"/>
                  </a:lnTo>
                  <a:lnTo>
                    <a:pt x="3054121" y="1981"/>
                  </a:lnTo>
                  <a:lnTo>
                    <a:pt x="3054121" y="22567"/>
                  </a:lnTo>
                  <a:lnTo>
                    <a:pt x="3010433" y="22567"/>
                  </a:lnTo>
                  <a:lnTo>
                    <a:pt x="3010433" y="37604"/>
                  </a:lnTo>
                  <a:lnTo>
                    <a:pt x="3116732" y="37604"/>
                  </a:lnTo>
                  <a:lnTo>
                    <a:pt x="3116732" y="22567"/>
                  </a:lnTo>
                  <a:close/>
                </a:path>
                <a:path w="3175000" h="179704">
                  <a:moveTo>
                    <a:pt x="3120415" y="139153"/>
                  </a:moveTo>
                  <a:lnTo>
                    <a:pt x="3119590" y="129247"/>
                  </a:lnTo>
                  <a:lnTo>
                    <a:pt x="3119272" y="125298"/>
                  </a:lnTo>
                  <a:lnTo>
                    <a:pt x="3111906" y="126326"/>
                  </a:lnTo>
                  <a:lnTo>
                    <a:pt x="3104286" y="127177"/>
                  </a:lnTo>
                  <a:lnTo>
                    <a:pt x="3088665" y="128485"/>
                  </a:lnTo>
                  <a:lnTo>
                    <a:pt x="3080791" y="128955"/>
                  </a:lnTo>
                  <a:lnTo>
                    <a:pt x="3072917" y="129247"/>
                  </a:lnTo>
                  <a:lnTo>
                    <a:pt x="3072917" y="112229"/>
                  </a:lnTo>
                  <a:lnTo>
                    <a:pt x="3080131" y="110705"/>
                  </a:lnTo>
                  <a:lnTo>
                    <a:pt x="3086544" y="108407"/>
                  </a:lnTo>
                  <a:lnTo>
                    <a:pt x="3106318" y="73266"/>
                  </a:lnTo>
                  <a:lnTo>
                    <a:pt x="3104413" y="67424"/>
                  </a:lnTo>
                  <a:lnTo>
                    <a:pt x="3100857" y="62458"/>
                  </a:lnTo>
                  <a:lnTo>
                    <a:pt x="3100032" y="61353"/>
                  </a:lnTo>
                  <a:lnTo>
                    <a:pt x="3097174" y="57492"/>
                  </a:lnTo>
                  <a:lnTo>
                    <a:pt x="3092221" y="53632"/>
                  </a:lnTo>
                  <a:lnTo>
                    <a:pt x="3088411" y="51993"/>
                  </a:lnTo>
                  <a:lnTo>
                    <a:pt x="3088411" y="79971"/>
                  </a:lnTo>
                  <a:lnTo>
                    <a:pt x="3088284" y="85661"/>
                  </a:lnTo>
                  <a:lnTo>
                    <a:pt x="3085998" y="90106"/>
                  </a:lnTo>
                  <a:lnTo>
                    <a:pt x="3077108" y="96494"/>
                  </a:lnTo>
                  <a:lnTo>
                    <a:pt x="3071139" y="98120"/>
                  </a:lnTo>
                  <a:lnTo>
                    <a:pt x="3063646" y="98171"/>
                  </a:lnTo>
                  <a:lnTo>
                    <a:pt x="3056153" y="98120"/>
                  </a:lnTo>
                  <a:lnTo>
                    <a:pt x="3050184" y="96494"/>
                  </a:lnTo>
                  <a:lnTo>
                    <a:pt x="3041294" y="90106"/>
                  </a:lnTo>
                  <a:lnTo>
                    <a:pt x="3039008" y="85661"/>
                  </a:lnTo>
                  <a:lnTo>
                    <a:pt x="3039008" y="74256"/>
                  </a:lnTo>
                  <a:lnTo>
                    <a:pt x="3041294" y="69748"/>
                  </a:lnTo>
                  <a:lnTo>
                    <a:pt x="3050184" y="63119"/>
                  </a:lnTo>
                  <a:lnTo>
                    <a:pt x="3056153" y="61429"/>
                  </a:lnTo>
                  <a:lnTo>
                    <a:pt x="3063646" y="61353"/>
                  </a:lnTo>
                  <a:lnTo>
                    <a:pt x="3071139" y="61429"/>
                  </a:lnTo>
                  <a:lnTo>
                    <a:pt x="3077108" y="63119"/>
                  </a:lnTo>
                  <a:lnTo>
                    <a:pt x="3085998" y="69748"/>
                  </a:lnTo>
                  <a:lnTo>
                    <a:pt x="3088284" y="74256"/>
                  </a:lnTo>
                  <a:lnTo>
                    <a:pt x="3088411" y="79971"/>
                  </a:lnTo>
                  <a:lnTo>
                    <a:pt x="3088411" y="51993"/>
                  </a:lnTo>
                  <a:lnTo>
                    <a:pt x="3079521" y="48145"/>
                  </a:lnTo>
                  <a:lnTo>
                    <a:pt x="3072155" y="46748"/>
                  </a:lnTo>
                  <a:lnTo>
                    <a:pt x="3063646" y="46710"/>
                  </a:lnTo>
                  <a:lnTo>
                    <a:pt x="3055137" y="46748"/>
                  </a:lnTo>
                  <a:lnTo>
                    <a:pt x="3023006" y="67424"/>
                  </a:lnTo>
                  <a:lnTo>
                    <a:pt x="3021228" y="73266"/>
                  </a:lnTo>
                  <a:lnTo>
                    <a:pt x="3021355" y="88658"/>
                  </a:lnTo>
                  <a:lnTo>
                    <a:pt x="3054121" y="112026"/>
                  </a:lnTo>
                  <a:lnTo>
                    <a:pt x="3054121" y="130048"/>
                  </a:lnTo>
                  <a:lnTo>
                    <a:pt x="3045612" y="130327"/>
                  </a:lnTo>
                  <a:lnTo>
                    <a:pt x="3037484" y="130505"/>
                  </a:lnTo>
                  <a:lnTo>
                    <a:pt x="3007004" y="130644"/>
                  </a:lnTo>
                  <a:lnTo>
                    <a:pt x="3010052" y="146278"/>
                  </a:lnTo>
                  <a:lnTo>
                    <a:pt x="3052915" y="145719"/>
                  </a:lnTo>
                  <a:lnTo>
                    <a:pt x="3091332" y="143205"/>
                  </a:lnTo>
                  <a:lnTo>
                    <a:pt x="3110763" y="140741"/>
                  </a:lnTo>
                  <a:lnTo>
                    <a:pt x="3120415" y="139153"/>
                  </a:lnTo>
                  <a:close/>
                </a:path>
                <a:path w="3175000" h="179704">
                  <a:moveTo>
                    <a:pt x="3174898" y="75806"/>
                  </a:moveTo>
                  <a:lnTo>
                    <a:pt x="3148228" y="75806"/>
                  </a:lnTo>
                  <a:lnTo>
                    <a:pt x="3148228" y="1574"/>
                  </a:lnTo>
                  <a:lnTo>
                    <a:pt x="3129432" y="1574"/>
                  </a:lnTo>
                  <a:lnTo>
                    <a:pt x="3129432" y="178930"/>
                  </a:lnTo>
                  <a:lnTo>
                    <a:pt x="3148228" y="178930"/>
                  </a:lnTo>
                  <a:lnTo>
                    <a:pt x="3148228" y="91643"/>
                  </a:lnTo>
                  <a:lnTo>
                    <a:pt x="3174898" y="91643"/>
                  </a:lnTo>
                  <a:lnTo>
                    <a:pt x="3174898" y="7580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511" y="5807964"/>
              <a:ext cx="161544" cy="1615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511" y="6068568"/>
              <a:ext cx="161544" cy="161544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9087739" y="2294000"/>
            <a:ext cx="903605" cy="228600"/>
          </a:xfrm>
          <a:custGeom>
            <a:avLst/>
            <a:gdLst/>
            <a:ahLst/>
            <a:cxnLst/>
            <a:rect l="l" t="t" r="r" b="b"/>
            <a:pathLst>
              <a:path w="903604" h="228600">
                <a:moveTo>
                  <a:pt x="141351" y="109601"/>
                </a:moveTo>
                <a:lnTo>
                  <a:pt x="106387" y="87591"/>
                </a:lnTo>
                <a:lnTo>
                  <a:pt x="90424" y="50419"/>
                </a:lnTo>
                <a:lnTo>
                  <a:pt x="90170" y="43942"/>
                </a:lnTo>
                <a:lnTo>
                  <a:pt x="90170" y="43180"/>
                </a:lnTo>
                <a:lnTo>
                  <a:pt x="133604" y="43180"/>
                </a:lnTo>
                <a:lnTo>
                  <a:pt x="133604" y="14605"/>
                </a:lnTo>
                <a:lnTo>
                  <a:pt x="9906" y="14605"/>
                </a:lnTo>
                <a:lnTo>
                  <a:pt x="9906" y="43180"/>
                </a:lnTo>
                <a:lnTo>
                  <a:pt x="53594" y="43180"/>
                </a:lnTo>
                <a:lnTo>
                  <a:pt x="53581" y="43942"/>
                </a:lnTo>
                <a:lnTo>
                  <a:pt x="41427" y="84670"/>
                </a:lnTo>
                <a:lnTo>
                  <a:pt x="9093" y="110032"/>
                </a:lnTo>
                <a:lnTo>
                  <a:pt x="0" y="113284"/>
                </a:lnTo>
                <a:lnTo>
                  <a:pt x="18288" y="142113"/>
                </a:lnTo>
                <a:lnTo>
                  <a:pt x="51435" y="123317"/>
                </a:lnTo>
                <a:lnTo>
                  <a:pt x="72263" y="94742"/>
                </a:lnTo>
                <a:lnTo>
                  <a:pt x="76301" y="101866"/>
                </a:lnTo>
                <a:lnTo>
                  <a:pt x="106718" y="130581"/>
                </a:lnTo>
                <a:lnTo>
                  <a:pt x="123952" y="137922"/>
                </a:lnTo>
                <a:lnTo>
                  <a:pt x="141351" y="109601"/>
                </a:lnTo>
                <a:close/>
              </a:path>
              <a:path w="903604" h="228600">
                <a:moveTo>
                  <a:pt x="195072" y="254"/>
                </a:moveTo>
                <a:lnTo>
                  <a:pt x="159512" y="254"/>
                </a:lnTo>
                <a:lnTo>
                  <a:pt x="159512" y="57912"/>
                </a:lnTo>
                <a:lnTo>
                  <a:pt x="125222" y="57912"/>
                </a:lnTo>
                <a:lnTo>
                  <a:pt x="125222" y="86741"/>
                </a:lnTo>
                <a:lnTo>
                  <a:pt x="159512" y="86741"/>
                </a:lnTo>
                <a:lnTo>
                  <a:pt x="159512" y="166497"/>
                </a:lnTo>
                <a:lnTo>
                  <a:pt x="195072" y="166497"/>
                </a:lnTo>
                <a:lnTo>
                  <a:pt x="195072" y="254"/>
                </a:lnTo>
                <a:close/>
              </a:path>
              <a:path w="903604" h="228600">
                <a:moveTo>
                  <a:pt x="200279" y="195834"/>
                </a:moveTo>
                <a:lnTo>
                  <a:pt x="77978" y="195834"/>
                </a:lnTo>
                <a:lnTo>
                  <a:pt x="77978" y="152146"/>
                </a:lnTo>
                <a:lnTo>
                  <a:pt x="42164" y="152146"/>
                </a:lnTo>
                <a:lnTo>
                  <a:pt x="42164" y="224409"/>
                </a:lnTo>
                <a:lnTo>
                  <a:pt x="200279" y="224409"/>
                </a:lnTo>
                <a:lnTo>
                  <a:pt x="200279" y="195834"/>
                </a:lnTo>
                <a:close/>
              </a:path>
              <a:path w="903604" h="228600">
                <a:moveTo>
                  <a:pt x="397002" y="9652"/>
                </a:moveTo>
                <a:lnTo>
                  <a:pt x="361950" y="9652"/>
                </a:lnTo>
                <a:lnTo>
                  <a:pt x="361950" y="37211"/>
                </a:lnTo>
                <a:lnTo>
                  <a:pt x="361950" y="67564"/>
                </a:lnTo>
                <a:lnTo>
                  <a:pt x="275717" y="67564"/>
                </a:lnTo>
                <a:lnTo>
                  <a:pt x="275717" y="37211"/>
                </a:lnTo>
                <a:lnTo>
                  <a:pt x="361950" y="37211"/>
                </a:lnTo>
                <a:lnTo>
                  <a:pt x="361950" y="9652"/>
                </a:lnTo>
                <a:lnTo>
                  <a:pt x="240665" y="9652"/>
                </a:lnTo>
                <a:lnTo>
                  <a:pt x="240665" y="95123"/>
                </a:lnTo>
                <a:lnTo>
                  <a:pt x="397002" y="95123"/>
                </a:lnTo>
                <a:lnTo>
                  <a:pt x="397002" y="67564"/>
                </a:lnTo>
                <a:lnTo>
                  <a:pt x="397002" y="37211"/>
                </a:lnTo>
                <a:lnTo>
                  <a:pt x="397002" y="9652"/>
                </a:lnTo>
                <a:close/>
              </a:path>
              <a:path w="903604" h="228600">
                <a:moveTo>
                  <a:pt x="400685" y="195834"/>
                </a:moveTo>
                <a:lnTo>
                  <a:pt x="274447" y="195834"/>
                </a:lnTo>
                <a:lnTo>
                  <a:pt x="274447" y="157861"/>
                </a:lnTo>
                <a:lnTo>
                  <a:pt x="238633" y="157861"/>
                </a:lnTo>
                <a:lnTo>
                  <a:pt x="238633" y="224409"/>
                </a:lnTo>
                <a:lnTo>
                  <a:pt x="400685" y="224409"/>
                </a:lnTo>
                <a:lnTo>
                  <a:pt x="400685" y="195834"/>
                </a:lnTo>
                <a:close/>
              </a:path>
              <a:path w="903604" h="228600">
                <a:moveTo>
                  <a:pt x="423545" y="111379"/>
                </a:moveTo>
                <a:lnTo>
                  <a:pt x="215011" y="111379"/>
                </a:lnTo>
                <a:lnTo>
                  <a:pt x="215011" y="139700"/>
                </a:lnTo>
                <a:lnTo>
                  <a:pt x="304800" y="139700"/>
                </a:lnTo>
                <a:lnTo>
                  <a:pt x="304800" y="176657"/>
                </a:lnTo>
                <a:lnTo>
                  <a:pt x="340106" y="176657"/>
                </a:lnTo>
                <a:lnTo>
                  <a:pt x="340106" y="139700"/>
                </a:lnTo>
                <a:lnTo>
                  <a:pt x="423545" y="139700"/>
                </a:lnTo>
                <a:lnTo>
                  <a:pt x="423545" y="111379"/>
                </a:lnTo>
                <a:close/>
              </a:path>
              <a:path w="903604" h="228600">
                <a:moveTo>
                  <a:pt x="482346" y="125222"/>
                </a:moveTo>
                <a:lnTo>
                  <a:pt x="459740" y="103124"/>
                </a:lnTo>
                <a:lnTo>
                  <a:pt x="453390" y="103251"/>
                </a:lnTo>
                <a:lnTo>
                  <a:pt x="448056" y="105410"/>
                </a:lnTo>
                <a:lnTo>
                  <a:pt x="439547" y="113792"/>
                </a:lnTo>
                <a:lnTo>
                  <a:pt x="437388" y="118999"/>
                </a:lnTo>
                <a:lnTo>
                  <a:pt x="437388" y="131699"/>
                </a:lnTo>
                <a:lnTo>
                  <a:pt x="459740" y="147828"/>
                </a:lnTo>
                <a:lnTo>
                  <a:pt x="465836" y="147701"/>
                </a:lnTo>
                <a:lnTo>
                  <a:pt x="482346" y="125222"/>
                </a:lnTo>
                <a:close/>
              </a:path>
              <a:path w="903604" h="228600">
                <a:moveTo>
                  <a:pt x="638937" y="104140"/>
                </a:moveTo>
                <a:lnTo>
                  <a:pt x="602691" y="81661"/>
                </a:lnTo>
                <a:lnTo>
                  <a:pt x="586955" y="41744"/>
                </a:lnTo>
                <a:lnTo>
                  <a:pt x="586740" y="34544"/>
                </a:lnTo>
                <a:lnTo>
                  <a:pt x="586740" y="12700"/>
                </a:lnTo>
                <a:lnTo>
                  <a:pt x="549402" y="12700"/>
                </a:lnTo>
                <a:lnTo>
                  <a:pt x="549402" y="34544"/>
                </a:lnTo>
                <a:lnTo>
                  <a:pt x="549135" y="41935"/>
                </a:lnTo>
                <a:lnTo>
                  <a:pt x="532485" y="83693"/>
                </a:lnTo>
                <a:lnTo>
                  <a:pt x="495300" y="107823"/>
                </a:lnTo>
                <a:lnTo>
                  <a:pt x="513842" y="135890"/>
                </a:lnTo>
                <a:lnTo>
                  <a:pt x="547116" y="116840"/>
                </a:lnTo>
                <a:lnTo>
                  <a:pt x="568325" y="87757"/>
                </a:lnTo>
                <a:lnTo>
                  <a:pt x="572363" y="95161"/>
                </a:lnTo>
                <a:lnTo>
                  <a:pt x="603224" y="124675"/>
                </a:lnTo>
                <a:lnTo>
                  <a:pt x="620776" y="132207"/>
                </a:lnTo>
                <a:lnTo>
                  <a:pt x="638937" y="104140"/>
                </a:lnTo>
                <a:close/>
              </a:path>
              <a:path w="903604" h="228600">
                <a:moveTo>
                  <a:pt x="688848" y="254"/>
                </a:moveTo>
                <a:lnTo>
                  <a:pt x="653034" y="254"/>
                </a:lnTo>
                <a:lnTo>
                  <a:pt x="653034" y="166497"/>
                </a:lnTo>
                <a:lnTo>
                  <a:pt x="688848" y="166497"/>
                </a:lnTo>
                <a:lnTo>
                  <a:pt x="688848" y="254"/>
                </a:lnTo>
                <a:close/>
              </a:path>
              <a:path w="903604" h="228600">
                <a:moveTo>
                  <a:pt x="694563" y="195834"/>
                </a:moveTo>
                <a:lnTo>
                  <a:pt x="570484" y="195834"/>
                </a:lnTo>
                <a:lnTo>
                  <a:pt x="570484" y="150114"/>
                </a:lnTo>
                <a:lnTo>
                  <a:pt x="534289" y="150114"/>
                </a:lnTo>
                <a:lnTo>
                  <a:pt x="534289" y="224409"/>
                </a:lnTo>
                <a:lnTo>
                  <a:pt x="694563" y="224409"/>
                </a:lnTo>
                <a:lnTo>
                  <a:pt x="694563" y="195834"/>
                </a:lnTo>
                <a:close/>
              </a:path>
              <a:path w="903604" h="228600">
                <a:moveTo>
                  <a:pt x="858520" y="181483"/>
                </a:moveTo>
                <a:lnTo>
                  <a:pt x="856234" y="160401"/>
                </a:lnTo>
                <a:lnTo>
                  <a:pt x="856094" y="159004"/>
                </a:lnTo>
                <a:lnTo>
                  <a:pt x="855726" y="155575"/>
                </a:lnTo>
                <a:lnTo>
                  <a:pt x="839089" y="157099"/>
                </a:lnTo>
                <a:lnTo>
                  <a:pt x="824039" y="158051"/>
                </a:lnTo>
                <a:lnTo>
                  <a:pt x="804545" y="159004"/>
                </a:lnTo>
                <a:lnTo>
                  <a:pt x="804545" y="133985"/>
                </a:lnTo>
                <a:lnTo>
                  <a:pt x="849503" y="133985"/>
                </a:lnTo>
                <a:lnTo>
                  <a:pt x="849503" y="106299"/>
                </a:lnTo>
                <a:lnTo>
                  <a:pt x="762254" y="106299"/>
                </a:lnTo>
                <a:lnTo>
                  <a:pt x="762254" y="89662"/>
                </a:lnTo>
                <a:lnTo>
                  <a:pt x="844804" y="89662"/>
                </a:lnTo>
                <a:lnTo>
                  <a:pt x="844804" y="19431"/>
                </a:lnTo>
                <a:lnTo>
                  <a:pt x="726440" y="19431"/>
                </a:lnTo>
                <a:lnTo>
                  <a:pt x="726440" y="47498"/>
                </a:lnTo>
                <a:lnTo>
                  <a:pt x="809244" y="47498"/>
                </a:lnTo>
                <a:lnTo>
                  <a:pt x="809244" y="63881"/>
                </a:lnTo>
                <a:lnTo>
                  <a:pt x="726440" y="63881"/>
                </a:lnTo>
                <a:lnTo>
                  <a:pt x="726440" y="133985"/>
                </a:lnTo>
                <a:lnTo>
                  <a:pt x="768731" y="133985"/>
                </a:lnTo>
                <a:lnTo>
                  <a:pt x="768731" y="160020"/>
                </a:lnTo>
                <a:lnTo>
                  <a:pt x="739267" y="160401"/>
                </a:lnTo>
                <a:lnTo>
                  <a:pt x="711581" y="160274"/>
                </a:lnTo>
                <a:lnTo>
                  <a:pt x="715518" y="189103"/>
                </a:lnTo>
                <a:lnTo>
                  <a:pt x="731888" y="189369"/>
                </a:lnTo>
                <a:lnTo>
                  <a:pt x="748830" y="189382"/>
                </a:lnTo>
                <a:lnTo>
                  <a:pt x="766318" y="189128"/>
                </a:lnTo>
                <a:lnTo>
                  <a:pt x="784352" y="188595"/>
                </a:lnTo>
                <a:lnTo>
                  <a:pt x="802690" y="187718"/>
                </a:lnTo>
                <a:lnTo>
                  <a:pt x="821143" y="186232"/>
                </a:lnTo>
                <a:lnTo>
                  <a:pt x="839749" y="184150"/>
                </a:lnTo>
                <a:lnTo>
                  <a:pt x="858520" y="181483"/>
                </a:lnTo>
                <a:close/>
              </a:path>
              <a:path w="903604" h="228600">
                <a:moveTo>
                  <a:pt x="903478" y="0"/>
                </a:moveTo>
                <a:lnTo>
                  <a:pt x="867918" y="0"/>
                </a:lnTo>
                <a:lnTo>
                  <a:pt x="867918" y="228600"/>
                </a:lnTo>
                <a:lnTo>
                  <a:pt x="903478" y="228600"/>
                </a:lnTo>
                <a:lnTo>
                  <a:pt x="9034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84945" y="2703195"/>
            <a:ext cx="459740" cy="167005"/>
          </a:xfrm>
          <a:custGeom>
            <a:avLst/>
            <a:gdLst/>
            <a:ahLst/>
            <a:cxnLst/>
            <a:rect l="l" t="t" r="r" b="b"/>
            <a:pathLst>
              <a:path w="459740" h="167005">
                <a:moveTo>
                  <a:pt x="74929" y="104647"/>
                </a:moveTo>
                <a:lnTo>
                  <a:pt x="35178" y="110743"/>
                </a:lnTo>
                <a:lnTo>
                  <a:pt x="23622" y="118871"/>
                </a:lnTo>
                <a:lnTo>
                  <a:pt x="18796" y="123443"/>
                </a:lnTo>
                <a:lnTo>
                  <a:pt x="16382" y="129031"/>
                </a:lnTo>
                <a:lnTo>
                  <a:pt x="16382" y="141985"/>
                </a:lnTo>
                <a:lnTo>
                  <a:pt x="18796" y="147574"/>
                </a:lnTo>
                <a:lnTo>
                  <a:pt x="23622" y="152145"/>
                </a:lnTo>
                <a:lnTo>
                  <a:pt x="28321" y="156717"/>
                </a:lnTo>
                <a:lnTo>
                  <a:pt x="66266" y="166080"/>
                </a:lnTo>
                <a:lnTo>
                  <a:pt x="74929" y="166242"/>
                </a:lnTo>
                <a:lnTo>
                  <a:pt x="83671" y="166080"/>
                </a:lnTo>
                <a:lnTo>
                  <a:pt x="121793" y="156717"/>
                </a:lnTo>
                <a:lnTo>
                  <a:pt x="126082" y="152653"/>
                </a:lnTo>
                <a:lnTo>
                  <a:pt x="74929" y="152653"/>
                </a:lnTo>
                <a:lnTo>
                  <a:pt x="65907" y="152370"/>
                </a:lnTo>
                <a:lnTo>
                  <a:pt x="34035" y="140969"/>
                </a:lnTo>
                <a:lnTo>
                  <a:pt x="34035" y="130047"/>
                </a:lnTo>
                <a:lnTo>
                  <a:pt x="74929" y="118109"/>
                </a:lnTo>
                <a:lnTo>
                  <a:pt x="125814" y="118109"/>
                </a:lnTo>
                <a:lnTo>
                  <a:pt x="121793" y="114300"/>
                </a:lnTo>
                <a:lnTo>
                  <a:pt x="83671" y="104884"/>
                </a:lnTo>
                <a:lnTo>
                  <a:pt x="74929" y="104647"/>
                </a:lnTo>
                <a:close/>
              </a:path>
              <a:path w="459740" h="167005">
                <a:moveTo>
                  <a:pt x="125814" y="118109"/>
                </a:moveTo>
                <a:lnTo>
                  <a:pt x="74929" y="118109"/>
                </a:lnTo>
                <a:lnTo>
                  <a:pt x="84099" y="118395"/>
                </a:lnTo>
                <a:lnTo>
                  <a:pt x="92186" y="119252"/>
                </a:lnTo>
                <a:lnTo>
                  <a:pt x="116458" y="135635"/>
                </a:lnTo>
                <a:lnTo>
                  <a:pt x="116204" y="140969"/>
                </a:lnTo>
                <a:lnTo>
                  <a:pt x="74929" y="152653"/>
                </a:lnTo>
                <a:lnTo>
                  <a:pt x="126082" y="152653"/>
                </a:lnTo>
                <a:lnTo>
                  <a:pt x="131318" y="147574"/>
                </a:lnTo>
                <a:lnTo>
                  <a:pt x="133857" y="141985"/>
                </a:lnTo>
                <a:lnTo>
                  <a:pt x="133857" y="129031"/>
                </a:lnTo>
                <a:lnTo>
                  <a:pt x="131318" y="123443"/>
                </a:lnTo>
                <a:lnTo>
                  <a:pt x="125814" y="118109"/>
                </a:lnTo>
                <a:close/>
              </a:path>
              <a:path w="459740" h="167005">
                <a:moveTo>
                  <a:pt x="242950" y="103758"/>
                </a:moveTo>
                <a:lnTo>
                  <a:pt x="204343" y="109981"/>
                </a:lnTo>
                <a:lnTo>
                  <a:pt x="193421" y="118237"/>
                </a:lnTo>
                <a:lnTo>
                  <a:pt x="188849" y="122935"/>
                </a:lnTo>
                <a:lnTo>
                  <a:pt x="186562" y="128524"/>
                </a:lnTo>
                <a:lnTo>
                  <a:pt x="186562" y="141858"/>
                </a:lnTo>
                <a:lnTo>
                  <a:pt x="188849" y="147446"/>
                </a:lnTo>
                <a:lnTo>
                  <a:pt x="193421" y="152145"/>
                </a:lnTo>
                <a:lnTo>
                  <a:pt x="197865" y="156844"/>
                </a:lnTo>
                <a:lnTo>
                  <a:pt x="242950" y="166624"/>
                </a:lnTo>
                <a:lnTo>
                  <a:pt x="251424" y="166385"/>
                </a:lnTo>
                <a:lnTo>
                  <a:pt x="292000" y="152653"/>
                </a:lnTo>
                <a:lnTo>
                  <a:pt x="242950" y="152653"/>
                </a:lnTo>
                <a:lnTo>
                  <a:pt x="234235" y="152441"/>
                </a:lnTo>
                <a:lnTo>
                  <a:pt x="204215" y="140842"/>
                </a:lnTo>
                <a:lnTo>
                  <a:pt x="204215" y="129539"/>
                </a:lnTo>
                <a:lnTo>
                  <a:pt x="242950" y="117475"/>
                </a:lnTo>
                <a:lnTo>
                  <a:pt x="291760" y="117475"/>
                </a:lnTo>
                <a:lnTo>
                  <a:pt x="288035" y="113537"/>
                </a:lnTo>
                <a:lnTo>
                  <a:pt x="251424" y="103995"/>
                </a:lnTo>
                <a:lnTo>
                  <a:pt x="242950" y="103758"/>
                </a:lnTo>
                <a:close/>
              </a:path>
              <a:path w="459740" h="167005">
                <a:moveTo>
                  <a:pt x="291760" y="117475"/>
                </a:moveTo>
                <a:lnTo>
                  <a:pt x="242950" y="117475"/>
                </a:lnTo>
                <a:lnTo>
                  <a:pt x="251666" y="117832"/>
                </a:lnTo>
                <a:lnTo>
                  <a:pt x="259333" y="118713"/>
                </a:lnTo>
                <a:lnTo>
                  <a:pt x="265953" y="120118"/>
                </a:lnTo>
                <a:lnTo>
                  <a:pt x="271525" y="122046"/>
                </a:lnTo>
                <a:lnTo>
                  <a:pt x="278383" y="125094"/>
                </a:lnTo>
                <a:lnTo>
                  <a:pt x="281812" y="129539"/>
                </a:lnTo>
                <a:lnTo>
                  <a:pt x="281812" y="140842"/>
                </a:lnTo>
                <a:lnTo>
                  <a:pt x="242950" y="152653"/>
                </a:lnTo>
                <a:lnTo>
                  <a:pt x="292000" y="152653"/>
                </a:lnTo>
                <a:lnTo>
                  <a:pt x="297052" y="147446"/>
                </a:lnTo>
                <a:lnTo>
                  <a:pt x="299338" y="141858"/>
                </a:lnTo>
                <a:lnTo>
                  <a:pt x="299338" y="128524"/>
                </a:lnTo>
                <a:lnTo>
                  <a:pt x="297052" y="122935"/>
                </a:lnTo>
                <a:lnTo>
                  <a:pt x="292480" y="118237"/>
                </a:lnTo>
                <a:lnTo>
                  <a:pt x="291760" y="117475"/>
                </a:lnTo>
                <a:close/>
              </a:path>
              <a:path w="459740" h="167005">
                <a:moveTo>
                  <a:pt x="402971" y="102996"/>
                </a:moveTo>
                <a:lnTo>
                  <a:pt x="364362" y="109219"/>
                </a:lnTo>
                <a:lnTo>
                  <a:pt x="353440" y="117601"/>
                </a:lnTo>
                <a:lnTo>
                  <a:pt x="348869" y="122300"/>
                </a:lnTo>
                <a:lnTo>
                  <a:pt x="346582" y="128015"/>
                </a:lnTo>
                <a:lnTo>
                  <a:pt x="346582" y="141604"/>
                </a:lnTo>
                <a:lnTo>
                  <a:pt x="348869" y="147192"/>
                </a:lnTo>
                <a:lnTo>
                  <a:pt x="353531" y="151987"/>
                </a:lnTo>
                <a:lnTo>
                  <a:pt x="357885" y="156590"/>
                </a:lnTo>
                <a:lnTo>
                  <a:pt x="402971" y="166242"/>
                </a:lnTo>
                <a:lnTo>
                  <a:pt x="411444" y="166080"/>
                </a:lnTo>
                <a:lnTo>
                  <a:pt x="452140" y="152272"/>
                </a:lnTo>
                <a:lnTo>
                  <a:pt x="402971" y="152272"/>
                </a:lnTo>
                <a:lnTo>
                  <a:pt x="394255" y="151987"/>
                </a:lnTo>
                <a:lnTo>
                  <a:pt x="364235" y="140462"/>
                </a:lnTo>
                <a:lnTo>
                  <a:pt x="364235" y="129031"/>
                </a:lnTo>
                <a:lnTo>
                  <a:pt x="402971" y="116839"/>
                </a:lnTo>
                <a:lnTo>
                  <a:pt x="451799" y="116839"/>
                </a:lnTo>
                <a:lnTo>
                  <a:pt x="448055" y="112775"/>
                </a:lnTo>
                <a:lnTo>
                  <a:pt x="411444" y="103235"/>
                </a:lnTo>
                <a:lnTo>
                  <a:pt x="402971" y="102996"/>
                </a:lnTo>
                <a:close/>
              </a:path>
              <a:path w="459740" h="167005">
                <a:moveTo>
                  <a:pt x="451799" y="116839"/>
                </a:moveTo>
                <a:lnTo>
                  <a:pt x="402971" y="116839"/>
                </a:lnTo>
                <a:lnTo>
                  <a:pt x="411686" y="117127"/>
                </a:lnTo>
                <a:lnTo>
                  <a:pt x="419353" y="117998"/>
                </a:lnTo>
                <a:lnTo>
                  <a:pt x="425973" y="119465"/>
                </a:lnTo>
                <a:lnTo>
                  <a:pt x="431546" y="121538"/>
                </a:lnTo>
                <a:lnTo>
                  <a:pt x="438403" y="124587"/>
                </a:lnTo>
                <a:lnTo>
                  <a:pt x="441832" y="129031"/>
                </a:lnTo>
                <a:lnTo>
                  <a:pt x="441832" y="140462"/>
                </a:lnTo>
                <a:lnTo>
                  <a:pt x="402971" y="152272"/>
                </a:lnTo>
                <a:lnTo>
                  <a:pt x="452140" y="152272"/>
                </a:lnTo>
                <a:lnTo>
                  <a:pt x="457073" y="147192"/>
                </a:lnTo>
                <a:lnTo>
                  <a:pt x="459358" y="141604"/>
                </a:lnTo>
                <a:lnTo>
                  <a:pt x="459358" y="128015"/>
                </a:lnTo>
                <a:lnTo>
                  <a:pt x="457073" y="122300"/>
                </a:lnTo>
                <a:lnTo>
                  <a:pt x="452500" y="117601"/>
                </a:lnTo>
                <a:lnTo>
                  <a:pt x="451799" y="116839"/>
                </a:lnTo>
                <a:close/>
              </a:path>
              <a:path w="459740" h="167005">
                <a:moveTo>
                  <a:pt x="151637" y="76580"/>
                </a:moveTo>
                <a:lnTo>
                  <a:pt x="0" y="76580"/>
                </a:lnTo>
                <a:lnTo>
                  <a:pt x="0" y="90931"/>
                </a:lnTo>
                <a:lnTo>
                  <a:pt x="151637" y="90931"/>
                </a:lnTo>
                <a:lnTo>
                  <a:pt x="151637" y="76580"/>
                </a:lnTo>
                <a:close/>
              </a:path>
              <a:path w="459740" h="167005">
                <a:moveTo>
                  <a:pt x="78104" y="45338"/>
                </a:moveTo>
                <a:lnTo>
                  <a:pt x="60832" y="45338"/>
                </a:lnTo>
                <a:lnTo>
                  <a:pt x="60832" y="76580"/>
                </a:lnTo>
                <a:lnTo>
                  <a:pt x="78104" y="76580"/>
                </a:lnTo>
                <a:lnTo>
                  <a:pt x="78104" y="45338"/>
                </a:lnTo>
                <a:close/>
              </a:path>
              <a:path w="459740" h="167005">
                <a:moveTo>
                  <a:pt x="132587" y="8127"/>
                </a:moveTo>
                <a:lnTo>
                  <a:pt x="17652" y="8127"/>
                </a:lnTo>
                <a:lnTo>
                  <a:pt x="17652" y="22225"/>
                </a:lnTo>
                <a:lnTo>
                  <a:pt x="115188" y="22225"/>
                </a:lnTo>
                <a:lnTo>
                  <a:pt x="115061" y="35178"/>
                </a:lnTo>
                <a:lnTo>
                  <a:pt x="114553" y="41909"/>
                </a:lnTo>
                <a:lnTo>
                  <a:pt x="114173" y="48513"/>
                </a:lnTo>
                <a:lnTo>
                  <a:pt x="112775" y="56133"/>
                </a:lnTo>
                <a:lnTo>
                  <a:pt x="110617" y="64515"/>
                </a:lnTo>
                <a:lnTo>
                  <a:pt x="128015" y="66420"/>
                </a:lnTo>
                <a:lnTo>
                  <a:pt x="130175" y="57912"/>
                </a:lnTo>
                <a:lnTo>
                  <a:pt x="131572" y="50037"/>
                </a:lnTo>
                <a:lnTo>
                  <a:pt x="132587" y="35687"/>
                </a:lnTo>
                <a:lnTo>
                  <a:pt x="132587" y="8127"/>
                </a:lnTo>
                <a:close/>
              </a:path>
              <a:path w="459740" h="167005">
                <a:moveTo>
                  <a:pt x="298830" y="0"/>
                </a:moveTo>
                <a:lnTo>
                  <a:pt x="281050" y="0"/>
                </a:lnTo>
                <a:lnTo>
                  <a:pt x="281050" y="42417"/>
                </a:lnTo>
                <a:lnTo>
                  <a:pt x="250062" y="42417"/>
                </a:lnTo>
                <a:lnTo>
                  <a:pt x="250062" y="56895"/>
                </a:lnTo>
                <a:lnTo>
                  <a:pt x="281050" y="56895"/>
                </a:lnTo>
                <a:lnTo>
                  <a:pt x="281050" y="99059"/>
                </a:lnTo>
                <a:lnTo>
                  <a:pt x="298830" y="99059"/>
                </a:lnTo>
                <a:lnTo>
                  <a:pt x="298830" y="0"/>
                </a:lnTo>
                <a:close/>
              </a:path>
              <a:path w="459740" h="167005">
                <a:moveTo>
                  <a:pt x="219582" y="25780"/>
                </a:moveTo>
                <a:lnTo>
                  <a:pt x="201549" y="25780"/>
                </a:lnTo>
                <a:lnTo>
                  <a:pt x="201422" y="37337"/>
                </a:lnTo>
                <a:lnTo>
                  <a:pt x="199771" y="44830"/>
                </a:lnTo>
                <a:lnTo>
                  <a:pt x="171894" y="78549"/>
                </a:lnTo>
                <a:lnTo>
                  <a:pt x="159765" y="84074"/>
                </a:lnTo>
                <a:lnTo>
                  <a:pt x="169163" y="98170"/>
                </a:lnTo>
                <a:lnTo>
                  <a:pt x="204120" y="70516"/>
                </a:lnTo>
                <a:lnTo>
                  <a:pt x="210947" y="57276"/>
                </a:lnTo>
                <a:lnTo>
                  <a:pt x="228180" y="57276"/>
                </a:lnTo>
                <a:lnTo>
                  <a:pt x="227583" y="56514"/>
                </a:lnTo>
                <a:lnTo>
                  <a:pt x="221233" y="43306"/>
                </a:lnTo>
                <a:lnTo>
                  <a:pt x="219582" y="36449"/>
                </a:lnTo>
                <a:lnTo>
                  <a:pt x="219582" y="25780"/>
                </a:lnTo>
                <a:close/>
              </a:path>
              <a:path w="459740" h="167005">
                <a:moveTo>
                  <a:pt x="228180" y="57276"/>
                </a:moveTo>
                <a:lnTo>
                  <a:pt x="210947" y="57276"/>
                </a:lnTo>
                <a:lnTo>
                  <a:pt x="213975" y="63297"/>
                </a:lnTo>
                <a:lnTo>
                  <a:pt x="243782" y="90711"/>
                </a:lnTo>
                <a:lnTo>
                  <a:pt x="250571" y="93471"/>
                </a:lnTo>
                <a:lnTo>
                  <a:pt x="259714" y="79628"/>
                </a:lnTo>
                <a:lnTo>
                  <a:pt x="251332" y="76707"/>
                </a:lnTo>
                <a:lnTo>
                  <a:pt x="244094" y="72643"/>
                </a:lnTo>
                <a:lnTo>
                  <a:pt x="238125" y="67437"/>
                </a:lnTo>
                <a:lnTo>
                  <a:pt x="232155" y="62356"/>
                </a:lnTo>
                <a:lnTo>
                  <a:pt x="228180" y="57276"/>
                </a:lnTo>
                <a:close/>
              </a:path>
              <a:path w="459740" h="167005">
                <a:moveTo>
                  <a:pt x="255270" y="11429"/>
                </a:moveTo>
                <a:lnTo>
                  <a:pt x="165353" y="11429"/>
                </a:lnTo>
                <a:lnTo>
                  <a:pt x="165353" y="25780"/>
                </a:lnTo>
                <a:lnTo>
                  <a:pt x="255270" y="25780"/>
                </a:lnTo>
                <a:lnTo>
                  <a:pt x="255270" y="11429"/>
                </a:lnTo>
                <a:close/>
              </a:path>
              <a:path w="459740" h="167005">
                <a:moveTo>
                  <a:pt x="458850" y="0"/>
                </a:moveTo>
                <a:lnTo>
                  <a:pt x="441071" y="0"/>
                </a:lnTo>
                <a:lnTo>
                  <a:pt x="441071" y="33781"/>
                </a:lnTo>
                <a:lnTo>
                  <a:pt x="406019" y="33781"/>
                </a:lnTo>
                <a:lnTo>
                  <a:pt x="406019" y="48259"/>
                </a:lnTo>
                <a:lnTo>
                  <a:pt x="441071" y="48259"/>
                </a:lnTo>
                <a:lnTo>
                  <a:pt x="441071" y="98425"/>
                </a:lnTo>
                <a:lnTo>
                  <a:pt x="458850" y="98425"/>
                </a:lnTo>
                <a:lnTo>
                  <a:pt x="458850" y="0"/>
                </a:lnTo>
                <a:close/>
              </a:path>
              <a:path w="459740" h="167005">
                <a:moveTo>
                  <a:pt x="378968" y="9270"/>
                </a:moveTo>
                <a:lnTo>
                  <a:pt x="361569" y="9270"/>
                </a:lnTo>
                <a:lnTo>
                  <a:pt x="361442" y="34035"/>
                </a:lnTo>
                <a:lnTo>
                  <a:pt x="359663" y="42037"/>
                </a:lnTo>
                <a:lnTo>
                  <a:pt x="337083" y="72915"/>
                </a:lnTo>
                <a:lnTo>
                  <a:pt x="319277" y="82041"/>
                </a:lnTo>
                <a:lnTo>
                  <a:pt x="328802" y="96138"/>
                </a:lnTo>
                <a:lnTo>
                  <a:pt x="363807" y="68452"/>
                </a:lnTo>
                <a:lnTo>
                  <a:pt x="370585" y="54990"/>
                </a:lnTo>
                <a:lnTo>
                  <a:pt x="387857" y="54990"/>
                </a:lnTo>
                <a:lnTo>
                  <a:pt x="387096" y="53975"/>
                </a:lnTo>
                <a:lnTo>
                  <a:pt x="383794" y="47116"/>
                </a:lnTo>
                <a:lnTo>
                  <a:pt x="380619" y="40131"/>
                </a:lnTo>
                <a:lnTo>
                  <a:pt x="378968" y="32765"/>
                </a:lnTo>
                <a:lnTo>
                  <a:pt x="378968" y="9270"/>
                </a:lnTo>
                <a:close/>
              </a:path>
              <a:path w="459740" h="167005">
                <a:moveTo>
                  <a:pt x="387857" y="54990"/>
                </a:moveTo>
                <a:lnTo>
                  <a:pt x="370585" y="54990"/>
                </a:lnTo>
                <a:lnTo>
                  <a:pt x="373612" y="61065"/>
                </a:lnTo>
                <a:lnTo>
                  <a:pt x="403062" y="88318"/>
                </a:lnTo>
                <a:lnTo>
                  <a:pt x="409701" y="91058"/>
                </a:lnTo>
                <a:lnTo>
                  <a:pt x="419353" y="77342"/>
                </a:lnTo>
                <a:lnTo>
                  <a:pt x="410845" y="74549"/>
                </a:lnTo>
                <a:lnTo>
                  <a:pt x="403605" y="70484"/>
                </a:lnTo>
                <a:lnTo>
                  <a:pt x="391668" y="60070"/>
                </a:lnTo>
                <a:lnTo>
                  <a:pt x="387857" y="549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10471" y="2703195"/>
            <a:ext cx="458470" cy="167005"/>
          </a:xfrm>
          <a:custGeom>
            <a:avLst/>
            <a:gdLst/>
            <a:ahLst/>
            <a:cxnLst/>
            <a:rect l="l" t="t" r="r" b="b"/>
            <a:pathLst>
              <a:path w="458470" h="167005">
                <a:moveTo>
                  <a:pt x="84708" y="91439"/>
                </a:moveTo>
                <a:lnTo>
                  <a:pt x="67182" y="91439"/>
                </a:lnTo>
                <a:lnTo>
                  <a:pt x="67182" y="107441"/>
                </a:lnTo>
                <a:lnTo>
                  <a:pt x="56133" y="108491"/>
                </a:lnTo>
                <a:lnTo>
                  <a:pt x="18160" y="128142"/>
                </a:lnTo>
                <a:lnTo>
                  <a:pt x="18033" y="136905"/>
                </a:lnTo>
                <a:lnTo>
                  <a:pt x="19131" y="143623"/>
                </a:lnTo>
                <a:lnTo>
                  <a:pt x="51577" y="164449"/>
                </a:lnTo>
                <a:lnTo>
                  <a:pt x="75946" y="166242"/>
                </a:lnTo>
                <a:lnTo>
                  <a:pt x="88784" y="165840"/>
                </a:lnTo>
                <a:lnTo>
                  <a:pt x="126480" y="152653"/>
                </a:lnTo>
                <a:lnTo>
                  <a:pt x="75946" y="152653"/>
                </a:lnTo>
                <a:lnTo>
                  <a:pt x="66893" y="152465"/>
                </a:lnTo>
                <a:lnTo>
                  <a:pt x="36068" y="141985"/>
                </a:lnTo>
                <a:lnTo>
                  <a:pt x="36068" y="131699"/>
                </a:lnTo>
                <a:lnTo>
                  <a:pt x="75946" y="120903"/>
                </a:lnTo>
                <a:lnTo>
                  <a:pt x="128377" y="120903"/>
                </a:lnTo>
                <a:lnTo>
                  <a:pt x="120523" y="116331"/>
                </a:lnTo>
                <a:lnTo>
                  <a:pt x="113498" y="112924"/>
                </a:lnTo>
                <a:lnTo>
                  <a:pt x="105187" y="110315"/>
                </a:lnTo>
                <a:lnTo>
                  <a:pt x="95591" y="108491"/>
                </a:lnTo>
                <a:lnTo>
                  <a:pt x="84708" y="107441"/>
                </a:lnTo>
                <a:lnTo>
                  <a:pt x="84708" y="91439"/>
                </a:lnTo>
                <a:close/>
              </a:path>
              <a:path w="458470" h="167005">
                <a:moveTo>
                  <a:pt x="128377" y="120903"/>
                </a:moveTo>
                <a:lnTo>
                  <a:pt x="75946" y="120903"/>
                </a:lnTo>
                <a:lnTo>
                  <a:pt x="84923" y="121165"/>
                </a:lnTo>
                <a:lnTo>
                  <a:pt x="92805" y="121951"/>
                </a:lnTo>
                <a:lnTo>
                  <a:pt x="99591" y="123261"/>
                </a:lnTo>
                <a:lnTo>
                  <a:pt x="105282" y="125094"/>
                </a:lnTo>
                <a:lnTo>
                  <a:pt x="112141" y="127762"/>
                </a:lnTo>
                <a:lnTo>
                  <a:pt x="115697" y="131699"/>
                </a:lnTo>
                <a:lnTo>
                  <a:pt x="115697" y="141985"/>
                </a:lnTo>
                <a:lnTo>
                  <a:pt x="75946" y="152653"/>
                </a:lnTo>
                <a:lnTo>
                  <a:pt x="126480" y="152653"/>
                </a:lnTo>
                <a:lnTo>
                  <a:pt x="129460" y="149494"/>
                </a:lnTo>
                <a:lnTo>
                  <a:pt x="132379" y="143623"/>
                </a:lnTo>
                <a:lnTo>
                  <a:pt x="133476" y="136905"/>
                </a:lnTo>
                <a:lnTo>
                  <a:pt x="133350" y="128142"/>
                </a:lnTo>
                <a:lnTo>
                  <a:pt x="129031" y="121284"/>
                </a:lnTo>
                <a:lnTo>
                  <a:pt x="128377" y="120903"/>
                </a:lnTo>
                <a:close/>
              </a:path>
              <a:path w="458470" h="167005">
                <a:moveTo>
                  <a:pt x="152019" y="77215"/>
                </a:moveTo>
                <a:lnTo>
                  <a:pt x="0" y="77215"/>
                </a:lnTo>
                <a:lnTo>
                  <a:pt x="0" y="91439"/>
                </a:lnTo>
                <a:lnTo>
                  <a:pt x="152019" y="91439"/>
                </a:lnTo>
                <a:lnTo>
                  <a:pt x="152019" y="77215"/>
                </a:lnTo>
                <a:close/>
              </a:path>
              <a:path w="458470" h="167005">
                <a:moveTo>
                  <a:pt x="298323" y="103377"/>
                </a:moveTo>
                <a:lnTo>
                  <a:pt x="188722" y="103377"/>
                </a:lnTo>
                <a:lnTo>
                  <a:pt x="188722" y="164591"/>
                </a:lnTo>
                <a:lnTo>
                  <a:pt x="298323" y="164591"/>
                </a:lnTo>
                <a:lnTo>
                  <a:pt x="298323" y="150240"/>
                </a:lnTo>
                <a:lnTo>
                  <a:pt x="206248" y="150240"/>
                </a:lnTo>
                <a:lnTo>
                  <a:pt x="206248" y="117475"/>
                </a:lnTo>
                <a:lnTo>
                  <a:pt x="298323" y="117475"/>
                </a:lnTo>
                <a:lnTo>
                  <a:pt x="298323" y="103377"/>
                </a:lnTo>
                <a:close/>
              </a:path>
              <a:path w="458470" h="167005">
                <a:moveTo>
                  <a:pt x="298323" y="117475"/>
                </a:moveTo>
                <a:lnTo>
                  <a:pt x="281050" y="117475"/>
                </a:lnTo>
                <a:lnTo>
                  <a:pt x="281050" y="150240"/>
                </a:lnTo>
                <a:lnTo>
                  <a:pt x="298323" y="150240"/>
                </a:lnTo>
                <a:lnTo>
                  <a:pt x="298323" y="117475"/>
                </a:lnTo>
                <a:close/>
              </a:path>
              <a:path w="458470" h="167005">
                <a:moveTo>
                  <a:pt x="429895" y="110870"/>
                </a:moveTo>
                <a:lnTo>
                  <a:pt x="382605" y="115149"/>
                </a:lnTo>
                <a:lnTo>
                  <a:pt x="321055" y="116458"/>
                </a:lnTo>
                <a:lnTo>
                  <a:pt x="323214" y="131063"/>
                </a:lnTo>
                <a:lnTo>
                  <a:pt x="365061" y="130546"/>
                </a:lnTo>
                <a:lnTo>
                  <a:pt x="412114" y="126714"/>
                </a:lnTo>
                <a:lnTo>
                  <a:pt x="431164" y="123697"/>
                </a:lnTo>
                <a:lnTo>
                  <a:pt x="429895" y="110870"/>
                </a:lnTo>
                <a:close/>
              </a:path>
              <a:path w="458470" h="167005">
                <a:moveTo>
                  <a:pt x="383285" y="11810"/>
                </a:moveTo>
                <a:lnTo>
                  <a:pt x="365632" y="11810"/>
                </a:lnTo>
                <a:lnTo>
                  <a:pt x="357758" y="13462"/>
                </a:lnTo>
                <a:lnTo>
                  <a:pt x="344170" y="20192"/>
                </a:lnTo>
                <a:lnTo>
                  <a:pt x="338708" y="24764"/>
                </a:lnTo>
                <a:lnTo>
                  <a:pt x="334899" y="30733"/>
                </a:lnTo>
                <a:lnTo>
                  <a:pt x="330961" y="36702"/>
                </a:lnTo>
                <a:lnTo>
                  <a:pt x="329056" y="43560"/>
                </a:lnTo>
                <a:lnTo>
                  <a:pt x="329056" y="59308"/>
                </a:lnTo>
                <a:lnTo>
                  <a:pt x="330961" y="66293"/>
                </a:lnTo>
                <a:lnTo>
                  <a:pt x="334899" y="72262"/>
                </a:lnTo>
                <a:lnTo>
                  <a:pt x="338708" y="78231"/>
                </a:lnTo>
                <a:lnTo>
                  <a:pt x="374396" y="91312"/>
                </a:lnTo>
                <a:lnTo>
                  <a:pt x="383285" y="91185"/>
                </a:lnTo>
                <a:lnTo>
                  <a:pt x="411496" y="75818"/>
                </a:lnTo>
                <a:lnTo>
                  <a:pt x="368934" y="75818"/>
                </a:lnTo>
                <a:lnTo>
                  <a:pt x="364108" y="74802"/>
                </a:lnTo>
                <a:lnTo>
                  <a:pt x="346455" y="56387"/>
                </a:lnTo>
                <a:lnTo>
                  <a:pt x="346455" y="46608"/>
                </a:lnTo>
                <a:lnTo>
                  <a:pt x="359918" y="30225"/>
                </a:lnTo>
                <a:lnTo>
                  <a:pt x="364108" y="28193"/>
                </a:lnTo>
                <a:lnTo>
                  <a:pt x="368934" y="27177"/>
                </a:lnTo>
                <a:lnTo>
                  <a:pt x="374396" y="27050"/>
                </a:lnTo>
                <a:lnTo>
                  <a:pt x="411415" y="27050"/>
                </a:lnTo>
                <a:lnTo>
                  <a:pt x="409955" y="24764"/>
                </a:lnTo>
                <a:lnTo>
                  <a:pt x="404622" y="20192"/>
                </a:lnTo>
                <a:lnTo>
                  <a:pt x="397891" y="16890"/>
                </a:lnTo>
                <a:lnTo>
                  <a:pt x="391159" y="13462"/>
                </a:lnTo>
                <a:lnTo>
                  <a:pt x="383285" y="11810"/>
                </a:lnTo>
                <a:close/>
              </a:path>
              <a:path w="458470" h="167005">
                <a:moveTo>
                  <a:pt x="411415" y="27050"/>
                </a:moveTo>
                <a:lnTo>
                  <a:pt x="374396" y="27050"/>
                </a:lnTo>
                <a:lnTo>
                  <a:pt x="379856" y="27177"/>
                </a:lnTo>
                <a:lnTo>
                  <a:pt x="384682" y="28193"/>
                </a:lnTo>
                <a:lnTo>
                  <a:pt x="388874" y="30225"/>
                </a:lnTo>
                <a:lnTo>
                  <a:pt x="393064" y="32130"/>
                </a:lnTo>
                <a:lnTo>
                  <a:pt x="396367" y="35051"/>
                </a:lnTo>
                <a:lnTo>
                  <a:pt x="398779" y="38607"/>
                </a:lnTo>
                <a:lnTo>
                  <a:pt x="401193" y="42290"/>
                </a:lnTo>
                <a:lnTo>
                  <a:pt x="402462" y="46608"/>
                </a:lnTo>
                <a:lnTo>
                  <a:pt x="402462" y="56387"/>
                </a:lnTo>
                <a:lnTo>
                  <a:pt x="379856" y="75818"/>
                </a:lnTo>
                <a:lnTo>
                  <a:pt x="411496" y="75818"/>
                </a:lnTo>
                <a:lnTo>
                  <a:pt x="413766" y="72262"/>
                </a:lnTo>
                <a:lnTo>
                  <a:pt x="417702" y="66293"/>
                </a:lnTo>
                <a:lnTo>
                  <a:pt x="419734" y="59308"/>
                </a:lnTo>
                <a:lnTo>
                  <a:pt x="419734" y="43560"/>
                </a:lnTo>
                <a:lnTo>
                  <a:pt x="417702" y="36702"/>
                </a:lnTo>
                <a:lnTo>
                  <a:pt x="413766" y="30733"/>
                </a:lnTo>
                <a:lnTo>
                  <a:pt x="411415" y="27050"/>
                </a:lnTo>
                <a:close/>
              </a:path>
              <a:path w="458470" h="167005">
                <a:moveTo>
                  <a:pt x="87883" y="21716"/>
                </a:moveTo>
                <a:lnTo>
                  <a:pt x="64007" y="21716"/>
                </a:lnTo>
                <a:lnTo>
                  <a:pt x="63119" y="27177"/>
                </a:lnTo>
                <a:lnTo>
                  <a:pt x="60071" y="32130"/>
                </a:lnTo>
                <a:lnTo>
                  <a:pt x="22415" y="52133"/>
                </a:lnTo>
                <a:lnTo>
                  <a:pt x="8000" y="54482"/>
                </a:lnTo>
                <a:lnTo>
                  <a:pt x="14224" y="68452"/>
                </a:lnTo>
                <a:lnTo>
                  <a:pt x="56260" y="55499"/>
                </a:lnTo>
                <a:lnTo>
                  <a:pt x="76200" y="35051"/>
                </a:lnTo>
                <a:lnTo>
                  <a:pt x="94985" y="35051"/>
                </a:lnTo>
                <a:lnTo>
                  <a:pt x="91821" y="32130"/>
                </a:lnTo>
                <a:lnTo>
                  <a:pt x="88773" y="27177"/>
                </a:lnTo>
                <a:lnTo>
                  <a:pt x="87883" y="21716"/>
                </a:lnTo>
                <a:close/>
              </a:path>
              <a:path w="458470" h="167005">
                <a:moveTo>
                  <a:pt x="94985" y="35051"/>
                </a:moveTo>
                <a:lnTo>
                  <a:pt x="76200" y="35051"/>
                </a:lnTo>
                <a:lnTo>
                  <a:pt x="79248" y="41020"/>
                </a:lnTo>
                <a:lnTo>
                  <a:pt x="83693" y="46354"/>
                </a:lnTo>
                <a:lnTo>
                  <a:pt x="89788" y="50926"/>
                </a:lnTo>
                <a:lnTo>
                  <a:pt x="95757" y="55499"/>
                </a:lnTo>
                <a:lnTo>
                  <a:pt x="137922" y="68452"/>
                </a:lnTo>
                <a:lnTo>
                  <a:pt x="144272" y="54482"/>
                </a:lnTo>
                <a:lnTo>
                  <a:pt x="136769" y="53510"/>
                </a:lnTo>
                <a:lnTo>
                  <a:pt x="129682" y="52133"/>
                </a:lnTo>
                <a:lnTo>
                  <a:pt x="96774" y="36702"/>
                </a:lnTo>
                <a:lnTo>
                  <a:pt x="94985" y="35051"/>
                </a:lnTo>
                <a:close/>
              </a:path>
              <a:path w="458470" h="167005">
                <a:moveTo>
                  <a:pt x="138429" y="7619"/>
                </a:moveTo>
                <a:lnTo>
                  <a:pt x="13970" y="7619"/>
                </a:lnTo>
                <a:lnTo>
                  <a:pt x="13970" y="21716"/>
                </a:lnTo>
                <a:lnTo>
                  <a:pt x="138429" y="21716"/>
                </a:lnTo>
                <a:lnTo>
                  <a:pt x="138429" y="7619"/>
                </a:lnTo>
                <a:close/>
              </a:path>
              <a:path w="458470" h="167005">
                <a:moveTo>
                  <a:pt x="220725" y="6476"/>
                </a:moveTo>
                <a:lnTo>
                  <a:pt x="202692" y="6476"/>
                </a:lnTo>
                <a:lnTo>
                  <a:pt x="202692" y="30479"/>
                </a:lnTo>
                <a:lnTo>
                  <a:pt x="200913" y="37972"/>
                </a:lnTo>
                <a:lnTo>
                  <a:pt x="172973" y="71373"/>
                </a:lnTo>
                <a:lnTo>
                  <a:pt x="160781" y="76834"/>
                </a:lnTo>
                <a:lnTo>
                  <a:pt x="169545" y="90677"/>
                </a:lnTo>
                <a:lnTo>
                  <a:pt x="204866" y="63722"/>
                </a:lnTo>
                <a:lnTo>
                  <a:pt x="211835" y="50800"/>
                </a:lnTo>
                <a:lnTo>
                  <a:pt x="229107" y="50800"/>
                </a:lnTo>
                <a:lnTo>
                  <a:pt x="225678" y="44068"/>
                </a:lnTo>
                <a:lnTo>
                  <a:pt x="222376" y="37337"/>
                </a:lnTo>
                <a:lnTo>
                  <a:pt x="220784" y="30479"/>
                </a:lnTo>
                <a:lnTo>
                  <a:pt x="220725" y="6476"/>
                </a:lnTo>
                <a:close/>
              </a:path>
              <a:path w="458470" h="167005">
                <a:moveTo>
                  <a:pt x="229107" y="50800"/>
                </a:moveTo>
                <a:lnTo>
                  <a:pt x="211835" y="50800"/>
                </a:lnTo>
                <a:lnTo>
                  <a:pt x="215001" y="57060"/>
                </a:lnTo>
                <a:lnTo>
                  <a:pt x="246237" y="84867"/>
                </a:lnTo>
                <a:lnTo>
                  <a:pt x="253237" y="87629"/>
                </a:lnTo>
                <a:lnTo>
                  <a:pt x="262000" y="74040"/>
                </a:lnTo>
                <a:lnTo>
                  <a:pt x="253492" y="71119"/>
                </a:lnTo>
                <a:lnTo>
                  <a:pt x="246252" y="67055"/>
                </a:lnTo>
                <a:lnTo>
                  <a:pt x="240029" y="61849"/>
                </a:lnTo>
                <a:lnTo>
                  <a:pt x="233806" y="56768"/>
                </a:lnTo>
                <a:lnTo>
                  <a:pt x="229107" y="50800"/>
                </a:lnTo>
                <a:close/>
              </a:path>
              <a:path w="458470" h="167005">
                <a:moveTo>
                  <a:pt x="298323" y="126"/>
                </a:moveTo>
                <a:lnTo>
                  <a:pt x="280670" y="126"/>
                </a:lnTo>
                <a:lnTo>
                  <a:pt x="280670" y="94487"/>
                </a:lnTo>
                <a:lnTo>
                  <a:pt x="298323" y="94487"/>
                </a:lnTo>
                <a:lnTo>
                  <a:pt x="298323" y="126"/>
                </a:lnTo>
                <a:close/>
              </a:path>
              <a:path w="458470" h="167005">
                <a:moveTo>
                  <a:pt x="457961" y="0"/>
                </a:moveTo>
                <a:lnTo>
                  <a:pt x="440308" y="0"/>
                </a:lnTo>
                <a:lnTo>
                  <a:pt x="440308" y="167004"/>
                </a:lnTo>
                <a:lnTo>
                  <a:pt x="457961" y="167004"/>
                </a:lnTo>
                <a:lnTo>
                  <a:pt x="45796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36506" y="2703195"/>
            <a:ext cx="632460" cy="167005"/>
          </a:xfrm>
          <a:custGeom>
            <a:avLst/>
            <a:gdLst/>
            <a:ahLst/>
            <a:cxnLst/>
            <a:rect l="l" t="t" r="r" b="b"/>
            <a:pathLst>
              <a:path w="632459" h="167005">
                <a:moveTo>
                  <a:pt x="82930" y="105663"/>
                </a:moveTo>
                <a:lnTo>
                  <a:pt x="44196" y="111505"/>
                </a:lnTo>
                <a:lnTo>
                  <a:pt x="26543" y="129666"/>
                </a:lnTo>
                <a:lnTo>
                  <a:pt x="26543" y="142493"/>
                </a:lnTo>
                <a:lnTo>
                  <a:pt x="59320" y="164332"/>
                </a:lnTo>
                <a:lnTo>
                  <a:pt x="82930" y="166242"/>
                </a:lnTo>
                <a:lnTo>
                  <a:pt x="95507" y="165762"/>
                </a:lnTo>
                <a:lnTo>
                  <a:pt x="132033" y="152653"/>
                </a:lnTo>
                <a:lnTo>
                  <a:pt x="82930" y="152653"/>
                </a:lnTo>
                <a:lnTo>
                  <a:pt x="74215" y="152390"/>
                </a:lnTo>
                <a:lnTo>
                  <a:pt x="44196" y="141477"/>
                </a:lnTo>
                <a:lnTo>
                  <a:pt x="44196" y="130682"/>
                </a:lnTo>
                <a:lnTo>
                  <a:pt x="82930" y="119379"/>
                </a:lnTo>
                <a:lnTo>
                  <a:pt x="132108" y="119379"/>
                </a:lnTo>
                <a:lnTo>
                  <a:pt x="130782" y="117891"/>
                </a:lnTo>
                <a:lnTo>
                  <a:pt x="124333" y="113537"/>
                </a:lnTo>
                <a:lnTo>
                  <a:pt x="116185" y="110110"/>
                </a:lnTo>
                <a:lnTo>
                  <a:pt x="106569" y="107646"/>
                </a:lnTo>
                <a:lnTo>
                  <a:pt x="95507" y="106162"/>
                </a:lnTo>
                <a:lnTo>
                  <a:pt x="82930" y="105663"/>
                </a:lnTo>
                <a:close/>
              </a:path>
              <a:path w="632459" h="167005">
                <a:moveTo>
                  <a:pt x="132108" y="119379"/>
                </a:moveTo>
                <a:lnTo>
                  <a:pt x="82930" y="119379"/>
                </a:lnTo>
                <a:lnTo>
                  <a:pt x="91646" y="119661"/>
                </a:lnTo>
                <a:lnTo>
                  <a:pt x="99313" y="120491"/>
                </a:lnTo>
                <a:lnTo>
                  <a:pt x="105933" y="121844"/>
                </a:lnTo>
                <a:lnTo>
                  <a:pt x="111505" y="123697"/>
                </a:lnTo>
                <a:lnTo>
                  <a:pt x="118364" y="126618"/>
                </a:lnTo>
                <a:lnTo>
                  <a:pt x="121793" y="130682"/>
                </a:lnTo>
                <a:lnTo>
                  <a:pt x="121793" y="141477"/>
                </a:lnTo>
                <a:lnTo>
                  <a:pt x="82930" y="152653"/>
                </a:lnTo>
                <a:lnTo>
                  <a:pt x="132033" y="152653"/>
                </a:lnTo>
                <a:lnTo>
                  <a:pt x="135445" y="148875"/>
                </a:lnTo>
                <a:lnTo>
                  <a:pt x="138299" y="142902"/>
                </a:lnTo>
                <a:lnTo>
                  <a:pt x="139319" y="136143"/>
                </a:lnTo>
                <a:lnTo>
                  <a:pt x="138299" y="129218"/>
                </a:lnTo>
                <a:lnTo>
                  <a:pt x="135445" y="123126"/>
                </a:lnTo>
                <a:lnTo>
                  <a:pt x="132108" y="119379"/>
                </a:lnTo>
                <a:close/>
              </a:path>
              <a:path w="632459" h="167005">
                <a:moveTo>
                  <a:pt x="138811" y="0"/>
                </a:moveTo>
                <a:lnTo>
                  <a:pt x="121030" y="0"/>
                </a:lnTo>
                <a:lnTo>
                  <a:pt x="121030" y="28955"/>
                </a:lnTo>
                <a:lnTo>
                  <a:pt x="95630" y="28955"/>
                </a:lnTo>
                <a:lnTo>
                  <a:pt x="95630" y="43052"/>
                </a:lnTo>
                <a:lnTo>
                  <a:pt x="121030" y="43052"/>
                </a:lnTo>
                <a:lnTo>
                  <a:pt x="121030" y="59308"/>
                </a:lnTo>
                <a:lnTo>
                  <a:pt x="95630" y="59308"/>
                </a:lnTo>
                <a:lnTo>
                  <a:pt x="95630" y="73405"/>
                </a:lnTo>
                <a:lnTo>
                  <a:pt x="121030" y="73405"/>
                </a:lnTo>
                <a:lnTo>
                  <a:pt x="121030" y="102488"/>
                </a:lnTo>
                <a:lnTo>
                  <a:pt x="138811" y="102488"/>
                </a:lnTo>
                <a:lnTo>
                  <a:pt x="138811" y="0"/>
                </a:lnTo>
                <a:close/>
              </a:path>
              <a:path w="632459" h="167005">
                <a:moveTo>
                  <a:pt x="37338" y="26415"/>
                </a:moveTo>
                <a:lnTo>
                  <a:pt x="20320" y="26415"/>
                </a:lnTo>
                <a:lnTo>
                  <a:pt x="20320" y="78866"/>
                </a:lnTo>
                <a:lnTo>
                  <a:pt x="0" y="78993"/>
                </a:lnTo>
                <a:lnTo>
                  <a:pt x="2159" y="93725"/>
                </a:lnTo>
                <a:lnTo>
                  <a:pt x="24072" y="93511"/>
                </a:lnTo>
                <a:lnTo>
                  <a:pt x="40147" y="93106"/>
                </a:lnTo>
                <a:lnTo>
                  <a:pt x="82026" y="90312"/>
                </a:lnTo>
                <a:lnTo>
                  <a:pt x="98425" y="88137"/>
                </a:lnTo>
                <a:lnTo>
                  <a:pt x="97885" y="78612"/>
                </a:lnTo>
                <a:lnTo>
                  <a:pt x="37338" y="78612"/>
                </a:lnTo>
                <a:lnTo>
                  <a:pt x="37338" y="26415"/>
                </a:lnTo>
                <a:close/>
              </a:path>
              <a:path w="632459" h="167005">
                <a:moveTo>
                  <a:pt x="77216" y="26415"/>
                </a:moveTo>
                <a:lnTo>
                  <a:pt x="60198" y="26415"/>
                </a:lnTo>
                <a:lnTo>
                  <a:pt x="60198" y="77724"/>
                </a:lnTo>
                <a:lnTo>
                  <a:pt x="44958" y="78485"/>
                </a:lnTo>
                <a:lnTo>
                  <a:pt x="37338" y="78612"/>
                </a:lnTo>
                <a:lnTo>
                  <a:pt x="97885" y="78612"/>
                </a:lnTo>
                <a:lnTo>
                  <a:pt x="97785" y="76834"/>
                </a:lnTo>
                <a:lnTo>
                  <a:pt x="77216" y="76834"/>
                </a:lnTo>
                <a:lnTo>
                  <a:pt x="77216" y="26415"/>
                </a:lnTo>
                <a:close/>
              </a:path>
              <a:path w="632459" h="167005">
                <a:moveTo>
                  <a:pt x="97663" y="74675"/>
                </a:moveTo>
                <a:lnTo>
                  <a:pt x="91059" y="75564"/>
                </a:lnTo>
                <a:lnTo>
                  <a:pt x="77216" y="76834"/>
                </a:lnTo>
                <a:lnTo>
                  <a:pt x="97785" y="76834"/>
                </a:lnTo>
                <a:lnTo>
                  <a:pt x="97663" y="74675"/>
                </a:lnTo>
                <a:close/>
              </a:path>
              <a:path w="632459" h="167005">
                <a:moveTo>
                  <a:pt x="93218" y="12064"/>
                </a:moveTo>
                <a:lnTo>
                  <a:pt x="4572" y="12064"/>
                </a:lnTo>
                <a:lnTo>
                  <a:pt x="4572" y="26415"/>
                </a:lnTo>
                <a:lnTo>
                  <a:pt x="93218" y="26415"/>
                </a:lnTo>
                <a:lnTo>
                  <a:pt x="93218" y="12064"/>
                </a:lnTo>
                <a:close/>
              </a:path>
              <a:path w="632459" h="167005">
                <a:moveTo>
                  <a:pt x="429005" y="3428"/>
                </a:moveTo>
                <a:lnTo>
                  <a:pt x="412242" y="3428"/>
                </a:lnTo>
                <a:lnTo>
                  <a:pt x="412242" y="58927"/>
                </a:lnTo>
                <a:lnTo>
                  <a:pt x="386461" y="58927"/>
                </a:lnTo>
                <a:lnTo>
                  <a:pt x="386461" y="73405"/>
                </a:lnTo>
                <a:lnTo>
                  <a:pt x="412242" y="73405"/>
                </a:lnTo>
                <a:lnTo>
                  <a:pt x="412242" y="158241"/>
                </a:lnTo>
                <a:lnTo>
                  <a:pt x="429005" y="158241"/>
                </a:lnTo>
                <a:lnTo>
                  <a:pt x="429005" y="3428"/>
                </a:lnTo>
                <a:close/>
              </a:path>
              <a:path w="632459" h="167005">
                <a:moveTo>
                  <a:pt x="370077" y="33019"/>
                </a:moveTo>
                <a:lnTo>
                  <a:pt x="353187" y="33019"/>
                </a:lnTo>
                <a:lnTo>
                  <a:pt x="353187" y="46481"/>
                </a:lnTo>
                <a:lnTo>
                  <a:pt x="352927" y="53885"/>
                </a:lnTo>
                <a:lnTo>
                  <a:pt x="340925" y="95623"/>
                </a:lnTo>
                <a:lnTo>
                  <a:pt x="317373" y="120650"/>
                </a:lnTo>
                <a:lnTo>
                  <a:pt x="328168" y="133857"/>
                </a:lnTo>
                <a:lnTo>
                  <a:pt x="356346" y="99091"/>
                </a:lnTo>
                <a:lnTo>
                  <a:pt x="361823" y="83438"/>
                </a:lnTo>
                <a:lnTo>
                  <a:pt x="377135" y="83438"/>
                </a:lnTo>
                <a:lnTo>
                  <a:pt x="370077" y="46481"/>
                </a:lnTo>
                <a:lnTo>
                  <a:pt x="370077" y="33019"/>
                </a:lnTo>
                <a:close/>
              </a:path>
              <a:path w="632459" h="167005">
                <a:moveTo>
                  <a:pt x="377135" y="83438"/>
                </a:moveTo>
                <a:lnTo>
                  <a:pt x="361823" y="83438"/>
                </a:lnTo>
                <a:lnTo>
                  <a:pt x="364232" y="90866"/>
                </a:lnTo>
                <a:lnTo>
                  <a:pt x="388699" y="126120"/>
                </a:lnTo>
                <a:lnTo>
                  <a:pt x="394462" y="130047"/>
                </a:lnTo>
                <a:lnTo>
                  <a:pt x="405002" y="116966"/>
                </a:lnTo>
                <a:lnTo>
                  <a:pt x="399430" y="113256"/>
                </a:lnTo>
                <a:lnTo>
                  <a:pt x="394334" y="108997"/>
                </a:lnTo>
                <a:lnTo>
                  <a:pt x="389715" y="104215"/>
                </a:lnTo>
                <a:lnTo>
                  <a:pt x="385572" y="98932"/>
                </a:lnTo>
                <a:lnTo>
                  <a:pt x="381924" y="93263"/>
                </a:lnTo>
                <a:lnTo>
                  <a:pt x="378777" y="87296"/>
                </a:lnTo>
                <a:lnTo>
                  <a:pt x="377135" y="83438"/>
                </a:lnTo>
                <a:close/>
              </a:path>
              <a:path w="632459" h="167005">
                <a:moveTo>
                  <a:pt x="398652" y="18795"/>
                </a:moveTo>
                <a:lnTo>
                  <a:pt x="322452" y="18795"/>
                </a:lnTo>
                <a:lnTo>
                  <a:pt x="322452" y="33019"/>
                </a:lnTo>
                <a:lnTo>
                  <a:pt x="398652" y="33019"/>
                </a:lnTo>
                <a:lnTo>
                  <a:pt x="398652" y="18795"/>
                </a:lnTo>
                <a:close/>
              </a:path>
              <a:path w="632459" h="167005">
                <a:moveTo>
                  <a:pt x="246125" y="17399"/>
                </a:moveTo>
                <a:lnTo>
                  <a:pt x="168401" y="17399"/>
                </a:lnTo>
                <a:lnTo>
                  <a:pt x="168401" y="32130"/>
                </a:lnTo>
                <a:lnTo>
                  <a:pt x="228092" y="32130"/>
                </a:lnTo>
                <a:lnTo>
                  <a:pt x="225855" y="46297"/>
                </a:lnTo>
                <a:lnTo>
                  <a:pt x="208407" y="83819"/>
                </a:lnTo>
                <a:lnTo>
                  <a:pt x="174759" y="113734"/>
                </a:lnTo>
                <a:lnTo>
                  <a:pt x="160020" y="122046"/>
                </a:lnTo>
                <a:lnTo>
                  <a:pt x="169799" y="135762"/>
                </a:lnTo>
                <a:lnTo>
                  <a:pt x="204946" y="112617"/>
                </a:lnTo>
                <a:lnTo>
                  <a:pt x="234051" y="74219"/>
                </a:lnTo>
                <a:lnTo>
                  <a:pt x="245649" y="29352"/>
                </a:lnTo>
                <a:lnTo>
                  <a:pt x="246125" y="17399"/>
                </a:lnTo>
                <a:close/>
              </a:path>
              <a:path w="632459" h="167005">
                <a:moveTo>
                  <a:pt x="632460" y="131699"/>
                </a:moveTo>
                <a:lnTo>
                  <a:pt x="479805" y="131699"/>
                </a:lnTo>
                <a:lnTo>
                  <a:pt x="479805" y="146176"/>
                </a:lnTo>
                <a:lnTo>
                  <a:pt x="632460" y="146176"/>
                </a:lnTo>
                <a:lnTo>
                  <a:pt x="632460" y="131699"/>
                </a:lnTo>
                <a:close/>
              </a:path>
              <a:path w="632459" h="167005">
                <a:moveTo>
                  <a:pt x="564515" y="90931"/>
                </a:moveTo>
                <a:lnTo>
                  <a:pt x="546989" y="90931"/>
                </a:lnTo>
                <a:lnTo>
                  <a:pt x="546989" y="131699"/>
                </a:lnTo>
                <a:lnTo>
                  <a:pt x="564515" y="131699"/>
                </a:lnTo>
                <a:lnTo>
                  <a:pt x="564515" y="90931"/>
                </a:lnTo>
                <a:close/>
              </a:path>
              <a:path w="632459" h="167005">
                <a:moveTo>
                  <a:pt x="613410" y="12826"/>
                </a:moveTo>
                <a:lnTo>
                  <a:pt x="498855" y="12826"/>
                </a:lnTo>
                <a:lnTo>
                  <a:pt x="498855" y="90931"/>
                </a:lnTo>
                <a:lnTo>
                  <a:pt x="614934" y="90931"/>
                </a:lnTo>
                <a:lnTo>
                  <a:pt x="614934" y="76834"/>
                </a:lnTo>
                <a:lnTo>
                  <a:pt x="516509" y="76834"/>
                </a:lnTo>
                <a:lnTo>
                  <a:pt x="516509" y="27050"/>
                </a:lnTo>
                <a:lnTo>
                  <a:pt x="613410" y="27050"/>
                </a:lnTo>
                <a:lnTo>
                  <a:pt x="613410" y="12826"/>
                </a:lnTo>
                <a:close/>
              </a:path>
              <a:path w="632459" h="167005">
                <a:moveTo>
                  <a:pt x="462915" y="0"/>
                </a:moveTo>
                <a:lnTo>
                  <a:pt x="446024" y="0"/>
                </a:lnTo>
                <a:lnTo>
                  <a:pt x="446024" y="166624"/>
                </a:lnTo>
                <a:lnTo>
                  <a:pt x="462915" y="166624"/>
                </a:lnTo>
                <a:lnTo>
                  <a:pt x="462915" y="0"/>
                </a:lnTo>
                <a:close/>
              </a:path>
              <a:path w="632459" h="167005">
                <a:moveTo>
                  <a:pt x="289687" y="0"/>
                </a:moveTo>
                <a:lnTo>
                  <a:pt x="272034" y="0"/>
                </a:lnTo>
                <a:lnTo>
                  <a:pt x="272034" y="166496"/>
                </a:lnTo>
                <a:lnTo>
                  <a:pt x="289687" y="166496"/>
                </a:lnTo>
                <a:lnTo>
                  <a:pt x="289687" y="81025"/>
                </a:lnTo>
                <a:lnTo>
                  <a:pt x="315468" y="81025"/>
                </a:lnTo>
                <a:lnTo>
                  <a:pt x="315468" y="66420"/>
                </a:lnTo>
                <a:lnTo>
                  <a:pt x="289687" y="66420"/>
                </a:lnTo>
                <a:lnTo>
                  <a:pt x="289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84565" y="2931795"/>
            <a:ext cx="465455" cy="167005"/>
          </a:xfrm>
          <a:custGeom>
            <a:avLst/>
            <a:gdLst/>
            <a:ahLst/>
            <a:cxnLst/>
            <a:rect l="l" t="t" r="r" b="b"/>
            <a:pathLst>
              <a:path w="465454" h="167005">
                <a:moveTo>
                  <a:pt x="84454" y="111887"/>
                </a:moveTo>
                <a:lnTo>
                  <a:pt x="67182" y="111887"/>
                </a:lnTo>
                <a:lnTo>
                  <a:pt x="67182" y="166624"/>
                </a:lnTo>
                <a:lnTo>
                  <a:pt x="84454" y="166624"/>
                </a:lnTo>
                <a:lnTo>
                  <a:pt x="84454" y="111887"/>
                </a:lnTo>
                <a:close/>
              </a:path>
              <a:path w="465454" h="167005">
                <a:moveTo>
                  <a:pt x="152526" y="98043"/>
                </a:moveTo>
                <a:lnTo>
                  <a:pt x="0" y="98043"/>
                </a:lnTo>
                <a:lnTo>
                  <a:pt x="0" y="111887"/>
                </a:lnTo>
                <a:lnTo>
                  <a:pt x="152526" y="111887"/>
                </a:lnTo>
                <a:lnTo>
                  <a:pt x="152526" y="98043"/>
                </a:lnTo>
                <a:close/>
              </a:path>
              <a:path w="465454" h="167005">
                <a:moveTo>
                  <a:pt x="458977" y="94106"/>
                </a:moveTo>
                <a:lnTo>
                  <a:pt x="350011" y="94106"/>
                </a:lnTo>
                <a:lnTo>
                  <a:pt x="350011" y="107822"/>
                </a:lnTo>
                <a:lnTo>
                  <a:pt x="441451" y="107822"/>
                </a:lnTo>
                <a:lnTo>
                  <a:pt x="441451" y="121792"/>
                </a:lnTo>
                <a:lnTo>
                  <a:pt x="350392" y="121792"/>
                </a:lnTo>
                <a:lnTo>
                  <a:pt x="350392" y="164591"/>
                </a:lnTo>
                <a:lnTo>
                  <a:pt x="464946" y="164591"/>
                </a:lnTo>
                <a:lnTo>
                  <a:pt x="464946" y="150494"/>
                </a:lnTo>
                <a:lnTo>
                  <a:pt x="368045" y="150494"/>
                </a:lnTo>
                <a:lnTo>
                  <a:pt x="368045" y="135000"/>
                </a:lnTo>
                <a:lnTo>
                  <a:pt x="458977" y="135000"/>
                </a:lnTo>
                <a:lnTo>
                  <a:pt x="458977" y="94106"/>
                </a:lnTo>
                <a:close/>
              </a:path>
              <a:path w="465454" h="167005">
                <a:moveTo>
                  <a:pt x="458977" y="66801"/>
                </a:moveTo>
                <a:lnTo>
                  <a:pt x="441451" y="66801"/>
                </a:lnTo>
                <a:lnTo>
                  <a:pt x="441451" y="86613"/>
                </a:lnTo>
                <a:lnTo>
                  <a:pt x="458977" y="86613"/>
                </a:lnTo>
                <a:lnTo>
                  <a:pt x="458977" y="66801"/>
                </a:lnTo>
                <a:close/>
              </a:path>
              <a:path w="465454" h="167005">
                <a:moveTo>
                  <a:pt x="345948" y="7619"/>
                </a:moveTo>
                <a:lnTo>
                  <a:pt x="328167" y="7619"/>
                </a:lnTo>
                <a:lnTo>
                  <a:pt x="328167" y="80517"/>
                </a:lnTo>
                <a:lnTo>
                  <a:pt x="405002" y="80517"/>
                </a:lnTo>
                <a:lnTo>
                  <a:pt x="405002" y="66801"/>
                </a:lnTo>
                <a:lnTo>
                  <a:pt x="458977" y="66801"/>
                </a:lnTo>
                <a:lnTo>
                  <a:pt x="458977" y="66420"/>
                </a:lnTo>
                <a:lnTo>
                  <a:pt x="345948" y="66420"/>
                </a:lnTo>
                <a:lnTo>
                  <a:pt x="345948" y="43687"/>
                </a:lnTo>
                <a:lnTo>
                  <a:pt x="405002" y="43687"/>
                </a:lnTo>
                <a:lnTo>
                  <a:pt x="405002" y="36449"/>
                </a:lnTo>
                <a:lnTo>
                  <a:pt x="458977" y="36449"/>
                </a:lnTo>
                <a:lnTo>
                  <a:pt x="458977" y="30099"/>
                </a:lnTo>
                <a:lnTo>
                  <a:pt x="345948" y="30099"/>
                </a:lnTo>
                <a:lnTo>
                  <a:pt x="345948" y="7619"/>
                </a:lnTo>
                <a:close/>
              </a:path>
              <a:path w="465454" h="167005">
                <a:moveTo>
                  <a:pt x="405002" y="43687"/>
                </a:moveTo>
                <a:lnTo>
                  <a:pt x="387603" y="43687"/>
                </a:lnTo>
                <a:lnTo>
                  <a:pt x="387603" y="66420"/>
                </a:lnTo>
                <a:lnTo>
                  <a:pt x="458977" y="66420"/>
                </a:lnTo>
                <a:lnTo>
                  <a:pt x="458977" y="53212"/>
                </a:lnTo>
                <a:lnTo>
                  <a:pt x="405002" y="53212"/>
                </a:lnTo>
                <a:lnTo>
                  <a:pt x="405002" y="43687"/>
                </a:lnTo>
                <a:close/>
              </a:path>
              <a:path w="465454" h="167005">
                <a:moveTo>
                  <a:pt x="458977" y="36449"/>
                </a:moveTo>
                <a:lnTo>
                  <a:pt x="441451" y="36449"/>
                </a:lnTo>
                <a:lnTo>
                  <a:pt x="441451" y="53212"/>
                </a:lnTo>
                <a:lnTo>
                  <a:pt x="458977" y="53212"/>
                </a:lnTo>
                <a:lnTo>
                  <a:pt x="458977" y="36449"/>
                </a:lnTo>
                <a:close/>
              </a:path>
              <a:path w="465454" h="167005">
                <a:moveTo>
                  <a:pt x="405002" y="7619"/>
                </a:moveTo>
                <a:lnTo>
                  <a:pt x="387603" y="7619"/>
                </a:lnTo>
                <a:lnTo>
                  <a:pt x="387603" y="30099"/>
                </a:lnTo>
                <a:lnTo>
                  <a:pt x="458977" y="30099"/>
                </a:lnTo>
                <a:lnTo>
                  <a:pt x="458977" y="22859"/>
                </a:lnTo>
                <a:lnTo>
                  <a:pt x="405002" y="22859"/>
                </a:lnTo>
                <a:lnTo>
                  <a:pt x="405002" y="7619"/>
                </a:lnTo>
                <a:close/>
              </a:path>
              <a:path w="465454" h="167005">
                <a:moveTo>
                  <a:pt x="458977" y="0"/>
                </a:moveTo>
                <a:lnTo>
                  <a:pt x="441451" y="0"/>
                </a:lnTo>
                <a:lnTo>
                  <a:pt x="441451" y="22859"/>
                </a:lnTo>
                <a:lnTo>
                  <a:pt x="458977" y="22859"/>
                </a:lnTo>
                <a:lnTo>
                  <a:pt x="458977" y="0"/>
                </a:lnTo>
                <a:close/>
              </a:path>
              <a:path w="465454" h="167005">
                <a:moveTo>
                  <a:pt x="36449" y="6603"/>
                </a:moveTo>
                <a:lnTo>
                  <a:pt x="18923" y="6603"/>
                </a:lnTo>
                <a:lnTo>
                  <a:pt x="18923" y="78993"/>
                </a:lnTo>
                <a:lnTo>
                  <a:pt x="133350" y="78993"/>
                </a:lnTo>
                <a:lnTo>
                  <a:pt x="133350" y="64896"/>
                </a:lnTo>
                <a:lnTo>
                  <a:pt x="36449" y="64896"/>
                </a:lnTo>
                <a:lnTo>
                  <a:pt x="36449" y="42544"/>
                </a:lnTo>
                <a:lnTo>
                  <a:pt x="133350" y="42544"/>
                </a:lnTo>
                <a:lnTo>
                  <a:pt x="133350" y="28447"/>
                </a:lnTo>
                <a:lnTo>
                  <a:pt x="36449" y="28447"/>
                </a:lnTo>
                <a:lnTo>
                  <a:pt x="36449" y="6603"/>
                </a:lnTo>
                <a:close/>
              </a:path>
              <a:path w="465454" h="167005">
                <a:moveTo>
                  <a:pt x="133350" y="42544"/>
                </a:moveTo>
                <a:lnTo>
                  <a:pt x="115696" y="42544"/>
                </a:lnTo>
                <a:lnTo>
                  <a:pt x="115696" y="64896"/>
                </a:lnTo>
                <a:lnTo>
                  <a:pt x="133350" y="64896"/>
                </a:lnTo>
                <a:lnTo>
                  <a:pt x="133350" y="42544"/>
                </a:lnTo>
                <a:close/>
              </a:path>
              <a:path w="465454" h="167005">
                <a:moveTo>
                  <a:pt x="133350" y="6603"/>
                </a:moveTo>
                <a:lnTo>
                  <a:pt x="115696" y="6603"/>
                </a:lnTo>
                <a:lnTo>
                  <a:pt x="115696" y="28447"/>
                </a:lnTo>
                <a:lnTo>
                  <a:pt x="133350" y="28447"/>
                </a:lnTo>
                <a:lnTo>
                  <a:pt x="133350" y="6603"/>
                </a:lnTo>
                <a:close/>
              </a:path>
              <a:path w="465454" h="167005">
                <a:moveTo>
                  <a:pt x="299338" y="0"/>
                </a:moveTo>
                <a:lnTo>
                  <a:pt x="281685" y="0"/>
                </a:lnTo>
                <a:lnTo>
                  <a:pt x="281685" y="66039"/>
                </a:lnTo>
                <a:lnTo>
                  <a:pt x="247268" y="66039"/>
                </a:lnTo>
                <a:lnTo>
                  <a:pt x="247268" y="80263"/>
                </a:lnTo>
                <a:lnTo>
                  <a:pt x="281685" y="80263"/>
                </a:lnTo>
                <a:lnTo>
                  <a:pt x="281685" y="167004"/>
                </a:lnTo>
                <a:lnTo>
                  <a:pt x="299338" y="167004"/>
                </a:lnTo>
                <a:lnTo>
                  <a:pt x="299338" y="0"/>
                </a:lnTo>
                <a:close/>
              </a:path>
              <a:path w="465454" h="167005">
                <a:moveTo>
                  <a:pt x="219328" y="42544"/>
                </a:moveTo>
                <a:lnTo>
                  <a:pt x="201929" y="42544"/>
                </a:lnTo>
                <a:lnTo>
                  <a:pt x="201929" y="53593"/>
                </a:lnTo>
                <a:lnTo>
                  <a:pt x="201545" y="60501"/>
                </a:lnTo>
                <a:lnTo>
                  <a:pt x="186650" y="99095"/>
                </a:lnTo>
                <a:lnTo>
                  <a:pt x="160146" y="121030"/>
                </a:lnTo>
                <a:lnTo>
                  <a:pt x="169925" y="134619"/>
                </a:lnTo>
                <a:lnTo>
                  <a:pt x="199820" y="108090"/>
                </a:lnTo>
                <a:lnTo>
                  <a:pt x="210946" y="84962"/>
                </a:lnTo>
                <a:lnTo>
                  <a:pt x="227243" y="84962"/>
                </a:lnTo>
                <a:lnTo>
                  <a:pt x="219328" y="53593"/>
                </a:lnTo>
                <a:lnTo>
                  <a:pt x="219328" y="42544"/>
                </a:lnTo>
                <a:close/>
              </a:path>
              <a:path w="465454" h="167005">
                <a:moveTo>
                  <a:pt x="227243" y="84962"/>
                </a:moveTo>
                <a:lnTo>
                  <a:pt x="210946" y="84962"/>
                </a:lnTo>
                <a:lnTo>
                  <a:pt x="214094" y="92725"/>
                </a:lnTo>
                <a:lnTo>
                  <a:pt x="238648" y="123920"/>
                </a:lnTo>
                <a:lnTo>
                  <a:pt x="252094" y="131825"/>
                </a:lnTo>
                <a:lnTo>
                  <a:pt x="262000" y="118237"/>
                </a:lnTo>
                <a:lnTo>
                  <a:pt x="255738" y="115095"/>
                </a:lnTo>
                <a:lnTo>
                  <a:pt x="249904" y="111394"/>
                </a:lnTo>
                <a:lnTo>
                  <a:pt x="227591" y="85699"/>
                </a:lnTo>
                <a:lnTo>
                  <a:pt x="227243" y="84962"/>
                </a:lnTo>
                <a:close/>
              </a:path>
              <a:path w="465454" h="167005">
                <a:moveTo>
                  <a:pt x="255777" y="28447"/>
                </a:moveTo>
                <a:lnTo>
                  <a:pt x="164845" y="28447"/>
                </a:lnTo>
                <a:lnTo>
                  <a:pt x="164845" y="42544"/>
                </a:lnTo>
                <a:lnTo>
                  <a:pt x="255777" y="42544"/>
                </a:lnTo>
                <a:lnTo>
                  <a:pt x="255777" y="28447"/>
                </a:lnTo>
                <a:close/>
              </a:path>
              <a:path w="465454" h="167005">
                <a:moveTo>
                  <a:pt x="219709" y="3301"/>
                </a:moveTo>
                <a:lnTo>
                  <a:pt x="202056" y="3301"/>
                </a:lnTo>
                <a:lnTo>
                  <a:pt x="202056" y="28447"/>
                </a:lnTo>
                <a:lnTo>
                  <a:pt x="219709" y="28447"/>
                </a:lnTo>
                <a:lnTo>
                  <a:pt x="219709" y="330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08058" y="2931795"/>
            <a:ext cx="478155" cy="167005"/>
          </a:xfrm>
          <a:custGeom>
            <a:avLst/>
            <a:gdLst/>
            <a:ahLst/>
            <a:cxnLst/>
            <a:rect l="l" t="t" r="r" b="b"/>
            <a:pathLst>
              <a:path w="478154" h="167005">
                <a:moveTo>
                  <a:pt x="453517" y="104647"/>
                </a:moveTo>
                <a:lnTo>
                  <a:pt x="343281" y="104647"/>
                </a:lnTo>
                <a:lnTo>
                  <a:pt x="343281" y="118999"/>
                </a:lnTo>
                <a:lnTo>
                  <a:pt x="435737" y="118999"/>
                </a:lnTo>
                <a:lnTo>
                  <a:pt x="435737" y="166624"/>
                </a:lnTo>
                <a:lnTo>
                  <a:pt x="453517" y="166624"/>
                </a:lnTo>
                <a:lnTo>
                  <a:pt x="453517" y="104647"/>
                </a:lnTo>
                <a:close/>
              </a:path>
              <a:path w="478154" h="167005">
                <a:moveTo>
                  <a:pt x="293497" y="104647"/>
                </a:moveTo>
                <a:lnTo>
                  <a:pt x="183261" y="104647"/>
                </a:lnTo>
                <a:lnTo>
                  <a:pt x="183261" y="118999"/>
                </a:lnTo>
                <a:lnTo>
                  <a:pt x="275717" y="118999"/>
                </a:lnTo>
                <a:lnTo>
                  <a:pt x="275717" y="166624"/>
                </a:lnTo>
                <a:lnTo>
                  <a:pt x="293497" y="166624"/>
                </a:lnTo>
                <a:lnTo>
                  <a:pt x="293497" y="104647"/>
                </a:lnTo>
                <a:close/>
              </a:path>
              <a:path w="478154" h="167005">
                <a:moveTo>
                  <a:pt x="111633" y="3428"/>
                </a:moveTo>
                <a:lnTo>
                  <a:pt x="94869" y="3428"/>
                </a:lnTo>
                <a:lnTo>
                  <a:pt x="94869" y="58927"/>
                </a:lnTo>
                <a:lnTo>
                  <a:pt x="69088" y="58927"/>
                </a:lnTo>
                <a:lnTo>
                  <a:pt x="69088" y="73405"/>
                </a:lnTo>
                <a:lnTo>
                  <a:pt x="94869" y="73405"/>
                </a:lnTo>
                <a:lnTo>
                  <a:pt x="94869" y="158241"/>
                </a:lnTo>
                <a:lnTo>
                  <a:pt x="111633" y="158241"/>
                </a:lnTo>
                <a:lnTo>
                  <a:pt x="111633" y="3428"/>
                </a:lnTo>
                <a:close/>
              </a:path>
              <a:path w="478154" h="167005">
                <a:moveTo>
                  <a:pt x="52705" y="33019"/>
                </a:moveTo>
                <a:lnTo>
                  <a:pt x="35814" y="33019"/>
                </a:lnTo>
                <a:lnTo>
                  <a:pt x="35814" y="46481"/>
                </a:lnTo>
                <a:lnTo>
                  <a:pt x="35554" y="53885"/>
                </a:lnTo>
                <a:lnTo>
                  <a:pt x="23552" y="95623"/>
                </a:lnTo>
                <a:lnTo>
                  <a:pt x="0" y="120650"/>
                </a:lnTo>
                <a:lnTo>
                  <a:pt x="10795" y="133857"/>
                </a:lnTo>
                <a:lnTo>
                  <a:pt x="38973" y="99091"/>
                </a:lnTo>
                <a:lnTo>
                  <a:pt x="44450" y="83438"/>
                </a:lnTo>
                <a:lnTo>
                  <a:pt x="59762" y="83438"/>
                </a:lnTo>
                <a:lnTo>
                  <a:pt x="52705" y="46481"/>
                </a:lnTo>
                <a:lnTo>
                  <a:pt x="52705" y="33019"/>
                </a:lnTo>
                <a:close/>
              </a:path>
              <a:path w="478154" h="167005">
                <a:moveTo>
                  <a:pt x="59762" y="83438"/>
                </a:moveTo>
                <a:lnTo>
                  <a:pt x="44450" y="83438"/>
                </a:lnTo>
                <a:lnTo>
                  <a:pt x="46859" y="90866"/>
                </a:lnTo>
                <a:lnTo>
                  <a:pt x="71326" y="126120"/>
                </a:lnTo>
                <a:lnTo>
                  <a:pt x="77089" y="130047"/>
                </a:lnTo>
                <a:lnTo>
                  <a:pt x="87630" y="116966"/>
                </a:lnTo>
                <a:lnTo>
                  <a:pt x="82057" y="113256"/>
                </a:lnTo>
                <a:lnTo>
                  <a:pt x="76962" y="108997"/>
                </a:lnTo>
                <a:lnTo>
                  <a:pt x="72342" y="104215"/>
                </a:lnTo>
                <a:lnTo>
                  <a:pt x="68199" y="98932"/>
                </a:lnTo>
                <a:lnTo>
                  <a:pt x="64551" y="93263"/>
                </a:lnTo>
                <a:lnTo>
                  <a:pt x="61404" y="87296"/>
                </a:lnTo>
                <a:lnTo>
                  <a:pt x="59762" y="83438"/>
                </a:lnTo>
                <a:close/>
              </a:path>
              <a:path w="478154" h="167005">
                <a:moveTo>
                  <a:pt x="81280" y="18795"/>
                </a:moveTo>
                <a:lnTo>
                  <a:pt x="5080" y="18795"/>
                </a:lnTo>
                <a:lnTo>
                  <a:pt x="5080" y="33019"/>
                </a:lnTo>
                <a:lnTo>
                  <a:pt x="81280" y="33019"/>
                </a:lnTo>
                <a:lnTo>
                  <a:pt x="81280" y="18795"/>
                </a:lnTo>
                <a:close/>
              </a:path>
              <a:path w="478154" h="167005">
                <a:moveTo>
                  <a:pt x="407289" y="10159"/>
                </a:moveTo>
                <a:lnTo>
                  <a:pt x="329565" y="10159"/>
                </a:lnTo>
                <a:lnTo>
                  <a:pt x="329565" y="24510"/>
                </a:lnTo>
                <a:lnTo>
                  <a:pt x="388366" y="24510"/>
                </a:lnTo>
                <a:lnTo>
                  <a:pt x="386220" y="34182"/>
                </a:lnTo>
                <a:lnTo>
                  <a:pt x="359425" y="66456"/>
                </a:lnTo>
                <a:lnTo>
                  <a:pt x="321564" y="82422"/>
                </a:lnTo>
                <a:lnTo>
                  <a:pt x="328802" y="95884"/>
                </a:lnTo>
                <a:lnTo>
                  <a:pt x="371221" y="77596"/>
                </a:lnTo>
                <a:lnTo>
                  <a:pt x="398018" y="48640"/>
                </a:lnTo>
                <a:lnTo>
                  <a:pt x="406697" y="20637"/>
                </a:lnTo>
                <a:lnTo>
                  <a:pt x="407289" y="10159"/>
                </a:lnTo>
                <a:close/>
              </a:path>
              <a:path w="478154" h="167005">
                <a:moveTo>
                  <a:pt x="247269" y="10159"/>
                </a:moveTo>
                <a:lnTo>
                  <a:pt x="169545" y="10159"/>
                </a:lnTo>
                <a:lnTo>
                  <a:pt x="169545" y="24510"/>
                </a:lnTo>
                <a:lnTo>
                  <a:pt x="228346" y="24510"/>
                </a:lnTo>
                <a:lnTo>
                  <a:pt x="226200" y="34182"/>
                </a:lnTo>
                <a:lnTo>
                  <a:pt x="199405" y="66456"/>
                </a:lnTo>
                <a:lnTo>
                  <a:pt x="161544" y="82422"/>
                </a:lnTo>
                <a:lnTo>
                  <a:pt x="168783" y="95884"/>
                </a:lnTo>
                <a:lnTo>
                  <a:pt x="211200" y="77596"/>
                </a:lnTo>
                <a:lnTo>
                  <a:pt x="237998" y="48640"/>
                </a:lnTo>
                <a:lnTo>
                  <a:pt x="246677" y="20637"/>
                </a:lnTo>
                <a:lnTo>
                  <a:pt x="247269" y="10159"/>
                </a:lnTo>
                <a:close/>
              </a:path>
              <a:path w="478154" h="167005">
                <a:moveTo>
                  <a:pt x="453517" y="0"/>
                </a:moveTo>
                <a:lnTo>
                  <a:pt x="435737" y="0"/>
                </a:lnTo>
                <a:lnTo>
                  <a:pt x="435737" y="97408"/>
                </a:lnTo>
                <a:lnTo>
                  <a:pt x="453517" y="97408"/>
                </a:lnTo>
                <a:lnTo>
                  <a:pt x="453517" y="56006"/>
                </a:lnTo>
                <a:lnTo>
                  <a:pt x="477647" y="56006"/>
                </a:lnTo>
                <a:lnTo>
                  <a:pt x="477647" y="41020"/>
                </a:lnTo>
                <a:lnTo>
                  <a:pt x="453517" y="41020"/>
                </a:lnTo>
                <a:lnTo>
                  <a:pt x="453517" y="0"/>
                </a:lnTo>
                <a:close/>
              </a:path>
              <a:path w="478154" h="167005">
                <a:moveTo>
                  <a:pt x="293497" y="0"/>
                </a:moveTo>
                <a:lnTo>
                  <a:pt x="275717" y="0"/>
                </a:lnTo>
                <a:lnTo>
                  <a:pt x="275717" y="97408"/>
                </a:lnTo>
                <a:lnTo>
                  <a:pt x="293497" y="97408"/>
                </a:lnTo>
                <a:lnTo>
                  <a:pt x="293497" y="56006"/>
                </a:lnTo>
                <a:lnTo>
                  <a:pt x="317626" y="56006"/>
                </a:lnTo>
                <a:lnTo>
                  <a:pt x="317626" y="41020"/>
                </a:lnTo>
                <a:lnTo>
                  <a:pt x="293497" y="41020"/>
                </a:lnTo>
                <a:lnTo>
                  <a:pt x="293497" y="0"/>
                </a:lnTo>
                <a:close/>
              </a:path>
              <a:path w="478154" h="167005">
                <a:moveTo>
                  <a:pt x="145542" y="0"/>
                </a:moveTo>
                <a:lnTo>
                  <a:pt x="128650" y="0"/>
                </a:lnTo>
                <a:lnTo>
                  <a:pt x="128650" y="166624"/>
                </a:lnTo>
                <a:lnTo>
                  <a:pt x="145542" y="166624"/>
                </a:lnTo>
                <a:lnTo>
                  <a:pt x="1455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38766" y="2931795"/>
            <a:ext cx="1101725" cy="167005"/>
          </a:xfrm>
          <a:custGeom>
            <a:avLst/>
            <a:gdLst/>
            <a:ahLst/>
            <a:cxnLst/>
            <a:rect l="l" t="t" r="r" b="b"/>
            <a:pathLst>
              <a:path w="1101725" h="167005">
                <a:moveTo>
                  <a:pt x="950239" y="130047"/>
                </a:moveTo>
                <a:lnTo>
                  <a:pt x="797585" y="130047"/>
                </a:lnTo>
                <a:lnTo>
                  <a:pt x="797585" y="144652"/>
                </a:lnTo>
                <a:lnTo>
                  <a:pt x="950239" y="144652"/>
                </a:lnTo>
                <a:lnTo>
                  <a:pt x="950239" y="130047"/>
                </a:lnTo>
                <a:close/>
              </a:path>
              <a:path w="1101725" h="167005">
                <a:moveTo>
                  <a:pt x="1101369" y="107441"/>
                </a:moveTo>
                <a:lnTo>
                  <a:pt x="989863" y="107441"/>
                </a:lnTo>
                <a:lnTo>
                  <a:pt x="989863" y="164591"/>
                </a:lnTo>
                <a:lnTo>
                  <a:pt x="1101369" y="164591"/>
                </a:lnTo>
                <a:lnTo>
                  <a:pt x="1101369" y="150240"/>
                </a:lnTo>
                <a:lnTo>
                  <a:pt x="1007516" y="150240"/>
                </a:lnTo>
                <a:lnTo>
                  <a:pt x="1007516" y="121412"/>
                </a:lnTo>
                <a:lnTo>
                  <a:pt x="1101369" y="121412"/>
                </a:lnTo>
                <a:lnTo>
                  <a:pt x="1101369" y="107441"/>
                </a:lnTo>
                <a:close/>
              </a:path>
              <a:path w="1101725" h="167005">
                <a:moveTo>
                  <a:pt x="1101369" y="121412"/>
                </a:moveTo>
                <a:lnTo>
                  <a:pt x="1083970" y="121412"/>
                </a:lnTo>
                <a:lnTo>
                  <a:pt x="1083970" y="150240"/>
                </a:lnTo>
                <a:lnTo>
                  <a:pt x="1101369" y="150240"/>
                </a:lnTo>
                <a:lnTo>
                  <a:pt x="1101369" y="121412"/>
                </a:lnTo>
                <a:close/>
              </a:path>
              <a:path w="1101725" h="167005">
                <a:moveTo>
                  <a:pt x="517423" y="114172"/>
                </a:moveTo>
                <a:lnTo>
                  <a:pt x="499897" y="114172"/>
                </a:lnTo>
                <a:lnTo>
                  <a:pt x="499897" y="163067"/>
                </a:lnTo>
                <a:lnTo>
                  <a:pt x="620293" y="163067"/>
                </a:lnTo>
                <a:lnTo>
                  <a:pt x="620293" y="148843"/>
                </a:lnTo>
                <a:lnTo>
                  <a:pt x="517423" y="148843"/>
                </a:lnTo>
                <a:lnTo>
                  <a:pt x="517423" y="114172"/>
                </a:lnTo>
                <a:close/>
              </a:path>
              <a:path w="1101725" h="167005">
                <a:moveTo>
                  <a:pt x="616229" y="126"/>
                </a:moveTo>
                <a:lnTo>
                  <a:pt x="598576" y="126"/>
                </a:lnTo>
                <a:lnTo>
                  <a:pt x="598576" y="98043"/>
                </a:lnTo>
                <a:lnTo>
                  <a:pt x="565048" y="98043"/>
                </a:lnTo>
                <a:lnTo>
                  <a:pt x="565048" y="110489"/>
                </a:lnTo>
                <a:lnTo>
                  <a:pt x="598576" y="110489"/>
                </a:lnTo>
                <a:lnTo>
                  <a:pt x="598576" y="126491"/>
                </a:lnTo>
                <a:lnTo>
                  <a:pt x="616229" y="126491"/>
                </a:lnTo>
                <a:lnTo>
                  <a:pt x="616229" y="126"/>
                </a:lnTo>
                <a:close/>
              </a:path>
              <a:path w="1101725" h="167005">
                <a:moveTo>
                  <a:pt x="541934" y="89662"/>
                </a:moveTo>
                <a:lnTo>
                  <a:pt x="524281" y="89662"/>
                </a:lnTo>
                <a:lnTo>
                  <a:pt x="524281" y="121284"/>
                </a:lnTo>
                <a:lnTo>
                  <a:pt x="541934" y="121284"/>
                </a:lnTo>
                <a:lnTo>
                  <a:pt x="541934" y="89662"/>
                </a:lnTo>
                <a:close/>
              </a:path>
              <a:path w="1101725" h="167005">
                <a:moveTo>
                  <a:pt x="584733" y="71246"/>
                </a:moveTo>
                <a:lnTo>
                  <a:pt x="538428" y="74926"/>
                </a:lnTo>
                <a:lnTo>
                  <a:pt x="476910" y="76200"/>
                </a:lnTo>
                <a:lnTo>
                  <a:pt x="479069" y="90424"/>
                </a:lnTo>
                <a:lnTo>
                  <a:pt x="493039" y="90424"/>
                </a:lnTo>
                <a:lnTo>
                  <a:pt x="516153" y="90042"/>
                </a:lnTo>
                <a:lnTo>
                  <a:pt x="524281" y="89662"/>
                </a:lnTo>
                <a:lnTo>
                  <a:pt x="541934" y="89662"/>
                </a:lnTo>
                <a:lnTo>
                  <a:pt x="541934" y="88645"/>
                </a:lnTo>
                <a:lnTo>
                  <a:pt x="549300" y="88264"/>
                </a:lnTo>
                <a:lnTo>
                  <a:pt x="556666" y="87629"/>
                </a:lnTo>
                <a:lnTo>
                  <a:pt x="564032" y="86740"/>
                </a:lnTo>
                <a:lnTo>
                  <a:pt x="571525" y="85978"/>
                </a:lnTo>
                <a:lnTo>
                  <a:pt x="578764" y="84962"/>
                </a:lnTo>
                <a:lnTo>
                  <a:pt x="585876" y="83819"/>
                </a:lnTo>
                <a:lnTo>
                  <a:pt x="584733" y="71246"/>
                </a:lnTo>
                <a:close/>
              </a:path>
              <a:path w="1101725" h="167005">
                <a:moveTo>
                  <a:pt x="539521" y="6476"/>
                </a:moveTo>
                <a:lnTo>
                  <a:pt x="523011" y="6476"/>
                </a:lnTo>
                <a:lnTo>
                  <a:pt x="515772" y="7746"/>
                </a:lnTo>
                <a:lnTo>
                  <a:pt x="489864" y="29971"/>
                </a:lnTo>
                <a:lnTo>
                  <a:pt x="489864" y="41782"/>
                </a:lnTo>
                <a:lnTo>
                  <a:pt x="523011" y="64896"/>
                </a:lnTo>
                <a:lnTo>
                  <a:pt x="539521" y="64896"/>
                </a:lnTo>
                <a:lnTo>
                  <a:pt x="566844" y="51815"/>
                </a:lnTo>
                <a:lnTo>
                  <a:pt x="523773" y="51815"/>
                </a:lnTo>
                <a:lnTo>
                  <a:pt x="517804" y="50418"/>
                </a:lnTo>
                <a:lnTo>
                  <a:pt x="513359" y="47497"/>
                </a:lnTo>
                <a:lnTo>
                  <a:pt x="508914" y="44703"/>
                </a:lnTo>
                <a:lnTo>
                  <a:pt x="506628" y="40893"/>
                </a:lnTo>
                <a:lnTo>
                  <a:pt x="506628" y="30733"/>
                </a:lnTo>
                <a:lnTo>
                  <a:pt x="508914" y="26796"/>
                </a:lnTo>
                <a:lnTo>
                  <a:pt x="513359" y="23875"/>
                </a:lnTo>
                <a:lnTo>
                  <a:pt x="517804" y="21081"/>
                </a:lnTo>
                <a:lnTo>
                  <a:pt x="523773" y="19684"/>
                </a:lnTo>
                <a:lnTo>
                  <a:pt x="566841" y="19684"/>
                </a:lnTo>
                <a:lnTo>
                  <a:pt x="563905" y="16001"/>
                </a:lnTo>
                <a:lnTo>
                  <a:pt x="559079" y="12572"/>
                </a:lnTo>
                <a:lnTo>
                  <a:pt x="546760" y="7746"/>
                </a:lnTo>
                <a:lnTo>
                  <a:pt x="539521" y="6476"/>
                </a:lnTo>
                <a:close/>
              </a:path>
              <a:path w="1101725" h="167005">
                <a:moveTo>
                  <a:pt x="566841" y="19684"/>
                </a:moveTo>
                <a:lnTo>
                  <a:pt x="538632" y="19684"/>
                </a:lnTo>
                <a:lnTo>
                  <a:pt x="544474" y="21081"/>
                </a:lnTo>
                <a:lnTo>
                  <a:pt x="548919" y="23875"/>
                </a:lnTo>
                <a:lnTo>
                  <a:pt x="553364" y="26796"/>
                </a:lnTo>
                <a:lnTo>
                  <a:pt x="555650" y="30733"/>
                </a:lnTo>
                <a:lnTo>
                  <a:pt x="555904" y="35813"/>
                </a:lnTo>
                <a:lnTo>
                  <a:pt x="555650" y="40893"/>
                </a:lnTo>
                <a:lnTo>
                  <a:pt x="553364" y="44703"/>
                </a:lnTo>
                <a:lnTo>
                  <a:pt x="548919" y="47497"/>
                </a:lnTo>
                <a:lnTo>
                  <a:pt x="544474" y="50418"/>
                </a:lnTo>
                <a:lnTo>
                  <a:pt x="538632" y="51815"/>
                </a:lnTo>
                <a:lnTo>
                  <a:pt x="566844" y="51815"/>
                </a:lnTo>
                <a:lnTo>
                  <a:pt x="567334" y="51180"/>
                </a:lnTo>
                <a:lnTo>
                  <a:pt x="570890" y="46862"/>
                </a:lnTo>
                <a:lnTo>
                  <a:pt x="572541" y="41782"/>
                </a:lnTo>
                <a:lnTo>
                  <a:pt x="572541" y="29971"/>
                </a:lnTo>
                <a:lnTo>
                  <a:pt x="570890" y="24764"/>
                </a:lnTo>
                <a:lnTo>
                  <a:pt x="566841" y="19684"/>
                </a:lnTo>
                <a:close/>
              </a:path>
              <a:path w="1101725" h="167005">
                <a:moveTo>
                  <a:pt x="45872" y="110108"/>
                </a:moveTo>
                <a:lnTo>
                  <a:pt x="28219" y="110108"/>
                </a:lnTo>
                <a:lnTo>
                  <a:pt x="28219" y="163067"/>
                </a:lnTo>
                <a:lnTo>
                  <a:pt x="140995" y="163067"/>
                </a:lnTo>
                <a:lnTo>
                  <a:pt x="140995" y="148843"/>
                </a:lnTo>
                <a:lnTo>
                  <a:pt x="45872" y="148843"/>
                </a:lnTo>
                <a:lnTo>
                  <a:pt x="45872" y="110108"/>
                </a:lnTo>
                <a:close/>
              </a:path>
              <a:path w="1101725" h="167005">
                <a:moveTo>
                  <a:pt x="136550" y="79628"/>
                </a:moveTo>
                <a:lnTo>
                  <a:pt x="118770" y="79628"/>
                </a:lnTo>
                <a:lnTo>
                  <a:pt x="118770" y="122935"/>
                </a:lnTo>
                <a:lnTo>
                  <a:pt x="136550" y="122935"/>
                </a:lnTo>
                <a:lnTo>
                  <a:pt x="136550" y="79628"/>
                </a:lnTo>
                <a:close/>
              </a:path>
              <a:path w="1101725" h="167005">
                <a:moveTo>
                  <a:pt x="43713" y="10159"/>
                </a:moveTo>
                <a:lnTo>
                  <a:pt x="35204" y="10287"/>
                </a:lnTo>
                <a:lnTo>
                  <a:pt x="27711" y="12191"/>
                </a:lnTo>
                <a:lnTo>
                  <a:pt x="21234" y="15747"/>
                </a:lnTo>
                <a:lnTo>
                  <a:pt x="14630" y="19303"/>
                </a:lnTo>
                <a:lnTo>
                  <a:pt x="9423" y="24383"/>
                </a:lnTo>
                <a:lnTo>
                  <a:pt x="5740" y="30606"/>
                </a:lnTo>
                <a:lnTo>
                  <a:pt x="1930" y="36956"/>
                </a:lnTo>
                <a:lnTo>
                  <a:pt x="25" y="44322"/>
                </a:lnTo>
                <a:lnTo>
                  <a:pt x="0" y="59181"/>
                </a:lnTo>
                <a:lnTo>
                  <a:pt x="125" y="61213"/>
                </a:lnTo>
                <a:lnTo>
                  <a:pt x="1930" y="68071"/>
                </a:lnTo>
                <a:lnTo>
                  <a:pt x="5740" y="74421"/>
                </a:lnTo>
                <a:lnTo>
                  <a:pt x="9423" y="80771"/>
                </a:lnTo>
                <a:lnTo>
                  <a:pt x="14630" y="85597"/>
                </a:lnTo>
                <a:lnTo>
                  <a:pt x="21234" y="89153"/>
                </a:lnTo>
                <a:lnTo>
                  <a:pt x="27711" y="92709"/>
                </a:lnTo>
                <a:lnTo>
                  <a:pt x="35204" y="94614"/>
                </a:lnTo>
                <a:lnTo>
                  <a:pt x="50698" y="94614"/>
                </a:lnTo>
                <a:lnTo>
                  <a:pt x="77495" y="79628"/>
                </a:lnTo>
                <a:lnTo>
                  <a:pt x="136550" y="79628"/>
                </a:lnTo>
                <a:lnTo>
                  <a:pt x="136550" y="78993"/>
                </a:lnTo>
                <a:lnTo>
                  <a:pt x="43713" y="78993"/>
                </a:lnTo>
                <a:lnTo>
                  <a:pt x="35712" y="78866"/>
                </a:lnTo>
                <a:lnTo>
                  <a:pt x="17021" y="59181"/>
                </a:lnTo>
                <a:lnTo>
                  <a:pt x="17144" y="44322"/>
                </a:lnTo>
                <a:lnTo>
                  <a:pt x="43713" y="26034"/>
                </a:lnTo>
                <a:lnTo>
                  <a:pt x="136550" y="26034"/>
                </a:lnTo>
                <a:lnTo>
                  <a:pt x="136550" y="25272"/>
                </a:lnTo>
                <a:lnTo>
                  <a:pt x="77368" y="25272"/>
                </a:lnTo>
                <a:lnTo>
                  <a:pt x="73304" y="20574"/>
                </a:lnTo>
                <a:lnTo>
                  <a:pt x="68478" y="16890"/>
                </a:lnTo>
                <a:lnTo>
                  <a:pt x="62763" y="14224"/>
                </a:lnTo>
                <a:lnTo>
                  <a:pt x="56921" y="11683"/>
                </a:lnTo>
                <a:lnTo>
                  <a:pt x="50571" y="10287"/>
                </a:lnTo>
                <a:lnTo>
                  <a:pt x="43713" y="10159"/>
                </a:lnTo>
                <a:close/>
              </a:path>
              <a:path w="1101725" h="167005">
                <a:moveTo>
                  <a:pt x="136550" y="26034"/>
                </a:moveTo>
                <a:lnTo>
                  <a:pt x="48793" y="26034"/>
                </a:lnTo>
                <a:lnTo>
                  <a:pt x="53238" y="27177"/>
                </a:lnTo>
                <a:lnTo>
                  <a:pt x="57175" y="29337"/>
                </a:lnTo>
                <a:lnTo>
                  <a:pt x="61239" y="31622"/>
                </a:lnTo>
                <a:lnTo>
                  <a:pt x="64287" y="34670"/>
                </a:lnTo>
                <a:lnTo>
                  <a:pt x="66573" y="38734"/>
                </a:lnTo>
                <a:lnTo>
                  <a:pt x="68859" y="42671"/>
                </a:lnTo>
                <a:lnTo>
                  <a:pt x="70002" y="47243"/>
                </a:lnTo>
                <a:lnTo>
                  <a:pt x="70002" y="57912"/>
                </a:lnTo>
                <a:lnTo>
                  <a:pt x="68859" y="62483"/>
                </a:lnTo>
                <a:lnTo>
                  <a:pt x="66573" y="66420"/>
                </a:lnTo>
                <a:lnTo>
                  <a:pt x="64287" y="70484"/>
                </a:lnTo>
                <a:lnTo>
                  <a:pt x="61239" y="73532"/>
                </a:lnTo>
                <a:lnTo>
                  <a:pt x="57175" y="75691"/>
                </a:lnTo>
                <a:lnTo>
                  <a:pt x="53238" y="77850"/>
                </a:lnTo>
                <a:lnTo>
                  <a:pt x="48793" y="78993"/>
                </a:lnTo>
                <a:lnTo>
                  <a:pt x="136550" y="78993"/>
                </a:lnTo>
                <a:lnTo>
                  <a:pt x="136550" y="65277"/>
                </a:lnTo>
                <a:lnTo>
                  <a:pt x="85115" y="65277"/>
                </a:lnTo>
                <a:lnTo>
                  <a:pt x="85750" y="63245"/>
                </a:lnTo>
                <a:lnTo>
                  <a:pt x="86258" y="61213"/>
                </a:lnTo>
                <a:lnTo>
                  <a:pt x="86512" y="59181"/>
                </a:lnTo>
                <a:lnTo>
                  <a:pt x="86893" y="57022"/>
                </a:lnTo>
                <a:lnTo>
                  <a:pt x="86893" y="48005"/>
                </a:lnTo>
                <a:lnTo>
                  <a:pt x="85750" y="41528"/>
                </a:lnTo>
                <a:lnTo>
                  <a:pt x="85115" y="39624"/>
                </a:lnTo>
                <a:lnTo>
                  <a:pt x="136550" y="39624"/>
                </a:lnTo>
                <a:lnTo>
                  <a:pt x="136550" y="26034"/>
                </a:lnTo>
                <a:close/>
              </a:path>
              <a:path w="1101725" h="167005">
                <a:moveTo>
                  <a:pt x="136550" y="39624"/>
                </a:moveTo>
                <a:lnTo>
                  <a:pt x="118770" y="39624"/>
                </a:lnTo>
                <a:lnTo>
                  <a:pt x="118770" y="65277"/>
                </a:lnTo>
                <a:lnTo>
                  <a:pt x="136550" y="65277"/>
                </a:lnTo>
                <a:lnTo>
                  <a:pt x="136550" y="39624"/>
                </a:lnTo>
                <a:close/>
              </a:path>
              <a:path w="1101725" h="167005">
                <a:moveTo>
                  <a:pt x="136550" y="126"/>
                </a:moveTo>
                <a:lnTo>
                  <a:pt x="118770" y="126"/>
                </a:lnTo>
                <a:lnTo>
                  <a:pt x="118770" y="25272"/>
                </a:lnTo>
                <a:lnTo>
                  <a:pt x="136550" y="25272"/>
                </a:lnTo>
                <a:lnTo>
                  <a:pt x="136550" y="126"/>
                </a:lnTo>
                <a:close/>
              </a:path>
              <a:path w="1101725" h="167005">
                <a:moveTo>
                  <a:pt x="378993" y="31368"/>
                </a:moveTo>
                <a:lnTo>
                  <a:pt x="361086" y="31368"/>
                </a:lnTo>
                <a:lnTo>
                  <a:pt x="361086" y="49021"/>
                </a:lnTo>
                <a:lnTo>
                  <a:pt x="360655" y="56312"/>
                </a:lnTo>
                <a:lnTo>
                  <a:pt x="344368" y="97549"/>
                </a:lnTo>
                <a:lnTo>
                  <a:pt x="317144" y="120903"/>
                </a:lnTo>
                <a:lnTo>
                  <a:pt x="327431" y="134874"/>
                </a:lnTo>
                <a:lnTo>
                  <a:pt x="358425" y="106122"/>
                </a:lnTo>
                <a:lnTo>
                  <a:pt x="370230" y="81279"/>
                </a:lnTo>
                <a:lnTo>
                  <a:pt x="386821" y="81279"/>
                </a:lnTo>
                <a:lnTo>
                  <a:pt x="378993" y="49021"/>
                </a:lnTo>
                <a:lnTo>
                  <a:pt x="378993" y="31368"/>
                </a:lnTo>
                <a:close/>
              </a:path>
              <a:path w="1101725" h="167005">
                <a:moveTo>
                  <a:pt x="386821" y="81279"/>
                </a:moveTo>
                <a:lnTo>
                  <a:pt x="370230" y="81279"/>
                </a:lnTo>
                <a:lnTo>
                  <a:pt x="373514" y="89495"/>
                </a:lnTo>
                <a:lnTo>
                  <a:pt x="399249" y="122348"/>
                </a:lnTo>
                <a:lnTo>
                  <a:pt x="413156" y="130555"/>
                </a:lnTo>
                <a:lnTo>
                  <a:pt x="422808" y="116839"/>
                </a:lnTo>
                <a:lnTo>
                  <a:pt x="416595" y="113674"/>
                </a:lnTo>
                <a:lnTo>
                  <a:pt x="410727" y="109902"/>
                </a:lnTo>
                <a:lnTo>
                  <a:pt x="387680" y="83081"/>
                </a:lnTo>
                <a:lnTo>
                  <a:pt x="386821" y="81279"/>
                </a:lnTo>
                <a:close/>
              </a:path>
              <a:path w="1101725" h="167005">
                <a:moveTo>
                  <a:pt x="416966" y="16637"/>
                </a:moveTo>
                <a:lnTo>
                  <a:pt x="322986" y="16637"/>
                </a:lnTo>
                <a:lnTo>
                  <a:pt x="322986" y="31368"/>
                </a:lnTo>
                <a:lnTo>
                  <a:pt x="416966" y="31368"/>
                </a:lnTo>
                <a:lnTo>
                  <a:pt x="416966" y="16637"/>
                </a:lnTo>
                <a:close/>
              </a:path>
              <a:path w="1101725" h="167005">
                <a:moveTo>
                  <a:pt x="698779" y="13842"/>
                </a:moveTo>
                <a:lnTo>
                  <a:pt x="680999" y="13842"/>
                </a:lnTo>
                <a:lnTo>
                  <a:pt x="680999" y="42417"/>
                </a:lnTo>
                <a:lnTo>
                  <a:pt x="680568" y="50367"/>
                </a:lnTo>
                <a:lnTo>
                  <a:pt x="668489" y="87598"/>
                </a:lnTo>
                <a:lnTo>
                  <a:pt x="636295" y="117728"/>
                </a:lnTo>
                <a:lnTo>
                  <a:pt x="647090" y="132587"/>
                </a:lnTo>
                <a:lnTo>
                  <a:pt x="678465" y="103538"/>
                </a:lnTo>
                <a:lnTo>
                  <a:pt x="690270" y="78231"/>
                </a:lnTo>
                <a:lnTo>
                  <a:pt x="707073" y="78231"/>
                </a:lnTo>
                <a:lnTo>
                  <a:pt x="698779" y="42417"/>
                </a:lnTo>
                <a:lnTo>
                  <a:pt x="698779" y="13842"/>
                </a:lnTo>
                <a:close/>
              </a:path>
              <a:path w="1101725" h="167005">
                <a:moveTo>
                  <a:pt x="707073" y="78231"/>
                </a:moveTo>
                <a:lnTo>
                  <a:pt x="690270" y="78231"/>
                </a:lnTo>
                <a:lnTo>
                  <a:pt x="693532" y="86637"/>
                </a:lnTo>
                <a:lnTo>
                  <a:pt x="718766" y="120332"/>
                </a:lnTo>
                <a:lnTo>
                  <a:pt x="732307" y="128904"/>
                </a:lnTo>
                <a:lnTo>
                  <a:pt x="742848" y="114934"/>
                </a:lnTo>
                <a:lnTo>
                  <a:pt x="736561" y="111648"/>
                </a:lnTo>
                <a:lnTo>
                  <a:pt x="730656" y="107695"/>
                </a:lnTo>
                <a:lnTo>
                  <a:pt x="707486" y="79162"/>
                </a:lnTo>
                <a:lnTo>
                  <a:pt x="707073" y="78231"/>
                </a:lnTo>
                <a:close/>
              </a:path>
              <a:path w="1101725" h="167005">
                <a:moveTo>
                  <a:pt x="882294" y="10921"/>
                </a:moveTo>
                <a:lnTo>
                  <a:pt x="863625" y="10921"/>
                </a:lnTo>
                <a:lnTo>
                  <a:pt x="863593" y="30479"/>
                </a:lnTo>
                <a:lnTo>
                  <a:pt x="861974" y="36956"/>
                </a:lnTo>
                <a:lnTo>
                  <a:pt x="833272" y="70612"/>
                </a:lnTo>
                <a:lnTo>
                  <a:pt x="803173" y="82168"/>
                </a:lnTo>
                <a:lnTo>
                  <a:pt x="811047" y="96900"/>
                </a:lnTo>
                <a:lnTo>
                  <a:pt x="847988" y="80009"/>
                </a:lnTo>
                <a:lnTo>
                  <a:pt x="873150" y="50164"/>
                </a:lnTo>
                <a:lnTo>
                  <a:pt x="890847" y="50164"/>
                </a:lnTo>
                <a:lnTo>
                  <a:pt x="890549" y="49783"/>
                </a:lnTo>
                <a:lnTo>
                  <a:pt x="887374" y="43433"/>
                </a:lnTo>
                <a:lnTo>
                  <a:pt x="884072" y="36956"/>
                </a:lnTo>
                <a:lnTo>
                  <a:pt x="882294" y="30479"/>
                </a:lnTo>
                <a:lnTo>
                  <a:pt x="882294" y="10921"/>
                </a:lnTo>
                <a:close/>
              </a:path>
              <a:path w="1101725" h="167005">
                <a:moveTo>
                  <a:pt x="890847" y="50164"/>
                </a:moveTo>
                <a:lnTo>
                  <a:pt x="873150" y="50164"/>
                </a:lnTo>
                <a:lnTo>
                  <a:pt x="876152" y="55925"/>
                </a:lnTo>
                <a:lnTo>
                  <a:pt x="903745" y="83946"/>
                </a:lnTo>
                <a:lnTo>
                  <a:pt x="935126" y="96900"/>
                </a:lnTo>
                <a:lnTo>
                  <a:pt x="943254" y="82168"/>
                </a:lnTo>
                <a:lnTo>
                  <a:pt x="935253" y="80644"/>
                </a:lnTo>
                <a:lnTo>
                  <a:pt x="927506" y="78104"/>
                </a:lnTo>
                <a:lnTo>
                  <a:pt x="913028" y="70738"/>
                </a:lnTo>
                <a:lnTo>
                  <a:pt x="906424" y="66166"/>
                </a:lnTo>
                <a:lnTo>
                  <a:pt x="895121" y="55625"/>
                </a:lnTo>
                <a:lnTo>
                  <a:pt x="890847" y="50164"/>
                </a:lnTo>
                <a:close/>
              </a:path>
              <a:path w="1101725" h="167005">
                <a:moveTo>
                  <a:pt x="1068603" y="2793"/>
                </a:moveTo>
                <a:lnTo>
                  <a:pt x="1051839" y="2793"/>
                </a:lnTo>
                <a:lnTo>
                  <a:pt x="1051839" y="41275"/>
                </a:lnTo>
                <a:lnTo>
                  <a:pt x="1031138" y="41275"/>
                </a:lnTo>
                <a:lnTo>
                  <a:pt x="1031138" y="55625"/>
                </a:lnTo>
                <a:lnTo>
                  <a:pt x="1051839" y="55625"/>
                </a:lnTo>
                <a:lnTo>
                  <a:pt x="1051839" y="98678"/>
                </a:lnTo>
                <a:lnTo>
                  <a:pt x="1068603" y="98678"/>
                </a:lnTo>
                <a:lnTo>
                  <a:pt x="1068603" y="2793"/>
                </a:lnTo>
                <a:close/>
              </a:path>
              <a:path w="1101725" h="167005">
                <a:moveTo>
                  <a:pt x="1029995" y="10540"/>
                </a:moveTo>
                <a:lnTo>
                  <a:pt x="966622" y="10540"/>
                </a:lnTo>
                <a:lnTo>
                  <a:pt x="966622" y="90931"/>
                </a:lnTo>
                <a:lnTo>
                  <a:pt x="986180" y="90931"/>
                </a:lnTo>
                <a:lnTo>
                  <a:pt x="993927" y="90804"/>
                </a:lnTo>
                <a:lnTo>
                  <a:pt x="1000785" y="90550"/>
                </a:lnTo>
                <a:lnTo>
                  <a:pt x="1007643" y="90424"/>
                </a:lnTo>
                <a:lnTo>
                  <a:pt x="1014120" y="89915"/>
                </a:lnTo>
                <a:lnTo>
                  <a:pt x="1026312" y="88645"/>
                </a:lnTo>
                <a:lnTo>
                  <a:pt x="1032535" y="87756"/>
                </a:lnTo>
                <a:lnTo>
                  <a:pt x="1038758" y="86613"/>
                </a:lnTo>
                <a:lnTo>
                  <a:pt x="1037602" y="76834"/>
                </a:lnTo>
                <a:lnTo>
                  <a:pt x="983513" y="76834"/>
                </a:lnTo>
                <a:lnTo>
                  <a:pt x="983513" y="56895"/>
                </a:lnTo>
                <a:lnTo>
                  <a:pt x="1023518" y="56895"/>
                </a:lnTo>
                <a:lnTo>
                  <a:pt x="1023518" y="43052"/>
                </a:lnTo>
                <a:lnTo>
                  <a:pt x="983513" y="43052"/>
                </a:lnTo>
                <a:lnTo>
                  <a:pt x="983513" y="25018"/>
                </a:lnTo>
                <a:lnTo>
                  <a:pt x="1029995" y="25018"/>
                </a:lnTo>
                <a:lnTo>
                  <a:pt x="1029995" y="10540"/>
                </a:lnTo>
                <a:close/>
              </a:path>
              <a:path w="1101725" h="167005">
                <a:moveTo>
                  <a:pt x="1037107" y="72643"/>
                </a:moveTo>
                <a:lnTo>
                  <a:pt x="1031519" y="73659"/>
                </a:lnTo>
                <a:lnTo>
                  <a:pt x="1025931" y="74549"/>
                </a:lnTo>
                <a:lnTo>
                  <a:pt x="1020597" y="75056"/>
                </a:lnTo>
                <a:lnTo>
                  <a:pt x="1015136" y="75691"/>
                </a:lnTo>
                <a:lnTo>
                  <a:pt x="1009421" y="76072"/>
                </a:lnTo>
                <a:lnTo>
                  <a:pt x="997483" y="76580"/>
                </a:lnTo>
                <a:lnTo>
                  <a:pt x="983513" y="76834"/>
                </a:lnTo>
                <a:lnTo>
                  <a:pt x="1037602" y="76834"/>
                </a:lnTo>
                <a:lnTo>
                  <a:pt x="1037107" y="72643"/>
                </a:lnTo>
                <a:close/>
              </a:path>
              <a:path w="1101725" h="167005">
                <a:moveTo>
                  <a:pt x="241960" y="96265"/>
                </a:moveTo>
                <a:lnTo>
                  <a:pt x="224180" y="96265"/>
                </a:lnTo>
                <a:lnTo>
                  <a:pt x="224180" y="166877"/>
                </a:lnTo>
                <a:lnTo>
                  <a:pt x="241960" y="166877"/>
                </a:lnTo>
                <a:lnTo>
                  <a:pt x="241960" y="96265"/>
                </a:lnTo>
                <a:close/>
              </a:path>
              <a:path w="1101725" h="167005">
                <a:moveTo>
                  <a:pt x="309524" y="81787"/>
                </a:moveTo>
                <a:lnTo>
                  <a:pt x="157505" y="81787"/>
                </a:lnTo>
                <a:lnTo>
                  <a:pt x="157505" y="96265"/>
                </a:lnTo>
                <a:lnTo>
                  <a:pt x="309524" y="96265"/>
                </a:lnTo>
                <a:lnTo>
                  <a:pt x="309524" y="81787"/>
                </a:lnTo>
                <a:close/>
              </a:path>
              <a:path w="1101725" h="167005">
                <a:moveTo>
                  <a:pt x="290220" y="10413"/>
                </a:moveTo>
                <a:lnTo>
                  <a:pt x="176174" y="10413"/>
                </a:lnTo>
                <a:lnTo>
                  <a:pt x="176174" y="24891"/>
                </a:lnTo>
                <a:lnTo>
                  <a:pt x="272694" y="24891"/>
                </a:lnTo>
                <a:lnTo>
                  <a:pt x="272611" y="37242"/>
                </a:lnTo>
                <a:lnTo>
                  <a:pt x="267741" y="81787"/>
                </a:lnTo>
                <a:lnTo>
                  <a:pt x="285521" y="81787"/>
                </a:lnTo>
                <a:lnTo>
                  <a:pt x="289919" y="43628"/>
                </a:lnTo>
                <a:lnTo>
                  <a:pt x="290141" y="37242"/>
                </a:lnTo>
                <a:lnTo>
                  <a:pt x="290220" y="10413"/>
                </a:lnTo>
                <a:close/>
              </a:path>
              <a:path w="1101725" h="167005">
                <a:moveTo>
                  <a:pt x="1101369" y="0"/>
                </a:moveTo>
                <a:lnTo>
                  <a:pt x="1084605" y="0"/>
                </a:lnTo>
                <a:lnTo>
                  <a:pt x="1084605" y="100075"/>
                </a:lnTo>
                <a:lnTo>
                  <a:pt x="1101369" y="100075"/>
                </a:lnTo>
                <a:lnTo>
                  <a:pt x="1101369" y="0"/>
                </a:lnTo>
                <a:close/>
              </a:path>
              <a:path w="1101725" h="167005">
                <a:moveTo>
                  <a:pt x="775614" y="0"/>
                </a:moveTo>
                <a:lnTo>
                  <a:pt x="757961" y="0"/>
                </a:lnTo>
                <a:lnTo>
                  <a:pt x="757961" y="167004"/>
                </a:lnTo>
                <a:lnTo>
                  <a:pt x="775614" y="167004"/>
                </a:lnTo>
                <a:lnTo>
                  <a:pt x="775614" y="0"/>
                </a:lnTo>
                <a:close/>
              </a:path>
              <a:path w="1101725" h="167005">
                <a:moveTo>
                  <a:pt x="455574" y="0"/>
                </a:moveTo>
                <a:lnTo>
                  <a:pt x="437921" y="0"/>
                </a:lnTo>
                <a:lnTo>
                  <a:pt x="437921" y="166624"/>
                </a:lnTo>
                <a:lnTo>
                  <a:pt x="455574" y="166624"/>
                </a:lnTo>
                <a:lnTo>
                  <a:pt x="45557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12480" y="3197351"/>
            <a:ext cx="3561587" cy="743712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9090406" y="4790566"/>
            <a:ext cx="972819" cy="259715"/>
          </a:xfrm>
          <a:custGeom>
            <a:avLst/>
            <a:gdLst/>
            <a:ahLst/>
            <a:cxnLst/>
            <a:rect l="l" t="t" r="r" b="b"/>
            <a:pathLst>
              <a:path w="972820" h="259714">
                <a:moveTo>
                  <a:pt x="118872" y="90551"/>
                </a:moveTo>
                <a:lnTo>
                  <a:pt x="116459" y="82931"/>
                </a:lnTo>
                <a:lnTo>
                  <a:pt x="115620" y="81788"/>
                </a:lnTo>
                <a:lnTo>
                  <a:pt x="111633" y="76327"/>
                </a:lnTo>
                <a:lnTo>
                  <a:pt x="85598" y="58140"/>
                </a:lnTo>
                <a:lnTo>
                  <a:pt x="85598" y="93599"/>
                </a:lnTo>
                <a:lnTo>
                  <a:pt x="85598" y="104394"/>
                </a:lnTo>
                <a:lnTo>
                  <a:pt x="83566" y="108458"/>
                </a:lnTo>
                <a:lnTo>
                  <a:pt x="75438" y="114300"/>
                </a:lnTo>
                <a:lnTo>
                  <a:pt x="70358" y="115824"/>
                </a:lnTo>
                <a:lnTo>
                  <a:pt x="58039" y="115824"/>
                </a:lnTo>
                <a:lnTo>
                  <a:pt x="53086" y="114300"/>
                </a:lnTo>
                <a:lnTo>
                  <a:pt x="49403" y="111379"/>
                </a:lnTo>
                <a:lnTo>
                  <a:pt x="45593" y="108458"/>
                </a:lnTo>
                <a:lnTo>
                  <a:pt x="43561" y="104394"/>
                </a:lnTo>
                <a:lnTo>
                  <a:pt x="43561" y="93599"/>
                </a:lnTo>
                <a:lnTo>
                  <a:pt x="45593" y="89281"/>
                </a:lnTo>
                <a:lnTo>
                  <a:pt x="53086" y="83312"/>
                </a:lnTo>
                <a:lnTo>
                  <a:pt x="58039" y="81788"/>
                </a:lnTo>
                <a:lnTo>
                  <a:pt x="70358" y="81788"/>
                </a:lnTo>
                <a:lnTo>
                  <a:pt x="75438" y="83312"/>
                </a:lnTo>
                <a:lnTo>
                  <a:pt x="79502" y="86233"/>
                </a:lnTo>
                <a:lnTo>
                  <a:pt x="83566" y="89281"/>
                </a:lnTo>
                <a:lnTo>
                  <a:pt x="85598" y="93599"/>
                </a:lnTo>
                <a:lnTo>
                  <a:pt x="85598" y="58140"/>
                </a:lnTo>
                <a:lnTo>
                  <a:pt x="79070" y="56413"/>
                </a:lnTo>
                <a:lnTo>
                  <a:pt x="71818" y="55295"/>
                </a:lnTo>
                <a:lnTo>
                  <a:pt x="64135" y="54864"/>
                </a:lnTo>
                <a:lnTo>
                  <a:pt x="56629" y="55295"/>
                </a:lnTo>
                <a:lnTo>
                  <a:pt x="12700" y="82931"/>
                </a:lnTo>
                <a:lnTo>
                  <a:pt x="10287" y="90551"/>
                </a:lnTo>
                <a:lnTo>
                  <a:pt x="10287" y="107569"/>
                </a:lnTo>
                <a:lnTo>
                  <a:pt x="36576" y="137033"/>
                </a:lnTo>
                <a:lnTo>
                  <a:pt x="64135" y="142621"/>
                </a:lnTo>
                <a:lnTo>
                  <a:pt x="71818" y="142278"/>
                </a:lnTo>
                <a:lnTo>
                  <a:pt x="111633" y="121539"/>
                </a:lnTo>
                <a:lnTo>
                  <a:pt x="115798" y="115824"/>
                </a:lnTo>
                <a:lnTo>
                  <a:pt x="116459" y="114935"/>
                </a:lnTo>
                <a:lnTo>
                  <a:pt x="118872" y="107569"/>
                </a:lnTo>
                <a:lnTo>
                  <a:pt x="118872" y="90551"/>
                </a:lnTo>
                <a:close/>
              </a:path>
              <a:path w="972820" h="259714">
                <a:moveTo>
                  <a:pt x="125730" y="20320"/>
                </a:moveTo>
                <a:lnTo>
                  <a:pt x="82550" y="20320"/>
                </a:lnTo>
                <a:lnTo>
                  <a:pt x="82550" y="0"/>
                </a:lnTo>
                <a:lnTo>
                  <a:pt x="46736" y="0"/>
                </a:lnTo>
                <a:lnTo>
                  <a:pt x="46736" y="20320"/>
                </a:lnTo>
                <a:lnTo>
                  <a:pt x="0" y="20320"/>
                </a:lnTo>
                <a:lnTo>
                  <a:pt x="0" y="48260"/>
                </a:lnTo>
                <a:lnTo>
                  <a:pt x="125730" y="48260"/>
                </a:lnTo>
                <a:lnTo>
                  <a:pt x="125730" y="20320"/>
                </a:lnTo>
                <a:close/>
              </a:path>
              <a:path w="972820" h="259714">
                <a:moveTo>
                  <a:pt x="192405" y="156845"/>
                </a:moveTo>
                <a:lnTo>
                  <a:pt x="34798" y="156845"/>
                </a:lnTo>
                <a:lnTo>
                  <a:pt x="34798" y="184912"/>
                </a:lnTo>
                <a:lnTo>
                  <a:pt x="156845" y="184912"/>
                </a:lnTo>
                <a:lnTo>
                  <a:pt x="156845" y="230124"/>
                </a:lnTo>
                <a:lnTo>
                  <a:pt x="192405" y="230124"/>
                </a:lnTo>
                <a:lnTo>
                  <a:pt x="192405" y="156845"/>
                </a:lnTo>
                <a:close/>
              </a:path>
              <a:path w="972820" h="259714">
                <a:moveTo>
                  <a:pt x="192405" y="2032"/>
                </a:moveTo>
                <a:lnTo>
                  <a:pt x="156845" y="2032"/>
                </a:lnTo>
                <a:lnTo>
                  <a:pt x="156845" y="51689"/>
                </a:lnTo>
                <a:lnTo>
                  <a:pt x="129286" y="51689"/>
                </a:lnTo>
                <a:lnTo>
                  <a:pt x="129286" y="79756"/>
                </a:lnTo>
                <a:lnTo>
                  <a:pt x="156845" y="79756"/>
                </a:lnTo>
                <a:lnTo>
                  <a:pt x="156845" y="95885"/>
                </a:lnTo>
                <a:lnTo>
                  <a:pt x="128524" y="95885"/>
                </a:lnTo>
                <a:lnTo>
                  <a:pt x="128524" y="124206"/>
                </a:lnTo>
                <a:lnTo>
                  <a:pt x="156845" y="124206"/>
                </a:lnTo>
                <a:lnTo>
                  <a:pt x="156845" y="146812"/>
                </a:lnTo>
                <a:lnTo>
                  <a:pt x="192405" y="146812"/>
                </a:lnTo>
                <a:lnTo>
                  <a:pt x="192405" y="2032"/>
                </a:lnTo>
                <a:close/>
              </a:path>
              <a:path w="972820" h="259714">
                <a:moveTo>
                  <a:pt x="354330" y="106172"/>
                </a:moveTo>
                <a:lnTo>
                  <a:pt x="318084" y="83566"/>
                </a:lnTo>
                <a:lnTo>
                  <a:pt x="302348" y="43776"/>
                </a:lnTo>
                <a:lnTo>
                  <a:pt x="302133" y="36576"/>
                </a:lnTo>
                <a:lnTo>
                  <a:pt x="302133" y="14605"/>
                </a:lnTo>
                <a:lnTo>
                  <a:pt x="264795" y="14605"/>
                </a:lnTo>
                <a:lnTo>
                  <a:pt x="264795" y="36576"/>
                </a:lnTo>
                <a:lnTo>
                  <a:pt x="264528" y="43967"/>
                </a:lnTo>
                <a:lnTo>
                  <a:pt x="247878" y="85598"/>
                </a:lnTo>
                <a:lnTo>
                  <a:pt x="210693" y="109855"/>
                </a:lnTo>
                <a:lnTo>
                  <a:pt x="229235" y="137922"/>
                </a:lnTo>
                <a:lnTo>
                  <a:pt x="262509" y="118872"/>
                </a:lnTo>
                <a:lnTo>
                  <a:pt x="283718" y="89662"/>
                </a:lnTo>
                <a:lnTo>
                  <a:pt x="287756" y="97142"/>
                </a:lnTo>
                <a:lnTo>
                  <a:pt x="318617" y="126644"/>
                </a:lnTo>
                <a:lnTo>
                  <a:pt x="336169" y="134239"/>
                </a:lnTo>
                <a:lnTo>
                  <a:pt x="354330" y="106172"/>
                </a:lnTo>
                <a:close/>
              </a:path>
              <a:path w="972820" h="259714">
                <a:moveTo>
                  <a:pt x="404241" y="2286"/>
                </a:moveTo>
                <a:lnTo>
                  <a:pt x="368427" y="2286"/>
                </a:lnTo>
                <a:lnTo>
                  <a:pt x="368427" y="168529"/>
                </a:lnTo>
                <a:lnTo>
                  <a:pt x="404241" y="168529"/>
                </a:lnTo>
                <a:lnTo>
                  <a:pt x="404241" y="2286"/>
                </a:lnTo>
                <a:close/>
              </a:path>
              <a:path w="972820" h="259714">
                <a:moveTo>
                  <a:pt x="409956" y="197866"/>
                </a:moveTo>
                <a:lnTo>
                  <a:pt x="285877" y="197866"/>
                </a:lnTo>
                <a:lnTo>
                  <a:pt x="285877" y="152146"/>
                </a:lnTo>
                <a:lnTo>
                  <a:pt x="249682" y="152146"/>
                </a:lnTo>
                <a:lnTo>
                  <a:pt x="249682" y="226441"/>
                </a:lnTo>
                <a:lnTo>
                  <a:pt x="409956" y="226441"/>
                </a:lnTo>
                <a:lnTo>
                  <a:pt x="409956" y="197866"/>
                </a:lnTo>
                <a:close/>
              </a:path>
              <a:path w="972820" h="259714">
                <a:moveTo>
                  <a:pt x="479679" y="127254"/>
                </a:moveTo>
                <a:lnTo>
                  <a:pt x="457073" y="105156"/>
                </a:lnTo>
                <a:lnTo>
                  <a:pt x="450723" y="105283"/>
                </a:lnTo>
                <a:lnTo>
                  <a:pt x="445389" y="107442"/>
                </a:lnTo>
                <a:lnTo>
                  <a:pt x="436880" y="115824"/>
                </a:lnTo>
                <a:lnTo>
                  <a:pt x="434721" y="121031"/>
                </a:lnTo>
                <a:lnTo>
                  <a:pt x="434721" y="133731"/>
                </a:lnTo>
                <a:lnTo>
                  <a:pt x="436880" y="139065"/>
                </a:lnTo>
                <a:lnTo>
                  <a:pt x="445389" y="147574"/>
                </a:lnTo>
                <a:lnTo>
                  <a:pt x="450723" y="149733"/>
                </a:lnTo>
                <a:lnTo>
                  <a:pt x="457073" y="149860"/>
                </a:lnTo>
                <a:lnTo>
                  <a:pt x="463169" y="149733"/>
                </a:lnTo>
                <a:lnTo>
                  <a:pt x="468376" y="147574"/>
                </a:lnTo>
                <a:lnTo>
                  <a:pt x="472694" y="143256"/>
                </a:lnTo>
                <a:lnTo>
                  <a:pt x="477012" y="139065"/>
                </a:lnTo>
                <a:lnTo>
                  <a:pt x="479298" y="133731"/>
                </a:lnTo>
                <a:lnTo>
                  <a:pt x="479679" y="127254"/>
                </a:lnTo>
                <a:close/>
              </a:path>
              <a:path w="972820" h="259714">
                <a:moveTo>
                  <a:pt x="703072" y="175895"/>
                </a:moveTo>
                <a:lnTo>
                  <a:pt x="616077" y="175895"/>
                </a:lnTo>
                <a:lnTo>
                  <a:pt x="616077" y="130683"/>
                </a:lnTo>
                <a:lnTo>
                  <a:pt x="680974" y="130683"/>
                </a:lnTo>
                <a:lnTo>
                  <a:pt x="680974" y="102616"/>
                </a:lnTo>
                <a:lnTo>
                  <a:pt x="554228" y="102616"/>
                </a:lnTo>
                <a:lnTo>
                  <a:pt x="554228" y="45720"/>
                </a:lnTo>
                <a:lnTo>
                  <a:pt x="679450" y="45720"/>
                </a:lnTo>
                <a:lnTo>
                  <a:pt x="679450" y="17399"/>
                </a:lnTo>
                <a:lnTo>
                  <a:pt x="518414" y="17399"/>
                </a:lnTo>
                <a:lnTo>
                  <a:pt x="518414" y="130683"/>
                </a:lnTo>
                <a:lnTo>
                  <a:pt x="580771" y="130683"/>
                </a:lnTo>
                <a:lnTo>
                  <a:pt x="580771" y="175895"/>
                </a:lnTo>
                <a:lnTo>
                  <a:pt x="494538" y="175895"/>
                </a:lnTo>
                <a:lnTo>
                  <a:pt x="494538" y="204978"/>
                </a:lnTo>
                <a:lnTo>
                  <a:pt x="703072" y="204978"/>
                </a:lnTo>
                <a:lnTo>
                  <a:pt x="703072" y="175895"/>
                </a:lnTo>
                <a:close/>
              </a:path>
              <a:path w="972820" h="259714">
                <a:moveTo>
                  <a:pt x="847344" y="111633"/>
                </a:moveTo>
                <a:lnTo>
                  <a:pt x="838555" y="108254"/>
                </a:lnTo>
                <a:lnTo>
                  <a:pt x="830668" y="104368"/>
                </a:lnTo>
                <a:lnTo>
                  <a:pt x="823696" y="99961"/>
                </a:lnTo>
                <a:lnTo>
                  <a:pt x="819645" y="96647"/>
                </a:lnTo>
                <a:lnTo>
                  <a:pt x="817626" y="94996"/>
                </a:lnTo>
                <a:lnTo>
                  <a:pt x="797369" y="58915"/>
                </a:lnTo>
                <a:lnTo>
                  <a:pt x="796163" y="45974"/>
                </a:lnTo>
                <a:lnTo>
                  <a:pt x="796163" y="45212"/>
                </a:lnTo>
                <a:lnTo>
                  <a:pt x="839597" y="45212"/>
                </a:lnTo>
                <a:lnTo>
                  <a:pt x="839597" y="16637"/>
                </a:lnTo>
                <a:lnTo>
                  <a:pt x="715899" y="16637"/>
                </a:lnTo>
                <a:lnTo>
                  <a:pt x="715899" y="45212"/>
                </a:lnTo>
                <a:lnTo>
                  <a:pt x="759587" y="45212"/>
                </a:lnTo>
                <a:lnTo>
                  <a:pt x="759574" y="45974"/>
                </a:lnTo>
                <a:lnTo>
                  <a:pt x="747420" y="86702"/>
                </a:lnTo>
                <a:lnTo>
                  <a:pt x="715111" y="112001"/>
                </a:lnTo>
                <a:lnTo>
                  <a:pt x="705993" y="115316"/>
                </a:lnTo>
                <a:lnTo>
                  <a:pt x="724281" y="144145"/>
                </a:lnTo>
                <a:lnTo>
                  <a:pt x="757428" y="125349"/>
                </a:lnTo>
                <a:lnTo>
                  <a:pt x="778256" y="96647"/>
                </a:lnTo>
                <a:lnTo>
                  <a:pt x="782294" y="103847"/>
                </a:lnTo>
                <a:lnTo>
                  <a:pt x="812711" y="132562"/>
                </a:lnTo>
                <a:lnTo>
                  <a:pt x="829945" y="139954"/>
                </a:lnTo>
                <a:lnTo>
                  <a:pt x="847344" y="111633"/>
                </a:lnTo>
                <a:close/>
              </a:path>
              <a:path w="972820" h="259714">
                <a:moveTo>
                  <a:pt x="901065" y="2286"/>
                </a:moveTo>
                <a:lnTo>
                  <a:pt x="865505" y="2286"/>
                </a:lnTo>
                <a:lnTo>
                  <a:pt x="865505" y="59944"/>
                </a:lnTo>
                <a:lnTo>
                  <a:pt x="831215" y="59944"/>
                </a:lnTo>
                <a:lnTo>
                  <a:pt x="831215" y="88773"/>
                </a:lnTo>
                <a:lnTo>
                  <a:pt x="865505" y="88773"/>
                </a:lnTo>
                <a:lnTo>
                  <a:pt x="865505" y="168529"/>
                </a:lnTo>
                <a:lnTo>
                  <a:pt x="901065" y="168529"/>
                </a:lnTo>
                <a:lnTo>
                  <a:pt x="901065" y="2286"/>
                </a:lnTo>
                <a:close/>
              </a:path>
              <a:path w="972820" h="259714">
                <a:moveTo>
                  <a:pt x="906272" y="197866"/>
                </a:moveTo>
                <a:lnTo>
                  <a:pt x="783971" y="197866"/>
                </a:lnTo>
                <a:lnTo>
                  <a:pt x="783971" y="154051"/>
                </a:lnTo>
                <a:lnTo>
                  <a:pt x="748157" y="154051"/>
                </a:lnTo>
                <a:lnTo>
                  <a:pt x="748157" y="226441"/>
                </a:lnTo>
                <a:lnTo>
                  <a:pt x="906272" y="226441"/>
                </a:lnTo>
                <a:lnTo>
                  <a:pt x="906272" y="197866"/>
                </a:lnTo>
                <a:close/>
              </a:path>
              <a:path w="972820" h="259714">
                <a:moveTo>
                  <a:pt x="972693" y="187325"/>
                </a:moveTo>
                <a:lnTo>
                  <a:pt x="933450" y="187325"/>
                </a:lnTo>
                <a:lnTo>
                  <a:pt x="921512" y="259207"/>
                </a:lnTo>
                <a:lnTo>
                  <a:pt x="950595" y="259207"/>
                </a:lnTo>
                <a:lnTo>
                  <a:pt x="972693" y="1873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32059" y="4792598"/>
            <a:ext cx="410845" cy="228600"/>
          </a:xfrm>
          <a:custGeom>
            <a:avLst/>
            <a:gdLst/>
            <a:ahLst/>
            <a:cxnLst/>
            <a:rect l="l" t="t" r="r" b="b"/>
            <a:pathLst>
              <a:path w="410845" h="228600">
                <a:moveTo>
                  <a:pt x="70231" y="146812"/>
                </a:moveTo>
                <a:lnTo>
                  <a:pt x="34036" y="146812"/>
                </a:lnTo>
                <a:lnTo>
                  <a:pt x="34036" y="224408"/>
                </a:lnTo>
                <a:lnTo>
                  <a:pt x="194310" y="224408"/>
                </a:lnTo>
                <a:lnTo>
                  <a:pt x="194310" y="195833"/>
                </a:lnTo>
                <a:lnTo>
                  <a:pt x="70231" y="195833"/>
                </a:lnTo>
                <a:lnTo>
                  <a:pt x="70231" y="146812"/>
                </a:lnTo>
                <a:close/>
              </a:path>
              <a:path w="410845" h="228600">
                <a:moveTo>
                  <a:pt x="188595" y="253"/>
                </a:moveTo>
                <a:lnTo>
                  <a:pt x="152781" y="253"/>
                </a:lnTo>
                <a:lnTo>
                  <a:pt x="152781" y="163194"/>
                </a:lnTo>
                <a:lnTo>
                  <a:pt x="188595" y="163194"/>
                </a:lnTo>
                <a:lnTo>
                  <a:pt x="188595" y="253"/>
                </a:lnTo>
                <a:close/>
              </a:path>
              <a:path w="410845" h="228600">
                <a:moveTo>
                  <a:pt x="63119" y="14350"/>
                </a:moveTo>
                <a:lnTo>
                  <a:pt x="24223" y="25967"/>
                </a:lnTo>
                <a:lnTo>
                  <a:pt x="523" y="64043"/>
                </a:lnTo>
                <a:lnTo>
                  <a:pt x="0" y="72262"/>
                </a:lnTo>
                <a:lnTo>
                  <a:pt x="523" y="80648"/>
                </a:lnTo>
                <a:lnTo>
                  <a:pt x="24223" y="119118"/>
                </a:lnTo>
                <a:lnTo>
                  <a:pt x="63119" y="130682"/>
                </a:lnTo>
                <a:lnTo>
                  <a:pt x="71762" y="130155"/>
                </a:lnTo>
                <a:lnTo>
                  <a:pt x="107902" y="114331"/>
                </a:lnTo>
                <a:lnTo>
                  <a:pt x="119346" y="99568"/>
                </a:lnTo>
                <a:lnTo>
                  <a:pt x="54864" y="99568"/>
                </a:lnTo>
                <a:lnTo>
                  <a:pt x="48133" y="97281"/>
                </a:lnTo>
                <a:lnTo>
                  <a:pt x="42799" y="92709"/>
                </a:lnTo>
                <a:lnTo>
                  <a:pt x="37592" y="88011"/>
                </a:lnTo>
                <a:lnTo>
                  <a:pt x="34925" y="81280"/>
                </a:lnTo>
                <a:lnTo>
                  <a:pt x="34925" y="63626"/>
                </a:lnTo>
                <a:lnTo>
                  <a:pt x="37592" y="57023"/>
                </a:lnTo>
                <a:lnTo>
                  <a:pt x="42799" y="52324"/>
                </a:lnTo>
                <a:lnTo>
                  <a:pt x="48133" y="47625"/>
                </a:lnTo>
                <a:lnTo>
                  <a:pt x="54864" y="45338"/>
                </a:lnTo>
                <a:lnTo>
                  <a:pt x="119351" y="45338"/>
                </a:lnTo>
                <a:lnTo>
                  <a:pt x="117729" y="42290"/>
                </a:lnTo>
                <a:lnTo>
                  <a:pt x="87764" y="18708"/>
                </a:lnTo>
                <a:lnTo>
                  <a:pt x="71762" y="14898"/>
                </a:lnTo>
                <a:lnTo>
                  <a:pt x="63119" y="14350"/>
                </a:lnTo>
                <a:close/>
              </a:path>
              <a:path w="410845" h="228600">
                <a:moveTo>
                  <a:pt x="119351" y="45338"/>
                </a:moveTo>
                <a:lnTo>
                  <a:pt x="70993" y="45338"/>
                </a:lnTo>
                <a:lnTo>
                  <a:pt x="77470" y="47625"/>
                </a:lnTo>
                <a:lnTo>
                  <a:pt x="82676" y="52324"/>
                </a:lnTo>
                <a:lnTo>
                  <a:pt x="87757" y="57023"/>
                </a:lnTo>
                <a:lnTo>
                  <a:pt x="90424" y="63626"/>
                </a:lnTo>
                <a:lnTo>
                  <a:pt x="90678" y="72262"/>
                </a:lnTo>
                <a:lnTo>
                  <a:pt x="90424" y="81280"/>
                </a:lnTo>
                <a:lnTo>
                  <a:pt x="87757" y="88011"/>
                </a:lnTo>
                <a:lnTo>
                  <a:pt x="82676" y="92709"/>
                </a:lnTo>
                <a:lnTo>
                  <a:pt x="77470" y="97281"/>
                </a:lnTo>
                <a:lnTo>
                  <a:pt x="70993" y="99568"/>
                </a:lnTo>
                <a:lnTo>
                  <a:pt x="119346" y="99568"/>
                </a:lnTo>
                <a:lnTo>
                  <a:pt x="121344" y="95801"/>
                </a:lnTo>
                <a:lnTo>
                  <a:pt x="123983" y="88487"/>
                </a:lnTo>
                <a:lnTo>
                  <a:pt x="125622" y="80648"/>
                </a:lnTo>
                <a:lnTo>
                  <a:pt x="126238" y="72262"/>
                </a:lnTo>
                <a:lnTo>
                  <a:pt x="125622" y="64043"/>
                </a:lnTo>
                <a:lnTo>
                  <a:pt x="123983" y="56324"/>
                </a:lnTo>
                <a:lnTo>
                  <a:pt x="121344" y="49081"/>
                </a:lnTo>
                <a:lnTo>
                  <a:pt x="119351" y="45338"/>
                </a:lnTo>
                <a:close/>
              </a:path>
              <a:path w="410845" h="228600">
                <a:moveTo>
                  <a:pt x="70993" y="45338"/>
                </a:moveTo>
                <a:lnTo>
                  <a:pt x="54864" y="45338"/>
                </a:lnTo>
                <a:lnTo>
                  <a:pt x="63119" y="45465"/>
                </a:lnTo>
                <a:lnTo>
                  <a:pt x="70993" y="45338"/>
                </a:lnTo>
                <a:close/>
              </a:path>
              <a:path w="410845" h="228600">
                <a:moveTo>
                  <a:pt x="410464" y="115315"/>
                </a:moveTo>
                <a:lnTo>
                  <a:pt x="376174" y="115315"/>
                </a:lnTo>
                <a:lnTo>
                  <a:pt x="376174" y="228092"/>
                </a:lnTo>
                <a:lnTo>
                  <a:pt x="410464" y="228092"/>
                </a:lnTo>
                <a:lnTo>
                  <a:pt x="410464" y="115315"/>
                </a:lnTo>
                <a:close/>
              </a:path>
              <a:path w="410845" h="228600">
                <a:moveTo>
                  <a:pt x="360425" y="154305"/>
                </a:moveTo>
                <a:lnTo>
                  <a:pt x="326644" y="154305"/>
                </a:lnTo>
                <a:lnTo>
                  <a:pt x="326644" y="217931"/>
                </a:lnTo>
                <a:lnTo>
                  <a:pt x="360425" y="217931"/>
                </a:lnTo>
                <a:lnTo>
                  <a:pt x="360425" y="154305"/>
                </a:lnTo>
                <a:close/>
              </a:path>
              <a:path w="410845" h="228600">
                <a:moveTo>
                  <a:pt x="284607" y="50926"/>
                </a:moveTo>
                <a:lnTo>
                  <a:pt x="249555" y="50926"/>
                </a:lnTo>
                <a:lnTo>
                  <a:pt x="249555" y="54609"/>
                </a:lnTo>
                <a:lnTo>
                  <a:pt x="249388" y="65256"/>
                </a:lnTo>
                <a:lnTo>
                  <a:pt x="243459" y="105572"/>
                </a:lnTo>
                <a:lnTo>
                  <a:pt x="220345" y="146383"/>
                </a:lnTo>
                <a:lnTo>
                  <a:pt x="204850" y="157987"/>
                </a:lnTo>
                <a:lnTo>
                  <a:pt x="226695" y="185546"/>
                </a:lnTo>
                <a:lnTo>
                  <a:pt x="257236" y="153324"/>
                </a:lnTo>
                <a:lnTo>
                  <a:pt x="267970" y="127000"/>
                </a:lnTo>
                <a:lnTo>
                  <a:pt x="303333" y="127000"/>
                </a:lnTo>
                <a:lnTo>
                  <a:pt x="288290" y="91693"/>
                </a:lnTo>
                <a:lnTo>
                  <a:pt x="284607" y="54609"/>
                </a:lnTo>
                <a:lnTo>
                  <a:pt x="284607" y="50926"/>
                </a:lnTo>
                <a:close/>
              </a:path>
              <a:path w="410845" h="228600">
                <a:moveTo>
                  <a:pt x="303333" y="127000"/>
                </a:moveTo>
                <a:lnTo>
                  <a:pt x="267970" y="127000"/>
                </a:lnTo>
                <a:lnTo>
                  <a:pt x="271258" y="134975"/>
                </a:lnTo>
                <a:lnTo>
                  <a:pt x="295560" y="167878"/>
                </a:lnTo>
                <a:lnTo>
                  <a:pt x="309499" y="177164"/>
                </a:lnTo>
                <a:lnTo>
                  <a:pt x="326644" y="154305"/>
                </a:lnTo>
                <a:lnTo>
                  <a:pt x="360425" y="154305"/>
                </a:lnTo>
                <a:lnTo>
                  <a:pt x="360425" y="148336"/>
                </a:lnTo>
                <a:lnTo>
                  <a:pt x="326644" y="148336"/>
                </a:lnTo>
                <a:lnTo>
                  <a:pt x="318978" y="143242"/>
                </a:lnTo>
                <a:lnTo>
                  <a:pt x="312181" y="137493"/>
                </a:lnTo>
                <a:lnTo>
                  <a:pt x="306266" y="131101"/>
                </a:lnTo>
                <a:lnTo>
                  <a:pt x="303333" y="127000"/>
                </a:lnTo>
                <a:close/>
              </a:path>
              <a:path w="410845" h="228600">
                <a:moveTo>
                  <a:pt x="360425" y="2920"/>
                </a:moveTo>
                <a:lnTo>
                  <a:pt x="326644" y="2920"/>
                </a:lnTo>
                <a:lnTo>
                  <a:pt x="326644" y="148336"/>
                </a:lnTo>
                <a:lnTo>
                  <a:pt x="360425" y="148336"/>
                </a:lnTo>
                <a:lnTo>
                  <a:pt x="360425" y="115315"/>
                </a:lnTo>
                <a:lnTo>
                  <a:pt x="410464" y="115315"/>
                </a:lnTo>
                <a:lnTo>
                  <a:pt x="410464" y="86487"/>
                </a:lnTo>
                <a:lnTo>
                  <a:pt x="360425" y="86487"/>
                </a:lnTo>
                <a:lnTo>
                  <a:pt x="360425" y="2920"/>
                </a:lnTo>
                <a:close/>
              </a:path>
              <a:path w="410845" h="228600">
                <a:moveTo>
                  <a:pt x="410464" y="0"/>
                </a:moveTo>
                <a:lnTo>
                  <a:pt x="376174" y="0"/>
                </a:lnTo>
                <a:lnTo>
                  <a:pt x="376174" y="86487"/>
                </a:lnTo>
                <a:lnTo>
                  <a:pt x="410464" y="86487"/>
                </a:lnTo>
                <a:lnTo>
                  <a:pt x="410464" y="0"/>
                </a:lnTo>
                <a:close/>
              </a:path>
              <a:path w="410845" h="228600">
                <a:moveTo>
                  <a:pt x="317246" y="22606"/>
                </a:moveTo>
                <a:lnTo>
                  <a:pt x="213360" y="22606"/>
                </a:lnTo>
                <a:lnTo>
                  <a:pt x="213360" y="50926"/>
                </a:lnTo>
                <a:lnTo>
                  <a:pt x="317246" y="50926"/>
                </a:lnTo>
                <a:lnTo>
                  <a:pt x="317246" y="2260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89264" y="5161534"/>
            <a:ext cx="774065" cy="167640"/>
          </a:xfrm>
          <a:custGeom>
            <a:avLst/>
            <a:gdLst/>
            <a:ahLst/>
            <a:cxnLst/>
            <a:rect l="l" t="t" r="r" b="b"/>
            <a:pathLst>
              <a:path w="774065" h="167639">
                <a:moveTo>
                  <a:pt x="773810" y="108458"/>
                </a:moveTo>
                <a:lnTo>
                  <a:pt x="660907" y="108458"/>
                </a:lnTo>
                <a:lnTo>
                  <a:pt x="660907" y="122809"/>
                </a:lnTo>
                <a:lnTo>
                  <a:pt x="756157" y="122809"/>
                </a:lnTo>
                <a:lnTo>
                  <a:pt x="756157" y="167132"/>
                </a:lnTo>
                <a:lnTo>
                  <a:pt x="773810" y="167132"/>
                </a:lnTo>
                <a:lnTo>
                  <a:pt x="773810" y="108458"/>
                </a:lnTo>
                <a:close/>
              </a:path>
              <a:path w="774065" h="167639">
                <a:moveTo>
                  <a:pt x="449706" y="101981"/>
                </a:moveTo>
                <a:lnTo>
                  <a:pt x="334263" y="101981"/>
                </a:lnTo>
                <a:lnTo>
                  <a:pt x="334263" y="165354"/>
                </a:lnTo>
                <a:lnTo>
                  <a:pt x="451865" y="165354"/>
                </a:lnTo>
                <a:lnTo>
                  <a:pt x="451865" y="152146"/>
                </a:lnTo>
                <a:lnTo>
                  <a:pt x="351789" y="152146"/>
                </a:lnTo>
                <a:lnTo>
                  <a:pt x="351789" y="139573"/>
                </a:lnTo>
                <a:lnTo>
                  <a:pt x="445896" y="139573"/>
                </a:lnTo>
                <a:lnTo>
                  <a:pt x="445896" y="127127"/>
                </a:lnTo>
                <a:lnTo>
                  <a:pt x="351789" y="127127"/>
                </a:lnTo>
                <a:lnTo>
                  <a:pt x="351789" y="114681"/>
                </a:lnTo>
                <a:lnTo>
                  <a:pt x="449706" y="114681"/>
                </a:lnTo>
                <a:lnTo>
                  <a:pt x="449706" y="101981"/>
                </a:lnTo>
                <a:close/>
              </a:path>
              <a:path w="774065" h="167639">
                <a:moveTo>
                  <a:pt x="400176" y="86106"/>
                </a:moveTo>
                <a:lnTo>
                  <a:pt x="382524" y="86106"/>
                </a:lnTo>
                <a:lnTo>
                  <a:pt x="382524" y="101981"/>
                </a:lnTo>
                <a:lnTo>
                  <a:pt x="400176" y="101981"/>
                </a:lnTo>
                <a:lnTo>
                  <a:pt x="400176" y="86106"/>
                </a:lnTo>
                <a:close/>
              </a:path>
              <a:path w="774065" h="167639">
                <a:moveTo>
                  <a:pt x="467486" y="72263"/>
                </a:moveTo>
                <a:lnTo>
                  <a:pt x="315467" y="72263"/>
                </a:lnTo>
                <a:lnTo>
                  <a:pt x="315467" y="86106"/>
                </a:lnTo>
                <a:lnTo>
                  <a:pt x="467486" y="86106"/>
                </a:lnTo>
                <a:lnTo>
                  <a:pt x="467486" y="72263"/>
                </a:lnTo>
                <a:close/>
              </a:path>
              <a:path w="774065" h="167639">
                <a:moveTo>
                  <a:pt x="352932" y="3175"/>
                </a:moveTo>
                <a:lnTo>
                  <a:pt x="335406" y="3175"/>
                </a:lnTo>
                <a:lnTo>
                  <a:pt x="335406" y="59690"/>
                </a:lnTo>
                <a:lnTo>
                  <a:pt x="447801" y="59690"/>
                </a:lnTo>
                <a:lnTo>
                  <a:pt x="447801" y="46101"/>
                </a:lnTo>
                <a:lnTo>
                  <a:pt x="352932" y="46101"/>
                </a:lnTo>
                <a:lnTo>
                  <a:pt x="352932" y="31623"/>
                </a:lnTo>
                <a:lnTo>
                  <a:pt x="447801" y="31623"/>
                </a:lnTo>
                <a:lnTo>
                  <a:pt x="447801" y="18288"/>
                </a:lnTo>
                <a:lnTo>
                  <a:pt x="352932" y="18288"/>
                </a:lnTo>
                <a:lnTo>
                  <a:pt x="352932" y="3175"/>
                </a:lnTo>
                <a:close/>
              </a:path>
              <a:path w="774065" h="167639">
                <a:moveTo>
                  <a:pt x="447801" y="31623"/>
                </a:moveTo>
                <a:lnTo>
                  <a:pt x="430149" y="31623"/>
                </a:lnTo>
                <a:lnTo>
                  <a:pt x="430149" y="46101"/>
                </a:lnTo>
                <a:lnTo>
                  <a:pt x="447801" y="46101"/>
                </a:lnTo>
                <a:lnTo>
                  <a:pt x="447801" y="31623"/>
                </a:lnTo>
                <a:close/>
              </a:path>
              <a:path w="774065" h="167639">
                <a:moveTo>
                  <a:pt x="447801" y="3175"/>
                </a:moveTo>
                <a:lnTo>
                  <a:pt x="430149" y="3175"/>
                </a:lnTo>
                <a:lnTo>
                  <a:pt x="430149" y="18288"/>
                </a:lnTo>
                <a:lnTo>
                  <a:pt x="447801" y="18288"/>
                </a:lnTo>
                <a:lnTo>
                  <a:pt x="447801" y="3175"/>
                </a:lnTo>
                <a:close/>
              </a:path>
              <a:path w="774065" h="167639">
                <a:moveTo>
                  <a:pt x="564514" y="18288"/>
                </a:moveTo>
                <a:lnTo>
                  <a:pt x="485266" y="18288"/>
                </a:lnTo>
                <a:lnTo>
                  <a:pt x="485266" y="32385"/>
                </a:lnTo>
                <a:lnTo>
                  <a:pt x="546607" y="32385"/>
                </a:lnTo>
                <a:lnTo>
                  <a:pt x="544466" y="46551"/>
                </a:lnTo>
                <a:lnTo>
                  <a:pt x="527303" y="84074"/>
                </a:lnTo>
                <a:lnTo>
                  <a:pt x="492763" y="114095"/>
                </a:lnTo>
                <a:lnTo>
                  <a:pt x="477265" y="122428"/>
                </a:lnTo>
                <a:lnTo>
                  <a:pt x="486536" y="136779"/>
                </a:lnTo>
                <a:lnTo>
                  <a:pt x="522845" y="113633"/>
                </a:lnTo>
                <a:lnTo>
                  <a:pt x="552489" y="75235"/>
                </a:lnTo>
                <a:lnTo>
                  <a:pt x="564056" y="30333"/>
                </a:lnTo>
                <a:lnTo>
                  <a:pt x="564514" y="18288"/>
                </a:lnTo>
                <a:close/>
              </a:path>
              <a:path w="774065" h="167639">
                <a:moveTo>
                  <a:pt x="96519" y="17526"/>
                </a:moveTo>
                <a:lnTo>
                  <a:pt x="52069" y="17526"/>
                </a:lnTo>
                <a:lnTo>
                  <a:pt x="52069" y="124333"/>
                </a:lnTo>
                <a:lnTo>
                  <a:pt x="66166" y="124333"/>
                </a:lnTo>
                <a:lnTo>
                  <a:pt x="80899" y="123952"/>
                </a:lnTo>
                <a:lnTo>
                  <a:pt x="85343" y="123571"/>
                </a:lnTo>
                <a:lnTo>
                  <a:pt x="93725" y="122555"/>
                </a:lnTo>
                <a:lnTo>
                  <a:pt x="98043" y="121666"/>
                </a:lnTo>
                <a:lnTo>
                  <a:pt x="102488" y="120523"/>
                </a:lnTo>
                <a:lnTo>
                  <a:pt x="101336" y="109474"/>
                </a:lnTo>
                <a:lnTo>
                  <a:pt x="69341" y="109474"/>
                </a:lnTo>
                <a:lnTo>
                  <a:pt x="69341" y="32004"/>
                </a:lnTo>
                <a:lnTo>
                  <a:pt x="96519" y="32004"/>
                </a:lnTo>
                <a:lnTo>
                  <a:pt x="96519" y="17526"/>
                </a:lnTo>
                <a:close/>
              </a:path>
              <a:path w="774065" h="167639">
                <a:moveTo>
                  <a:pt x="100964" y="105918"/>
                </a:moveTo>
                <a:lnTo>
                  <a:pt x="69341" y="109474"/>
                </a:lnTo>
                <a:lnTo>
                  <a:pt x="101336" y="109474"/>
                </a:lnTo>
                <a:lnTo>
                  <a:pt x="100964" y="105918"/>
                </a:lnTo>
                <a:close/>
              </a:path>
              <a:path w="774065" h="167639">
                <a:moveTo>
                  <a:pt x="42671" y="17526"/>
                </a:moveTo>
                <a:lnTo>
                  <a:pt x="0" y="17526"/>
                </a:lnTo>
                <a:lnTo>
                  <a:pt x="0" y="124333"/>
                </a:lnTo>
                <a:lnTo>
                  <a:pt x="13080" y="124333"/>
                </a:lnTo>
                <a:lnTo>
                  <a:pt x="18922" y="124206"/>
                </a:lnTo>
                <a:lnTo>
                  <a:pt x="25145" y="123698"/>
                </a:lnTo>
                <a:lnTo>
                  <a:pt x="31368" y="123317"/>
                </a:lnTo>
                <a:lnTo>
                  <a:pt x="38226" y="122428"/>
                </a:lnTo>
                <a:lnTo>
                  <a:pt x="45719" y="120904"/>
                </a:lnTo>
                <a:lnTo>
                  <a:pt x="44527" y="109474"/>
                </a:lnTo>
                <a:lnTo>
                  <a:pt x="17652" y="109474"/>
                </a:lnTo>
                <a:lnTo>
                  <a:pt x="17652" y="32004"/>
                </a:lnTo>
                <a:lnTo>
                  <a:pt x="42671" y="32004"/>
                </a:lnTo>
                <a:lnTo>
                  <a:pt x="42671" y="17526"/>
                </a:lnTo>
                <a:close/>
              </a:path>
              <a:path w="774065" h="167639">
                <a:moveTo>
                  <a:pt x="44195" y="106299"/>
                </a:moveTo>
                <a:lnTo>
                  <a:pt x="17652" y="109474"/>
                </a:lnTo>
                <a:lnTo>
                  <a:pt x="44527" y="109474"/>
                </a:lnTo>
                <a:lnTo>
                  <a:pt x="44195" y="106299"/>
                </a:lnTo>
                <a:close/>
              </a:path>
              <a:path w="774065" h="167639">
                <a:moveTo>
                  <a:pt x="238251" y="15494"/>
                </a:moveTo>
                <a:lnTo>
                  <a:pt x="162051" y="15494"/>
                </a:lnTo>
                <a:lnTo>
                  <a:pt x="162051" y="29845"/>
                </a:lnTo>
                <a:lnTo>
                  <a:pt x="220852" y="29845"/>
                </a:lnTo>
                <a:lnTo>
                  <a:pt x="220852" y="62357"/>
                </a:lnTo>
                <a:lnTo>
                  <a:pt x="162432" y="62357"/>
                </a:lnTo>
                <a:lnTo>
                  <a:pt x="162432" y="127635"/>
                </a:lnTo>
                <a:lnTo>
                  <a:pt x="176021" y="127635"/>
                </a:lnTo>
                <a:lnTo>
                  <a:pt x="183614" y="127589"/>
                </a:lnTo>
                <a:lnTo>
                  <a:pt x="224190" y="125839"/>
                </a:lnTo>
                <a:lnTo>
                  <a:pt x="255777" y="121539"/>
                </a:lnTo>
                <a:lnTo>
                  <a:pt x="254769" y="112776"/>
                </a:lnTo>
                <a:lnTo>
                  <a:pt x="179831" y="112776"/>
                </a:lnTo>
                <a:lnTo>
                  <a:pt x="179831" y="76708"/>
                </a:lnTo>
                <a:lnTo>
                  <a:pt x="238251" y="76708"/>
                </a:lnTo>
                <a:lnTo>
                  <a:pt x="238251" y="15494"/>
                </a:lnTo>
                <a:close/>
              </a:path>
              <a:path w="774065" h="167639">
                <a:moveTo>
                  <a:pt x="254126" y="107188"/>
                </a:moveTo>
                <a:lnTo>
                  <a:pt x="214629" y="111887"/>
                </a:lnTo>
                <a:lnTo>
                  <a:pt x="179831" y="112776"/>
                </a:lnTo>
                <a:lnTo>
                  <a:pt x="254769" y="112776"/>
                </a:lnTo>
                <a:lnTo>
                  <a:pt x="254126" y="107188"/>
                </a:lnTo>
                <a:close/>
              </a:path>
              <a:path w="774065" h="167639">
                <a:moveTo>
                  <a:pt x="696213" y="8382"/>
                </a:moveTo>
                <a:lnTo>
                  <a:pt x="678179" y="8382"/>
                </a:lnTo>
                <a:lnTo>
                  <a:pt x="678179" y="32385"/>
                </a:lnTo>
                <a:lnTo>
                  <a:pt x="676401" y="40005"/>
                </a:lnTo>
                <a:lnTo>
                  <a:pt x="648604" y="74310"/>
                </a:lnTo>
                <a:lnTo>
                  <a:pt x="636524" y="80010"/>
                </a:lnTo>
                <a:lnTo>
                  <a:pt x="645413" y="93726"/>
                </a:lnTo>
                <a:lnTo>
                  <a:pt x="680370" y="66436"/>
                </a:lnTo>
                <a:lnTo>
                  <a:pt x="687324" y="53213"/>
                </a:lnTo>
                <a:lnTo>
                  <a:pt x="704408" y="53213"/>
                </a:lnTo>
                <a:lnTo>
                  <a:pt x="701166" y="46355"/>
                </a:lnTo>
                <a:lnTo>
                  <a:pt x="697864" y="39497"/>
                </a:lnTo>
                <a:lnTo>
                  <a:pt x="696270" y="32385"/>
                </a:lnTo>
                <a:lnTo>
                  <a:pt x="696213" y="8382"/>
                </a:lnTo>
                <a:close/>
              </a:path>
              <a:path w="774065" h="167639">
                <a:moveTo>
                  <a:pt x="704408" y="53213"/>
                </a:moveTo>
                <a:lnTo>
                  <a:pt x="687324" y="53213"/>
                </a:lnTo>
                <a:lnTo>
                  <a:pt x="690471" y="59570"/>
                </a:lnTo>
                <a:lnTo>
                  <a:pt x="721600" y="88074"/>
                </a:lnTo>
                <a:lnTo>
                  <a:pt x="728599" y="90932"/>
                </a:lnTo>
                <a:lnTo>
                  <a:pt x="737488" y="77089"/>
                </a:lnTo>
                <a:lnTo>
                  <a:pt x="728852" y="74168"/>
                </a:lnTo>
                <a:lnTo>
                  <a:pt x="721486" y="69977"/>
                </a:lnTo>
                <a:lnTo>
                  <a:pt x="709167" y="59436"/>
                </a:lnTo>
                <a:lnTo>
                  <a:pt x="704468" y="53340"/>
                </a:lnTo>
                <a:close/>
              </a:path>
              <a:path w="774065" h="167639">
                <a:moveTo>
                  <a:pt x="773810" y="381"/>
                </a:moveTo>
                <a:lnTo>
                  <a:pt x="756157" y="381"/>
                </a:lnTo>
                <a:lnTo>
                  <a:pt x="756157" y="100457"/>
                </a:lnTo>
                <a:lnTo>
                  <a:pt x="773810" y="100457"/>
                </a:lnTo>
                <a:lnTo>
                  <a:pt x="773810" y="381"/>
                </a:lnTo>
                <a:close/>
              </a:path>
              <a:path w="774065" h="167639">
                <a:moveTo>
                  <a:pt x="614171" y="381"/>
                </a:moveTo>
                <a:lnTo>
                  <a:pt x="596264" y="381"/>
                </a:lnTo>
                <a:lnTo>
                  <a:pt x="596264" y="167132"/>
                </a:lnTo>
                <a:lnTo>
                  <a:pt x="614171" y="167132"/>
                </a:lnTo>
                <a:lnTo>
                  <a:pt x="614171" y="381"/>
                </a:lnTo>
                <a:close/>
              </a:path>
              <a:path w="774065" h="167639">
                <a:moveTo>
                  <a:pt x="285368" y="381"/>
                </a:moveTo>
                <a:lnTo>
                  <a:pt x="267842" y="381"/>
                </a:lnTo>
                <a:lnTo>
                  <a:pt x="267842" y="167513"/>
                </a:lnTo>
                <a:lnTo>
                  <a:pt x="285368" y="167513"/>
                </a:lnTo>
                <a:lnTo>
                  <a:pt x="285368" y="80391"/>
                </a:lnTo>
                <a:lnTo>
                  <a:pt x="312165" y="80391"/>
                </a:lnTo>
                <a:lnTo>
                  <a:pt x="312165" y="65532"/>
                </a:lnTo>
                <a:lnTo>
                  <a:pt x="285368" y="65532"/>
                </a:lnTo>
                <a:lnTo>
                  <a:pt x="285368" y="381"/>
                </a:lnTo>
                <a:close/>
              </a:path>
              <a:path w="774065" h="167639">
                <a:moveTo>
                  <a:pt x="128269" y="0"/>
                </a:moveTo>
                <a:lnTo>
                  <a:pt x="110616" y="0"/>
                </a:lnTo>
                <a:lnTo>
                  <a:pt x="110616" y="167132"/>
                </a:lnTo>
                <a:lnTo>
                  <a:pt x="128269" y="167132"/>
                </a:lnTo>
                <a:lnTo>
                  <a:pt x="128269" y="79629"/>
                </a:lnTo>
                <a:lnTo>
                  <a:pt x="151129" y="79629"/>
                </a:lnTo>
                <a:lnTo>
                  <a:pt x="151129" y="64770"/>
                </a:lnTo>
                <a:lnTo>
                  <a:pt x="128269" y="64770"/>
                </a:lnTo>
                <a:lnTo>
                  <a:pt x="1282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33432" y="5162169"/>
            <a:ext cx="313055" cy="167005"/>
          </a:xfrm>
          <a:custGeom>
            <a:avLst/>
            <a:gdLst/>
            <a:ahLst/>
            <a:cxnLst/>
            <a:rect l="l" t="t" r="r" b="b"/>
            <a:pathLst>
              <a:path w="313054" h="167004">
                <a:moveTo>
                  <a:pt x="196850" y="114045"/>
                </a:moveTo>
                <a:lnTo>
                  <a:pt x="179197" y="114045"/>
                </a:lnTo>
                <a:lnTo>
                  <a:pt x="179197" y="162940"/>
                </a:lnTo>
                <a:lnTo>
                  <a:pt x="295656" y="162940"/>
                </a:lnTo>
                <a:lnTo>
                  <a:pt x="295656" y="148462"/>
                </a:lnTo>
                <a:lnTo>
                  <a:pt x="196850" y="148462"/>
                </a:lnTo>
                <a:lnTo>
                  <a:pt x="196850" y="114045"/>
                </a:lnTo>
                <a:close/>
              </a:path>
              <a:path w="313054" h="167004">
                <a:moveTo>
                  <a:pt x="246507" y="97662"/>
                </a:moveTo>
                <a:lnTo>
                  <a:pt x="228600" y="97662"/>
                </a:lnTo>
                <a:lnTo>
                  <a:pt x="228600" y="130047"/>
                </a:lnTo>
                <a:lnTo>
                  <a:pt x="246507" y="130047"/>
                </a:lnTo>
                <a:lnTo>
                  <a:pt x="246507" y="97662"/>
                </a:lnTo>
                <a:close/>
              </a:path>
              <a:path w="313054" h="167004">
                <a:moveTo>
                  <a:pt x="312547" y="83311"/>
                </a:moveTo>
                <a:lnTo>
                  <a:pt x="160020" y="83311"/>
                </a:lnTo>
                <a:lnTo>
                  <a:pt x="160020" y="97662"/>
                </a:lnTo>
                <a:lnTo>
                  <a:pt x="312547" y="97662"/>
                </a:lnTo>
                <a:lnTo>
                  <a:pt x="312547" y="83311"/>
                </a:lnTo>
                <a:close/>
              </a:path>
              <a:path w="313054" h="167004">
                <a:moveTo>
                  <a:pt x="64770" y="102234"/>
                </a:moveTo>
                <a:lnTo>
                  <a:pt x="47117" y="102234"/>
                </a:lnTo>
                <a:lnTo>
                  <a:pt x="47117" y="161289"/>
                </a:lnTo>
                <a:lnTo>
                  <a:pt x="64770" y="161289"/>
                </a:lnTo>
                <a:lnTo>
                  <a:pt x="64770" y="102234"/>
                </a:lnTo>
                <a:close/>
              </a:path>
              <a:path w="313054" h="167004">
                <a:moveTo>
                  <a:pt x="0" y="88264"/>
                </a:moveTo>
                <a:lnTo>
                  <a:pt x="2413" y="102996"/>
                </a:lnTo>
                <a:lnTo>
                  <a:pt x="16128" y="102996"/>
                </a:lnTo>
                <a:lnTo>
                  <a:pt x="38989" y="102615"/>
                </a:lnTo>
                <a:lnTo>
                  <a:pt x="47117" y="102234"/>
                </a:lnTo>
                <a:lnTo>
                  <a:pt x="64770" y="102234"/>
                </a:lnTo>
                <a:lnTo>
                  <a:pt x="64770" y="101091"/>
                </a:lnTo>
                <a:lnTo>
                  <a:pt x="72390" y="100710"/>
                </a:lnTo>
                <a:lnTo>
                  <a:pt x="80137" y="99948"/>
                </a:lnTo>
                <a:lnTo>
                  <a:pt x="95758" y="98170"/>
                </a:lnTo>
                <a:lnTo>
                  <a:pt x="103377" y="97027"/>
                </a:lnTo>
                <a:lnTo>
                  <a:pt x="110998" y="95630"/>
                </a:lnTo>
                <a:lnTo>
                  <a:pt x="110269" y="88344"/>
                </a:lnTo>
                <a:lnTo>
                  <a:pt x="16367" y="88344"/>
                </a:lnTo>
                <a:lnTo>
                  <a:pt x="0" y="88264"/>
                </a:lnTo>
                <a:close/>
              </a:path>
              <a:path w="313054" h="167004">
                <a:moveTo>
                  <a:pt x="109727" y="82930"/>
                </a:moveTo>
                <a:lnTo>
                  <a:pt x="52847" y="87566"/>
                </a:lnTo>
                <a:lnTo>
                  <a:pt x="16367" y="88344"/>
                </a:lnTo>
                <a:lnTo>
                  <a:pt x="110269" y="88344"/>
                </a:lnTo>
                <a:lnTo>
                  <a:pt x="109727" y="82930"/>
                </a:lnTo>
                <a:close/>
              </a:path>
              <a:path w="313054" h="167004">
                <a:moveTo>
                  <a:pt x="236093" y="3682"/>
                </a:moveTo>
                <a:lnTo>
                  <a:pt x="195961" y="10540"/>
                </a:lnTo>
                <a:lnTo>
                  <a:pt x="176784" y="30606"/>
                </a:lnTo>
                <a:lnTo>
                  <a:pt x="176784" y="44449"/>
                </a:lnTo>
                <a:lnTo>
                  <a:pt x="211804" y="68871"/>
                </a:lnTo>
                <a:lnTo>
                  <a:pt x="236093" y="71246"/>
                </a:lnTo>
                <a:lnTo>
                  <a:pt x="244832" y="70931"/>
                </a:lnTo>
                <a:lnTo>
                  <a:pt x="283083" y="60578"/>
                </a:lnTo>
                <a:lnTo>
                  <a:pt x="286581" y="56895"/>
                </a:lnTo>
                <a:lnTo>
                  <a:pt x="227965" y="56895"/>
                </a:lnTo>
                <a:lnTo>
                  <a:pt x="220852" y="56133"/>
                </a:lnTo>
                <a:lnTo>
                  <a:pt x="214757" y="54482"/>
                </a:lnTo>
                <a:lnTo>
                  <a:pt x="208661" y="52958"/>
                </a:lnTo>
                <a:lnTo>
                  <a:pt x="203962" y="50799"/>
                </a:lnTo>
                <a:lnTo>
                  <a:pt x="200660" y="47878"/>
                </a:lnTo>
                <a:lnTo>
                  <a:pt x="197358" y="45084"/>
                </a:lnTo>
                <a:lnTo>
                  <a:pt x="195707" y="41528"/>
                </a:lnTo>
                <a:lnTo>
                  <a:pt x="195707" y="33400"/>
                </a:lnTo>
                <a:lnTo>
                  <a:pt x="197358" y="29844"/>
                </a:lnTo>
                <a:lnTo>
                  <a:pt x="203962" y="24002"/>
                </a:lnTo>
                <a:lnTo>
                  <a:pt x="208661" y="21716"/>
                </a:lnTo>
                <a:lnTo>
                  <a:pt x="220852" y="18668"/>
                </a:lnTo>
                <a:lnTo>
                  <a:pt x="227965" y="17779"/>
                </a:lnTo>
                <a:lnTo>
                  <a:pt x="286300" y="17779"/>
                </a:lnTo>
                <a:lnTo>
                  <a:pt x="283083" y="14477"/>
                </a:lnTo>
                <a:lnTo>
                  <a:pt x="244832" y="3944"/>
                </a:lnTo>
                <a:lnTo>
                  <a:pt x="236093" y="3682"/>
                </a:lnTo>
                <a:close/>
              </a:path>
              <a:path w="313054" h="167004">
                <a:moveTo>
                  <a:pt x="286300" y="17779"/>
                </a:moveTo>
                <a:lnTo>
                  <a:pt x="236093" y="17779"/>
                </a:lnTo>
                <a:lnTo>
                  <a:pt x="244929" y="18166"/>
                </a:lnTo>
                <a:lnTo>
                  <a:pt x="252777" y="19161"/>
                </a:lnTo>
                <a:lnTo>
                  <a:pt x="276521" y="41528"/>
                </a:lnTo>
                <a:lnTo>
                  <a:pt x="276478" y="43560"/>
                </a:lnTo>
                <a:lnTo>
                  <a:pt x="236093" y="56895"/>
                </a:lnTo>
                <a:lnTo>
                  <a:pt x="286581" y="56895"/>
                </a:lnTo>
                <a:lnTo>
                  <a:pt x="287909" y="55498"/>
                </a:lnTo>
                <a:lnTo>
                  <a:pt x="292735" y="50545"/>
                </a:lnTo>
                <a:lnTo>
                  <a:pt x="295148" y="44449"/>
                </a:lnTo>
                <a:lnTo>
                  <a:pt x="295148" y="30606"/>
                </a:lnTo>
                <a:lnTo>
                  <a:pt x="292735" y="24510"/>
                </a:lnTo>
                <a:lnTo>
                  <a:pt x="287909" y="19430"/>
                </a:lnTo>
                <a:lnTo>
                  <a:pt x="286300" y="17779"/>
                </a:lnTo>
                <a:close/>
              </a:path>
              <a:path w="313054" h="167004">
                <a:moveTo>
                  <a:pt x="64135" y="6857"/>
                </a:moveTo>
                <a:lnTo>
                  <a:pt x="45974" y="6857"/>
                </a:lnTo>
                <a:lnTo>
                  <a:pt x="45847" y="23240"/>
                </a:lnTo>
                <a:lnTo>
                  <a:pt x="44196" y="29590"/>
                </a:lnTo>
                <a:lnTo>
                  <a:pt x="40894" y="35432"/>
                </a:lnTo>
                <a:lnTo>
                  <a:pt x="37465" y="41401"/>
                </a:lnTo>
                <a:lnTo>
                  <a:pt x="32639" y="46608"/>
                </a:lnTo>
                <a:lnTo>
                  <a:pt x="26325" y="50990"/>
                </a:lnTo>
                <a:lnTo>
                  <a:pt x="20066" y="55371"/>
                </a:lnTo>
                <a:lnTo>
                  <a:pt x="12573" y="58800"/>
                </a:lnTo>
                <a:lnTo>
                  <a:pt x="3683" y="61213"/>
                </a:lnTo>
                <a:lnTo>
                  <a:pt x="12446" y="74929"/>
                </a:lnTo>
                <a:lnTo>
                  <a:pt x="48212" y="52228"/>
                </a:lnTo>
                <a:lnTo>
                  <a:pt x="55245" y="40893"/>
                </a:lnTo>
                <a:lnTo>
                  <a:pt x="74289" y="40893"/>
                </a:lnTo>
                <a:lnTo>
                  <a:pt x="70189" y="36012"/>
                </a:lnTo>
                <a:lnTo>
                  <a:pt x="66817" y="29940"/>
                </a:lnTo>
                <a:lnTo>
                  <a:pt x="64803" y="23439"/>
                </a:lnTo>
                <a:lnTo>
                  <a:pt x="64135" y="16509"/>
                </a:lnTo>
                <a:lnTo>
                  <a:pt x="64135" y="6857"/>
                </a:lnTo>
                <a:close/>
              </a:path>
              <a:path w="313054" h="167004">
                <a:moveTo>
                  <a:pt x="74289" y="40893"/>
                </a:moveTo>
                <a:lnTo>
                  <a:pt x="55245" y="40893"/>
                </a:lnTo>
                <a:lnTo>
                  <a:pt x="59055" y="48259"/>
                </a:lnTo>
                <a:lnTo>
                  <a:pt x="97155" y="71246"/>
                </a:lnTo>
                <a:lnTo>
                  <a:pt x="105283" y="57276"/>
                </a:lnTo>
                <a:lnTo>
                  <a:pt x="95948" y="54482"/>
                </a:lnTo>
                <a:lnTo>
                  <a:pt x="87868" y="50990"/>
                </a:lnTo>
                <a:lnTo>
                  <a:pt x="80833" y="46704"/>
                </a:lnTo>
                <a:lnTo>
                  <a:pt x="74930" y="41655"/>
                </a:lnTo>
                <a:lnTo>
                  <a:pt x="74289" y="40893"/>
                </a:lnTo>
                <a:close/>
              </a:path>
              <a:path w="313054" h="167004">
                <a:moveTo>
                  <a:pt x="138811" y="0"/>
                </a:moveTo>
                <a:lnTo>
                  <a:pt x="121285" y="0"/>
                </a:lnTo>
                <a:lnTo>
                  <a:pt x="121285" y="166496"/>
                </a:lnTo>
                <a:lnTo>
                  <a:pt x="138811" y="166496"/>
                </a:lnTo>
                <a:lnTo>
                  <a:pt x="1388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84565" y="5390515"/>
            <a:ext cx="793115" cy="167005"/>
          </a:xfrm>
          <a:custGeom>
            <a:avLst/>
            <a:gdLst/>
            <a:ahLst/>
            <a:cxnLst/>
            <a:rect l="l" t="t" r="r" b="b"/>
            <a:pathLst>
              <a:path w="793115" h="167004">
                <a:moveTo>
                  <a:pt x="676655" y="113919"/>
                </a:moveTo>
                <a:lnTo>
                  <a:pt x="659002" y="113919"/>
                </a:lnTo>
                <a:lnTo>
                  <a:pt x="659002" y="162814"/>
                </a:lnTo>
                <a:lnTo>
                  <a:pt x="776224" y="162814"/>
                </a:lnTo>
                <a:lnTo>
                  <a:pt x="776224" y="148336"/>
                </a:lnTo>
                <a:lnTo>
                  <a:pt x="676655" y="148336"/>
                </a:lnTo>
                <a:lnTo>
                  <a:pt x="676655" y="113919"/>
                </a:lnTo>
                <a:close/>
              </a:path>
              <a:path w="793115" h="167004">
                <a:moveTo>
                  <a:pt x="367283" y="109093"/>
                </a:moveTo>
                <a:lnTo>
                  <a:pt x="349376" y="109093"/>
                </a:lnTo>
                <a:lnTo>
                  <a:pt x="349376" y="163195"/>
                </a:lnTo>
                <a:lnTo>
                  <a:pt x="463423" y="163195"/>
                </a:lnTo>
                <a:lnTo>
                  <a:pt x="463423" y="148844"/>
                </a:lnTo>
                <a:lnTo>
                  <a:pt x="367283" y="148844"/>
                </a:lnTo>
                <a:lnTo>
                  <a:pt x="367283" y="109093"/>
                </a:lnTo>
                <a:close/>
              </a:path>
              <a:path w="793115" h="167004">
                <a:moveTo>
                  <a:pt x="458469" y="254"/>
                </a:moveTo>
                <a:lnTo>
                  <a:pt x="440816" y="254"/>
                </a:lnTo>
                <a:lnTo>
                  <a:pt x="440816" y="121285"/>
                </a:lnTo>
                <a:lnTo>
                  <a:pt x="458469" y="121285"/>
                </a:lnTo>
                <a:lnTo>
                  <a:pt x="458469" y="254"/>
                </a:lnTo>
                <a:close/>
              </a:path>
              <a:path w="793115" h="167004">
                <a:moveTo>
                  <a:pt x="368045" y="11303"/>
                </a:moveTo>
                <a:lnTo>
                  <a:pt x="329564" y="31242"/>
                </a:lnTo>
                <a:lnTo>
                  <a:pt x="325627" y="37338"/>
                </a:lnTo>
                <a:lnTo>
                  <a:pt x="323595" y="44577"/>
                </a:lnTo>
                <a:lnTo>
                  <a:pt x="323595" y="60960"/>
                </a:lnTo>
                <a:lnTo>
                  <a:pt x="325627" y="68072"/>
                </a:lnTo>
                <a:lnTo>
                  <a:pt x="329564" y="74295"/>
                </a:lnTo>
                <a:lnTo>
                  <a:pt x="333375" y="80518"/>
                </a:lnTo>
                <a:lnTo>
                  <a:pt x="338708" y="85344"/>
                </a:lnTo>
                <a:lnTo>
                  <a:pt x="345312" y="88900"/>
                </a:lnTo>
                <a:lnTo>
                  <a:pt x="352043" y="92329"/>
                </a:lnTo>
                <a:lnTo>
                  <a:pt x="359536" y="94107"/>
                </a:lnTo>
                <a:lnTo>
                  <a:pt x="376427" y="94107"/>
                </a:lnTo>
                <a:lnTo>
                  <a:pt x="403678" y="78740"/>
                </a:lnTo>
                <a:lnTo>
                  <a:pt x="368045" y="78740"/>
                </a:lnTo>
                <a:lnTo>
                  <a:pt x="360044" y="78613"/>
                </a:lnTo>
                <a:lnTo>
                  <a:pt x="353567" y="76200"/>
                </a:lnTo>
                <a:lnTo>
                  <a:pt x="348614" y="71501"/>
                </a:lnTo>
                <a:lnTo>
                  <a:pt x="343534" y="66929"/>
                </a:lnTo>
                <a:lnTo>
                  <a:pt x="340994" y="60579"/>
                </a:lnTo>
                <a:lnTo>
                  <a:pt x="340994" y="44958"/>
                </a:lnTo>
                <a:lnTo>
                  <a:pt x="343534" y="38735"/>
                </a:lnTo>
                <a:lnTo>
                  <a:pt x="348614" y="34036"/>
                </a:lnTo>
                <a:lnTo>
                  <a:pt x="353567" y="29337"/>
                </a:lnTo>
                <a:lnTo>
                  <a:pt x="360044" y="26924"/>
                </a:lnTo>
                <a:lnTo>
                  <a:pt x="368045" y="26797"/>
                </a:lnTo>
                <a:lnTo>
                  <a:pt x="403678" y="26797"/>
                </a:lnTo>
                <a:lnTo>
                  <a:pt x="402589" y="25019"/>
                </a:lnTo>
                <a:lnTo>
                  <a:pt x="397255" y="20193"/>
                </a:lnTo>
                <a:lnTo>
                  <a:pt x="390651" y="16637"/>
                </a:lnTo>
                <a:lnTo>
                  <a:pt x="384048" y="13208"/>
                </a:lnTo>
                <a:lnTo>
                  <a:pt x="376427" y="11430"/>
                </a:lnTo>
                <a:lnTo>
                  <a:pt x="368045" y="11303"/>
                </a:lnTo>
                <a:close/>
              </a:path>
              <a:path w="793115" h="167004">
                <a:moveTo>
                  <a:pt x="403678" y="26797"/>
                </a:moveTo>
                <a:lnTo>
                  <a:pt x="373125" y="26797"/>
                </a:lnTo>
                <a:lnTo>
                  <a:pt x="377698" y="27940"/>
                </a:lnTo>
                <a:lnTo>
                  <a:pt x="385825" y="32258"/>
                </a:lnTo>
                <a:lnTo>
                  <a:pt x="389000" y="35306"/>
                </a:lnTo>
                <a:lnTo>
                  <a:pt x="391413" y="39116"/>
                </a:lnTo>
                <a:lnTo>
                  <a:pt x="393700" y="43053"/>
                </a:lnTo>
                <a:lnTo>
                  <a:pt x="394969" y="47498"/>
                </a:lnTo>
                <a:lnTo>
                  <a:pt x="394969" y="57912"/>
                </a:lnTo>
                <a:lnTo>
                  <a:pt x="368045" y="78740"/>
                </a:lnTo>
                <a:lnTo>
                  <a:pt x="403678" y="78740"/>
                </a:lnTo>
                <a:lnTo>
                  <a:pt x="410209" y="68072"/>
                </a:lnTo>
                <a:lnTo>
                  <a:pt x="412241" y="60960"/>
                </a:lnTo>
                <a:lnTo>
                  <a:pt x="412241" y="44577"/>
                </a:lnTo>
                <a:lnTo>
                  <a:pt x="410209" y="37338"/>
                </a:lnTo>
                <a:lnTo>
                  <a:pt x="406400" y="31242"/>
                </a:lnTo>
                <a:lnTo>
                  <a:pt x="403678" y="26797"/>
                </a:lnTo>
                <a:close/>
              </a:path>
              <a:path w="793115" h="167004">
                <a:moveTo>
                  <a:pt x="84454" y="109347"/>
                </a:moveTo>
                <a:lnTo>
                  <a:pt x="67182" y="109347"/>
                </a:lnTo>
                <a:lnTo>
                  <a:pt x="67182" y="166751"/>
                </a:lnTo>
                <a:lnTo>
                  <a:pt x="84454" y="166751"/>
                </a:lnTo>
                <a:lnTo>
                  <a:pt x="84454" y="109347"/>
                </a:lnTo>
                <a:close/>
              </a:path>
              <a:path w="793115" h="167004">
                <a:moveTo>
                  <a:pt x="152526" y="94742"/>
                </a:moveTo>
                <a:lnTo>
                  <a:pt x="0" y="94742"/>
                </a:lnTo>
                <a:lnTo>
                  <a:pt x="0" y="109347"/>
                </a:lnTo>
                <a:lnTo>
                  <a:pt x="152526" y="109347"/>
                </a:lnTo>
                <a:lnTo>
                  <a:pt x="152526" y="94742"/>
                </a:lnTo>
                <a:close/>
              </a:path>
              <a:path w="793115" h="167004">
                <a:moveTo>
                  <a:pt x="244475" y="107315"/>
                </a:moveTo>
                <a:lnTo>
                  <a:pt x="227202" y="107315"/>
                </a:lnTo>
                <a:lnTo>
                  <a:pt x="227202" y="166751"/>
                </a:lnTo>
                <a:lnTo>
                  <a:pt x="244475" y="166751"/>
                </a:lnTo>
                <a:lnTo>
                  <a:pt x="244475" y="107315"/>
                </a:lnTo>
                <a:close/>
              </a:path>
              <a:path w="793115" h="167004">
                <a:moveTo>
                  <a:pt x="312165" y="92837"/>
                </a:moveTo>
                <a:lnTo>
                  <a:pt x="160146" y="92837"/>
                </a:lnTo>
                <a:lnTo>
                  <a:pt x="160146" y="107315"/>
                </a:lnTo>
                <a:lnTo>
                  <a:pt x="312165" y="107315"/>
                </a:lnTo>
                <a:lnTo>
                  <a:pt x="312165" y="92837"/>
                </a:lnTo>
                <a:close/>
              </a:path>
              <a:path w="793115" h="167004">
                <a:moveTo>
                  <a:pt x="792606" y="83947"/>
                </a:moveTo>
                <a:lnTo>
                  <a:pt x="640079" y="83947"/>
                </a:lnTo>
                <a:lnTo>
                  <a:pt x="640079" y="98044"/>
                </a:lnTo>
                <a:lnTo>
                  <a:pt x="792606" y="98044"/>
                </a:lnTo>
                <a:lnTo>
                  <a:pt x="792606" y="83947"/>
                </a:lnTo>
                <a:close/>
              </a:path>
              <a:path w="793115" h="167004">
                <a:moveTo>
                  <a:pt x="75945" y="6350"/>
                </a:moveTo>
                <a:lnTo>
                  <a:pt x="35940" y="13843"/>
                </a:lnTo>
                <a:lnTo>
                  <a:pt x="16636" y="35814"/>
                </a:lnTo>
                <a:lnTo>
                  <a:pt x="16636" y="50927"/>
                </a:lnTo>
                <a:lnTo>
                  <a:pt x="51764" y="77491"/>
                </a:lnTo>
                <a:lnTo>
                  <a:pt x="75945" y="80010"/>
                </a:lnTo>
                <a:lnTo>
                  <a:pt x="84520" y="79726"/>
                </a:lnTo>
                <a:lnTo>
                  <a:pt x="122681" y="68326"/>
                </a:lnTo>
                <a:lnTo>
                  <a:pt x="124870" y="65913"/>
                </a:lnTo>
                <a:lnTo>
                  <a:pt x="67563" y="65913"/>
                </a:lnTo>
                <a:lnTo>
                  <a:pt x="60325" y="64897"/>
                </a:lnTo>
                <a:lnTo>
                  <a:pt x="48005" y="61341"/>
                </a:lnTo>
                <a:lnTo>
                  <a:pt x="43306" y="58801"/>
                </a:lnTo>
                <a:lnTo>
                  <a:pt x="39877" y="55372"/>
                </a:lnTo>
                <a:lnTo>
                  <a:pt x="36449" y="52070"/>
                </a:lnTo>
                <a:lnTo>
                  <a:pt x="34798" y="48006"/>
                </a:lnTo>
                <a:lnTo>
                  <a:pt x="34798" y="38608"/>
                </a:lnTo>
                <a:lnTo>
                  <a:pt x="36449" y="34544"/>
                </a:lnTo>
                <a:lnTo>
                  <a:pt x="39877" y="31242"/>
                </a:lnTo>
                <a:lnTo>
                  <a:pt x="43306" y="27813"/>
                </a:lnTo>
                <a:lnTo>
                  <a:pt x="48005" y="25146"/>
                </a:lnTo>
                <a:lnTo>
                  <a:pt x="54228" y="23368"/>
                </a:lnTo>
                <a:lnTo>
                  <a:pt x="60325" y="21463"/>
                </a:lnTo>
                <a:lnTo>
                  <a:pt x="67563" y="20574"/>
                </a:lnTo>
                <a:lnTo>
                  <a:pt x="75945" y="20447"/>
                </a:lnTo>
                <a:lnTo>
                  <a:pt x="124755" y="20447"/>
                </a:lnTo>
                <a:lnTo>
                  <a:pt x="122681" y="18161"/>
                </a:lnTo>
                <a:lnTo>
                  <a:pt x="84520" y="6635"/>
                </a:lnTo>
                <a:lnTo>
                  <a:pt x="75945" y="6350"/>
                </a:lnTo>
                <a:close/>
              </a:path>
              <a:path w="793115" h="167004">
                <a:moveTo>
                  <a:pt x="124755" y="20447"/>
                </a:moveTo>
                <a:lnTo>
                  <a:pt x="75945" y="20447"/>
                </a:lnTo>
                <a:lnTo>
                  <a:pt x="84200" y="20574"/>
                </a:lnTo>
                <a:lnTo>
                  <a:pt x="91439" y="21463"/>
                </a:lnTo>
                <a:lnTo>
                  <a:pt x="97535" y="23368"/>
                </a:lnTo>
                <a:lnTo>
                  <a:pt x="103758" y="25146"/>
                </a:lnTo>
                <a:lnTo>
                  <a:pt x="108584" y="27813"/>
                </a:lnTo>
                <a:lnTo>
                  <a:pt x="112013" y="31242"/>
                </a:lnTo>
                <a:lnTo>
                  <a:pt x="115442" y="34544"/>
                </a:lnTo>
                <a:lnTo>
                  <a:pt x="117093" y="38608"/>
                </a:lnTo>
                <a:lnTo>
                  <a:pt x="117093" y="48006"/>
                </a:lnTo>
                <a:lnTo>
                  <a:pt x="115442" y="52070"/>
                </a:lnTo>
                <a:lnTo>
                  <a:pt x="112013" y="55372"/>
                </a:lnTo>
                <a:lnTo>
                  <a:pt x="108584" y="58801"/>
                </a:lnTo>
                <a:lnTo>
                  <a:pt x="103758" y="61341"/>
                </a:lnTo>
                <a:lnTo>
                  <a:pt x="91439" y="64897"/>
                </a:lnTo>
                <a:lnTo>
                  <a:pt x="84200" y="65913"/>
                </a:lnTo>
                <a:lnTo>
                  <a:pt x="124870" y="65913"/>
                </a:lnTo>
                <a:lnTo>
                  <a:pt x="132587" y="57404"/>
                </a:lnTo>
                <a:lnTo>
                  <a:pt x="135127" y="50927"/>
                </a:lnTo>
                <a:lnTo>
                  <a:pt x="135127" y="35814"/>
                </a:lnTo>
                <a:lnTo>
                  <a:pt x="132587" y="29210"/>
                </a:lnTo>
                <a:lnTo>
                  <a:pt x="127634" y="23622"/>
                </a:lnTo>
                <a:lnTo>
                  <a:pt x="124755" y="20447"/>
                </a:lnTo>
                <a:close/>
              </a:path>
              <a:path w="793115" h="167004">
                <a:moveTo>
                  <a:pt x="530859" y="33274"/>
                </a:moveTo>
                <a:lnTo>
                  <a:pt x="513714" y="33274"/>
                </a:lnTo>
                <a:lnTo>
                  <a:pt x="513714" y="44069"/>
                </a:lnTo>
                <a:lnTo>
                  <a:pt x="513476" y="52308"/>
                </a:lnTo>
                <a:lnTo>
                  <a:pt x="501832" y="95438"/>
                </a:lnTo>
                <a:lnTo>
                  <a:pt x="478027" y="119634"/>
                </a:lnTo>
                <a:lnTo>
                  <a:pt x="488950" y="132969"/>
                </a:lnTo>
                <a:lnTo>
                  <a:pt x="517366" y="99123"/>
                </a:lnTo>
                <a:lnTo>
                  <a:pt x="522604" y="83566"/>
                </a:lnTo>
                <a:lnTo>
                  <a:pt x="538710" y="83566"/>
                </a:lnTo>
                <a:lnTo>
                  <a:pt x="530859" y="44069"/>
                </a:lnTo>
                <a:lnTo>
                  <a:pt x="530859" y="33274"/>
                </a:lnTo>
                <a:close/>
              </a:path>
              <a:path w="793115" h="167004">
                <a:moveTo>
                  <a:pt x="538710" y="83566"/>
                </a:moveTo>
                <a:lnTo>
                  <a:pt x="522604" y="83566"/>
                </a:lnTo>
                <a:lnTo>
                  <a:pt x="525109" y="90612"/>
                </a:lnTo>
                <a:lnTo>
                  <a:pt x="550076" y="123634"/>
                </a:lnTo>
                <a:lnTo>
                  <a:pt x="556005" y="127254"/>
                </a:lnTo>
                <a:lnTo>
                  <a:pt x="566419" y="113665"/>
                </a:lnTo>
                <a:lnTo>
                  <a:pt x="560605" y="110239"/>
                </a:lnTo>
                <a:lnTo>
                  <a:pt x="555339" y="106267"/>
                </a:lnTo>
                <a:lnTo>
                  <a:pt x="550596" y="101770"/>
                </a:lnTo>
                <a:lnTo>
                  <a:pt x="546353" y="96774"/>
                </a:lnTo>
                <a:lnTo>
                  <a:pt x="542688" y="91271"/>
                </a:lnTo>
                <a:lnTo>
                  <a:pt x="539511" y="85423"/>
                </a:lnTo>
                <a:lnTo>
                  <a:pt x="538710" y="83566"/>
                </a:lnTo>
                <a:close/>
              </a:path>
              <a:path w="793115" h="167004">
                <a:moveTo>
                  <a:pt x="559815" y="19050"/>
                </a:moveTo>
                <a:lnTo>
                  <a:pt x="482473" y="19050"/>
                </a:lnTo>
                <a:lnTo>
                  <a:pt x="482473" y="33274"/>
                </a:lnTo>
                <a:lnTo>
                  <a:pt x="559815" y="33274"/>
                </a:lnTo>
                <a:lnTo>
                  <a:pt x="559815" y="19050"/>
                </a:lnTo>
                <a:close/>
              </a:path>
              <a:path w="793115" h="167004">
                <a:moveTo>
                  <a:pt x="677799" y="5969"/>
                </a:moveTo>
                <a:lnTo>
                  <a:pt x="660400" y="5969"/>
                </a:lnTo>
                <a:lnTo>
                  <a:pt x="660400" y="62865"/>
                </a:lnTo>
                <a:lnTo>
                  <a:pt x="775080" y="62865"/>
                </a:lnTo>
                <a:lnTo>
                  <a:pt x="775080" y="48768"/>
                </a:lnTo>
                <a:lnTo>
                  <a:pt x="677799" y="48768"/>
                </a:lnTo>
                <a:lnTo>
                  <a:pt x="677799" y="5969"/>
                </a:lnTo>
                <a:close/>
              </a:path>
              <a:path w="793115" h="167004">
                <a:moveTo>
                  <a:pt x="245617" y="5588"/>
                </a:moveTo>
                <a:lnTo>
                  <a:pt x="227202" y="5588"/>
                </a:lnTo>
                <a:lnTo>
                  <a:pt x="227202" y="14732"/>
                </a:lnTo>
                <a:lnTo>
                  <a:pt x="226949" y="22225"/>
                </a:lnTo>
                <a:lnTo>
                  <a:pt x="197484" y="52832"/>
                </a:lnTo>
                <a:lnTo>
                  <a:pt x="167512" y="61976"/>
                </a:lnTo>
                <a:lnTo>
                  <a:pt x="174498" y="76454"/>
                </a:lnTo>
                <a:lnTo>
                  <a:pt x="215264" y="61214"/>
                </a:lnTo>
                <a:lnTo>
                  <a:pt x="221592" y="55921"/>
                </a:lnTo>
                <a:lnTo>
                  <a:pt x="227837" y="50800"/>
                </a:lnTo>
                <a:lnTo>
                  <a:pt x="232790" y="44958"/>
                </a:lnTo>
                <a:lnTo>
                  <a:pt x="236474" y="38354"/>
                </a:lnTo>
                <a:lnTo>
                  <a:pt x="256048" y="38354"/>
                </a:lnTo>
                <a:lnTo>
                  <a:pt x="253745" y="35814"/>
                </a:lnTo>
                <a:lnTo>
                  <a:pt x="248411" y="29210"/>
                </a:lnTo>
                <a:lnTo>
                  <a:pt x="245617" y="22225"/>
                </a:lnTo>
                <a:lnTo>
                  <a:pt x="245617" y="5588"/>
                </a:lnTo>
                <a:close/>
              </a:path>
              <a:path w="793115" h="167004">
                <a:moveTo>
                  <a:pt x="256048" y="38354"/>
                </a:moveTo>
                <a:lnTo>
                  <a:pt x="236474" y="38354"/>
                </a:lnTo>
                <a:lnTo>
                  <a:pt x="240156" y="44958"/>
                </a:lnTo>
                <a:lnTo>
                  <a:pt x="272668" y="68961"/>
                </a:lnTo>
                <a:lnTo>
                  <a:pt x="298450" y="76454"/>
                </a:lnTo>
                <a:lnTo>
                  <a:pt x="305307" y="61976"/>
                </a:lnTo>
                <a:lnTo>
                  <a:pt x="297211" y="60545"/>
                </a:lnTo>
                <a:lnTo>
                  <a:pt x="289496" y="58531"/>
                </a:lnTo>
                <a:lnTo>
                  <a:pt x="258081" y="40596"/>
                </a:lnTo>
                <a:lnTo>
                  <a:pt x="256048" y="38354"/>
                </a:lnTo>
                <a:close/>
              </a:path>
              <a:path w="793115" h="167004">
                <a:moveTo>
                  <a:pt x="624204" y="81153"/>
                </a:moveTo>
                <a:lnTo>
                  <a:pt x="607313" y="81153"/>
                </a:lnTo>
                <a:lnTo>
                  <a:pt x="607313" y="166751"/>
                </a:lnTo>
                <a:lnTo>
                  <a:pt x="624204" y="166751"/>
                </a:lnTo>
                <a:lnTo>
                  <a:pt x="624204" y="81153"/>
                </a:lnTo>
                <a:close/>
              </a:path>
              <a:path w="793115" h="167004">
                <a:moveTo>
                  <a:pt x="587375" y="3175"/>
                </a:moveTo>
                <a:lnTo>
                  <a:pt x="570610" y="3175"/>
                </a:lnTo>
                <a:lnTo>
                  <a:pt x="570610" y="158496"/>
                </a:lnTo>
                <a:lnTo>
                  <a:pt x="587375" y="158496"/>
                </a:lnTo>
                <a:lnTo>
                  <a:pt x="587375" y="81153"/>
                </a:lnTo>
                <a:lnTo>
                  <a:pt x="624204" y="81153"/>
                </a:lnTo>
                <a:lnTo>
                  <a:pt x="624204" y="66294"/>
                </a:lnTo>
                <a:lnTo>
                  <a:pt x="587375" y="66294"/>
                </a:lnTo>
                <a:lnTo>
                  <a:pt x="587375" y="3175"/>
                </a:lnTo>
                <a:close/>
              </a:path>
              <a:path w="793115" h="167004">
                <a:moveTo>
                  <a:pt x="624204" y="0"/>
                </a:moveTo>
                <a:lnTo>
                  <a:pt x="607313" y="0"/>
                </a:lnTo>
                <a:lnTo>
                  <a:pt x="607313" y="66294"/>
                </a:lnTo>
                <a:lnTo>
                  <a:pt x="624204" y="66294"/>
                </a:lnTo>
                <a:lnTo>
                  <a:pt x="62420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36096" y="5161788"/>
            <a:ext cx="1199518" cy="39585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8797797" y="3336163"/>
            <a:ext cx="478790" cy="177800"/>
          </a:xfrm>
          <a:custGeom>
            <a:avLst/>
            <a:gdLst/>
            <a:ahLst/>
            <a:cxnLst/>
            <a:rect l="l" t="t" r="r" b="b"/>
            <a:pathLst>
              <a:path w="478790" h="177800">
                <a:moveTo>
                  <a:pt x="88392" y="112395"/>
                </a:moveTo>
                <a:lnTo>
                  <a:pt x="47117" y="118745"/>
                </a:lnTo>
                <a:lnTo>
                  <a:pt x="35454" y="127359"/>
                </a:lnTo>
                <a:lnTo>
                  <a:pt x="30733" y="132079"/>
                </a:lnTo>
                <a:lnTo>
                  <a:pt x="28321" y="137922"/>
                </a:lnTo>
                <a:lnTo>
                  <a:pt x="28321" y="151637"/>
                </a:lnTo>
                <a:lnTo>
                  <a:pt x="30733" y="157352"/>
                </a:lnTo>
                <a:lnTo>
                  <a:pt x="35559" y="162178"/>
                </a:lnTo>
                <a:lnTo>
                  <a:pt x="40258" y="167004"/>
                </a:lnTo>
                <a:lnTo>
                  <a:pt x="79297" y="176746"/>
                </a:lnTo>
                <a:lnTo>
                  <a:pt x="88392" y="176911"/>
                </a:lnTo>
                <a:lnTo>
                  <a:pt x="101723" y="176387"/>
                </a:lnTo>
                <a:lnTo>
                  <a:pt x="139263" y="163909"/>
                </a:lnTo>
                <a:lnTo>
                  <a:pt x="140605" y="162433"/>
                </a:lnTo>
                <a:lnTo>
                  <a:pt x="88392" y="162433"/>
                </a:lnTo>
                <a:lnTo>
                  <a:pt x="79057" y="162147"/>
                </a:lnTo>
                <a:lnTo>
                  <a:pt x="47117" y="150495"/>
                </a:lnTo>
                <a:lnTo>
                  <a:pt x="47117" y="139064"/>
                </a:lnTo>
                <a:lnTo>
                  <a:pt x="88392" y="127000"/>
                </a:lnTo>
                <a:lnTo>
                  <a:pt x="140636" y="127000"/>
                </a:lnTo>
                <a:lnTo>
                  <a:pt x="139263" y="125475"/>
                </a:lnTo>
                <a:lnTo>
                  <a:pt x="132333" y="120903"/>
                </a:lnTo>
                <a:lnTo>
                  <a:pt x="123717" y="117234"/>
                </a:lnTo>
                <a:lnTo>
                  <a:pt x="113506" y="114601"/>
                </a:lnTo>
                <a:lnTo>
                  <a:pt x="101723" y="112992"/>
                </a:lnTo>
                <a:lnTo>
                  <a:pt x="88392" y="112395"/>
                </a:lnTo>
                <a:close/>
              </a:path>
              <a:path w="478790" h="177800">
                <a:moveTo>
                  <a:pt x="140636" y="127000"/>
                </a:moveTo>
                <a:lnTo>
                  <a:pt x="88392" y="127000"/>
                </a:lnTo>
                <a:lnTo>
                  <a:pt x="97581" y="127359"/>
                </a:lnTo>
                <a:lnTo>
                  <a:pt x="105711" y="128254"/>
                </a:lnTo>
                <a:lnTo>
                  <a:pt x="112770" y="129696"/>
                </a:lnTo>
                <a:lnTo>
                  <a:pt x="118745" y="131699"/>
                </a:lnTo>
                <a:lnTo>
                  <a:pt x="125983" y="134747"/>
                </a:lnTo>
                <a:lnTo>
                  <a:pt x="129667" y="139064"/>
                </a:lnTo>
                <a:lnTo>
                  <a:pt x="129667" y="150495"/>
                </a:lnTo>
                <a:lnTo>
                  <a:pt x="88392" y="162433"/>
                </a:lnTo>
                <a:lnTo>
                  <a:pt x="140605" y="162433"/>
                </a:lnTo>
                <a:lnTo>
                  <a:pt x="144240" y="158432"/>
                </a:lnTo>
                <a:lnTo>
                  <a:pt x="147264" y="152098"/>
                </a:lnTo>
                <a:lnTo>
                  <a:pt x="148335" y="144907"/>
                </a:lnTo>
                <a:lnTo>
                  <a:pt x="147264" y="137477"/>
                </a:lnTo>
                <a:lnTo>
                  <a:pt x="144240" y="131000"/>
                </a:lnTo>
                <a:lnTo>
                  <a:pt x="140636" y="127000"/>
                </a:lnTo>
                <a:close/>
              </a:path>
              <a:path w="478790" h="177800">
                <a:moveTo>
                  <a:pt x="333121" y="123825"/>
                </a:moveTo>
                <a:lnTo>
                  <a:pt x="335406" y="139573"/>
                </a:lnTo>
                <a:lnTo>
                  <a:pt x="370331" y="139191"/>
                </a:lnTo>
                <a:lnTo>
                  <a:pt x="379930" y="138908"/>
                </a:lnTo>
                <a:lnTo>
                  <a:pt x="419871" y="136108"/>
                </a:lnTo>
                <a:lnTo>
                  <a:pt x="450215" y="131572"/>
                </a:lnTo>
                <a:lnTo>
                  <a:pt x="449423" y="123874"/>
                </a:lnTo>
                <a:lnTo>
                  <a:pt x="341429" y="123874"/>
                </a:lnTo>
                <a:lnTo>
                  <a:pt x="333121" y="123825"/>
                </a:lnTo>
                <a:close/>
              </a:path>
              <a:path w="478790" h="177800">
                <a:moveTo>
                  <a:pt x="448818" y="117983"/>
                </a:moveTo>
                <a:lnTo>
                  <a:pt x="398597" y="122517"/>
                </a:lnTo>
                <a:lnTo>
                  <a:pt x="341429" y="123874"/>
                </a:lnTo>
                <a:lnTo>
                  <a:pt x="449423" y="123874"/>
                </a:lnTo>
                <a:lnTo>
                  <a:pt x="448818" y="117983"/>
                </a:lnTo>
                <a:close/>
              </a:path>
              <a:path w="478790" h="177800">
                <a:moveTo>
                  <a:pt x="389890" y="12700"/>
                </a:moveTo>
                <a:lnTo>
                  <a:pt x="351917" y="26415"/>
                </a:lnTo>
                <a:lnTo>
                  <a:pt x="347852" y="32765"/>
                </a:lnTo>
                <a:lnTo>
                  <a:pt x="343661" y="39115"/>
                </a:lnTo>
                <a:lnTo>
                  <a:pt x="341629" y="46482"/>
                </a:lnTo>
                <a:lnTo>
                  <a:pt x="341629" y="63119"/>
                </a:lnTo>
                <a:lnTo>
                  <a:pt x="343661" y="70485"/>
                </a:lnTo>
                <a:lnTo>
                  <a:pt x="347852" y="76835"/>
                </a:lnTo>
                <a:lnTo>
                  <a:pt x="351917" y="83185"/>
                </a:lnTo>
                <a:lnTo>
                  <a:pt x="389890" y="97154"/>
                </a:lnTo>
                <a:lnTo>
                  <a:pt x="396746" y="96801"/>
                </a:lnTo>
                <a:lnTo>
                  <a:pt x="429280" y="80772"/>
                </a:lnTo>
                <a:lnTo>
                  <a:pt x="389890" y="80772"/>
                </a:lnTo>
                <a:lnTo>
                  <a:pt x="384048" y="80645"/>
                </a:lnTo>
                <a:lnTo>
                  <a:pt x="378968" y="79628"/>
                </a:lnTo>
                <a:lnTo>
                  <a:pt x="370077" y="75311"/>
                </a:lnTo>
                <a:lnTo>
                  <a:pt x="366522" y="72389"/>
                </a:lnTo>
                <a:lnTo>
                  <a:pt x="363981" y="68452"/>
                </a:lnTo>
                <a:lnTo>
                  <a:pt x="361442" y="64642"/>
                </a:lnTo>
                <a:lnTo>
                  <a:pt x="360172" y="60071"/>
                </a:lnTo>
                <a:lnTo>
                  <a:pt x="360172" y="49529"/>
                </a:lnTo>
                <a:lnTo>
                  <a:pt x="361442" y="44958"/>
                </a:lnTo>
                <a:lnTo>
                  <a:pt x="363981" y="41148"/>
                </a:lnTo>
                <a:lnTo>
                  <a:pt x="366522" y="37211"/>
                </a:lnTo>
                <a:lnTo>
                  <a:pt x="370077" y="34289"/>
                </a:lnTo>
                <a:lnTo>
                  <a:pt x="378968" y="29972"/>
                </a:lnTo>
                <a:lnTo>
                  <a:pt x="384048" y="28956"/>
                </a:lnTo>
                <a:lnTo>
                  <a:pt x="389890" y="28828"/>
                </a:lnTo>
                <a:lnTo>
                  <a:pt x="429280" y="28828"/>
                </a:lnTo>
                <a:lnTo>
                  <a:pt x="427735" y="26415"/>
                </a:lnTo>
                <a:lnTo>
                  <a:pt x="396746" y="13013"/>
                </a:lnTo>
                <a:lnTo>
                  <a:pt x="389890" y="12700"/>
                </a:lnTo>
                <a:close/>
              </a:path>
              <a:path w="478790" h="177800">
                <a:moveTo>
                  <a:pt x="429280" y="28828"/>
                </a:moveTo>
                <a:lnTo>
                  <a:pt x="389890" y="28828"/>
                </a:lnTo>
                <a:lnTo>
                  <a:pt x="395731" y="28956"/>
                </a:lnTo>
                <a:lnTo>
                  <a:pt x="400811" y="29972"/>
                </a:lnTo>
                <a:lnTo>
                  <a:pt x="405256" y="32131"/>
                </a:lnTo>
                <a:lnTo>
                  <a:pt x="409828" y="34289"/>
                </a:lnTo>
                <a:lnTo>
                  <a:pt x="413257" y="37211"/>
                </a:lnTo>
                <a:lnTo>
                  <a:pt x="415798" y="41148"/>
                </a:lnTo>
                <a:lnTo>
                  <a:pt x="418465" y="44958"/>
                </a:lnTo>
                <a:lnTo>
                  <a:pt x="419734" y="49529"/>
                </a:lnTo>
                <a:lnTo>
                  <a:pt x="419734" y="60071"/>
                </a:lnTo>
                <a:lnTo>
                  <a:pt x="418465" y="64642"/>
                </a:lnTo>
                <a:lnTo>
                  <a:pt x="415798" y="68452"/>
                </a:lnTo>
                <a:lnTo>
                  <a:pt x="413257" y="72389"/>
                </a:lnTo>
                <a:lnTo>
                  <a:pt x="409828" y="75311"/>
                </a:lnTo>
                <a:lnTo>
                  <a:pt x="405256" y="77470"/>
                </a:lnTo>
                <a:lnTo>
                  <a:pt x="400811" y="79628"/>
                </a:lnTo>
                <a:lnTo>
                  <a:pt x="395731" y="80645"/>
                </a:lnTo>
                <a:lnTo>
                  <a:pt x="389890" y="80772"/>
                </a:lnTo>
                <a:lnTo>
                  <a:pt x="429280" y="80772"/>
                </a:lnTo>
                <a:lnTo>
                  <a:pt x="431800" y="76835"/>
                </a:lnTo>
                <a:lnTo>
                  <a:pt x="435991" y="70485"/>
                </a:lnTo>
                <a:lnTo>
                  <a:pt x="438023" y="63119"/>
                </a:lnTo>
                <a:lnTo>
                  <a:pt x="438023" y="46482"/>
                </a:lnTo>
                <a:lnTo>
                  <a:pt x="435991" y="39115"/>
                </a:lnTo>
                <a:lnTo>
                  <a:pt x="431800" y="32765"/>
                </a:lnTo>
                <a:lnTo>
                  <a:pt x="429280" y="28828"/>
                </a:lnTo>
                <a:close/>
              </a:path>
              <a:path w="478790" h="177800">
                <a:moveTo>
                  <a:pt x="147700" y="0"/>
                </a:moveTo>
                <a:lnTo>
                  <a:pt x="128904" y="0"/>
                </a:lnTo>
                <a:lnTo>
                  <a:pt x="128904" y="30861"/>
                </a:lnTo>
                <a:lnTo>
                  <a:pt x="101853" y="30861"/>
                </a:lnTo>
                <a:lnTo>
                  <a:pt x="101853" y="45847"/>
                </a:lnTo>
                <a:lnTo>
                  <a:pt x="128904" y="45847"/>
                </a:lnTo>
                <a:lnTo>
                  <a:pt x="128904" y="63119"/>
                </a:lnTo>
                <a:lnTo>
                  <a:pt x="101853" y="63119"/>
                </a:lnTo>
                <a:lnTo>
                  <a:pt x="101853" y="78104"/>
                </a:lnTo>
                <a:lnTo>
                  <a:pt x="128904" y="78104"/>
                </a:lnTo>
                <a:lnTo>
                  <a:pt x="128904" y="109092"/>
                </a:lnTo>
                <a:lnTo>
                  <a:pt x="147700" y="109092"/>
                </a:lnTo>
                <a:lnTo>
                  <a:pt x="147700" y="0"/>
                </a:lnTo>
                <a:close/>
              </a:path>
              <a:path w="478790" h="177800">
                <a:moveTo>
                  <a:pt x="39877" y="28066"/>
                </a:moveTo>
                <a:lnTo>
                  <a:pt x="21590" y="28066"/>
                </a:lnTo>
                <a:lnTo>
                  <a:pt x="21590" y="83947"/>
                </a:lnTo>
                <a:lnTo>
                  <a:pt x="0" y="84074"/>
                </a:lnTo>
                <a:lnTo>
                  <a:pt x="2412" y="99695"/>
                </a:lnTo>
                <a:lnTo>
                  <a:pt x="9818" y="99744"/>
                </a:lnTo>
                <a:lnTo>
                  <a:pt x="25630" y="99605"/>
                </a:lnTo>
                <a:lnTo>
                  <a:pt x="78468" y="96978"/>
                </a:lnTo>
                <a:lnTo>
                  <a:pt x="104775" y="93852"/>
                </a:lnTo>
                <a:lnTo>
                  <a:pt x="104235" y="83692"/>
                </a:lnTo>
                <a:lnTo>
                  <a:pt x="39877" y="83692"/>
                </a:lnTo>
                <a:lnTo>
                  <a:pt x="39877" y="28066"/>
                </a:lnTo>
                <a:close/>
              </a:path>
              <a:path w="478790" h="177800">
                <a:moveTo>
                  <a:pt x="82169" y="28066"/>
                </a:moveTo>
                <a:lnTo>
                  <a:pt x="64134" y="28066"/>
                </a:lnTo>
                <a:lnTo>
                  <a:pt x="64134" y="82676"/>
                </a:lnTo>
                <a:lnTo>
                  <a:pt x="56006" y="83185"/>
                </a:lnTo>
                <a:lnTo>
                  <a:pt x="47878" y="83565"/>
                </a:lnTo>
                <a:lnTo>
                  <a:pt x="39877" y="83692"/>
                </a:lnTo>
                <a:lnTo>
                  <a:pt x="104235" y="83692"/>
                </a:lnTo>
                <a:lnTo>
                  <a:pt x="104134" y="81787"/>
                </a:lnTo>
                <a:lnTo>
                  <a:pt x="82169" y="81787"/>
                </a:lnTo>
                <a:lnTo>
                  <a:pt x="82169" y="28066"/>
                </a:lnTo>
                <a:close/>
              </a:path>
              <a:path w="478790" h="177800">
                <a:moveTo>
                  <a:pt x="104012" y="79501"/>
                </a:moveTo>
                <a:lnTo>
                  <a:pt x="97027" y="80390"/>
                </a:lnTo>
                <a:lnTo>
                  <a:pt x="89661" y="81152"/>
                </a:lnTo>
                <a:lnTo>
                  <a:pt x="82169" y="81787"/>
                </a:lnTo>
                <a:lnTo>
                  <a:pt x="104134" y="81787"/>
                </a:lnTo>
                <a:lnTo>
                  <a:pt x="104012" y="79501"/>
                </a:lnTo>
                <a:close/>
              </a:path>
              <a:path w="478790" h="177800">
                <a:moveTo>
                  <a:pt x="99186" y="12826"/>
                </a:moveTo>
                <a:lnTo>
                  <a:pt x="4952" y="12826"/>
                </a:lnTo>
                <a:lnTo>
                  <a:pt x="4952" y="28066"/>
                </a:lnTo>
                <a:lnTo>
                  <a:pt x="99186" y="28066"/>
                </a:lnTo>
                <a:lnTo>
                  <a:pt x="99186" y="12826"/>
                </a:lnTo>
                <a:close/>
              </a:path>
              <a:path w="478790" h="177800">
                <a:moveTo>
                  <a:pt x="257809" y="18541"/>
                </a:moveTo>
                <a:lnTo>
                  <a:pt x="175132" y="18541"/>
                </a:lnTo>
                <a:lnTo>
                  <a:pt x="175132" y="34162"/>
                </a:lnTo>
                <a:lnTo>
                  <a:pt x="238632" y="34162"/>
                </a:lnTo>
                <a:lnTo>
                  <a:pt x="236251" y="49258"/>
                </a:lnTo>
                <a:lnTo>
                  <a:pt x="217677" y="89281"/>
                </a:lnTo>
                <a:lnTo>
                  <a:pt x="181834" y="121034"/>
                </a:lnTo>
                <a:lnTo>
                  <a:pt x="166116" y="129794"/>
                </a:lnTo>
                <a:lnTo>
                  <a:pt x="176656" y="144525"/>
                </a:lnTo>
                <a:lnTo>
                  <a:pt x="214000" y="119844"/>
                </a:lnTo>
                <a:lnTo>
                  <a:pt x="239093" y="89915"/>
                </a:lnTo>
                <a:lnTo>
                  <a:pt x="255793" y="43672"/>
                </a:lnTo>
                <a:lnTo>
                  <a:pt x="257307" y="31255"/>
                </a:lnTo>
                <a:lnTo>
                  <a:pt x="257809" y="18541"/>
                </a:lnTo>
                <a:close/>
              </a:path>
              <a:path w="478790" h="177800">
                <a:moveTo>
                  <a:pt x="478790" y="0"/>
                </a:moveTo>
                <a:lnTo>
                  <a:pt x="459994" y="0"/>
                </a:lnTo>
                <a:lnTo>
                  <a:pt x="459994" y="177673"/>
                </a:lnTo>
                <a:lnTo>
                  <a:pt x="478790" y="177673"/>
                </a:lnTo>
                <a:lnTo>
                  <a:pt x="478790" y="0"/>
                </a:lnTo>
                <a:close/>
              </a:path>
              <a:path w="478790" h="177800">
                <a:moveTo>
                  <a:pt x="304165" y="0"/>
                </a:moveTo>
                <a:lnTo>
                  <a:pt x="285369" y="0"/>
                </a:lnTo>
                <a:lnTo>
                  <a:pt x="285369" y="177164"/>
                </a:lnTo>
                <a:lnTo>
                  <a:pt x="304165" y="177164"/>
                </a:lnTo>
                <a:lnTo>
                  <a:pt x="304165" y="86233"/>
                </a:lnTo>
                <a:lnTo>
                  <a:pt x="331597" y="86233"/>
                </a:lnTo>
                <a:lnTo>
                  <a:pt x="331597" y="70612"/>
                </a:lnTo>
                <a:lnTo>
                  <a:pt x="304165" y="70612"/>
                </a:lnTo>
                <a:lnTo>
                  <a:pt x="3041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332721" y="3336163"/>
            <a:ext cx="1770887" cy="177673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8800300" y="3618102"/>
            <a:ext cx="1012825" cy="177800"/>
          </a:xfrm>
          <a:custGeom>
            <a:avLst/>
            <a:gdLst/>
            <a:ahLst/>
            <a:cxnLst/>
            <a:rect l="l" t="t" r="r" b="b"/>
            <a:pathLst>
              <a:path w="1012825" h="177800">
                <a:moveTo>
                  <a:pt x="145199" y="127"/>
                </a:moveTo>
                <a:lnTo>
                  <a:pt x="126403" y="127"/>
                </a:lnTo>
                <a:lnTo>
                  <a:pt x="126403" y="26924"/>
                </a:lnTo>
                <a:lnTo>
                  <a:pt x="126403" y="42164"/>
                </a:lnTo>
                <a:lnTo>
                  <a:pt x="126403" y="69469"/>
                </a:lnTo>
                <a:lnTo>
                  <a:pt x="90589" y="69469"/>
                </a:lnTo>
                <a:lnTo>
                  <a:pt x="91224" y="67310"/>
                </a:lnTo>
                <a:lnTo>
                  <a:pt x="91732" y="65151"/>
                </a:lnTo>
                <a:lnTo>
                  <a:pt x="92113" y="62992"/>
                </a:lnTo>
                <a:lnTo>
                  <a:pt x="92621" y="58420"/>
                </a:lnTo>
                <a:lnTo>
                  <a:pt x="92621" y="53467"/>
                </a:lnTo>
                <a:lnTo>
                  <a:pt x="92367" y="51181"/>
                </a:lnTo>
                <a:lnTo>
                  <a:pt x="91986" y="48768"/>
                </a:lnTo>
                <a:lnTo>
                  <a:pt x="91732" y="46482"/>
                </a:lnTo>
                <a:lnTo>
                  <a:pt x="91224" y="44323"/>
                </a:lnTo>
                <a:lnTo>
                  <a:pt x="90589" y="42164"/>
                </a:lnTo>
                <a:lnTo>
                  <a:pt x="126403" y="42164"/>
                </a:lnTo>
                <a:lnTo>
                  <a:pt x="126403" y="26924"/>
                </a:lnTo>
                <a:lnTo>
                  <a:pt x="82334" y="26924"/>
                </a:lnTo>
                <a:lnTo>
                  <a:pt x="78016" y="21844"/>
                </a:lnTo>
                <a:lnTo>
                  <a:pt x="74460" y="19253"/>
                </a:lnTo>
                <a:lnTo>
                  <a:pt x="74460" y="50292"/>
                </a:lnTo>
                <a:lnTo>
                  <a:pt x="74460" y="61595"/>
                </a:lnTo>
                <a:lnTo>
                  <a:pt x="73317" y="66548"/>
                </a:lnTo>
                <a:lnTo>
                  <a:pt x="70777" y="70739"/>
                </a:lnTo>
                <a:lnTo>
                  <a:pt x="68364" y="74930"/>
                </a:lnTo>
                <a:lnTo>
                  <a:pt x="65062" y="78232"/>
                </a:lnTo>
                <a:lnTo>
                  <a:pt x="60871" y="80518"/>
                </a:lnTo>
                <a:lnTo>
                  <a:pt x="56680" y="82931"/>
                </a:lnTo>
                <a:lnTo>
                  <a:pt x="51854" y="84074"/>
                </a:lnTo>
                <a:lnTo>
                  <a:pt x="46393" y="84074"/>
                </a:lnTo>
                <a:lnTo>
                  <a:pt x="38011" y="83947"/>
                </a:lnTo>
                <a:lnTo>
                  <a:pt x="31153" y="81407"/>
                </a:lnTo>
                <a:lnTo>
                  <a:pt x="25946" y="76327"/>
                </a:lnTo>
                <a:lnTo>
                  <a:pt x="20739" y="71374"/>
                </a:lnTo>
                <a:lnTo>
                  <a:pt x="18161" y="64770"/>
                </a:lnTo>
                <a:lnTo>
                  <a:pt x="18046" y="62992"/>
                </a:lnTo>
                <a:lnTo>
                  <a:pt x="18072" y="47498"/>
                </a:lnTo>
                <a:lnTo>
                  <a:pt x="20739" y="40640"/>
                </a:lnTo>
                <a:lnTo>
                  <a:pt x="31153" y="30480"/>
                </a:lnTo>
                <a:lnTo>
                  <a:pt x="38011" y="27813"/>
                </a:lnTo>
                <a:lnTo>
                  <a:pt x="46393" y="27686"/>
                </a:lnTo>
                <a:lnTo>
                  <a:pt x="51854" y="27686"/>
                </a:lnTo>
                <a:lnTo>
                  <a:pt x="70777" y="41148"/>
                </a:lnTo>
                <a:lnTo>
                  <a:pt x="73317" y="45466"/>
                </a:lnTo>
                <a:lnTo>
                  <a:pt x="53886" y="10922"/>
                </a:lnTo>
                <a:lnTo>
                  <a:pt x="46393" y="10922"/>
                </a:lnTo>
                <a:lnTo>
                  <a:pt x="10071" y="25908"/>
                </a:lnTo>
                <a:lnTo>
                  <a:pt x="0" y="62992"/>
                </a:lnTo>
                <a:lnTo>
                  <a:pt x="127" y="65151"/>
                </a:lnTo>
                <a:lnTo>
                  <a:pt x="29502" y="98679"/>
                </a:lnTo>
                <a:lnTo>
                  <a:pt x="37503" y="100711"/>
                </a:lnTo>
                <a:lnTo>
                  <a:pt x="53886" y="100711"/>
                </a:lnTo>
                <a:lnTo>
                  <a:pt x="82461" y="84709"/>
                </a:lnTo>
                <a:lnTo>
                  <a:pt x="126403" y="84709"/>
                </a:lnTo>
                <a:lnTo>
                  <a:pt x="126403" y="130810"/>
                </a:lnTo>
                <a:lnTo>
                  <a:pt x="145199" y="130810"/>
                </a:lnTo>
                <a:lnTo>
                  <a:pt x="145199" y="84709"/>
                </a:lnTo>
                <a:lnTo>
                  <a:pt x="145199" y="84074"/>
                </a:lnTo>
                <a:lnTo>
                  <a:pt x="145199" y="69469"/>
                </a:lnTo>
                <a:lnTo>
                  <a:pt x="145199" y="42164"/>
                </a:lnTo>
                <a:lnTo>
                  <a:pt x="145199" y="27686"/>
                </a:lnTo>
                <a:lnTo>
                  <a:pt x="145199" y="26924"/>
                </a:lnTo>
                <a:lnTo>
                  <a:pt x="145199" y="127"/>
                </a:lnTo>
                <a:close/>
              </a:path>
              <a:path w="1012825" h="177800">
                <a:moveTo>
                  <a:pt x="150025" y="158369"/>
                </a:moveTo>
                <a:lnTo>
                  <a:pt x="48806" y="158369"/>
                </a:lnTo>
                <a:lnTo>
                  <a:pt x="48806" y="117094"/>
                </a:lnTo>
                <a:lnTo>
                  <a:pt x="30010" y="117094"/>
                </a:lnTo>
                <a:lnTo>
                  <a:pt x="30010" y="173609"/>
                </a:lnTo>
                <a:lnTo>
                  <a:pt x="150025" y="173609"/>
                </a:lnTo>
                <a:lnTo>
                  <a:pt x="150025" y="158369"/>
                </a:lnTo>
                <a:close/>
              </a:path>
              <a:path w="1012825" h="177800">
                <a:moveTo>
                  <a:pt x="325158" y="87122"/>
                </a:moveTo>
                <a:lnTo>
                  <a:pt x="299631" y="87122"/>
                </a:lnTo>
                <a:lnTo>
                  <a:pt x="301244" y="77965"/>
                </a:lnTo>
                <a:lnTo>
                  <a:pt x="302501" y="69316"/>
                </a:lnTo>
                <a:lnTo>
                  <a:pt x="304584" y="11049"/>
                </a:lnTo>
                <a:lnTo>
                  <a:pt x="183299" y="11049"/>
                </a:lnTo>
                <a:lnTo>
                  <a:pt x="183299" y="26543"/>
                </a:lnTo>
                <a:lnTo>
                  <a:pt x="286042" y="26543"/>
                </a:lnTo>
                <a:lnTo>
                  <a:pt x="285940" y="39674"/>
                </a:lnTo>
                <a:lnTo>
                  <a:pt x="282409" y="77965"/>
                </a:lnTo>
                <a:lnTo>
                  <a:pt x="280708" y="87122"/>
                </a:lnTo>
                <a:lnTo>
                  <a:pt x="163487" y="87122"/>
                </a:lnTo>
                <a:lnTo>
                  <a:pt x="163487" y="102489"/>
                </a:lnTo>
                <a:lnTo>
                  <a:pt x="234353" y="102489"/>
                </a:lnTo>
                <a:lnTo>
                  <a:pt x="234353" y="177546"/>
                </a:lnTo>
                <a:lnTo>
                  <a:pt x="253403" y="177546"/>
                </a:lnTo>
                <a:lnTo>
                  <a:pt x="253403" y="102489"/>
                </a:lnTo>
                <a:lnTo>
                  <a:pt x="325158" y="102489"/>
                </a:lnTo>
                <a:lnTo>
                  <a:pt x="325158" y="87122"/>
                </a:lnTo>
                <a:close/>
              </a:path>
              <a:path w="1012825" h="177800">
                <a:moveTo>
                  <a:pt x="436664" y="124333"/>
                </a:moveTo>
                <a:lnTo>
                  <a:pt x="403898" y="94081"/>
                </a:lnTo>
                <a:lnTo>
                  <a:pt x="391325" y="52197"/>
                </a:lnTo>
                <a:lnTo>
                  <a:pt x="391325" y="33401"/>
                </a:lnTo>
                <a:lnTo>
                  <a:pt x="429933" y="33401"/>
                </a:lnTo>
                <a:lnTo>
                  <a:pt x="429933" y="17780"/>
                </a:lnTo>
                <a:lnTo>
                  <a:pt x="332778" y="17780"/>
                </a:lnTo>
                <a:lnTo>
                  <a:pt x="332778" y="33401"/>
                </a:lnTo>
                <a:lnTo>
                  <a:pt x="372783" y="33401"/>
                </a:lnTo>
                <a:lnTo>
                  <a:pt x="372783" y="52197"/>
                </a:lnTo>
                <a:lnTo>
                  <a:pt x="363423" y="89916"/>
                </a:lnTo>
                <a:lnTo>
                  <a:pt x="339039" y="120637"/>
                </a:lnTo>
                <a:lnTo>
                  <a:pt x="326174" y="128651"/>
                </a:lnTo>
                <a:lnTo>
                  <a:pt x="337350" y="143510"/>
                </a:lnTo>
                <a:lnTo>
                  <a:pt x="344081" y="140081"/>
                </a:lnTo>
                <a:lnTo>
                  <a:pt x="350431" y="135509"/>
                </a:lnTo>
                <a:lnTo>
                  <a:pt x="356146" y="129794"/>
                </a:lnTo>
                <a:lnTo>
                  <a:pt x="361988" y="124079"/>
                </a:lnTo>
                <a:lnTo>
                  <a:pt x="382435" y="86106"/>
                </a:lnTo>
                <a:lnTo>
                  <a:pt x="385787" y="94716"/>
                </a:lnTo>
                <a:lnTo>
                  <a:pt x="411899" y="129895"/>
                </a:lnTo>
                <a:lnTo>
                  <a:pt x="425996" y="138938"/>
                </a:lnTo>
                <a:lnTo>
                  <a:pt x="436664" y="124333"/>
                </a:lnTo>
                <a:close/>
              </a:path>
              <a:path w="1012825" h="177800">
                <a:moveTo>
                  <a:pt x="496227" y="70231"/>
                </a:moveTo>
                <a:lnTo>
                  <a:pt x="467779" y="70231"/>
                </a:lnTo>
                <a:lnTo>
                  <a:pt x="467779" y="0"/>
                </a:lnTo>
                <a:lnTo>
                  <a:pt x="448983" y="0"/>
                </a:lnTo>
                <a:lnTo>
                  <a:pt x="448983" y="177292"/>
                </a:lnTo>
                <a:lnTo>
                  <a:pt x="467779" y="177292"/>
                </a:lnTo>
                <a:lnTo>
                  <a:pt x="467779" y="86106"/>
                </a:lnTo>
                <a:lnTo>
                  <a:pt x="496227" y="86106"/>
                </a:lnTo>
                <a:lnTo>
                  <a:pt x="496227" y="70231"/>
                </a:lnTo>
                <a:close/>
              </a:path>
              <a:path w="1012825" h="177800">
                <a:moveTo>
                  <a:pt x="642785" y="92202"/>
                </a:moveTo>
                <a:lnTo>
                  <a:pt x="607885" y="70104"/>
                </a:lnTo>
                <a:lnTo>
                  <a:pt x="603669" y="62611"/>
                </a:lnTo>
                <a:lnTo>
                  <a:pt x="599986" y="55880"/>
                </a:lnTo>
                <a:lnTo>
                  <a:pt x="598335" y="49276"/>
                </a:lnTo>
                <a:lnTo>
                  <a:pt x="598208" y="37846"/>
                </a:lnTo>
                <a:lnTo>
                  <a:pt x="637451" y="37846"/>
                </a:lnTo>
                <a:lnTo>
                  <a:pt x="637451" y="22733"/>
                </a:lnTo>
                <a:lnTo>
                  <a:pt x="598335" y="22733"/>
                </a:lnTo>
                <a:lnTo>
                  <a:pt x="598335" y="762"/>
                </a:lnTo>
                <a:lnTo>
                  <a:pt x="579412" y="762"/>
                </a:lnTo>
                <a:lnTo>
                  <a:pt x="579412" y="22733"/>
                </a:lnTo>
                <a:lnTo>
                  <a:pt x="540042" y="22733"/>
                </a:lnTo>
                <a:lnTo>
                  <a:pt x="540042" y="37846"/>
                </a:lnTo>
                <a:lnTo>
                  <a:pt x="579412" y="37846"/>
                </a:lnTo>
                <a:lnTo>
                  <a:pt x="579412" y="49276"/>
                </a:lnTo>
                <a:lnTo>
                  <a:pt x="558965" y="82677"/>
                </a:lnTo>
                <a:lnTo>
                  <a:pt x="535216" y="95377"/>
                </a:lnTo>
                <a:lnTo>
                  <a:pt x="544614" y="109982"/>
                </a:lnTo>
                <a:lnTo>
                  <a:pt x="577164" y="89115"/>
                </a:lnTo>
                <a:lnTo>
                  <a:pt x="589318" y="70104"/>
                </a:lnTo>
                <a:lnTo>
                  <a:pt x="592620" y="76377"/>
                </a:lnTo>
                <a:lnTo>
                  <a:pt x="626084" y="104305"/>
                </a:lnTo>
                <a:lnTo>
                  <a:pt x="633641" y="107061"/>
                </a:lnTo>
                <a:lnTo>
                  <a:pt x="642785" y="92202"/>
                </a:lnTo>
                <a:close/>
              </a:path>
              <a:path w="1012825" h="177800">
                <a:moveTo>
                  <a:pt x="679361" y="127"/>
                </a:moveTo>
                <a:lnTo>
                  <a:pt x="660565" y="127"/>
                </a:lnTo>
                <a:lnTo>
                  <a:pt x="660565" y="130810"/>
                </a:lnTo>
                <a:lnTo>
                  <a:pt x="679361" y="130810"/>
                </a:lnTo>
                <a:lnTo>
                  <a:pt x="679361" y="127"/>
                </a:lnTo>
                <a:close/>
              </a:path>
              <a:path w="1012825" h="177800">
                <a:moveTo>
                  <a:pt x="684695" y="158369"/>
                </a:moveTo>
                <a:lnTo>
                  <a:pt x="582333" y="158369"/>
                </a:lnTo>
                <a:lnTo>
                  <a:pt x="582333" y="118745"/>
                </a:lnTo>
                <a:lnTo>
                  <a:pt x="563410" y="118745"/>
                </a:lnTo>
                <a:lnTo>
                  <a:pt x="563410" y="173609"/>
                </a:lnTo>
                <a:lnTo>
                  <a:pt x="684695" y="173609"/>
                </a:lnTo>
                <a:lnTo>
                  <a:pt x="684695" y="158369"/>
                </a:lnTo>
                <a:close/>
              </a:path>
              <a:path w="1012825" h="177800">
                <a:moveTo>
                  <a:pt x="805853" y="20955"/>
                </a:moveTo>
                <a:lnTo>
                  <a:pt x="762165" y="20955"/>
                </a:lnTo>
                <a:lnTo>
                  <a:pt x="762165" y="381"/>
                </a:lnTo>
                <a:lnTo>
                  <a:pt x="743369" y="381"/>
                </a:lnTo>
                <a:lnTo>
                  <a:pt x="743369" y="20955"/>
                </a:lnTo>
                <a:lnTo>
                  <a:pt x="699554" y="20955"/>
                </a:lnTo>
                <a:lnTo>
                  <a:pt x="699554" y="35941"/>
                </a:lnTo>
                <a:lnTo>
                  <a:pt x="805853" y="35941"/>
                </a:lnTo>
                <a:lnTo>
                  <a:pt x="805853" y="20955"/>
                </a:lnTo>
                <a:close/>
              </a:path>
              <a:path w="1012825" h="177800">
                <a:moveTo>
                  <a:pt x="809663" y="137541"/>
                </a:moveTo>
                <a:lnTo>
                  <a:pt x="808748" y="127635"/>
                </a:lnTo>
                <a:lnTo>
                  <a:pt x="808393" y="123698"/>
                </a:lnTo>
                <a:lnTo>
                  <a:pt x="801027" y="124714"/>
                </a:lnTo>
                <a:lnTo>
                  <a:pt x="793407" y="125603"/>
                </a:lnTo>
                <a:lnTo>
                  <a:pt x="777913" y="126873"/>
                </a:lnTo>
                <a:lnTo>
                  <a:pt x="770039" y="127381"/>
                </a:lnTo>
                <a:lnTo>
                  <a:pt x="762165" y="127635"/>
                </a:lnTo>
                <a:lnTo>
                  <a:pt x="762165" y="110617"/>
                </a:lnTo>
                <a:lnTo>
                  <a:pt x="769378" y="109093"/>
                </a:lnTo>
                <a:lnTo>
                  <a:pt x="775792" y="106794"/>
                </a:lnTo>
                <a:lnTo>
                  <a:pt x="781431" y="103708"/>
                </a:lnTo>
                <a:lnTo>
                  <a:pt x="786295" y="99822"/>
                </a:lnTo>
                <a:lnTo>
                  <a:pt x="789813" y="96520"/>
                </a:lnTo>
                <a:lnTo>
                  <a:pt x="792264" y="94234"/>
                </a:lnTo>
                <a:lnTo>
                  <a:pt x="795312" y="87122"/>
                </a:lnTo>
                <a:lnTo>
                  <a:pt x="795388" y="84074"/>
                </a:lnTo>
                <a:lnTo>
                  <a:pt x="795439" y="71628"/>
                </a:lnTo>
                <a:lnTo>
                  <a:pt x="793661" y="65786"/>
                </a:lnTo>
                <a:lnTo>
                  <a:pt x="789978" y="60833"/>
                </a:lnTo>
                <a:lnTo>
                  <a:pt x="789241" y="59817"/>
                </a:lnTo>
                <a:lnTo>
                  <a:pt x="786422" y="55880"/>
                </a:lnTo>
                <a:lnTo>
                  <a:pt x="781469" y="52070"/>
                </a:lnTo>
                <a:lnTo>
                  <a:pt x="777532" y="50355"/>
                </a:lnTo>
                <a:lnTo>
                  <a:pt x="777532" y="72644"/>
                </a:lnTo>
                <a:lnTo>
                  <a:pt x="777532" y="84074"/>
                </a:lnTo>
                <a:lnTo>
                  <a:pt x="775246" y="88519"/>
                </a:lnTo>
                <a:lnTo>
                  <a:pt x="766356" y="94869"/>
                </a:lnTo>
                <a:lnTo>
                  <a:pt x="760387" y="96520"/>
                </a:lnTo>
                <a:lnTo>
                  <a:pt x="745274" y="96520"/>
                </a:lnTo>
                <a:lnTo>
                  <a:pt x="739305" y="94869"/>
                </a:lnTo>
                <a:lnTo>
                  <a:pt x="730415" y="88519"/>
                </a:lnTo>
                <a:lnTo>
                  <a:pt x="728256" y="84074"/>
                </a:lnTo>
                <a:lnTo>
                  <a:pt x="728256" y="72644"/>
                </a:lnTo>
                <a:lnTo>
                  <a:pt x="730415" y="68199"/>
                </a:lnTo>
                <a:lnTo>
                  <a:pt x="734860" y="64770"/>
                </a:lnTo>
                <a:lnTo>
                  <a:pt x="739305" y="61468"/>
                </a:lnTo>
                <a:lnTo>
                  <a:pt x="745274" y="59817"/>
                </a:lnTo>
                <a:lnTo>
                  <a:pt x="760387" y="59817"/>
                </a:lnTo>
                <a:lnTo>
                  <a:pt x="766356" y="61468"/>
                </a:lnTo>
                <a:lnTo>
                  <a:pt x="770801" y="64770"/>
                </a:lnTo>
                <a:lnTo>
                  <a:pt x="775246" y="68199"/>
                </a:lnTo>
                <a:lnTo>
                  <a:pt x="777532" y="72644"/>
                </a:lnTo>
                <a:lnTo>
                  <a:pt x="777532" y="50355"/>
                </a:lnTo>
                <a:lnTo>
                  <a:pt x="768642" y="46482"/>
                </a:lnTo>
                <a:lnTo>
                  <a:pt x="761276" y="45085"/>
                </a:lnTo>
                <a:lnTo>
                  <a:pt x="744385" y="45085"/>
                </a:lnTo>
                <a:lnTo>
                  <a:pt x="712254" y="65786"/>
                </a:lnTo>
                <a:lnTo>
                  <a:pt x="710476" y="71628"/>
                </a:lnTo>
                <a:lnTo>
                  <a:pt x="710526" y="87122"/>
                </a:lnTo>
                <a:lnTo>
                  <a:pt x="743369" y="110490"/>
                </a:lnTo>
                <a:lnTo>
                  <a:pt x="743369" y="128397"/>
                </a:lnTo>
                <a:lnTo>
                  <a:pt x="734860" y="128778"/>
                </a:lnTo>
                <a:lnTo>
                  <a:pt x="726605" y="128905"/>
                </a:lnTo>
                <a:lnTo>
                  <a:pt x="718604" y="128905"/>
                </a:lnTo>
                <a:lnTo>
                  <a:pt x="710730" y="129032"/>
                </a:lnTo>
                <a:lnTo>
                  <a:pt x="696252" y="129032"/>
                </a:lnTo>
                <a:lnTo>
                  <a:pt x="699173" y="144653"/>
                </a:lnTo>
                <a:lnTo>
                  <a:pt x="742035" y="144145"/>
                </a:lnTo>
                <a:lnTo>
                  <a:pt x="780453" y="141617"/>
                </a:lnTo>
                <a:lnTo>
                  <a:pt x="799934" y="139141"/>
                </a:lnTo>
                <a:lnTo>
                  <a:pt x="809663" y="137541"/>
                </a:lnTo>
                <a:close/>
              </a:path>
              <a:path w="1012825" h="177800">
                <a:moveTo>
                  <a:pt x="864019" y="74168"/>
                </a:moveTo>
                <a:lnTo>
                  <a:pt x="837349" y="74168"/>
                </a:lnTo>
                <a:lnTo>
                  <a:pt x="837349" y="0"/>
                </a:lnTo>
                <a:lnTo>
                  <a:pt x="818553" y="0"/>
                </a:lnTo>
                <a:lnTo>
                  <a:pt x="818553" y="177292"/>
                </a:lnTo>
                <a:lnTo>
                  <a:pt x="837349" y="177292"/>
                </a:lnTo>
                <a:lnTo>
                  <a:pt x="837349" y="90043"/>
                </a:lnTo>
                <a:lnTo>
                  <a:pt x="864019" y="90043"/>
                </a:lnTo>
                <a:lnTo>
                  <a:pt x="864019" y="74168"/>
                </a:lnTo>
                <a:close/>
              </a:path>
              <a:path w="1012825" h="177800">
                <a:moveTo>
                  <a:pt x="970826" y="84836"/>
                </a:moveTo>
                <a:lnTo>
                  <a:pt x="937133" y="60960"/>
                </a:lnTo>
                <a:lnTo>
                  <a:pt x="933234" y="53213"/>
                </a:lnTo>
                <a:lnTo>
                  <a:pt x="929805" y="46228"/>
                </a:lnTo>
                <a:lnTo>
                  <a:pt x="928027" y="38989"/>
                </a:lnTo>
                <a:lnTo>
                  <a:pt x="928027" y="26670"/>
                </a:lnTo>
                <a:lnTo>
                  <a:pt x="966000" y="26670"/>
                </a:lnTo>
                <a:lnTo>
                  <a:pt x="966000" y="11430"/>
                </a:lnTo>
                <a:lnTo>
                  <a:pt x="870496" y="11430"/>
                </a:lnTo>
                <a:lnTo>
                  <a:pt x="870496" y="26670"/>
                </a:lnTo>
                <a:lnTo>
                  <a:pt x="908850" y="26670"/>
                </a:lnTo>
                <a:lnTo>
                  <a:pt x="908850" y="39751"/>
                </a:lnTo>
                <a:lnTo>
                  <a:pt x="888276" y="75057"/>
                </a:lnTo>
                <a:lnTo>
                  <a:pt x="864654" y="88646"/>
                </a:lnTo>
                <a:lnTo>
                  <a:pt x="874433" y="103505"/>
                </a:lnTo>
                <a:lnTo>
                  <a:pt x="906894" y="80987"/>
                </a:lnTo>
                <a:lnTo>
                  <a:pt x="918756" y="60960"/>
                </a:lnTo>
                <a:lnTo>
                  <a:pt x="921994" y="67360"/>
                </a:lnTo>
                <a:lnTo>
                  <a:pt x="953858" y="96621"/>
                </a:lnTo>
                <a:lnTo>
                  <a:pt x="961047" y="99568"/>
                </a:lnTo>
                <a:lnTo>
                  <a:pt x="970826" y="84836"/>
                </a:lnTo>
                <a:close/>
              </a:path>
              <a:path w="1012825" h="177800">
                <a:moveTo>
                  <a:pt x="1012355" y="114935"/>
                </a:moveTo>
                <a:lnTo>
                  <a:pt x="892213" y="114935"/>
                </a:lnTo>
                <a:lnTo>
                  <a:pt x="892213" y="130175"/>
                </a:lnTo>
                <a:lnTo>
                  <a:pt x="993559" y="130175"/>
                </a:lnTo>
                <a:lnTo>
                  <a:pt x="993559" y="177292"/>
                </a:lnTo>
                <a:lnTo>
                  <a:pt x="1012355" y="177292"/>
                </a:lnTo>
                <a:lnTo>
                  <a:pt x="1012355" y="114935"/>
                </a:lnTo>
                <a:close/>
              </a:path>
              <a:path w="1012825" h="177800">
                <a:moveTo>
                  <a:pt x="1012355" y="0"/>
                </a:moveTo>
                <a:lnTo>
                  <a:pt x="993559" y="0"/>
                </a:lnTo>
                <a:lnTo>
                  <a:pt x="993559" y="45085"/>
                </a:lnTo>
                <a:lnTo>
                  <a:pt x="960666" y="45085"/>
                </a:lnTo>
                <a:lnTo>
                  <a:pt x="960666" y="60579"/>
                </a:lnTo>
                <a:lnTo>
                  <a:pt x="993559" y="60579"/>
                </a:lnTo>
                <a:lnTo>
                  <a:pt x="993559" y="106045"/>
                </a:lnTo>
                <a:lnTo>
                  <a:pt x="1012355" y="106045"/>
                </a:lnTo>
                <a:lnTo>
                  <a:pt x="10123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866121" y="3618103"/>
            <a:ext cx="485140" cy="177800"/>
          </a:xfrm>
          <a:custGeom>
            <a:avLst/>
            <a:gdLst/>
            <a:ahLst/>
            <a:cxnLst/>
            <a:rect l="l" t="t" r="r" b="b"/>
            <a:pathLst>
              <a:path w="485140" h="177800">
                <a:moveTo>
                  <a:pt x="329819" y="138303"/>
                </a:moveTo>
                <a:lnTo>
                  <a:pt x="167512" y="138303"/>
                </a:lnTo>
                <a:lnTo>
                  <a:pt x="167512" y="153924"/>
                </a:lnTo>
                <a:lnTo>
                  <a:pt x="329819" y="153924"/>
                </a:lnTo>
                <a:lnTo>
                  <a:pt x="329819" y="138303"/>
                </a:lnTo>
                <a:close/>
              </a:path>
              <a:path w="485140" h="177800">
                <a:moveTo>
                  <a:pt x="484885" y="114427"/>
                </a:moveTo>
                <a:lnTo>
                  <a:pt x="366268" y="114427"/>
                </a:lnTo>
                <a:lnTo>
                  <a:pt x="366268" y="175133"/>
                </a:lnTo>
                <a:lnTo>
                  <a:pt x="484885" y="175133"/>
                </a:lnTo>
                <a:lnTo>
                  <a:pt x="484885" y="159893"/>
                </a:lnTo>
                <a:lnTo>
                  <a:pt x="385063" y="159893"/>
                </a:lnTo>
                <a:lnTo>
                  <a:pt x="385063" y="129286"/>
                </a:lnTo>
                <a:lnTo>
                  <a:pt x="484885" y="129286"/>
                </a:lnTo>
                <a:lnTo>
                  <a:pt x="484885" y="114427"/>
                </a:lnTo>
                <a:close/>
              </a:path>
              <a:path w="485140" h="177800">
                <a:moveTo>
                  <a:pt x="484885" y="129286"/>
                </a:moveTo>
                <a:lnTo>
                  <a:pt x="466471" y="129286"/>
                </a:lnTo>
                <a:lnTo>
                  <a:pt x="466471" y="159893"/>
                </a:lnTo>
                <a:lnTo>
                  <a:pt x="484885" y="159893"/>
                </a:lnTo>
                <a:lnTo>
                  <a:pt x="484885" y="129286"/>
                </a:lnTo>
                <a:close/>
              </a:path>
              <a:path w="485140" h="177800">
                <a:moveTo>
                  <a:pt x="66548" y="14859"/>
                </a:moveTo>
                <a:lnTo>
                  <a:pt x="47498" y="14859"/>
                </a:lnTo>
                <a:lnTo>
                  <a:pt x="47498" y="45085"/>
                </a:lnTo>
                <a:lnTo>
                  <a:pt x="47099" y="53584"/>
                </a:lnTo>
                <a:lnTo>
                  <a:pt x="34226" y="93170"/>
                </a:lnTo>
                <a:lnTo>
                  <a:pt x="6834" y="121677"/>
                </a:lnTo>
                <a:lnTo>
                  <a:pt x="0" y="125222"/>
                </a:lnTo>
                <a:lnTo>
                  <a:pt x="11429" y="141097"/>
                </a:lnTo>
                <a:lnTo>
                  <a:pt x="44813" y="110172"/>
                </a:lnTo>
                <a:lnTo>
                  <a:pt x="57403" y="83312"/>
                </a:lnTo>
                <a:lnTo>
                  <a:pt x="75343" y="83312"/>
                </a:lnTo>
                <a:lnTo>
                  <a:pt x="66548" y="45085"/>
                </a:lnTo>
                <a:lnTo>
                  <a:pt x="66548" y="14859"/>
                </a:lnTo>
                <a:close/>
              </a:path>
              <a:path w="485140" h="177800">
                <a:moveTo>
                  <a:pt x="75343" y="83312"/>
                </a:moveTo>
                <a:lnTo>
                  <a:pt x="57403" y="83312"/>
                </a:lnTo>
                <a:lnTo>
                  <a:pt x="60878" y="92194"/>
                </a:lnTo>
                <a:lnTo>
                  <a:pt x="87693" y="128047"/>
                </a:lnTo>
                <a:lnTo>
                  <a:pt x="102107" y="137160"/>
                </a:lnTo>
                <a:lnTo>
                  <a:pt x="113410" y="122301"/>
                </a:lnTo>
                <a:lnTo>
                  <a:pt x="106672" y="118800"/>
                </a:lnTo>
                <a:lnTo>
                  <a:pt x="100361" y="114585"/>
                </a:lnTo>
                <a:lnTo>
                  <a:pt x="75757" y="84260"/>
                </a:lnTo>
                <a:lnTo>
                  <a:pt x="75343" y="83312"/>
                </a:lnTo>
                <a:close/>
              </a:path>
              <a:path w="485140" h="177800">
                <a:moveTo>
                  <a:pt x="257555" y="11684"/>
                </a:moveTo>
                <a:lnTo>
                  <a:pt x="237744" y="11684"/>
                </a:lnTo>
                <a:lnTo>
                  <a:pt x="237744" y="32385"/>
                </a:lnTo>
                <a:lnTo>
                  <a:pt x="235966" y="39370"/>
                </a:lnTo>
                <a:lnTo>
                  <a:pt x="232346" y="46228"/>
                </a:lnTo>
                <a:lnTo>
                  <a:pt x="228980" y="52959"/>
                </a:lnTo>
                <a:lnTo>
                  <a:pt x="224281" y="59055"/>
                </a:lnTo>
                <a:lnTo>
                  <a:pt x="191859" y="81859"/>
                </a:lnTo>
                <a:lnTo>
                  <a:pt x="173481" y="87503"/>
                </a:lnTo>
                <a:lnTo>
                  <a:pt x="181736" y="103124"/>
                </a:lnTo>
                <a:lnTo>
                  <a:pt x="221122" y="85169"/>
                </a:lnTo>
                <a:lnTo>
                  <a:pt x="247903" y="53467"/>
                </a:lnTo>
                <a:lnTo>
                  <a:pt x="266829" y="53467"/>
                </a:lnTo>
                <a:lnTo>
                  <a:pt x="266446" y="52959"/>
                </a:lnTo>
                <a:lnTo>
                  <a:pt x="262826" y="46101"/>
                </a:lnTo>
                <a:lnTo>
                  <a:pt x="259460" y="39370"/>
                </a:lnTo>
                <a:lnTo>
                  <a:pt x="257682" y="32385"/>
                </a:lnTo>
                <a:lnTo>
                  <a:pt x="257555" y="11684"/>
                </a:lnTo>
                <a:close/>
              </a:path>
              <a:path w="485140" h="177800">
                <a:moveTo>
                  <a:pt x="266829" y="53467"/>
                </a:moveTo>
                <a:lnTo>
                  <a:pt x="247903" y="53467"/>
                </a:lnTo>
                <a:lnTo>
                  <a:pt x="251045" y="59535"/>
                </a:lnTo>
                <a:lnTo>
                  <a:pt x="280423" y="89378"/>
                </a:lnTo>
                <a:lnTo>
                  <a:pt x="313817" y="103124"/>
                </a:lnTo>
                <a:lnTo>
                  <a:pt x="322452" y="87503"/>
                </a:lnTo>
                <a:lnTo>
                  <a:pt x="316055" y="86050"/>
                </a:lnTo>
                <a:lnTo>
                  <a:pt x="309911" y="84232"/>
                </a:lnTo>
                <a:lnTo>
                  <a:pt x="277241" y="64770"/>
                </a:lnTo>
                <a:lnTo>
                  <a:pt x="271145" y="59182"/>
                </a:lnTo>
                <a:lnTo>
                  <a:pt x="266829" y="53467"/>
                </a:lnTo>
                <a:close/>
              </a:path>
              <a:path w="485140" h="177800">
                <a:moveTo>
                  <a:pt x="449960" y="2921"/>
                </a:moveTo>
                <a:lnTo>
                  <a:pt x="432180" y="2921"/>
                </a:lnTo>
                <a:lnTo>
                  <a:pt x="432180" y="43942"/>
                </a:lnTo>
                <a:lnTo>
                  <a:pt x="410209" y="43942"/>
                </a:lnTo>
                <a:lnTo>
                  <a:pt x="410209" y="59182"/>
                </a:lnTo>
                <a:lnTo>
                  <a:pt x="432180" y="59182"/>
                </a:lnTo>
                <a:lnTo>
                  <a:pt x="432180" y="105029"/>
                </a:lnTo>
                <a:lnTo>
                  <a:pt x="449960" y="105029"/>
                </a:lnTo>
                <a:lnTo>
                  <a:pt x="449960" y="2921"/>
                </a:lnTo>
                <a:close/>
              </a:path>
              <a:path w="485140" h="177800">
                <a:moveTo>
                  <a:pt x="409067" y="11303"/>
                </a:moveTo>
                <a:lnTo>
                  <a:pt x="341502" y="11303"/>
                </a:lnTo>
                <a:lnTo>
                  <a:pt x="341502" y="96774"/>
                </a:lnTo>
                <a:lnTo>
                  <a:pt x="362330" y="96774"/>
                </a:lnTo>
                <a:lnTo>
                  <a:pt x="370585" y="96647"/>
                </a:lnTo>
                <a:lnTo>
                  <a:pt x="411606" y="93472"/>
                </a:lnTo>
                <a:lnTo>
                  <a:pt x="418337" y="92202"/>
                </a:lnTo>
                <a:lnTo>
                  <a:pt x="417091" y="81788"/>
                </a:lnTo>
                <a:lnTo>
                  <a:pt x="359536" y="81788"/>
                </a:lnTo>
                <a:lnTo>
                  <a:pt x="359536" y="60579"/>
                </a:lnTo>
                <a:lnTo>
                  <a:pt x="402081" y="60579"/>
                </a:lnTo>
                <a:lnTo>
                  <a:pt x="402081" y="45847"/>
                </a:lnTo>
                <a:lnTo>
                  <a:pt x="359536" y="45847"/>
                </a:lnTo>
                <a:lnTo>
                  <a:pt x="359536" y="26670"/>
                </a:lnTo>
                <a:lnTo>
                  <a:pt x="409067" y="26670"/>
                </a:lnTo>
                <a:lnTo>
                  <a:pt x="409067" y="11303"/>
                </a:lnTo>
                <a:close/>
              </a:path>
              <a:path w="485140" h="177800">
                <a:moveTo>
                  <a:pt x="416559" y="77343"/>
                </a:moveTo>
                <a:lnTo>
                  <a:pt x="374269" y="81534"/>
                </a:lnTo>
                <a:lnTo>
                  <a:pt x="359536" y="81788"/>
                </a:lnTo>
                <a:lnTo>
                  <a:pt x="417091" y="81788"/>
                </a:lnTo>
                <a:lnTo>
                  <a:pt x="416559" y="77343"/>
                </a:lnTo>
                <a:close/>
              </a:path>
              <a:path w="485140" h="177800">
                <a:moveTo>
                  <a:pt x="484885" y="0"/>
                </a:moveTo>
                <a:lnTo>
                  <a:pt x="466978" y="0"/>
                </a:lnTo>
                <a:lnTo>
                  <a:pt x="466978" y="106426"/>
                </a:lnTo>
                <a:lnTo>
                  <a:pt x="484885" y="106426"/>
                </a:lnTo>
                <a:lnTo>
                  <a:pt x="484885" y="0"/>
                </a:lnTo>
                <a:close/>
              </a:path>
              <a:path w="485140" h="177800">
                <a:moveTo>
                  <a:pt x="148208" y="0"/>
                </a:moveTo>
                <a:lnTo>
                  <a:pt x="129412" y="0"/>
                </a:lnTo>
                <a:lnTo>
                  <a:pt x="129412" y="177673"/>
                </a:lnTo>
                <a:lnTo>
                  <a:pt x="148208" y="177673"/>
                </a:lnTo>
                <a:lnTo>
                  <a:pt x="14820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02443" y="3617467"/>
            <a:ext cx="328295" cy="178435"/>
          </a:xfrm>
          <a:custGeom>
            <a:avLst/>
            <a:gdLst/>
            <a:ahLst/>
            <a:cxnLst/>
            <a:rect l="l" t="t" r="r" b="b"/>
            <a:pathLst>
              <a:path w="328295" h="178435">
                <a:moveTo>
                  <a:pt x="307975" y="122935"/>
                </a:moveTo>
                <a:lnTo>
                  <a:pt x="184150" y="122935"/>
                </a:lnTo>
                <a:lnTo>
                  <a:pt x="184150" y="138175"/>
                </a:lnTo>
                <a:lnTo>
                  <a:pt x="289051" y="138175"/>
                </a:lnTo>
                <a:lnTo>
                  <a:pt x="289051" y="177545"/>
                </a:lnTo>
                <a:lnTo>
                  <a:pt x="307975" y="177545"/>
                </a:lnTo>
                <a:lnTo>
                  <a:pt x="307975" y="122935"/>
                </a:lnTo>
                <a:close/>
              </a:path>
              <a:path w="328295" h="178435">
                <a:moveTo>
                  <a:pt x="256158" y="104393"/>
                </a:moveTo>
                <a:lnTo>
                  <a:pt x="237616" y="104393"/>
                </a:lnTo>
                <a:lnTo>
                  <a:pt x="237616" y="122935"/>
                </a:lnTo>
                <a:lnTo>
                  <a:pt x="256158" y="122935"/>
                </a:lnTo>
                <a:lnTo>
                  <a:pt x="256158" y="104393"/>
                </a:lnTo>
                <a:close/>
              </a:path>
              <a:path w="328295" h="178435">
                <a:moveTo>
                  <a:pt x="327786" y="89280"/>
                </a:moveTo>
                <a:lnTo>
                  <a:pt x="166115" y="89280"/>
                </a:lnTo>
                <a:lnTo>
                  <a:pt x="166115" y="104393"/>
                </a:lnTo>
                <a:lnTo>
                  <a:pt x="327786" y="104393"/>
                </a:lnTo>
                <a:lnTo>
                  <a:pt x="327786" y="89280"/>
                </a:lnTo>
                <a:close/>
              </a:path>
              <a:path w="328295" h="178435">
                <a:moveTo>
                  <a:pt x="89915" y="103123"/>
                </a:moveTo>
                <a:lnTo>
                  <a:pt x="70865" y="103123"/>
                </a:lnTo>
                <a:lnTo>
                  <a:pt x="70865" y="178180"/>
                </a:lnTo>
                <a:lnTo>
                  <a:pt x="89915" y="178180"/>
                </a:lnTo>
                <a:lnTo>
                  <a:pt x="89915" y="103123"/>
                </a:lnTo>
                <a:close/>
              </a:path>
              <a:path w="328295" h="178435">
                <a:moveTo>
                  <a:pt x="161671" y="87756"/>
                </a:moveTo>
                <a:lnTo>
                  <a:pt x="0" y="87756"/>
                </a:lnTo>
                <a:lnTo>
                  <a:pt x="0" y="103123"/>
                </a:lnTo>
                <a:lnTo>
                  <a:pt x="161671" y="103123"/>
                </a:lnTo>
                <a:lnTo>
                  <a:pt x="161671" y="87756"/>
                </a:lnTo>
                <a:close/>
              </a:path>
              <a:path w="328295" h="178435">
                <a:moveTo>
                  <a:pt x="141097" y="11683"/>
                </a:moveTo>
                <a:lnTo>
                  <a:pt x="19811" y="11683"/>
                </a:lnTo>
                <a:lnTo>
                  <a:pt x="19811" y="27177"/>
                </a:lnTo>
                <a:lnTo>
                  <a:pt x="122554" y="27177"/>
                </a:lnTo>
                <a:lnTo>
                  <a:pt x="122455" y="40306"/>
                </a:lnTo>
                <a:lnTo>
                  <a:pt x="118935" y="78591"/>
                </a:lnTo>
                <a:lnTo>
                  <a:pt x="117221" y="87756"/>
                </a:lnTo>
                <a:lnTo>
                  <a:pt x="136143" y="87756"/>
                </a:lnTo>
                <a:lnTo>
                  <a:pt x="140797" y="47057"/>
                </a:lnTo>
                <a:lnTo>
                  <a:pt x="141017" y="40306"/>
                </a:lnTo>
                <a:lnTo>
                  <a:pt x="141097" y="11683"/>
                </a:lnTo>
                <a:close/>
              </a:path>
              <a:path w="328295" h="178435">
                <a:moveTo>
                  <a:pt x="257301" y="32511"/>
                </a:moveTo>
                <a:lnTo>
                  <a:pt x="236600" y="32511"/>
                </a:lnTo>
                <a:lnTo>
                  <a:pt x="235838" y="38353"/>
                </a:lnTo>
                <a:lnTo>
                  <a:pt x="232663" y="43687"/>
                </a:lnTo>
                <a:lnTo>
                  <a:pt x="198987" y="62168"/>
                </a:lnTo>
                <a:lnTo>
                  <a:pt x="174751" y="66293"/>
                </a:lnTo>
                <a:lnTo>
                  <a:pt x="180721" y="80390"/>
                </a:lnTo>
                <a:lnTo>
                  <a:pt x="225171" y="69341"/>
                </a:lnTo>
                <a:lnTo>
                  <a:pt x="231648" y="65150"/>
                </a:lnTo>
                <a:lnTo>
                  <a:pt x="238125" y="61086"/>
                </a:lnTo>
                <a:lnTo>
                  <a:pt x="243204" y="56260"/>
                </a:lnTo>
                <a:lnTo>
                  <a:pt x="246887" y="50672"/>
                </a:lnTo>
                <a:lnTo>
                  <a:pt x="268786" y="50672"/>
                </a:lnTo>
                <a:lnTo>
                  <a:pt x="266191" y="48386"/>
                </a:lnTo>
                <a:lnTo>
                  <a:pt x="260984" y="43687"/>
                </a:lnTo>
                <a:lnTo>
                  <a:pt x="258063" y="38353"/>
                </a:lnTo>
                <a:lnTo>
                  <a:pt x="257301" y="32511"/>
                </a:lnTo>
                <a:close/>
              </a:path>
              <a:path w="328295" h="178435">
                <a:moveTo>
                  <a:pt x="268786" y="50672"/>
                </a:moveTo>
                <a:lnTo>
                  <a:pt x="246887" y="50672"/>
                </a:lnTo>
                <a:lnTo>
                  <a:pt x="250571" y="56260"/>
                </a:lnTo>
                <a:lnTo>
                  <a:pt x="255650" y="61086"/>
                </a:lnTo>
                <a:lnTo>
                  <a:pt x="262127" y="65150"/>
                </a:lnTo>
                <a:lnTo>
                  <a:pt x="268477" y="69341"/>
                </a:lnTo>
                <a:lnTo>
                  <a:pt x="305450" y="79559"/>
                </a:lnTo>
                <a:lnTo>
                  <a:pt x="312927" y="80390"/>
                </a:lnTo>
                <a:lnTo>
                  <a:pt x="318897" y="66293"/>
                </a:lnTo>
                <a:lnTo>
                  <a:pt x="310282" y="65268"/>
                </a:lnTo>
                <a:lnTo>
                  <a:pt x="302180" y="63896"/>
                </a:lnTo>
                <a:lnTo>
                  <a:pt x="294626" y="62168"/>
                </a:lnTo>
                <a:lnTo>
                  <a:pt x="287654" y="60070"/>
                </a:lnTo>
                <a:lnTo>
                  <a:pt x="278637" y="56895"/>
                </a:lnTo>
                <a:lnTo>
                  <a:pt x="271525" y="53085"/>
                </a:lnTo>
                <a:lnTo>
                  <a:pt x="268786" y="50672"/>
                </a:lnTo>
                <a:close/>
              </a:path>
              <a:path w="328295" h="178435">
                <a:moveTo>
                  <a:pt x="311530" y="17652"/>
                </a:moveTo>
                <a:lnTo>
                  <a:pt x="182372" y="17652"/>
                </a:lnTo>
                <a:lnTo>
                  <a:pt x="182372" y="32511"/>
                </a:lnTo>
                <a:lnTo>
                  <a:pt x="311530" y="32511"/>
                </a:lnTo>
                <a:lnTo>
                  <a:pt x="311530" y="17652"/>
                </a:lnTo>
                <a:close/>
              </a:path>
              <a:path w="328295" h="178435">
                <a:moveTo>
                  <a:pt x="256158" y="0"/>
                </a:moveTo>
                <a:lnTo>
                  <a:pt x="237616" y="0"/>
                </a:lnTo>
                <a:lnTo>
                  <a:pt x="237616" y="17652"/>
                </a:lnTo>
                <a:lnTo>
                  <a:pt x="256158" y="17652"/>
                </a:lnTo>
                <a:lnTo>
                  <a:pt x="25615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83168" y="3357371"/>
            <a:ext cx="161543" cy="16154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83168" y="3617976"/>
            <a:ext cx="161543" cy="161544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8412480" y="5657088"/>
            <a:ext cx="3561587" cy="752856"/>
            <a:chOff x="8412480" y="5657088"/>
            <a:chExt cx="3561587" cy="752856"/>
          </a:xfrm>
        </p:grpSpPr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2480" y="5657088"/>
              <a:ext cx="3561587" cy="75285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798687" y="5804928"/>
              <a:ext cx="868680" cy="177800"/>
            </a:xfrm>
            <a:custGeom>
              <a:avLst/>
              <a:gdLst/>
              <a:ahLst/>
              <a:cxnLst/>
              <a:rect l="l" t="t" r="r" b="b"/>
              <a:pathLst>
                <a:path w="868679" h="177800">
                  <a:moveTo>
                    <a:pt x="112014" y="83731"/>
                  </a:moveTo>
                  <a:lnTo>
                    <a:pt x="77343" y="63436"/>
                  </a:lnTo>
                  <a:lnTo>
                    <a:pt x="67691" y="37807"/>
                  </a:lnTo>
                  <a:lnTo>
                    <a:pt x="107442" y="37807"/>
                  </a:lnTo>
                  <a:lnTo>
                    <a:pt x="107442" y="22567"/>
                  </a:lnTo>
                  <a:lnTo>
                    <a:pt x="67691" y="22567"/>
                  </a:lnTo>
                  <a:lnTo>
                    <a:pt x="67691" y="1397"/>
                  </a:lnTo>
                  <a:lnTo>
                    <a:pt x="48895" y="1397"/>
                  </a:lnTo>
                  <a:lnTo>
                    <a:pt x="48895" y="22567"/>
                  </a:lnTo>
                  <a:lnTo>
                    <a:pt x="9525" y="22567"/>
                  </a:lnTo>
                  <a:lnTo>
                    <a:pt x="9525" y="37807"/>
                  </a:lnTo>
                  <a:lnTo>
                    <a:pt x="48641" y="37807"/>
                  </a:lnTo>
                  <a:lnTo>
                    <a:pt x="47561" y="45872"/>
                  </a:lnTo>
                  <a:lnTo>
                    <a:pt x="22580" y="78130"/>
                  </a:lnTo>
                  <a:lnTo>
                    <a:pt x="4699" y="85712"/>
                  </a:lnTo>
                  <a:lnTo>
                    <a:pt x="13589" y="99961"/>
                  </a:lnTo>
                  <a:lnTo>
                    <a:pt x="51028" y="75057"/>
                  </a:lnTo>
                  <a:lnTo>
                    <a:pt x="58293" y="62560"/>
                  </a:lnTo>
                  <a:lnTo>
                    <a:pt x="61671" y="68732"/>
                  </a:lnTo>
                  <a:lnTo>
                    <a:pt x="95529" y="95796"/>
                  </a:lnTo>
                  <a:lnTo>
                    <a:pt x="103251" y="98386"/>
                  </a:lnTo>
                  <a:lnTo>
                    <a:pt x="112014" y="83731"/>
                  </a:lnTo>
                  <a:close/>
                </a:path>
                <a:path w="868679" h="177800">
                  <a:moveTo>
                    <a:pt x="117094" y="134213"/>
                  </a:moveTo>
                  <a:lnTo>
                    <a:pt x="116154" y="124904"/>
                  </a:lnTo>
                  <a:lnTo>
                    <a:pt x="115697" y="120357"/>
                  </a:lnTo>
                  <a:lnTo>
                    <a:pt x="107950" y="121488"/>
                  </a:lnTo>
                  <a:lnTo>
                    <a:pt x="100076" y="122415"/>
                  </a:lnTo>
                  <a:lnTo>
                    <a:pt x="83947" y="123888"/>
                  </a:lnTo>
                  <a:lnTo>
                    <a:pt x="75819" y="124472"/>
                  </a:lnTo>
                  <a:lnTo>
                    <a:pt x="67691" y="124904"/>
                  </a:lnTo>
                  <a:lnTo>
                    <a:pt x="67691" y="94221"/>
                  </a:lnTo>
                  <a:lnTo>
                    <a:pt x="48895" y="94221"/>
                  </a:lnTo>
                  <a:lnTo>
                    <a:pt x="48895" y="125704"/>
                  </a:lnTo>
                  <a:lnTo>
                    <a:pt x="35712" y="126060"/>
                  </a:lnTo>
                  <a:lnTo>
                    <a:pt x="0" y="126492"/>
                  </a:lnTo>
                  <a:lnTo>
                    <a:pt x="2286" y="141935"/>
                  </a:lnTo>
                  <a:lnTo>
                    <a:pt x="46799" y="141262"/>
                  </a:lnTo>
                  <a:lnTo>
                    <a:pt x="86741" y="138531"/>
                  </a:lnTo>
                  <a:lnTo>
                    <a:pt x="106984" y="135902"/>
                  </a:lnTo>
                  <a:lnTo>
                    <a:pt x="117094" y="134213"/>
                  </a:lnTo>
                  <a:close/>
                </a:path>
                <a:path w="868679" h="177800">
                  <a:moveTo>
                    <a:pt x="145669" y="0"/>
                  </a:moveTo>
                  <a:lnTo>
                    <a:pt x="126873" y="0"/>
                  </a:lnTo>
                  <a:lnTo>
                    <a:pt x="126873" y="177761"/>
                  </a:lnTo>
                  <a:lnTo>
                    <a:pt x="145669" y="177761"/>
                  </a:lnTo>
                  <a:lnTo>
                    <a:pt x="145669" y="0"/>
                  </a:lnTo>
                  <a:close/>
                </a:path>
                <a:path w="868679" h="177800">
                  <a:moveTo>
                    <a:pt x="319024" y="93040"/>
                  </a:moveTo>
                  <a:lnTo>
                    <a:pt x="279946" y="79121"/>
                  </a:lnTo>
                  <a:lnTo>
                    <a:pt x="267042" y="68300"/>
                  </a:lnTo>
                  <a:lnTo>
                    <a:pt x="264287" y="65189"/>
                  </a:lnTo>
                  <a:lnTo>
                    <a:pt x="258826" y="58191"/>
                  </a:lnTo>
                  <a:lnTo>
                    <a:pt x="255905" y="50520"/>
                  </a:lnTo>
                  <a:lnTo>
                    <a:pt x="255524" y="42164"/>
                  </a:lnTo>
                  <a:lnTo>
                    <a:pt x="312293" y="42164"/>
                  </a:lnTo>
                  <a:lnTo>
                    <a:pt x="312293" y="26924"/>
                  </a:lnTo>
                  <a:lnTo>
                    <a:pt x="255397" y="26924"/>
                  </a:lnTo>
                  <a:lnTo>
                    <a:pt x="255397" y="3175"/>
                  </a:lnTo>
                  <a:lnTo>
                    <a:pt x="236728" y="3175"/>
                  </a:lnTo>
                  <a:lnTo>
                    <a:pt x="236728" y="26924"/>
                  </a:lnTo>
                  <a:lnTo>
                    <a:pt x="179705" y="26924"/>
                  </a:lnTo>
                  <a:lnTo>
                    <a:pt x="179705" y="42164"/>
                  </a:lnTo>
                  <a:lnTo>
                    <a:pt x="236601" y="42164"/>
                  </a:lnTo>
                  <a:lnTo>
                    <a:pt x="236093" y="50520"/>
                  </a:lnTo>
                  <a:lnTo>
                    <a:pt x="205486" y="82956"/>
                  </a:lnTo>
                  <a:lnTo>
                    <a:pt x="172974" y="93040"/>
                  </a:lnTo>
                  <a:lnTo>
                    <a:pt x="180086" y="107683"/>
                  </a:lnTo>
                  <a:lnTo>
                    <a:pt x="219900" y="94005"/>
                  </a:lnTo>
                  <a:lnTo>
                    <a:pt x="245999" y="68300"/>
                  </a:lnTo>
                  <a:lnTo>
                    <a:pt x="249936" y="75209"/>
                  </a:lnTo>
                  <a:lnTo>
                    <a:pt x="284353" y="99999"/>
                  </a:lnTo>
                  <a:lnTo>
                    <a:pt x="311912" y="107683"/>
                  </a:lnTo>
                  <a:lnTo>
                    <a:pt x="319024" y="93040"/>
                  </a:lnTo>
                  <a:close/>
                </a:path>
                <a:path w="868679" h="177800">
                  <a:moveTo>
                    <a:pt x="327406" y="140144"/>
                  </a:moveTo>
                  <a:lnTo>
                    <a:pt x="255397" y="140144"/>
                  </a:lnTo>
                  <a:lnTo>
                    <a:pt x="255397" y="101549"/>
                  </a:lnTo>
                  <a:lnTo>
                    <a:pt x="236728" y="101549"/>
                  </a:lnTo>
                  <a:lnTo>
                    <a:pt x="236728" y="140144"/>
                  </a:lnTo>
                  <a:lnTo>
                    <a:pt x="165100" y="140144"/>
                  </a:lnTo>
                  <a:lnTo>
                    <a:pt x="165100" y="155587"/>
                  </a:lnTo>
                  <a:lnTo>
                    <a:pt x="327406" y="155587"/>
                  </a:lnTo>
                  <a:lnTo>
                    <a:pt x="327406" y="140144"/>
                  </a:lnTo>
                  <a:close/>
                </a:path>
                <a:path w="868679" h="177800">
                  <a:moveTo>
                    <a:pt x="365506" y="97790"/>
                  </a:moveTo>
                  <a:lnTo>
                    <a:pt x="365379" y="93827"/>
                  </a:lnTo>
                  <a:lnTo>
                    <a:pt x="363982" y="90512"/>
                  </a:lnTo>
                  <a:lnTo>
                    <a:pt x="361188" y="87871"/>
                  </a:lnTo>
                  <a:lnTo>
                    <a:pt x="358521" y="85217"/>
                  </a:lnTo>
                  <a:lnTo>
                    <a:pt x="355219" y="83832"/>
                  </a:lnTo>
                  <a:lnTo>
                    <a:pt x="351409" y="83731"/>
                  </a:lnTo>
                  <a:lnTo>
                    <a:pt x="347472" y="83832"/>
                  </a:lnTo>
                  <a:lnTo>
                    <a:pt x="344043" y="85217"/>
                  </a:lnTo>
                  <a:lnTo>
                    <a:pt x="338709" y="90512"/>
                  </a:lnTo>
                  <a:lnTo>
                    <a:pt x="337312" y="93827"/>
                  </a:lnTo>
                  <a:lnTo>
                    <a:pt x="337312" y="101752"/>
                  </a:lnTo>
                  <a:lnTo>
                    <a:pt x="338709" y="105054"/>
                  </a:lnTo>
                  <a:lnTo>
                    <a:pt x="344043" y="110363"/>
                  </a:lnTo>
                  <a:lnTo>
                    <a:pt x="347472" y="111734"/>
                  </a:lnTo>
                  <a:lnTo>
                    <a:pt x="351409" y="111848"/>
                  </a:lnTo>
                  <a:lnTo>
                    <a:pt x="355219" y="111734"/>
                  </a:lnTo>
                  <a:lnTo>
                    <a:pt x="358521" y="110363"/>
                  </a:lnTo>
                  <a:lnTo>
                    <a:pt x="361188" y="107708"/>
                  </a:lnTo>
                  <a:lnTo>
                    <a:pt x="363982" y="105054"/>
                  </a:lnTo>
                  <a:lnTo>
                    <a:pt x="365379" y="101752"/>
                  </a:lnTo>
                  <a:lnTo>
                    <a:pt x="365506" y="97790"/>
                  </a:lnTo>
                  <a:close/>
                </a:path>
                <a:path w="868679" h="177800">
                  <a:moveTo>
                    <a:pt x="488442" y="83731"/>
                  </a:moveTo>
                  <a:lnTo>
                    <a:pt x="453771" y="63436"/>
                  </a:lnTo>
                  <a:lnTo>
                    <a:pt x="444119" y="37807"/>
                  </a:lnTo>
                  <a:lnTo>
                    <a:pt x="483870" y="37807"/>
                  </a:lnTo>
                  <a:lnTo>
                    <a:pt x="483870" y="22567"/>
                  </a:lnTo>
                  <a:lnTo>
                    <a:pt x="444119" y="22567"/>
                  </a:lnTo>
                  <a:lnTo>
                    <a:pt x="444119" y="1397"/>
                  </a:lnTo>
                  <a:lnTo>
                    <a:pt x="425323" y="1397"/>
                  </a:lnTo>
                  <a:lnTo>
                    <a:pt x="425323" y="22567"/>
                  </a:lnTo>
                  <a:lnTo>
                    <a:pt x="385953" y="22567"/>
                  </a:lnTo>
                  <a:lnTo>
                    <a:pt x="385953" y="37807"/>
                  </a:lnTo>
                  <a:lnTo>
                    <a:pt x="425069" y="37807"/>
                  </a:lnTo>
                  <a:lnTo>
                    <a:pt x="423989" y="45872"/>
                  </a:lnTo>
                  <a:lnTo>
                    <a:pt x="399008" y="78130"/>
                  </a:lnTo>
                  <a:lnTo>
                    <a:pt x="381127" y="85712"/>
                  </a:lnTo>
                  <a:lnTo>
                    <a:pt x="390017" y="99961"/>
                  </a:lnTo>
                  <a:lnTo>
                    <a:pt x="427456" y="75057"/>
                  </a:lnTo>
                  <a:lnTo>
                    <a:pt x="434721" y="62560"/>
                  </a:lnTo>
                  <a:lnTo>
                    <a:pt x="438099" y="68732"/>
                  </a:lnTo>
                  <a:lnTo>
                    <a:pt x="471957" y="95796"/>
                  </a:lnTo>
                  <a:lnTo>
                    <a:pt x="479679" y="98386"/>
                  </a:lnTo>
                  <a:lnTo>
                    <a:pt x="488442" y="83731"/>
                  </a:lnTo>
                  <a:close/>
                </a:path>
                <a:path w="868679" h="177800">
                  <a:moveTo>
                    <a:pt x="493522" y="134213"/>
                  </a:moveTo>
                  <a:lnTo>
                    <a:pt x="492582" y="124904"/>
                  </a:lnTo>
                  <a:lnTo>
                    <a:pt x="492125" y="120357"/>
                  </a:lnTo>
                  <a:lnTo>
                    <a:pt x="484378" y="121488"/>
                  </a:lnTo>
                  <a:lnTo>
                    <a:pt x="476504" y="122415"/>
                  </a:lnTo>
                  <a:lnTo>
                    <a:pt x="460375" y="123888"/>
                  </a:lnTo>
                  <a:lnTo>
                    <a:pt x="452247" y="124472"/>
                  </a:lnTo>
                  <a:lnTo>
                    <a:pt x="444119" y="124904"/>
                  </a:lnTo>
                  <a:lnTo>
                    <a:pt x="444119" y="94221"/>
                  </a:lnTo>
                  <a:lnTo>
                    <a:pt x="425323" y="94221"/>
                  </a:lnTo>
                  <a:lnTo>
                    <a:pt x="425323" y="125704"/>
                  </a:lnTo>
                  <a:lnTo>
                    <a:pt x="412140" y="126060"/>
                  </a:lnTo>
                  <a:lnTo>
                    <a:pt x="376428" y="126492"/>
                  </a:lnTo>
                  <a:lnTo>
                    <a:pt x="378714" y="141935"/>
                  </a:lnTo>
                  <a:lnTo>
                    <a:pt x="423227" y="141262"/>
                  </a:lnTo>
                  <a:lnTo>
                    <a:pt x="463169" y="138531"/>
                  </a:lnTo>
                  <a:lnTo>
                    <a:pt x="483412" y="135902"/>
                  </a:lnTo>
                  <a:lnTo>
                    <a:pt x="493522" y="134213"/>
                  </a:lnTo>
                  <a:close/>
                </a:path>
                <a:path w="868679" h="177800">
                  <a:moveTo>
                    <a:pt x="522097" y="0"/>
                  </a:moveTo>
                  <a:lnTo>
                    <a:pt x="503301" y="0"/>
                  </a:lnTo>
                  <a:lnTo>
                    <a:pt x="503301" y="177761"/>
                  </a:lnTo>
                  <a:lnTo>
                    <a:pt x="522097" y="177761"/>
                  </a:lnTo>
                  <a:lnTo>
                    <a:pt x="522097" y="0"/>
                  </a:lnTo>
                  <a:close/>
                </a:path>
                <a:path w="868679" h="177800">
                  <a:moveTo>
                    <a:pt x="685038" y="17030"/>
                  </a:moveTo>
                  <a:lnTo>
                    <a:pt x="558546" y="17030"/>
                  </a:lnTo>
                  <a:lnTo>
                    <a:pt x="558546" y="32270"/>
                  </a:lnTo>
                  <a:lnTo>
                    <a:pt x="666242" y="32270"/>
                  </a:lnTo>
                  <a:lnTo>
                    <a:pt x="666153" y="49441"/>
                  </a:lnTo>
                  <a:lnTo>
                    <a:pt x="663257" y="91160"/>
                  </a:lnTo>
                  <a:lnTo>
                    <a:pt x="659257" y="115201"/>
                  </a:lnTo>
                  <a:lnTo>
                    <a:pt x="678307" y="117182"/>
                  </a:lnTo>
                  <a:lnTo>
                    <a:pt x="683666" y="77355"/>
                  </a:lnTo>
                  <a:lnTo>
                    <a:pt x="684974" y="51269"/>
                  </a:lnTo>
                  <a:lnTo>
                    <a:pt x="685038" y="17030"/>
                  </a:lnTo>
                  <a:close/>
                </a:path>
                <a:path w="868679" h="177800">
                  <a:moveTo>
                    <a:pt x="703199" y="137769"/>
                  </a:moveTo>
                  <a:lnTo>
                    <a:pt x="621665" y="137769"/>
                  </a:lnTo>
                  <a:lnTo>
                    <a:pt x="621665" y="75222"/>
                  </a:lnTo>
                  <a:lnTo>
                    <a:pt x="603123" y="75222"/>
                  </a:lnTo>
                  <a:lnTo>
                    <a:pt x="603123" y="137769"/>
                  </a:lnTo>
                  <a:lnTo>
                    <a:pt x="541528" y="137769"/>
                  </a:lnTo>
                  <a:lnTo>
                    <a:pt x="541528" y="153416"/>
                  </a:lnTo>
                  <a:lnTo>
                    <a:pt x="703199" y="153416"/>
                  </a:lnTo>
                  <a:lnTo>
                    <a:pt x="703199" y="137769"/>
                  </a:lnTo>
                  <a:close/>
                </a:path>
                <a:path w="868679" h="177800">
                  <a:moveTo>
                    <a:pt x="850773" y="56413"/>
                  </a:moveTo>
                  <a:lnTo>
                    <a:pt x="745363" y="56413"/>
                  </a:lnTo>
                  <a:lnTo>
                    <a:pt x="745363" y="42964"/>
                  </a:lnTo>
                  <a:lnTo>
                    <a:pt x="847852" y="42964"/>
                  </a:lnTo>
                  <a:lnTo>
                    <a:pt x="847852" y="4559"/>
                  </a:lnTo>
                  <a:lnTo>
                    <a:pt x="726313" y="4559"/>
                  </a:lnTo>
                  <a:lnTo>
                    <a:pt x="726313" y="17818"/>
                  </a:lnTo>
                  <a:lnTo>
                    <a:pt x="829056" y="17818"/>
                  </a:lnTo>
                  <a:lnTo>
                    <a:pt x="829056" y="30492"/>
                  </a:lnTo>
                  <a:lnTo>
                    <a:pt x="726694" y="30492"/>
                  </a:lnTo>
                  <a:lnTo>
                    <a:pt x="726694" y="69684"/>
                  </a:lnTo>
                  <a:lnTo>
                    <a:pt x="850773" y="69684"/>
                  </a:lnTo>
                  <a:lnTo>
                    <a:pt x="850773" y="56413"/>
                  </a:lnTo>
                  <a:close/>
                </a:path>
                <a:path w="868679" h="177800">
                  <a:moveTo>
                    <a:pt x="853821" y="161925"/>
                  </a:moveTo>
                  <a:lnTo>
                    <a:pt x="744093" y="161925"/>
                  </a:lnTo>
                  <a:lnTo>
                    <a:pt x="744093" y="147269"/>
                  </a:lnTo>
                  <a:lnTo>
                    <a:pt x="848233" y="147269"/>
                  </a:lnTo>
                  <a:lnTo>
                    <a:pt x="848233" y="108280"/>
                  </a:lnTo>
                  <a:lnTo>
                    <a:pt x="725170" y="108280"/>
                  </a:lnTo>
                  <a:lnTo>
                    <a:pt x="725170" y="121742"/>
                  </a:lnTo>
                  <a:lnTo>
                    <a:pt x="829564" y="121742"/>
                  </a:lnTo>
                  <a:lnTo>
                    <a:pt x="829564" y="134797"/>
                  </a:lnTo>
                  <a:lnTo>
                    <a:pt x="725297" y="134797"/>
                  </a:lnTo>
                  <a:lnTo>
                    <a:pt x="725297" y="175183"/>
                  </a:lnTo>
                  <a:lnTo>
                    <a:pt x="853821" y="175183"/>
                  </a:lnTo>
                  <a:lnTo>
                    <a:pt x="853821" y="161925"/>
                  </a:lnTo>
                  <a:close/>
                </a:path>
                <a:path w="868679" h="177800">
                  <a:moveTo>
                    <a:pt x="868172" y="81356"/>
                  </a:moveTo>
                  <a:lnTo>
                    <a:pt x="705866" y="81356"/>
                  </a:lnTo>
                  <a:lnTo>
                    <a:pt x="705866" y="95808"/>
                  </a:lnTo>
                  <a:lnTo>
                    <a:pt x="868172" y="95808"/>
                  </a:lnTo>
                  <a:lnTo>
                    <a:pt x="868172" y="813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5594" y="5803353"/>
              <a:ext cx="1935987" cy="17913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795893" y="6086081"/>
              <a:ext cx="1731010" cy="178435"/>
            </a:xfrm>
            <a:custGeom>
              <a:avLst/>
              <a:gdLst/>
              <a:ahLst/>
              <a:cxnLst/>
              <a:rect l="l" t="t" r="r" b="b"/>
              <a:pathLst>
                <a:path w="1731009" h="178435">
                  <a:moveTo>
                    <a:pt x="100584" y="19799"/>
                  </a:moveTo>
                  <a:lnTo>
                    <a:pt x="9906" y="19799"/>
                  </a:lnTo>
                  <a:lnTo>
                    <a:pt x="9906" y="35039"/>
                  </a:lnTo>
                  <a:lnTo>
                    <a:pt x="81915" y="35039"/>
                  </a:lnTo>
                  <a:lnTo>
                    <a:pt x="81838" y="40868"/>
                  </a:lnTo>
                  <a:lnTo>
                    <a:pt x="79425" y="78930"/>
                  </a:lnTo>
                  <a:lnTo>
                    <a:pt x="76835" y="98780"/>
                  </a:lnTo>
                  <a:lnTo>
                    <a:pt x="95377" y="100164"/>
                  </a:lnTo>
                  <a:lnTo>
                    <a:pt x="99949" y="59118"/>
                  </a:lnTo>
                  <a:lnTo>
                    <a:pt x="100457" y="43357"/>
                  </a:lnTo>
                  <a:lnTo>
                    <a:pt x="100584" y="19799"/>
                  </a:lnTo>
                  <a:close/>
                </a:path>
                <a:path w="1731009" h="178435">
                  <a:moveTo>
                    <a:pt x="111760" y="133413"/>
                  </a:moveTo>
                  <a:lnTo>
                    <a:pt x="111125" y="123520"/>
                  </a:lnTo>
                  <a:lnTo>
                    <a:pt x="110871" y="119354"/>
                  </a:lnTo>
                  <a:lnTo>
                    <a:pt x="104152" y="120167"/>
                  </a:lnTo>
                  <a:lnTo>
                    <a:pt x="62103" y="123266"/>
                  </a:lnTo>
                  <a:lnTo>
                    <a:pt x="54991" y="123520"/>
                  </a:lnTo>
                  <a:lnTo>
                    <a:pt x="54991" y="70472"/>
                  </a:lnTo>
                  <a:lnTo>
                    <a:pt x="36449" y="70472"/>
                  </a:lnTo>
                  <a:lnTo>
                    <a:pt x="36449" y="124117"/>
                  </a:lnTo>
                  <a:lnTo>
                    <a:pt x="29845" y="124307"/>
                  </a:lnTo>
                  <a:lnTo>
                    <a:pt x="0" y="124701"/>
                  </a:lnTo>
                  <a:lnTo>
                    <a:pt x="2159" y="139941"/>
                  </a:lnTo>
                  <a:lnTo>
                    <a:pt x="45529" y="139395"/>
                  </a:lnTo>
                  <a:lnTo>
                    <a:pt x="93027" y="135978"/>
                  </a:lnTo>
                  <a:lnTo>
                    <a:pt x="102450" y="134797"/>
                  </a:lnTo>
                  <a:lnTo>
                    <a:pt x="111760" y="133413"/>
                  </a:lnTo>
                  <a:close/>
                </a:path>
                <a:path w="1731009" h="178435">
                  <a:moveTo>
                    <a:pt x="167005" y="74028"/>
                  </a:moveTo>
                  <a:lnTo>
                    <a:pt x="139954" y="74028"/>
                  </a:lnTo>
                  <a:lnTo>
                    <a:pt x="139954" y="787"/>
                  </a:lnTo>
                  <a:lnTo>
                    <a:pt x="120904" y="787"/>
                  </a:lnTo>
                  <a:lnTo>
                    <a:pt x="120904" y="178142"/>
                  </a:lnTo>
                  <a:lnTo>
                    <a:pt x="139954" y="178142"/>
                  </a:lnTo>
                  <a:lnTo>
                    <a:pt x="139954" y="90068"/>
                  </a:lnTo>
                  <a:lnTo>
                    <a:pt x="167005" y="90068"/>
                  </a:lnTo>
                  <a:lnTo>
                    <a:pt x="167005" y="74028"/>
                  </a:lnTo>
                  <a:close/>
                </a:path>
                <a:path w="1731009" h="178435">
                  <a:moveTo>
                    <a:pt x="263779" y="67525"/>
                  </a:moveTo>
                  <a:lnTo>
                    <a:pt x="262001" y="61887"/>
                  </a:lnTo>
                  <a:lnTo>
                    <a:pt x="257797" y="56222"/>
                  </a:lnTo>
                  <a:lnTo>
                    <a:pt x="254889" y="52298"/>
                  </a:lnTo>
                  <a:lnTo>
                    <a:pt x="249809" y="48564"/>
                  </a:lnTo>
                  <a:lnTo>
                    <a:pt x="246126" y="47040"/>
                  </a:lnTo>
                  <a:lnTo>
                    <a:pt x="246126" y="68529"/>
                  </a:lnTo>
                  <a:lnTo>
                    <a:pt x="246126" y="79616"/>
                  </a:lnTo>
                  <a:lnTo>
                    <a:pt x="243713" y="83934"/>
                  </a:lnTo>
                  <a:lnTo>
                    <a:pt x="239141" y="86995"/>
                  </a:lnTo>
                  <a:lnTo>
                    <a:pt x="234696" y="90055"/>
                  </a:lnTo>
                  <a:lnTo>
                    <a:pt x="228600" y="91605"/>
                  </a:lnTo>
                  <a:lnTo>
                    <a:pt x="220980" y="91643"/>
                  </a:lnTo>
                  <a:lnTo>
                    <a:pt x="213360" y="91605"/>
                  </a:lnTo>
                  <a:lnTo>
                    <a:pt x="207264" y="90055"/>
                  </a:lnTo>
                  <a:lnTo>
                    <a:pt x="202692" y="86995"/>
                  </a:lnTo>
                  <a:lnTo>
                    <a:pt x="198247" y="83934"/>
                  </a:lnTo>
                  <a:lnTo>
                    <a:pt x="195961" y="79616"/>
                  </a:lnTo>
                  <a:lnTo>
                    <a:pt x="195961" y="68529"/>
                  </a:lnTo>
                  <a:lnTo>
                    <a:pt x="226364" y="56261"/>
                  </a:lnTo>
                  <a:lnTo>
                    <a:pt x="228600" y="56273"/>
                  </a:lnTo>
                  <a:lnTo>
                    <a:pt x="234696" y="57886"/>
                  </a:lnTo>
                  <a:lnTo>
                    <a:pt x="239141" y="61036"/>
                  </a:lnTo>
                  <a:lnTo>
                    <a:pt x="243713" y="64198"/>
                  </a:lnTo>
                  <a:lnTo>
                    <a:pt x="220980" y="41770"/>
                  </a:lnTo>
                  <a:lnTo>
                    <a:pt x="212344" y="41871"/>
                  </a:lnTo>
                  <a:lnTo>
                    <a:pt x="179705" y="61887"/>
                  </a:lnTo>
                  <a:lnTo>
                    <a:pt x="177800" y="67525"/>
                  </a:lnTo>
                  <a:lnTo>
                    <a:pt x="177800" y="80543"/>
                  </a:lnTo>
                  <a:lnTo>
                    <a:pt x="212344" y="106260"/>
                  </a:lnTo>
                  <a:lnTo>
                    <a:pt x="220980" y="106299"/>
                  </a:lnTo>
                  <a:lnTo>
                    <a:pt x="229489" y="106260"/>
                  </a:lnTo>
                  <a:lnTo>
                    <a:pt x="257975" y="91643"/>
                  </a:lnTo>
                  <a:lnTo>
                    <a:pt x="262001" y="86194"/>
                  </a:lnTo>
                  <a:lnTo>
                    <a:pt x="263779" y="80543"/>
                  </a:lnTo>
                  <a:lnTo>
                    <a:pt x="263779" y="67525"/>
                  </a:lnTo>
                  <a:close/>
                </a:path>
                <a:path w="1731009" h="178435">
                  <a:moveTo>
                    <a:pt x="273812" y="18808"/>
                  </a:moveTo>
                  <a:lnTo>
                    <a:pt x="230378" y="18808"/>
                  </a:lnTo>
                  <a:lnTo>
                    <a:pt x="230378" y="0"/>
                  </a:lnTo>
                  <a:lnTo>
                    <a:pt x="211582" y="0"/>
                  </a:lnTo>
                  <a:lnTo>
                    <a:pt x="211582" y="18808"/>
                  </a:lnTo>
                  <a:lnTo>
                    <a:pt x="168021" y="18808"/>
                  </a:lnTo>
                  <a:lnTo>
                    <a:pt x="168021" y="33845"/>
                  </a:lnTo>
                  <a:lnTo>
                    <a:pt x="273812" y="33845"/>
                  </a:lnTo>
                  <a:lnTo>
                    <a:pt x="273812" y="18808"/>
                  </a:lnTo>
                  <a:close/>
                </a:path>
                <a:path w="1731009" h="178435">
                  <a:moveTo>
                    <a:pt x="307213" y="120751"/>
                  </a:moveTo>
                  <a:lnTo>
                    <a:pt x="189992" y="120751"/>
                  </a:lnTo>
                  <a:lnTo>
                    <a:pt x="189992" y="135991"/>
                  </a:lnTo>
                  <a:lnTo>
                    <a:pt x="288417" y="135991"/>
                  </a:lnTo>
                  <a:lnTo>
                    <a:pt x="288417" y="178142"/>
                  </a:lnTo>
                  <a:lnTo>
                    <a:pt x="307213" y="178142"/>
                  </a:lnTo>
                  <a:lnTo>
                    <a:pt x="307213" y="120751"/>
                  </a:lnTo>
                  <a:close/>
                </a:path>
                <a:path w="1731009" h="178435">
                  <a:moveTo>
                    <a:pt x="332994" y="48895"/>
                  </a:moveTo>
                  <a:lnTo>
                    <a:pt x="307213" y="48895"/>
                  </a:lnTo>
                  <a:lnTo>
                    <a:pt x="307213" y="787"/>
                  </a:lnTo>
                  <a:lnTo>
                    <a:pt x="288417" y="787"/>
                  </a:lnTo>
                  <a:lnTo>
                    <a:pt x="288417" y="111645"/>
                  </a:lnTo>
                  <a:lnTo>
                    <a:pt x="307213" y="111645"/>
                  </a:lnTo>
                  <a:lnTo>
                    <a:pt x="307213" y="64528"/>
                  </a:lnTo>
                  <a:lnTo>
                    <a:pt x="332994" y="64528"/>
                  </a:lnTo>
                  <a:lnTo>
                    <a:pt x="332994" y="48895"/>
                  </a:lnTo>
                  <a:close/>
                </a:path>
                <a:path w="1731009" h="178435">
                  <a:moveTo>
                    <a:pt x="428625" y="19799"/>
                  </a:moveTo>
                  <a:lnTo>
                    <a:pt x="344297" y="19799"/>
                  </a:lnTo>
                  <a:lnTo>
                    <a:pt x="344297" y="34836"/>
                  </a:lnTo>
                  <a:lnTo>
                    <a:pt x="409575" y="34836"/>
                  </a:lnTo>
                  <a:lnTo>
                    <a:pt x="407352" y="49911"/>
                  </a:lnTo>
                  <a:lnTo>
                    <a:pt x="389001" y="89827"/>
                  </a:lnTo>
                  <a:lnTo>
                    <a:pt x="352323" y="121780"/>
                  </a:lnTo>
                  <a:lnTo>
                    <a:pt x="335788" y="130644"/>
                  </a:lnTo>
                  <a:lnTo>
                    <a:pt x="345694" y="145884"/>
                  </a:lnTo>
                  <a:lnTo>
                    <a:pt x="384314" y="121221"/>
                  </a:lnTo>
                  <a:lnTo>
                    <a:pt x="409930" y="91389"/>
                  </a:lnTo>
                  <a:lnTo>
                    <a:pt x="426707" y="45123"/>
                  </a:lnTo>
                  <a:lnTo>
                    <a:pt x="428193" y="32639"/>
                  </a:lnTo>
                  <a:lnTo>
                    <a:pt x="428625" y="19799"/>
                  </a:lnTo>
                  <a:close/>
                </a:path>
                <a:path w="1731009" h="178435">
                  <a:moveTo>
                    <a:pt x="481457" y="787"/>
                  </a:moveTo>
                  <a:lnTo>
                    <a:pt x="462407" y="787"/>
                  </a:lnTo>
                  <a:lnTo>
                    <a:pt x="462407" y="178142"/>
                  </a:lnTo>
                  <a:lnTo>
                    <a:pt x="481457" y="178142"/>
                  </a:lnTo>
                  <a:lnTo>
                    <a:pt x="481457" y="787"/>
                  </a:lnTo>
                  <a:close/>
                </a:path>
                <a:path w="1731009" h="178435">
                  <a:moveTo>
                    <a:pt x="653288" y="48895"/>
                  </a:moveTo>
                  <a:lnTo>
                    <a:pt x="614972" y="37833"/>
                  </a:lnTo>
                  <a:lnTo>
                    <a:pt x="602335" y="29298"/>
                  </a:lnTo>
                  <a:lnTo>
                    <a:pt x="599186" y="26428"/>
                  </a:lnTo>
                  <a:lnTo>
                    <a:pt x="593598" y="20688"/>
                  </a:lnTo>
                  <a:lnTo>
                    <a:pt x="590677" y="14376"/>
                  </a:lnTo>
                  <a:lnTo>
                    <a:pt x="590550" y="1587"/>
                  </a:lnTo>
                  <a:lnTo>
                    <a:pt x="571373" y="1587"/>
                  </a:lnTo>
                  <a:lnTo>
                    <a:pt x="546963" y="37833"/>
                  </a:lnTo>
                  <a:lnTo>
                    <a:pt x="508635" y="48895"/>
                  </a:lnTo>
                  <a:lnTo>
                    <a:pt x="515112" y="63144"/>
                  </a:lnTo>
                  <a:lnTo>
                    <a:pt x="554494" y="51727"/>
                  </a:lnTo>
                  <a:lnTo>
                    <a:pt x="580898" y="29298"/>
                  </a:lnTo>
                  <a:lnTo>
                    <a:pt x="584708" y="35356"/>
                  </a:lnTo>
                  <a:lnTo>
                    <a:pt x="619252" y="56857"/>
                  </a:lnTo>
                  <a:lnTo>
                    <a:pt x="646811" y="63144"/>
                  </a:lnTo>
                  <a:lnTo>
                    <a:pt x="653288" y="48895"/>
                  </a:lnTo>
                  <a:close/>
                </a:path>
                <a:path w="1731009" h="178435">
                  <a:moveTo>
                    <a:pt x="661797" y="73444"/>
                  </a:moveTo>
                  <a:lnTo>
                    <a:pt x="500126" y="73444"/>
                  </a:lnTo>
                  <a:lnTo>
                    <a:pt x="500126" y="88480"/>
                  </a:lnTo>
                  <a:lnTo>
                    <a:pt x="571373" y="88480"/>
                  </a:lnTo>
                  <a:lnTo>
                    <a:pt x="571373" y="104317"/>
                  </a:lnTo>
                  <a:lnTo>
                    <a:pt x="519557" y="104317"/>
                  </a:lnTo>
                  <a:lnTo>
                    <a:pt x="519557" y="118770"/>
                  </a:lnTo>
                  <a:lnTo>
                    <a:pt x="622808" y="118770"/>
                  </a:lnTo>
                  <a:lnTo>
                    <a:pt x="622808" y="132626"/>
                  </a:lnTo>
                  <a:lnTo>
                    <a:pt x="519684" y="132626"/>
                  </a:lnTo>
                  <a:lnTo>
                    <a:pt x="519684" y="176364"/>
                  </a:lnTo>
                  <a:lnTo>
                    <a:pt x="646430" y="176364"/>
                  </a:lnTo>
                  <a:lnTo>
                    <a:pt x="646430" y="161912"/>
                  </a:lnTo>
                  <a:lnTo>
                    <a:pt x="538099" y="161912"/>
                  </a:lnTo>
                  <a:lnTo>
                    <a:pt x="538099" y="146278"/>
                  </a:lnTo>
                  <a:lnTo>
                    <a:pt x="641477" y="146278"/>
                  </a:lnTo>
                  <a:lnTo>
                    <a:pt x="641477" y="104317"/>
                  </a:lnTo>
                  <a:lnTo>
                    <a:pt x="590169" y="104317"/>
                  </a:lnTo>
                  <a:lnTo>
                    <a:pt x="590169" y="88480"/>
                  </a:lnTo>
                  <a:lnTo>
                    <a:pt x="661797" y="88480"/>
                  </a:lnTo>
                  <a:lnTo>
                    <a:pt x="661797" y="73444"/>
                  </a:lnTo>
                  <a:close/>
                </a:path>
                <a:path w="1731009" h="178435">
                  <a:moveTo>
                    <a:pt x="799211" y="48171"/>
                  </a:moveTo>
                  <a:lnTo>
                    <a:pt x="797052" y="40563"/>
                  </a:lnTo>
                  <a:lnTo>
                    <a:pt x="790092" y="29298"/>
                  </a:lnTo>
                  <a:lnTo>
                    <a:pt x="788924" y="27406"/>
                  </a:lnTo>
                  <a:lnTo>
                    <a:pt x="783336" y="22263"/>
                  </a:lnTo>
                  <a:lnTo>
                    <a:pt x="780796" y="20929"/>
                  </a:lnTo>
                  <a:lnTo>
                    <a:pt x="780796" y="51358"/>
                  </a:lnTo>
                  <a:lnTo>
                    <a:pt x="780796" y="62382"/>
                  </a:lnTo>
                  <a:lnTo>
                    <a:pt x="779526" y="67246"/>
                  </a:lnTo>
                  <a:lnTo>
                    <a:pt x="776986" y="71386"/>
                  </a:lnTo>
                  <a:lnTo>
                    <a:pt x="774573" y="75526"/>
                  </a:lnTo>
                  <a:lnTo>
                    <a:pt x="771144" y="78740"/>
                  </a:lnTo>
                  <a:lnTo>
                    <a:pt x="762508" y="83324"/>
                  </a:lnTo>
                  <a:lnTo>
                    <a:pt x="757555" y="84493"/>
                  </a:lnTo>
                  <a:lnTo>
                    <a:pt x="752094" y="84518"/>
                  </a:lnTo>
                  <a:lnTo>
                    <a:pt x="743712" y="84404"/>
                  </a:lnTo>
                  <a:lnTo>
                    <a:pt x="736727" y="81864"/>
                  </a:lnTo>
                  <a:lnTo>
                    <a:pt x="731520" y="76898"/>
                  </a:lnTo>
                  <a:lnTo>
                    <a:pt x="726186" y="71932"/>
                  </a:lnTo>
                  <a:lnTo>
                    <a:pt x="723392" y="65239"/>
                  </a:lnTo>
                  <a:lnTo>
                    <a:pt x="723392" y="48564"/>
                  </a:lnTo>
                  <a:lnTo>
                    <a:pt x="726186" y="41948"/>
                  </a:lnTo>
                  <a:lnTo>
                    <a:pt x="731520" y="36969"/>
                  </a:lnTo>
                  <a:lnTo>
                    <a:pt x="736727" y="31991"/>
                  </a:lnTo>
                  <a:lnTo>
                    <a:pt x="743712" y="29425"/>
                  </a:lnTo>
                  <a:lnTo>
                    <a:pt x="752094" y="29298"/>
                  </a:lnTo>
                  <a:lnTo>
                    <a:pt x="757555" y="29337"/>
                  </a:lnTo>
                  <a:lnTo>
                    <a:pt x="762508" y="30505"/>
                  </a:lnTo>
                  <a:lnTo>
                    <a:pt x="771144" y="35140"/>
                  </a:lnTo>
                  <a:lnTo>
                    <a:pt x="774573" y="38354"/>
                  </a:lnTo>
                  <a:lnTo>
                    <a:pt x="776986" y="42468"/>
                  </a:lnTo>
                  <a:lnTo>
                    <a:pt x="779526" y="46583"/>
                  </a:lnTo>
                  <a:lnTo>
                    <a:pt x="780796" y="51358"/>
                  </a:lnTo>
                  <a:lnTo>
                    <a:pt x="780796" y="20929"/>
                  </a:lnTo>
                  <a:lnTo>
                    <a:pt x="769239" y="14820"/>
                  </a:lnTo>
                  <a:lnTo>
                    <a:pt x="761111" y="12928"/>
                  </a:lnTo>
                  <a:lnTo>
                    <a:pt x="752094" y="12865"/>
                  </a:lnTo>
                  <a:lnTo>
                    <a:pt x="743204" y="12928"/>
                  </a:lnTo>
                  <a:lnTo>
                    <a:pt x="735076" y="14820"/>
                  </a:lnTo>
                  <a:lnTo>
                    <a:pt x="720852" y="22263"/>
                  </a:lnTo>
                  <a:lnTo>
                    <a:pt x="715264" y="27406"/>
                  </a:lnTo>
                  <a:lnTo>
                    <a:pt x="711200" y="33985"/>
                  </a:lnTo>
                  <a:lnTo>
                    <a:pt x="707009" y="40563"/>
                  </a:lnTo>
                  <a:lnTo>
                    <a:pt x="704977" y="48171"/>
                  </a:lnTo>
                  <a:lnTo>
                    <a:pt x="704977" y="65582"/>
                  </a:lnTo>
                  <a:lnTo>
                    <a:pt x="707009" y="73266"/>
                  </a:lnTo>
                  <a:lnTo>
                    <a:pt x="711200" y="79870"/>
                  </a:lnTo>
                  <a:lnTo>
                    <a:pt x="715264" y="86474"/>
                  </a:lnTo>
                  <a:lnTo>
                    <a:pt x="720852" y="91617"/>
                  </a:lnTo>
                  <a:lnTo>
                    <a:pt x="735076" y="99009"/>
                  </a:lnTo>
                  <a:lnTo>
                    <a:pt x="743204" y="100888"/>
                  </a:lnTo>
                  <a:lnTo>
                    <a:pt x="752094" y="100952"/>
                  </a:lnTo>
                  <a:lnTo>
                    <a:pt x="761111" y="100888"/>
                  </a:lnTo>
                  <a:lnTo>
                    <a:pt x="769239" y="99009"/>
                  </a:lnTo>
                  <a:lnTo>
                    <a:pt x="783336" y="91617"/>
                  </a:lnTo>
                  <a:lnTo>
                    <a:pt x="788924" y="86474"/>
                  </a:lnTo>
                  <a:lnTo>
                    <a:pt x="790117" y="84518"/>
                  </a:lnTo>
                  <a:lnTo>
                    <a:pt x="797052" y="73266"/>
                  </a:lnTo>
                  <a:lnTo>
                    <a:pt x="799211" y="65582"/>
                  </a:lnTo>
                  <a:lnTo>
                    <a:pt x="799211" y="48171"/>
                  </a:lnTo>
                  <a:close/>
                </a:path>
                <a:path w="1731009" h="178435">
                  <a:moveTo>
                    <a:pt x="848360" y="990"/>
                  </a:moveTo>
                  <a:lnTo>
                    <a:pt x="829564" y="990"/>
                  </a:lnTo>
                  <a:lnTo>
                    <a:pt x="829564" y="129857"/>
                  </a:lnTo>
                  <a:lnTo>
                    <a:pt x="848360" y="129857"/>
                  </a:lnTo>
                  <a:lnTo>
                    <a:pt x="848360" y="990"/>
                  </a:lnTo>
                  <a:close/>
                </a:path>
                <a:path w="1731009" h="178435">
                  <a:moveTo>
                    <a:pt x="853694" y="159143"/>
                  </a:moveTo>
                  <a:lnTo>
                    <a:pt x="751332" y="159143"/>
                  </a:lnTo>
                  <a:lnTo>
                    <a:pt x="751332" y="116789"/>
                  </a:lnTo>
                  <a:lnTo>
                    <a:pt x="732409" y="116789"/>
                  </a:lnTo>
                  <a:lnTo>
                    <a:pt x="732409" y="174383"/>
                  </a:lnTo>
                  <a:lnTo>
                    <a:pt x="853694" y="174383"/>
                  </a:lnTo>
                  <a:lnTo>
                    <a:pt x="853694" y="159143"/>
                  </a:lnTo>
                  <a:close/>
                </a:path>
                <a:path w="1731009" h="178435">
                  <a:moveTo>
                    <a:pt x="959104" y="121742"/>
                  </a:moveTo>
                  <a:lnTo>
                    <a:pt x="930490" y="91706"/>
                  </a:lnTo>
                  <a:lnTo>
                    <a:pt x="921258" y="47701"/>
                  </a:lnTo>
                  <a:lnTo>
                    <a:pt x="921258" y="36220"/>
                  </a:lnTo>
                  <a:lnTo>
                    <a:pt x="952119" y="36220"/>
                  </a:lnTo>
                  <a:lnTo>
                    <a:pt x="952119" y="20980"/>
                  </a:lnTo>
                  <a:lnTo>
                    <a:pt x="869823" y="20980"/>
                  </a:lnTo>
                  <a:lnTo>
                    <a:pt x="869823" y="36220"/>
                  </a:lnTo>
                  <a:lnTo>
                    <a:pt x="902970" y="36220"/>
                  </a:lnTo>
                  <a:lnTo>
                    <a:pt x="902970" y="47701"/>
                  </a:lnTo>
                  <a:lnTo>
                    <a:pt x="896620" y="88493"/>
                  </a:lnTo>
                  <a:lnTo>
                    <a:pt x="871181" y="124066"/>
                  </a:lnTo>
                  <a:lnTo>
                    <a:pt x="864997" y="128066"/>
                  </a:lnTo>
                  <a:lnTo>
                    <a:pt x="876681" y="142316"/>
                  </a:lnTo>
                  <a:lnTo>
                    <a:pt x="903287" y="113766"/>
                  </a:lnTo>
                  <a:lnTo>
                    <a:pt x="912495" y="89674"/>
                  </a:lnTo>
                  <a:lnTo>
                    <a:pt x="915123" y="97218"/>
                  </a:lnTo>
                  <a:lnTo>
                    <a:pt x="941692" y="132321"/>
                  </a:lnTo>
                  <a:lnTo>
                    <a:pt x="947928" y="136182"/>
                  </a:lnTo>
                  <a:lnTo>
                    <a:pt x="959104" y="121742"/>
                  </a:lnTo>
                  <a:close/>
                </a:path>
                <a:path w="1731009" h="178435">
                  <a:moveTo>
                    <a:pt x="1020572" y="787"/>
                  </a:moveTo>
                  <a:lnTo>
                    <a:pt x="1002538" y="787"/>
                  </a:lnTo>
                  <a:lnTo>
                    <a:pt x="1002538" y="71259"/>
                  </a:lnTo>
                  <a:lnTo>
                    <a:pt x="981456" y="71259"/>
                  </a:lnTo>
                  <a:lnTo>
                    <a:pt x="981456" y="4152"/>
                  </a:lnTo>
                  <a:lnTo>
                    <a:pt x="963549" y="4152"/>
                  </a:lnTo>
                  <a:lnTo>
                    <a:pt x="963549" y="169443"/>
                  </a:lnTo>
                  <a:lnTo>
                    <a:pt x="981456" y="169443"/>
                  </a:lnTo>
                  <a:lnTo>
                    <a:pt x="981456" y="87096"/>
                  </a:lnTo>
                  <a:lnTo>
                    <a:pt x="1002538" y="87096"/>
                  </a:lnTo>
                  <a:lnTo>
                    <a:pt x="1002538" y="178142"/>
                  </a:lnTo>
                  <a:lnTo>
                    <a:pt x="1020572" y="178142"/>
                  </a:lnTo>
                  <a:lnTo>
                    <a:pt x="1020572" y="87096"/>
                  </a:lnTo>
                  <a:lnTo>
                    <a:pt x="1020572" y="71259"/>
                  </a:lnTo>
                  <a:lnTo>
                    <a:pt x="1020572" y="787"/>
                  </a:lnTo>
                  <a:close/>
                </a:path>
                <a:path w="1731009" h="178435">
                  <a:moveTo>
                    <a:pt x="1178179" y="57200"/>
                  </a:moveTo>
                  <a:lnTo>
                    <a:pt x="1072769" y="57200"/>
                  </a:lnTo>
                  <a:lnTo>
                    <a:pt x="1072769" y="43751"/>
                  </a:lnTo>
                  <a:lnTo>
                    <a:pt x="1175258" y="43751"/>
                  </a:lnTo>
                  <a:lnTo>
                    <a:pt x="1175258" y="5346"/>
                  </a:lnTo>
                  <a:lnTo>
                    <a:pt x="1053719" y="5346"/>
                  </a:lnTo>
                  <a:lnTo>
                    <a:pt x="1053719" y="18605"/>
                  </a:lnTo>
                  <a:lnTo>
                    <a:pt x="1156462" y="18605"/>
                  </a:lnTo>
                  <a:lnTo>
                    <a:pt x="1156462" y="31280"/>
                  </a:lnTo>
                  <a:lnTo>
                    <a:pt x="1054100" y="31280"/>
                  </a:lnTo>
                  <a:lnTo>
                    <a:pt x="1054100" y="70472"/>
                  </a:lnTo>
                  <a:lnTo>
                    <a:pt x="1178179" y="70472"/>
                  </a:lnTo>
                  <a:lnTo>
                    <a:pt x="1178179" y="57200"/>
                  </a:lnTo>
                  <a:close/>
                </a:path>
                <a:path w="1731009" h="178435">
                  <a:moveTo>
                    <a:pt x="1181227" y="162712"/>
                  </a:moveTo>
                  <a:lnTo>
                    <a:pt x="1071499" y="162712"/>
                  </a:lnTo>
                  <a:lnTo>
                    <a:pt x="1071499" y="148056"/>
                  </a:lnTo>
                  <a:lnTo>
                    <a:pt x="1175639" y="148056"/>
                  </a:lnTo>
                  <a:lnTo>
                    <a:pt x="1175639" y="109067"/>
                  </a:lnTo>
                  <a:lnTo>
                    <a:pt x="1052576" y="109067"/>
                  </a:lnTo>
                  <a:lnTo>
                    <a:pt x="1052576" y="122529"/>
                  </a:lnTo>
                  <a:lnTo>
                    <a:pt x="1156970" y="122529"/>
                  </a:lnTo>
                  <a:lnTo>
                    <a:pt x="1156970" y="135597"/>
                  </a:lnTo>
                  <a:lnTo>
                    <a:pt x="1052703" y="135597"/>
                  </a:lnTo>
                  <a:lnTo>
                    <a:pt x="1052703" y="175971"/>
                  </a:lnTo>
                  <a:lnTo>
                    <a:pt x="1181227" y="175971"/>
                  </a:lnTo>
                  <a:lnTo>
                    <a:pt x="1181227" y="162712"/>
                  </a:lnTo>
                  <a:close/>
                </a:path>
                <a:path w="1731009" h="178435">
                  <a:moveTo>
                    <a:pt x="1195578" y="82143"/>
                  </a:moveTo>
                  <a:lnTo>
                    <a:pt x="1033272" y="82143"/>
                  </a:lnTo>
                  <a:lnTo>
                    <a:pt x="1033272" y="96596"/>
                  </a:lnTo>
                  <a:lnTo>
                    <a:pt x="1195578" y="96596"/>
                  </a:lnTo>
                  <a:lnTo>
                    <a:pt x="1195578" y="82143"/>
                  </a:lnTo>
                  <a:close/>
                </a:path>
                <a:path w="1731009" h="178435">
                  <a:moveTo>
                    <a:pt x="1331849" y="18808"/>
                  </a:moveTo>
                  <a:lnTo>
                    <a:pt x="1249045" y="18808"/>
                  </a:lnTo>
                  <a:lnTo>
                    <a:pt x="1249045" y="34048"/>
                  </a:lnTo>
                  <a:lnTo>
                    <a:pt x="1313180" y="34048"/>
                  </a:lnTo>
                  <a:lnTo>
                    <a:pt x="1312418" y="41529"/>
                  </a:lnTo>
                  <a:lnTo>
                    <a:pt x="1311275" y="48806"/>
                  </a:lnTo>
                  <a:lnTo>
                    <a:pt x="1309751" y="55880"/>
                  </a:lnTo>
                  <a:lnTo>
                    <a:pt x="1307846" y="62750"/>
                  </a:lnTo>
                  <a:lnTo>
                    <a:pt x="1240155" y="67106"/>
                  </a:lnTo>
                  <a:lnTo>
                    <a:pt x="1242695" y="83527"/>
                  </a:lnTo>
                  <a:lnTo>
                    <a:pt x="1301877" y="77990"/>
                  </a:lnTo>
                  <a:lnTo>
                    <a:pt x="1297317" y="86321"/>
                  </a:lnTo>
                  <a:lnTo>
                    <a:pt x="1291869" y="94322"/>
                  </a:lnTo>
                  <a:lnTo>
                    <a:pt x="1260792" y="122936"/>
                  </a:lnTo>
                  <a:lnTo>
                    <a:pt x="1239139" y="135191"/>
                  </a:lnTo>
                  <a:lnTo>
                    <a:pt x="1249299" y="149847"/>
                  </a:lnTo>
                  <a:lnTo>
                    <a:pt x="1289685" y="123355"/>
                  </a:lnTo>
                  <a:lnTo>
                    <a:pt x="1314958" y="92049"/>
                  </a:lnTo>
                  <a:lnTo>
                    <a:pt x="1329753" y="47586"/>
                  </a:lnTo>
                  <a:lnTo>
                    <a:pt x="1331620" y="28562"/>
                  </a:lnTo>
                  <a:lnTo>
                    <a:pt x="1331849" y="18808"/>
                  </a:lnTo>
                  <a:close/>
                </a:path>
                <a:path w="1731009" h="178435">
                  <a:moveTo>
                    <a:pt x="1383665" y="787"/>
                  </a:moveTo>
                  <a:lnTo>
                    <a:pt x="1364615" y="787"/>
                  </a:lnTo>
                  <a:lnTo>
                    <a:pt x="1364615" y="178142"/>
                  </a:lnTo>
                  <a:lnTo>
                    <a:pt x="1383665" y="178142"/>
                  </a:lnTo>
                  <a:lnTo>
                    <a:pt x="1383665" y="787"/>
                  </a:lnTo>
                  <a:close/>
                </a:path>
                <a:path w="1731009" h="178435">
                  <a:moveTo>
                    <a:pt x="1545971" y="38823"/>
                  </a:moveTo>
                  <a:lnTo>
                    <a:pt x="1543304" y="31838"/>
                  </a:lnTo>
                  <a:lnTo>
                    <a:pt x="1537970" y="25971"/>
                  </a:lnTo>
                  <a:lnTo>
                    <a:pt x="1534375" y="22567"/>
                  </a:lnTo>
                  <a:lnTo>
                    <a:pt x="1533588" y="21818"/>
                  </a:lnTo>
                  <a:lnTo>
                    <a:pt x="1528445" y="18161"/>
                  </a:lnTo>
                  <a:lnTo>
                    <a:pt x="1526794" y="17284"/>
                  </a:lnTo>
                  <a:lnTo>
                    <a:pt x="1526794" y="41884"/>
                  </a:lnTo>
                  <a:lnTo>
                    <a:pt x="1526794" y="51879"/>
                  </a:lnTo>
                  <a:lnTo>
                    <a:pt x="1491742" y="70840"/>
                  </a:lnTo>
                  <a:lnTo>
                    <a:pt x="1482852" y="70866"/>
                  </a:lnTo>
                  <a:lnTo>
                    <a:pt x="1474089" y="70840"/>
                  </a:lnTo>
                  <a:lnTo>
                    <a:pt x="1439164" y="51879"/>
                  </a:lnTo>
                  <a:lnTo>
                    <a:pt x="1439164" y="41884"/>
                  </a:lnTo>
                  <a:lnTo>
                    <a:pt x="1474089" y="22656"/>
                  </a:lnTo>
                  <a:lnTo>
                    <a:pt x="1482852" y="22567"/>
                  </a:lnTo>
                  <a:lnTo>
                    <a:pt x="1491742" y="22656"/>
                  </a:lnTo>
                  <a:lnTo>
                    <a:pt x="1526794" y="41884"/>
                  </a:lnTo>
                  <a:lnTo>
                    <a:pt x="1526794" y="17284"/>
                  </a:lnTo>
                  <a:lnTo>
                    <a:pt x="1482852" y="7518"/>
                  </a:lnTo>
                  <a:lnTo>
                    <a:pt x="1473708" y="7848"/>
                  </a:lnTo>
                  <a:lnTo>
                    <a:pt x="1432090" y="21818"/>
                  </a:lnTo>
                  <a:lnTo>
                    <a:pt x="1419860" y="38823"/>
                  </a:lnTo>
                  <a:lnTo>
                    <a:pt x="1419860" y="54940"/>
                  </a:lnTo>
                  <a:lnTo>
                    <a:pt x="1449832" y="81127"/>
                  </a:lnTo>
                  <a:lnTo>
                    <a:pt x="1482852" y="85902"/>
                  </a:lnTo>
                  <a:lnTo>
                    <a:pt x="1491983" y="85585"/>
                  </a:lnTo>
                  <a:lnTo>
                    <a:pt x="1533588" y="71780"/>
                  </a:lnTo>
                  <a:lnTo>
                    <a:pt x="1534553" y="70866"/>
                  </a:lnTo>
                  <a:lnTo>
                    <a:pt x="1537970" y="67665"/>
                  </a:lnTo>
                  <a:lnTo>
                    <a:pt x="1543304" y="61849"/>
                  </a:lnTo>
                  <a:lnTo>
                    <a:pt x="1545971" y="54940"/>
                  </a:lnTo>
                  <a:lnTo>
                    <a:pt x="1545971" y="38823"/>
                  </a:lnTo>
                  <a:close/>
                </a:path>
                <a:path w="1731009" h="178435">
                  <a:moveTo>
                    <a:pt x="1564386" y="101549"/>
                  </a:moveTo>
                  <a:lnTo>
                    <a:pt x="1402080" y="101549"/>
                  </a:lnTo>
                  <a:lnTo>
                    <a:pt x="1402080" y="117182"/>
                  </a:lnTo>
                  <a:lnTo>
                    <a:pt x="1473581" y="117182"/>
                  </a:lnTo>
                  <a:lnTo>
                    <a:pt x="1473581" y="178142"/>
                  </a:lnTo>
                  <a:lnTo>
                    <a:pt x="1491996" y="178142"/>
                  </a:lnTo>
                  <a:lnTo>
                    <a:pt x="1491996" y="117182"/>
                  </a:lnTo>
                  <a:lnTo>
                    <a:pt x="1564386" y="117182"/>
                  </a:lnTo>
                  <a:lnTo>
                    <a:pt x="1564386" y="101549"/>
                  </a:lnTo>
                  <a:close/>
                </a:path>
                <a:path w="1731009" h="178435">
                  <a:moveTo>
                    <a:pt x="1711960" y="52654"/>
                  </a:moveTo>
                  <a:lnTo>
                    <a:pt x="1608455" y="52654"/>
                  </a:lnTo>
                  <a:lnTo>
                    <a:pt x="1608455" y="7124"/>
                  </a:lnTo>
                  <a:lnTo>
                    <a:pt x="1589786" y="7124"/>
                  </a:lnTo>
                  <a:lnTo>
                    <a:pt x="1589786" y="67703"/>
                  </a:lnTo>
                  <a:lnTo>
                    <a:pt x="1711960" y="67703"/>
                  </a:lnTo>
                  <a:lnTo>
                    <a:pt x="1711960" y="52654"/>
                  </a:lnTo>
                  <a:close/>
                </a:path>
                <a:path w="1731009" h="178435">
                  <a:moveTo>
                    <a:pt x="1713103" y="158546"/>
                  </a:moveTo>
                  <a:lnTo>
                    <a:pt x="1607185" y="158546"/>
                  </a:lnTo>
                  <a:lnTo>
                    <a:pt x="1607185" y="121932"/>
                  </a:lnTo>
                  <a:lnTo>
                    <a:pt x="1588389" y="121932"/>
                  </a:lnTo>
                  <a:lnTo>
                    <a:pt x="1588389" y="173990"/>
                  </a:lnTo>
                  <a:lnTo>
                    <a:pt x="1713103" y="173990"/>
                  </a:lnTo>
                  <a:lnTo>
                    <a:pt x="1713103" y="158546"/>
                  </a:lnTo>
                  <a:close/>
                </a:path>
                <a:path w="1731009" h="178435">
                  <a:moveTo>
                    <a:pt x="1730502" y="90068"/>
                  </a:moveTo>
                  <a:lnTo>
                    <a:pt x="1568196" y="90068"/>
                  </a:lnTo>
                  <a:lnTo>
                    <a:pt x="1568196" y="105105"/>
                  </a:lnTo>
                  <a:lnTo>
                    <a:pt x="1730502" y="105105"/>
                  </a:lnTo>
                  <a:lnTo>
                    <a:pt x="1730502" y="9006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69698" y="6086284"/>
              <a:ext cx="1012828" cy="17814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83168" y="5826252"/>
              <a:ext cx="161543" cy="16154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83168" y="6086856"/>
              <a:ext cx="161543" cy="161544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531876" y="4346447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>
                <a:moveTo>
                  <a:pt x="0" y="0"/>
                </a:moveTo>
                <a:lnTo>
                  <a:pt x="3082798" y="0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03335" y="4346447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>
                <a:moveTo>
                  <a:pt x="0" y="0"/>
                </a:moveTo>
                <a:lnTo>
                  <a:pt x="3082798" y="0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2167635" y="4764404"/>
            <a:ext cx="425450" cy="297815"/>
            <a:chOff x="2167635" y="4764404"/>
            <a:chExt cx="425450" cy="297815"/>
          </a:xfrm>
        </p:grpSpPr>
        <p:sp>
          <p:nvSpPr>
            <p:cNvPr id="77" name="object 77"/>
            <p:cNvSpPr/>
            <p:nvPr/>
          </p:nvSpPr>
          <p:spPr>
            <a:xfrm>
              <a:off x="2167635" y="4764404"/>
              <a:ext cx="210185" cy="297815"/>
            </a:xfrm>
            <a:custGeom>
              <a:avLst/>
              <a:gdLst/>
              <a:ahLst/>
              <a:cxnLst/>
              <a:rect l="l" t="t" r="r" b="b"/>
              <a:pathLst>
                <a:path w="210185" h="297814">
                  <a:moveTo>
                    <a:pt x="105156" y="0"/>
                  </a:moveTo>
                  <a:lnTo>
                    <a:pt x="63115" y="9376"/>
                  </a:lnTo>
                  <a:lnTo>
                    <a:pt x="29559" y="37592"/>
                  </a:lnTo>
                  <a:lnTo>
                    <a:pt x="7608" y="84619"/>
                  </a:lnTo>
                  <a:lnTo>
                    <a:pt x="853" y="125525"/>
                  </a:lnTo>
                  <a:lnTo>
                    <a:pt x="0" y="148717"/>
                  </a:lnTo>
                  <a:lnTo>
                    <a:pt x="853" y="171981"/>
                  </a:lnTo>
                  <a:lnTo>
                    <a:pt x="7608" y="212939"/>
                  </a:lnTo>
                  <a:lnTo>
                    <a:pt x="29559" y="259953"/>
                  </a:lnTo>
                  <a:lnTo>
                    <a:pt x="63115" y="288131"/>
                  </a:lnTo>
                  <a:lnTo>
                    <a:pt x="105156" y="297561"/>
                  </a:lnTo>
                  <a:lnTo>
                    <a:pt x="119967" y="296513"/>
                  </a:lnTo>
                  <a:lnTo>
                    <a:pt x="159257" y="280797"/>
                  </a:lnTo>
                  <a:lnTo>
                    <a:pt x="176407" y="264541"/>
                  </a:lnTo>
                  <a:lnTo>
                    <a:pt x="105156" y="264541"/>
                  </a:lnTo>
                  <a:lnTo>
                    <a:pt x="95438" y="263709"/>
                  </a:lnTo>
                  <a:lnTo>
                    <a:pt x="62192" y="243972"/>
                  </a:lnTo>
                  <a:lnTo>
                    <a:pt x="40977" y="198651"/>
                  </a:lnTo>
                  <a:lnTo>
                    <a:pt x="35940" y="148717"/>
                  </a:lnTo>
                  <a:lnTo>
                    <a:pt x="36492" y="130813"/>
                  </a:lnTo>
                  <a:lnTo>
                    <a:pt x="44957" y="85344"/>
                  </a:lnTo>
                  <a:lnTo>
                    <a:pt x="69595" y="46101"/>
                  </a:lnTo>
                  <a:lnTo>
                    <a:pt x="105156" y="33020"/>
                  </a:lnTo>
                  <a:lnTo>
                    <a:pt x="176434" y="33020"/>
                  </a:lnTo>
                  <a:lnTo>
                    <a:pt x="170445" y="26066"/>
                  </a:lnTo>
                  <a:lnTo>
                    <a:pt x="159257" y="16637"/>
                  </a:lnTo>
                  <a:lnTo>
                    <a:pt x="147018" y="9376"/>
                  </a:lnTo>
                  <a:lnTo>
                    <a:pt x="133921" y="4175"/>
                  </a:lnTo>
                  <a:lnTo>
                    <a:pt x="119967" y="1045"/>
                  </a:lnTo>
                  <a:lnTo>
                    <a:pt x="105156" y="0"/>
                  </a:lnTo>
                  <a:close/>
                </a:path>
                <a:path w="210185" h="297814">
                  <a:moveTo>
                    <a:pt x="176434" y="33020"/>
                  </a:moveTo>
                  <a:lnTo>
                    <a:pt x="105156" y="33020"/>
                  </a:lnTo>
                  <a:lnTo>
                    <a:pt x="114653" y="33831"/>
                  </a:lnTo>
                  <a:lnTo>
                    <a:pt x="123697" y="36274"/>
                  </a:lnTo>
                  <a:lnTo>
                    <a:pt x="154273" y="62484"/>
                  </a:lnTo>
                  <a:lnTo>
                    <a:pt x="168900" y="99103"/>
                  </a:lnTo>
                  <a:lnTo>
                    <a:pt x="173989" y="148717"/>
                  </a:lnTo>
                  <a:lnTo>
                    <a:pt x="173420" y="166838"/>
                  </a:lnTo>
                  <a:lnTo>
                    <a:pt x="164972" y="212344"/>
                  </a:lnTo>
                  <a:lnTo>
                    <a:pt x="140334" y="251333"/>
                  </a:lnTo>
                  <a:lnTo>
                    <a:pt x="105156" y="264541"/>
                  </a:lnTo>
                  <a:lnTo>
                    <a:pt x="176407" y="264541"/>
                  </a:lnTo>
                  <a:lnTo>
                    <a:pt x="196341" y="230632"/>
                  </a:lnTo>
                  <a:lnTo>
                    <a:pt x="206517" y="193389"/>
                  </a:lnTo>
                  <a:lnTo>
                    <a:pt x="209931" y="148717"/>
                  </a:lnTo>
                  <a:lnTo>
                    <a:pt x="209075" y="125525"/>
                  </a:lnTo>
                  <a:lnTo>
                    <a:pt x="202269" y="84619"/>
                  </a:lnTo>
                  <a:lnTo>
                    <a:pt x="180371" y="37592"/>
                  </a:lnTo>
                  <a:lnTo>
                    <a:pt x="176434" y="33020"/>
                  </a:lnTo>
                  <a:close/>
                </a:path>
              </a:pathLst>
            </a:custGeom>
            <a:solidFill>
              <a:srgbClr val="209DC7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91917" y="4764404"/>
              <a:ext cx="201295" cy="297815"/>
            </a:xfrm>
            <a:custGeom>
              <a:avLst/>
              <a:gdLst/>
              <a:ahLst/>
              <a:cxnLst/>
              <a:rect l="l" t="t" r="r" b="b"/>
              <a:pathLst>
                <a:path w="201294" h="297814">
                  <a:moveTo>
                    <a:pt x="96900" y="0"/>
                  </a:moveTo>
                  <a:lnTo>
                    <a:pt x="57913" y="6590"/>
                  </a:lnTo>
                  <a:lnTo>
                    <a:pt x="19085" y="34168"/>
                  </a:lnTo>
                  <a:lnTo>
                    <a:pt x="1123" y="76962"/>
                  </a:lnTo>
                  <a:lnTo>
                    <a:pt x="381" y="89154"/>
                  </a:lnTo>
                  <a:lnTo>
                    <a:pt x="37592" y="89154"/>
                  </a:lnTo>
                  <a:lnTo>
                    <a:pt x="38022" y="81601"/>
                  </a:lnTo>
                  <a:lnTo>
                    <a:pt x="39322" y="74358"/>
                  </a:lnTo>
                  <a:lnTo>
                    <a:pt x="64896" y="39751"/>
                  </a:lnTo>
                  <a:lnTo>
                    <a:pt x="96900" y="31877"/>
                  </a:lnTo>
                  <a:lnTo>
                    <a:pt x="105683" y="32305"/>
                  </a:lnTo>
                  <a:lnTo>
                    <a:pt x="145528" y="51522"/>
                  </a:lnTo>
                  <a:lnTo>
                    <a:pt x="156590" y="82423"/>
                  </a:lnTo>
                  <a:lnTo>
                    <a:pt x="155541" y="92896"/>
                  </a:lnTo>
                  <a:lnTo>
                    <a:pt x="130657" y="124531"/>
                  </a:lnTo>
                  <a:lnTo>
                    <a:pt x="95884" y="132461"/>
                  </a:lnTo>
                  <a:lnTo>
                    <a:pt x="64643" y="132461"/>
                  </a:lnTo>
                  <a:lnTo>
                    <a:pt x="64643" y="163322"/>
                  </a:lnTo>
                  <a:lnTo>
                    <a:pt x="95884" y="163322"/>
                  </a:lnTo>
                  <a:lnTo>
                    <a:pt x="111121" y="164157"/>
                  </a:lnTo>
                  <a:lnTo>
                    <a:pt x="154211" y="184189"/>
                  </a:lnTo>
                  <a:lnTo>
                    <a:pt x="164337" y="214122"/>
                  </a:lnTo>
                  <a:lnTo>
                    <a:pt x="163861" y="221027"/>
                  </a:lnTo>
                  <a:lnTo>
                    <a:pt x="141483" y="254781"/>
                  </a:lnTo>
                  <a:lnTo>
                    <a:pt x="100837" y="265176"/>
                  </a:lnTo>
                  <a:lnTo>
                    <a:pt x="87024" y="264223"/>
                  </a:lnTo>
                  <a:lnTo>
                    <a:pt x="47136" y="241790"/>
                  </a:lnTo>
                  <a:lnTo>
                    <a:pt x="36956" y="210947"/>
                  </a:lnTo>
                  <a:lnTo>
                    <a:pt x="0" y="210947"/>
                  </a:lnTo>
                  <a:lnTo>
                    <a:pt x="13462" y="255524"/>
                  </a:lnTo>
                  <a:lnTo>
                    <a:pt x="48387" y="286385"/>
                  </a:lnTo>
                  <a:lnTo>
                    <a:pt x="86356" y="296868"/>
                  </a:lnTo>
                  <a:lnTo>
                    <a:pt x="100837" y="297561"/>
                  </a:lnTo>
                  <a:lnTo>
                    <a:pt x="115008" y="296870"/>
                  </a:lnTo>
                  <a:lnTo>
                    <a:pt x="152781" y="286512"/>
                  </a:lnTo>
                  <a:lnTo>
                    <a:pt x="188340" y="256540"/>
                  </a:lnTo>
                  <a:lnTo>
                    <a:pt x="200913" y="213741"/>
                  </a:lnTo>
                  <a:lnTo>
                    <a:pt x="199842" y="200550"/>
                  </a:lnTo>
                  <a:lnTo>
                    <a:pt x="174716" y="160526"/>
                  </a:lnTo>
                  <a:lnTo>
                    <a:pt x="142748" y="146685"/>
                  </a:lnTo>
                  <a:lnTo>
                    <a:pt x="152844" y="143347"/>
                  </a:lnTo>
                  <a:lnTo>
                    <a:pt x="185082" y="114587"/>
                  </a:lnTo>
                  <a:lnTo>
                    <a:pt x="193548" y="81280"/>
                  </a:lnTo>
                  <a:lnTo>
                    <a:pt x="192787" y="70352"/>
                  </a:lnTo>
                  <a:lnTo>
                    <a:pt x="174787" y="31422"/>
                  </a:lnTo>
                  <a:lnTo>
                    <a:pt x="135941" y="6054"/>
                  </a:lnTo>
                  <a:lnTo>
                    <a:pt x="110708" y="668"/>
                  </a:lnTo>
                  <a:lnTo>
                    <a:pt x="96900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8486013" y="2265426"/>
            <a:ext cx="424180" cy="297815"/>
            <a:chOff x="8486013" y="2265426"/>
            <a:chExt cx="424180" cy="297815"/>
          </a:xfrm>
        </p:grpSpPr>
        <p:sp>
          <p:nvSpPr>
            <p:cNvPr id="80" name="object 80"/>
            <p:cNvSpPr/>
            <p:nvPr/>
          </p:nvSpPr>
          <p:spPr>
            <a:xfrm>
              <a:off x="8486013" y="2265426"/>
              <a:ext cx="210185" cy="297815"/>
            </a:xfrm>
            <a:custGeom>
              <a:avLst/>
              <a:gdLst/>
              <a:ahLst/>
              <a:cxnLst/>
              <a:rect l="l" t="t" r="r" b="b"/>
              <a:pathLst>
                <a:path w="210184" h="297814">
                  <a:moveTo>
                    <a:pt x="105155" y="0"/>
                  </a:moveTo>
                  <a:lnTo>
                    <a:pt x="63115" y="9322"/>
                  </a:lnTo>
                  <a:lnTo>
                    <a:pt x="29559" y="37544"/>
                  </a:lnTo>
                  <a:lnTo>
                    <a:pt x="7554" y="84619"/>
                  </a:lnTo>
                  <a:lnTo>
                    <a:pt x="835" y="125525"/>
                  </a:lnTo>
                  <a:lnTo>
                    <a:pt x="0" y="148716"/>
                  </a:lnTo>
                  <a:lnTo>
                    <a:pt x="835" y="171963"/>
                  </a:lnTo>
                  <a:lnTo>
                    <a:pt x="7554" y="212885"/>
                  </a:lnTo>
                  <a:lnTo>
                    <a:pt x="29559" y="259953"/>
                  </a:lnTo>
                  <a:lnTo>
                    <a:pt x="63115" y="288131"/>
                  </a:lnTo>
                  <a:lnTo>
                    <a:pt x="105155" y="297561"/>
                  </a:lnTo>
                  <a:lnTo>
                    <a:pt x="119967" y="296513"/>
                  </a:lnTo>
                  <a:lnTo>
                    <a:pt x="159257" y="280797"/>
                  </a:lnTo>
                  <a:lnTo>
                    <a:pt x="176371" y="264540"/>
                  </a:lnTo>
                  <a:lnTo>
                    <a:pt x="105155" y="264540"/>
                  </a:lnTo>
                  <a:lnTo>
                    <a:pt x="95438" y="263709"/>
                  </a:lnTo>
                  <a:lnTo>
                    <a:pt x="62192" y="243972"/>
                  </a:lnTo>
                  <a:lnTo>
                    <a:pt x="40957" y="198598"/>
                  </a:lnTo>
                  <a:lnTo>
                    <a:pt x="35813" y="148716"/>
                  </a:lnTo>
                  <a:lnTo>
                    <a:pt x="36385" y="130760"/>
                  </a:lnTo>
                  <a:lnTo>
                    <a:pt x="44957" y="85344"/>
                  </a:lnTo>
                  <a:lnTo>
                    <a:pt x="69595" y="46100"/>
                  </a:lnTo>
                  <a:lnTo>
                    <a:pt x="105155" y="33020"/>
                  </a:lnTo>
                  <a:lnTo>
                    <a:pt x="176429" y="33020"/>
                  </a:lnTo>
                  <a:lnTo>
                    <a:pt x="170428" y="26048"/>
                  </a:lnTo>
                  <a:lnTo>
                    <a:pt x="159257" y="16637"/>
                  </a:lnTo>
                  <a:lnTo>
                    <a:pt x="147018" y="9322"/>
                  </a:lnTo>
                  <a:lnTo>
                    <a:pt x="133921" y="4127"/>
                  </a:lnTo>
                  <a:lnTo>
                    <a:pt x="119967" y="1027"/>
                  </a:lnTo>
                  <a:lnTo>
                    <a:pt x="105155" y="0"/>
                  </a:lnTo>
                  <a:close/>
                </a:path>
                <a:path w="210184" h="297814">
                  <a:moveTo>
                    <a:pt x="176429" y="33020"/>
                  </a:moveTo>
                  <a:lnTo>
                    <a:pt x="105155" y="33020"/>
                  </a:lnTo>
                  <a:lnTo>
                    <a:pt x="114633" y="33831"/>
                  </a:lnTo>
                  <a:lnTo>
                    <a:pt x="123634" y="36274"/>
                  </a:lnTo>
                  <a:lnTo>
                    <a:pt x="154209" y="62484"/>
                  </a:lnTo>
                  <a:lnTo>
                    <a:pt x="168900" y="99085"/>
                  </a:lnTo>
                  <a:lnTo>
                    <a:pt x="173989" y="148716"/>
                  </a:lnTo>
                  <a:lnTo>
                    <a:pt x="173420" y="166820"/>
                  </a:lnTo>
                  <a:lnTo>
                    <a:pt x="164972" y="212344"/>
                  </a:lnTo>
                  <a:lnTo>
                    <a:pt x="140207" y="251333"/>
                  </a:lnTo>
                  <a:lnTo>
                    <a:pt x="105155" y="264540"/>
                  </a:lnTo>
                  <a:lnTo>
                    <a:pt x="176371" y="264540"/>
                  </a:lnTo>
                  <a:lnTo>
                    <a:pt x="196341" y="230632"/>
                  </a:lnTo>
                  <a:lnTo>
                    <a:pt x="206454" y="193341"/>
                  </a:lnTo>
                  <a:lnTo>
                    <a:pt x="209803" y="148716"/>
                  </a:lnTo>
                  <a:lnTo>
                    <a:pt x="208968" y="125525"/>
                  </a:lnTo>
                  <a:lnTo>
                    <a:pt x="202249" y="84619"/>
                  </a:lnTo>
                  <a:lnTo>
                    <a:pt x="180324" y="37544"/>
                  </a:lnTo>
                  <a:lnTo>
                    <a:pt x="176429" y="33020"/>
                  </a:lnTo>
                  <a:close/>
                </a:path>
              </a:pathLst>
            </a:custGeom>
            <a:solidFill>
              <a:srgbClr val="209DC7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09152" y="2265426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4">
                  <a:moveTo>
                    <a:pt x="96647" y="0"/>
                  </a:moveTo>
                  <a:lnTo>
                    <a:pt x="57249" y="7072"/>
                  </a:lnTo>
                  <a:lnTo>
                    <a:pt x="18486" y="36361"/>
                  </a:lnTo>
                  <a:lnTo>
                    <a:pt x="740" y="81057"/>
                  </a:lnTo>
                  <a:lnTo>
                    <a:pt x="0" y="93725"/>
                  </a:lnTo>
                  <a:lnTo>
                    <a:pt x="37338" y="93725"/>
                  </a:lnTo>
                  <a:lnTo>
                    <a:pt x="37766" y="85699"/>
                  </a:lnTo>
                  <a:lnTo>
                    <a:pt x="39052" y="77993"/>
                  </a:lnTo>
                  <a:lnTo>
                    <a:pt x="64516" y="41275"/>
                  </a:lnTo>
                  <a:lnTo>
                    <a:pt x="96266" y="33020"/>
                  </a:lnTo>
                  <a:lnTo>
                    <a:pt x="109057" y="33881"/>
                  </a:lnTo>
                  <a:lnTo>
                    <a:pt x="145645" y="54705"/>
                  </a:lnTo>
                  <a:lnTo>
                    <a:pt x="154431" y="85851"/>
                  </a:lnTo>
                  <a:lnTo>
                    <a:pt x="153713" y="93686"/>
                  </a:lnTo>
                  <a:lnTo>
                    <a:pt x="135963" y="129641"/>
                  </a:lnTo>
                  <a:lnTo>
                    <a:pt x="104013" y="165735"/>
                  </a:lnTo>
                  <a:lnTo>
                    <a:pt x="3175" y="266953"/>
                  </a:lnTo>
                  <a:lnTo>
                    <a:pt x="3175" y="291084"/>
                  </a:lnTo>
                  <a:lnTo>
                    <a:pt x="201041" y="291084"/>
                  </a:lnTo>
                  <a:lnTo>
                    <a:pt x="201041" y="258825"/>
                  </a:lnTo>
                  <a:lnTo>
                    <a:pt x="56896" y="258825"/>
                  </a:lnTo>
                  <a:lnTo>
                    <a:pt x="131445" y="185674"/>
                  </a:lnTo>
                  <a:lnTo>
                    <a:pt x="159543" y="154844"/>
                  </a:lnTo>
                  <a:lnTo>
                    <a:pt x="183834" y="118868"/>
                  </a:lnTo>
                  <a:lnTo>
                    <a:pt x="191389" y="85471"/>
                  </a:lnTo>
                  <a:lnTo>
                    <a:pt x="190670" y="73253"/>
                  </a:lnTo>
                  <a:lnTo>
                    <a:pt x="173204" y="31579"/>
                  </a:lnTo>
                  <a:lnTo>
                    <a:pt x="135366" y="5893"/>
                  </a:lnTo>
                  <a:lnTo>
                    <a:pt x="110410" y="646"/>
                  </a:lnTo>
                  <a:lnTo>
                    <a:pt x="96647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8550147" y="4746625"/>
            <a:ext cx="443865" cy="297815"/>
            <a:chOff x="8550147" y="4746625"/>
            <a:chExt cx="443865" cy="297815"/>
          </a:xfrm>
        </p:grpSpPr>
        <p:sp>
          <p:nvSpPr>
            <p:cNvPr id="83" name="object 83"/>
            <p:cNvSpPr/>
            <p:nvPr/>
          </p:nvSpPr>
          <p:spPr>
            <a:xfrm>
              <a:off x="8550147" y="4746625"/>
              <a:ext cx="210185" cy="297815"/>
            </a:xfrm>
            <a:custGeom>
              <a:avLst/>
              <a:gdLst/>
              <a:ahLst/>
              <a:cxnLst/>
              <a:rect l="l" t="t" r="r" b="b"/>
              <a:pathLst>
                <a:path w="210184" h="297814">
                  <a:moveTo>
                    <a:pt x="105028" y="0"/>
                  </a:moveTo>
                  <a:lnTo>
                    <a:pt x="63113" y="9376"/>
                  </a:lnTo>
                  <a:lnTo>
                    <a:pt x="29559" y="37592"/>
                  </a:lnTo>
                  <a:lnTo>
                    <a:pt x="7554" y="84621"/>
                  </a:lnTo>
                  <a:lnTo>
                    <a:pt x="835" y="125579"/>
                  </a:lnTo>
                  <a:lnTo>
                    <a:pt x="0" y="148844"/>
                  </a:lnTo>
                  <a:lnTo>
                    <a:pt x="835" y="172035"/>
                  </a:lnTo>
                  <a:lnTo>
                    <a:pt x="7554" y="212941"/>
                  </a:lnTo>
                  <a:lnTo>
                    <a:pt x="29559" y="259969"/>
                  </a:lnTo>
                  <a:lnTo>
                    <a:pt x="63113" y="288184"/>
                  </a:lnTo>
                  <a:lnTo>
                    <a:pt x="105028" y="297561"/>
                  </a:lnTo>
                  <a:lnTo>
                    <a:pt x="119913" y="296515"/>
                  </a:lnTo>
                  <a:lnTo>
                    <a:pt x="159257" y="280924"/>
                  </a:lnTo>
                  <a:lnTo>
                    <a:pt x="176398" y="264541"/>
                  </a:lnTo>
                  <a:lnTo>
                    <a:pt x="105028" y="264541"/>
                  </a:lnTo>
                  <a:lnTo>
                    <a:pt x="95384" y="263729"/>
                  </a:lnTo>
                  <a:lnTo>
                    <a:pt x="62192" y="244080"/>
                  </a:lnTo>
                  <a:lnTo>
                    <a:pt x="40957" y="198653"/>
                  </a:lnTo>
                  <a:lnTo>
                    <a:pt x="35813" y="148844"/>
                  </a:lnTo>
                  <a:lnTo>
                    <a:pt x="36385" y="130867"/>
                  </a:lnTo>
                  <a:lnTo>
                    <a:pt x="44957" y="85343"/>
                  </a:lnTo>
                  <a:lnTo>
                    <a:pt x="69596" y="46227"/>
                  </a:lnTo>
                  <a:lnTo>
                    <a:pt x="105028" y="33019"/>
                  </a:lnTo>
                  <a:lnTo>
                    <a:pt x="176398" y="33019"/>
                  </a:lnTo>
                  <a:lnTo>
                    <a:pt x="170428" y="26066"/>
                  </a:lnTo>
                  <a:lnTo>
                    <a:pt x="159257" y="16637"/>
                  </a:lnTo>
                  <a:lnTo>
                    <a:pt x="147016" y="9376"/>
                  </a:lnTo>
                  <a:lnTo>
                    <a:pt x="133905" y="4175"/>
                  </a:lnTo>
                  <a:lnTo>
                    <a:pt x="119913" y="1045"/>
                  </a:lnTo>
                  <a:lnTo>
                    <a:pt x="105028" y="0"/>
                  </a:lnTo>
                  <a:close/>
                </a:path>
                <a:path w="210184" h="297814">
                  <a:moveTo>
                    <a:pt x="176398" y="33019"/>
                  </a:moveTo>
                  <a:lnTo>
                    <a:pt x="105028" y="33019"/>
                  </a:lnTo>
                  <a:lnTo>
                    <a:pt x="114579" y="33851"/>
                  </a:lnTo>
                  <a:lnTo>
                    <a:pt x="123618" y="36337"/>
                  </a:lnTo>
                  <a:lnTo>
                    <a:pt x="154209" y="62499"/>
                  </a:lnTo>
                  <a:lnTo>
                    <a:pt x="168900" y="99105"/>
                  </a:lnTo>
                  <a:lnTo>
                    <a:pt x="173990" y="148844"/>
                  </a:lnTo>
                  <a:lnTo>
                    <a:pt x="173420" y="166891"/>
                  </a:lnTo>
                  <a:lnTo>
                    <a:pt x="164973" y="212344"/>
                  </a:lnTo>
                  <a:lnTo>
                    <a:pt x="140207" y="251460"/>
                  </a:lnTo>
                  <a:lnTo>
                    <a:pt x="105028" y="264541"/>
                  </a:lnTo>
                  <a:lnTo>
                    <a:pt x="176398" y="264541"/>
                  </a:lnTo>
                  <a:lnTo>
                    <a:pt x="196342" y="230631"/>
                  </a:lnTo>
                  <a:lnTo>
                    <a:pt x="206454" y="193405"/>
                  </a:lnTo>
                  <a:lnTo>
                    <a:pt x="209803" y="148844"/>
                  </a:lnTo>
                  <a:lnTo>
                    <a:pt x="208968" y="125579"/>
                  </a:lnTo>
                  <a:lnTo>
                    <a:pt x="202249" y="84621"/>
                  </a:lnTo>
                  <a:lnTo>
                    <a:pt x="180324" y="37592"/>
                  </a:lnTo>
                  <a:lnTo>
                    <a:pt x="176398" y="33019"/>
                  </a:lnTo>
                  <a:close/>
                </a:path>
              </a:pathLst>
            </a:custGeom>
            <a:solidFill>
              <a:srgbClr val="209DC7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68333" y="4753355"/>
              <a:ext cx="225425" cy="284480"/>
            </a:xfrm>
            <a:custGeom>
              <a:avLst/>
              <a:gdLst/>
              <a:ahLst/>
              <a:cxnLst/>
              <a:rect l="l" t="t" r="r" b="b"/>
              <a:pathLst>
                <a:path w="225425" h="284479">
                  <a:moveTo>
                    <a:pt x="178943" y="220218"/>
                  </a:moveTo>
                  <a:lnTo>
                    <a:pt x="143510" y="220218"/>
                  </a:lnTo>
                  <a:lnTo>
                    <a:pt x="143510" y="284480"/>
                  </a:lnTo>
                  <a:lnTo>
                    <a:pt x="178943" y="284480"/>
                  </a:lnTo>
                  <a:lnTo>
                    <a:pt x="178943" y="220218"/>
                  </a:lnTo>
                  <a:close/>
                </a:path>
                <a:path w="225425" h="284479">
                  <a:moveTo>
                    <a:pt x="178943" y="0"/>
                  </a:moveTo>
                  <a:lnTo>
                    <a:pt x="134874" y="0"/>
                  </a:lnTo>
                  <a:lnTo>
                    <a:pt x="0" y="188595"/>
                  </a:lnTo>
                  <a:lnTo>
                    <a:pt x="0" y="220218"/>
                  </a:lnTo>
                  <a:lnTo>
                    <a:pt x="225425" y="220218"/>
                  </a:lnTo>
                  <a:lnTo>
                    <a:pt x="225425" y="188595"/>
                  </a:lnTo>
                  <a:lnTo>
                    <a:pt x="38354" y="188595"/>
                  </a:lnTo>
                  <a:lnTo>
                    <a:pt x="143510" y="40894"/>
                  </a:lnTo>
                  <a:lnTo>
                    <a:pt x="178943" y="40894"/>
                  </a:lnTo>
                  <a:lnTo>
                    <a:pt x="178943" y="0"/>
                  </a:lnTo>
                  <a:close/>
                </a:path>
                <a:path w="225425" h="284479">
                  <a:moveTo>
                    <a:pt x="178943" y="40894"/>
                  </a:moveTo>
                  <a:lnTo>
                    <a:pt x="143510" y="40894"/>
                  </a:lnTo>
                  <a:lnTo>
                    <a:pt x="143510" y="188595"/>
                  </a:lnTo>
                  <a:lnTo>
                    <a:pt x="178943" y="188595"/>
                  </a:lnTo>
                  <a:lnTo>
                    <a:pt x="178943" y="40894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649592" y="826388"/>
            <a:ext cx="582295" cy="319405"/>
          </a:xfrm>
          <a:custGeom>
            <a:avLst/>
            <a:gdLst/>
            <a:ahLst/>
            <a:cxnLst/>
            <a:rect l="l" t="t" r="r" b="b"/>
            <a:pathLst>
              <a:path w="582294" h="319405">
                <a:moveTo>
                  <a:pt x="162636" y="194945"/>
                </a:moveTo>
                <a:lnTo>
                  <a:pt x="116809" y="199124"/>
                </a:lnTo>
                <a:lnTo>
                  <a:pt x="73432" y="216973"/>
                </a:lnTo>
                <a:lnTo>
                  <a:pt x="52704" y="257048"/>
                </a:lnTo>
                <a:lnTo>
                  <a:pt x="53598" y="266408"/>
                </a:lnTo>
                <a:lnTo>
                  <a:pt x="82180" y="302609"/>
                </a:lnTo>
                <a:lnTo>
                  <a:pt x="130889" y="317150"/>
                </a:lnTo>
                <a:lnTo>
                  <a:pt x="162636" y="319024"/>
                </a:lnTo>
                <a:lnTo>
                  <a:pt x="179259" y="318551"/>
                </a:lnTo>
                <a:lnTo>
                  <a:pt x="221843" y="311658"/>
                </a:lnTo>
                <a:lnTo>
                  <a:pt x="259930" y="290322"/>
                </a:lnTo>
                <a:lnTo>
                  <a:pt x="266913" y="280924"/>
                </a:lnTo>
                <a:lnTo>
                  <a:pt x="162636" y="280924"/>
                </a:lnTo>
                <a:lnTo>
                  <a:pt x="148584" y="280566"/>
                </a:lnTo>
                <a:lnTo>
                  <a:pt x="107391" y="271399"/>
                </a:lnTo>
                <a:lnTo>
                  <a:pt x="102311" y="265302"/>
                </a:lnTo>
                <a:lnTo>
                  <a:pt x="102311" y="248665"/>
                </a:lnTo>
                <a:lnTo>
                  <a:pt x="148584" y="233043"/>
                </a:lnTo>
                <a:lnTo>
                  <a:pt x="162636" y="232663"/>
                </a:lnTo>
                <a:lnTo>
                  <a:pt x="266801" y="232663"/>
                </a:lnTo>
                <a:lnTo>
                  <a:pt x="265793" y="230759"/>
                </a:lnTo>
                <a:lnTo>
                  <a:pt x="233497" y="206357"/>
                </a:lnTo>
                <a:lnTo>
                  <a:pt x="194668" y="196818"/>
                </a:lnTo>
                <a:lnTo>
                  <a:pt x="179259" y="195417"/>
                </a:lnTo>
                <a:lnTo>
                  <a:pt x="162636" y="194945"/>
                </a:lnTo>
                <a:close/>
              </a:path>
              <a:path w="582294" h="319405">
                <a:moveTo>
                  <a:pt x="266801" y="232663"/>
                </a:moveTo>
                <a:lnTo>
                  <a:pt x="162636" y="232663"/>
                </a:lnTo>
                <a:lnTo>
                  <a:pt x="176904" y="233043"/>
                </a:lnTo>
                <a:lnTo>
                  <a:pt x="189288" y="234172"/>
                </a:lnTo>
                <a:lnTo>
                  <a:pt x="224002" y="257048"/>
                </a:lnTo>
                <a:lnTo>
                  <a:pt x="223837" y="265302"/>
                </a:lnTo>
                <a:lnTo>
                  <a:pt x="176904" y="280566"/>
                </a:lnTo>
                <a:lnTo>
                  <a:pt x="162636" y="280924"/>
                </a:lnTo>
                <a:lnTo>
                  <a:pt x="266913" y="280924"/>
                </a:lnTo>
                <a:lnTo>
                  <a:pt x="270025" y="275066"/>
                </a:lnTo>
                <a:lnTo>
                  <a:pt x="272627" y="266408"/>
                </a:lnTo>
                <a:lnTo>
                  <a:pt x="273596" y="257048"/>
                </a:lnTo>
                <a:lnTo>
                  <a:pt x="272627" y="247523"/>
                </a:lnTo>
                <a:lnTo>
                  <a:pt x="270025" y="238760"/>
                </a:lnTo>
                <a:lnTo>
                  <a:pt x="266801" y="232663"/>
                </a:lnTo>
                <a:close/>
              </a:path>
              <a:path w="582294" h="319405">
                <a:moveTo>
                  <a:pt x="460032" y="220980"/>
                </a:moveTo>
                <a:lnTo>
                  <a:pt x="410438" y="220980"/>
                </a:lnTo>
                <a:lnTo>
                  <a:pt x="410438" y="318388"/>
                </a:lnTo>
                <a:lnTo>
                  <a:pt x="460032" y="318388"/>
                </a:lnTo>
                <a:lnTo>
                  <a:pt x="460032" y="220980"/>
                </a:lnTo>
                <a:close/>
              </a:path>
              <a:path w="582294" h="319405">
                <a:moveTo>
                  <a:pt x="581748" y="181737"/>
                </a:moveTo>
                <a:lnTo>
                  <a:pt x="290804" y="181737"/>
                </a:lnTo>
                <a:lnTo>
                  <a:pt x="290804" y="220980"/>
                </a:lnTo>
                <a:lnTo>
                  <a:pt x="581748" y="220980"/>
                </a:lnTo>
                <a:lnTo>
                  <a:pt x="581748" y="181737"/>
                </a:lnTo>
                <a:close/>
              </a:path>
              <a:path w="582294" h="319405">
                <a:moveTo>
                  <a:pt x="372986" y="12191"/>
                </a:moveTo>
                <a:lnTo>
                  <a:pt x="323748" y="12191"/>
                </a:lnTo>
                <a:lnTo>
                  <a:pt x="323748" y="153670"/>
                </a:lnTo>
                <a:lnTo>
                  <a:pt x="548106" y="153670"/>
                </a:lnTo>
                <a:lnTo>
                  <a:pt x="548106" y="113791"/>
                </a:lnTo>
                <a:lnTo>
                  <a:pt x="372986" y="113791"/>
                </a:lnTo>
                <a:lnTo>
                  <a:pt x="372986" y="85344"/>
                </a:lnTo>
                <a:lnTo>
                  <a:pt x="548106" y="85344"/>
                </a:lnTo>
                <a:lnTo>
                  <a:pt x="548106" y="46482"/>
                </a:lnTo>
                <a:lnTo>
                  <a:pt x="372986" y="46482"/>
                </a:lnTo>
                <a:lnTo>
                  <a:pt x="372986" y="12191"/>
                </a:lnTo>
                <a:close/>
              </a:path>
              <a:path w="582294" h="319405">
                <a:moveTo>
                  <a:pt x="548106" y="85344"/>
                </a:moveTo>
                <a:lnTo>
                  <a:pt x="498170" y="85344"/>
                </a:lnTo>
                <a:lnTo>
                  <a:pt x="498170" y="113791"/>
                </a:lnTo>
                <a:lnTo>
                  <a:pt x="548106" y="113791"/>
                </a:lnTo>
                <a:lnTo>
                  <a:pt x="548106" y="85344"/>
                </a:lnTo>
                <a:close/>
              </a:path>
              <a:path w="582294" h="319405">
                <a:moveTo>
                  <a:pt x="548106" y="12191"/>
                </a:moveTo>
                <a:lnTo>
                  <a:pt x="498170" y="12191"/>
                </a:lnTo>
                <a:lnTo>
                  <a:pt x="498170" y="46482"/>
                </a:lnTo>
                <a:lnTo>
                  <a:pt x="548106" y="46482"/>
                </a:lnTo>
                <a:lnTo>
                  <a:pt x="548106" y="12191"/>
                </a:lnTo>
                <a:close/>
              </a:path>
              <a:path w="582294" h="319405">
                <a:moveTo>
                  <a:pt x="126568" y="57912"/>
                </a:moveTo>
                <a:lnTo>
                  <a:pt x="75247" y="57912"/>
                </a:lnTo>
                <a:lnTo>
                  <a:pt x="74221" y="67274"/>
                </a:lnTo>
                <a:lnTo>
                  <a:pt x="72342" y="76517"/>
                </a:lnTo>
                <a:lnTo>
                  <a:pt x="55956" y="111918"/>
                </a:lnTo>
                <a:lnTo>
                  <a:pt x="23266" y="140462"/>
                </a:lnTo>
                <a:lnTo>
                  <a:pt x="0" y="150495"/>
                </a:lnTo>
                <a:lnTo>
                  <a:pt x="25996" y="190119"/>
                </a:lnTo>
                <a:lnTo>
                  <a:pt x="62580" y="171205"/>
                </a:lnTo>
                <a:lnTo>
                  <a:pt x="89154" y="143875"/>
                </a:lnTo>
                <a:lnTo>
                  <a:pt x="101600" y="122047"/>
                </a:lnTo>
                <a:lnTo>
                  <a:pt x="159155" y="122047"/>
                </a:lnTo>
                <a:lnTo>
                  <a:pt x="135369" y="91694"/>
                </a:lnTo>
                <a:lnTo>
                  <a:pt x="127539" y="66512"/>
                </a:lnTo>
                <a:lnTo>
                  <a:pt x="126568" y="57912"/>
                </a:lnTo>
                <a:close/>
              </a:path>
              <a:path w="582294" h="319405">
                <a:moveTo>
                  <a:pt x="272554" y="0"/>
                </a:moveTo>
                <a:lnTo>
                  <a:pt x="222973" y="0"/>
                </a:lnTo>
                <a:lnTo>
                  <a:pt x="222973" y="75946"/>
                </a:lnTo>
                <a:lnTo>
                  <a:pt x="177888" y="75946"/>
                </a:lnTo>
                <a:lnTo>
                  <a:pt x="177888" y="116205"/>
                </a:lnTo>
                <a:lnTo>
                  <a:pt x="222973" y="116205"/>
                </a:lnTo>
                <a:lnTo>
                  <a:pt x="222973" y="188975"/>
                </a:lnTo>
                <a:lnTo>
                  <a:pt x="272554" y="188975"/>
                </a:lnTo>
                <a:lnTo>
                  <a:pt x="272554" y="0"/>
                </a:lnTo>
                <a:close/>
              </a:path>
              <a:path w="582294" h="319405">
                <a:moveTo>
                  <a:pt x="159155" y="122047"/>
                </a:moveTo>
                <a:lnTo>
                  <a:pt x="101600" y="122047"/>
                </a:lnTo>
                <a:lnTo>
                  <a:pt x="107234" y="132004"/>
                </a:lnTo>
                <a:lnTo>
                  <a:pt x="139074" y="165401"/>
                </a:lnTo>
                <a:lnTo>
                  <a:pt x="173380" y="182118"/>
                </a:lnTo>
                <a:lnTo>
                  <a:pt x="197650" y="142875"/>
                </a:lnTo>
                <a:lnTo>
                  <a:pt x="186191" y="138539"/>
                </a:lnTo>
                <a:lnTo>
                  <a:pt x="175820" y="133524"/>
                </a:lnTo>
                <a:lnTo>
                  <a:pt x="166537" y="127819"/>
                </a:lnTo>
                <a:lnTo>
                  <a:pt x="159155" y="122047"/>
                </a:lnTo>
                <a:close/>
              </a:path>
              <a:path w="582294" h="319405">
                <a:moveTo>
                  <a:pt x="186905" y="18034"/>
                </a:moveTo>
                <a:lnTo>
                  <a:pt x="14211" y="18034"/>
                </a:lnTo>
                <a:lnTo>
                  <a:pt x="14211" y="57912"/>
                </a:lnTo>
                <a:lnTo>
                  <a:pt x="186905" y="57912"/>
                </a:lnTo>
                <a:lnTo>
                  <a:pt x="186905" y="180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2003" y="856996"/>
            <a:ext cx="641350" cy="258445"/>
          </a:xfrm>
          <a:custGeom>
            <a:avLst/>
            <a:gdLst/>
            <a:ahLst/>
            <a:cxnLst/>
            <a:rect l="l" t="t" r="r" b="b"/>
            <a:pathLst>
              <a:path w="641350" h="258444">
                <a:moveTo>
                  <a:pt x="294767" y="0"/>
                </a:moveTo>
                <a:lnTo>
                  <a:pt x="257683" y="8889"/>
                </a:lnTo>
                <a:lnTo>
                  <a:pt x="229463" y="40401"/>
                </a:lnTo>
                <a:lnTo>
                  <a:pt x="224448" y="67182"/>
                </a:lnTo>
                <a:lnTo>
                  <a:pt x="224905" y="74618"/>
                </a:lnTo>
                <a:lnTo>
                  <a:pt x="238236" y="110886"/>
                </a:lnTo>
                <a:lnTo>
                  <a:pt x="246887" y="123443"/>
                </a:lnTo>
                <a:lnTo>
                  <a:pt x="237200" y="130135"/>
                </a:lnTo>
                <a:lnTo>
                  <a:pt x="209018" y="159490"/>
                </a:lnTo>
                <a:lnTo>
                  <a:pt x="201803" y="187832"/>
                </a:lnTo>
                <a:lnTo>
                  <a:pt x="202519" y="197498"/>
                </a:lnTo>
                <a:lnTo>
                  <a:pt x="224583" y="237823"/>
                </a:lnTo>
                <a:lnTo>
                  <a:pt x="262382" y="255841"/>
                </a:lnTo>
                <a:lnTo>
                  <a:pt x="287147" y="258317"/>
                </a:lnTo>
                <a:lnTo>
                  <a:pt x="295360" y="258032"/>
                </a:lnTo>
                <a:lnTo>
                  <a:pt x="336296" y="247649"/>
                </a:lnTo>
                <a:lnTo>
                  <a:pt x="351282" y="238887"/>
                </a:lnTo>
                <a:lnTo>
                  <a:pt x="411436" y="238887"/>
                </a:lnTo>
                <a:lnTo>
                  <a:pt x="387609" y="211836"/>
                </a:lnTo>
                <a:lnTo>
                  <a:pt x="290576" y="211836"/>
                </a:lnTo>
                <a:lnTo>
                  <a:pt x="280670" y="211708"/>
                </a:lnTo>
                <a:lnTo>
                  <a:pt x="272796" y="209041"/>
                </a:lnTo>
                <a:lnTo>
                  <a:pt x="267081" y="204088"/>
                </a:lnTo>
                <a:lnTo>
                  <a:pt x="261365" y="199008"/>
                </a:lnTo>
                <a:lnTo>
                  <a:pt x="258445" y="192404"/>
                </a:lnTo>
                <a:lnTo>
                  <a:pt x="258445" y="178942"/>
                </a:lnTo>
                <a:lnTo>
                  <a:pt x="276098" y="156717"/>
                </a:lnTo>
                <a:lnTo>
                  <a:pt x="338865" y="156717"/>
                </a:lnTo>
                <a:lnTo>
                  <a:pt x="314198" y="128904"/>
                </a:lnTo>
                <a:lnTo>
                  <a:pt x="347843" y="100339"/>
                </a:lnTo>
                <a:lnTo>
                  <a:pt x="350091" y="97027"/>
                </a:lnTo>
                <a:lnTo>
                  <a:pt x="287147" y="97027"/>
                </a:lnTo>
                <a:lnTo>
                  <a:pt x="282829" y="91693"/>
                </a:lnTo>
                <a:lnTo>
                  <a:pt x="279400" y="86613"/>
                </a:lnTo>
                <a:lnTo>
                  <a:pt x="276859" y="81661"/>
                </a:lnTo>
                <a:lnTo>
                  <a:pt x="274320" y="76834"/>
                </a:lnTo>
                <a:lnTo>
                  <a:pt x="273050" y="72008"/>
                </a:lnTo>
                <a:lnTo>
                  <a:pt x="273154" y="60959"/>
                </a:lnTo>
                <a:lnTo>
                  <a:pt x="275082" y="56261"/>
                </a:lnTo>
                <a:lnTo>
                  <a:pt x="279614" y="51855"/>
                </a:lnTo>
                <a:lnTo>
                  <a:pt x="282956" y="48513"/>
                </a:lnTo>
                <a:lnTo>
                  <a:pt x="288290" y="46481"/>
                </a:lnTo>
                <a:lnTo>
                  <a:pt x="295148" y="46354"/>
                </a:lnTo>
                <a:lnTo>
                  <a:pt x="359593" y="46354"/>
                </a:lnTo>
                <a:lnTo>
                  <a:pt x="359314" y="44894"/>
                </a:lnTo>
                <a:lnTo>
                  <a:pt x="337454" y="12832"/>
                </a:lnTo>
                <a:lnTo>
                  <a:pt x="304772" y="595"/>
                </a:lnTo>
                <a:lnTo>
                  <a:pt x="294767" y="0"/>
                </a:lnTo>
                <a:close/>
              </a:path>
              <a:path w="641350" h="258444">
                <a:moveTo>
                  <a:pt x="102615" y="3428"/>
                </a:moveTo>
                <a:lnTo>
                  <a:pt x="0" y="3428"/>
                </a:lnTo>
                <a:lnTo>
                  <a:pt x="0" y="254507"/>
                </a:lnTo>
                <a:lnTo>
                  <a:pt x="58928" y="254507"/>
                </a:lnTo>
                <a:lnTo>
                  <a:pt x="58928" y="168148"/>
                </a:lnTo>
                <a:lnTo>
                  <a:pt x="155817" y="168148"/>
                </a:lnTo>
                <a:lnTo>
                  <a:pt x="150495" y="158368"/>
                </a:lnTo>
                <a:lnTo>
                  <a:pt x="160281" y="153134"/>
                </a:lnTo>
                <a:lnTo>
                  <a:pt x="168878" y="146780"/>
                </a:lnTo>
                <a:lnTo>
                  <a:pt x="176283" y="139330"/>
                </a:lnTo>
                <a:lnTo>
                  <a:pt x="182499" y="130809"/>
                </a:lnTo>
                <a:lnTo>
                  <a:pt x="187426" y="121189"/>
                </a:lnTo>
                <a:lnTo>
                  <a:pt x="187479" y="121030"/>
                </a:lnTo>
                <a:lnTo>
                  <a:pt x="58928" y="121030"/>
                </a:lnTo>
                <a:lnTo>
                  <a:pt x="58928" y="51307"/>
                </a:lnTo>
                <a:lnTo>
                  <a:pt x="187167" y="51307"/>
                </a:lnTo>
                <a:lnTo>
                  <a:pt x="179943" y="37804"/>
                </a:lnTo>
                <a:lnTo>
                  <a:pt x="169418" y="25780"/>
                </a:lnTo>
                <a:lnTo>
                  <a:pt x="156247" y="16162"/>
                </a:lnTo>
                <a:lnTo>
                  <a:pt x="140731" y="9223"/>
                </a:lnTo>
                <a:lnTo>
                  <a:pt x="122858" y="4974"/>
                </a:lnTo>
                <a:lnTo>
                  <a:pt x="102615" y="3428"/>
                </a:lnTo>
                <a:close/>
              </a:path>
              <a:path w="641350" h="258444">
                <a:moveTo>
                  <a:pt x="155817" y="168148"/>
                </a:moveTo>
                <a:lnTo>
                  <a:pt x="91948" y="168148"/>
                </a:lnTo>
                <a:lnTo>
                  <a:pt x="138049" y="254507"/>
                </a:lnTo>
                <a:lnTo>
                  <a:pt x="202819" y="254507"/>
                </a:lnTo>
                <a:lnTo>
                  <a:pt x="155817" y="168148"/>
                </a:lnTo>
                <a:close/>
              </a:path>
              <a:path w="641350" h="258444">
                <a:moveTo>
                  <a:pt x="411436" y="238887"/>
                </a:moveTo>
                <a:lnTo>
                  <a:pt x="351282" y="238887"/>
                </a:lnTo>
                <a:lnTo>
                  <a:pt x="365506" y="254507"/>
                </a:lnTo>
                <a:lnTo>
                  <a:pt x="425196" y="254507"/>
                </a:lnTo>
                <a:lnTo>
                  <a:pt x="411436" y="238887"/>
                </a:lnTo>
                <a:close/>
              </a:path>
              <a:path w="641350" h="258444">
                <a:moveTo>
                  <a:pt x="517144" y="3428"/>
                </a:moveTo>
                <a:lnTo>
                  <a:pt x="425196" y="3428"/>
                </a:lnTo>
                <a:lnTo>
                  <a:pt x="425196" y="254507"/>
                </a:lnTo>
                <a:lnTo>
                  <a:pt x="517144" y="254507"/>
                </a:lnTo>
                <a:lnTo>
                  <a:pt x="535697" y="253486"/>
                </a:lnTo>
                <a:lnTo>
                  <a:pt x="583310" y="239394"/>
                </a:lnTo>
                <a:lnTo>
                  <a:pt x="617618" y="209534"/>
                </a:lnTo>
                <a:lnTo>
                  <a:pt x="621177" y="203834"/>
                </a:lnTo>
                <a:lnTo>
                  <a:pt x="484123" y="203834"/>
                </a:lnTo>
                <a:lnTo>
                  <a:pt x="484123" y="53720"/>
                </a:lnTo>
                <a:lnTo>
                  <a:pt x="620939" y="53720"/>
                </a:lnTo>
                <a:lnTo>
                  <a:pt x="617618" y="48402"/>
                </a:lnTo>
                <a:lnTo>
                  <a:pt x="583310" y="18541"/>
                </a:lnTo>
                <a:lnTo>
                  <a:pt x="535697" y="4433"/>
                </a:lnTo>
                <a:lnTo>
                  <a:pt x="517144" y="3428"/>
                </a:lnTo>
                <a:close/>
              </a:path>
              <a:path w="641350" h="258444">
                <a:moveTo>
                  <a:pt x="338865" y="156717"/>
                </a:moveTo>
                <a:lnTo>
                  <a:pt x="276098" y="156717"/>
                </a:lnTo>
                <a:lnTo>
                  <a:pt x="319405" y="204215"/>
                </a:lnTo>
                <a:lnTo>
                  <a:pt x="314715" y="206676"/>
                </a:lnTo>
                <a:lnTo>
                  <a:pt x="310134" y="208533"/>
                </a:lnTo>
                <a:lnTo>
                  <a:pt x="305181" y="209803"/>
                </a:lnTo>
                <a:lnTo>
                  <a:pt x="300355" y="211200"/>
                </a:lnTo>
                <a:lnTo>
                  <a:pt x="295529" y="211836"/>
                </a:lnTo>
                <a:lnTo>
                  <a:pt x="387609" y="211836"/>
                </a:lnTo>
                <a:lnTo>
                  <a:pt x="386715" y="210819"/>
                </a:lnTo>
                <a:lnTo>
                  <a:pt x="392096" y="202771"/>
                </a:lnTo>
                <a:lnTo>
                  <a:pt x="396811" y="194055"/>
                </a:lnTo>
                <a:lnTo>
                  <a:pt x="400859" y="184673"/>
                </a:lnTo>
                <a:lnTo>
                  <a:pt x="404241" y="174625"/>
                </a:lnTo>
                <a:lnTo>
                  <a:pt x="404982" y="171576"/>
                </a:lnTo>
                <a:lnTo>
                  <a:pt x="352044" y="171576"/>
                </a:lnTo>
                <a:lnTo>
                  <a:pt x="338865" y="156717"/>
                </a:lnTo>
                <a:close/>
              </a:path>
              <a:path w="641350" h="258444">
                <a:moveTo>
                  <a:pt x="620939" y="53720"/>
                </a:moveTo>
                <a:lnTo>
                  <a:pt x="514350" y="53720"/>
                </a:lnTo>
                <a:lnTo>
                  <a:pt x="529776" y="54649"/>
                </a:lnTo>
                <a:lnTo>
                  <a:pt x="543274" y="57816"/>
                </a:lnTo>
                <a:lnTo>
                  <a:pt x="577262" y="94218"/>
                </a:lnTo>
                <a:lnTo>
                  <a:pt x="581644" y="128650"/>
                </a:lnTo>
                <a:lnTo>
                  <a:pt x="581543" y="130809"/>
                </a:lnTo>
                <a:lnTo>
                  <a:pt x="571890" y="176625"/>
                </a:lnTo>
                <a:lnTo>
                  <a:pt x="530223" y="202926"/>
                </a:lnTo>
                <a:lnTo>
                  <a:pt x="514984" y="203834"/>
                </a:lnTo>
                <a:lnTo>
                  <a:pt x="621177" y="203834"/>
                </a:lnTo>
                <a:lnTo>
                  <a:pt x="637063" y="165480"/>
                </a:lnTo>
                <a:lnTo>
                  <a:pt x="640829" y="128650"/>
                </a:lnTo>
                <a:lnTo>
                  <a:pt x="639893" y="109976"/>
                </a:lnTo>
                <a:lnTo>
                  <a:pt x="637063" y="92440"/>
                </a:lnTo>
                <a:lnTo>
                  <a:pt x="632376" y="76309"/>
                </a:lnTo>
                <a:lnTo>
                  <a:pt x="625856" y="61594"/>
                </a:lnTo>
                <a:lnTo>
                  <a:pt x="620939" y="53720"/>
                </a:lnTo>
                <a:close/>
              </a:path>
              <a:path w="641350" h="258444">
                <a:moveTo>
                  <a:pt x="410209" y="128650"/>
                </a:moveTo>
                <a:lnTo>
                  <a:pt x="362712" y="128650"/>
                </a:lnTo>
                <a:lnTo>
                  <a:pt x="362663" y="137064"/>
                </a:lnTo>
                <a:lnTo>
                  <a:pt x="361822" y="144271"/>
                </a:lnTo>
                <a:lnTo>
                  <a:pt x="358013" y="158750"/>
                </a:lnTo>
                <a:lnTo>
                  <a:pt x="355346" y="165480"/>
                </a:lnTo>
                <a:lnTo>
                  <a:pt x="352044" y="171576"/>
                </a:lnTo>
                <a:lnTo>
                  <a:pt x="404982" y="171576"/>
                </a:lnTo>
                <a:lnTo>
                  <a:pt x="406834" y="163958"/>
                </a:lnTo>
                <a:lnTo>
                  <a:pt x="408701" y="152733"/>
                </a:lnTo>
                <a:lnTo>
                  <a:pt x="409830" y="140960"/>
                </a:lnTo>
                <a:lnTo>
                  <a:pt x="410209" y="128650"/>
                </a:lnTo>
                <a:close/>
              </a:path>
              <a:path w="641350" h="258444">
                <a:moveTo>
                  <a:pt x="187167" y="51307"/>
                </a:moveTo>
                <a:lnTo>
                  <a:pt x="90170" y="51307"/>
                </a:lnTo>
                <a:lnTo>
                  <a:pt x="100006" y="51855"/>
                </a:lnTo>
                <a:lnTo>
                  <a:pt x="108569" y="53498"/>
                </a:lnTo>
                <a:lnTo>
                  <a:pt x="132842" y="86613"/>
                </a:lnTo>
                <a:lnTo>
                  <a:pt x="132153" y="94878"/>
                </a:lnTo>
                <a:lnTo>
                  <a:pt x="100006" y="120507"/>
                </a:lnTo>
                <a:lnTo>
                  <a:pt x="90170" y="121030"/>
                </a:lnTo>
                <a:lnTo>
                  <a:pt x="187479" y="121030"/>
                </a:lnTo>
                <a:lnTo>
                  <a:pt x="190960" y="110616"/>
                </a:lnTo>
                <a:lnTo>
                  <a:pt x="193089" y="99091"/>
                </a:lnTo>
                <a:lnTo>
                  <a:pt x="193642" y="89407"/>
                </a:lnTo>
                <a:lnTo>
                  <a:pt x="193709" y="85598"/>
                </a:lnTo>
                <a:lnTo>
                  <a:pt x="192135" y="68232"/>
                </a:lnTo>
                <a:lnTo>
                  <a:pt x="187547" y="52069"/>
                </a:lnTo>
                <a:lnTo>
                  <a:pt x="187460" y="51855"/>
                </a:lnTo>
                <a:lnTo>
                  <a:pt x="187167" y="51307"/>
                </a:lnTo>
                <a:close/>
              </a:path>
              <a:path w="641350" h="258444">
                <a:moveTo>
                  <a:pt x="359593" y="46354"/>
                </a:moveTo>
                <a:lnTo>
                  <a:pt x="295148" y="46354"/>
                </a:lnTo>
                <a:lnTo>
                  <a:pt x="301879" y="46608"/>
                </a:lnTo>
                <a:lnTo>
                  <a:pt x="307213" y="48513"/>
                </a:lnTo>
                <a:lnTo>
                  <a:pt x="310769" y="52069"/>
                </a:lnTo>
                <a:lnTo>
                  <a:pt x="314452" y="55625"/>
                </a:lnTo>
                <a:lnTo>
                  <a:pt x="316230" y="59689"/>
                </a:lnTo>
                <a:lnTo>
                  <a:pt x="316357" y="68961"/>
                </a:lnTo>
                <a:lnTo>
                  <a:pt x="315087" y="73278"/>
                </a:lnTo>
                <a:lnTo>
                  <a:pt x="312293" y="77469"/>
                </a:lnTo>
                <a:lnTo>
                  <a:pt x="309626" y="81661"/>
                </a:lnTo>
                <a:lnTo>
                  <a:pt x="305308" y="85598"/>
                </a:lnTo>
                <a:lnTo>
                  <a:pt x="299339" y="89407"/>
                </a:lnTo>
                <a:lnTo>
                  <a:pt x="287147" y="97027"/>
                </a:lnTo>
                <a:lnTo>
                  <a:pt x="350091" y="97027"/>
                </a:lnTo>
                <a:lnTo>
                  <a:pt x="361299" y="61213"/>
                </a:lnTo>
                <a:lnTo>
                  <a:pt x="361237" y="59689"/>
                </a:lnTo>
                <a:lnTo>
                  <a:pt x="360814" y="52748"/>
                </a:lnTo>
                <a:lnTo>
                  <a:pt x="359593" y="463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002663" y="826388"/>
            <a:ext cx="855344" cy="319405"/>
          </a:xfrm>
          <a:custGeom>
            <a:avLst/>
            <a:gdLst/>
            <a:ahLst/>
            <a:cxnLst/>
            <a:rect l="l" t="t" r="r" b="b"/>
            <a:pathLst>
              <a:path w="855344" h="319405">
                <a:moveTo>
                  <a:pt x="855218" y="201168"/>
                </a:moveTo>
                <a:lnTo>
                  <a:pt x="635762" y="201168"/>
                </a:lnTo>
                <a:lnTo>
                  <a:pt x="635762" y="314960"/>
                </a:lnTo>
                <a:lnTo>
                  <a:pt x="855218" y="314960"/>
                </a:lnTo>
                <a:lnTo>
                  <a:pt x="855218" y="275082"/>
                </a:lnTo>
                <a:lnTo>
                  <a:pt x="685673" y="275082"/>
                </a:lnTo>
                <a:lnTo>
                  <a:pt x="685673" y="240030"/>
                </a:lnTo>
                <a:lnTo>
                  <a:pt x="855218" y="240030"/>
                </a:lnTo>
                <a:lnTo>
                  <a:pt x="855218" y="201168"/>
                </a:lnTo>
                <a:close/>
              </a:path>
              <a:path w="855344" h="319405">
                <a:moveTo>
                  <a:pt x="855218" y="240030"/>
                </a:moveTo>
                <a:lnTo>
                  <a:pt x="805688" y="240030"/>
                </a:lnTo>
                <a:lnTo>
                  <a:pt x="805688" y="275082"/>
                </a:lnTo>
                <a:lnTo>
                  <a:pt x="855218" y="275082"/>
                </a:lnTo>
                <a:lnTo>
                  <a:pt x="855218" y="240030"/>
                </a:lnTo>
                <a:close/>
              </a:path>
              <a:path w="855344" h="319405">
                <a:moveTo>
                  <a:pt x="583819" y="239649"/>
                </a:moveTo>
                <a:lnTo>
                  <a:pt x="292862" y="239649"/>
                </a:lnTo>
                <a:lnTo>
                  <a:pt x="292862" y="280543"/>
                </a:lnTo>
                <a:lnTo>
                  <a:pt x="583819" y="280543"/>
                </a:lnTo>
                <a:lnTo>
                  <a:pt x="583819" y="239649"/>
                </a:lnTo>
                <a:close/>
              </a:path>
              <a:path w="855344" h="319405">
                <a:moveTo>
                  <a:pt x="132206" y="23622"/>
                </a:moveTo>
                <a:lnTo>
                  <a:pt x="81534" y="23622"/>
                </a:lnTo>
                <a:lnTo>
                  <a:pt x="81534" y="67690"/>
                </a:lnTo>
                <a:lnTo>
                  <a:pt x="81010" y="83264"/>
                </a:lnTo>
                <a:lnTo>
                  <a:pt x="73151" y="128270"/>
                </a:lnTo>
                <a:lnTo>
                  <a:pt x="55346" y="168346"/>
                </a:lnTo>
                <a:lnTo>
                  <a:pt x="26257" y="200167"/>
                </a:lnTo>
                <a:lnTo>
                  <a:pt x="0" y="215011"/>
                </a:lnTo>
                <a:lnTo>
                  <a:pt x="29844" y="256666"/>
                </a:lnTo>
                <a:lnTo>
                  <a:pt x="67760" y="231038"/>
                </a:lnTo>
                <a:lnTo>
                  <a:pt x="94916" y="194627"/>
                </a:lnTo>
                <a:lnTo>
                  <a:pt x="107568" y="165481"/>
                </a:lnTo>
                <a:lnTo>
                  <a:pt x="158823" y="165481"/>
                </a:lnTo>
                <a:lnTo>
                  <a:pt x="139826" y="124968"/>
                </a:lnTo>
                <a:lnTo>
                  <a:pt x="132540" y="82355"/>
                </a:lnTo>
                <a:lnTo>
                  <a:pt x="132206" y="67690"/>
                </a:lnTo>
                <a:lnTo>
                  <a:pt x="132206" y="23622"/>
                </a:lnTo>
                <a:close/>
              </a:path>
              <a:path w="855344" h="319405">
                <a:moveTo>
                  <a:pt x="158823" y="165481"/>
                </a:moveTo>
                <a:lnTo>
                  <a:pt x="107568" y="165481"/>
                </a:lnTo>
                <a:lnTo>
                  <a:pt x="113305" y="179075"/>
                </a:lnTo>
                <a:lnTo>
                  <a:pt x="136398" y="214884"/>
                </a:lnTo>
                <a:lnTo>
                  <a:pt x="168544" y="241690"/>
                </a:lnTo>
                <a:lnTo>
                  <a:pt x="181356" y="248285"/>
                </a:lnTo>
                <a:lnTo>
                  <a:pt x="210819" y="208152"/>
                </a:lnTo>
                <a:lnTo>
                  <a:pt x="197463" y="201535"/>
                </a:lnTo>
                <a:lnTo>
                  <a:pt x="185404" y="193690"/>
                </a:lnTo>
                <a:lnTo>
                  <a:pt x="174654" y="184632"/>
                </a:lnTo>
                <a:lnTo>
                  <a:pt x="165226" y="174371"/>
                </a:lnTo>
                <a:lnTo>
                  <a:pt x="158823" y="165481"/>
                </a:lnTo>
                <a:close/>
              </a:path>
              <a:path w="855344" h="319405">
                <a:moveTo>
                  <a:pt x="791463" y="4952"/>
                </a:moveTo>
                <a:lnTo>
                  <a:pt x="744219" y="4952"/>
                </a:lnTo>
                <a:lnTo>
                  <a:pt x="744219" y="75691"/>
                </a:lnTo>
                <a:lnTo>
                  <a:pt x="715899" y="75691"/>
                </a:lnTo>
                <a:lnTo>
                  <a:pt x="715899" y="115188"/>
                </a:lnTo>
                <a:lnTo>
                  <a:pt x="744219" y="115188"/>
                </a:lnTo>
                <a:lnTo>
                  <a:pt x="744219" y="187325"/>
                </a:lnTo>
                <a:lnTo>
                  <a:pt x="791463" y="187325"/>
                </a:lnTo>
                <a:lnTo>
                  <a:pt x="791463" y="4952"/>
                </a:lnTo>
                <a:close/>
              </a:path>
              <a:path w="855344" h="319405">
                <a:moveTo>
                  <a:pt x="713739" y="18414"/>
                </a:moveTo>
                <a:lnTo>
                  <a:pt x="592709" y="18414"/>
                </a:lnTo>
                <a:lnTo>
                  <a:pt x="592709" y="179324"/>
                </a:lnTo>
                <a:lnTo>
                  <a:pt x="614934" y="179324"/>
                </a:lnTo>
                <a:lnTo>
                  <a:pt x="637111" y="179212"/>
                </a:lnTo>
                <a:lnTo>
                  <a:pt x="675687" y="178022"/>
                </a:lnTo>
                <a:lnTo>
                  <a:pt x="719744" y="173513"/>
                </a:lnTo>
                <a:lnTo>
                  <a:pt x="728726" y="172085"/>
                </a:lnTo>
                <a:lnTo>
                  <a:pt x="724573" y="139826"/>
                </a:lnTo>
                <a:lnTo>
                  <a:pt x="640588" y="139826"/>
                </a:lnTo>
                <a:lnTo>
                  <a:pt x="640588" y="117221"/>
                </a:lnTo>
                <a:lnTo>
                  <a:pt x="702691" y="117221"/>
                </a:lnTo>
                <a:lnTo>
                  <a:pt x="702691" y="79501"/>
                </a:lnTo>
                <a:lnTo>
                  <a:pt x="640588" y="79501"/>
                </a:lnTo>
                <a:lnTo>
                  <a:pt x="640588" y="58293"/>
                </a:lnTo>
                <a:lnTo>
                  <a:pt x="713739" y="58293"/>
                </a:lnTo>
                <a:lnTo>
                  <a:pt x="713739" y="18414"/>
                </a:lnTo>
                <a:close/>
              </a:path>
              <a:path w="855344" h="319405">
                <a:moveTo>
                  <a:pt x="723773" y="133603"/>
                </a:moveTo>
                <a:lnTo>
                  <a:pt x="683387" y="138049"/>
                </a:lnTo>
                <a:lnTo>
                  <a:pt x="640588" y="139826"/>
                </a:lnTo>
                <a:lnTo>
                  <a:pt x="724573" y="139826"/>
                </a:lnTo>
                <a:lnTo>
                  <a:pt x="723773" y="133603"/>
                </a:lnTo>
                <a:close/>
              </a:path>
              <a:path w="855344" h="319405">
                <a:moveTo>
                  <a:pt x="463169" y="18034"/>
                </a:moveTo>
                <a:lnTo>
                  <a:pt x="409829" y="18034"/>
                </a:lnTo>
                <a:lnTo>
                  <a:pt x="409829" y="40259"/>
                </a:lnTo>
                <a:lnTo>
                  <a:pt x="408995" y="51381"/>
                </a:lnTo>
                <a:lnTo>
                  <a:pt x="390850" y="95319"/>
                </a:lnTo>
                <a:lnTo>
                  <a:pt x="361061" y="123698"/>
                </a:lnTo>
                <a:lnTo>
                  <a:pt x="316859" y="143629"/>
                </a:lnTo>
                <a:lnTo>
                  <a:pt x="298831" y="147700"/>
                </a:lnTo>
                <a:lnTo>
                  <a:pt x="319913" y="188975"/>
                </a:lnTo>
                <a:lnTo>
                  <a:pt x="359076" y="177371"/>
                </a:lnTo>
                <a:lnTo>
                  <a:pt x="405459" y="148363"/>
                </a:lnTo>
                <a:lnTo>
                  <a:pt x="436499" y="108965"/>
                </a:lnTo>
                <a:lnTo>
                  <a:pt x="493185" y="108965"/>
                </a:lnTo>
                <a:lnTo>
                  <a:pt x="469634" y="73888"/>
                </a:lnTo>
                <a:lnTo>
                  <a:pt x="463169" y="40259"/>
                </a:lnTo>
                <a:lnTo>
                  <a:pt x="463169" y="18034"/>
                </a:lnTo>
                <a:close/>
              </a:path>
              <a:path w="855344" h="319405">
                <a:moveTo>
                  <a:pt x="493185" y="108965"/>
                </a:moveTo>
                <a:lnTo>
                  <a:pt x="436499" y="108965"/>
                </a:lnTo>
                <a:lnTo>
                  <a:pt x="445071" y="123277"/>
                </a:lnTo>
                <a:lnTo>
                  <a:pt x="481075" y="159638"/>
                </a:lnTo>
                <a:lnTo>
                  <a:pt x="532457" y="183999"/>
                </a:lnTo>
                <a:lnTo>
                  <a:pt x="552957" y="188975"/>
                </a:lnTo>
                <a:lnTo>
                  <a:pt x="574801" y="147700"/>
                </a:lnTo>
                <a:lnTo>
                  <a:pt x="556398" y="143706"/>
                </a:lnTo>
                <a:lnTo>
                  <a:pt x="539686" y="138414"/>
                </a:lnTo>
                <a:lnTo>
                  <a:pt x="524688" y="131859"/>
                </a:lnTo>
                <a:lnTo>
                  <a:pt x="511429" y="124078"/>
                </a:lnTo>
                <a:lnTo>
                  <a:pt x="499856" y="115288"/>
                </a:lnTo>
                <a:lnTo>
                  <a:pt x="493185" y="108965"/>
                </a:lnTo>
                <a:close/>
              </a:path>
              <a:path w="855344" h="319405">
                <a:moveTo>
                  <a:pt x="855218" y="0"/>
                </a:moveTo>
                <a:lnTo>
                  <a:pt x="807719" y="0"/>
                </a:lnTo>
                <a:lnTo>
                  <a:pt x="807719" y="189357"/>
                </a:lnTo>
                <a:lnTo>
                  <a:pt x="855218" y="189357"/>
                </a:lnTo>
                <a:lnTo>
                  <a:pt x="855218" y="0"/>
                </a:lnTo>
                <a:close/>
              </a:path>
              <a:path w="855344" h="319405">
                <a:moveTo>
                  <a:pt x="272288" y="0"/>
                </a:moveTo>
                <a:lnTo>
                  <a:pt x="221995" y="0"/>
                </a:lnTo>
                <a:lnTo>
                  <a:pt x="221995" y="319024"/>
                </a:lnTo>
                <a:lnTo>
                  <a:pt x="272288" y="319024"/>
                </a:lnTo>
                <a:lnTo>
                  <a:pt x="2722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35223" y="823594"/>
            <a:ext cx="562610" cy="321310"/>
          </a:xfrm>
          <a:custGeom>
            <a:avLst/>
            <a:gdLst/>
            <a:ahLst/>
            <a:cxnLst/>
            <a:rect l="l" t="t" r="r" b="b"/>
            <a:pathLst>
              <a:path w="562610" h="321309">
                <a:moveTo>
                  <a:pt x="268350" y="218820"/>
                </a:moveTo>
                <a:lnTo>
                  <a:pt x="48513" y="218820"/>
                </a:lnTo>
                <a:lnTo>
                  <a:pt x="48513" y="258063"/>
                </a:lnTo>
                <a:lnTo>
                  <a:pt x="218820" y="258063"/>
                </a:lnTo>
                <a:lnTo>
                  <a:pt x="218820" y="321182"/>
                </a:lnTo>
                <a:lnTo>
                  <a:pt x="268350" y="321182"/>
                </a:lnTo>
                <a:lnTo>
                  <a:pt x="268350" y="218820"/>
                </a:lnTo>
                <a:close/>
              </a:path>
              <a:path w="562610" h="321309">
                <a:moveTo>
                  <a:pt x="389254" y="212343"/>
                </a:moveTo>
                <a:lnTo>
                  <a:pt x="338581" y="212343"/>
                </a:lnTo>
                <a:lnTo>
                  <a:pt x="338581" y="315975"/>
                </a:lnTo>
                <a:lnTo>
                  <a:pt x="562228" y="315975"/>
                </a:lnTo>
                <a:lnTo>
                  <a:pt x="562228" y="276097"/>
                </a:lnTo>
                <a:lnTo>
                  <a:pt x="389254" y="276097"/>
                </a:lnTo>
                <a:lnTo>
                  <a:pt x="389254" y="212343"/>
                </a:lnTo>
                <a:close/>
              </a:path>
              <a:path w="562610" h="321309">
                <a:moveTo>
                  <a:pt x="554354" y="3175"/>
                </a:moveTo>
                <a:lnTo>
                  <a:pt x="504316" y="3175"/>
                </a:lnTo>
                <a:lnTo>
                  <a:pt x="504316" y="235203"/>
                </a:lnTo>
                <a:lnTo>
                  <a:pt x="554354" y="235203"/>
                </a:lnTo>
                <a:lnTo>
                  <a:pt x="554354" y="3175"/>
                </a:lnTo>
                <a:close/>
              </a:path>
              <a:path w="562610" h="321309">
                <a:moveTo>
                  <a:pt x="411734" y="20574"/>
                </a:moveTo>
                <a:lnTo>
                  <a:pt x="359790" y="20574"/>
                </a:lnTo>
                <a:lnTo>
                  <a:pt x="359790" y="51053"/>
                </a:lnTo>
                <a:lnTo>
                  <a:pt x="359392" y="61368"/>
                </a:lnTo>
                <a:lnTo>
                  <a:pt x="348263" y="101457"/>
                </a:lnTo>
                <a:lnTo>
                  <a:pt x="319426" y="135554"/>
                </a:lnTo>
                <a:lnTo>
                  <a:pt x="284225" y="153288"/>
                </a:lnTo>
                <a:lnTo>
                  <a:pt x="310133" y="192531"/>
                </a:lnTo>
                <a:lnTo>
                  <a:pt x="346638" y="174101"/>
                </a:lnTo>
                <a:lnTo>
                  <a:pt x="380243" y="136483"/>
                </a:lnTo>
                <a:lnTo>
                  <a:pt x="386079" y="125221"/>
                </a:lnTo>
                <a:lnTo>
                  <a:pt x="442507" y="125221"/>
                </a:lnTo>
                <a:lnTo>
                  <a:pt x="418464" y="90424"/>
                </a:lnTo>
                <a:lnTo>
                  <a:pt x="411734" y="51053"/>
                </a:lnTo>
                <a:lnTo>
                  <a:pt x="411734" y="20574"/>
                </a:lnTo>
                <a:close/>
              </a:path>
              <a:path w="562610" h="321309">
                <a:moveTo>
                  <a:pt x="442507" y="125221"/>
                </a:moveTo>
                <a:lnTo>
                  <a:pt x="386079" y="125221"/>
                </a:lnTo>
                <a:lnTo>
                  <a:pt x="391775" y="135630"/>
                </a:lnTo>
                <a:lnTo>
                  <a:pt x="424174" y="170162"/>
                </a:lnTo>
                <a:lnTo>
                  <a:pt x="459231" y="187325"/>
                </a:lnTo>
                <a:lnTo>
                  <a:pt x="484631" y="148081"/>
                </a:lnTo>
                <a:lnTo>
                  <a:pt x="471868" y="143462"/>
                </a:lnTo>
                <a:lnTo>
                  <a:pt x="460438" y="137985"/>
                </a:lnTo>
                <a:lnTo>
                  <a:pt x="450341" y="131651"/>
                </a:lnTo>
                <a:lnTo>
                  <a:pt x="442507" y="125221"/>
                </a:lnTo>
                <a:close/>
              </a:path>
              <a:path w="562610" h="321309">
                <a:moveTo>
                  <a:pt x="89407" y="76707"/>
                </a:moveTo>
                <a:lnTo>
                  <a:pt x="50926" y="84708"/>
                </a:lnTo>
                <a:lnTo>
                  <a:pt x="19921" y="113748"/>
                </a:lnTo>
                <a:lnTo>
                  <a:pt x="14224" y="138429"/>
                </a:lnTo>
                <a:lnTo>
                  <a:pt x="14916" y="146954"/>
                </a:lnTo>
                <a:lnTo>
                  <a:pt x="35782" y="181895"/>
                </a:lnTo>
                <a:lnTo>
                  <a:pt x="78930" y="198637"/>
                </a:lnTo>
                <a:lnTo>
                  <a:pt x="89407" y="199135"/>
                </a:lnTo>
                <a:lnTo>
                  <a:pt x="100147" y="198637"/>
                </a:lnTo>
                <a:lnTo>
                  <a:pt x="136771" y="186924"/>
                </a:lnTo>
                <a:lnTo>
                  <a:pt x="160516" y="161670"/>
                </a:lnTo>
                <a:lnTo>
                  <a:pt x="89407" y="161670"/>
                </a:lnTo>
                <a:lnTo>
                  <a:pt x="80899" y="161543"/>
                </a:lnTo>
                <a:lnTo>
                  <a:pt x="74040" y="159512"/>
                </a:lnTo>
                <a:lnTo>
                  <a:pt x="68833" y="155447"/>
                </a:lnTo>
                <a:lnTo>
                  <a:pt x="63500" y="151510"/>
                </a:lnTo>
                <a:lnTo>
                  <a:pt x="60832" y="145795"/>
                </a:lnTo>
                <a:lnTo>
                  <a:pt x="60578" y="138429"/>
                </a:lnTo>
                <a:lnTo>
                  <a:pt x="60832" y="130555"/>
                </a:lnTo>
                <a:lnTo>
                  <a:pt x="63500" y="124587"/>
                </a:lnTo>
                <a:lnTo>
                  <a:pt x="74040" y="116331"/>
                </a:lnTo>
                <a:lnTo>
                  <a:pt x="80899" y="114172"/>
                </a:lnTo>
                <a:lnTo>
                  <a:pt x="160309" y="114172"/>
                </a:lnTo>
                <a:lnTo>
                  <a:pt x="160133" y="113748"/>
                </a:lnTo>
                <a:lnTo>
                  <a:pt x="128650" y="84708"/>
                </a:lnTo>
                <a:lnTo>
                  <a:pt x="100147" y="77279"/>
                </a:lnTo>
                <a:lnTo>
                  <a:pt x="89407" y="76707"/>
                </a:lnTo>
                <a:close/>
              </a:path>
              <a:path w="562610" h="321309">
                <a:moveTo>
                  <a:pt x="160309" y="114172"/>
                </a:moveTo>
                <a:lnTo>
                  <a:pt x="98170" y="114172"/>
                </a:lnTo>
                <a:lnTo>
                  <a:pt x="105282" y="116331"/>
                </a:lnTo>
                <a:lnTo>
                  <a:pt x="110870" y="120395"/>
                </a:lnTo>
                <a:lnTo>
                  <a:pt x="116458" y="124587"/>
                </a:lnTo>
                <a:lnTo>
                  <a:pt x="119380" y="130555"/>
                </a:lnTo>
                <a:lnTo>
                  <a:pt x="119633" y="138429"/>
                </a:lnTo>
                <a:lnTo>
                  <a:pt x="119380" y="145795"/>
                </a:lnTo>
                <a:lnTo>
                  <a:pt x="116458" y="151510"/>
                </a:lnTo>
                <a:lnTo>
                  <a:pt x="110870" y="155447"/>
                </a:lnTo>
                <a:lnTo>
                  <a:pt x="105282" y="159512"/>
                </a:lnTo>
                <a:lnTo>
                  <a:pt x="98170" y="161543"/>
                </a:lnTo>
                <a:lnTo>
                  <a:pt x="89407" y="161670"/>
                </a:lnTo>
                <a:lnTo>
                  <a:pt x="160516" y="161670"/>
                </a:lnTo>
                <a:lnTo>
                  <a:pt x="163337" y="155003"/>
                </a:lnTo>
                <a:lnTo>
                  <a:pt x="165328" y="146954"/>
                </a:lnTo>
                <a:lnTo>
                  <a:pt x="166115" y="138429"/>
                </a:lnTo>
                <a:lnTo>
                  <a:pt x="165328" y="129663"/>
                </a:lnTo>
                <a:lnTo>
                  <a:pt x="163337" y="121443"/>
                </a:lnTo>
                <a:lnTo>
                  <a:pt x="160309" y="114172"/>
                </a:lnTo>
                <a:close/>
              </a:path>
              <a:path w="562610" h="321309">
                <a:moveTo>
                  <a:pt x="268350" y="2793"/>
                </a:moveTo>
                <a:lnTo>
                  <a:pt x="218820" y="2793"/>
                </a:lnTo>
                <a:lnTo>
                  <a:pt x="218820" y="72135"/>
                </a:lnTo>
                <a:lnTo>
                  <a:pt x="180212" y="72135"/>
                </a:lnTo>
                <a:lnTo>
                  <a:pt x="180212" y="111378"/>
                </a:lnTo>
                <a:lnTo>
                  <a:pt x="218820" y="111378"/>
                </a:lnTo>
                <a:lnTo>
                  <a:pt x="218820" y="133857"/>
                </a:lnTo>
                <a:lnTo>
                  <a:pt x="179196" y="133857"/>
                </a:lnTo>
                <a:lnTo>
                  <a:pt x="179196" y="173481"/>
                </a:lnTo>
                <a:lnTo>
                  <a:pt x="218820" y="173481"/>
                </a:lnTo>
                <a:lnTo>
                  <a:pt x="218820" y="204977"/>
                </a:lnTo>
                <a:lnTo>
                  <a:pt x="268350" y="204977"/>
                </a:lnTo>
                <a:lnTo>
                  <a:pt x="268350" y="2793"/>
                </a:lnTo>
                <a:close/>
              </a:path>
              <a:path w="562610" h="321309">
                <a:moveTo>
                  <a:pt x="175387" y="28447"/>
                </a:moveTo>
                <a:lnTo>
                  <a:pt x="0" y="28447"/>
                </a:lnTo>
                <a:lnTo>
                  <a:pt x="0" y="67309"/>
                </a:lnTo>
                <a:lnTo>
                  <a:pt x="175387" y="67309"/>
                </a:lnTo>
                <a:lnTo>
                  <a:pt x="175387" y="28447"/>
                </a:lnTo>
                <a:close/>
              </a:path>
              <a:path w="562610" h="321309">
                <a:moveTo>
                  <a:pt x="115062" y="0"/>
                </a:moveTo>
                <a:lnTo>
                  <a:pt x="65150" y="0"/>
                </a:lnTo>
                <a:lnTo>
                  <a:pt x="65150" y="28447"/>
                </a:lnTo>
                <a:lnTo>
                  <a:pt x="115062" y="28447"/>
                </a:lnTo>
                <a:lnTo>
                  <a:pt x="1150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662495" y="403352"/>
            <a:ext cx="424180" cy="297815"/>
            <a:chOff x="662495" y="403352"/>
            <a:chExt cx="424180" cy="297815"/>
          </a:xfrm>
        </p:grpSpPr>
        <p:sp>
          <p:nvSpPr>
            <p:cNvPr id="90" name="object 90"/>
            <p:cNvSpPr/>
            <p:nvPr/>
          </p:nvSpPr>
          <p:spPr>
            <a:xfrm>
              <a:off x="662495" y="403352"/>
              <a:ext cx="210185" cy="297815"/>
            </a:xfrm>
            <a:custGeom>
              <a:avLst/>
              <a:gdLst/>
              <a:ahLst/>
              <a:cxnLst/>
              <a:rect l="l" t="t" r="r" b="b"/>
              <a:pathLst>
                <a:path w="210184" h="297815">
                  <a:moveTo>
                    <a:pt x="105105" y="0"/>
                  </a:moveTo>
                  <a:lnTo>
                    <a:pt x="63092" y="9376"/>
                  </a:lnTo>
                  <a:lnTo>
                    <a:pt x="29559" y="37591"/>
                  </a:lnTo>
                  <a:lnTo>
                    <a:pt x="7586" y="84621"/>
                  </a:lnTo>
                  <a:lnTo>
                    <a:pt x="842" y="125579"/>
                  </a:lnTo>
                  <a:lnTo>
                    <a:pt x="0" y="148844"/>
                  </a:lnTo>
                  <a:lnTo>
                    <a:pt x="842" y="172035"/>
                  </a:lnTo>
                  <a:lnTo>
                    <a:pt x="7586" y="212941"/>
                  </a:lnTo>
                  <a:lnTo>
                    <a:pt x="29559" y="259969"/>
                  </a:lnTo>
                  <a:lnTo>
                    <a:pt x="63092" y="288184"/>
                  </a:lnTo>
                  <a:lnTo>
                    <a:pt x="105105" y="297561"/>
                  </a:lnTo>
                  <a:lnTo>
                    <a:pt x="119942" y="296515"/>
                  </a:lnTo>
                  <a:lnTo>
                    <a:pt x="159258" y="280924"/>
                  </a:lnTo>
                  <a:lnTo>
                    <a:pt x="176414" y="264540"/>
                  </a:lnTo>
                  <a:lnTo>
                    <a:pt x="105105" y="264540"/>
                  </a:lnTo>
                  <a:lnTo>
                    <a:pt x="95427" y="263729"/>
                  </a:lnTo>
                  <a:lnTo>
                    <a:pt x="62195" y="244080"/>
                  </a:lnTo>
                  <a:lnTo>
                    <a:pt x="40960" y="198653"/>
                  </a:lnTo>
                  <a:lnTo>
                    <a:pt x="35864" y="148844"/>
                  </a:lnTo>
                  <a:lnTo>
                    <a:pt x="36431" y="130867"/>
                  </a:lnTo>
                  <a:lnTo>
                    <a:pt x="44919" y="85344"/>
                  </a:lnTo>
                  <a:lnTo>
                    <a:pt x="69596" y="46100"/>
                  </a:lnTo>
                  <a:lnTo>
                    <a:pt x="105105" y="33020"/>
                  </a:lnTo>
                  <a:lnTo>
                    <a:pt x="176414" y="33020"/>
                  </a:lnTo>
                  <a:lnTo>
                    <a:pt x="170435" y="26066"/>
                  </a:lnTo>
                  <a:lnTo>
                    <a:pt x="159258" y="16637"/>
                  </a:lnTo>
                  <a:lnTo>
                    <a:pt x="147021" y="9376"/>
                  </a:lnTo>
                  <a:lnTo>
                    <a:pt x="133915" y="4175"/>
                  </a:lnTo>
                  <a:lnTo>
                    <a:pt x="119942" y="1045"/>
                  </a:lnTo>
                  <a:lnTo>
                    <a:pt x="105105" y="0"/>
                  </a:lnTo>
                  <a:close/>
                </a:path>
                <a:path w="210184" h="297815">
                  <a:moveTo>
                    <a:pt x="176414" y="33020"/>
                  </a:moveTo>
                  <a:lnTo>
                    <a:pt x="105105" y="33020"/>
                  </a:lnTo>
                  <a:lnTo>
                    <a:pt x="114625" y="33831"/>
                  </a:lnTo>
                  <a:lnTo>
                    <a:pt x="123658" y="36274"/>
                  </a:lnTo>
                  <a:lnTo>
                    <a:pt x="154239" y="62484"/>
                  </a:lnTo>
                  <a:lnTo>
                    <a:pt x="168900" y="99105"/>
                  </a:lnTo>
                  <a:lnTo>
                    <a:pt x="173989" y="148844"/>
                  </a:lnTo>
                  <a:lnTo>
                    <a:pt x="173425" y="166891"/>
                  </a:lnTo>
                  <a:lnTo>
                    <a:pt x="164934" y="212344"/>
                  </a:lnTo>
                  <a:lnTo>
                    <a:pt x="140258" y="251460"/>
                  </a:lnTo>
                  <a:lnTo>
                    <a:pt x="105105" y="264540"/>
                  </a:lnTo>
                  <a:lnTo>
                    <a:pt x="176414" y="264540"/>
                  </a:lnTo>
                  <a:lnTo>
                    <a:pt x="196367" y="230632"/>
                  </a:lnTo>
                  <a:lnTo>
                    <a:pt x="206482" y="193405"/>
                  </a:lnTo>
                  <a:lnTo>
                    <a:pt x="209854" y="148844"/>
                  </a:lnTo>
                  <a:lnTo>
                    <a:pt x="209011" y="125579"/>
                  </a:lnTo>
                  <a:lnTo>
                    <a:pt x="202268" y="84621"/>
                  </a:lnTo>
                  <a:lnTo>
                    <a:pt x="180346" y="37591"/>
                  </a:lnTo>
                  <a:lnTo>
                    <a:pt x="176414" y="33020"/>
                  </a:lnTo>
                  <a:close/>
                </a:path>
              </a:pathLst>
            </a:custGeom>
            <a:solidFill>
              <a:srgbClr val="C6424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85659" y="40335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4" h="291465">
                  <a:moveTo>
                    <a:pt x="96596" y="0"/>
                  </a:moveTo>
                  <a:lnTo>
                    <a:pt x="57241" y="7072"/>
                  </a:lnTo>
                  <a:lnTo>
                    <a:pt x="18484" y="36361"/>
                  </a:lnTo>
                  <a:lnTo>
                    <a:pt x="744" y="81057"/>
                  </a:lnTo>
                  <a:lnTo>
                    <a:pt x="0" y="93725"/>
                  </a:lnTo>
                  <a:lnTo>
                    <a:pt x="37287" y="93725"/>
                  </a:lnTo>
                  <a:lnTo>
                    <a:pt x="37720" y="85699"/>
                  </a:lnTo>
                  <a:lnTo>
                    <a:pt x="39019" y="77993"/>
                  </a:lnTo>
                  <a:lnTo>
                    <a:pt x="64452" y="41401"/>
                  </a:lnTo>
                  <a:lnTo>
                    <a:pt x="96240" y="33020"/>
                  </a:lnTo>
                  <a:lnTo>
                    <a:pt x="109020" y="33899"/>
                  </a:lnTo>
                  <a:lnTo>
                    <a:pt x="145683" y="54707"/>
                  </a:lnTo>
                  <a:lnTo>
                    <a:pt x="154470" y="85978"/>
                  </a:lnTo>
                  <a:lnTo>
                    <a:pt x="153736" y="93813"/>
                  </a:lnTo>
                  <a:lnTo>
                    <a:pt x="135935" y="129696"/>
                  </a:lnTo>
                  <a:lnTo>
                    <a:pt x="104051" y="165862"/>
                  </a:lnTo>
                  <a:lnTo>
                    <a:pt x="3200" y="267081"/>
                  </a:lnTo>
                  <a:lnTo>
                    <a:pt x="3200" y="291211"/>
                  </a:lnTo>
                  <a:lnTo>
                    <a:pt x="200990" y="291211"/>
                  </a:lnTo>
                  <a:lnTo>
                    <a:pt x="200990" y="258825"/>
                  </a:lnTo>
                  <a:lnTo>
                    <a:pt x="56819" y="258825"/>
                  </a:lnTo>
                  <a:lnTo>
                    <a:pt x="131394" y="185674"/>
                  </a:lnTo>
                  <a:lnTo>
                    <a:pt x="159529" y="154892"/>
                  </a:lnTo>
                  <a:lnTo>
                    <a:pt x="183809" y="118923"/>
                  </a:lnTo>
                  <a:lnTo>
                    <a:pt x="191401" y="85598"/>
                  </a:lnTo>
                  <a:lnTo>
                    <a:pt x="190668" y="73308"/>
                  </a:lnTo>
                  <a:lnTo>
                    <a:pt x="173211" y="31652"/>
                  </a:lnTo>
                  <a:lnTo>
                    <a:pt x="135306" y="6000"/>
                  </a:lnTo>
                  <a:lnTo>
                    <a:pt x="110364" y="666"/>
                  </a:lnTo>
                  <a:lnTo>
                    <a:pt x="96596" y="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4072128" y="2747772"/>
            <a:ext cx="4048125" cy="3072765"/>
            <a:chOff x="4072128" y="2747772"/>
            <a:chExt cx="4048125" cy="3072765"/>
          </a:xfrm>
        </p:grpSpPr>
        <p:sp>
          <p:nvSpPr>
            <p:cNvPr id="93" name="object 93"/>
            <p:cNvSpPr/>
            <p:nvPr/>
          </p:nvSpPr>
          <p:spPr>
            <a:xfrm>
              <a:off x="4559808" y="2747772"/>
              <a:ext cx="3072765" cy="3072765"/>
            </a:xfrm>
            <a:custGeom>
              <a:avLst/>
              <a:gdLst/>
              <a:ahLst/>
              <a:cxnLst/>
              <a:rect l="l" t="t" r="r" b="b"/>
              <a:pathLst>
                <a:path w="3072765" h="3072765">
                  <a:moveTo>
                    <a:pt x="1536191" y="0"/>
                  </a:moveTo>
                  <a:lnTo>
                    <a:pt x="1488346" y="731"/>
                  </a:lnTo>
                  <a:lnTo>
                    <a:pt x="1440865" y="2910"/>
                  </a:lnTo>
                  <a:lnTo>
                    <a:pt x="1393769" y="6515"/>
                  </a:lnTo>
                  <a:lnTo>
                    <a:pt x="1347080" y="11526"/>
                  </a:lnTo>
                  <a:lnTo>
                    <a:pt x="1300818" y="17922"/>
                  </a:lnTo>
                  <a:lnTo>
                    <a:pt x="1255006" y="25680"/>
                  </a:lnTo>
                  <a:lnTo>
                    <a:pt x="1209664" y="34780"/>
                  </a:lnTo>
                  <a:lnTo>
                    <a:pt x="1164814" y="45201"/>
                  </a:lnTo>
                  <a:lnTo>
                    <a:pt x="1120477" y="56920"/>
                  </a:lnTo>
                  <a:lnTo>
                    <a:pt x="1076674" y="69918"/>
                  </a:lnTo>
                  <a:lnTo>
                    <a:pt x="1033426" y="84172"/>
                  </a:lnTo>
                  <a:lnTo>
                    <a:pt x="990755" y="99662"/>
                  </a:lnTo>
                  <a:lnTo>
                    <a:pt x="948682" y="116366"/>
                  </a:lnTo>
                  <a:lnTo>
                    <a:pt x="907228" y="134263"/>
                  </a:lnTo>
                  <a:lnTo>
                    <a:pt x="866414" y="153331"/>
                  </a:lnTo>
                  <a:lnTo>
                    <a:pt x="826262" y="173550"/>
                  </a:lnTo>
                  <a:lnTo>
                    <a:pt x="786793" y="194898"/>
                  </a:lnTo>
                  <a:lnTo>
                    <a:pt x="748029" y="217354"/>
                  </a:lnTo>
                  <a:lnTo>
                    <a:pt x="709989" y="240897"/>
                  </a:lnTo>
                  <a:lnTo>
                    <a:pt x="672696" y="265505"/>
                  </a:lnTo>
                  <a:lnTo>
                    <a:pt x="636171" y="291158"/>
                  </a:lnTo>
                  <a:lnTo>
                    <a:pt x="600436" y="317833"/>
                  </a:lnTo>
                  <a:lnTo>
                    <a:pt x="565510" y="345510"/>
                  </a:lnTo>
                  <a:lnTo>
                    <a:pt x="531417" y="374167"/>
                  </a:lnTo>
                  <a:lnTo>
                    <a:pt x="498176" y="403784"/>
                  </a:lnTo>
                  <a:lnTo>
                    <a:pt x="465809" y="434338"/>
                  </a:lnTo>
                  <a:lnTo>
                    <a:pt x="434338" y="465809"/>
                  </a:lnTo>
                  <a:lnTo>
                    <a:pt x="403784" y="498176"/>
                  </a:lnTo>
                  <a:lnTo>
                    <a:pt x="374167" y="531417"/>
                  </a:lnTo>
                  <a:lnTo>
                    <a:pt x="345510" y="565510"/>
                  </a:lnTo>
                  <a:lnTo>
                    <a:pt x="317833" y="600436"/>
                  </a:lnTo>
                  <a:lnTo>
                    <a:pt x="291158" y="636171"/>
                  </a:lnTo>
                  <a:lnTo>
                    <a:pt x="265505" y="672696"/>
                  </a:lnTo>
                  <a:lnTo>
                    <a:pt x="240897" y="709989"/>
                  </a:lnTo>
                  <a:lnTo>
                    <a:pt x="217354" y="748029"/>
                  </a:lnTo>
                  <a:lnTo>
                    <a:pt x="194898" y="786793"/>
                  </a:lnTo>
                  <a:lnTo>
                    <a:pt x="173550" y="826262"/>
                  </a:lnTo>
                  <a:lnTo>
                    <a:pt x="153331" y="866414"/>
                  </a:lnTo>
                  <a:lnTo>
                    <a:pt x="134263" y="907228"/>
                  </a:lnTo>
                  <a:lnTo>
                    <a:pt x="116366" y="948682"/>
                  </a:lnTo>
                  <a:lnTo>
                    <a:pt x="99662" y="990755"/>
                  </a:lnTo>
                  <a:lnTo>
                    <a:pt x="84172" y="1033426"/>
                  </a:lnTo>
                  <a:lnTo>
                    <a:pt x="69918" y="1076674"/>
                  </a:lnTo>
                  <a:lnTo>
                    <a:pt x="56920" y="1120477"/>
                  </a:lnTo>
                  <a:lnTo>
                    <a:pt x="45201" y="1164814"/>
                  </a:lnTo>
                  <a:lnTo>
                    <a:pt x="34780" y="1209664"/>
                  </a:lnTo>
                  <a:lnTo>
                    <a:pt x="25680" y="1255006"/>
                  </a:lnTo>
                  <a:lnTo>
                    <a:pt x="17922" y="1300818"/>
                  </a:lnTo>
                  <a:lnTo>
                    <a:pt x="11526" y="1347080"/>
                  </a:lnTo>
                  <a:lnTo>
                    <a:pt x="6515" y="1393769"/>
                  </a:lnTo>
                  <a:lnTo>
                    <a:pt x="2910" y="1440865"/>
                  </a:lnTo>
                  <a:lnTo>
                    <a:pt x="731" y="1488346"/>
                  </a:lnTo>
                  <a:lnTo>
                    <a:pt x="0" y="1536191"/>
                  </a:lnTo>
                  <a:lnTo>
                    <a:pt x="731" y="1584037"/>
                  </a:lnTo>
                  <a:lnTo>
                    <a:pt x="2910" y="1631518"/>
                  </a:lnTo>
                  <a:lnTo>
                    <a:pt x="6515" y="1678614"/>
                  </a:lnTo>
                  <a:lnTo>
                    <a:pt x="11526" y="1725303"/>
                  </a:lnTo>
                  <a:lnTo>
                    <a:pt x="17922" y="1771565"/>
                  </a:lnTo>
                  <a:lnTo>
                    <a:pt x="25680" y="1817377"/>
                  </a:lnTo>
                  <a:lnTo>
                    <a:pt x="34780" y="1862719"/>
                  </a:lnTo>
                  <a:lnTo>
                    <a:pt x="45201" y="1907569"/>
                  </a:lnTo>
                  <a:lnTo>
                    <a:pt x="56920" y="1951906"/>
                  </a:lnTo>
                  <a:lnTo>
                    <a:pt x="69918" y="1995709"/>
                  </a:lnTo>
                  <a:lnTo>
                    <a:pt x="84172" y="2038957"/>
                  </a:lnTo>
                  <a:lnTo>
                    <a:pt x="99662" y="2081628"/>
                  </a:lnTo>
                  <a:lnTo>
                    <a:pt x="116366" y="2123701"/>
                  </a:lnTo>
                  <a:lnTo>
                    <a:pt x="134263" y="2165155"/>
                  </a:lnTo>
                  <a:lnTo>
                    <a:pt x="153331" y="2205969"/>
                  </a:lnTo>
                  <a:lnTo>
                    <a:pt x="173550" y="2246121"/>
                  </a:lnTo>
                  <a:lnTo>
                    <a:pt x="194898" y="2285590"/>
                  </a:lnTo>
                  <a:lnTo>
                    <a:pt x="217354" y="2324354"/>
                  </a:lnTo>
                  <a:lnTo>
                    <a:pt x="240897" y="2362394"/>
                  </a:lnTo>
                  <a:lnTo>
                    <a:pt x="265505" y="2399687"/>
                  </a:lnTo>
                  <a:lnTo>
                    <a:pt x="291158" y="2436212"/>
                  </a:lnTo>
                  <a:lnTo>
                    <a:pt x="317833" y="2471947"/>
                  </a:lnTo>
                  <a:lnTo>
                    <a:pt x="345510" y="2506873"/>
                  </a:lnTo>
                  <a:lnTo>
                    <a:pt x="374167" y="2540966"/>
                  </a:lnTo>
                  <a:lnTo>
                    <a:pt x="403784" y="2574207"/>
                  </a:lnTo>
                  <a:lnTo>
                    <a:pt x="434338" y="2606574"/>
                  </a:lnTo>
                  <a:lnTo>
                    <a:pt x="465809" y="2638045"/>
                  </a:lnTo>
                  <a:lnTo>
                    <a:pt x="498176" y="2668599"/>
                  </a:lnTo>
                  <a:lnTo>
                    <a:pt x="531417" y="2698216"/>
                  </a:lnTo>
                  <a:lnTo>
                    <a:pt x="565510" y="2726873"/>
                  </a:lnTo>
                  <a:lnTo>
                    <a:pt x="600436" y="2754550"/>
                  </a:lnTo>
                  <a:lnTo>
                    <a:pt x="636171" y="2781225"/>
                  </a:lnTo>
                  <a:lnTo>
                    <a:pt x="672696" y="2806878"/>
                  </a:lnTo>
                  <a:lnTo>
                    <a:pt x="709989" y="2831486"/>
                  </a:lnTo>
                  <a:lnTo>
                    <a:pt x="748029" y="2855029"/>
                  </a:lnTo>
                  <a:lnTo>
                    <a:pt x="786793" y="2877485"/>
                  </a:lnTo>
                  <a:lnTo>
                    <a:pt x="826262" y="2898833"/>
                  </a:lnTo>
                  <a:lnTo>
                    <a:pt x="866414" y="2919052"/>
                  </a:lnTo>
                  <a:lnTo>
                    <a:pt x="907228" y="2938120"/>
                  </a:lnTo>
                  <a:lnTo>
                    <a:pt x="948682" y="2956017"/>
                  </a:lnTo>
                  <a:lnTo>
                    <a:pt x="990755" y="2972721"/>
                  </a:lnTo>
                  <a:lnTo>
                    <a:pt x="1033426" y="2988211"/>
                  </a:lnTo>
                  <a:lnTo>
                    <a:pt x="1076674" y="3002465"/>
                  </a:lnTo>
                  <a:lnTo>
                    <a:pt x="1120477" y="3015463"/>
                  </a:lnTo>
                  <a:lnTo>
                    <a:pt x="1164814" y="3027182"/>
                  </a:lnTo>
                  <a:lnTo>
                    <a:pt x="1209664" y="3037603"/>
                  </a:lnTo>
                  <a:lnTo>
                    <a:pt x="1255006" y="3046703"/>
                  </a:lnTo>
                  <a:lnTo>
                    <a:pt x="1300818" y="3054461"/>
                  </a:lnTo>
                  <a:lnTo>
                    <a:pt x="1347080" y="3060857"/>
                  </a:lnTo>
                  <a:lnTo>
                    <a:pt x="1393769" y="3065868"/>
                  </a:lnTo>
                  <a:lnTo>
                    <a:pt x="1440865" y="3069473"/>
                  </a:lnTo>
                  <a:lnTo>
                    <a:pt x="1488346" y="3071652"/>
                  </a:lnTo>
                  <a:lnTo>
                    <a:pt x="1536191" y="3072384"/>
                  </a:lnTo>
                  <a:lnTo>
                    <a:pt x="1584037" y="3071652"/>
                  </a:lnTo>
                  <a:lnTo>
                    <a:pt x="1631518" y="3069473"/>
                  </a:lnTo>
                  <a:lnTo>
                    <a:pt x="1678614" y="3065868"/>
                  </a:lnTo>
                  <a:lnTo>
                    <a:pt x="1725303" y="3060857"/>
                  </a:lnTo>
                  <a:lnTo>
                    <a:pt x="1771565" y="3054461"/>
                  </a:lnTo>
                  <a:lnTo>
                    <a:pt x="1817377" y="3046703"/>
                  </a:lnTo>
                  <a:lnTo>
                    <a:pt x="1862719" y="3037603"/>
                  </a:lnTo>
                  <a:lnTo>
                    <a:pt x="1907569" y="3027182"/>
                  </a:lnTo>
                  <a:lnTo>
                    <a:pt x="1951906" y="3015463"/>
                  </a:lnTo>
                  <a:lnTo>
                    <a:pt x="1995709" y="3002465"/>
                  </a:lnTo>
                  <a:lnTo>
                    <a:pt x="2038957" y="2988211"/>
                  </a:lnTo>
                  <a:lnTo>
                    <a:pt x="2081628" y="2972721"/>
                  </a:lnTo>
                  <a:lnTo>
                    <a:pt x="2123701" y="2956017"/>
                  </a:lnTo>
                  <a:lnTo>
                    <a:pt x="2165155" y="2938120"/>
                  </a:lnTo>
                  <a:lnTo>
                    <a:pt x="2205969" y="2919052"/>
                  </a:lnTo>
                  <a:lnTo>
                    <a:pt x="2246121" y="2898833"/>
                  </a:lnTo>
                  <a:lnTo>
                    <a:pt x="2285590" y="2877485"/>
                  </a:lnTo>
                  <a:lnTo>
                    <a:pt x="2324354" y="2855029"/>
                  </a:lnTo>
                  <a:lnTo>
                    <a:pt x="2362394" y="2831486"/>
                  </a:lnTo>
                  <a:lnTo>
                    <a:pt x="2399687" y="2806878"/>
                  </a:lnTo>
                  <a:lnTo>
                    <a:pt x="2436212" y="2781225"/>
                  </a:lnTo>
                  <a:lnTo>
                    <a:pt x="2471947" y="2754550"/>
                  </a:lnTo>
                  <a:lnTo>
                    <a:pt x="2506873" y="2726873"/>
                  </a:lnTo>
                  <a:lnTo>
                    <a:pt x="2540966" y="2698216"/>
                  </a:lnTo>
                  <a:lnTo>
                    <a:pt x="2574207" y="2668599"/>
                  </a:lnTo>
                  <a:lnTo>
                    <a:pt x="2606574" y="2638045"/>
                  </a:lnTo>
                  <a:lnTo>
                    <a:pt x="2638045" y="2606574"/>
                  </a:lnTo>
                  <a:lnTo>
                    <a:pt x="2668599" y="2574207"/>
                  </a:lnTo>
                  <a:lnTo>
                    <a:pt x="2698216" y="2540966"/>
                  </a:lnTo>
                  <a:lnTo>
                    <a:pt x="2726873" y="2506873"/>
                  </a:lnTo>
                  <a:lnTo>
                    <a:pt x="2754550" y="2471947"/>
                  </a:lnTo>
                  <a:lnTo>
                    <a:pt x="2781225" y="2436212"/>
                  </a:lnTo>
                  <a:lnTo>
                    <a:pt x="2806878" y="2399687"/>
                  </a:lnTo>
                  <a:lnTo>
                    <a:pt x="2831486" y="2362394"/>
                  </a:lnTo>
                  <a:lnTo>
                    <a:pt x="2855029" y="2324354"/>
                  </a:lnTo>
                  <a:lnTo>
                    <a:pt x="2877485" y="2285590"/>
                  </a:lnTo>
                  <a:lnTo>
                    <a:pt x="2898833" y="2246121"/>
                  </a:lnTo>
                  <a:lnTo>
                    <a:pt x="2919052" y="2205969"/>
                  </a:lnTo>
                  <a:lnTo>
                    <a:pt x="2938120" y="2165155"/>
                  </a:lnTo>
                  <a:lnTo>
                    <a:pt x="2956017" y="2123701"/>
                  </a:lnTo>
                  <a:lnTo>
                    <a:pt x="2972721" y="2081628"/>
                  </a:lnTo>
                  <a:lnTo>
                    <a:pt x="2988211" y="2038957"/>
                  </a:lnTo>
                  <a:lnTo>
                    <a:pt x="3002465" y="1995709"/>
                  </a:lnTo>
                  <a:lnTo>
                    <a:pt x="3015463" y="1951906"/>
                  </a:lnTo>
                  <a:lnTo>
                    <a:pt x="3027182" y="1907569"/>
                  </a:lnTo>
                  <a:lnTo>
                    <a:pt x="3037603" y="1862719"/>
                  </a:lnTo>
                  <a:lnTo>
                    <a:pt x="3046703" y="1817377"/>
                  </a:lnTo>
                  <a:lnTo>
                    <a:pt x="3054461" y="1771565"/>
                  </a:lnTo>
                  <a:lnTo>
                    <a:pt x="3060857" y="1725303"/>
                  </a:lnTo>
                  <a:lnTo>
                    <a:pt x="3065868" y="1678614"/>
                  </a:lnTo>
                  <a:lnTo>
                    <a:pt x="3069473" y="1631518"/>
                  </a:lnTo>
                  <a:lnTo>
                    <a:pt x="3071652" y="1584037"/>
                  </a:lnTo>
                  <a:lnTo>
                    <a:pt x="3072384" y="1536191"/>
                  </a:lnTo>
                  <a:lnTo>
                    <a:pt x="3071652" y="1488346"/>
                  </a:lnTo>
                  <a:lnTo>
                    <a:pt x="3069473" y="1440865"/>
                  </a:lnTo>
                  <a:lnTo>
                    <a:pt x="3065868" y="1393769"/>
                  </a:lnTo>
                  <a:lnTo>
                    <a:pt x="3060857" y="1347080"/>
                  </a:lnTo>
                  <a:lnTo>
                    <a:pt x="3054461" y="1300818"/>
                  </a:lnTo>
                  <a:lnTo>
                    <a:pt x="3046703" y="1255006"/>
                  </a:lnTo>
                  <a:lnTo>
                    <a:pt x="3037603" y="1209664"/>
                  </a:lnTo>
                  <a:lnTo>
                    <a:pt x="3027182" y="1164814"/>
                  </a:lnTo>
                  <a:lnTo>
                    <a:pt x="3015463" y="1120477"/>
                  </a:lnTo>
                  <a:lnTo>
                    <a:pt x="3002465" y="1076674"/>
                  </a:lnTo>
                  <a:lnTo>
                    <a:pt x="2988211" y="1033426"/>
                  </a:lnTo>
                  <a:lnTo>
                    <a:pt x="2972721" y="990755"/>
                  </a:lnTo>
                  <a:lnTo>
                    <a:pt x="2956017" y="948682"/>
                  </a:lnTo>
                  <a:lnTo>
                    <a:pt x="2938120" y="907228"/>
                  </a:lnTo>
                  <a:lnTo>
                    <a:pt x="2919052" y="866414"/>
                  </a:lnTo>
                  <a:lnTo>
                    <a:pt x="2898833" y="826262"/>
                  </a:lnTo>
                  <a:lnTo>
                    <a:pt x="2877485" y="786793"/>
                  </a:lnTo>
                  <a:lnTo>
                    <a:pt x="2855029" y="748029"/>
                  </a:lnTo>
                  <a:lnTo>
                    <a:pt x="2831486" y="709989"/>
                  </a:lnTo>
                  <a:lnTo>
                    <a:pt x="2806878" y="672696"/>
                  </a:lnTo>
                  <a:lnTo>
                    <a:pt x="2781225" y="636171"/>
                  </a:lnTo>
                  <a:lnTo>
                    <a:pt x="2754550" y="600436"/>
                  </a:lnTo>
                  <a:lnTo>
                    <a:pt x="2726873" y="565510"/>
                  </a:lnTo>
                  <a:lnTo>
                    <a:pt x="2698216" y="531417"/>
                  </a:lnTo>
                  <a:lnTo>
                    <a:pt x="2668599" y="498176"/>
                  </a:lnTo>
                  <a:lnTo>
                    <a:pt x="2638045" y="465809"/>
                  </a:lnTo>
                  <a:lnTo>
                    <a:pt x="2606574" y="434338"/>
                  </a:lnTo>
                  <a:lnTo>
                    <a:pt x="2574207" y="403784"/>
                  </a:lnTo>
                  <a:lnTo>
                    <a:pt x="2540966" y="374167"/>
                  </a:lnTo>
                  <a:lnTo>
                    <a:pt x="2506873" y="345510"/>
                  </a:lnTo>
                  <a:lnTo>
                    <a:pt x="2471947" y="317833"/>
                  </a:lnTo>
                  <a:lnTo>
                    <a:pt x="2436212" y="291158"/>
                  </a:lnTo>
                  <a:lnTo>
                    <a:pt x="2399687" y="265505"/>
                  </a:lnTo>
                  <a:lnTo>
                    <a:pt x="2362394" y="240897"/>
                  </a:lnTo>
                  <a:lnTo>
                    <a:pt x="2324354" y="217354"/>
                  </a:lnTo>
                  <a:lnTo>
                    <a:pt x="2285590" y="194898"/>
                  </a:lnTo>
                  <a:lnTo>
                    <a:pt x="2246121" y="173550"/>
                  </a:lnTo>
                  <a:lnTo>
                    <a:pt x="2205969" y="153331"/>
                  </a:lnTo>
                  <a:lnTo>
                    <a:pt x="2165155" y="134263"/>
                  </a:lnTo>
                  <a:lnTo>
                    <a:pt x="2123701" y="116366"/>
                  </a:lnTo>
                  <a:lnTo>
                    <a:pt x="2081628" y="99662"/>
                  </a:lnTo>
                  <a:lnTo>
                    <a:pt x="2038957" y="84172"/>
                  </a:lnTo>
                  <a:lnTo>
                    <a:pt x="1995709" y="69918"/>
                  </a:lnTo>
                  <a:lnTo>
                    <a:pt x="1951906" y="56920"/>
                  </a:lnTo>
                  <a:lnTo>
                    <a:pt x="1907569" y="45201"/>
                  </a:lnTo>
                  <a:lnTo>
                    <a:pt x="1862719" y="34780"/>
                  </a:lnTo>
                  <a:lnTo>
                    <a:pt x="1817377" y="25680"/>
                  </a:lnTo>
                  <a:lnTo>
                    <a:pt x="1771565" y="17922"/>
                  </a:lnTo>
                  <a:lnTo>
                    <a:pt x="1725303" y="11526"/>
                  </a:lnTo>
                  <a:lnTo>
                    <a:pt x="1678614" y="6515"/>
                  </a:lnTo>
                  <a:lnTo>
                    <a:pt x="1631518" y="2910"/>
                  </a:lnTo>
                  <a:lnTo>
                    <a:pt x="1584037" y="731"/>
                  </a:lnTo>
                  <a:lnTo>
                    <a:pt x="1536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72128" y="3230880"/>
              <a:ext cx="4047744" cy="244449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4603" y="4539483"/>
              <a:ext cx="844347" cy="84423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058999" y="4547464"/>
              <a:ext cx="833119" cy="834390"/>
            </a:xfrm>
            <a:custGeom>
              <a:avLst/>
              <a:gdLst/>
              <a:ahLst/>
              <a:cxnLst/>
              <a:rect l="l" t="t" r="r" b="b"/>
              <a:pathLst>
                <a:path w="833120" h="834389">
                  <a:moveTo>
                    <a:pt x="416502" y="0"/>
                  </a:moveTo>
                  <a:lnTo>
                    <a:pt x="367929" y="2806"/>
                  </a:lnTo>
                  <a:lnTo>
                    <a:pt x="321002" y="11018"/>
                  </a:lnTo>
                  <a:lnTo>
                    <a:pt x="276033" y="24322"/>
                  </a:lnTo>
                  <a:lnTo>
                    <a:pt x="233335" y="42405"/>
                  </a:lnTo>
                  <a:lnTo>
                    <a:pt x="193220" y="64953"/>
                  </a:lnTo>
                  <a:lnTo>
                    <a:pt x="156001" y="91655"/>
                  </a:lnTo>
                  <a:lnTo>
                    <a:pt x="121990" y="122196"/>
                  </a:lnTo>
                  <a:lnTo>
                    <a:pt x="91501" y="156263"/>
                  </a:lnTo>
                  <a:lnTo>
                    <a:pt x="64844" y="193545"/>
                  </a:lnTo>
                  <a:lnTo>
                    <a:pt x="42333" y="233726"/>
                  </a:lnTo>
                  <a:lnTo>
                    <a:pt x="24281" y="276496"/>
                  </a:lnTo>
                  <a:lnTo>
                    <a:pt x="11000" y="321539"/>
                  </a:lnTo>
                  <a:lnTo>
                    <a:pt x="2802" y="368544"/>
                  </a:lnTo>
                  <a:lnTo>
                    <a:pt x="0" y="417197"/>
                  </a:lnTo>
                  <a:lnTo>
                    <a:pt x="2802" y="465850"/>
                  </a:lnTo>
                  <a:lnTo>
                    <a:pt x="11000" y="512855"/>
                  </a:lnTo>
                  <a:lnTo>
                    <a:pt x="24281" y="557897"/>
                  </a:lnTo>
                  <a:lnTo>
                    <a:pt x="42334" y="600666"/>
                  </a:lnTo>
                  <a:lnTo>
                    <a:pt x="64844" y="640846"/>
                  </a:lnTo>
                  <a:lnTo>
                    <a:pt x="91501" y="678127"/>
                  </a:lnTo>
                  <a:lnTo>
                    <a:pt x="121991" y="712193"/>
                  </a:lnTo>
                  <a:lnTo>
                    <a:pt x="156002" y="742733"/>
                  </a:lnTo>
                  <a:lnTo>
                    <a:pt x="193221" y="769433"/>
                  </a:lnTo>
                  <a:lnTo>
                    <a:pt x="233336" y="791981"/>
                  </a:lnTo>
                  <a:lnTo>
                    <a:pt x="276034" y="810062"/>
                  </a:lnTo>
                  <a:lnTo>
                    <a:pt x="321002" y="823365"/>
                  </a:lnTo>
                  <a:lnTo>
                    <a:pt x="367929" y="831577"/>
                  </a:lnTo>
                  <a:lnTo>
                    <a:pt x="416502" y="834384"/>
                  </a:lnTo>
                  <a:lnTo>
                    <a:pt x="465075" y="831577"/>
                  </a:lnTo>
                  <a:lnTo>
                    <a:pt x="512002" y="823365"/>
                  </a:lnTo>
                  <a:lnTo>
                    <a:pt x="556972" y="810062"/>
                  </a:lnTo>
                  <a:lnTo>
                    <a:pt x="599670" y="791981"/>
                  </a:lnTo>
                  <a:lnTo>
                    <a:pt x="639786" y="769433"/>
                  </a:lnTo>
                  <a:lnTo>
                    <a:pt x="677005" y="742733"/>
                  </a:lnTo>
                  <a:lnTo>
                    <a:pt x="711017" y="712193"/>
                  </a:lnTo>
                  <a:lnTo>
                    <a:pt x="741507" y="678127"/>
                  </a:lnTo>
                  <a:lnTo>
                    <a:pt x="768165" y="640846"/>
                  </a:lnTo>
                  <a:lnTo>
                    <a:pt x="790676" y="600666"/>
                  </a:lnTo>
                  <a:lnTo>
                    <a:pt x="808729" y="557897"/>
                  </a:lnTo>
                  <a:lnTo>
                    <a:pt x="822010" y="512855"/>
                  </a:lnTo>
                  <a:lnTo>
                    <a:pt x="830209" y="465850"/>
                  </a:lnTo>
                  <a:lnTo>
                    <a:pt x="833011" y="417197"/>
                  </a:lnTo>
                  <a:lnTo>
                    <a:pt x="830209" y="368544"/>
                  </a:lnTo>
                  <a:lnTo>
                    <a:pt x="822010" y="321539"/>
                  </a:lnTo>
                  <a:lnTo>
                    <a:pt x="808728" y="276496"/>
                  </a:lnTo>
                  <a:lnTo>
                    <a:pt x="790676" y="233726"/>
                  </a:lnTo>
                  <a:lnTo>
                    <a:pt x="768164" y="193545"/>
                  </a:lnTo>
                  <a:lnTo>
                    <a:pt x="741507" y="156263"/>
                  </a:lnTo>
                  <a:lnTo>
                    <a:pt x="711016" y="122196"/>
                  </a:lnTo>
                  <a:lnTo>
                    <a:pt x="677005" y="91655"/>
                  </a:lnTo>
                  <a:lnTo>
                    <a:pt x="639785" y="64953"/>
                  </a:lnTo>
                  <a:lnTo>
                    <a:pt x="599670" y="42405"/>
                  </a:lnTo>
                  <a:lnTo>
                    <a:pt x="556971" y="24322"/>
                  </a:lnTo>
                  <a:lnTo>
                    <a:pt x="512002" y="11018"/>
                  </a:lnTo>
                  <a:lnTo>
                    <a:pt x="465074" y="2806"/>
                  </a:lnTo>
                  <a:lnTo>
                    <a:pt x="416502" y="0"/>
                  </a:lnTo>
                  <a:close/>
                </a:path>
              </a:pathLst>
            </a:custGeom>
            <a:solidFill>
              <a:srgbClr val="C1D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058999" y="4547464"/>
              <a:ext cx="833119" cy="834390"/>
            </a:xfrm>
            <a:custGeom>
              <a:avLst/>
              <a:gdLst/>
              <a:ahLst/>
              <a:cxnLst/>
              <a:rect l="l" t="t" r="r" b="b"/>
              <a:pathLst>
                <a:path w="833120" h="834389">
                  <a:moveTo>
                    <a:pt x="833011" y="417197"/>
                  </a:moveTo>
                  <a:lnTo>
                    <a:pt x="830209" y="465850"/>
                  </a:lnTo>
                  <a:lnTo>
                    <a:pt x="822010" y="512855"/>
                  </a:lnTo>
                  <a:lnTo>
                    <a:pt x="808729" y="557897"/>
                  </a:lnTo>
                  <a:lnTo>
                    <a:pt x="790676" y="600666"/>
                  </a:lnTo>
                  <a:lnTo>
                    <a:pt x="768165" y="640846"/>
                  </a:lnTo>
                  <a:lnTo>
                    <a:pt x="741507" y="678127"/>
                  </a:lnTo>
                  <a:lnTo>
                    <a:pt x="711017" y="712193"/>
                  </a:lnTo>
                  <a:lnTo>
                    <a:pt x="677005" y="742733"/>
                  </a:lnTo>
                  <a:lnTo>
                    <a:pt x="639786" y="769433"/>
                  </a:lnTo>
                  <a:lnTo>
                    <a:pt x="599670" y="791981"/>
                  </a:lnTo>
                  <a:lnTo>
                    <a:pt x="556972" y="810062"/>
                  </a:lnTo>
                  <a:lnTo>
                    <a:pt x="512002" y="823365"/>
                  </a:lnTo>
                  <a:lnTo>
                    <a:pt x="465075" y="831577"/>
                  </a:lnTo>
                  <a:lnTo>
                    <a:pt x="416502" y="834384"/>
                  </a:lnTo>
                  <a:lnTo>
                    <a:pt x="367929" y="831577"/>
                  </a:lnTo>
                  <a:lnTo>
                    <a:pt x="321002" y="823365"/>
                  </a:lnTo>
                  <a:lnTo>
                    <a:pt x="276034" y="810062"/>
                  </a:lnTo>
                  <a:lnTo>
                    <a:pt x="233336" y="791981"/>
                  </a:lnTo>
                  <a:lnTo>
                    <a:pt x="193221" y="769433"/>
                  </a:lnTo>
                  <a:lnTo>
                    <a:pt x="156002" y="742733"/>
                  </a:lnTo>
                  <a:lnTo>
                    <a:pt x="121991" y="712193"/>
                  </a:lnTo>
                  <a:lnTo>
                    <a:pt x="91501" y="678127"/>
                  </a:lnTo>
                  <a:lnTo>
                    <a:pt x="64844" y="640846"/>
                  </a:lnTo>
                  <a:lnTo>
                    <a:pt x="42334" y="600666"/>
                  </a:lnTo>
                  <a:lnTo>
                    <a:pt x="24281" y="557897"/>
                  </a:lnTo>
                  <a:lnTo>
                    <a:pt x="11000" y="512855"/>
                  </a:lnTo>
                  <a:lnTo>
                    <a:pt x="2802" y="465850"/>
                  </a:lnTo>
                  <a:lnTo>
                    <a:pt x="0" y="417197"/>
                  </a:lnTo>
                  <a:lnTo>
                    <a:pt x="2802" y="368544"/>
                  </a:lnTo>
                  <a:lnTo>
                    <a:pt x="11000" y="321539"/>
                  </a:lnTo>
                  <a:lnTo>
                    <a:pt x="24281" y="276496"/>
                  </a:lnTo>
                  <a:lnTo>
                    <a:pt x="42333" y="233726"/>
                  </a:lnTo>
                  <a:lnTo>
                    <a:pt x="64844" y="193545"/>
                  </a:lnTo>
                  <a:lnTo>
                    <a:pt x="91501" y="156263"/>
                  </a:lnTo>
                  <a:lnTo>
                    <a:pt x="121990" y="122196"/>
                  </a:lnTo>
                  <a:lnTo>
                    <a:pt x="156001" y="91655"/>
                  </a:lnTo>
                  <a:lnTo>
                    <a:pt x="193220" y="64953"/>
                  </a:lnTo>
                  <a:lnTo>
                    <a:pt x="233335" y="42405"/>
                  </a:lnTo>
                  <a:lnTo>
                    <a:pt x="276033" y="24322"/>
                  </a:lnTo>
                  <a:lnTo>
                    <a:pt x="321002" y="11018"/>
                  </a:lnTo>
                  <a:lnTo>
                    <a:pt x="367929" y="2806"/>
                  </a:lnTo>
                  <a:lnTo>
                    <a:pt x="416502" y="0"/>
                  </a:lnTo>
                  <a:lnTo>
                    <a:pt x="465074" y="2806"/>
                  </a:lnTo>
                  <a:lnTo>
                    <a:pt x="512002" y="11018"/>
                  </a:lnTo>
                  <a:lnTo>
                    <a:pt x="556971" y="24322"/>
                  </a:lnTo>
                  <a:lnTo>
                    <a:pt x="599670" y="42405"/>
                  </a:lnTo>
                  <a:lnTo>
                    <a:pt x="639785" y="64953"/>
                  </a:lnTo>
                  <a:lnTo>
                    <a:pt x="677005" y="91655"/>
                  </a:lnTo>
                  <a:lnTo>
                    <a:pt x="711016" y="122196"/>
                  </a:lnTo>
                  <a:lnTo>
                    <a:pt x="741507" y="156263"/>
                  </a:lnTo>
                  <a:lnTo>
                    <a:pt x="768164" y="193545"/>
                  </a:lnTo>
                  <a:lnTo>
                    <a:pt x="790676" y="233726"/>
                  </a:lnTo>
                  <a:lnTo>
                    <a:pt x="808728" y="276496"/>
                  </a:lnTo>
                  <a:lnTo>
                    <a:pt x="822010" y="321539"/>
                  </a:lnTo>
                  <a:lnTo>
                    <a:pt x="830209" y="368544"/>
                  </a:lnTo>
                  <a:lnTo>
                    <a:pt x="833011" y="417197"/>
                  </a:lnTo>
                  <a:close/>
                </a:path>
              </a:pathLst>
            </a:custGeom>
            <a:ln w="15873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87391" y="4674949"/>
              <a:ext cx="579120" cy="579755"/>
            </a:xfrm>
            <a:custGeom>
              <a:avLst/>
              <a:gdLst/>
              <a:ahLst/>
              <a:cxnLst/>
              <a:rect l="l" t="t" r="r" b="b"/>
              <a:pathLst>
                <a:path w="579120" h="579754">
                  <a:moveTo>
                    <a:pt x="289300" y="101292"/>
                  </a:moveTo>
                  <a:lnTo>
                    <a:pt x="289300" y="0"/>
                  </a:lnTo>
                </a:path>
                <a:path w="579120" h="579754">
                  <a:moveTo>
                    <a:pt x="289300" y="579484"/>
                  </a:moveTo>
                  <a:lnTo>
                    <a:pt x="289300" y="478205"/>
                  </a:lnTo>
                </a:path>
                <a:path w="579120" h="579754">
                  <a:moveTo>
                    <a:pt x="477481" y="289712"/>
                  </a:moveTo>
                  <a:lnTo>
                    <a:pt x="578600" y="289712"/>
                  </a:lnTo>
                </a:path>
                <a:path w="579120" h="579754">
                  <a:moveTo>
                    <a:pt x="0" y="289712"/>
                  </a:moveTo>
                  <a:lnTo>
                    <a:pt x="101112" y="289712"/>
                  </a:lnTo>
                </a:path>
              </a:pathLst>
            </a:custGeom>
            <a:ln w="15873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74547" y="4814130"/>
              <a:ext cx="204201" cy="25125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374547" y="4814130"/>
              <a:ext cx="204470" cy="306705"/>
            </a:xfrm>
            <a:custGeom>
              <a:avLst/>
              <a:gdLst/>
              <a:ahLst/>
              <a:cxnLst/>
              <a:rect l="l" t="t" r="r" b="b"/>
              <a:pathLst>
                <a:path w="204470" h="306704">
                  <a:moveTo>
                    <a:pt x="204201" y="102153"/>
                  </a:moveTo>
                  <a:lnTo>
                    <a:pt x="195781" y="61416"/>
                  </a:lnTo>
                  <a:lnTo>
                    <a:pt x="172878" y="28439"/>
                  </a:lnTo>
                  <a:lnTo>
                    <a:pt x="139032" y="6781"/>
                  </a:lnTo>
                  <a:lnTo>
                    <a:pt x="97779" y="0"/>
                  </a:lnTo>
                  <a:lnTo>
                    <a:pt x="60343" y="8996"/>
                  </a:lnTo>
                  <a:lnTo>
                    <a:pt x="29530" y="30682"/>
                  </a:lnTo>
                  <a:lnTo>
                    <a:pt x="8397" y="61929"/>
                  </a:lnTo>
                  <a:lnTo>
                    <a:pt x="0" y="99610"/>
                  </a:lnTo>
                  <a:lnTo>
                    <a:pt x="2211" y="123529"/>
                  </a:lnTo>
                  <a:lnTo>
                    <a:pt x="9605" y="145525"/>
                  </a:lnTo>
                  <a:lnTo>
                    <a:pt x="21533" y="164961"/>
                  </a:lnTo>
                  <a:lnTo>
                    <a:pt x="37349" y="181194"/>
                  </a:lnTo>
                  <a:lnTo>
                    <a:pt x="45887" y="189860"/>
                  </a:lnTo>
                  <a:lnTo>
                    <a:pt x="52299" y="200009"/>
                  </a:lnTo>
                  <a:lnTo>
                    <a:pt x="56332" y="211275"/>
                  </a:lnTo>
                  <a:lnTo>
                    <a:pt x="57733" y="223294"/>
                  </a:lnTo>
                  <a:lnTo>
                    <a:pt x="57733" y="251255"/>
                  </a:lnTo>
                  <a:lnTo>
                    <a:pt x="146309" y="251255"/>
                  </a:lnTo>
                  <a:lnTo>
                    <a:pt x="147596" y="211465"/>
                  </a:lnTo>
                  <a:lnTo>
                    <a:pt x="181640" y="166084"/>
                  </a:lnTo>
                  <a:lnTo>
                    <a:pt x="193713" y="147125"/>
                  </a:lnTo>
                  <a:lnTo>
                    <a:pt x="201416" y="125618"/>
                  </a:lnTo>
                  <a:lnTo>
                    <a:pt x="204122" y="102153"/>
                  </a:lnTo>
                  <a:close/>
                </a:path>
                <a:path w="204470" h="306704">
                  <a:moveTo>
                    <a:pt x="57891" y="251255"/>
                  </a:moveTo>
                  <a:lnTo>
                    <a:pt x="146389" y="251255"/>
                  </a:lnTo>
                </a:path>
                <a:path w="204470" h="306704">
                  <a:moveTo>
                    <a:pt x="57891" y="278897"/>
                  </a:moveTo>
                  <a:lnTo>
                    <a:pt x="146389" y="278897"/>
                  </a:lnTo>
                </a:path>
                <a:path w="204470" h="306704">
                  <a:moveTo>
                    <a:pt x="57891" y="306540"/>
                  </a:moveTo>
                  <a:lnTo>
                    <a:pt x="146389" y="306540"/>
                  </a:lnTo>
                </a:path>
              </a:pathLst>
            </a:custGeom>
            <a:ln w="15873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44244" y="4617939"/>
              <a:ext cx="64886" cy="6494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0442" y="4932175"/>
              <a:ext cx="64886" cy="6496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58055" y="4932175"/>
              <a:ext cx="64866" cy="6496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44245" y="5246497"/>
              <a:ext cx="64886" cy="64967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332491" y="2893831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14282" y="0"/>
                  </a:moveTo>
                  <a:lnTo>
                    <a:pt x="365968" y="2786"/>
                  </a:lnTo>
                  <a:lnTo>
                    <a:pt x="319291" y="10940"/>
                  </a:lnTo>
                  <a:lnTo>
                    <a:pt x="274562" y="24149"/>
                  </a:lnTo>
                  <a:lnTo>
                    <a:pt x="232092" y="42104"/>
                  </a:lnTo>
                  <a:lnTo>
                    <a:pt x="192191" y="64492"/>
                  </a:lnTo>
                  <a:lnTo>
                    <a:pt x="155170" y="91004"/>
                  </a:lnTo>
                  <a:lnTo>
                    <a:pt x="121341" y="121328"/>
                  </a:lnTo>
                  <a:lnTo>
                    <a:pt x="91013" y="155154"/>
                  </a:lnTo>
                  <a:lnTo>
                    <a:pt x="64499" y="192171"/>
                  </a:lnTo>
                  <a:lnTo>
                    <a:pt x="42108" y="232068"/>
                  </a:lnTo>
                  <a:lnTo>
                    <a:pt x="24152" y="274533"/>
                  </a:lnTo>
                  <a:lnTo>
                    <a:pt x="10941" y="319257"/>
                  </a:lnTo>
                  <a:lnTo>
                    <a:pt x="2787" y="365929"/>
                  </a:lnTo>
                  <a:lnTo>
                    <a:pt x="0" y="414237"/>
                  </a:lnTo>
                  <a:lnTo>
                    <a:pt x="2787" y="462544"/>
                  </a:lnTo>
                  <a:lnTo>
                    <a:pt x="10941" y="509215"/>
                  </a:lnTo>
                  <a:lnTo>
                    <a:pt x="24152" y="553939"/>
                  </a:lnTo>
                  <a:lnTo>
                    <a:pt x="42108" y="596403"/>
                  </a:lnTo>
                  <a:lnTo>
                    <a:pt x="64499" y="636299"/>
                  </a:lnTo>
                  <a:lnTo>
                    <a:pt x="91013" y="673315"/>
                  </a:lnTo>
                  <a:lnTo>
                    <a:pt x="121341" y="707139"/>
                  </a:lnTo>
                  <a:lnTo>
                    <a:pt x="155170" y="737462"/>
                  </a:lnTo>
                  <a:lnTo>
                    <a:pt x="192191" y="763973"/>
                  </a:lnTo>
                  <a:lnTo>
                    <a:pt x="232092" y="786361"/>
                  </a:lnTo>
                  <a:lnTo>
                    <a:pt x="274563" y="804314"/>
                  </a:lnTo>
                  <a:lnTo>
                    <a:pt x="319292" y="817523"/>
                  </a:lnTo>
                  <a:lnTo>
                    <a:pt x="365969" y="825676"/>
                  </a:lnTo>
                  <a:lnTo>
                    <a:pt x="414283" y="828463"/>
                  </a:lnTo>
                  <a:lnTo>
                    <a:pt x="462597" y="825676"/>
                  </a:lnTo>
                  <a:lnTo>
                    <a:pt x="509274" y="817523"/>
                  </a:lnTo>
                  <a:lnTo>
                    <a:pt x="554004" y="804314"/>
                  </a:lnTo>
                  <a:lnTo>
                    <a:pt x="596475" y="786361"/>
                  </a:lnTo>
                  <a:lnTo>
                    <a:pt x="636376" y="763973"/>
                  </a:lnTo>
                  <a:lnTo>
                    <a:pt x="673398" y="737463"/>
                  </a:lnTo>
                  <a:lnTo>
                    <a:pt x="707228" y="707140"/>
                  </a:lnTo>
                  <a:lnTo>
                    <a:pt x="737556" y="673315"/>
                  </a:lnTo>
                  <a:lnTo>
                    <a:pt x="764071" y="636299"/>
                  </a:lnTo>
                  <a:lnTo>
                    <a:pt x="786463" y="596404"/>
                  </a:lnTo>
                  <a:lnTo>
                    <a:pt x="804419" y="553939"/>
                  </a:lnTo>
                  <a:lnTo>
                    <a:pt x="817630" y="509216"/>
                  </a:lnTo>
                  <a:lnTo>
                    <a:pt x="825785" y="462545"/>
                  </a:lnTo>
                  <a:lnTo>
                    <a:pt x="828572" y="414237"/>
                  </a:lnTo>
                  <a:lnTo>
                    <a:pt x="825785" y="365929"/>
                  </a:lnTo>
                  <a:lnTo>
                    <a:pt x="817630" y="319258"/>
                  </a:lnTo>
                  <a:lnTo>
                    <a:pt x="804419" y="274534"/>
                  </a:lnTo>
                  <a:lnTo>
                    <a:pt x="786462" y="232068"/>
                  </a:lnTo>
                  <a:lnTo>
                    <a:pt x="764071" y="192171"/>
                  </a:lnTo>
                  <a:lnTo>
                    <a:pt x="737556" y="155155"/>
                  </a:lnTo>
                  <a:lnTo>
                    <a:pt x="707228" y="121329"/>
                  </a:lnTo>
                  <a:lnTo>
                    <a:pt x="673397" y="91004"/>
                  </a:lnTo>
                  <a:lnTo>
                    <a:pt x="636376" y="64493"/>
                  </a:lnTo>
                  <a:lnTo>
                    <a:pt x="596474" y="42104"/>
                  </a:lnTo>
                  <a:lnTo>
                    <a:pt x="554003" y="24150"/>
                  </a:lnTo>
                  <a:lnTo>
                    <a:pt x="509274" y="10940"/>
                  </a:lnTo>
                  <a:lnTo>
                    <a:pt x="462596" y="2786"/>
                  </a:lnTo>
                  <a:lnTo>
                    <a:pt x="414282" y="0"/>
                  </a:lnTo>
                  <a:close/>
                </a:path>
              </a:pathLst>
            </a:custGeom>
            <a:solidFill>
              <a:srgbClr val="C1D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32491" y="2893831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828572" y="414237"/>
                  </a:moveTo>
                  <a:lnTo>
                    <a:pt x="825785" y="462545"/>
                  </a:lnTo>
                  <a:lnTo>
                    <a:pt x="817630" y="509216"/>
                  </a:lnTo>
                  <a:lnTo>
                    <a:pt x="804419" y="553939"/>
                  </a:lnTo>
                  <a:lnTo>
                    <a:pt x="786463" y="596404"/>
                  </a:lnTo>
                  <a:lnTo>
                    <a:pt x="764071" y="636299"/>
                  </a:lnTo>
                  <a:lnTo>
                    <a:pt x="737556" y="673315"/>
                  </a:lnTo>
                  <a:lnTo>
                    <a:pt x="707228" y="707140"/>
                  </a:lnTo>
                  <a:lnTo>
                    <a:pt x="673398" y="737463"/>
                  </a:lnTo>
                  <a:lnTo>
                    <a:pt x="636376" y="763973"/>
                  </a:lnTo>
                  <a:lnTo>
                    <a:pt x="596475" y="786361"/>
                  </a:lnTo>
                  <a:lnTo>
                    <a:pt x="554004" y="804314"/>
                  </a:lnTo>
                  <a:lnTo>
                    <a:pt x="509274" y="817523"/>
                  </a:lnTo>
                  <a:lnTo>
                    <a:pt x="462597" y="825676"/>
                  </a:lnTo>
                  <a:lnTo>
                    <a:pt x="414283" y="828463"/>
                  </a:lnTo>
                  <a:lnTo>
                    <a:pt x="365969" y="825676"/>
                  </a:lnTo>
                  <a:lnTo>
                    <a:pt x="319292" y="817523"/>
                  </a:lnTo>
                  <a:lnTo>
                    <a:pt x="274563" y="804314"/>
                  </a:lnTo>
                  <a:lnTo>
                    <a:pt x="232092" y="786361"/>
                  </a:lnTo>
                  <a:lnTo>
                    <a:pt x="192191" y="763973"/>
                  </a:lnTo>
                  <a:lnTo>
                    <a:pt x="155170" y="737462"/>
                  </a:lnTo>
                  <a:lnTo>
                    <a:pt x="121341" y="707139"/>
                  </a:lnTo>
                  <a:lnTo>
                    <a:pt x="91013" y="673315"/>
                  </a:lnTo>
                  <a:lnTo>
                    <a:pt x="64499" y="636299"/>
                  </a:lnTo>
                  <a:lnTo>
                    <a:pt x="42108" y="596403"/>
                  </a:lnTo>
                  <a:lnTo>
                    <a:pt x="24152" y="553939"/>
                  </a:lnTo>
                  <a:lnTo>
                    <a:pt x="10941" y="509215"/>
                  </a:lnTo>
                  <a:lnTo>
                    <a:pt x="2787" y="462544"/>
                  </a:lnTo>
                  <a:lnTo>
                    <a:pt x="0" y="414237"/>
                  </a:lnTo>
                  <a:lnTo>
                    <a:pt x="2787" y="365929"/>
                  </a:lnTo>
                  <a:lnTo>
                    <a:pt x="10941" y="319257"/>
                  </a:lnTo>
                  <a:lnTo>
                    <a:pt x="24152" y="274533"/>
                  </a:lnTo>
                  <a:lnTo>
                    <a:pt x="42108" y="232068"/>
                  </a:lnTo>
                  <a:lnTo>
                    <a:pt x="64499" y="192171"/>
                  </a:lnTo>
                  <a:lnTo>
                    <a:pt x="91013" y="155154"/>
                  </a:lnTo>
                  <a:lnTo>
                    <a:pt x="121341" y="121328"/>
                  </a:lnTo>
                  <a:lnTo>
                    <a:pt x="155170" y="91004"/>
                  </a:lnTo>
                  <a:lnTo>
                    <a:pt x="192191" y="64492"/>
                  </a:lnTo>
                  <a:lnTo>
                    <a:pt x="232092" y="42104"/>
                  </a:lnTo>
                  <a:lnTo>
                    <a:pt x="274562" y="24149"/>
                  </a:lnTo>
                  <a:lnTo>
                    <a:pt x="319291" y="10940"/>
                  </a:lnTo>
                  <a:lnTo>
                    <a:pt x="365968" y="2786"/>
                  </a:lnTo>
                  <a:lnTo>
                    <a:pt x="414282" y="0"/>
                  </a:lnTo>
                  <a:lnTo>
                    <a:pt x="462596" y="2786"/>
                  </a:lnTo>
                  <a:lnTo>
                    <a:pt x="509274" y="10940"/>
                  </a:lnTo>
                  <a:lnTo>
                    <a:pt x="554003" y="24150"/>
                  </a:lnTo>
                  <a:lnTo>
                    <a:pt x="596474" y="42104"/>
                  </a:lnTo>
                  <a:lnTo>
                    <a:pt x="636376" y="64493"/>
                  </a:lnTo>
                  <a:lnTo>
                    <a:pt x="673397" y="91004"/>
                  </a:lnTo>
                  <a:lnTo>
                    <a:pt x="707228" y="121329"/>
                  </a:lnTo>
                  <a:lnTo>
                    <a:pt x="737556" y="155155"/>
                  </a:lnTo>
                  <a:lnTo>
                    <a:pt x="764071" y="192171"/>
                  </a:lnTo>
                  <a:lnTo>
                    <a:pt x="786462" y="232068"/>
                  </a:lnTo>
                  <a:lnTo>
                    <a:pt x="804419" y="274534"/>
                  </a:lnTo>
                  <a:lnTo>
                    <a:pt x="817630" y="319258"/>
                  </a:lnTo>
                  <a:lnTo>
                    <a:pt x="825785" y="365929"/>
                  </a:lnTo>
                  <a:lnTo>
                    <a:pt x="828572" y="414237"/>
                  </a:lnTo>
                  <a:close/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654808" y="3213734"/>
              <a:ext cx="211454" cy="375920"/>
            </a:xfrm>
            <a:custGeom>
              <a:avLst/>
              <a:gdLst/>
              <a:ahLst/>
              <a:cxnLst/>
              <a:rect l="l" t="t" r="r" b="b"/>
              <a:pathLst>
                <a:path w="211454" h="375920">
                  <a:moveTo>
                    <a:pt x="106795" y="0"/>
                  </a:moveTo>
                  <a:lnTo>
                    <a:pt x="98668" y="1647"/>
                  </a:lnTo>
                  <a:lnTo>
                    <a:pt x="92021" y="6134"/>
                  </a:lnTo>
                  <a:lnTo>
                    <a:pt x="87535" y="12780"/>
                  </a:lnTo>
                  <a:lnTo>
                    <a:pt x="85889" y="20903"/>
                  </a:lnTo>
                  <a:lnTo>
                    <a:pt x="85889" y="40466"/>
                  </a:lnTo>
                  <a:lnTo>
                    <a:pt x="84243" y="32339"/>
                  </a:lnTo>
                  <a:lnTo>
                    <a:pt x="79757" y="25694"/>
                  </a:lnTo>
                  <a:lnTo>
                    <a:pt x="73113" y="21208"/>
                  </a:lnTo>
                  <a:lnTo>
                    <a:pt x="64989" y="19562"/>
                  </a:lnTo>
                  <a:lnTo>
                    <a:pt x="56861" y="21208"/>
                  </a:lnTo>
                  <a:lnTo>
                    <a:pt x="50215" y="25694"/>
                  </a:lnTo>
                  <a:lnTo>
                    <a:pt x="45729" y="32339"/>
                  </a:lnTo>
                  <a:lnTo>
                    <a:pt x="44082" y="40466"/>
                  </a:lnTo>
                  <a:lnTo>
                    <a:pt x="44082" y="97647"/>
                  </a:lnTo>
                  <a:lnTo>
                    <a:pt x="42436" y="89521"/>
                  </a:lnTo>
                  <a:lnTo>
                    <a:pt x="37950" y="82875"/>
                  </a:lnTo>
                  <a:lnTo>
                    <a:pt x="31303" y="78390"/>
                  </a:lnTo>
                  <a:lnTo>
                    <a:pt x="23176" y="76743"/>
                  </a:lnTo>
                  <a:lnTo>
                    <a:pt x="15052" y="78390"/>
                  </a:lnTo>
                  <a:lnTo>
                    <a:pt x="8408" y="82875"/>
                  </a:lnTo>
                  <a:lnTo>
                    <a:pt x="3922" y="89521"/>
                  </a:lnTo>
                  <a:lnTo>
                    <a:pt x="2276" y="97647"/>
                  </a:lnTo>
                  <a:lnTo>
                    <a:pt x="2276" y="228252"/>
                  </a:lnTo>
                  <a:lnTo>
                    <a:pt x="0" y="273664"/>
                  </a:lnTo>
                  <a:lnTo>
                    <a:pt x="3595" y="299317"/>
                  </a:lnTo>
                  <a:lnTo>
                    <a:pt x="16983" y="314677"/>
                  </a:lnTo>
                  <a:lnTo>
                    <a:pt x="44083" y="329208"/>
                  </a:lnTo>
                  <a:lnTo>
                    <a:pt x="44083" y="375901"/>
                  </a:lnTo>
                  <a:lnTo>
                    <a:pt x="169344" y="375901"/>
                  </a:lnTo>
                  <a:lnTo>
                    <a:pt x="169344" y="329208"/>
                  </a:lnTo>
                  <a:lnTo>
                    <a:pt x="187014" y="315738"/>
                  </a:lnTo>
                  <a:lnTo>
                    <a:pt x="198894" y="297639"/>
                  </a:lnTo>
                  <a:lnTo>
                    <a:pt x="206115" y="277500"/>
                  </a:lnTo>
                  <a:lnTo>
                    <a:pt x="209809" y="257908"/>
                  </a:lnTo>
                  <a:lnTo>
                    <a:pt x="210677" y="255620"/>
                  </a:lnTo>
                  <a:lnTo>
                    <a:pt x="211308" y="240240"/>
                  </a:lnTo>
                  <a:lnTo>
                    <a:pt x="211308" y="138423"/>
                  </a:lnTo>
                  <a:lnTo>
                    <a:pt x="209662" y="130296"/>
                  </a:lnTo>
                  <a:lnTo>
                    <a:pt x="205177" y="123651"/>
                  </a:lnTo>
                  <a:lnTo>
                    <a:pt x="198532" y="119165"/>
                  </a:lnTo>
                  <a:lnTo>
                    <a:pt x="190408" y="117519"/>
                  </a:lnTo>
                  <a:lnTo>
                    <a:pt x="182281" y="119165"/>
                  </a:lnTo>
                  <a:lnTo>
                    <a:pt x="175634" y="123651"/>
                  </a:lnTo>
                  <a:lnTo>
                    <a:pt x="171148" y="130296"/>
                  </a:lnTo>
                  <a:lnTo>
                    <a:pt x="169502" y="138423"/>
                  </a:lnTo>
                  <a:lnTo>
                    <a:pt x="169502" y="40466"/>
                  </a:lnTo>
                  <a:lnTo>
                    <a:pt x="167856" y="32339"/>
                  </a:lnTo>
                  <a:lnTo>
                    <a:pt x="163370" y="25694"/>
                  </a:lnTo>
                  <a:lnTo>
                    <a:pt x="156725" y="21208"/>
                  </a:lnTo>
                  <a:lnTo>
                    <a:pt x="148602" y="19562"/>
                  </a:lnTo>
                  <a:lnTo>
                    <a:pt x="140474" y="21208"/>
                  </a:lnTo>
                  <a:lnTo>
                    <a:pt x="133828" y="25694"/>
                  </a:lnTo>
                  <a:lnTo>
                    <a:pt x="129342" y="32339"/>
                  </a:lnTo>
                  <a:lnTo>
                    <a:pt x="127695" y="40466"/>
                  </a:lnTo>
                  <a:lnTo>
                    <a:pt x="127695" y="20903"/>
                  </a:lnTo>
                  <a:lnTo>
                    <a:pt x="126049" y="12780"/>
                  </a:lnTo>
                  <a:lnTo>
                    <a:pt x="121564" y="6134"/>
                  </a:lnTo>
                  <a:lnTo>
                    <a:pt x="114919" y="1647"/>
                  </a:lnTo>
                  <a:lnTo>
                    <a:pt x="10679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54808" y="3213734"/>
              <a:ext cx="212090" cy="375920"/>
            </a:xfrm>
            <a:custGeom>
              <a:avLst/>
              <a:gdLst/>
              <a:ahLst/>
              <a:cxnLst/>
              <a:rect l="l" t="t" r="r" b="b"/>
              <a:pathLst>
                <a:path w="212089" h="375920">
                  <a:moveTo>
                    <a:pt x="211308" y="240240"/>
                  </a:moveTo>
                  <a:lnTo>
                    <a:pt x="211466" y="235591"/>
                  </a:lnTo>
                  <a:lnTo>
                    <a:pt x="211308" y="232198"/>
                  </a:lnTo>
                  <a:lnTo>
                    <a:pt x="211308" y="230225"/>
                  </a:lnTo>
                  <a:lnTo>
                    <a:pt x="211308" y="138423"/>
                  </a:lnTo>
                  <a:lnTo>
                    <a:pt x="190408" y="117519"/>
                  </a:lnTo>
                  <a:lnTo>
                    <a:pt x="182281" y="119165"/>
                  </a:lnTo>
                  <a:lnTo>
                    <a:pt x="175634" y="123651"/>
                  </a:lnTo>
                  <a:lnTo>
                    <a:pt x="171148" y="130296"/>
                  </a:lnTo>
                  <a:lnTo>
                    <a:pt x="169502" y="138423"/>
                  </a:lnTo>
                  <a:lnTo>
                    <a:pt x="169502" y="40466"/>
                  </a:lnTo>
                  <a:lnTo>
                    <a:pt x="167856" y="32339"/>
                  </a:lnTo>
                  <a:lnTo>
                    <a:pt x="163370" y="25694"/>
                  </a:lnTo>
                  <a:lnTo>
                    <a:pt x="156725" y="21208"/>
                  </a:lnTo>
                  <a:lnTo>
                    <a:pt x="148602" y="19562"/>
                  </a:lnTo>
                  <a:lnTo>
                    <a:pt x="140474" y="21208"/>
                  </a:lnTo>
                  <a:lnTo>
                    <a:pt x="133828" y="25694"/>
                  </a:lnTo>
                  <a:lnTo>
                    <a:pt x="129342" y="32339"/>
                  </a:lnTo>
                  <a:lnTo>
                    <a:pt x="127695" y="40466"/>
                  </a:lnTo>
                  <a:lnTo>
                    <a:pt x="127695" y="20903"/>
                  </a:lnTo>
                  <a:lnTo>
                    <a:pt x="126049" y="12780"/>
                  </a:lnTo>
                  <a:lnTo>
                    <a:pt x="121564" y="6134"/>
                  </a:lnTo>
                  <a:lnTo>
                    <a:pt x="114919" y="1647"/>
                  </a:lnTo>
                  <a:lnTo>
                    <a:pt x="106795" y="0"/>
                  </a:lnTo>
                  <a:lnTo>
                    <a:pt x="98668" y="1647"/>
                  </a:lnTo>
                  <a:lnTo>
                    <a:pt x="92021" y="6134"/>
                  </a:lnTo>
                  <a:lnTo>
                    <a:pt x="87535" y="12780"/>
                  </a:lnTo>
                  <a:lnTo>
                    <a:pt x="85889" y="20903"/>
                  </a:lnTo>
                  <a:lnTo>
                    <a:pt x="85889" y="40466"/>
                  </a:lnTo>
                  <a:lnTo>
                    <a:pt x="84243" y="32339"/>
                  </a:lnTo>
                  <a:lnTo>
                    <a:pt x="79757" y="25694"/>
                  </a:lnTo>
                  <a:lnTo>
                    <a:pt x="73113" y="21208"/>
                  </a:lnTo>
                  <a:lnTo>
                    <a:pt x="64989" y="19562"/>
                  </a:lnTo>
                  <a:lnTo>
                    <a:pt x="56861" y="21208"/>
                  </a:lnTo>
                  <a:lnTo>
                    <a:pt x="50215" y="25694"/>
                  </a:lnTo>
                  <a:lnTo>
                    <a:pt x="45729" y="32339"/>
                  </a:lnTo>
                  <a:lnTo>
                    <a:pt x="44082" y="40466"/>
                  </a:lnTo>
                  <a:lnTo>
                    <a:pt x="44082" y="97647"/>
                  </a:lnTo>
                  <a:lnTo>
                    <a:pt x="42436" y="89521"/>
                  </a:lnTo>
                  <a:lnTo>
                    <a:pt x="37950" y="82875"/>
                  </a:lnTo>
                  <a:lnTo>
                    <a:pt x="31303" y="78390"/>
                  </a:lnTo>
                  <a:lnTo>
                    <a:pt x="23176" y="76743"/>
                  </a:lnTo>
                  <a:lnTo>
                    <a:pt x="15052" y="78390"/>
                  </a:lnTo>
                  <a:lnTo>
                    <a:pt x="8408" y="82875"/>
                  </a:lnTo>
                  <a:lnTo>
                    <a:pt x="3922" y="89521"/>
                  </a:lnTo>
                  <a:lnTo>
                    <a:pt x="2276" y="97647"/>
                  </a:lnTo>
                  <a:lnTo>
                    <a:pt x="2276" y="228252"/>
                  </a:lnTo>
                  <a:lnTo>
                    <a:pt x="0" y="273664"/>
                  </a:lnTo>
                  <a:lnTo>
                    <a:pt x="3595" y="299317"/>
                  </a:lnTo>
                  <a:lnTo>
                    <a:pt x="16983" y="314677"/>
                  </a:lnTo>
                  <a:lnTo>
                    <a:pt x="44083" y="329208"/>
                  </a:lnTo>
                  <a:lnTo>
                    <a:pt x="44083" y="375901"/>
                  </a:lnTo>
                  <a:lnTo>
                    <a:pt x="169344" y="375901"/>
                  </a:lnTo>
                  <a:lnTo>
                    <a:pt x="169344" y="329208"/>
                  </a:lnTo>
                  <a:lnTo>
                    <a:pt x="187014" y="315738"/>
                  </a:lnTo>
                  <a:lnTo>
                    <a:pt x="198894" y="297639"/>
                  </a:lnTo>
                  <a:lnTo>
                    <a:pt x="206115" y="277500"/>
                  </a:lnTo>
                  <a:lnTo>
                    <a:pt x="209809" y="257908"/>
                  </a:lnTo>
                  <a:lnTo>
                    <a:pt x="210677" y="255620"/>
                  </a:lnTo>
                  <a:lnTo>
                    <a:pt x="211229" y="240240"/>
                  </a:lnTo>
                  <a:close/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66336" y="3427162"/>
              <a:ext cx="67676" cy="9795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740539" y="337005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8949"/>
                  </a:lnTo>
                </a:path>
              </a:pathLst>
            </a:custGeom>
            <a:ln w="16249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83135" y="337005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8949"/>
                  </a:lnTo>
                </a:path>
              </a:pathLst>
            </a:custGeom>
            <a:ln w="16249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698970" y="337005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4928"/>
                  </a:lnTo>
                </a:path>
              </a:pathLst>
            </a:custGeom>
            <a:ln w="15776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824310" y="337005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4928"/>
                  </a:lnTo>
                </a:path>
              </a:pathLst>
            </a:custGeom>
            <a:ln w="15776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06345" y="3082972"/>
              <a:ext cx="483234" cy="287655"/>
            </a:xfrm>
            <a:custGeom>
              <a:avLst/>
              <a:gdLst/>
              <a:ahLst/>
              <a:cxnLst/>
              <a:rect l="l" t="t" r="r" b="b"/>
              <a:pathLst>
                <a:path w="483235" h="287654">
                  <a:moveTo>
                    <a:pt x="483138" y="0"/>
                  </a:moveTo>
                  <a:lnTo>
                    <a:pt x="0" y="0"/>
                  </a:lnTo>
                  <a:lnTo>
                    <a:pt x="0" y="287084"/>
                  </a:lnTo>
                  <a:lnTo>
                    <a:pt x="483138" y="287084"/>
                  </a:lnTo>
                  <a:lnTo>
                    <a:pt x="483138" y="0"/>
                  </a:lnTo>
                  <a:close/>
                </a:path>
              </a:pathLst>
            </a:custGeom>
            <a:solidFill>
              <a:srgbClr val="FBDF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06345" y="3082972"/>
              <a:ext cx="483234" cy="287655"/>
            </a:xfrm>
            <a:custGeom>
              <a:avLst/>
              <a:gdLst/>
              <a:ahLst/>
              <a:cxnLst/>
              <a:rect l="l" t="t" r="r" b="b"/>
              <a:pathLst>
                <a:path w="483235" h="287654">
                  <a:moveTo>
                    <a:pt x="0" y="0"/>
                  </a:moveTo>
                  <a:lnTo>
                    <a:pt x="483138" y="0"/>
                  </a:lnTo>
                  <a:lnTo>
                    <a:pt x="483138" y="287084"/>
                  </a:lnTo>
                  <a:lnTo>
                    <a:pt x="0" y="287084"/>
                  </a:lnTo>
                  <a:lnTo>
                    <a:pt x="0" y="0"/>
                  </a:lnTo>
                  <a:close/>
                </a:path>
              </a:pathLst>
            </a:custGeom>
            <a:ln w="15774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46416" y="3117198"/>
              <a:ext cx="403225" cy="219075"/>
            </a:xfrm>
            <a:custGeom>
              <a:avLst/>
              <a:gdLst/>
              <a:ahLst/>
              <a:cxnLst/>
              <a:rect l="l" t="t" r="r" b="b"/>
              <a:pathLst>
                <a:path w="403225" h="219075">
                  <a:moveTo>
                    <a:pt x="380282" y="0"/>
                  </a:moveTo>
                  <a:lnTo>
                    <a:pt x="22715" y="0"/>
                  </a:lnTo>
                  <a:lnTo>
                    <a:pt x="20929" y="8839"/>
                  </a:lnTo>
                  <a:lnTo>
                    <a:pt x="16060" y="16061"/>
                  </a:lnTo>
                  <a:lnTo>
                    <a:pt x="8840" y="20932"/>
                  </a:lnTo>
                  <a:lnTo>
                    <a:pt x="0" y="22718"/>
                  </a:lnTo>
                  <a:lnTo>
                    <a:pt x="0" y="195834"/>
                  </a:lnTo>
                  <a:lnTo>
                    <a:pt x="8840" y="197621"/>
                  </a:lnTo>
                  <a:lnTo>
                    <a:pt x="16060" y="202491"/>
                  </a:lnTo>
                  <a:lnTo>
                    <a:pt x="20929" y="209713"/>
                  </a:lnTo>
                  <a:lnTo>
                    <a:pt x="22715" y="218553"/>
                  </a:lnTo>
                  <a:lnTo>
                    <a:pt x="380282" y="218553"/>
                  </a:lnTo>
                  <a:lnTo>
                    <a:pt x="382068" y="209713"/>
                  </a:lnTo>
                  <a:lnTo>
                    <a:pt x="386937" y="202492"/>
                  </a:lnTo>
                  <a:lnTo>
                    <a:pt x="394157" y="197621"/>
                  </a:lnTo>
                  <a:lnTo>
                    <a:pt x="402997" y="195835"/>
                  </a:lnTo>
                  <a:lnTo>
                    <a:pt x="402997" y="22718"/>
                  </a:lnTo>
                  <a:lnTo>
                    <a:pt x="394157" y="20932"/>
                  </a:lnTo>
                  <a:lnTo>
                    <a:pt x="386937" y="16061"/>
                  </a:lnTo>
                  <a:lnTo>
                    <a:pt x="382068" y="8840"/>
                  </a:lnTo>
                  <a:lnTo>
                    <a:pt x="380282" y="0"/>
                  </a:lnTo>
                  <a:close/>
                </a:path>
              </a:pathLst>
            </a:custGeom>
            <a:solidFill>
              <a:srgbClr val="FBDF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546416" y="3117198"/>
              <a:ext cx="403225" cy="219075"/>
            </a:xfrm>
            <a:custGeom>
              <a:avLst/>
              <a:gdLst/>
              <a:ahLst/>
              <a:cxnLst/>
              <a:rect l="l" t="t" r="r" b="b"/>
              <a:pathLst>
                <a:path w="403225" h="219075">
                  <a:moveTo>
                    <a:pt x="402997" y="195835"/>
                  </a:moveTo>
                  <a:lnTo>
                    <a:pt x="402997" y="22718"/>
                  </a:lnTo>
                  <a:lnTo>
                    <a:pt x="394157" y="20932"/>
                  </a:lnTo>
                  <a:lnTo>
                    <a:pt x="386937" y="16061"/>
                  </a:lnTo>
                  <a:lnTo>
                    <a:pt x="382068" y="8840"/>
                  </a:lnTo>
                  <a:lnTo>
                    <a:pt x="380282" y="0"/>
                  </a:lnTo>
                  <a:lnTo>
                    <a:pt x="22715" y="0"/>
                  </a:lnTo>
                  <a:lnTo>
                    <a:pt x="20929" y="8839"/>
                  </a:lnTo>
                  <a:lnTo>
                    <a:pt x="16060" y="16061"/>
                  </a:lnTo>
                  <a:lnTo>
                    <a:pt x="8840" y="20932"/>
                  </a:lnTo>
                  <a:lnTo>
                    <a:pt x="0" y="22718"/>
                  </a:lnTo>
                  <a:lnTo>
                    <a:pt x="0" y="195834"/>
                  </a:lnTo>
                  <a:lnTo>
                    <a:pt x="8840" y="197621"/>
                  </a:lnTo>
                  <a:lnTo>
                    <a:pt x="16060" y="202491"/>
                  </a:lnTo>
                  <a:lnTo>
                    <a:pt x="20929" y="209713"/>
                  </a:lnTo>
                  <a:lnTo>
                    <a:pt x="22715" y="218553"/>
                  </a:lnTo>
                  <a:lnTo>
                    <a:pt x="380282" y="218553"/>
                  </a:lnTo>
                  <a:lnTo>
                    <a:pt x="382068" y="209713"/>
                  </a:lnTo>
                  <a:lnTo>
                    <a:pt x="386937" y="202492"/>
                  </a:lnTo>
                  <a:lnTo>
                    <a:pt x="394157" y="197621"/>
                  </a:lnTo>
                  <a:lnTo>
                    <a:pt x="402997" y="195835"/>
                  </a:lnTo>
                  <a:close/>
                </a:path>
              </a:pathLst>
            </a:custGeom>
            <a:ln w="15774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24310" y="3317767"/>
              <a:ext cx="41910" cy="89535"/>
            </a:xfrm>
            <a:custGeom>
              <a:avLst/>
              <a:gdLst/>
              <a:ahLst/>
              <a:cxnLst/>
              <a:rect l="l" t="t" r="r" b="b"/>
              <a:pathLst>
                <a:path w="41910" h="89535">
                  <a:moveTo>
                    <a:pt x="20906" y="0"/>
                  </a:moveTo>
                  <a:lnTo>
                    <a:pt x="12779" y="1646"/>
                  </a:lnTo>
                  <a:lnTo>
                    <a:pt x="6132" y="6131"/>
                  </a:lnTo>
                  <a:lnTo>
                    <a:pt x="1646" y="12777"/>
                  </a:lnTo>
                  <a:lnTo>
                    <a:pt x="0" y="20903"/>
                  </a:lnTo>
                  <a:lnTo>
                    <a:pt x="0" y="81235"/>
                  </a:lnTo>
                  <a:lnTo>
                    <a:pt x="41806" y="89441"/>
                  </a:lnTo>
                  <a:lnTo>
                    <a:pt x="41806" y="20903"/>
                  </a:lnTo>
                  <a:lnTo>
                    <a:pt x="40160" y="12777"/>
                  </a:lnTo>
                  <a:lnTo>
                    <a:pt x="35674" y="6131"/>
                  </a:lnTo>
                  <a:lnTo>
                    <a:pt x="29030" y="1646"/>
                  </a:lnTo>
                  <a:lnTo>
                    <a:pt x="209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90848" y="3174932"/>
              <a:ext cx="175895" cy="232410"/>
            </a:xfrm>
            <a:custGeom>
              <a:avLst/>
              <a:gdLst/>
              <a:ahLst/>
              <a:cxnLst/>
              <a:rect l="l" t="t" r="r" b="b"/>
              <a:pathLst>
                <a:path w="175895" h="232410">
                  <a:moveTo>
                    <a:pt x="133462" y="224070"/>
                  </a:moveTo>
                  <a:lnTo>
                    <a:pt x="133462" y="163739"/>
                  </a:lnTo>
                  <a:lnTo>
                    <a:pt x="154368" y="142835"/>
                  </a:lnTo>
                  <a:lnTo>
                    <a:pt x="162492" y="144481"/>
                  </a:lnTo>
                  <a:lnTo>
                    <a:pt x="169137" y="148967"/>
                  </a:lnTo>
                  <a:lnTo>
                    <a:pt x="173622" y="155612"/>
                  </a:lnTo>
                  <a:lnTo>
                    <a:pt x="175268" y="163739"/>
                  </a:lnTo>
                  <a:lnTo>
                    <a:pt x="175268" y="232277"/>
                  </a:lnTo>
                </a:path>
                <a:path w="175895" h="232410">
                  <a:moveTo>
                    <a:pt x="12778" y="0"/>
                  </a:moveTo>
                  <a:lnTo>
                    <a:pt x="34703" y="103164"/>
                  </a:lnTo>
                  <a:lnTo>
                    <a:pt x="58365" y="0"/>
                  </a:lnTo>
                  <a:lnTo>
                    <a:pt x="79509" y="103164"/>
                  </a:lnTo>
                  <a:lnTo>
                    <a:pt x="101435" y="0"/>
                  </a:lnTo>
                </a:path>
                <a:path w="175895" h="232410">
                  <a:moveTo>
                    <a:pt x="0" y="29813"/>
                  </a:moveTo>
                  <a:lnTo>
                    <a:pt x="114213" y="29813"/>
                  </a:lnTo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59225" y="2894221"/>
              <a:ext cx="828040" cy="828040"/>
            </a:xfrm>
            <a:custGeom>
              <a:avLst/>
              <a:gdLst/>
              <a:ahLst/>
              <a:cxnLst/>
              <a:rect l="l" t="t" r="r" b="b"/>
              <a:pathLst>
                <a:path w="828040" h="828039">
                  <a:moveTo>
                    <a:pt x="431119" y="0"/>
                  </a:moveTo>
                  <a:lnTo>
                    <a:pt x="383740" y="689"/>
                  </a:lnTo>
                  <a:lnTo>
                    <a:pt x="337488" y="6679"/>
                  </a:lnTo>
                  <a:lnTo>
                    <a:pt x="292719" y="17712"/>
                  </a:lnTo>
                  <a:lnTo>
                    <a:pt x="249787" y="33529"/>
                  </a:lnTo>
                  <a:lnTo>
                    <a:pt x="209050" y="53874"/>
                  </a:lnTo>
                  <a:lnTo>
                    <a:pt x="170864" y="78486"/>
                  </a:lnTo>
                  <a:lnTo>
                    <a:pt x="135583" y="107108"/>
                  </a:lnTo>
                  <a:lnTo>
                    <a:pt x="103565" y="139483"/>
                  </a:lnTo>
                  <a:lnTo>
                    <a:pt x="75165" y="175351"/>
                  </a:lnTo>
                  <a:lnTo>
                    <a:pt x="50739" y="214454"/>
                  </a:lnTo>
                  <a:lnTo>
                    <a:pt x="30642" y="256535"/>
                  </a:lnTo>
                  <a:lnTo>
                    <a:pt x="15232" y="301335"/>
                  </a:lnTo>
                  <a:lnTo>
                    <a:pt x="4863" y="348596"/>
                  </a:lnTo>
                  <a:lnTo>
                    <a:pt x="0" y="396739"/>
                  </a:lnTo>
                  <a:lnTo>
                    <a:pt x="694" y="444112"/>
                  </a:lnTo>
                  <a:lnTo>
                    <a:pt x="6688" y="490358"/>
                  </a:lnTo>
                  <a:lnTo>
                    <a:pt x="17724" y="535122"/>
                  </a:lnTo>
                  <a:lnTo>
                    <a:pt x="33544" y="578048"/>
                  </a:lnTo>
                  <a:lnTo>
                    <a:pt x="53891" y="618780"/>
                  </a:lnTo>
                  <a:lnTo>
                    <a:pt x="78505" y="656962"/>
                  </a:lnTo>
                  <a:lnTo>
                    <a:pt x="107131" y="692238"/>
                  </a:lnTo>
                  <a:lnTo>
                    <a:pt x="139508" y="724252"/>
                  </a:lnTo>
                  <a:lnTo>
                    <a:pt x="175380" y="752649"/>
                  </a:lnTo>
                  <a:lnTo>
                    <a:pt x="214489" y="777072"/>
                  </a:lnTo>
                  <a:lnTo>
                    <a:pt x="256576" y="797166"/>
                  </a:lnTo>
                  <a:lnTo>
                    <a:pt x="301384" y="812574"/>
                  </a:lnTo>
                  <a:lnTo>
                    <a:pt x="348654" y="822942"/>
                  </a:lnTo>
                  <a:lnTo>
                    <a:pt x="396803" y="827805"/>
                  </a:lnTo>
                  <a:lnTo>
                    <a:pt x="444181" y="827111"/>
                  </a:lnTo>
                  <a:lnTo>
                    <a:pt x="490432" y="821118"/>
                  </a:lnTo>
                  <a:lnTo>
                    <a:pt x="535201" y="810083"/>
                  </a:lnTo>
                  <a:lnTo>
                    <a:pt x="578132" y="794265"/>
                  </a:lnTo>
                  <a:lnTo>
                    <a:pt x="618868" y="773921"/>
                  </a:lnTo>
                  <a:lnTo>
                    <a:pt x="657055" y="749309"/>
                  </a:lnTo>
                  <a:lnTo>
                    <a:pt x="692336" y="720688"/>
                  </a:lnTo>
                  <a:lnTo>
                    <a:pt x="724355" y="688314"/>
                  </a:lnTo>
                  <a:lnTo>
                    <a:pt x="752757" y="652447"/>
                  </a:lnTo>
                  <a:lnTo>
                    <a:pt x="777187" y="613343"/>
                  </a:lnTo>
                  <a:lnTo>
                    <a:pt x="797287" y="571261"/>
                  </a:lnTo>
                  <a:lnTo>
                    <a:pt x="812703" y="526459"/>
                  </a:lnTo>
                  <a:lnTo>
                    <a:pt x="823078" y="479195"/>
                  </a:lnTo>
                  <a:lnTo>
                    <a:pt x="827937" y="431052"/>
                  </a:lnTo>
                  <a:lnTo>
                    <a:pt x="827239" y="383679"/>
                  </a:lnTo>
                  <a:lnTo>
                    <a:pt x="821242" y="337432"/>
                  </a:lnTo>
                  <a:lnTo>
                    <a:pt x="810205" y="292668"/>
                  </a:lnTo>
                  <a:lnTo>
                    <a:pt x="794384" y="249742"/>
                  </a:lnTo>
                  <a:lnTo>
                    <a:pt x="774037" y="209010"/>
                  </a:lnTo>
                  <a:lnTo>
                    <a:pt x="749423" y="170828"/>
                  </a:lnTo>
                  <a:lnTo>
                    <a:pt x="720798" y="135553"/>
                  </a:lnTo>
                  <a:lnTo>
                    <a:pt x="688421" y="103540"/>
                  </a:lnTo>
                  <a:lnTo>
                    <a:pt x="652549" y="75145"/>
                  </a:lnTo>
                  <a:lnTo>
                    <a:pt x="613440" y="50725"/>
                  </a:lnTo>
                  <a:lnTo>
                    <a:pt x="571352" y="30635"/>
                  </a:lnTo>
                  <a:lnTo>
                    <a:pt x="526542" y="15231"/>
                  </a:lnTo>
                  <a:lnTo>
                    <a:pt x="479268" y="4870"/>
                  </a:lnTo>
                  <a:lnTo>
                    <a:pt x="431119" y="0"/>
                  </a:lnTo>
                  <a:close/>
                </a:path>
              </a:pathLst>
            </a:custGeom>
            <a:solidFill>
              <a:srgbClr val="C1D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59225" y="2894221"/>
              <a:ext cx="828040" cy="828040"/>
            </a:xfrm>
            <a:custGeom>
              <a:avLst/>
              <a:gdLst/>
              <a:ahLst/>
              <a:cxnLst/>
              <a:rect l="l" t="t" r="r" b="b"/>
              <a:pathLst>
                <a:path w="828040" h="828039">
                  <a:moveTo>
                    <a:pt x="479268" y="4870"/>
                  </a:moveTo>
                  <a:lnTo>
                    <a:pt x="526542" y="15231"/>
                  </a:lnTo>
                  <a:lnTo>
                    <a:pt x="571352" y="30635"/>
                  </a:lnTo>
                  <a:lnTo>
                    <a:pt x="613440" y="50725"/>
                  </a:lnTo>
                  <a:lnTo>
                    <a:pt x="652549" y="75145"/>
                  </a:lnTo>
                  <a:lnTo>
                    <a:pt x="688421" y="103540"/>
                  </a:lnTo>
                  <a:lnTo>
                    <a:pt x="720798" y="135553"/>
                  </a:lnTo>
                  <a:lnTo>
                    <a:pt x="749423" y="170828"/>
                  </a:lnTo>
                  <a:lnTo>
                    <a:pt x="774037" y="209010"/>
                  </a:lnTo>
                  <a:lnTo>
                    <a:pt x="794384" y="249742"/>
                  </a:lnTo>
                  <a:lnTo>
                    <a:pt x="810205" y="292668"/>
                  </a:lnTo>
                  <a:lnTo>
                    <a:pt x="821242" y="337432"/>
                  </a:lnTo>
                  <a:lnTo>
                    <a:pt x="827239" y="383679"/>
                  </a:lnTo>
                  <a:lnTo>
                    <a:pt x="827937" y="431052"/>
                  </a:lnTo>
                  <a:lnTo>
                    <a:pt x="823078" y="479195"/>
                  </a:lnTo>
                  <a:lnTo>
                    <a:pt x="812703" y="526459"/>
                  </a:lnTo>
                  <a:lnTo>
                    <a:pt x="797287" y="571261"/>
                  </a:lnTo>
                  <a:lnTo>
                    <a:pt x="777187" y="613343"/>
                  </a:lnTo>
                  <a:lnTo>
                    <a:pt x="752757" y="652447"/>
                  </a:lnTo>
                  <a:lnTo>
                    <a:pt x="724355" y="688314"/>
                  </a:lnTo>
                  <a:lnTo>
                    <a:pt x="692336" y="720688"/>
                  </a:lnTo>
                  <a:lnTo>
                    <a:pt x="657055" y="749309"/>
                  </a:lnTo>
                  <a:lnTo>
                    <a:pt x="618868" y="773921"/>
                  </a:lnTo>
                  <a:lnTo>
                    <a:pt x="578132" y="794265"/>
                  </a:lnTo>
                  <a:lnTo>
                    <a:pt x="535201" y="810083"/>
                  </a:lnTo>
                  <a:lnTo>
                    <a:pt x="490432" y="821118"/>
                  </a:lnTo>
                  <a:lnTo>
                    <a:pt x="444181" y="827111"/>
                  </a:lnTo>
                  <a:lnTo>
                    <a:pt x="396803" y="827805"/>
                  </a:lnTo>
                  <a:lnTo>
                    <a:pt x="348654" y="822942"/>
                  </a:lnTo>
                  <a:lnTo>
                    <a:pt x="301384" y="812574"/>
                  </a:lnTo>
                  <a:lnTo>
                    <a:pt x="256576" y="797166"/>
                  </a:lnTo>
                  <a:lnTo>
                    <a:pt x="214489" y="777072"/>
                  </a:lnTo>
                  <a:lnTo>
                    <a:pt x="175380" y="752649"/>
                  </a:lnTo>
                  <a:lnTo>
                    <a:pt x="139508" y="724252"/>
                  </a:lnTo>
                  <a:lnTo>
                    <a:pt x="107131" y="692238"/>
                  </a:lnTo>
                  <a:lnTo>
                    <a:pt x="78505" y="656962"/>
                  </a:lnTo>
                  <a:lnTo>
                    <a:pt x="53891" y="618780"/>
                  </a:lnTo>
                  <a:lnTo>
                    <a:pt x="33544" y="578048"/>
                  </a:lnTo>
                  <a:lnTo>
                    <a:pt x="17724" y="535122"/>
                  </a:lnTo>
                  <a:lnTo>
                    <a:pt x="6688" y="490358"/>
                  </a:lnTo>
                  <a:lnTo>
                    <a:pt x="694" y="444112"/>
                  </a:lnTo>
                  <a:lnTo>
                    <a:pt x="0" y="396739"/>
                  </a:lnTo>
                  <a:lnTo>
                    <a:pt x="4863" y="348596"/>
                  </a:lnTo>
                  <a:lnTo>
                    <a:pt x="15232" y="301335"/>
                  </a:lnTo>
                  <a:lnTo>
                    <a:pt x="30642" y="256535"/>
                  </a:lnTo>
                  <a:lnTo>
                    <a:pt x="50739" y="214454"/>
                  </a:lnTo>
                  <a:lnTo>
                    <a:pt x="75165" y="175351"/>
                  </a:lnTo>
                  <a:lnTo>
                    <a:pt x="103565" y="139483"/>
                  </a:lnTo>
                  <a:lnTo>
                    <a:pt x="135583" y="107108"/>
                  </a:lnTo>
                  <a:lnTo>
                    <a:pt x="170864" y="78486"/>
                  </a:lnTo>
                  <a:lnTo>
                    <a:pt x="209050" y="53874"/>
                  </a:lnTo>
                  <a:lnTo>
                    <a:pt x="249787" y="33529"/>
                  </a:lnTo>
                  <a:lnTo>
                    <a:pt x="292719" y="17712"/>
                  </a:lnTo>
                  <a:lnTo>
                    <a:pt x="337488" y="6679"/>
                  </a:lnTo>
                  <a:lnTo>
                    <a:pt x="383740" y="689"/>
                  </a:lnTo>
                  <a:lnTo>
                    <a:pt x="431119" y="0"/>
                  </a:lnTo>
                  <a:lnTo>
                    <a:pt x="479268" y="4870"/>
                  </a:lnTo>
                  <a:close/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00144" y="3382040"/>
              <a:ext cx="364490" cy="147955"/>
            </a:xfrm>
            <a:custGeom>
              <a:avLst/>
              <a:gdLst/>
              <a:ahLst/>
              <a:cxnLst/>
              <a:rect l="l" t="t" r="r" b="b"/>
              <a:pathLst>
                <a:path w="364490" h="147954">
                  <a:moveTo>
                    <a:pt x="269614" y="25878"/>
                  </a:moveTo>
                  <a:lnTo>
                    <a:pt x="128812" y="25878"/>
                  </a:lnTo>
                  <a:lnTo>
                    <a:pt x="90159" y="33242"/>
                  </a:lnTo>
                  <a:lnTo>
                    <a:pt x="52453" y="55929"/>
                  </a:lnTo>
                  <a:lnTo>
                    <a:pt x="0" y="55929"/>
                  </a:lnTo>
                  <a:lnTo>
                    <a:pt x="0" y="132193"/>
                  </a:lnTo>
                  <a:lnTo>
                    <a:pt x="48902" y="132193"/>
                  </a:lnTo>
                  <a:lnTo>
                    <a:pt x="51427" y="133218"/>
                  </a:lnTo>
                  <a:lnTo>
                    <a:pt x="92653" y="142445"/>
                  </a:lnTo>
                  <a:lnTo>
                    <a:pt x="151651" y="147370"/>
                  </a:lnTo>
                  <a:lnTo>
                    <a:pt x="168939" y="147860"/>
                  </a:lnTo>
                  <a:lnTo>
                    <a:pt x="185903" y="145407"/>
                  </a:lnTo>
                  <a:lnTo>
                    <a:pt x="226448" y="127106"/>
                  </a:lnTo>
                  <a:lnTo>
                    <a:pt x="239133" y="117261"/>
                  </a:lnTo>
                  <a:lnTo>
                    <a:pt x="246234" y="112387"/>
                  </a:lnTo>
                  <a:lnTo>
                    <a:pt x="253467" y="107676"/>
                  </a:lnTo>
                  <a:lnTo>
                    <a:pt x="260617" y="102852"/>
                  </a:lnTo>
                  <a:lnTo>
                    <a:pt x="282564" y="87709"/>
                  </a:lnTo>
                  <a:lnTo>
                    <a:pt x="155789" y="87709"/>
                  </a:lnTo>
                  <a:lnTo>
                    <a:pt x="155552" y="86604"/>
                  </a:lnTo>
                  <a:lnTo>
                    <a:pt x="155394" y="85499"/>
                  </a:lnTo>
                  <a:lnTo>
                    <a:pt x="155394" y="77221"/>
                  </a:lnTo>
                  <a:lnTo>
                    <a:pt x="161149" y="71539"/>
                  </a:lnTo>
                  <a:lnTo>
                    <a:pt x="305997" y="71539"/>
                  </a:lnTo>
                  <a:lnTo>
                    <a:pt x="348965" y="41890"/>
                  </a:lnTo>
                  <a:lnTo>
                    <a:pt x="356495" y="35498"/>
                  </a:lnTo>
                  <a:lnTo>
                    <a:pt x="280577" y="35498"/>
                  </a:lnTo>
                  <a:lnTo>
                    <a:pt x="276394" y="29659"/>
                  </a:lnTo>
                  <a:lnTo>
                    <a:pt x="269614" y="25878"/>
                  </a:lnTo>
                  <a:close/>
                </a:path>
                <a:path w="364490" h="147954">
                  <a:moveTo>
                    <a:pt x="155867" y="87707"/>
                  </a:moveTo>
                  <a:close/>
                </a:path>
                <a:path w="364490" h="147954">
                  <a:moveTo>
                    <a:pt x="305997" y="71539"/>
                  </a:moveTo>
                  <a:lnTo>
                    <a:pt x="224335" y="71539"/>
                  </a:lnTo>
                  <a:lnTo>
                    <a:pt x="211636" y="79667"/>
                  </a:lnTo>
                  <a:lnTo>
                    <a:pt x="197552" y="84349"/>
                  </a:lnTo>
                  <a:lnTo>
                    <a:pt x="178950" y="86733"/>
                  </a:lnTo>
                  <a:lnTo>
                    <a:pt x="162729" y="87594"/>
                  </a:lnTo>
                  <a:lnTo>
                    <a:pt x="155867" y="87707"/>
                  </a:lnTo>
                  <a:lnTo>
                    <a:pt x="282566" y="87707"/>
                  </a:lnTo>
                  <a:lnTo>
                    <a:pt x="305997" y="71539"/>
                  </a:lnTo>
                  <a:close/>
                </a:path>
                <a:path w="364490" h="147954">
                  <a:moveTo>
                    <a:pt x="338832" y="0"/>
                  </a:moveTo>
                  <a:lnTo>
                    <a:pt x="330347" y="3317"/>
                  </a:lnTo>
                  <a:lnTo>
                    <a:pt x="280577" y="35498"/>
                  </a:lnTo>
                  <a:lnTo>
                    <a:pt x="356495" y="35498"/>
                  </a:lnTo>
                  <a:lnTo>
                    <a:pt x="362080" y="27454"/>
                  </a:lnTo>
                  <a:lnTo>
                    <a:pt x="364407" y="18662"/>
                  </a:lnTo>
                  <a:lnTo>
                    <a:pt x="362059" y="10182"/>
                  </a:lnTo>
                  <a:lnTo>
                    <a:pt x="355708" y="3654"/>
                  </a:lnTo>
                  <a:lnTo>
                    <a:pt x="347626" y="186"/>
                  </a:lnTo>
                  <a:lnTo>
                    <a:pt x="338832" y="0"/>
                  </a:lnTo>
                  <a:close/>
                </a:path>
                <a:path w="364490" h="147954">
                  <a:moveTo>
                    <a:pt x="330347" y="3238"/>
                  </a:move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00144" y="3382040"/>
              <a:ext cx="364490" cy="147955"/>
            </a:xfrm>
            <a:custGeom>
              <a:avLst/>
              <a:gdLst/>
              <a:ahLst/>
              <a:cxnLst/>
              <a:rect l="l" t="t" r="r" b="b"/>
              <a:pathLst>
                <a:path w="364490" h="147954">
                  <a:moveTo>
                    <a:pt x="330347" y="3238"/>
                  </a:moveTo>
                  <a:lnTo>
                    <a:pt x="280577" y="35498"/>
                  </a:lnTo>
                  <a:lnTo>
                    <a:pt x="276394" y="29659"/>
                  </a:lnTo>
                  <a:lnTo>
                    <a:pt x="269614" y="25878"/>
                  </a:lnTo>
                  <a:lnTo>
                    <a:pt x="261880" y="25878"/>
                  </a:lnTo>
                  <a:lnTo>
                    <a:pt x="128812" y="25878"/>
                  </a:lnTo>
                  <a:lnTo>
                    <a:pt x="110224" y="27701"/>
                  </a:lnTo>
                  <a:lnTo>
                    <a:pt x="90159" y="33242"/>
                  </a:lnTo>
                  <a:lnTo>
                    <a:pt x="70331" y="42614"/>
                  </a:lnTo>
                  <a:lnTo>
                    <a:pt x="52453" y="55929"/>
                  </a:lnTo>
                  <a:lnTo>
                    <a:pt x="0" y="55929"/>
                  </a:lnTo>
                  <a:lnTo>
                    <a:pt x="0" y="132193"/>
                  </a:lnTo>
                  <a:lnTo>
                    <a:pt x="48902" y="132193"/>
                  </a:lnTo>
                  <a:lnTo>
                    <a:pt x="51427" y="133218"/>
                  </a:lnTo>
                  <a:lnTo>
                    <a:pt x="92653" y="142445"/>
                  </a:lnTo>
                  <a:lnTo>
                    <a:pt x="130312" y="145837"/>
                  </a:lnTo>
                  <a:lnTo>
                    <a:pt x="151651" y="147370"/>
                  </a:lnTo>
                  <a:lnTo>
                    <a:pt x="206270" y="138111"/>
                  </a:lnTo>
                  <a:lnTo>
                    <a:pt x="239133" y="117261"/>
                  </a:lnTo>
                  <a:lnTo>
                    <a:pt x="246234" y="112387"/>
                  </a:lnTo>
                  <a:lnTo>
                    <a:pt x="348965" y="41890"/>
                  </a:lnTo>
                  <a:lnTo>
                    <a:pt x="364407" y="18662"/>
                  </a:lnTo>
                  <a:lnTo>
                    <a:pt x="362059" y="10182"/>
                  </a:lnTo>
                  <a:lnTo>
                    <a:pt x="355708" y="3654"/>
                  </a:lnTo>
                  <a:lnTo>
                    <a:pt x="347626" y="186"/>
                  </a:lnTo>
                  <a:lnTo>
                    <a:pt x="338832" y="0"/>
                  </a:lnTo>
                  <a:lnTo>
                    <a:pt x="330347" y="3317"/>
                  </a:lnTo>
                  <a:close/>
                </a:path>
              </a:pathLst>
            </a:custGeom>
            <a:ln w="15774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47651" y="3399874"/>
              <a:ext cx="144350" cy="7776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476123" y="3082577"/>
              <a:ext cx="236854" cy="264795"/>
            </a:xfrm>
            <a:custGeom>
              <a:avLst/>
              <a:gdLst/>
              <a:ahLst/>
              <a:cxnLst/>
              <a:rect l="l" t="t" r="r" b="b"/>
              <a:pathLst>
                <a:path w="236854" h="264795">
                  <a:moveTo>
                    <a:pt x="118323" y="0"/>
                  </a:moveTo>
                  <a:lnTo>
                    <a:pt x="97218" y="4287"/>
                  </a:lnTo>
                  <a:lnTo>
                    <a:pt x="79938" y="15960"/>
                  </a:lnTo>
                  <a:lnTo>
                    <a:pt x="68263" y="33239"/>
                  </a:lnTo>
                  <a:lnTo>
                    <a:pt x="63975" y="54340"/>
                  </a:lnTo>
                  <a:lnTo>
                    <a:pt x="63975" y="93853"/>
                  </a:lnTo>
                  <a:lnTo>
                    <a:pt x="65352" y="105832"/>
                  </a:lnTo>
                  <a:lnTo>
                    <a:pt x="69258" y="116865"/>
                  </a:lnTo>
                  <a:lnTo>
                    <a:pt x="75353" y="126684"/>
                  </a:lnTo>
                  <a:lnTo>
                    <a:pt x="83297" y="135023"/>
                  </a:lnTo>
                  <a:lnTo>
                    <a:pt x="49984" y="151551"/>
                  </a:lnTo>
                  <a:lnTo>
                    <a:pt x="23606" y="177269"/>
                  </a:lnTo>
                  <a:lnTo>
                    <a:pt x="6249" y="210100"/>
                  </a:lnTo>
                  <a:lnTo>
                    <a:pt x="0" y="247966"/>
                  </a:lnTo>
                  <a:lnTo>
                    <a:pt x="0" y="264609"/>
                  </a:lnTo>
                  <a:lnTo>
                    <a:pt x="236508" y="264609"/>
                  </a:lnTo>
                  <a:lnTo>
                    <a:pt x="236508" y="247966"/>
                  </a:lnTo>
                  <a:lnTo>
                    <a:pt x="230256" y="210145"/>
                  </a:lnTo>
                  <a:lnTo>
                    <a:pt x="212891" y="177328"/>
                  </a:lnTo>
                  <a:lnTo>
                    <a:pt x="186504" y="151595"/>
                  </a:lnTo>
                  <a:lnTo>
                    <a:pt x="153342" y="135023"/>
                  </a:lnTo>
                  <a:lnTo>
                    <a:pt x="161323" y="126684"/>
                  </a:lnTo>
                  <a:lnTo>
                    <a:pt x="167416" y="116865"/>
                  </a:lnTo>
                  <a:lnTo>
                    <a:pt x="171304" y="105832"/>
                  </a:lnTo>
                  <a:lnTo>
                    <a:pt x="172670" y="93853"/>
                  </a:lnTo>
                  <a:lnTo>
                    <a:pt x="172670" y="54340"/>
                  </a:lnTo>
                  <a:lnTo>
                    <a:pt x="168383" y="33239"/>
                  </a:lnTo>
                  <a:lnTo>
                    <a:pt x="156708" y="15960"/>
                  </a:lnTo>
                  <a:lnTo>
                    <a:pt x="139427" y="4287"/>
                  </a:lnTo>
                  <a:lnTo>
                    <a:pt x="118323" y="0"/>
                  </a:lnTo>
                  <a:close/>
                </a:path>
              </a:pathLst>
            </a:custGeom>
            <a:solidFill>
              <a:srgbClr val="FAD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76123" y="3082577"/>
              <a:ext cx="236854" cy="264795"/>
            </a:xfrm>
            <a:custGeom>
              <a:avLst/>
              <a:gdLst/>
              <a:ahLst/>
              <a:cxnLst/>
              <a:rect l="l" t="t" r="r" b="b"/>
              <a:pathLst>
                <a:path w="236854" h="264795">
                  <a:moveTo>
                    <a:pt x="153342" y="135023"/>
                  </a:moveTo>
                  <a:lnTo>
                    <a:pt x="161323" y="126684"/>
                  </a:lnTo>
                  <a:lnTo>
                    <a:pt x="167416" y="116865"/>
                  </a:lnTo>
                  <a:lnTo>
                    <a:pt x="171304" y="105832"/>
                  </a:lnTo>
                  <a:lnTo>
                    <a:pt x="172670" y="93853"/>
                  </a:lnTo>
                  <a:lnTo>
                    <a:pt x="172670" y="54340"/>
                  </a:lnTo>
                  <a:lnTo>
                    <a:pt x="168383" y="33239"/>
                  </a:lnTo>
                  <a:lnTo>
                    <a:pt x="156708" y="15960"/>
                  </a:lnTo>
                  <a:lnTo>
                    <a:pt x="139427" y="4287"/>
                  </a:lnTo>
                  <a:lnTo>
                    <a:pt x="118323" y="0"/>
                  </a:lnTo>
                  <a:lnTo>
                    <a:pt x="97218" y="4287"/>
                  </a:lnTo>
                  <a:lnTo>
                    <a:pt x="79938" y="15960"/>
                  </a:lnTo>
                  <a:lnTo>
                    <a:pt x="68263" y="33239"/>
                  </a:lnTo>
                  <a:lnTo>
                    <a:pt x="63975" y="54340"/>
                  </a:lnTo>
                  <a:lnTo>
                    <a:pt x="63975" y="93853"/>
                  </a:lnTo>
                  <a:lnTo>
                    <a:pt x="65352" y="105832"/>
                  </a:lnTo>
                  <a:lnTo>
                    <a:pt x="69258" y="116865"/>
                  </a:lnTo>
                  <a:lnTo>
                    <a:pt x="75353" y="126684"/>
                  </a:lnTo>
                  <a:lnTo>
                    <a:pt x="83297" y="135023"/>
                  </a:lnTo>
                  <a:lnTo>
                    <a:pt x="49984" y="151551"/>
                  </a:lnTo>
                  <a:lnTo>
                    <a:pt x="23606" y="177269"/>
                  </a:lnTo>
                  <a:lnTo>
                    <a:pt x="6249" y="210100"/>
                  </a:lnTo>
                  <a:lnTo>
                    <a:pt x="0" y="247966"/>
                  </a:lnTo>
                  <a:lnTo>
                    <a:pt x="0" y="264609"/>
                  </a:lnTo>
                  <a:lnTo>
                    <a:pt x="236508" y="264609"/>
                  </a:lnTo>
                  <a:lnTo>
                    <a:pt x="236508" y="247966"/>
                  </a:lnTo>
                  <a:lnTo>
                    <a:pt x="230256" y="210145"/>
                  </a:lnTo>
                  <a:lnTo>
                    <a:pt x="212891" y="177328"/>
                  </a:lnTo>
                  <a:lnTo>
                    <a:pt x="186504" y="151595"/>
                  </a:lnTo>
                  <a:lnTo>
                    <a:pt x="153185" y="135023"/>
                  </a:lnTo>
                  <a:close/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249190" y="3082577"/>
              <a:ext cx="236854" cy="264795"/>
            </a:xfrm>
            <a:custGeom>
              <a:avLst/>
              <a:gdLst/>
              <a:ahLst/>
              <a:cxnLst/>
              <a:rect l="l" t="t" r="r" b="b"/>
              <a:pathLst>
                <a:path w="236854" h="264795">
                  <a:moveTo>
                    <a:pt x="118316" y="0"/>
                  </a:moveTo>
                  <a:lnTo>
                    <a:pt x="97212" y="4287"/>
                  </a:lnTo>
                  <a:lnTo>
                    <a:pt x="79931" y="15960"/>
                  </a:lnTo>
                  <a:lnTo>
                    <a:pt x="68256" y="33239"/>
                  </a:lnTo>
                  <a:lnTo>
                    <a:pt x="63968" y="54340"/>
                  </a:lnTo>
                  <a:lnTo>
                    <a:pt x="63968" y="93853"/>
                  </a:lnTo>
                  <a:lnTo>
                    <a:pt x="65346" y="105832"/>
                  </a:lnTo>
                  <a:lnTo>
                    <a:pt x="69253" y="116865"/>
                  </a:lnTo>
                  <a:lnTo>
                    <a:pt x="75349" y="126684"/>
                  </a:lnTo>
                  <a:lnTo>
                    <a:pt x="83297" y="135023"/>
                  </a:lnTo>
                  <a:lnTo>
                    <a:pt x="49981" y="151551"/>
                  </a:lnTo>
                  <a:lnTo>
                    <a:pt x="23603" y="177269"/>
                  </a:lnTo>
                  <a:lnTo>
                    <a:pt x="6248" y="210100"/>
                  </a:lnTo>
                  <a:lnTo>
                    <a:pt x="0" y="247966"/>
                  </a:lnTo>
                  <a:lnTo>
                    <a:pt x="0" y="264609"/>
                  </a:lnTo>
                  <a:lnTo>
                    <a:pt x="236482" y="264609"/>
                  </a:lnTo>
                  <a:lnTo>
                    <a:pt x="236482" y="247966"/>
                  </a:lnTo>
                  <a:lnTo>
                    <a:pt x="230233" y="210145"/>
                  </a:lnTo>
                  <a:lnTo>
                    <a:pt x="212876" y="177328"/>
                  </a:lnTo>
                  <a:lnTo>
                    <a:pt x="186497" y="151595"/>
                  </a:lnTo>
                  <a:lnTo>
                    <a:pt x="153342" y="135023"/>
                  </a:lnTo>
                  <a:lnTo>
                    <a:pt x="161319" y="126684"/>
                  </a:lnTo>
                  <a:lnTo>
                    <a:pt x="167410" y="116865"/>
                  </a:lnTo>
                  <a:lnTo>
                    <a:pt x="171298" y="105832"/>
                  </a:lnTo>
                  <a:lnTo>
                    <a:pt x="172664" y="93853"/>
                  </a:lnTo>
                  <a:lnTo>
                    <a:pt x="172664" y="54340"/>
                  </a:lnTo>
                  <a:lnTo>
                    <a:pt x="168376" y="33239"/>
                  </a:lnTo>
                  <a:lnTo>
                    <a:pt x="156701" y="15960"/>
                  </a:lnTo>
                  <a:lnTo>
                    <a:pt x="139421" y="4287"/>
                  </a:lnTo>
                  <a:lnTo>
                    <a:pt x="118316" y="0"/>
                  </a:lnTo>
                  <a:close/>
                </a:path>
              </a:pathLst>
            </a:custGeom>
            <a:solidFill>
              <a:srgbClr val="C6D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249190" y="3082577"/>
              <a:ext cx="236854" cy="264795"/>
            </a:xfrm>
            <a:custGeom>
              <a:avLst/>
              <a:gdLst/>
              <a:ahLst/>
              <a:cxnLst/>
              <a:rect l="l" t="t" r="r" b="b"/>
              <a:pathLst>
                <a:path w="236854" h="264795">
                  <a:moveTo>
                    <a:pt x="153342" y="135023"/>
                  </a:moveTo>
                  <a:lnTo>
                    <a:pt x="161319" y="126684"/>
                  </a:lnTo>
                  <a:lnTo>
                    <a:pt x="167410" y="116865"/>
                  </a:lnTo>
                  <a:lnTo>
                    <a:pt x="171298" y="105832"/>
                  </a:lnTo>
                  <a:lnTo>
                    <a:pt x="172664" y="93853"/>
                  </a:lnTo>
                  <a:lnTo>
                    <a:pt x="172664" y="54340"/>
                  </a:lnTo>
                  <a:lnTo>
                    <a:pt x="168376" y="33239"/>
                  </a:lnTo>
                  <a:lnTo>
                    <a:pt x="156701" y="15960"/>
                  </a:lnTo>
                  <a:lnTo>
                    <a:pt x="139421" y="4287"/>
                  </a:lnTo>
                  <a:lnTo>
                    <a:pt x="118316" y="0"/>
                  </a:lnTo>
                  <a:lnTo>
                    <a:pt x="97212" y="4287"/>
                  </a:lnTo>
                  <a:lnTo>
                    <a:pt x="79931" y="15960"/>
                  </a:lnTo>
                  <a:lnTo>
                    <a:pt x="68256" y="33239"/>
                  </a:lnTo>
                  <a:lnTo>
                    <a:pt x="63968" y="54340"/>
                  </a:lnTo>
                  <a:lnTo>
                    <a:pt x="63968" y="93853"/>
                  </a:lnTo>
                  <a:lnTo>
                    <a:pt x="65346" y="105832"/>
                  </a:lnTo>
                  <a:lnTo>
                    <a:pt x="69253" y="116865"/>
                  </a:lnTo>
                  <a:lnTo>
                    <a:pt x="75349" y="126684"/>
                  </a:lnTo>
                  <a:lnTo>
                    <a:pt x="83297" y="135023"/>
                  </a:lnTo>
                  <a:lnTo>
                    <a:pt x="49981" y="151551"/>
                  </a:lnTo>
                  <a:lnTo>
                    <a:pt x="23603" y="177269"/>
                  </a:lnTo>
                  <a:lnTo>
                    <a:pt x="6248" y="210100"/>
                  </a:lnTo>
                  <a:lnTo>
                    <a:pt x="0" y="247966"/>
                  </a:lnTo>
                  <a:lnTo>
                    <a:pt x="0" y="264609"/>
                  </a:lnTo>
                  <a:lnTo>
                    <a:pt x="236482" y="264609"/>
                  </a:lnTo>
                  <a:lnTo>
                    <a:pt x="236482" y="247966"/>
                  </a:lnTo>
                  <a:lnTo>
                    <a:pt x="230233" y="210145"/>
                  </a:lnTo>
                  <a:lnTo>
                    <a:pt x="212876" y="177328"/>
                  </a:lnTo>
                  <a:lnTo>
                    <a:pt x="186497" y="151595"/>
                  </a:lnTo>
                  <a:lnTo>
                    <a:pt x="153185" y="135023"/>
                  </a:lnTo>
                  <a:close/>
                </a:path>
              </a:pathLst>
            </a:custGeom>
            <a:ln w="15775">
              <a:solidFill>
                <a:srgbClr val="1B34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91804" y="3159318"/>
              <a:ext cx="176687" cy="19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289" y="115823"/>
              <a:ext cx="3660266" cy="1266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1660" y="408812"/>
              <a:ext cx="5513070" cy="784860"/>
            </a:xfrm>
            <a:custGeom>
              <a:avLst/>
              <a:gdLst/>
              <a:ahLst/>
              <a:cxnLst/>
              <a:rect l="l" t="t" r="r" b="b"/>
              <a:pathLst>
                <a:path w="5513070" h="784860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5513070" h="784860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5513070" h="784860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5513070" h="784860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5513070" h="784860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5513070" h="784860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5513070" h="784860">
                  <a:moveTo>
                    <a:pt x="583653" y="601091"/>
                  </a:moveTo>
                  <a:lnTo>
                    <a:pt x="572681" y="597052"/>
                  </a:lnTo>
                  <a:lnTo>
                    <a:pt x="562864" y="592315"/>
                  </a:lnTo>
                  <a:lnTo>
                    <a:pt x="554215" y="586905"/>
                  </a:lnTo>
                  <a:lnTo>
                    <a:pt x="547509" y="581406"/>
                  </a:lnTo>
                  <a:lnTo>
                    <a:pt x="546735" y="580771"/>
                  </a:lnTo>
                  <a:lnTo>
                    <a:pt x="524268" y="543306"/>
                  </a:lnTo>
                  <a:lnTo>
                    <a:pt x="521144" y="517779"/>
                  </a:lnTo>
                  <a:lnTo>
                    <a:pt x="521144" y="491490"/>
                  </a:lnTo>
                  <a:lnTo>
                    <a:pt x="476491" y="491490"/>
                  </a:lnTo>
                  <a:lnTo>
                    <a:pt x="476491" y="517779"/>
                  </a:lnTo>
                  <a:lnTo>
                    <a:pt x="476148" y="526618"/>
                  </a:lnTo>
                  <a:lnTo>
                    <a:pt x="461899" y="569010"/>
                  </a:lnTo>
                  <a:lnTo>
                    <a:pt x="432943" y="596099"/>
                  </a:lnTo>
                  <a:lnTo>
                    <a:pt x="411607" y="605536"/>
                  </a:lnTo>
                  <a:lnTo>
                    <a:pt x="433933" y="639191"/>
                  </a:lnTo>
                  <a:lnTo>
                    <a:pt x="473773" y="616331"/>
                  </a:lnTo>
                  <a:lnTo>
                    <a:pt x="499110" y="581406"/>
                  </a:lnTo>
                  <a:lnTo>
                    <a:pt x="503961" y="590346"/>
                  </a:lnTo>
                  <a:lnTo>
                    <a:pt x="531761" y="620001"/>
                  </a:lnTo>
                  <a:lnTo>
                    <a:pt x="561924" y="634746"/>
                  </a:lnTo>
                  <a:lnTo>
                    <a:pt x="583653" y="601091"/>
                  </a:lnTo>
                  <a:close/>
                </a:path>
                <a:path w="5513070" h="784860">
                  <a:moveTo>
                    <a:pt x="643483" y="476631"/>
                  </a:moveTo>
                  <a:lnTo>
                    <a:pt x="600621" y="476631"/>
                  </a:lnTo>
                  <a:lnTo>
                    <a:pt x="600621" y="675767"/>
                  </a:lnTo>
                  <a:lnTo>
                    <a:pt x="643483" y="675767"/>
                  </a:lnTo>
                  <a:lnTo>
                    <a:pt x="643483" y="476631"/>
                  </a:lnTo>
                  <a:close/>
                </a:path>
                <a:path w="5513070" h="784860">
                  <a:moveTo>
                    <a:pt x="650328" y="710946"/>
                  </a:moveTo>
                  <a:lnTo>
                    <a:pt x="501789" y="710946"/>
                  </a:lnTo>
                  <a:lnTo>
                    <a:pt x="501789" y="656209"/>
                  </a:lnTo>
                  <a:lnTo>
                    <a:pt x="458343" y="656209"/>
                  </a:lnTo>
                  <a:lnTo>
                    <a:pt x="458343" y="745109"/>
                  </a:lnTo>
                  <a:lnTo>
                    <a:pt x="650328" y="745109"/>
                  </a:lnTo>
                  <a:lnTo>
                    <a:pt x="650328" y="710946"/>
                  </a:lnTo>
                  <a:close/>
                </a:path>
                <a:path w="5513070" h="784860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5513070" h="784860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5513070" h="784860">
                  <a:moveTo>
                    <a:pt x="890574" y="658876"/>
                  </a:moveTo>
                  <a:lnTo>
                    <a:pt x="699223" y="658876"/>
                  </a:lnTo>
                  <a:lnTo>
                    <a:pt x="699223" y="691896"/>
                  </a:lnTo>
                  <a:lnTo>
                    <a:pt x="847775" y="691896"/>
                  </a:lnTo>
                  <a:lnTo>
                    <a:pt x="847775" y="749554"/>
                  </a:lnTo>
                  <a:lnTo>
                    <a:pt x="890574" y="749554"/>
                  </a:lnTo>
                  <a:lnTo>
                    <a:pt x="890574" y="658876"/>
                  </a:lnTo>
                  <a:close/>
                </a:path>
                <a:path w="5513070" h="784860">
                  <a:moveTo>
                    <a:pt x="907846" y="557022"/>
                  </a:moveTo>
                  <a:lnTo>
                    <a:pt x="865924" y="547433"/>
                  </a:lnTo>
                  <a:lnTo>
                    <a:pt x="848588" y="538861"/>
                  </a:lnTo>
                  <a:lnTo>
                    <a:pt x="845896" y="537298"/>
                  </a:lnTo>
                  <a:lnTo>
                    <a:pt x="819518" y="503897"/>
                  </a:lnTo>
                  <a:lnTo>
                    <a:pt x="817422" y="488823"/>
                  </a:lnTo>
                  <a:lnTo>
                    <a:pt x="817422" y="481076"/>
                  </a:lnTo>
                  <a:lnTo>
                    <a:pt x="773633" y="481076"/>
                  </a:lnTo>
                  <a:lnTo>
                    <a:pt x="773633" y="488823"/>
                  </a:lnTo>
                  <a:lnTo>
                    <a:pt x="773112" y="496138"/>
                  </a:lnTo>
                  <a:lnTo>
                    <a:pt x="752805" y="530885"/>
                  </a:lnTo>
                  <a:lnTo>
                    <a:pt x="712724" y="551281"/>
                  </a:lnTo>
                  <a:lnTo>
                    <a:pt x="683742" y="557022"/>
                  </a:lnTo>
                  <a:lnTo>
                    <a:pt x="698931" y="590423"/>
                  </a:lnTo>
                  <a:lnTo>
                    <a:pt x="745248" y="578040"/>
                  </a:lnTo>
                  <a:lnTo>
                    <a:pt x="779310" y="556945"/>
                  </a:lnTo>
                  <a:lnTo>
                    <a:pt x="795070" y="538861"/>
                  </a:lnTo>
                  <a:lnTo>
                    <a:pt x="802233" y="548373"/>
                  </a:lnTo>
                  <a:lnTo>
                    <a:pt x="832154" y="572008"/>
                  </a:lnTo>
                  <a:lnTo>
                    <a:pt x="874598" y="587336"/>
                  </a:lnTo>
                  <a:lnTo>
                    <a:pt x="891463" y="590423"/>
                  </a:lnTo>
                  <a:lnTo>
                    <a:pt x="907846" y="557022"/>
                  </a:lnTo>
                  <a:close/>
                </a:path>
                <a:path w="5513070" h="784860">
                  <a:moveTo>
                    <a:pt x="920419" y="607949"/>
                  </a:moveTo>
                  <a:lnTo>
                    <a:pt x="817041" y="607949"/>
                  </a:lnTo>
                  <a:lnTo>
                    <a:pt x="817041" y="573659"/>
                  </a:lnTo>
                  <a:lnTo>
                    <a:pt x="774230" y="573659"/>
                  </a:lnTo>
                  <a:lnTo>
                    <a:pt x="774230" y="607949"/>
                  </a:lnTo>
                  <a:lnTo>
                    <a:pt x="671537" y="607949"/>
                  </a:lnTo>
                  <a:lnTo>
                    <a:pt x="671537" y="641858"/>
                  </a:lnTo>
                  <a:lnTo>
                    <a:pt x="920419" y="641858"/>
                  </a:lnTo>
                  <a:lnTo>
                    <a:pt x="920419" y="607949"/>
                  </a:lnTo>
                  <a:close/>
                </a:path>
                <a:path w="5513070" h="784860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5513070" h="784860">
                  <a:moveTo>
                    <a:pt x="993444" y="626364"/>
                  </a:moveTo>
                  <a:lnTo>
                    <a:pt x="993063" y="618871"/>
                  </a:lnTo>
                  <a:lnTo>
                    <a:pt x="990269" y="612648"/>
                  </a:lnTo>
                  <a:lnTo>
                    <a:pt x="985062" y="607695"/>
                  </a:lnTo>
                  <a:lnTo>
                    <a:pt x="979982" y="602615"/>
                  </a:lnTo>
                  <a:lnTo>
                    <a:pt x="973632" y="600075"/>
                  </a:lnTo>
                  <a:lnTo>
                    <a:pt x="966266" y="599948"/>
                  </a:lnTo>
                  <a:lnTo>
                    <a:pt x="958646" y="600075"/>
                  </a:lnTo>
                  <a:lnTo>
                    <a:pt x="952296" y="602615"/>
                  </a:lnTo>
                  <a:lnTo>
                    <a:pt x="942136" y="612648"/>
                  </a:lnTo>
                  <a:lnTo>
                    <a:pt x="939596" y="618871"/>
                  </a:lnTo>
                  <a:lnTo>
                    <a:pt x="939469" y="626364"/>
                  </a:lnTo>
                  <a:lnTo>
                    <a:pt x="939596" y="634111"/>
                  </a:lnTo>
                  <a:lnTo>
                    <a:pt x="942136" y="640588"/>
                  </a:lnTo>
                  <a:lnTo>
                    <a:pt x="952296" y="650621"/>
                  </a:lnTo>
                  <a:lnTo>
                    <a:pt x="958646" y="653288"/>
                  </a:lnTo>
                  <a:lnTo>
                    <a:pt x="966266" y="653415"/>
                  </a:lnTo>
                  <a:lnTo>
                    <a:pt x="973632" y="653288"/>
                  </a:lnTo>
                  <a:lnTo>
                    <a:pt x="979982" y="650621"/>
                  </a:lnTo>
                  <a:lnTo>
                    <a:pt x="990269" y="640588"/>
                  </a:lnTo>
                  <a:lnTo>
                    <a:pt x="993063" y="634111"/>
                  </a:lnTo>
                  <a:lnTo>
                    <a:pt x="993444" y="626364"/>
                  </a:lnTo>
                  <a:close/>
                </a:path>
                <a:path w="5513070" h="784860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5513070" h="784860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5513070" h="784860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5513070" h="784860">
                  <a:moveTo>
                    <a:pt x="1235887" y="547243"/>
                  </a:moveTo>
                  <a:lnTo>
                    <a:pt x="1215821" y="507682"/>
                  </a:lnTo>
                  <a:lnTo>
                    <a:pt x="1191437" y="494309"/>
                  </a:lnTo>
                  <a:lnTo>
                    <a:pt x="1191437" y="547243"/>
                  </a:lnTo>
                  <a:lnTo>
                    <a:pt x="1191310" y="556133"/>
                  </a:lnTo>
                  <a:lnTo>
                    <a:pt x="1147749" y="573798"/>
                  </a:lnTo>
                  <a:lnTo>
                    <a:pt x="1135176" y="574294"/>
                  </a:lnTo>
                  <a:lnTo>
                    <a:pt x="1122743" y="573798"/>
                  </a:lnTo>
                  <a:lnTo>
                    <a:pt x="1084376" y="562864"/>
                  </a:lnTo>
                  <a:lnTo>
                    <a:pt x="1079296" y="547243"/>
                  </a:lnTo>
                  <a:lnTo>
                    <a:pt x="1080287" y="540651"/>
                  </a:lnTo>
                  <a:lnTo>
                    <a:pt x="1122743" y="519455"/>
                  </a:lnTo>
                  <a:lnTo>
                    <a:pt x="1135176" y="518922"/>
                  </a:lnTo>
                  <a:lnTo>
                    <a:pt x="1147749" y="519455"/>
                  </a:lnTo>
                  <a:lnTo>
                    <a:pt x="1187627" y="534949"/>
                  </a:lnTo>
                  <a:lnTo>
                    <a:pt x="1191437" y="547243"/>
                  </a:lnTo>
                  <a:lnTo>
                    <a:pt x="1191437" y="494309"/>
                  </a:lnTo>
                  <a:lnTo>
                    <a:pt x="1149578" y="485521"/>
                  </a:lnTo>
                  <a:lnTo>
                    <a:pt x="1135176" y="485013"/>
                  </a:lnTo>
                  <a:lnTo>
                    <a:pt x="1120762" y="485521"/>
                  </a:lnTo>
                  <a:lnTo>
                    <a:pt x="1082979" y="492760"/>
                  </a:lnTo>
                  <a:lnTo>
                    <a:pt x="1047927" y="514223"/>
                  </a:lnTo>
                  <a:lnTo>
                    <a:pt x="1035227" y="547243"/>
                  </a:lnTo>
                  <a:lnTo>
                    <a:pt x="1036027" y="556272"/>
                  </a:lnTo>
                  <a:lnTo>
                    <a:pt x="1062977" y="591502"/>
                  </a:lnTo>
                  <a:lnTo>
                    <a:pt x="1107262" y="606018"/>
                  </a:lnTo>
                  <a:lnTo>
                    <a:pt x="1135176" y="607949"/>
                  </a:lnTo>
                  <a:lnTo>
                    <a:pt x="1149578" y="607428"/>
                  </a:lnTo>
                  <a:lnTo>
                    <a:pt x="1187500" y="600456"/>
                  </a:lnTo>
                  <a:lnTo>
                    <a:pt x="1222806" y="579501"/>
                  </a:lnTo>
                  <a:lnTo>
                    <a:pt x="1226908" y="574294"/>
                  </a:lnTo>
                  <a:lnTo>
                    <a:pt x="1228394" y="572414"/>
                  </a:lnTo>
                  <a:lnTo>
                    <a:pt x="1232433" y="564667"/>
                  </a:lnTo>
                  <a:lnTo>
                    <a:pt x="1234922" y="556272"/>
                  </a:lnTo>
                  <a:lnTo>
                    <a:pt x="1235887" y="547243"/>
                  </a:lnTo>
                  <a:close/>
                </a:path>
                <a:path w="5513070" h="784860">
                  <a:moveTo>
                    <a:pt x="1260779" y="627253"/>
                  </a:moveTo>
                  <a:lnTo>
                    <a:pt x="1011097" y="627253"/>
                  </a:lnTo>
                  <a:lnTo>
                    <a:pt x="1011097" y="661543"/>
                  </a:lnTo>
                  <a:lnTo>
                    <a:pt x="1065834" y="661543"/>
                  </a:lnTo>
                  <a:lnTo>
                    <a:pt x="1065834" y="749554"/>
                  </a:lnTo>
                  <a:lnTo>
                    <a:pt x="1109649" y="749554"/>
                  </a:lnTo>
                  <a:lnTo>
                    <a:pt x="1109649" y="661543"/>
                  </a:lnTo>
                  <a:lnTo>
                    <a:pt x="1161084" y="661543"/>
                  </a:lnTo>
                  <a:lnTo>
                    <a:pt x="1161084" y="749554"/>
                  </a:lnTo>
                  <a:lnTo>
                    <a:pt x="1204518" y="749554"/>
                  </a:lnTo>
                  <a:lnTo>
                    <a:pt x="1204518" y="661543"/>
                  </a:lnTo>
                  <a:lnTo>
                    <a:pt x="1260779" y="661543"/>
                  </a:lnTo>
                  <a:lnTo>
                    <a:pt x="1260779" y="627253"/>
                  </a:lnTo>
                  <a:close/>
                </a:path>
                <a:path w="5513070" h="784860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5513070" h="784860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5513070" h="784860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5513070" h="784860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5513070" h="784860">
                  <a:moveTo>
                    <a:pt x="1500174" y="476631"/>
                  </a:moveTo>
                  <a:lnTo>
                    <a:pt x="1457629" y="476631"/>
                  </a:lnTo>
                  <a:lnTo>
                    <a:pt x="1457629" y="513588"/>
                  </a:lnTo>
                  <a:lnTo>
                    <a:pt x="1457629" y="547497"/>
                  </a:lnTo>
                  <a:lnTo>
                    <a:pt x="1457629" y="579628"/>
                  </a:lnTo>
                  <a:lnTo>
                    <a:pt x="1416227" y="579628"/>
                  </a:lnTo>
                  <a:lnTo>
                    <a:pt x="1417497" y="574675"/>
                  </a:lnTo>
                  <a:lnTo>
                    <a:pt x="1418132" y="569341"/>
                  </a:lnTo>
                  <a:lnTo>
                    <a:pt x="1418132" y="563880"/>
                  </a:lnTo>
                  <a:lnTo>
                    <a:pt x="1417878" y="558292"/>
                  </a:lnTo>
                  <a:lnTo>
                    <a:pt x="1417624" y="555498"/>
                  </a:lnTo>
                  <a:lnTo>
                    <a:pt x="1416862" y="550164"/>
                  </a:lnTo>
                  <a:lnTo>
                    <a:pt x="1416227" y="547497"/>
                  </a:lnTo>
                  <a:lnTo>
                    <a:pt x="1457629" y="547497"/>
                  </a:lnTo>
                  <a:lnTo>
                    <a:pt x="1457629" y="513588"/>
                  </a:lnTo>
                  <a:lnTo>
                    <a:pt x="1397812" y="513588"/>
                  </a:lnTo>
                  <a:lnTo>
                    <a:pt x="1392618" y="508812"/>
                  </a:lnTo>
                  <a:lnTo>
                    <a:pt x="1386979" y="504571"/>
                  </a:lnTo>
                  <a:lnTo>
                    <a:pt x="1380909" y="500913"/>
                  </a:lnTo>
                  <a:lnTo>
                    <a:pt x="1377238" y="499173"/>
                  </a:lnTo>
                  <a:lnTo>
                    <a:pt x="1377238" y="563880"/>
                  </a:lnTo>
                  <a:lnTo>
                    <a:pt x="1376591" y="571500"/>
                  </a:lnTo>
                  <a:lnTo>
                    <a:pt x="1354632" y="597154"/>
                  </a:lnTo>
                  <a:lnTo>
                    <a:pt x="1335582" y="597154"/>
                  </a:lnTo>
                  <a:lnTo>
                    <a:pt x="1312722" y="563880"/>
                  </a:lnTo>
                  <a:lnTo>
                    <a:pt x="1313357" y="556196"/>
                  </a:lnTo>
                  <a:lnTo>
                    <a:pt x="1335582" y="530225"/>
                  </a:lnTo>
                  <a:lnTo>
                    <a:pt x="1354632" y="530225"/>
                  </a:lnTo>
                  <a:lnTo>
                    <a:pt x="1377238" y="563880"/>
                  </a:lnTo>
                  <a:lnTo>
                    <a:pt x="1377238" y="499173"/>
                  </a:lnTo>
                  <a:lnTo>
                    <a:pt x="1345488" y="492125"/>
                  </a:lnTo>
                  <a:lnTo>
                    <a:pt x="1335214" y="492798"/>
                  </a:lnTo>
                  <a:lnTo>
                    <a:pt x="1293114" y="512508"/>
                  </a:lnTo>
                  <a:lnTo>
                    <a:pt x="1272819" y="553720"/>
                  </a:lnTo>
                  <a:lnTo>
                    <a:pt x="1272209" y="563880"/>
                  </a:lnTo>
                  <a:lnTo>
                    <a:pt x="1272819" y="573887"/>
                  </a:lnTo>
                  <a:lnTo>
                    <a:pt x="1293114" y="614743"/>
                  </a:lnTo>
                  <a:lnTo>
                    <a:pt x="1335214" y="634365"/>
                  </a:lnTo>
                  <a:lnTo>
                    <a:pt x="1345488" y="635000"/>
                  </a:lnTo>
                  <a:lnTo>
                    <a:pt x="1353070" y="634657"/>
                  </a:lnTo>
                  <a:lnTo>
                    <a:pt x="1392389" y="618617"/>
                  </a:lnTo>
                  <a:lnTo>
                    <a:pt x="1397558" y="613918"/>
                  </a:lnTo>
                  <a:lnTo>
                    <a:pt x="1457629" y="613918"/>
                  </a:lnTo>
                  <a:lnTo>
                    <a:pt x="1457629" y="675767"/>
                  </a:lnTo>
                  <a:lnTo>
                    <a:pt x="1500174" y="675767"/>
                  </a:lnTo>
                  <a:lnTo>
                    <a:pt x="1500174" y="613918"/>
                  </a:lnTo>
                  <a:lnTo>
                    <a:pt x="1500174" y="597154"/>
                  </a:lnTo>
                  <a:lnTo>
                    <a:pt x="1500174" y="579628"/>
                  </a:lnTo>
                  <a:lnTo>
                    <a:pt x="1500174" y="547497"/>
                  </a:lnTo>
                  <a:lnTo>
                    <a:pt x="1500174" y="530225"/>
                  </a:lnTo>
                  <a:lnTo>
                    <a:pt x="1500174" y="513588"/>
                  </a:lnTo>
                  <a:lnTo>
                    <a:pt x="1500174" y="476631"/>
                  </a:lnTo>
                  <a:close/>
                </a:path>
                <a:path w="5513070" h="784860">
                  <a:moveTo>
                    <a:pt x="1506524" y="710946"/>
                  </a:moveTo>
                  <a:lnTo>
                    <a:pt x="1360093" y="710946"/>
                  </a:lnTo>
                  <a:lnTo>
                    <a:pt x="1360093" y="655828"/>
                  </a:lnTo>
                  <a:lnTo>
                    <a:pt x="1317167" y="655828"/>
                  </a:lnTo>
                  <a:lnTo>
                    <a:pt x="1317167" y="745109"/>
                  </a:lnTo>
                  <a:lnTo>
                    <a:pt x="1506524" y="745109"/>
                  </a:lnTo>
                  <a:lnTo>
                    <a:pt x="1506524" y="710946"/>
                  </a:lnTo>
                  <a:close/>
                </a:path>
                <a:path w="5513070" h="784860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5513070" h="784860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5513070" h="784860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5513070" h="784860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5513070" h="784860">
                  <a:moveTo>
                    <a:pt x="1675053" y="598678"/>
                  </a:moveTo>
                  <a:lnTo>
                    <a:pt x="1656080" y="559943"/>
                  </a:lnTo>
                  <a:lnTo>
                    <a:pt x="1634286" y="548944"/>
                  </a:lnTo>
                  <a:lnTo>
                    <a:pt x="1634286" y="598678"/>
                  </a:lnTo>
                  <a:lnTo>
                    <a:pt x="1634159" y="605536"/>
                  </a:lnTo>
                  <a:lnTo>
                    <a:pt x="1607108" y="619252"/>
                  </a:lnTo>
                  <a:lnTo>
                    <a:pt x="1599107" y="619125"/>
                  </a:lnTo>
                  <a:lnTo>
                    <a:pt x="1592757" y="617347"/>
                  </a:lnTo>
                  <a:lnTo>
                    <a:pt x="1583232" y="610616"/>
                  </a:lnTo>
                  <a:lnTo>
                    <a:pt x="1580819" y="605536"/>
                  </a:lnTo>
                  <a:lnTo>
                    <a:pt x="1580819" y="591820"/>
                  </a:lnTo>
                  <a:lnTo>
                    <a:pt x="1583232" y="586613"/>
                  </a:lnTo>
                  <a:lnTo>
                    <a:pt x="1588058" y="583184"/>
                  </a:lnTo>
                  <a:lnTo>
                    <a:pt x="1592757" y="579628"/>
                  </a:lnTo>
                  <a:lnTo>
                    <a:pt x="1599107" y="577850"/>
                  </a:lnTo>
                  <a:lnTo>
                    <a:pt x="1615363" y="577850"/>
                  </a:lnTo>
                  <a:lnTo>
                    <a:pt x="1621840" y="579628"/>
                  </a:lnTo>
                  <a:lnTo>
                    <a:pt x="1631619" y="586613"/>
                  </a:lnTo>
                  <a:lnTo>
                    <a:pt x="1634159" y="591820"/>
                  </a:lnTo>
                  <a:lnTo>
                    <a:pt x="1634286" y="598678"/>
                  </a:lnTo>
                  <a:lnTo>
                    <a:pt x="1634286" y="548944"/>
                  </a:lnTo>
                  <a:lnTo>
                    <a:pt x="1626057" y="546900"/>
                  </a:lnTo>
                  <a:lnTo>
                    <a:pt x="1616887" y="545592"/>
                  </a:lnTo>
                  <a:lnTo>
                    <a:pt x="1607108" y="545084"/>
                  </a:lnTo>
                  <a:lnTo>
                    <a:pt x="1597380" y="545592"/>
                  </a:lnTo>
                  <a:lnTo>
                    <a:pt x="1558048" y="559943"/>
                  </a:lnTo>
                  <a:lnTo>
                    <a:pt x="1539036" y="598678"/>
                  </a:lnTo>
                  <a:lnTo>
                    <a:pt x="1539570" y="606399"/>
                  </a:lnTo>
                  <a:lnTo>
                    <a:pt x="1564449" y="641134"/>
                  </a:lnTo>
                  <a:lnTo>
                    <a:pt x="1607108" y="651383"/>
                  </a:lnTo>
                  <a:lnTo>
                    <a:pt x="1616887" y="650963"/>
                  </a:lnTo>
                  <a:lnTo>
                    <a:pt x="1656080" y="636866"/>
                  </a:lnTo>
                  <a:lnTo>
                    <a:pt x="1670443" y="619252"/>
                  </a:lnTo>
                  <a:lnTo>
                    <a:pt x="1672767" y="613575"/>
                  </a:lnTo>
                  <a:lnTo>
                    <a:pt x="1674431" y="606399"/>
                  </a:lnTo>
                  <a:lnTo>
                    <a:pt x="1675053" y="598678"/>
                  </a:lnTo>
                  <a:close/>
                </a:path>
                <a:path w="5513070" h="784860">
                  <a:moveTo>
                    <a:pt x="1688134" y="504063"/>
                  </a:moveTo>
                  <a:lnTo>
                    <a:pt x="1628571" y="504063"/>
                  </a:lnTo>
                  <a:lnTo>
                    <a:pt x="1628571" y="476377"/>
                  </a:lnTo>
                  <a:lnTo>
                    <a:pt x="1585772" y="476377"/>
                  </a:lnTo>
                  <a:lnTo>
                    <a:pt x="1585772" y="504063"/>
                  </a:lnTo>
                  <a:lnTo>
                    <a:pt x="1526209" y="504063"/>
                  </a:lnTo>
                  <a:lnTo>
                    <a:pt x="1526209" y="537337"/>
                  </a:lnTo>
                  <a:lnTo>
                    <a:pt x="1688134" y="537337"/>
                  </a:lnTo>
                  <a:lnTo>
                    <a:pt x="1688134" y="504063"/>
                  </a:lnTo>
                  <a:close/>
                </a:path>
                <a:path w="5513070" h="784860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5513070" h="784860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5513070" h="784860">
                  <a:moveTo>
                    <a:pt x="1753031" y="710946"/>
                  </a:moveTo>
                  <a:lnTo>
                    <a:pt x="1607743" y="710946"/>
                  </a:lnTo>
                  <a:lnTo>
                    <a:pt x="1607743" y="664718"/>
                  </a:lnTo>
                  <a:lnTo>
                    <a:pt x="1564944" y="664718"/>
                  </a:lnTo>
                  <a:lnTo>
                    <a:pt x="1564944" y="745109"/>
                  </a:lnTo>
                  <a:lnTo>
                    <a:pt x="1753031" y="745109"/>
                  </a:lnTo>
                  <a:lnTo>
                    <a:pt x="1753031" y="710946"/>
                  </a:lnTo>
                  <a:close/>
                </a:path>
                <a:path w="5513070" h="784860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  <a:path w="5513070" h="784860">
                  <a:moveTo>
                    <a:pt x="1779574" y="558546"/>
                  </a:moveTo>
                  <a:lnTo>
                    <a:pt x="1744141" y="558546"/>
                  </a:lnTo>
                  <a:lnTo>
                    <a:pt x="1744141" y="476631"/>
                  </a:lnTo>
                  <a:lnTo>
                    <a:pt x="1701215" y="476631"/>
                  </a:lnTo>
                  <a:lnTo>
                    <a:pt x="1701215" y="680593"/>
                  </a:lnTo>
                  <a:lnTo>
                    <a:pt x="1744141" y="680593"/>
                  </a:lnTo>
                  <a:lnTo>
                    <a:pt x="1744141" y="593344"/>
                  </a:lnTo>
                  <a:lnTo>
                    <a:pt x="1779574" y="593344"/>
                  </a:lnTo>
                  <a:lnTo>
                    <a:pt x="1779574" y="558546"/>
                  </a:lnTo>
                  <a:close/>
                </a:path>
                <a:path w="5513070" h="784860">
                  <a:moveTo>
                    <a:pt x="2019985" y="657987"/>
                  </a:moveTo>
                  <a:lnTo>
                    <a:pt x="1981631" y="630428"/>
                  </a:lnTo>
                  <a:lnTo>
                    <a:pt x="1974900" y="621665"/>
                  </a:lnTo>
                  <a:lnTo>
                    <a:pt x="1974710" y="621423"/>
                  </a:lnTo>
                  <a:lnTo>
                    <a:pt x="1957108" y="580529"/>
                  </a:lnTo>
                  <a:lnTo>
                    <a:pt x="1953310" y="547751"/>
                  </a:lnTo>
                  <a:lnTo>
                    <a:pt x="1953310" y="537083"/>
                  </a:lnTo>
                  <a:lnTo>
                    <a:pt x="2008174" y="537083"/>
                  </a:lnTo>
                  <a:lnTo>
                    <a:pt x="2008174" y="502285"/>
                  </a:lnTo>
                  <a:lnTo>
                    <a:pt x="1853615" y="502285"/>
                  </a:lnTo>
                  <a:lnTo>
                    <a:pt x="1853615" y="537083"/>
                  </a:lnTo>
                  <a:lnTo>
                    <a:pt x="1909622" y="537083"/>
                  </a:lnTo>
                  <a:lnTo>
                    <a:pt x="1909622" y="547751"/>
                  </a:lnTo>
                  <a:lnTo>
                    <a:pt x="1902637" y="593979"/>
                  </a:lnTo>
                  <a:lnTo>
                    <a:pt x="1880793" y="635508"/>
                  </a:lnTo>
                  <a:lnTo>
                    <a:pt x="1842312" y="664718"/>
                  </a:lnTo>
                  <a:lnTo>
                    <a:pt x="1866696" y="698373"/>
                  </a:lnTo>
                  <a:lnTo>
                    <a:pt x="1898408" y="676948"/>
                  </a:lnTo>
                  <a:lnTo>
                    <a:pt x="1921459" y="646074"/>
                  </a:lnTo>
                  <a:lnTo>
                    <a:pt x="1932228" y="621665"/>
                  </a:lnTo>
                  <a:lnTo>
                    <a:pt x="1937219" y="633133"/>
                  </a:lnTo>
                  <a:lnTo>
                    <a:pt x="1965871" y="671995"/>
                  </a:lnTo>
                  <a:lnTo>
                    <a:pt x="1997125" y="691515"/>
                  </a:lnTo>
                  <a:lnTo>
                    <a:pt x="2019985" y="657987"/>
                  </a:lnTo>
                  <a:close/>
                </a:path>
                <a:path w="5513070" h="784860">
                  <a:moveTo>
                    <a:pt x="2074468" y="476377"/>
                  </a:moveTo>
                  <a:lnTo>
                    <a:pt x="2031415" y="476377"/>
                  </a:lnTo>
                  <a:lnTo>
                    <a:pt x="2031415" y="749554"/>
                  </a:lnTo>
                  <a:lnTo>
                    <a:pt x="2074468" y="749554"/>
                  </a:lnTo>
                  <a:lnTo>
                    <a:pt x="2074468" y="476377"/>
                  </a:lnTo>
                  <a:close/>
                </a:path>
                <a:path w="5513070" h="784860">
                  <a:moveTo>
                    <a:pt x="2258491" y="534670"/>
                  </a:moveTo>
                  <a:lnTo>
                    <a:pt x="2257920" y="527646"/>
                  </a:lnTo>
                  <a:lnTo>
                    <a:pt x="2256231" y="521042"/>
                  </a:lnTo>
                  <a:lnTo>
                    <a:pt x="2254199" y="516509"/>
                  </a:lnTo>
                  <a:lnTo>
                    <a:pt x="2253450" y="514832"/>
                  </a:lnTo>
                  <a:lnTo>
                    <a:pt x="2218105" y="489178"/>
                  </a:lnTo>
                  <a:lnTo>
                    <a:pt x="2218105" y="534670"/>
                  </a:lnTo>
                  <a:lnTo>
                    <a:pt x="2217724" y="540639"/>
                  </a:lnTo>
                  <a:lnTo>
                    <a:pt x="2215057" y="545084"/>
                  </a:lnTo>
                  <a:lnTo>
                    <a:pt x="2209977" y="548132"/>
                  </a:lnTo>
                  <a:lnTo>
                    <a:pt x="2204897" y="551053"/>
                  </a:lnTo>
                  <a:lnTo>
                    <a:pt x="2198293" y="552577"/>
                  </a:lnTo>
                  <a:lnTo>
                    <a:pt x="2181529" y="552577"/>
                  </a:lnTo>
                  <a:lnTo>
                    <a:pt x="2174671" y="551053"/>
                  </a:lnTo>
                  <a:lnTo>
                    <a:pt x="2169591" y="548132"/>
                  </a:lnTo>
                  <a:lnTo>
                    <a:pt x="2164511" y="545084"/>
                  </a:lnTo>
                  <a:lnTo>
                    <a:pt x="2161971" y="540639"/>
                  </a:lnTo>
                  <a:lnTo>
                    <a:pt x="2161971" y="528574"/>
                  </a:lnTo>
                  <a:lnTo>
                    <a:pt x="2164511" y="524002"/>
                  </a:lnTo>
                  <a:lnTo>
                    <a:pt x="2169668" y="521042"/>
                  </a:lnTo>
                  <a:lnTo>
                    <a:pt x="2174671" y="518033"/>
                  </a:lnTo>
                  <a:lnTo>
                    <a:pt x="2181529" y="516509"/>
                  </a:lnTo>
                  <a:lnTo>
                    <a:pt x="2198293" y="516509"/>
                  </a:lnTo>
                  <a:lnTo>
                    <a:pt x="2204897" y="518033"/>
                  </a:lnTo>
                  <a:lnTo>
                    <a:pt x="2209977" y="521081"/>
                  </a:lnTo>
                  <a:lnTo>
                    <a:pt x="2215057" y="524002"/>
                  </a:lnTo>
                  <a:lnTo>
                    <a:pt x="2217724" y="528574"/>
                  </a:lnTo>
                  <a:lnTo>
                    <a:pt x="2218105" y="534670"/>
                  </a:lnTo>
                  <a:lnTo>
                    <a:pt x="2218105" y="489178"/>
                  </a:lnTo>
                  <a:lnTo>
                    <a:pt x="2217585" y="488988"/>
                  </a:lnTo>
                  <a:lnTo>
                    <a:pt x="2209000" y="486981"/>
                  </a:lnTo>
                  <a:lnTo>
                    <a:pt x="2199817" y="485749"/>
                  </a:lnTo>
                  <a:lnTo>
                    <a:pt x="2190038" y="485267"/>
                  </a:lnTo>
                  <a:lnTo>
                    <a:pt x="2180145" y="485749"/>
                  </a:lnTo>
                  <a:lnTo>
                    <a:pt x="2140496" y="499198"/>
                  </a:lnTo>
                  <a:lnTo>
                    <a:pt x="2121331" y="534670"/>
                  </a:lnTo>
                  <a:lnTo>
                    <a:pt x="2121941" y="541845"/>
                  </a:lnTo>
                  <a:lnTo>
                    <a:pt x="2146935" y="573938"/>
                  </a:lnTo>
                  <a:lnTo>
                    <a:pt x="2190038" y="583184"/>
                  </a:lnTo>
                  <a:lnTo>
                    <a:pt x="2199817" y="582815"/>
                  </a:lnTo>
                  <a:lnTo>
                    <a:pt x="2239264" y="570014"/>
                  </a:lnTo>
                  <a:lnTo>
                    <a:pt x="2254389" y="552577"/>
                  </a:lnTo>
                  <a:lnTo>
                    <a:pt x="2256231" y="548500"/>
                  </a:lnTo>
                  <a:lnTo>
                    <a:pt x="2257920" y="541845"/>
                  </a:lnTo>
                  <a:lnTo>
                    <a:pt x="2258491" y="534670"/>
                  </a:lnTo>
                  <a:close/>
                </a:path>
                <a:path w="5513070" h="784860">
                  <a:moveTo>
                    <a:pt x="2335961" y="476631"/>
                  </a:moveTo>
                  <a:lnTo>
                    <a:pt x="2292781" y="476631"/>
                  </a:lnTo>
                  <a:lnTo>
                    <a:pt x="2292781" y="634111"/>
                  </a:lnTo>
                  <a:lnTo>
                    <a:pt x="2241854" y="634111"/>
                  </a:lnTo>
                  <a:lnTo>
                    <a:pt x="2241854" y="662940"/>
                  </a:lnTo>
                  <a:lnTo>
                    <a:pt x="2292781" y="662940"/>
                  </a:lnTo>
                  <a:lnTo>
                    <a:pt x="2292781" y="682625"/>
                  </a:lnTo>
                  <a:lnTo>
                    <a:pt x="2335961" y="682625"/>
                  </a:lnTo>
                  <a:lnTo>
                    <a:pt x="2335961" y="476631"/>
                  </a:lnTo>
                  <a:close/>
                </a:path>
                <a:path w="5513070" h="784860">
                  <a:moveTo>
                    <a:pt x="2341549" y="710946"/>
                  </a:moveTo>
                  <a:lnTo>
                    <a:pt x="2177846" y="710946"/>
                  </a:lnTo>
                  <a:lnTo>
                    <a:pt x="2177846" y="677037"/>
                  </a:lnTo>
                  <a:lnTo>
                    <a:pt x="2215692" y="677037"/>
                  </a:lnTo>
                  <a:lnTo>
                    <a:pt x="2215692" y="628523"/>
                  </a:lnTo>
                  <a:lnTo>
                    <a:pt x="2215692" y="625729"/>
                  </a:lnTo>
                  <a:lnTo>
                    <a:pt x="2223592" y="625119"/>
                  </a:lnTo>
                  <a:lnTo>
                    <a:pt x="2231504" y="624395"/>
                  </a:lnTo>
                  <a:lnTo>
                    <a:pt x="2270683" y="619404"/>
                  </a:lnTo>
                  <a:lnTo>
                    <a:pt x="2278430" y="618109"/>
                  </a:lnTo>
                  <a:lnTo>
                    <a:pt x="2276144" y="587629"/>
                  </a:lnTo>
                  <a:lnTo>
                    <a:pt x="2261539" y="589318"/>
                  </a:lnTo>
                  <a:lnTo>
                    <a:pt x="2246719" y="590765"/>
                  </a:lnTo>
                  <a:lnTo>
                    <a:pt x="2231682" y="591934"/>
                  </a:lnTo>
                  <a:lnTo>
                    <a:pt x="2201189" y="593623"/>
                  </a:lnTo>
                  <a:lnTo>
                    <a:pt x="2171141" y="594766"/>
                  </a:lnTo>
                  <a:lnTo>
                    <a:pt x="2101646" y="596011"/>
                  </a:lnTo>
                  <a:lnTo>
                    <a:pt x="2106472" y="629666"/>
                  </a:lnTo>
                  <a:lnTo>
                    <a:pt x="2138222" y="629412"/>
                  </a:lnTo>
                  <a:lnTo>
                    <a:pt x="2172512" y="628523"/>
                  </a:lnTo>
                  <a:lnTo>
                    <a:pt x="2172512" y="662940"/>
                  </a:lnTo>
                  <a:lnTo>
                    <a:pt x="2135047" y="662940"/>
                  </a:lnTo>
                  <a:lnTo>
                    <a:pt x="2135047" y="745109"/>
                  </a:lnTo>
                  <a:lnTo>
                    <a:pt x="2341549" y="745109"/>
                  </a:lnTo>
                  <a:lnTo>
                    <a:pt x="2341549" y="710946"/>
                  </a:lnTo>
                  <a:close/>
                </a:path>
                <a:path w="5513070" h="784860">
                  <a:moveTo>
                    <a:pt x="2421686" y="698373"/>
                  </a:moveTo>
                  <a:lnTo>
                    <a:pt x="2374696" y="698373"/>
                  </a:lnTo>
                  <a:lnTo>
                    <a:pt x="2360472" y="784479"/>
                  </a:lnTo>
                  <a:lnTo>
                    <a:pt x="2395270" y="784479"/>
                  </a:lnTo>
                  <a:lnTo>
                    <a:pt x="2421686" y="698373"/>
                  </a:lnTo>
                  <a:close/>
                </a:path>
                <a:path w="5513070" h="784860">
                  <a:moveTo>
                    <a:pt x="2653461" y="504698"/>
                  </a:moveTo>
                  <a:lnTo>
                    <a:pt x="2520365" y="504698"/>
                  </a:lnTo>
                  <a:lnTo>
                    <a:pt x="2520365" y="537972"/>
                  </a:lnTo>
                  <a:lnTo>
                    <a:pt x="2609646" y="537972"/>
                  </a:lnTo>
                  <a:lnTo>
                    <a:pt x="2607665" y="552310"/>
                  </a:lnTo>
                  <a:lnTo>
                    <a:pt x="2595295" y="591185"/>
                  </a:lnTo>
                  <a:lnTo>
                    <a:pt x="2572016" y="624370"/>
                  </a:lnTo>
                  <a:lnTo>
                    <a:pt x="2536393" y="653034"/>
                  </a:lnTo>
                  <a:lnTo>
                    <a:pt x="2504871" y="670179"/>
                  </a:lnTo>
                  <a:lnTo>
                    <a:pt x="2527223" y="704088"/>
                  </a:lnTo>
                  <a:lnTo>
                    <a:pt x="2561221" y="685546"/>
                  </a:lnTo>
                  <a:lnTo>
                    <a:pt x="2600566" y="654100"/>
                  </a:lnTo>
                  <a:lnTo>
                    <a:pt x="2627680" y="618363"/>
                  </a:lnTo>
                  <a:lnTo>
                    <a:pt x="2644267" y="578827"/>
                  </a:lnTo>
                  <a:lnTo>
                    <a:pt x="2652128" y="535495"/>
                  </a:lnTo>
                  <a:lnTo>
                    <a:pt x="2653169" y="520306"/>
                  </a:lnTo>
                  <a:lnTo>
                    <a:pt x="2653461" y="504698"/>
                  </a:lnTo>
                  <a:close/>
                </a:path>
                <a:path w="5513070" h="784860">
                  <a:moveTo>
                    <a:pt x="2735630" y="476377"/>
                  </a:moveTo>
                  <a:lnTo>
                    <a:pt x="2692196" y="476377"/>
                  </a:lnTo>
                  <a:lnTo>
                    <a:pt x="2692196" y="749554"/>
                  </a:lnTo>
                  <a:lnTo>
                    <a:pt x="2735630" y="749554"/>
                  </a:lnTo>
                  <a:lnTo>
                    <a:pt x="2735630" y="476377"/>
                  </a:lnTo>
                  <a:close/>
                </a:path>
                <a:path w="5513070" h="784860">
                  <a:moveTo>
                    <a:pt x="2999663" y="540385"/>
                  </a:moveTo>
                  <a:lnTo>
                    <a:pt x="2958122" y="531914"/>
                  </a:lnTo>
                  <a:lnTo>
                    <a:pt x="2923514" y="512546"/>
                  </a:lnTo>
                  <a:lnTo>
                    <a:pt x="2909239" y="482346"/>
                  </a:lnTo>
                  <a:lnTo>
                    <a:pt x="2909239" y="477901"/>
                  </a:lnTo>
                  <a:lnTo>
                    <a:pt x="2864916" y="477901"/>
                  </a:lnTo>
                  <a:lnTo>
                    <a:pt x="2864916" y="482346"/>
                  </a:lnTo>
                  <a:lnTo>
                    <a:pt x="2864358" y="488518"/>
                  </a:lnTo>
                  <a:lnTo>
                    <a:pt x="2836126" y="523024"/>
                  </a:lnTo>
                  <a:lnTo>
                    <a:pt x="2789783" y="538251"/>
                  </a:lnTo>
                  <a:lnTo>
                    <a:pt x="2774365" y="540385"/>
                  </a:lnTo>
                  <a:lnTo>
                    <a:pt x="2788716" y="572262"/>
                  </a:lnTo>
                  <a:lnTo>
                    <a:pt x="2836037" y="561771"/>
                  </a:lnTo>
                  <a:lnTo>
                    <a:pt x="2870771" y="542823"/>
                  </a:lnTo>
                  <a:lnTo>
                    <a:pt x="2886887" y="526415"/>
                  </a:lnTo>
                  <a:lnTo>
                    <a:pt x="2894101" y="535000"/>
                  </a:lnTo>
                  <a:lnTo>
                    <a:pt x="2937624" y="561771"/>
                  </a:lnTo>
                  <a:lnTo>
                    <a:pt x="2985439" y="572262"/>
                  </a:lnTo>
                  <a:lnTo>
                    <a:pt x="2999663" y="540385"/>
                  </a:lnTo>
                  <a:close/>
                </a:path>
                <a:path w="5513070" h="784860">
                  <a:moveTo>
                    <a:pt x="3011601" y="581787"/>
                  </a:moveTo>
                  <a:lnTo>
                    <a:pt x="2762427" y="581787"/>
                  </a:lnTo>
                  <a:lnTo>
                    <a:pt x="2762427" y="615061"/>
                  </a:lnTo>
                  <a:lnTo>
                    <a:pt x="2864916" y="615061"/>
                  </a:lnTo>
                  <a:lnTo>
                    <a:pt x="2864916" y="630301"/>
                  </a:lnTo>
                  <a:lnTo>
                    <a:pt x="2790748" y="630301"/>
                  </a:lnTo>
                  <a:lnTo>
                    <a:pt x="2790748" y="662051"/>
                  </a:lnTo>
                  <a:lnTo>
                    <a:pt x="2939338" y="662051"/>
                  </a:lnTo>
                  <a:lnTo>
                    <a:pt x="2939338" y="673354"/>
                  </a:lnTo>
                  <a:lnTo>
                    <a:pt x="2790748" y="673354"/>
                  </a:lnTo>
                  <a:lnTo>
                    <a:pt x="2790748" y="748157"/>
                  </a:lnTo>
                  <a:lnTo>
                    <a:pt x="2988360" y="748157"/>
                  </a:lnTo>
                  <a:lnTo>
                    <a:pt x="2988360" y="716026"/>
                  </a:lnTo>
                  <a:lnTo>
                    <a:pt x="2833039" y="716026"/>
                  </a:lnTo>
                  <a:lnTo>
                    <a:pt x="2833039" y="703453"/>
                  </a:lnTo>
                  <a:lnTo>
                    <a:pt x="2981883" y="703453"/>
                  </a:lnTo>
                  <a:lnTo>
                    <a:pt x="2981883" y="630301"/>
                  </a:lnTo>
                  <a:lnTo>
                    <a:pt x="2907969" y="630301"/>
                  </a:lnTo>
                  <a:lnTo>
                    <a:pt x="2907969" y="615061"/>
                  </a:lnTo>
                  <a:lnTo>
                    <a:pt x="3011601" y="615061"/>
                  </a:lnTo>
                  <a:lnTo>
                    <a:pt x="3011601" y="581787"/>
                  </a:lnTo>
                  <a:close/>
                </a:path>
                <a:path w="5513070" h="784860">
                  <a:moveTo>
                    <a:pt x="3240201" y="495173"/>
                  </a:moveTo>
                  <a:lnTo>
                    <a:pt x="3183940" y="495173"/>
                  </a:lnTo>
                  <a:lnTo>
                    <a:pt x="3183940" y="474218"/>
                  </a:lnTo>
                  <a:lnTo>
                    <a:pt x="3141395" y="474218"/>
                  </a:lnTo>
                  <a:lnTo>
                    <a:pt x="3141395" y="495173"/>
                  </a:lnTo>
                  <a:lnTo>
                    <a:pt x="3084499" y="495173"/>
                  </a:lnTo>
                  <a:lnTo>
                    <a:pt x="3084499" y="526034"/>
                  </a:lnTo>
                  <a:lnTo>
                    <a:pt x="3240201" y="526034"/>
                  </a:lnTo>
                  <a:lnTo>
                    <a:pt x="3240201" y="495173"/>
                  </a:lnTo>
                  <a:close/>
                </a:path>
                <a:path w="5513070" h="784860">
                  <a:moveTo>
                    <a:pt x="3249726" y="647827"/>
                  </a:moveTo>
                  <a:lnTo>
                    <a:pt x="3247313" y="623697"/>
                  </a:lnTo>
                  <a:lnTo>
                    <a:pt x="3246805" y="618617"/>
                  </a:lnTo>
                  <a:lnTo>
                    <a:pt x="3239211" y="619531"/>
                  </a:lnTo>
                  <a:lnTo>
                    <a:pt x="3200019" y="622833"/>
                  </a:lnTo>
                  <a:lnTo>
                    <a:pt x="3183940" y="623697"/>
                  </a:lnTo>
                  <a:lnTo>
                    <a:pt x="3183940" y="610870"/>
                  </a:lnTo>
                  <a:lnTo>
                    <a:pt x="3194126" y="608736"/>
                  </a:lnTo>
                  <a:lnTo>
                    <a:pt x="3203156" y="605751"/>
                  </a:lnTo>
                  <a:lnTo>
                    <a:pt x="3227222" y="584835"/>
                  </a:lnTo>
                  <a:lnTo>
                    <a:pt x="3229254" y="579031"/>
                  </a:lnTo>
                  <a:lnTo>
                    <a:pt x="3230168" y="571627"/>
                  </a:lnTo>
                  <a:lnTo>
                    <a:pt x="3230041" y="563118"/>
                  </a:lnTo>
                  <a:lnTo>
                    <a:pt x="3228467" y="559054"/>
                  </a:lnTo>
                  <a:lnTo>
                    <a:pt x="3227247" y="555879"/>
                  </a:lnTo>
                  <a:lnTo>
                    <a:pt x="3190024" y="533654"/>
                  </a:lnTo>
                  <a:lnTo>
                    <a:pt x="3189020" y="533476"/>
                  </a:lnTo>
                  <a:lnTo>
                    <a:pt x="3189020" y="567055"/>
                  </a:lnTo>
                  <a:lnTo>
                    <a:pt x="3189020" y="575945"/>
                  </a:lnTo>
                  <a:lnTo>
                    <a:pt x="3186734" y="579247"/>
                  </a:lnTo>
                  <a:lnTo>
                    <a:pt x="3177590" y="583819"/>
                  </a:lnTo>
                  <a:lnTo>
                    <a:pt x="3170859" y="584835"/>
                  </a:lnTo>
                  <a:lnTo>
                    <a:pt x="3162223" y="584708"/>
                  </a:lnTo>
                  <a:lnTo>
                    <a:pt x="3153460" y="584835"/>
                  </a:lnTo>
                  <a:lnTo>
                    <a:pt x="3146729" y="583819"/>
                  </a:lnTo>
                  <a:lnTo>
                    <a:pt x="3142284" y="581533"/>
                  </a:lnTo>
                  <a:lnTo>
                    <a:pt x="3137712" y="579247"/>
                  </a:lnTo>
                  <a:lnTo>
                    <a:pt x="3135426" y="575945"/>
                  </a:lnTo>
                  <a:lnTo>
                    <a:pt x="3135426" y="567055"/>
                  </a:lnTo>
                  <a:lnTo>
                    <a:pt x="3137712" y="563880"/>
                  </a:lnTo>
                  <a:lnTo>
                    <a:pt x="3142284" y="561848"/>
                  </a:lnTo>
                  <a:lnTo>
                    <a:pt x="3146729" y="559943"/>
                  </a:lnTo>
                  <a:lnTo>
                    <a:pt x="3153460" y="559054"/>
                  </a:lnTo>
                  <a:lnTo>
                    <a:pt x="3170859" y="559054"/>
                  </a:lnTo>
                  <a:lnTo>
                    <a:pt x="3177590" y="559943"/>
                  </a:lnTo>
                  <a:lnTo>
                    <a:pt x="3182162" y="561848"/>
                  </a:lnTo>
                  <a:lnTo>
                    <a:pt x="3186734" y="563880"/>
                  </a:lnTo>
                  <a:lnTo>
                    <a:pt x="3189020" y="567055"/>
                  </a:lnTo>
                  <a:lnTo>
                    <a:pt x="3189020" y="533476"/>
                  </a:lnTo>
                  <a:lnTo>
                    <a:pt x="3181439" y="532104"/>
                  </a:lnTo>
                  <a:lnTo>
                    <a:pt x="3172168" y="531177"/>
                  </a:lnTo>
                  <a:lnTo>
                    <a:pt x="3162223" y="530860"/>
                  </a:lnTo>
                  <a:lnTo>
                    <a:pt x="3152279" y="531177"/>
                  </a:lnTo>
                  <a:lnTo>
                    <a:pt x="3112998" y="541705"/>
                  </a:lnTo>
                  <a:lnTo>
                    <a:pt x="3094405" y="563118"/>
                  </a:lnTo>
                  <a:lnTo>
                    <a:pt x="3094405" y="571627"/>
                  </a:lnTo>
                  <a:lnTo>
                    <a:pt x="3121863" y="606005"/>
                  </a:lnTo>
                  <a:lnTo>
                    <a:pt x="3141395" y="611251"/>
                  </a:lnTo>
                  <a:lnTo>
                    <a:pt x="3141395" y="625221"/>
                  </a:lnTo>
                  <a:lnTo>
                    <a:pt x="3132886" y="625398"/>
                  </a:lnTo>
                  <a:lnTo>
                    <a:pt x="3077387" y="625729"/>
                  </a:lnTo>
                  <a:lnTo>
                    <a:pt x="3081832" y="658495"/>
                  </a:lnTo>
                  <a:lnTo>
                    <a:pt x="3134029" y="657987"/>
                  </a:lnTo>
                  <a:lnTo>
                    <a:pt x="3176778" y="655993"/>
                  </a:lnTo>
                  <a:lnTo>
                    <a:pt x="3220770" y="652005"/>
                  </a:lnTo>
                  <a:lnTo>
                    <a:pt x="3235287" y="650074"/>
                  </a:lnTo>
                  <a:lnTo>
                    <a:pt x="3249726" y="647827"/>
                  </a:lnTo>
                  <a:close/>
                </a:path>
                <a:path w="5513070" h="784860">
                  <a:moveTo>
                    <a:pt x="3300907" y="673100"/>
                  </a:moveTo>
                  <a:lnTo>
                    <a:pt x="3112566" y="673100"/>
                  </a:lnTo>
                  <a:lnTo>
                    <a:pt x="3112566" y="705866"/>
                  </a:lnTo>
                  <a:lnTo>
                    <a:pt x="3258108" y="705866"/>
                  </a:lnTo>
                  <a:lnTo>
                    <a:pt x="3258108" y="749554"/>
                  </a:lnTo>
                  <a:lnTo>
                    <a:pt x="3300907" y="749554"/>
                  </a:lnTo>
                  <a:lnTo>
                    <a:pt x="3300907" y="673100"/>
                  </a:lnTo>
                  <a:close/>
                </a:path>
                <a:path w="5513070" h="784860">
                  <a:moveTo>
                    <a:pt x="3334054" y="553466"/>
                  </a:moveTo>
                  <a:lnTo>
                    <a:pt x="3300907" y="553466"/>
                  </a:lnTo>
                  <a:lnTo>
                    <a:pt x="3300907" y="476631"/>
                  </a:lnTo>
                  <a:lnTo>
                    <a:pt x="3258108" y="476631"/>
                  </a:lnTo>
                  <a:lnTo>
                    <a:pt x="3258108" y="663321"/>
                  </a:lnTo>
                  <a:lnTo>
                    <a:pt x="3300907" y="663321"/>
                  </a:lnTo>
                  <a:lnTo>
                    <a:pt x="3300907" y="588264"/>
                  </a:lnTo>
                  <a:lnTo>
                    <a:pt x="3334054" y="588264"/>
                  </a:lnTo>
                  <a:lnTo>
                    <a:pt x="3334054" y="553466"/>
                  </a:lnTo>
                  <a:close/>
                </a:path>
                <a:path w="5513070" h="784860">
                  <a:moveTo>
                    <a:pt x="3588308" y="684149"/>
                  </a:moveTo>
                  <a:lnTo>
                    <a:pt x="3484041" y="684149"/>
                  </a:lnTo>
                  <a:lnTo>
                    <a:pt x="3484041" y="636143"/>
                  </a:lnTo>
                  <a:lnTo>
                    <a:pt x="3561511" y="636143"/>
                  </a:lnTo>
                  <a:lnTo>
                    <a:pt x="3561511" y="602234"/>
                  </a:lnTo>
                  <a:lnTo>
                    <a:pt x="3561511" y="567182"/>
                  </a:lnTo>
                  <a:lnTo>
                    <a:pt x="3561511" y="533527"/>
                  </a:lnTo>
                  <a:lnTo>
                    <a:pt x="3561511" y="493268"/>
                  </a:lnTo>
                  <a:lnTo>
                    <a:pt x="3518585" y="493268"/>
                  </a:lnTo>
                  <a:lnTo>
                    <a:pt x="3518585" y="533527"/>
                  </a:lnTo>
                  <a:lnTo>
                    <a:pt x="3518585" y="567182"/>
                  </a:lnTo>
                  <a:lnTo>
                    <a:pt x="3518585" y="602234"/>
                  </a:lnTo>
                  <a:lnTo>
                    <a:pt x="3406952" y="602234"/>
                  </a:lnTo>
                  <a:lnTo>
                    <a:pt x="3406952" y="567182"/>
                  </a:lnTo>
                  <a:lnTo>
                    <a:pt x="3518585" y="567182"/>
                  </a:lnTo>
                  <a:lnTo>
                    <a:pt x="3518585" y="533527"/>
                  </a:lnTo>
                  <a:lnTo>
                    <a:pt x="3406952" y="533527"/>
                  </a:lnTo>
                  <a:lnTo>
                    <a:pt x="3406952" y="493268"/>
                  </a:lnTo>
                  <a:lnTo>
                    <a:pt x="3364153" y="493268"/>
                  </a:lnTo>
                  <a:lnTo>
                    <a:pt x="3364153" y="636143"/>
                  </a:lnTo>
                  <a:lnTo>
                    <a:pt x="3441877" y="636143"/>
                  </a:lnTo>
                  <a:lnTo>
                    <a:pt x="3441877" y="684149"/>
                  </a:lnTo>
                  <a:lnTo>
                    <a:pt x="3338499" y="684149"/>
                  </a:lnTo>
                  <a:lnTo>
                    <a:pt x="3338499" y="718947"/>
                  </a:lnTo>
                  <a:lnTo>
                    <a:pt x="3588308" y="718947"/>
                  </a:lnTo>
                  <a:lnTo>
                    <a:pt x="3588308" y="684149"/>
                  </a:lnTo>
                  <a:close/>
                </a:path>
                <a:path w="5513070" h="784860">
                  <a:moveTo>
                    <a:pt x="3760647" y="562102"/>
                  </a:moveTo>
                  <a:lnTo>
                    <a:pt x="3759924" y="552411"/>
                  </a:lnTo>
                  <a:lnTo>
                    <a:pt x="3757980" y="543306"/>
                  </a:lnTo>
                  <a:lnTo>
                    <a:pt x="3754780" y="534784"/>
                  </a:lnTo>
                  <a:lnTo>
                    <a:pt x="3752748" y="531114"/>
                  </a:lnTo>
                  <a:lnTo>
                    <a:pt x="3750360" y="526796"/>
                  </a:lnTo>
                  <a:lnTo>
                    <a:pt x="3718991" y="501078"/>
                  </a:lnTo>
                  <a:lnTo>
                    <a:pt x="3718991" y="562102"/>
                  </a:lnTo>
                  <a:lnTo>
                    <a:pt x="3718737" y="572389"/>
                  </a:lnTo>
                  <a:lnTo>
                    <a:pt x="3684193" y="593090"/>
                  </a:lnTo>
                  <a:lnTo>
                    <a:pt x="3674414" y="593090"/>
                  </a:lnTo>
                  <a:lnTo>
                    <a:pt x="3666413" y="590423"/>
                  </a:lnTo>
                  <a:lnTo>
                    <a:pt x="3660063" y="585216"/>
                  </a:lnTo>
                  <a:lnTo>
                    <a:pt x="3653713" y="580136"/>
                  </a:lnTo>
                  <a:lnTo>
                    <a:pt x="3650538" y="572389"/>
                  </a:lnTo>
                  <a:lnTo>
                    <a:pt x="3650284" y="562102"/>
                  </a:lnTo>
                  <a:lnTo>
                    <a:pt x="3650538" y="552069"/>
                  </a:lnTo>
                  <a:lnTo>
                    <a:pt x="3684193" y="531114"/>
                  </a:lnTo>
                  <a:lnTo>
                    <a:pt x="3691382" y="531622"/>
                  </a:lnTo>
                  <a:lnTo>
                    <a:pt x="3718991" y="562102"/>
                  </a:lnTo>
                  <a:lnTo>
                    <a:pt x="3718991" y="501078"/>
                  </a:lnTo>
                  <a:lnTo>
                    <a:pt x="3714419" y="499110"/>
                  </a:lnTo>
                  <a:lnTo>
                    <a:pt x="3704933" y="496417"/>
                  </a:lnTo>
                  <a:lnTo>
                    <a:pt x="3694849" y="494817"/>
                  </a:lnTo>
                  <a:lnTo>
                    <a:pt x="3684193" y="494284"/>
                  </a:lnTo>
                  <a:lnTo>
                    <a:pt x="3673589" y="494817"/>
                  </a:lnTo>
                  <a:lnTo>
                    <a:pt x="3637051" y="507644"/>
                  </a:lnTo>
                  <a:lnTo>
                    <a:pt x="3610381" y="543306"/>
                  </a:lnTo>
                  <a:lnTo>
                    <a:pt x="3607739" y="562102"/>
                  </a:lnTo>
                  <a:lnTo>
                    <a:pt x="3608451" y="571804"/>
                  </a:lnTo>
                  <a:lnTo>
                    <a:pt x="3629787" y="611022"/>
                  </a:lnTo>
                  <a:lnTo>
                    <a:pt x="3673589" y="629386"/>
                  </a:lnTo>
                  <a:lnTo>
                    <a:pt x="3684193" y="629920"/>
                  </a:lnTo>
                  <a:lnTo>
                    <a:pt x="3694849" y="629386"/>
                  </a:lnTo>
                  <a:lnTo>
                    <a:pt x="3731425" y="616572"/>
                  </a:lnTo>
                  <a:lnTo>
                    <a:pt x="3752748" y="593090"/>
                  </a:lnTo>
                  <a:lnTo>
                    <a:pt x="3754780" y="589432"/>
                  </a:lnTo>
                  <a:lnTo>
                    <a:pt x="3757980" y="580898"/>
                  </a:lnTo>
                  <a:lnTo>
                    <a:pt x="3759924" y="571804"/>
                  </a:lnTo>
                  <a:lnTo>
                    <a:pt x="3760647" y="562102"/>
                  </a:lnTo>
                  <a:close/>
                </a:path>
                <a:path w="5513070" h="784860">
                  <a:moveTo>
                    <a:pt x="3770833" y="661162"/>
                  </a:moveTo>
                  <a:lnTo>
                    <a:pt x="3769918" y="652526"/>
                  </a:lnTo>
                  <a:lnTo>
                    <a:pt x="3755250" y="654392"/>
                  </a:lnTo>
                  <a:lnTo>
                    <a:pt x="3740391" y="655980"/>
                  </a:lnTo>
                  <a:lnTo>
                    <a:pt x="3694925" y="659231"/>
                  </a:lnTo>
                  <a:lnTo>
                    <a:pt x="3650538" y="660781"/>
                  </a:lnTo>
                  <a:lnTo>
                    <a:pt x="3609721" y="661212"/>
                  </a:lnTo>
                  <a:lnTo>
                    <a:pt x="3770833" y="661162"/>
                  </a:lnTo>
                  <a:close/>
                </a:path>
                <a:path w="5513070" h="784860">
                  <a:moveTo>
                    <a:pt x="3773220" y="683514"/>
                  </a:moveTo>
                  <a:lnTo>
                    <a:pt x="3770833" y="661212"/>
                  </a:lnTo>
                  <a:lnTo>
                    <a:pt x="3609721" y="661212"/>
                  </a:lnTo>
                  <a:lnTo>
                    <a:pt x="3597325" y="661212"/>
                  </a:lnTo>
                  <a:lnTo>
                    <a:pt x="3602024" y="695706"/>
                  </a:lnTo>
                  <a:lnTo>
                    <a:pt x="3614216" y="695744"/>
                  </a:lnTo>
                  <a:lnTo>
                    <a:pt x="3654221" y="695198"/>
                  </a:lnTo>
                  <a:lnTo>
                    <a:pt x="3697744" y="693039"/>
                  </a:lnTo>
                  <a:lnTo>
                    <a:pt x="3743033" y="688467"/>
                  </a:lnTo>
                  <a:lnTo>
                    <a:pt x="3758146" y="686181"/>
                  </a:lnTo>
                  <a:lnTo>
                    <a:pt x="3773220" y="683514"/>
                  </a:lnTo>
                  <a:close/>
                </a:path>
                <a:path w="5513070" h="784860">
                  <a:moveTo>
                    <a:pt x="3827068" y="476377"/>
                  </a:moveTo>
                  <a:lnTo>
                    <a:pt x="3784523" y="476377"/>
                  </a:lnTo>
                  <a:lnTo>
                    <a:pt x="3784523" y="750189"/>
                  </a:lnTo>
                  <a:lnTo>
                    <a:pt x="3827068" y="750189"/>
                  </a:lnTo>
                  <a:lnTo>
                    <a:pt x="3827068" y="476377"/>
                  </a:lnTo>
                  <a:close/>
                </a:path>
                <a:path w="5513070" h="784860">
                  <a:moveTo>
                    <a:pt x="4134027" y="486537"/>
                  </a:moveTo>
                  <a:lnTo>
                    <a:pt x="3942892" y="486537"/>
                  </a:lnTo>
                  <a:lnTo>
                    <a:pt x="3942892" y="519811"/>
                  </a:lnTo>
                  <a:lnTo>
                    <a:pt x="4091482" y="519811"/>
                  </a:lnTo>
                  <a:lnTo>
                    <a:pt x="4091228" y="525907"/>
                  </a:lnTo>
                  <a:lnTo>
                    <a:pt x="4090847" y="532638"/>
                  </a:lnTo>
                  <a:lnTo>
                    <a:pt x="4090085" y="540004"/>
                  </a:lnTo>
                  <a:lnTo>
                    <a:pt x="4089450" y="547243"/>
                  </a:lnTo>
                  <a:lnTo>
                    <a:pt x="4088434" y="555371"/>
                  </a:lnTo>
                  <a:lnTo>
                    <a:pt x="4086910" y="564134"/>
                  </a:lnTo>
                  <a:lnTo>
                    <a:pt x="4129582" y="567436"/>
                  </a:lnTo>
                  <a:lnTo>
                    <a:pt x="4133697" y="522579"/>
                  </a:lnTo>
                  <a:lnTo>
                    <a:pt x="4133900" y="515251"/>
                  </a:lnTo>
                  <a:lnTo>
                    <a:pt x="4134027" y="486537"/>
                  </a:lnTo>
                  <a:close/>
                </a:path>
                <a:path w="5513070" h="784860">
                  <a:moveTo>
                    <a:pt x="4141393" y="715137"/>
                  </a:moveTo>
                  <a:lnTo>
                    <a:pt x="3985183" y="715137"/>
                  </a:lnTo>
                  <a:lnTo>
                    <a:pt x="3985183" y="699897"/>
                  </a:lnTo>
                  <a:lnTo>
                    <a:pt x="4134027" y="699897"/>
                  </a:lnTo>
                  <a:lnTo>
                    <a:pt x="4134027" y="624332"/>
                  </a:lnTo>
                  <a:lnTo>
                    <a:pt x="3942257" y="624332"/>
                  </a:lnTo>
                  <a:lnTo>
                    <a:pt x="3942257" y="658241"/>
                  </a:lnTo>
                  <a:lnTo>
                    <a:pt x="4091736" y="658241"/>
                  </a:lnTo>
                  <a:lnTo>
                    <a:pt x="4091736" y="671322"/>
                  </a:lnTo>
                  <a:lnTo>
                    <a:pt x="3942638" y="671322"/>
                  </a:lnTo>
                  <a:lnTo>
                    <a:pt x="3942638" y="747776"/>
                  </a:lnTo>
                  <a:lnTo>
                    <a:pt x="4141393" y="747776"/>
                  </a:lnTo>
                  <a:lnTo>
                    <a:pt x="4141393" y="715137"/>
                  </a:lnTo>
                  <a:close/>
                </a:path>
                <a:path w="5513070" h="784860">
                  <a:moveTo>
                    <a:pt x="4163110" y="576961"/>
                  </a:moveTo>
                  <a:lnTo>
                    <a:pt x="4047413" y="576961"/>
                  </a:lnTo>
                  <a:lnTo>
                    <a:pt x="4047413" y="539115"/>
                  </a:lnTo>
                  <a:lnTo>
                    <a:pt x="4005122" y="539115"/>
                  </a:lnTo>
                  <a:lnTo>
                    <a:pt x="4005122" y="576961"/>
                  </a:lnTo>
                  <a:lnTo>
                    <a:pt x="3915460" y="576961"/>
                  </a:lnTo>
                  <a:lnTo>
                    <a:pt x="3915460" y="609981"/>
                  </a:lnTo>
                  <a:lnTo>
                    <a:pt x="4163110" y="609981"/>
                  </a:lnTo>
                  <a:lnTo>
                    <a:pt x="4163110" y="576961"/>
                  </a:lnTo>
                  <a:close/>
                </a:path>
                <a:path w="5513070" h="784860">
                  <a:moveTo>
                    <a:pt x="4395140" y="556387"/>
                  </a:moveTo>
                  <a:lnTo>
                    <a:pt x="4244772" y="556387"/>
                  </a:lnTo>
                  <a:lnTo>
                    <a:pt x="4244772" y="519811"/>
                  </a:lnTo>
                  <a:lnTo>
                    <a:pt x="4392473" y="519811"/>
                  </a:lnTo>
                  <a:lnTo>
                    <a:pt x="4392473" y="485902"/>
                  </a:lnTo>
                  <a:lnTo>
                    <a:pt x="4201972" y="485902"/>
                  </a:lnTo>
                  <a:lnTo>
                    <a:pt x="4201972" y="590677"/>
                  </a:lnTo>
                  <a:lnTo>
                    <a:pt x="4395140" y="590677"/>
                  </a:lnTo>
                  <a:lnTo>
                    <a:pt x="4395140" y="556387"/>
                  </a:lnTo>
                  <a:close/>
                </a:path>
                <a:path w="5513070" h="784860">
                  <a:moveTo>
                    <a:pt x="4396029" y="710565"/>
                  </a:moveTo>
                  <a:lnTo>
                    <a:pt x="4243629" y="710565"/>
                  </a:lnTo>
                  <a:lnTo>
                    <a:pt x="4243629" y="662940"/>
                  </a:lnTo>
                  <a:lnTo>
                    <a:pt x="4201591" y="662940"/>
                  </a:lnTo>
                  <a:lnTo>
                    <a:pt x="4201591" y="744855"/>
                  </a:lnTo>
                  <a:lnTo>
                    <a:pt x="4396029" y="744855"/>
                  </a:lnTo>
                  <a:lnTo>
                    <a:pt x="4396029" y="710565"/>
                  </a:lnTo>
                  <a:close/>
                </a:path>
                <a:path w="5513070" h="784860">
                  <a:moveTo>
                    <a:pt x="4421937" y="610362"/>
                  </a:moveTo>
                  <a:lnTo>
                    <a:pt x="4172127" y="610362"/>
                  </a:lnTo>
                  <a:lnTo>
                    <a:pt x="4172127" y="644271"/>
                  </a:lnTo>
                  <a:lnTo>
                    <a:pt x="4421937" y="644271"/>
                  </a:lnTo>
                  <a:lnTo>
                    <a:pt x="4421937" y="610362"/>
                  </a:lnTo>
                  <a:close/>
                </a:path>
                <a:path w="5513070" h="784860">
                  <a:moveTo>
                    <a:pt x="4589323" y="681482"/>
                  </a:moveTo>
                  <a:lnTo>
                    <a:pt x="4586198" y="654304"/>
                  </a:lnTo>
                  <a:lnTo>
                    <a:pt x="4585386" y="647192"/>
                  </a:lnTo>
                  <a:lnTo>
                    <a:pt x="4572571" y="649033"/>
                  </a:lnTo>
                  <a:lnTo>
                    <a:pt x="4522533" y="653453"/>
                  </a:lnTo>
                  <a:lnTo>
                    <a:pt x="4483659" y="654304"/>
                  </a:lnTo>
                  <a:lnTo>
                    <a:pt x="4483659" y="607949"/>
                  </a:lnTo>
                  <a:lnTo>
                    <a:pt x="4566590" y="607949"/>
                  </a:lnTo>
                  <a:lnTo>
                    <a:pt x="4566590" y="574294"/>
                  </a:lnTo>
                  <a:lnTo>
                    <a:pt x="4483659" y="574294"/>
                  </a:lnTo>
                  <a:lnTo>
                    <a:pt x="4483659" y="533273"/>
                  </a:lnTo>
                  <a:lnTo>
                    <a:pt x="4569892" y="533273"/>
                  </a:lnTo>
                  <a:lnTo>
                    <a:pt x="4569892" y="498348"/>
                  </a:lnTo>
                  <a:lnTo>
                    <a:pt x="4440098" y="498348"/>
                  </a:lnTo>
                  <a:lnTo>
                    <a:pt x="4440098" y="688848"/>
                  </a:lnTo>
                  <a:lnTo>
                    <a:pt x="4463720" y="688848"/>
                  </a:lnTo>
                  <a:lnTo>
                    <a:pt x="4486211" y="688682"/>
                  </a:lnTo>
                  <a:lnTo>
                    <a:pt x="4528350" y="687374"/>
                  </a:lnTo>
                  <a:lnTo>
                    <a:pt x="4568850" y="684149"/>
                  </a:lnTo>
                  <a:lnTo>
                    <a:pt x="4579061" y="682917"/>
                  </a:lnTo>
                  <a:lnTo>
                    <a:pt x="4589323" y="681482"/>
                  </a:lnTo>
                  <a:close/>
                </a:path>
                <a:path w="5513070" h="784860">
                  <a:moveTo>
                    <a:pt x="4685081" y="578104"/>
                  </a:moveTo>
                  <a:lnTo>
                    <a:pt x="4646473" y="578104"/>
                  </a:lnTo>
                  <a:lnTo>
                    <a:pt x="4646473" y="476377"/>
                  </a:lnTo>
                  <a:lnTo>
                    <a:pt x="4603547" y="476377"/>
                  </a:lnTo>
                  <a:lnTo>
                    <a:pt x="4603547" y="749554"/>
                  </a:lnTo>
                  <a:lnTo>
                    <a:pt x="4646473" y="749554"/>
                  </a:lnTo>
                  <a:lnTo>
                    <a:pt x="4646473" y="613537"/>
                  </a:lnTo>
                  <a:lnTo>
                    <a:pt x="4685081" y="613537"/>
                  </a:lnTo>
                  <a:lnTo>
                    <a:pt x="4685081" y="578104"/>
                  </a:lnTo>
                  <a:close/>
                </a:path>
                <a:path w="5513070" h="784860">
                  <a:moveTo>
                    <a:pt x="4842053" y="554990"/>
                  </a:moveTo>
                  <a:lnTo>
                    <a:pt x="4826609" y="513359"/>
                  </a:lnTo>
                  <a:lnTo>
                    <a:pt x="4799381" y="494703"/>
                  </a:lnTo>
                  <a:lnTo>
                    <a:pt x="4799381" y="544957"/>
                  </a:lnTo>
                  <a:lnTo>
                    <a:pt x="4799381" y="564388"/>
                  </a:lnTo>
                  <a:lnTo>
                    <a:pt x="4796206" y="571754"/>
                  </a:lnTo>
                  <a:lnTo>
                    <a:pt x="4790237" y="576834"/>
                  </a:lnTo>
                  <a:lnTo>
                    <a:pt x="4784268" y="582041"/>
                  </a:lnTo>
                  <a:lnTo>
                    <a:pt x="4776267" y="584581"/>
                  </a:lnTo>
                  <a:lnTo>
                    <a:pt x="4766488" y="584708"/>
                  </a:lnTo>
                  <a:lnTo>
                    <a:pt x="4759236" y="584161"/>
                  </a:lnTo>
                  <a:lnTo>
                    <a:pt x="4732706" y="564388"/>
                  </a:lnTo>
                  <a:lnTo>
                    <a:pt x="4732706" y="544957"/>
                  </a:lnTo>
                  <a:lnTo>
                    <a:pt x="4766488" y="524637"/>
                  </a:lnTo>
                  <a:lnTo>
                    <a:pt x="4776267" y="524510"/>
                  </a:lnTo>
                  <a:lnTo>
                    <a:pt x="4784268" y="527050"/>
                  </a:lnTo>
                  <a:lnTo>
                    <a:pt x="4790237" y="532130"/>
                  </a:lnTo>
                  <a:lnTo>
                    <a:pt x="4796206" y="537337"/>
                  </a:lnTo>
                  <a:lnTo>
                    <a:pt x="4799381" y="544957"/>
                  </a:lnTo>
                  <a:lnTo>
                    <a:pt x="4799381" y="494703"/>
                  </a:lnTo>
                  <a:lnTo>
                    <a:pt x="4796307" y="493420"/>
                  </a:lnTo>
                  <a:lnTo>
                    <a:pt x="4786935" y="490778"/>
                  </a:lnTo>
                  <a:lnTo>
                    <a:pt x="4776978" y="489178"/>
                  </a:lnTo>
                  <a:lnTo>
                    <a:pt x="4766488" y="488569"/>
                  </a:lnTo>
                  <a:lnTo>
                    <a:pt x="4755934" y="489178"/>
                  </a:lnTo>
                  <a:lnTo>
                    <a:pt x="4719650" y="501688"/>
                  </a:lnTo>
                  <a:lnTo>
                    <a:pt x="4693374" y="536536"/>
                  </a:lnTo>
                  <a:lnTo>
                    <a:pt x="4690796" y="554990"/>
                  </a:lnTo>
                  <a:lnTo>
                    <a:pt x="4691481" y="564261"/>
                  </a:lnTo>
                  <a:lnTo>
                    <a:pt x="4712474" y="602018"/>
                  </a:lnTo>
                  <a:lnTo>
                    <a:pt x="4755934" y="620166"/>
                  </a:lnTo>
                  <a:lnTo>
                    <a:pt x="4766488" y="620776"/>
                  </a:lnTo>
                  <a:lnTo>
                    <a:pt x="4776978" y="620166"/>
                  </a:lnTo>
                  <a:lnTo>
                    <a:pt x="4813135" y="607428"/>
                  </a:lnTo>
                  <a:lnTo>
                    <a:pt x="4834331" y="584708"/>
                  </a:lnTo>
                  <a:lnTo>
                    <a:pt x="4836350" y="581164"/>
                  </a:lnTo>
                  <a:lnTo>
                    <a:pt x="4839462" y="572985"/>
                  </a:lnTo>
                  <a:lnTo>
                    <a:pt x="4841354" y="564261"/>
                  </a:lnTo>
                  <a:lnTo>
                    <a:pt x="4842053" y="554990"/>
                  </a:lnTo>
                  <a:close/>
                </a:path>
                <a:path w="5513070" h="784860">
                  <a:moveTo>
                    <a:pt x="4916729" y="642112"/>
                  </a:moveTo>
                  <a:lnTo>
                    <a:pt x="4874819" y="642112"/>
                  </a:lnTo>
                  <a:lnTo>
                    <a:pt x="4874819" y="675767"/>
                  </a:lnTo>
                  <a:lnTo>
                    <a:pt x="4874819" y="712343"/>
                  </a:lnTo>
                  <a:lnTo>
                    <a:pt x="4774235" y="712343"/>
                  </a:lnTo>
                  <a:lnTo>
                    <a:pt x="4774235" y="675767"/>
                  </a:lnTo>
                  <a:lnTo>
                    <a:pt x="4874819" y="675767"/>
                  </a:lnTo>
                  <a:lnTo>
                    <a:pt x="4874819" y="642112"/>
                  </a:lnTo>
                  <a:lnTo>
                    <a:pt x="4732198" y="642112"/>
                  </a:lnTo>
                  <a:lnTo>
                    <a:pt x="4732198" y="746633"/>
                  </a:lnTo>
                  <a:lnTo>
                    <a:pt x="4916729" y="746633"/>
                  </a:lnTo>
                  <a:lnTo>
                    <a:pt x="4916729" y="712343"/>
                  </a:lnTo>
                  <a:lnTo>
                    <a:pt x="4916729" y="675767"/>
                  </a:lnTo>
                  <a:lnTo>
                    <a:pt x="4916729" y="642112"/>
                  </a:lnTo>
                  <a:close/>
                </a:path>
                <a:path w="5513070" h="784860">
                  <a:moveTo>
                    <a:pt x="4916729" y="476631"/>
                  </a:moveTo>
                  <a:lnTo>
                    <a:pt x="4873930" y="476631"/>
                  </a:lnTo>
                  <a:lnTo>
                    <a:pt x="4873930" y="630555"/>
                  </a:lnTo>
                  <a:lnTo>
                    <a:pt x="4916729" y="630555"/>
                  </a:lnTo>
                  <a:lnTo>
                    <a:pt x="4916729" y="476631"/>
                  </a:lnTo>
                  <a:close/>
                </a:path>
                <a:path w="5513070" h="784860">
                  <a:moveTo>
                    <a:pt x="5171618" y="654939"/>
                  </a:moveTo>
                  <a:lnTo>
                    <a:pt x="5135296" y="624840"/>
                  </a:lnTo>
                  <a:lnTo>
                    <a:pt x="5115230" y="582676"/>
                  </a:lnTo>
                  <a:lnTo>
                    <a:pt x="5109134" y="534416"/>
                  </a:lnTo>
                  <a:lnTo>
                    <a:pt x="5109134" y="496570"/>
                  </a:lnTo>
                  <a:lnTo>
                    <a:pt x="5066208" y="496570"/>
                  </a:lnTo>
                  <a:lnTo>
                    <a:pt x="5066208" y="534416"/>
                  </a:lnTo>
                  <a:lnTo>
                    <a:pt x="5065852" y="547281"/>
                  </a:lnTo>
                  <a:lnTo>
                    <a:pt x="5055692" y="596671"/>
                  </a:lnTo>
                  <a:lnTo>
                    <a:pt x="5030076" y="637997"/>
                  </a:lnTo>
                  <a:lnTo>
                    <a:pt x="4999279" y="659384"/>
                  </a:lnTo>
                  <a:lnTo>
                    <a:pt x="5025441" y="694309"/>
                  </a:lnTo>
                  <a:lnTo>
                    <a:pt x="5063668" y="663575"/>
                  </a:lnTo>
                  <a:lnTo>
                    <a:pt x="5087925" y="618998"/>
                  </a:lnTo>
                  <a:lnTo>
                    <a:pt x="5092319" y="630313"/>
                  </a:lnTo>
                  <a:lnTo>
                    <a:pt x="5117858" y="668845"/>
                  </a:lnTo>
                  <a:lnTo>
                    <a:pt x="5145964" y="688848"/>
                  </a:lnTo>
                  <a:lnTo>
                    <a:pt x="5171618" y="654939"/>
                  </a:lnTo>
                  <a:close/>
                </a:path>
                <a:path w="5513070" h="784860">
                  <a:moveTo>
                    <a:pt x="5261153" y="580009"/>
                  </a:moveTo>
                  <a:lnTo>
                    <a:pt x="5222545" y="580009"/>
                  </a:lnTo>
                  <a:lnTo>
                    <a:pt x="5222545" y="476377"/>
                  </a:lnTo>
                  <a:lnTo>
                    <a:pt x="5179619" y="476377"/>
                  </a:lnTo>
                  <a:lnTo>
                    <a:pt x="5179619" y="749554"/>
                  </a:lnTo>
                  <a:lnTo>
                    <a:pt x="5222545" y="749554"/>
                  </a:lnTo>
                  <a:lnTo>
                    <a:pt x="5222545" y="615950"/>
                  </a:lnTo>
                  <a:lnTo>
                    <a:pt x="5261153" y="615950"/>
                  </a:lnTo>
                  <a:lnTo>
                    <a:pt x="5261153" y="580009"/>
                  </a:lnTo>
                  <a:close/>
                </a:path>
                <a:path w="5513070" h="784860">
                  <a:moveTo>
                    <a:pt x="5504739" y="570992"/>
                  </a:moveTo>
                  <a:lnTo>
                    <a:pt x="5461927" y="560298"/>
                  </a:lnTo>
                  <a:lnTo>
                    <a:pt x="5425821" y="534936"/>
                  </a:lnTo>
                  <a:lnTo>
                    <a:pt x="5410632" y="496316"/>
                  </a:lnTo>
                  <a:lnTo>
                    <a:pt x="5410632" y="483743"/>
                  </a:lnTo>
                  <a:lnTo>
                    <a:pt x="5365420" y="483743"/>
                  </a:lnTo>
                  <a:lnTo>
                    <a:pt x="5365420" y="496316"/>
                  </a:lnTo>
                  <a:lnTo>
                    <a:pt x="5364886" y="504063"/>
                  </a:lnTo>
                  <a:lnTo>
                    <a:pt x="5343474" y="541934"/>
                  </a:lnTo>
                  <a:lnTo>
                    <a:pt x="5301767" y="564794"/>
                  </a:lnTo>
                  <a:lnTo>
                    <a:pt x="5271948" y="570992"/>
                  </a:lnTo>
                  <a:lnTo>
                    <a:pt x="5288712" y="605536"/>
                  </a:lnTo>
                  <a:lnTo>
                    <a:pt x="5336603" y="592188"/>
                  </a:lnTo>
                  <a:lnTo>
                    <a:pt x="5371770" y="568667"/>
                  </a:lnTo>
                  <a:lnTo>
                    <a:pt x="5388026" y="548640"/>
                  </a:lnTo>
                  <a:lnTo>
                    <a:pt x="5395430" y="559079"/>
                  </a:lnTo>
                  <a:lnTo>
                    <a:pt x="5426507" y="585343"/>
                  </a:lnTo>
                  <a:lnTo>
                    <a:pt x="5470525" y="602284"/>
                  </a:lnTo>
                  <a:lnTo>
                    <a:pt x="5488102" y="605536"/>
                  </a:lnTo>
                  <a:lnTo>
                    <a:pt x="5504739" y="570992"/>
                  </a:lnTo>
                  <a:close/>
                </a:path>
                <a:path w="5513070" h="784860">
                  <a:moveTo>
                    <a:pt x="5512486" y="623062"/>
                  </a:moveTo>
                  <a:lnTo>
                    <a:pt x="5263312" y="623062"/>
                  </a:lnTo>
                  <a:lnTo>
                    <a:pt x="5263312" y="657987"/>
                  </a:lnTo>
                  <a:lnTo>
                    <a:pt x="5365801" y="657987"/>
                  </a:lnTo>
                  <a:lnTo>
                    <a:pt x="5365801" y="749554"/>
                  </a:lnTo>
                  <a:lnTo>
                    <a:pt x="5408346" y="749554"/>
                  </a:lnTo>
                  <a:lnTo>
                    <a:pt x="5408346" y="657987"/>
                  </a:lnTo>
                  <a:lnTo>
                    <a:pt x="5512486" y="657987"/>
                  </a:lnTo>
                  <a:lnTo>
                    <a:pt x="5512486" y="62306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951" y="914399"/>
              <a:ext cx="87630" cy="245110"/>
            </a:xfrm>
            <a:custGeom>
              <a:avLst/>
              <a:gdLst/>
              <a:ahLst/>
              <a:cxnLst/>
              <a:rect l="l" t="t" r="r" b="b"/>
              <a:pathLst>
                <a:path w="87629" h="245109">
                  <a:moveTo>
                    <a:pt x="87134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49631" y="34290"/>
                  </a:lnTo>
                  <a:lnTo>
                    <a:pt x="49631" y="245110"/>
                  </a:lnTo>
                  <a:lnTo>
                    <a:pt x="87134" y="245110"/>
                  </a:lnTo>
                  <a:lnTo>
                    <a:pt x="87134" y="34290"/>
                  </a:lnTo>
                  <a:lnTo>
                    <a:pt x="8713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3828" y="899286"/>
              <a:ext cx="26034" cy="274320"/>
            </a:xfrm>
            <a:custGeom>
              <a:avLst/>
              <a:gdLst/>
              <a:ahLst/>
              <a:cxnLst/>
              <a:rect l="l" t="t" r="r" b="b"/>
              <a:pathLst>
                <a:path w="26034" h="274319">
                  <a:moveTo>
                    <a:pt x="25603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25603" y="274320"/>
                  </a:lnTo>
                  <a:lnTo>
                    <a:pt x="25603" y="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377696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0" y="6096"/>
                  </a:moveTo>
                  <a:lnTo>
                    <a:pt x="12192000" y="609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58311" y="1559052"/>
            <a:ext cx="5862955" cy="565785"/>
            <a:chOff x="3258311" y="1559052"/>
            <a:chExt cx="5862955" cy="565785"/>
          </a:xfrm>
        </p:grpSpPr>
        <p:sp>
          <p:nvSpPr>
            <p:cNvPr id="12" name="object 12"/>
            <p:cNvSpPr/>
            <p:nvPr/>
          </p:nvSpPr>
          <p:spPr>
            <a:xfrm>
              <a:off x="3258312" y="1559051"/>
              <a:ext cx="5862955" cy="565785"/>
            </a:xfrm>
            <a:custGeom>
              <a:avLst/>
              <a:gdLst/>
              <a:ahLst/>
              <a:cxnLst/>
              <a:rect l="l" t="t" r="r" b="b"/>
              <a:pathLst>
                <a:path w="5862955" h="565785">
                  <a:moveTo>
                    <a:pt x="5862828" y="209550"/>
                  </a:moveTo>
                  <a:lnTo>
                    <a:pt x="5857291" y="161518"/>
                  </a:lnTo>
                  <a:lnTo>
                    <a:pt x="5841517" y="117411"/>
                  </a:lnTo>
                  <a:lnTo>
                    <a:pt x="5816778" y="78511"/>
                  </a:lnTo>
                  <a:lnTo>
                    <a:pt x="5784316" y="46050"/>
                  </a:lnTo>
                  <a:lnTo>
                    <a:pt x="5745416" y="21310"/>
                  </a:lnTo>
                  <a:lnTo>
                    <a:pt x="5701309" y="5537"/>
                  </a:lnTo>
                  <a:lnTo>
                    <a:pt x="5653278" y="0"/>
                  </a:lnTo>
                  <a:lnTo>
                    <a:pt x="209550" y="0"/>
                  </a:lnTo>
                  <a:lnTo>
                    <a:pt x="161505" y="5537"/>
                  </a:lnTo>
                  <a:lnTo>
                    <a:pt x="117398" y="21310"/>
                  </a:lnTo>
                  <a:lnTo>
                    <a:pt x="78498" y="46050"/>
                  </a:lnTo>
                  <a:lnTo>
                    <a:pt x="46037" y="78511"/>
                  </a:lnTo>
                  <a:lnTo>
                    <a:pt x="21297" y="117411"/>
                  </a:lnTo>
                  <a:lnTo>
                    <a:pt x="5524" y="161518"/>
                  </a:lnTo>
                  <a:lnTo>
                    <a:pt x="0" y="209550"/>
                  </a:lnTo>
                  <a:lnTo>
                    <a:pt x="5524" y="257594"/>
                  </a:lnTo>
                  <a:lnTo>
                    <a:pt x="21297" y="301701"/>
                  </a:lnTo>
                  <a:lnTo>
                    <a:pt x="46037" y="340601"/>
                  </a:lnTo>
                  <a:lnTo>
                    <a:pt x="78498" y="373062"/>
                  </a:lnTo>
                  <a:lnTo>
                    <a:pt x="117398" y="397802"/>
                  </a:lnTo>
                  <a:lnTo>
                    <a:pt x="161505" y="413575"/>
                  </a:lnTo>
                  <a:lnTo>
                    <a:pt x="209550" y="419100"/>
                  </a:lnTo>
                  <a:lnTo>
                    <a:pt x="2752102" y="419100"/>
                  </a:lnTo>
                  <a:lnTo>
                    <a:pt x="2837688" y="565404"/>
                  </a:lnTo>
                  <a:lnTo>
                    <a:pt x="2923260" y="419100"/>
                  </a:lnTo>
                  <a:lnTo>
                    <a:pt x="5653278" y="419100"/>
                  </a:lnTo>
                  <a:lnTo>
                    <a:pt x="5701309" y="413575"/>
                  </a:lnTo>
                  <a:lnTo>
                    <a:pt x="5745416" y="397802"/>
                  </a:lnTo>
                  <a:lnTo>
                    <a:pt x="5784316" y="373062"/>
                  </a:lnTo>
                  <a:lnTo>
                    <a:pt x="5816778" y="340601"/>
                  </a:lnTo>
                  <a:lnTo>
                    <a:pt x="5841517" y="301701"/>
                  </a:lnTo>
                  <a:lnTo>
                    <a:pt x="5857291" y="257594"/>
                  </a:lnTo>
                  <a:lnTo>
                    <a:pt x="5862828" y="209550"/>
                  </a:lnTo>
                  <a:close/>
                </a:path>
              </a:pathLst>
            </a:custGeom>
            <a:solidFill>
              <a:srgbClr val="C64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2319" y="161696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2319" y="161696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4902" y="1654048"/>
              <a:ext cx="85725" cy="21551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1626342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0608" y="501650"/>
            <a:ext cx="75946" cy="10985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096000" y="2191511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190488" y="2194560"/>
            <a:ext cx="5488305" cy="431800"/>
            <a:chOff x="6190488" y="2194560"/>
            <a:chExt cx="5488305" cy="431800"/>
          </a:xfrm>
        </p:grpSpPr>
        <p:sp>
          <p:nvSpPr>
            <p:cNvPr id="20" name="object 20"/>
            <p:cNvSpPr/>
            <p:nvPr/>
          </p:nvSpPr>
          <p:spPr>
            <a:xfrm>
              <a:off x="6190488" y="2200656"/>
              <a:ext cx="5488305" cy="419100"/>
            </a:xfrm>
            <a:custGeom>
              <a:avLst/>
              <a:gdLst/>
              <a:ahLst/>
              <a:cxnLst/>
              <a:rect l="l" t="t" r="r" b="b"/>
              <a:pathLst>
                <a:path w="5488305" h="419100">
                  <a:moveTo>
                    <a:pt x="5487923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5487923" y="419100"/>
                  </a:lnTo>
                  <a:lnTo>
                    <a:pt x="5487923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0488" y="2194559"/>
              <a:ext cx="5488305" cy="431800"/>
            </a:xfrm>
            <a:custGeom>
              <a:avLst/>
              <a:gdLst/>
              <a:ahLst/>
              <a:cxnLst/>
              <a:rect l="l" t="t" r="r" b="b"/>
              <a:pathLst>
                <a:path w="5488305" h="431800">
                  <a:moveTo>
                    <a:pt x="5487924" y="419100"/>
                  </a:moveTo>
                  <a:lnTo>
                    <a:pt x="0" y="419100"/>
                  </a:lnTo>
                  <a:lnTo>
                    <a:pt x="0" y="431292"/>
                  </a:lnTo>
                  <a:lnTo>
                    <a:pt x="5487924" y="431292"/>
                  </a:lnTo>
                  <a:lnTo>
                    <a:pt x="5487924" y="419100"/>
                  </a:lnTo>
                  <a:close/>
                </a:path>
                <a:path w="5488305" h="431800">
                  <a:moveTo>
                    <a:pt x="5487924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487924" y="12192"/>
                  </a:lnTo>
                  <a:lnTo>
                    <a:pt x="5487924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74179" y="2290571"/>
              <a:ext cx="3321685" cy="250825"/>
            </a:xfrm>
            <a:custGeom>
              <a:avLst/>
              <a:gdLst/>
              <a:ahLst/>
              <a:cxnLst/>
              <a:rect l="l" t="t" r="r" b="b"/>
              <a:pathLst>
                <a:path w="3321684" h="250825">
                  <a:moveTo>
                    <a:pt x="159258" y="223901"/>
                  </a:moveTo>
                  <a:lnTo>
                    <a:pt x="122377" y="156083"/>
                  </a:lnTo>
                  <a:lnTo>
                    <a:pt x="118237" y="148463"/>
                  </a:lnTo>
                  <a:lnTo>
                    <a:pt x="125869" y="144322"/>
                  </a:lnTo>
                  <a:lnTo>
                    <a:pt x="132600" y="139319"/>
                  </a:lnTo>
                  <a:lnTo>
                    <a:pt x="138391" y="133464"/>
                  </a:lnTo>
                  <a:lnTo>
                    <a:pt x="143256" y="126746"/>
                  </a:lnTo>
                  <a:lnTo>
                    <a:pt x="147154" y="119227"/>
                  </a:lnTo>
                  <a:lnTo>
                    <a:pt x="147231" y="118999"/>
                  </a:lnTo>
                  <a:lnTo>
                    <a:pt x="149948" y="110934"/>
                  </a:lnTo>
                  <a:lnTo>
                    <a:pt x="151638" y="101892"/>
                  </a:lnTo>
                  <a:lnTo>
                    <a:pt x="152273" y="92075"/>
                  </a:lnTo>
                  <a:lnTo>
                    <a:pt x="150926" y="77660"/>
                  </a:lnTo>
                  <a:lnTo>
                    <a:pt x="122732" y="36728"/>
                  </a:lnTo>
                  <a:lnTo>
                    <a:pt x="104267" y="29781"/>
                  </a:lnTo>
                  <a:lnTo>
                    <a:pt x="104267" y="82804"/>
                  </a:lnTo>
                  <a:lnTo>
                    <a:pt x="104267" y="101346"/>
                  </a:lnTo>
                  <a:lnTo>
                    <a:pt x="70739" y="118999"/>
                  </a:lnTo>
                  <a:lnTo>
                    <a:pt x="46228" y="118999"/>
                  </a:lnTo>
                  <a:lnTo>
                    <a:pt x="46228" y="64262"/>
                  </a:lnTo>
                  <a:lnTo>
                    <a:pt x="70739" y="64262"/>
                  </a:lnTo>
                  <a:lnTo>
                    <a:pt x="104267" y="82804"/>
                  </a:lnTo>
                  <a:lnTo>
                    <a:pt x="104267" y="29781"/>
                  </a:lnTo>
                  <a:lnTo>
                    <a:pt x="96494" y="27914"/>
                  </a:lnTo>
                  <a:lnTo>
                    <a:pt x="80645" y="26670"/>
                  </a:lnTo>
                  <a:lnTo>
                    <a:pt x="0" y="26670"/>
                  </a:lnTo>
                  <a:lnTo>
                    <a:pt x="0" y="223901"/>
                  </a:lnTo>
                  <a:lnTo>
                    <a:pt x="46228" y="223901"/>
                  </a:lnTo>
                  <a:lnTo>
                    <a:pt x="46228" y="156083"/>
                  </a:lnTo>
                  <a:lnTo>
                    <a:pt x="72136" y="156083"/>
                  </a:lnTo>
                  <a:lnTo>
                    <a:pt x="108331" y="223901"/>
                  </a:lnTo>
                  <a:lnTo>
                    <a:pt x="159258" y="223901"/>
                  </a:lnTo>
                  <a:close/>
                </a:path>
                <a:path w="3321684" h="250825">
                  <a:moveTo>
                    <a:pt x="342138" y="223901"/>
                  </a:moveTo>
                  <a:lnTo>
                    <a:pt x="331266" y="211582"/>
                  </a:lnTo>
                  <a:lnTo>
                    <a:pt x="312572" y="190373"/>
                  </a:lnTo>
                  <a:lnTo>
                    <a:pt x="311912" y="189611"/>
                  </a:lnTo>
                  <a:lnTo>
                    <a:pt x="316115" y="183337"/>
                  </a:lnTo>
                  <a:lnTo>
                    <a:pt x="319811" y="176491"/>
                  </a:lnTo>
                  <a:lnTo>
                    <a:pt x="322973" y="169100"/>
                  </a:lnTo>
                  <a:lnTo>
                    <a:pt x="325628" y="161163"/>
                  </a:lnTo>
                  <a:lnTo>
                    <a:pt x="326224" y="158750"/>
                  </a:lnTo>
                  <a:lnTo>
                    <a:pt x="327710" y="152768"/>
                  </a:lnTo>
                  <a:lnTo>
                    <a:pt x="329222" y="143929"/>
                  </a:lnTo>
                  <a:lnTo>
                    <a:pt x="330136" y="134670"/>
                  </a:lnTo>
                  <a:lnTo>
                    <a:pt x="330454" y="124968"/>
                  </a:lnTo>
                  <a:lnTo>
                    <a:pt x="293116" y="124968"/>
                  </a:lnTo>
                  <a:lnTo>
                    <a:pt x="293065" y="131686"/>
                  </a:lnTo>
                  <a:lnTo>
                    <a:pt x="292354" y="137414"/>
                  </a:lnTo>
                  <a:lnTo>
                    <a:pt x="290791" y="143129"/>
                  </a:lnTo>
                  <a:lnTo>
                    <a:pt x="289306" y="148717"/>
                  </a:lnTo>
                  <a:lnTo>
                    <a:pt x="287274" y="153924"/>
                  </a:lnTo>
                  <a:lnTo>
                    <a:pt x="284607" y="158750"/>
                  </a:lnTo>
                  <a:lnTo>
                    <a:pt x="274243" y="147066"/>
                  </a:lnTo>
                  <a:lnTo>
                    <a:pt x="259080" y="129946"/>
                  </a:lnTo>
                  <a:lnTo>
                    <a:pt x="259080" y="184404"/>
                  </a:lnTo>
                  <a:lnTo>
                    <a:pt x="255397" y="186309"/>
                  </a:lnTo>
                  <a:lnTo>
                    <a:pt x="251714" y="187833"/>
                  </a:lnTo>
                  <a:lnTo>
                    <a:pt x="244094" y="189865"/>
                  </a:lnTo>
                  <a:lnTo>
                    <a:pt x="240284" y="190373"/>
                  </a:lnTo>
                  <a:lnTo>
                    <a:pt x="236474" y="190373"/>
                  </a:lnTo>
                  <a:lnTo>
                    <a:pt x="211201" y="175133"/>
                  </a:lnTo>
                  <a:lnTo>
                    <a:pt x="211201" y="164592"/>
                  </a:lnTo>
                  <a:lnTo>
                    <a:pt x="212344" y="160782"/>
                  </a:lnTo>
                  <a:lnTo>
                    <a:pt x="217170" y="153670"/>
                  </a:lnTo>
                  <a:lnTo>
                    <a:pt x="220599" y="150241"/>
                  </a:lnTo>
                  <a:lnTo>
                    <a:pt x="225044" y="147066"/>
                  </a:lnTo>
                  <a:lnTo>
                    <a:pt x="259080" y="184404"/>
                  </a:lnTo>
                  <a:lnTo>
                    <a:pt x="259080" y="129946"/>
                  </a:lnTo>
                  <a:lnTo>
                    <a:pt x="255016" y="125349"/>
                  </a:lnTo>
                  <a:lnTo>
                    <a:pt x="265557" y="117729"/>
                  </a:lnTo>
                  <a:lnTo>
                    <a:pt x="271551" y="113042"/>
                  </a:lnTo>
                  <a:lnTo>
                    <a:pt x="291541" y="78701"/>
                  </a:lnTo>
                  <a:lnTo>
                    <a:pt x="291973" y="63119"/>
                  </a:lnTo>
                  <a:lnTo>
                    <a:pt x="291249" y="60452"/>
                  </a:lnTo>
                  <a:lnTo>
                    <a:pt x="289814" y="55118"/>
                  </a:lnTo>
                  <a:lnTo>
                    <a:pt x="261543" y="27774"/>
                  </a:lnTo>
                  <a:lnTo>
                    <a:pt x="256667" y="26301"/>
                  </a:lnTo>
                  <a:lnTo>
                    <a:pt x="256667" y="78232"/>
                  </a:lnTo>
                  <a:lnTo>
                    <a:pt x="255651" y="81534"/>
                  </a:lnTo>
                  <a:lnTo>
                    <a:pt x="253403" y="84963"/>
                  </a:lnTo>
                  <a:lnTo>
                    <a:pt x="251460" y="88138"/>
                  </a:lnTo>
                  <a:lnTo>
                    <a:pt x="248031" y="91313"/>
                  </a:lnTo>
                  <a:lnTo>
                    <a:pt x="243205" y="94234"/>
                  </a:lnTo>
                  <a:lnTo>
                    <a:pt x="233680" y="100203"/>
                  </a:lnTo>
                  <a:lnTo>
                    <a:pt x="230378" y="96012"/>
                  </a:lnTo>
                  <a:lnTo>
                    <a:pt x="227711" y="92075"/>
                  </a:lnTo>
                  <a:lnTo>
                    <a:pt x="225679" y="88138"/>
                  </a:lnTo>
                  <a:lnTo>
                    <a:pt x="223647" y="84328"/>
                  </a:lnTo>
                  <a:lnTo>
                    <a:pt x="222631" y="80518"/>
                  </a:lnTo>
                  <a:lnTo>
                    <a:pt x="222719" y="71882"/>
                  </a:lnTo>
                  <a:lnTo>
                    <a:pt x="224155" y="68199"/>
                  </a:lnTo>
                  <a:lnTo>
                    <a:pt x="227330" y="65151"/>
                  </a:lnTo>
                  <a:lnTo>
                    <a:pt x="230378" y="62103"/>
                  </a:lnTo>
                  <a:lnTo>
                    <a:pt x="234569" y="60579"/>
                  </a:lnTo>
                  <a:lnTo>
                    <a:pt x="240030" y="60452"/>
                  </a:lnTo>
                  <a:lnTo>
                    <a:pt x="245364" y="60579"/>
                  </a:lnTo>
                  <a:lnTo>
                    <a:pt x="256667" y="78232"/>
                  </a:lnTo>
                  <a:lnTo>
                    <a:pt x="256667" y="26301"/>
                  </a:lnTo>
                  <a:lnTo>
                    <a:pt x="254838" y="25742"/>
                  </a:lnTo>
                  <a:lnTo>
                    <a:pt x="247586" y="24485"/>
                  </a:lnTo>
                  <a:lnTo>
                    <a:pt x="239776" y="24003"/>
                  </a:lnTo>
                  <a:lnTo>
                    <a:pt x="231648" y="24511"/>
                  </a:lnTo>
                  <a:lnTo>
                    <a:pt x="195148" y="44069"/>
                  </a:lnTo>
                  <a:lnTo>
                    <a:pt x="184454" y="80518"/>
                  </a:lnTo>
                  <a:lnTo>
                    <a:pt x="184581" y="85204"/>
                  </a:lnTo>
                  <a:lnTo>
                    <a:pt x="202184" y="120904"/>
                  </a:lnTo>
                  <a:lnTo>
                    <a:pt x="194513" y="126225"/>
                  </a:lnTo>
                  <a:lnTo>
                    <a:pt x="169303" y="156070"/>
                  </a:lnTo>
                  <a:lnTo>
                    <a:pt x="166751" y="171577"/>
                  </a:lnTo>
                  <a:lnTo>
                    <a:pt x="167259" y="179184"/>
                  </a:lnTo>
                  <a:lnTo>
                    <a:pt x="190779" y="215379"/>
                  </a:lnTo>
                  <a:lnTo>
                    <a:pt x="233680" y="226822"/>
                  </a:lnTo>
                  <a:lnTo>
                    <a:pt x="240157" y="226669"/>
                  </a:lnTo>
                  <a:lnTo>
                    <a:pt x="278282" y="215328"/>
                  </a:lnTo>
                  <a:lnTo>
                    <a:pt x="284099" y="211582"/>
                  </a:lnTo>
                  <a:lnTo>
                    <a:pt x="295275" y="223901"/>
                  </a:lnTo>
                  <a:lnTo>
                    <a:pt x="342138" y="223901"/>
                  </a:lnTo>
                  <a:close/>
                </a:path>
                <a:path w="3321684" h="250825">
                  <a:moveTo>
                    <a:pt x="519938" y="125349"/>
                  </a:moveTo>
                  <a:lnTo>
                    <a:pt x="513219" y="83972"/>
                  </a:lnTo>
                  <a:lnTo>
                    <a:pt x="484835" y="45148"/>
                  </a:lnTo>
                  <a:lnTo>
                    <a:pt x="473329" y="38036"/>
                  </a:lnTo>
                  <a:lnTo>
                    <a:pt x="473329" y="125349"/>
                  </a:lnTo>
                  <a:lnTo>
                    <a:pt x="472414" y="140042"/>
                  </a:lnTo>
                  <a:lnTo>
                    <a:pt x="452437" y="176695"/>
                  </a:lnTo>
                  <a:lnTo>
                    <a:pt x="421005" y="184150"/>
                  </a:lnTo>
                  <a:lnTo>
                    <a:pt x="396748" y="184150"/>
                  </a:lnTo>
                  <a:lnTo>
                    <a:pt x="396748" y="66167"/>
                  </a:lnTo>
                  <a:lnTo>
                    <a:pt x="420497" y="66167"/>
                  </a:lnTo>
                  <a:lnTo>
                    <a:pt x="459740" y="79756"/>
                  </a:lnTo>
                  <a:lnTo>
                    <a:pt x="473329" y="125349"/>
                  </a:lnTo>
                  <a:lnTo>
                    <a:pt x="473329" y="38036"/>
                  </a:lnTo>
                  <a:lnTo>
                    <a:pt x="463207" y="33439"/>
                  </a:lnTo>
                  <a:lnTo>
                    <a:pt x="450761" y="29743"/>
                  </a:lnTo>
                  <a:lnTo>
                    <a:pt x="437248" y="27482"/>
                  </a:lnTo>
                  <a:lnTo>
                    <a:pt x="422656" y="26670"/>
                  </a:lnTo>
                  <a:lnTo>
                    <a:pt x="350520" y="26670"/>
                  </a:lnTo>
                  <a:lnTo>
                    <a:pt x="350520" y="223901"/>
                  </a:lnTo>
                  <a:lnTo>
                    <a:pt x="422656" y="223901"/>
                  </a:lnTo>
                  <a:lnTo>
                    <a:pt x="463207" y="217144"/>
                  </a:lnTo>
                  <a:lnTo>
                    <a:pt x="501599" y="188595"/>
                  </a:lnTo>
                  <a:lnTo>
                    <a:pt x="504380" y="184150"/>
                  </a:lnTo>
                  <a:lnTo>
                    <a:pt x="508127" y="178181"/>
                  </a:lnTo>
                  <a:lnTo>
                    <a:pt x="513219" y="166662"/>
                  </a:lnTo>
                  <a:lnTo>
                    <a:pt x="516890" y="154012"/>
                  </a:lnTo>
                  <a:lnTo>
                    <a:pt x="519125" y="140233"/>
                  </a:lnTo>
                  <a:lnTo>
                    <a:pt x="519938" y="125349"/>
                  </a:lnTo>
                  <a:close/>
                </a:path>
                <a:path w="3321684" h="250825">
                  <a:moveTo>
                    <a:pt x="754761" y="3302"/>
                  </a:moveTo>
                  <a:lnTo>
                    <a:pt x="717804" y="3302"/>
                  </a:lnTo>
                  <a:lnTo>
                    <a:pt x="717804" y="53975"/>
                  </a:lnTo>
                  <a:lnTo>
                    <a:pt x="717804" y="84963"/>
                  </a:lnTo>
                  <a:lnTo>
                    <a:pt x="717804" y="131318"/>
                  </a:lnTo>
                  <a:lnTo>
                    <a:pt x="699770" y="131318"/>
                  </a:lnTo>
                  <a:lnTo>
                    <a:pt x="700532" y="124079"/>
                  </a:lnTo>
                  <a:lnTo>
                    <a:pt x="700913" y="116459"/>
                  </a:lnTo>
                  <a:lnTo>
                    <a:pt x="700913" y="100076"/>
                  </a:lnTo>
                  <a:lnTo>
                    <a:pt x="700405" y="92329"/>
                  </a:lnTo>
                  <a:lnTo>
                    <a:pt x="699516" y="84963"/>
                  </a:lnTo>
                  <a:lnTo>
                    <a:pt x="717804" y="84963"/>
                  </a:lnTo>
                  <a:lnTo>
                    <a:pt x="717804" y="53975"/>
                  </a:lnTo>
                  <a:lnTo>
                    <a:pt x="691896" y="53975"/>
                  </a:lnTo>
                  <a:lnTo>
                    <a:pt x="691832" y="53848"/>
                  </a:lnTo>
                  <a:lnTo>
                    <a:pt x="666699" y="22377"/>
                  </a:lnTo>
                  <a:lnTo>
                    <a:pt x="665480" y="21831"/>
                  </a:lnTo>
                  <a:lnTo>
                    <a:pt x="665480" y="108458"/>
                  </a:lnTo>
                  <a:lnTo>
                    <a:pt x="665073" y="121627"/>
                  </a:lnTo>
                  <a:lnTo>
                    <a:pt x="651637" y="162941"/>
                  </a:lnTo>
                  <a:lnTo>
                    <a:pt x="639064" y="162941"/>
                  </a:lnTo>
                  <a:lnTo>
                    <a:pt x="626465" y="121627"/>
                  </a:lnTo>
                  <a:lnTo>
                    <a:pt x="626237" y="108458"/>
                  </a:lnTo>
                  <a:lnTo>
                    <a:pt x="626465" y="95313"/>
                  </a:lnTo>
                  <a:lnTo>
                    <a:pt x="639064" y="53848"/>
                  </a:lnTo>
                  <a:lnTo>
                    <a:pt x="645287" y="53975"/>
                  </a:lnTo>
                  <a:lnTo>
                    <a:pt x="651637" y="53848"/>
                  </a:lnTo>
                  <a:lnTo>
                    <a:pt x="665073" y="95313"/>
                  </a:lnTo>
                  <a:lnTo>
                    <a:pt x="665480" y="108458"/>
                  </a:lnTo>
                  <a:lnTo>
                    <a:pt x="665480" y="21831"/>
                  </a:lnTo>
                  <a:lnTo>
                    <a:pt x="660057" y="19392"/>
                  </a:lnTo>
                  <a:lnTo>
                    <a:pt x="652932" y="17564"/>
                  </a:lnTo>
                  <a:lnTo>
                    <a:pt x="645287" y="16891"/>
                  </a:lnTo>
                  <a:lnTo>
                    <a:pt x="637273" y="17653"/>
                  </a:lnTo>
                  <a:lnTo>
                    <a:pt x="605739" y="41313"/>
                  </a:lnTo>
                  <a:lnTo>
                    <a:pt x="592607" y="81902"/>
                  </a:lnTo>
                  <a:lnTo>
                    <a:pt x="590804" y="108458"/>
                  </a:lnTo>
                  <a:lnTo>
                    <a:pt x="591299" y="122275"/>
                  </a:lnTo>
                  <a:lnTo>
                    <a:pt x="601345" y="167436"/>
                  </a:lnTo>
                  <a:lnTo>
                    <a:pt x="629831" y="197650"/>
                  </a:lnTo>
                  <a:lnTo>
                    <a:pt x="645287" y="200406"/>
                  </a:lnTo>
                  <a:lnTo>
                    <a:pt x="652932" y="199796"/>
                  </a:lnTo>
                  <a:lnTo>
                    <a:pt x="688060" y="171627"/>
                  </a:lnTo>
                  <a:lnTo>
                    <a:pt x="691896" y="163195"/>
                  </a:lnTo>
                  <a:lnTo>
                    <a:pt x="717804" y="163195"/>
                  </a:lnTo>
                  <a:lnTo>
                    <a:pt x="717804" y="238887"/>
                  </a:lnTo>
                  <a:lnTo>
                    <a:pt x="754761" y="238887"/>
                  </a:lnTo>
                  <a:lnTo>
                    <a:pt x="754761" y="163195"/>
                  </a:lnTo>
                  <a:lnTo>
                    <a:pt x="754761" y="162941"/>
                  </a:lnTo>
                  <a:lnTo>
                    <a:pt x="754761" y="131318"/>
                  </a:lnTo>
                  <a:lnTo>
                    <a:pt x="754761" y="84963"/>
                  </a:lnTo>
                  <a:lnTo>
                    <a:pt x="754761" y="53975"/>
                  </a:lnTo>
                  <a:lnTo>
                    <a:pt x="754761" y="3302"/>
                  </a:lnTo>
                  <a:close/>
                </a:path>
                <a:path w="3321684" h="250825">
                  <a:moveTo>
                    <a:pt x="806323" y="0"/>
                  </a:moveTo>
                  <a:lnTo>
                    <a:pt x="768731" y="0"/>
                  </a:lnTo>
                  <a:lnTo>
                    <a:pt x="768731" y="250063"/>
                  </a:lnTo>
                  <a:lnTo>
                    <a:pt x="806323" y="250063"/>
                  </a:lnTo>
                  <a:lnTo>
                    <a:pt x="806323" y="0"/>
                  </a:lnTo>
                  <a:close/>
                </a:path>
                <a:path w="3321684" h="250825">
                  <a:moveTo>
                    <a:pt x="960628" y="19558"/>
                  </a:moveTo>
                  <a:lnTo>
                    <a:pt x="921893" y="19558"/>
                  </a:lnTo>
                  <a:lnTo>
                    <a:pt x="921893" y="78740"/>
                  </a:lnTo>
                  <a:lnTo>
                    <a:pt x="921893" y="108966"/>
                  </a:lnTo>
                  <a:lnTo>
                    <a:pt x="921893" y="161036"/>
                  </a:lnTo>
                  <a:lnTo>
                    <a:pt x="874776" y="161036"/>
                  </a:lnTo>
                  <a:lnTo>
                    <a:pt x="874776" y="108966"/>
                  </a:lnTo>
                  <a:lnTo>
                    <a:pt x="921893" y="108966"/>
                  </a:lnTo>
                  <a:lnTo>
                    <a:pt x="921893" y="78740"/>
                  </a:lnTo>
                  <a:lnTo>
                    <a:pt x="874776" y="78740"/>
                  </a:lnTo>
                  <a:lnTo>
                    <a:pt x="874776" y="19558"/>
                  </a:lnTo>
                  <a:lnTo>
                    <a:pt x="835406" y="19558"/>
                  </a:lnTo>
                  <a:lnTo>
                    <a:pt x="835406" y="192786"/>
                  </a:lnTo>
                  <a:lnTo>
                    <a:pt x="960628" y="192786"/>
                  </a:lnTo>
                  <a:lnTo>
                    <a:pt x="960628" y="161036"/>
                  </a:lnTo>
                  <a:lnTo>
                    <a:pt x="960628" y="108966"/>
                  </a:lnTo>
                  <a:lnTo>
                    <a:pt x="960628" y="78740"/>
                  </a:lnTo>
                  <a:lnTo>
                    <a:pt x="960628" y="19558"/>
                  </a:lnTo>
                  <a:close/>
                </a:path>
                <a:path w="3321684" h="250825">
                  <a:moveTo>
                    <a:pt x="1033653" y="0"/>
                  </a:moveTo>
                  <a:lnTo>
                    <a:pt x="994156" y="0"/>
                  </a:lnTo>
                  <a:lnTo>
                    <a:pt x="994156" y="250571"/>
                  </a:lnTo>
                  <a:lnTo>
                    <a:pt x="1033653" y="250571"/>
                  </a:lnTo>
                  <a:lnTo>
                    <a:pt x="1033653" y="0"/>
                  </a:lnTo>
                  <a:close/>
                </a:path>
                <a:path w="3321684" h="250825">
                  <a:moveTo>
                    <a:pt x="1204341" y="187706"/>
                  </a:moveTo>
                  <a:lnTo>
                    <a:pt x="1201521" y="162941"/>
                  </a:lnTo>
                  <a:lnTo>
                    <a:pt x="1200785" y="156337"/>
                  </a:lnTo>
                  <a:lnTo>
                    <a:pt x="1189037" y="158013"/>
                  </a:lnTo>
                  <a:lnTo>
                    <a:pt x="1143292" y="162013"/>
                  </a:lnTo>
                  <a:lnTo>
                    <a:pt x="1107567" y="162941"/>
                  </a:lnTo>
                  <a:lnTo>
                    <a:pt x="1107567" y="120396"/>
                  </a:lnTo>
                  <a:lnTo>
                    <a:pt x="1183640" y="120396"/>
                  </a:lnTo>
                  <a:lnTo>
                    <a:pt x="1183640" y="89662"/>
                  </a:lnTo>
                  <a:lnTo>
                    <a:pt x="1107567" y="89662"/>
                  </a:lnTo>
                  <a:lnTo>
                    <a:pt x="1107567" y="52070"/>
                  </a:lnTo>
                  <a:lnTo>
                    <a:pt x="1186561" y="52070"/>
                  </a:lnTo>
                  <a:lnTo>
                    <a:pt x="1186561" y="20193"/>
                  </a:lnTo>
                  <a:lnTo>
                    <a:pt x="1067816" y="20193"/>
                  </a:lnTo>
                  <a:lnTo>
                    <a:pt x="1067816" y="194437"/>
                  </a:lnTo>
                  <a:lnTo>
                    <a:pt x="1089406" y="194437"/>
                  </a:lnTo>
                  <a:lnTo>
                    <a:pt x="1110005" y="194271"/>
                  </a:lnTo>
                  <a:lnTo>
                    <a:pt x="1148588" y="193141"/>
                  </a:lnTo>
                  <a:lnTo>
                    <a:pt x="1194930" y="188988"/>
                  </a:lnTo>
                  <a:lnTo>
                    <a:pt x="1204341" y="187706"/>
                  </a:lnTo>
                  <a:close/>
                </a:path>
                <a:path w="3321684" h="250825">
                  <a:moveTo>
                    <a:pt x="1291971" y="93218"/>
                  </a:moveTo>
                  <a:lnTo>
                    <a:pt x="1256665" y="93218"/>
                  </a:lnTo>
                  <a:lnTo>
                    <a:pt x="1256665" y="0"/>
                  </a:lnTo>
                  <a:lnTo>
                    <a:pt x="1217422" y="0"/>
                  </a:lnTo>
                  <a:lnTo>
                    <a:pt x="1217422" y="250063"/>
                  </a:lnTo>
                  <a:lnTo>
                    <a:pt x="1256665" y="250063"/>
                  </a:lnTo>
                  <a:lnTo>
                    <a:pt x="1256665" y="125603"/>
                  </a:lnTo>
                  <a:lnTo>
                    <a:pt x="1291971" y="125603"/>
                  </a:lnTo>
                  <a:lnTo>
                    <a:pt x="1291971" y="93218"/>
                  </a:lnTo>
                  <a:close/>
                </a:path>
                <a:path w="3321684" h="250825">
                  <a:moveTo>
                    <a:pt x="1438783" y="124460"/>
                  </a:moveTo>
                  <a:lnTo>
                    <a:pt x="1436039" y="100457"/>
                  </a:lnTo>
                  <a:lnTo>
                    <a:pt x="1435227" y="93218"/>
                  </a:lnTo>
                  <a:lnTo>
                    <a:pt x="1428711" y="94488"/>
                  </a:lnTo>
                  <a:lnTo>
                    <a:pt x="1386801" y="99402"/>
                  </a:lnTo>
                  <a:lnTo>
                    <a:pt x="1339850" y="100457"/>
                  </a:lnTo>
                  <a:lnTo>
                    <a:pt x="1339850" y="47371"/>
                  </a:lnTo>
                  <a:lnTo>
                    <a:pt x="1413637" y="47371"/>
                  </a:lnTo>
                  <a:lnTo>
                    <a:pt x="1413637" y="16129"/>
                  </a:lnTo>
                  <a:lnTo>
                    <a:pt x="1300861" y="16129"/>
                  </a:lnTo>
                  <a:lnTo>
                    <a:pt x="1300861" y="132080"/>
                  </a:lnTo>
                  <a:lnTo>
                    <a:pt x="1322197" y="132080"/>
                  </a:lnTo>
                  <a:lnTo>
                    <a:pt x="1348778" y="131914"/>
                  </a:lnTo>
                  <a:lnTo>
                    <a:pt x="1390967" y="130657"/>
                  </a:lnTo>
                  <a:lnTo>
                    <a:pt x="1431366" y="125984"/>
                  </a:lnTo>
                  <a:lnTo>
                    <a:pt x="1438783" y="124460"/>
                  </a:lnTo>
                  <a:close/>
                </a:path>
                <a:path w="3321684" h="250825">
                  <a:moveTo>
                    <a:pt x="1494536" y="198501"/>
                  </a:moveTo>
                  <a:lnTo>
                    <a:pt x="1471510" y="160997"/>
                  </a:lnTo>
                  <a:lnTo>
                    <a:pt x="1456309" y="154292"/>
                  </a:lnTo>
                  <a:lnTo>
                    <a:pt x="1456309" y="191770"/>
                  </a:lnTo>
                  <a:lnTo>
                    <a:pt x="1456309" y="205486"/>
                  </a:lnTo>
                  <a:lnTo>
                    <a:pt x="1420241" y="218719"/>
                  </a:lnTo>
                  <a:lnTo>
                    <a:pt x="1409573" y="218948"/>
                  </a:lnTo>
                  <a:lnTo>
                    <a:pt x="1398562" y="218719"/>
                  </a:lnTo>
                  <a:lnTo>
                    <a:pt x="1361821" y="205486"/>
                  </a:lnTo>
                  <a:lnTo>
                    <a:pt x="1361821" y="191770"/>
                  </a:lnTo>
                  <a:lnTo>
                    <a:pt x="1398562" y="178752"/>
                  </a:lnTo>
                  <a:lnTo>
                    <a:pt x="1409573" y="178435"/>
                  </a:lnTo>
                  <a:lnTo>
                    <a:pt x="1420241" y="178752"/>
                  </a:lnTo>
                  <a:lnTo>
                    <a:pt x="1456309" y="191770"/>
                  </a:lnTo>
                  <a:lnTo>
                    <a:pt x="1456309" y="154292"/>
                  </a:lnTo>
                  <a:lnTo>
                    <a:pt x="1409573" y="147320"/>
                  </a:lnTo>
                  <a:lnTo>
                    <a:pt x="1396784" y="147802"/>
                  </a:lnTo>
                  <a:lnTo>
                    <a:pt x="1354759" y="156984"/>
                  </a:lnTo>
                  <a:lnTo>
                    <a:pt x="1325981" y="183642"/>
                  </a:lnTo>
                  <a:lnTo>
                    <a:pt x="1323213" y="198501"/>
                  </a:lnTo>
                  <a:lnTo>
                    <a:pt x="1323949" y="206463"/>
                  </a:lnTo>
                  <a:lnTo>
                    <a:pt x="1354759" y="240715"/>
                  </a:lnTo>
                  <a:lnTo>
                    <a:pt x="1396784" y="249707"/>
                  </a:lnTo>
                  <a:lnTo>
                    <a:pt x="1409573" y="250063"/>
                  </a:lnTo>
                  <a:lnTo>
                    <a:pt x="1422171" y="249707"/>
                  </a:lnTo>
                  <a:lnTo>
                    <a:pt x="1463624" y="240715"/>
                  </a:lnTo>
                  <a:lnTo>
                    <a:pt x="1489303" y="218948"/>
                  </a:lnTo>
                  <a:lnTo>
                    <a:pt x="1491881" y="213766"/>
                  </a:lnTo>
                  <a:lnTo>
                    <a:pt x="1493862" y="206463"/>
                  </a:lnTo>
                  <a:lnTo>
                    <a:pt x="1494536" y="198501"/>
                  </a:lnTo>
                  <a:close/>
                </a:path>
                <a:path w="3321684" h="250825">
                  <a:moveTo>
                    <a:pt x="1524508" y="57785"/>
                  </a:moveTo>
                  <a:lnTo>
                    <a:pt x="1492631" y="57785"/>
                  </a:lnTo>
                  <a:lnTo>
                    <a:pt x="1492631" y="0"/>
                  </a:lnTo>
                  <a:lnTo>
                    <a:pt x="1452880" y="0"/>
                  </a:lnTo>
                  <a:lnTo>
                    <a:pt x="1452880" y="143256"/>
                  </a:lnTo>
                  <a:lnTo>
                    <a:pt x="1492631" y="143256"/>
                  </a:lnTo>
                  <a:lnTo>
                    <a:pt x="1492631" y="89281"/>
                  </a:lnTo>
                  <a:lnTo>
                    <a:pt x="1524508" y="89281"/>
                  </a:lnTo>
                  <a:lnTo>
                    <a:pt x="1524508" y="57785"/>
                  </a:lnTo>
                  <a:close/>
                </a:path>
                <a:path w="3321684" h="250825">
                  <a:moveTo>
                    <a:pt x="1680464" y="108458"/>
                  </a:moveTo>
                  <a:lnTo>
                    <a:pt x="1642071" y="84404"/>
                  </a:lnTo>
                  <a:lnTo>
                    <a:pt x="1626120" y="48514"/>
                  </a:lnTo>
                  <a:lnTo>
                    <a:pt x="1624965" y="12827"/>
                  </a:lnTo>
                  <a:lnTo>
                    <a:pt x="1585214" y="12827"/>
                  </a:lnTo>
                  <a:lnTo>
                    <a:pt x="1585214" y="34290"/>
                  </a:lnTo>
                  <a:lnTo>
                    <a:pt x="1584833" y="42773"/>
                  </a:lnTo>
                  <a:lnTo>
                    <a:pt x="1571510" y="82346"/>
                  </a:lnTo>
                  <a:lnTo>
                    <a:pt x="1535239" y="111391"/>
                  </a:lnTo>
                  <a:lnTo>
                    <a:pt x="1524762" y="115189"/>
                  </a:lnTo>
                  <a:lnTo>
                    <a:pt x="1545463" y="146558"/>
                  </a:lnTo>
                  <a:lnTo>
                    <a:pt x="1582547" y="125222"/>
                  </a:lnTo>
                  <a:lnTo>
                    <a:pt x="1605915" y="92583"/>
                  </a:lnTo>
                  <a:lnTo>
                    <a:pt x="1610080" y="100330"/>
                  </a:lnTo>
                  <a:lnTo>
                    <a:pt x="1641741" y="130962"/>
                  </a:lnTo>
                  <a:lnTo>
                    <a:pt x="1659763" y="138938"/>
                  </a:lnTo>
                  <a:lnTo>
                    <a:pt x="1680464" y="108458"/>
                  </a:lnTo>
                  <a:close/>
                </a:path>
                <a:path w="3321684" h="250825">
                  <a:moveTo>
                    <a:pt x="1739392" y="0"/>
                  </a:moveTo>
                  <a:lnTo>
                    <a:pt x="1700403" y="0"/>
                  </a:lnTo>
                  <a:lnTo>
                    <a:pt x="1700403" y="43307"/>
                  </a:lnTo>
                  <a:lnTo>
                    <a:pt x="1656334" y="43307"/>
                  </a:lnTo>
                  <a:lnTo>
                    <a:pt x="1656334" y="75438"/>
                  </a:lnTo>
                  <a:lnTo>
                    <a:pt x="1700403" y="75438"/>
                  </a:lnTo>
                  <a:lnTo>
                    <a:pt x="1700403" y="146050"/>
                  </a:lnTo>
                  <a:lnTo>
                    <a:pt x="1739392" y="146050"/>
                  </a:lnTo>
                  <a:lnTo>
                    <a:pt x="1739392" y="0"/>
                  </a:lnTo>
                  <a:close/>
                </a:path>
                <a:path w="3321684" h="250825">
                  <a:moveTo>
                    <a:pt x="1740154" y="201295"/>
                  </a:moveTo>
                  <a:lnTo>
                    <a:pt x="1716684" y="165150"/>
                  </a:lnTo>
                  <a:lnTo>
                    <a:pt x="1701038" y="158648"/>
                  </a:lnTo>
                  <a:lnTo>
                    <a:pt x="1701038" y="194818"/>
                  </a:lnTo>
                  <a:lnTo>
                    <a:pt x="1701038" y="207518"/>
                  </a:lnTo>
                  <a:lnTo>
                    <a:pt x="1664208" y="219557"/>
                  </a:lnTo>
                  <a:lnTo>
                    <a:pt x="1653032" y="219837"/>
                  </a:lnTo>
                  <a:lnTo>
                    <a:pt x="1641957" y="219557"/>
                  </a:lnTo>
                  <a:lnTo>
                    <a:pt x="1605661" y="207518"/>
                  </a:lnTo>
                  <a:lnTo>
                    <a:pt x="1605661" y="194818"/>
                  </a:lnTo>
                  <a:lnTo>
                    <a:pt x="1641957" y="182765"/>
                  </a:lnTo>
                  <a:lnTo>
                    <a:pt x="1653032" y="182499"/>
                  </a:lnTo>
                  <a:lnTo>
                    <a:pt x="1664208" y="182765"/>
                  </a:lnTo>
                  <a:lnTo>
                    <a:pt x="1701038" y="194818"/>
                  </a:lnTo>
                  <a:lnTo>
                    <a:pt x="1701038" y="158648"/>
                  </a:lnTo>
                  <a:lnTo>
                    <a:pt x="1653032" y="152273"/>
                  </a:lnTo>
                  <a:lnTo>
                    <a:pt x="1640065" y="152641"/>
                  </a:lnTo>
                  <a:lnTo>
                    <a:pt x="1597774" y="161315"/>
                  </a:lnTo>
                  <a:lnTo>
                    <a:pt x="1569364" y="186880"/>
                  </a:lnTo>
                  <a:lnTo>
                    <a:pt x="1566672" y="201295"/>
                  </a:lnTo>
                  <a:lnTo>
                    <a:pt x="1567383" y="208800"/>
                  </a:lnTo>
                  <a:lnTo>
                    <a:pt x="1597774" y="241287"/>
                  </a:lnTo>
                  <a:lnTo>
                    <a:pt x="1640078" y="249720"/>
                  </a:lnTo>
                  <a:lnTo>
                    <a:pt x="1653032" y="250063"/>
                  </a:lnTo>
                  <a:lnTo>
                    <a:pt x="1666074" y="249720"/>
                  </a:lnTo>
                  <a:lnTo>
                    <a:pt x="1708658" y="241287"/>
                  </a:lnTo>
                  <a:lnTo>
                    <a:pt x="1735226" y="219837"/>
                  </a:lnTo>
                  <a:lnTo>
                    <a:pt x="1737385" y="215709"/>
                  </a:lnTo>
                  <a:lnTo>
                    <a:pt x="1739404" y="208800"/>
                  </a:lnTo>
                  <a:lnTo>
                    <a:pt x="1740154" y="201295"/>
                  </a:lnTo>
                  <a:close/>
                </a:path>
                <a:path w="3321684" h="250825">
                  <a:moveTo>
                    <a:pt x="2039747" y="115443"/>
                  </a:moveTo>
                  <a:lnTo>
                    <a:pt x="1993773" y="101600"/>
                  </a:lnTo>
                  <a:lnTo>
                    <a:pt x="1977237" y="90424"/>
                  </a:lnTo>
                  <a:lnTo>
                    <a:pt x="1971103" y="84658"/>
                  </a:lnTo>
                  <a:lnTo>
                    <a:pt x="1953895" y="49276"/>
                  </a:lnTo>
                  <a:lnTo>
                    <a:pt x="2027174" y="49276"/>
                  </a:lnTo>
                  <a:lnTo>
                    <a:pt x="2027174" y="18034"/>
                  </a:lnTo>
                  <a:lnTo>
                    <a:pt x="1837817" y="18034"/>
                  </a:lnTo>
                  <a:lnTo>
                    <a:pt x="1837817" y="49276"/>
                  </a:lnTo>
                  <a:lnTo>
                    <a:pt x="1911350" y="49276"/>
                  </a:lnTo>
                  <a:lnTo>
                    <a:pt x="1909826" y="56896"/>
                  </a:lnTo>
                  <a:lnTo>
                    <a:pt x="1887804" y="91440"/>
                  </a:lnTo>
                  <a:lnTo>
                    <a:pt x="1851990" y="111277"/>
                  </a:lnTo>
                  <a:lnTo>
                    <a:pt x="1827530" y="117094"/>
                  </a:lnTo>
                  <a:lnTo>
                    <a:pt x="1842770" y="148209"/>
                  </a:lnTo>
                  <a:lnTo>
                    <a:pt x="1886534" y="134035"/>
                  </a:lnTo>
                  <a:lnTo>
                    <a:pt x="1918436" y="110451"/>
                  </a:lnTo>
                  <a:lnTo>
                    <a:pt x="1932940" y="90424"/>
                  </a:lnTo>
                  <a:lnTo>
                    <a:pt x="1939607" y="100596"/>
                  </a:lnTo>
                  <a:lnTo>
                    <a:pt x="1979980" y="132740"/>
                  </a:lnTo>
                  <a:lnTo>
                    <a:pt x="2024380" y="146304"/>
                  </a:lnTo>
                  <a:lnTo>
                    <a:pt x="2039747" y="115443"/>
                  </a:lnTo>
                  <a:close/>
                </a:path>
                <a:path w="3321684" h="250825">
                  <a:moveTo>
                    <a:pt x="2047367" y="190119"/>
                  </a:moveTo>
                  <a:lnTo>
                    <a:pt x="1952498" y="190119"/>
                  </a:lnTo>
                  <a:lnTo>
                    <a:pt x="1952498" y="136144"/>
                  </a:lnTo>
                  <a:lnTo>
                    <a:pt x="1913255" y="136144"/>
                  </a:lnTo>
                  <a:lnTo>
                    <a:pt x="1913255" y="190119"/>
                  </a:lnTo>
                  <a:lnTo>
                    <a:pt x="1818767" y="190119"/>
                  </a:lnTo>
                  <a:lnTo>
                    <a:pt x="1818767" y="221996"/>
                  </a:lnTo>
                  <a:lnTo>
                    <a:pt x="2047367" y="221996"/>
                  </a:lnTo>
                  <a:lnTo>
                    <a:pt x="2047367" y="190119"/>
                  </a:lnTo>
                  <a:close/>
                </a:path>
                <a:path w="3321684" h="250825">
                  <a:moveTo>
                    <a:pt x="2205228" y="163449"/>
                  </a:moveTo>
                  <a:lnTo>
                    <a:pt x="2171954" y="135890"/>
                  </a:lnTo>
                  <a:lnTo>
                    <a:pt x="2153666" y="97282"/>
                  </a:lnTo>
                  <a:lnTo>
                    <a:pt x="2147951" y="53086"/>
                  </a:lnTo>
                  <a:lnTo>
                    <a:pt x="2147951" y="18542"/>
                  </a:lnTo>
                  <a:lnTo>
                    <a:pt x="2108835" y="18542"/>
                  </a:lnTo>
                  <a:lnTo>
                    <a:pt x="2108835" y="53086"/>
                  </a:lnTo>
                  <a:lnTo>
                    <a:pt x="2108454" y="64897"/>
                  </a:lnTo>
                  <a:lnTo>
                    <a:pt x="2099157" y="110070"/>
                  </a:lnTo>
                  <a:lnTo>
                    <a:pt x="2075738" y="147904"/>
                  </a:lnTo>
                  <a:lnTo>
                    <a:pt x="2047494" y="167513"/>
                  </a:lnTo>
                  <a:lnTo>
                    <a:pt x="2071497" y="199390"/>
                  </a:lnTo>
                  <a:lnTo>
                    <a:pt x="2106422" y="171323"/>
                  </a:lnTo>
                  <a:lnTo>
                    <a:pt x="2128647" y="130429"/>
                  </a:lnTo>
                  <a:lnTo>
                    <a:pt x="2132698" y="140868"/>
                  </a:lnTo>
                  <a:lnTo>
                    <a:pt x="2156066" y="176187"/>
                  </a:lnTo>
                  <a:lnTo>
                    <a:pt x="2181733" y="194437"/>
                  </a:lnTo>
                  <a:lnTo>
                    <a:pt x="2205228" y="163449"/>
                  </a:lnTo>
                  <a:close/>
                </a:path>
                <a:path w="3321684" h="250825">
                  <a:moveTo>
                    <a:pt x="2287143" y="94742"/>
                  </a:moveTo>
                  <a:lnTo>
                    <a:pt x="2251837" y="94742"/>
                  </a:lnTo>
                  <a:lnTo>
                    <a:pt x="2251837" y="0"/>
                  </a:lnTo>
                  <a:lnTo>
                    <a:pt x="2212594" y="0"/>
                  </a:lnTo>
                  <a:lnTo>
                    <a:pt x="2212594" y="250063"/>
                  </a:lnTo>
                  <a:lnTo>
                    <a:pt x="2251837" y="250063"/>
                  </a:lnTo>
                  <a:lnTo>
                    <a:pt x="2251837" y="127762"/>
                  </a:lnTo>
                  <a:lnTo>
                    <a:pt x="2287143" y="127762"/>
                  </a:lnTo>
                  <a:lnTo>
                    <a:pt x="2287143" y="94742"/>
                  </a:lnTo>
                  <a:close/>
                </a:path>
                <a:path w="3321684" h="250825">
                  <a:moveTo>
                    <a:pt x="2466340" y="187706"/>
                  </a:moveTo>
                  <a:lnTo>
                    <a:pt x="2463927" y="162941"/>
                  </a:lnTo>
                  <a:lnTo>
                    <a:pt x="2463698" y="160655"/>
                  </a:lnTo>
                  <a:lnTo>
                    <a:pt x="2463546" y="159004"/>
                  </a:lnTo>
                  <a:lnTo>
                    <a:pt x="2458212" y="159639"/>
                  </a:lnTo>
                  <a:lnTo>
                    <a:pt x="2446401" y="160655"/>
                  </a:lnTo>
                  <a:lnTo>
                    <a:pt x="2446401" y="58039"/>
                  </a:lnTo>
                  <a:lnTo>
                    <a:pt x="2460625" y="58039"/>
                  </a:lnTo>
                  <a:lnTo>
                    <a:pt x="2460625" y="26670"/>
                  </a:lnTo>
                  <a:lnTo>
                    <a:pt x="2411349" y="26670"/>
                  </a:lnTo>
                  <a:lnTo>
                    <a:pt x="2411349" y="58039"/>
                  </a:lnTo>
                  <a:lnTo>
                    <a:pt x="2411349" y="162560"/>
                  </a:lnTo>
                  <a:lnTo>
                    <a:pt x="2395474" y="162941"/>
                  </a:lnTo>
                  <a:lnTo>
                    <a:pt x="2395474" y="58039"/>
                  </a:lnTo>
                  <a:lnTo>
                    <a:pt x="2411349" y="58039"/>
                  </a:lnTo>
                  <a:lnTo>
                    <a:pt x="2411349" y="26670"/>
                  </a:lnTo>
                  <a:lnTo>
                    <a:pt x="2346452" y="26670"/>
                  </a:lnTo>
                  <a:lnTo>
                    <a:pt x="2346452" y="58039"/>
                  </a:lnTo>
                  <a:lnTo>
                    <a:pt x="2360676" y="58039"/>
                  </a:lnTo>
                  <a:lnTo>
                    <a:pt x="2360676" y="163703"/>
                  </a:lnTo>
                  <a:lnTo>
                    <a:pt x="2341880" y="163703"/>
                  </a:lnTo>
                  <a:lnTo>
                    <a:pt x="2346198" y="195580"/>
                  </a:lnTo>
                  <a:lnTo>
                    <a:pt x="2393505" y="194741"/>
                  </a:lnTo>
                  <a:lnTo>
                    <a:pt x="2436139" y="191947"/>
                  </a:lnTo>
                  <a:lnTo>
                    <a:pt x="2456573" y="189331"/>
                  </a:lnTo>
                  <a:lnTo>
                    <a:pt x="2466340" y="187706"/>
                  </a:lnTo>
                  <a:close/>
                </a:path>
                <a:path w="3321684" h="250825">
                  <a:moveTo>
                    <a:pt x="2512949" y="4699"/>
                  </a:moveTo>
                  <a:lnTo>
                    <a:pt x="2476627" y="4699"/>
                  </a:lnTo>
                  <a:lnTo>
                    <a:pt x="2476627" y="68326"/>
                  </a:lnTo>
                  <a:lnTo>
                    <a:pt x="2455164" y="68326"/>
                  </a:lnTo>
                  <a:lnTo>
                    <a:pt x="2455164" y="100203"/>
                  </a:lnTo>
                  <a:lnTo>
                    <a:pt x="2476627" y="100203"/>
                  </a:lnTo>
                  <a:lnTo>
                    <a:pt x="2476627" y="117094"/>
                  </a:lnTo>
                  <a:lnTo>
                    <a:pt x="2455164" y="117094"/>
                  </a:lnTo>
                  <a:lnTo>
                    <a:pt x="2455164" y="148971"/>
                  </a:lnTo>
                  <a:lnTo>
                    <a:pt x="2476627" y="148971"/>
                  </a:lnTo>
                  <a:lnTo>
                    <a:pt x="2476627" y="238633"/>
                  </a:lnTo>
                  <a:lnTo>
                    <a:pt x="2512949" y="238633"/>
                  </a:lnTo>
                  <a:lnTo>
                    <a:pt x="2512949" y="4699"/>
                  </a:lnTo>
                  <a:close/>
                </a:path>
                <a:path w="3321684" h="250825">
                  <a:moveTo>
                    <a:pt x="2564130" y="0"/>
                  </a:moveTo>
                  <a:lnTo>
                    <a:pt x="2526538" y="0"/>
                  </a:lnTo>
                  <a:lnTo>
                    <a:pt x="2526538" y="250063"/>
                  </a:lnTo>
                  <a:lnTo>
                    <a:pt x="2564130" y="250063"/>
                  </a:lnTo>
                  <a:lnTo>
                    <a:pt x="2564130" y="0"/>
                  </a:lnTo>
                  <a:close/>
                </a:path>
                <a:path w="3321684" h="250825">
                  <a:moveTo>
                    <a:pt x="2739390" y="166116"/>
                  </a:moveTo>
                  <a:lnTo>
                    <a:pt x="2704211" y="140970"/>
                  </a:lnTo>
                  <a:lnTo>
                    <a:pt x="2698089" y="132969"/>
                  </a:lnTo>
                  <a:lnTo>
                    <a:pt x="2697911" y="132740"/>
                  </a:lnTo>
                  <a:lnTo>
                    <a:pt x="2681833" y="95377"/>
                  </a:lnTo>
                  <a:lnTo>
                    <a:pt x="2678430" y="65405"/>
                  </a:lnTo>
                  <a:lnTo>
                    <a:pt x="2678430" y="55626"/>
                  </a:lnTo>
                  <a:lnTo>
                    <a:pt x="2728468" y="55626"/>
                  </a:lnTo>
                  <a:lnTo>
                    <a:pt x="2728468" y="23749"/>
                  </a:lnTo>
                  <a:lnTo>
                    <a:pt x="2587117" y="23749"/>
                  </a:lnTo>
                  <a:lnTo>
                    <a:pt x="2587117" y="55626"/>
                  </a:lnTo>
                  <a:lnTo>
                    <a:pt x="2638425" y="55626"/>
                  </a:lnTo>
                  <a:lnTo>
                    <a:pt x="2638425" y="65405"/>
                  </a:lnTo>
                  <a:lnTo>
                    <a:pt x="2632075" y="107696"/>
                  </a:lnTo>
                  <a:lnTo>
                    <a:pt x="2612009" y="145542"/>
                  </a:lnTo>
                  <a:lnTo>
                    <a:pt x="2576830" y="172466"/>
                  </a:lnTo>
                  <a:lnTo>
                    <a:pt x="2599182" y="203200"/>
                  </a:lnTo>
                  <a:lnTo>
                    <a:pt x="2636012" y="174879"/>
                  </a:lnTo>
                  <a:lnTo>
                    <a:pt x="2659126" y="132969"/>
                  </a:lnTo>
                  <a:lnTo>
                    <a:pt x="2663634" y="143446"/>
                  </a:lnTo>
                  <a:lnTo>
                    <a:pt x="2689872" y="179019"/>
                  </a:lnTo>
                  <a:lnTo>
                    <a:pt x="2718435" y="196977"/>
                  </a:lnTo>
                  <a:lnTo>
                    <a:pt x="2739390" y="166116"/>
                  </a:lnTo>
                  <a:close/>
                </a:path>
                <a:path w="3321684" h="250825">
                  <a:moveTo>
                    <a:pt x="2789301" y="0"/>
                  </a:moveTo>
                  <a:lnTo>
                    <a:pt x="2749804" y="0"/>
                  </a:lnTo>
                  <a:lnTo>
                    <a:pt x="2749804" y="250063"/>
                  </a:lnTo>
                  <a:lnTo>
                    <a:pt x="2789301" y="250063"/>
                  </a:lnTo>
                  <a:lnTo>
                    <a:pt x="2789301" y="0"/>
                  </a:lnTo>
                  <a:close/>
                </a:path>
                <a:path w="3321684" h="250825">
                  <a:moveTo>
                    <a:pt x="3086862" y="107315"/>
                  </a:moveTo>
                  <a:lnTo>
                    <a:pt x="3043301" y="96520"/>
                  </a:lnTo>
                  <a:lnTo>
                    <a:pt x="3010408" y="72009"/>
                  </a:lnTo>
                  <a:lnTo>
                    <a:pt x="3004947" y="58801"/>
                  </a:lnTo>
                  <a:lnTo>
                    <a:pt x="3077845" y="58801"/>
                  </a:lnTo>
                  <a:lnTo>
                    <a:pt x="3077845" y="28067"/>
                  </a:lnTo>
                  <a:lnTo>
                    <a:pt x="3003550" y="28067"/>
                  </a:lnTo>
                  <a:lnTo>
                    <a:pt x="3003550" y="508"/>
                  </a:lnTo>
                  <a:lnTo>
                    <a:pt x="2964307" y="508"/>
                  </a:lnTo>
                  <a:lnTo>
                    <a:pt x="2964307" y="28067"/>
                  </a:lnTo>
                  <a:lnTo>
                    <a:pt x="2890520" y="28067"/>
                  </a:lnTo>
                  <a:lnTo>
                    <a:pt x="2890520" y="58801"/>
                  </a:lnTo>
                  <a:lnTo>
                    <a:pt x="2963545" y="58801"/>
                  </a:lnTo>
                  <a:lnTo>
                    <a:pt x="2961894" y="65532"/>
                  </a:lnTo>
                  <a:lnTo>
                    <a:pt x="2933052" y="92494"/>
                  </a:lnTo>
                  <a:lnTo>
                    <a:pt x="2893530" y="105511"/>
                  </a:lnTo>
                  <a:lnTo>
                    <a:pt x="2880995" y="107315"/>
                  </a:lnTo>
                  <a:lnTo>
                    <a:pt x="2895092" y="137795"/>
                  </a:lnTo>
                  <a:lnTo>
                    <a:pt x="2938043" y="128079"/>
                  </a:lnTo>
                  <a:lnTo>
                    <a:pt x="2977527" y="103238"/>
                  </a:lnTo>
                  <a:lnTo>
                    <a:pt x="2984246" y="95377"/>
                  </a:lnTo>
                  <a:lnTo>
                    <a:pt x="2990951" y="103174"/>
                  </a:lnTo>
                  <a:lnTo>
                    <a:pt x="3030194" y="128079"/>
                  </a:lnTo>
                  <a:lnTo>
                    <a:pt x="3072765" y="137795"/>
                  </a:lnTo>
                  <a:lnTo>
                    <a:pt x="3086862" y="107315"/>
                  </a:lnTo>
                  <a:close/>
                </a:path>
                <a:path w="3321684" h="250825">
                  <a:moveTo>
                    <a:pt x="3098292" y="149225"/>
                  </a:moveTo>
                  <a:lnTo>
                    <a:pt x="2870327" y="149225"/>
                  </a:lnTo>
                  <a:lnTo>
                    <a:pt x="2870327" y="181102"/>
                  </a:lnTo>
                  <a:lnTo>
                    <a:pt x="2964307" y="181102"/>
                  </a:lnTo>
                  <a:lnTo>
                    <a:pt x="2964307" y="250317"/>
                  </a:lnTo>
                  <a:lnTo>
                    <a:pt x="3003550" y="250317"/>
                  </a:lnTo>
                  <a:lnTo>
                    <a:pt x="3003550" y="181102"/>
                  </a:lnTo>
                  <a:lnTo>
                    <a:pt x="3098292" y="181102"/>
                  </a:lnTo>
                  <a:lnTo>
                    <a:pt x="3098292" y="149225"/>
                  </a:lnTo>
                  <a:close/>
                </a:path>
                <a:path w="3321684" h="250825">
                  <a:moveTo>
                    <a:pt x="3263011" y="119888"/>
                  </a:moveTo>
                  <a:lnTo>
                    <a:pt x="3229102" y="102108"/>
                  </a:lnTo>
                  <a:lnTo>
                    <a:pt x="3207931" y="69659"/>
                  </a:lnTo>
                  <a:lnTo>
                    <a:pt x="3204718" y="48260"/>
                  </a:lnTo>
                  <a:lnTo>
                    <a:pt x="3252724" y="48260"/>
                  </a:lnTo>
                  <a:lnTo>
                    <a:pt x="3252724" y="16891"/>
                  </a:lnTo>
                  <a:lnTo>
                    <a:pt x="3115691" y="16891"/>
                  </a:lnTo>
                  <a:lnTo>
                    <a:pt x="3115691" y="48260"/>
                  </a:lnTo>
                  <a:lnTo>
                    <a:pt x="3164967" y="48260"/>
                  </a:lnTo>
                  <a:lnTo>
                    <a:pt x="3164649" y="55943"/>
                  </a:lnTo>
                  <a:lnTo>
                    <a:pt x="3151162" y="92798"/>
                  </a:lnTo>
                  <a:lnTo>
                    <a:pt x="3115437" y="120523"/>
                  </a:lnTo>
                  <a:lnTo>
                    <a:pt x="3105277" y="124206"/>
                  </a:lnTo>
                  <a:lnTo>
                    <a:pt x="3125470" y="154940"/>
                  </a:lnTo>
                  <a:lnTo>
                    <a:pt x="3162173" y="134620"/>
                  </a:lnTo>
                  <a:lnTo>
                    <a:pt x="3185668" y="103505"/>
                  </a:lnTo>
                  <a:lnTo>
                    <a:pt x="3190138" y="111353"/>
                  </a:lnTo>
                  <a:lnTo>
                    <a:pt x="3223958" y="142481"/>
                  </a:lnTo>
                  <a:lnTo>
                    <a:pt x="3242818" y="150368"/>
                  </a:lnTo>
                  <a:lnTo>
                    <a:pt x="3263011" y="119888"/>
                  </a:lnTo>
                  <a:close/>
                </a:path>
                <a:path w="3321684" h="250825">
                  <a:moveTo>
                    <a:pt x="3315081" y="254"/>
                  </a:moveTo>
                  <a:lnTo>
                    <a:pt x="3275838" y="254"/>
                  </a:lnTo>
                  <a:lnTo>
                    <a:pt x="3275838" y="180086"/>
                  </a:lnTo>
                  <a:lnTo>
                    <a:pt x="3315081" y="180086"/>
                  </a:lnTo>
                  <a:lnTo>
                    <a:pt x="3315081" y="254"/>
                  </a:lnTo>
                  <a:close/>
                </a:path>
                <a:path w="3321684" h="250825">
                  <a:moveTo>
                    <a:pt x="3321304" y="214630"/>
                  </a:moveTo>
                  <a:lnTo>
                    <a:pt x="3185414" y="214630"/>
                  </a:lnTo>
                  <a:lnTo>
                    <a:pt x="3185414" y="163957"/>
                  </a:lnTo>
                  <a:lnTo>
                    <a:pt x="3145663" y="163957"/>
                  </a:lnTo>
                  <a:lnTo>
                    <a:pt x="3145663" y="245999"/>
                  </a:lnTo>
                  <a:lnTo>
                    <a:pt x="3321304" y="245999"/>
                  </a:lnTo>
                  <a:lnTo>
                    <a:pt x="3321304" y="21463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0723" y="2889504"/>
            <a:ext cx="132079" cy="132207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481064" y="2836671"/>
            <a:ext cx="876300" cy="222885"/>
          </a:xfrm>
          <a:custGeom>
            <a:avLst/>
            <a:gdLst/>
            <a:ahLst/>
            <a:cxnLst/>
            <a:rect l="l" t="t" r="r" b="b"/>
            <a:pathLst>
              <a:path w="876300" h="222885">
                <a:moveTo>
                  <a:pt x="133477" y="201549"/>
                </a:moveTo>
                <a:lnTo>
                  <a:pt x="96494" y="133731"/>
                </a:lnTo>
                <a:lnTo>
                  <a:pt x="93726" y="128651"/>
                </a:lnTo>
                <a:lnTo>
                  <a:pt x="101409" y="125158"/>
                </a:lnTo>
                <a:lnTo>
                  <a:pt x="108089" y="120789"/>
                </a:lnTo>
                <a:lnTo>
                  <a:pt x="113741" y="115544"/>
                </a:lnTo>
                <a:lnTo>
                  <a:pt x="117868" y="110109"/>
                </a:lnTo>
                <a:lnTo>
                  <a:pt x="118364" y="109474"/>
                </a:lnTo>
                <a:lnTo>
                  <a:pt x="121932" y="102577"/>
                </a:lnTo>
                <a:lnTo>
                  <a:pt x="124472" y="95021"/>
                </a:lnTo>
                <a:lnTo>
                  <a:pt x="125984" y="86817"/>
                </a:lnTo>
                <a:lnTo>
                  <a:pt x="126492" y="77978"/>
                </a:lnTo>
                <a:lnTo>
                  <a:pt x="126060" y="69938"/>
                </a:lnTo>
                <a:lnTo>
                  <a:pt x="105371" y="32791"/>
                </a:lnTo>
                <a:lnTo>
                  <a:pt x="98933" y="28829"/>
                </a:lnTo>
                <a:lnTo>
                  <a:pt x="98933" y="77978"/>
                </a:lnTo>
                <a:lnTo>
                  <a:pt x="98450" y="85255"/>
                </a:lnTo>
                <a:lnTo>
                  <a:pt x="61455" y="110109"/>
                </a:lnTo>
                <a:lnTo>
                  <a:pt x="27432" y="110109"/>
                </a:lnTo>
                <a:lnTo>
                  <a:pt x="27432" y="44958"/>
                </a:lnTo>
                <a:lnTo>
                  <a:pt x="61455" y="44958"/>
                </a:lnTo>
                <a:lnTo>
                  <a:pt x="96824" y="64249"/>
                </a:lnTo>
                <a:lnTo>
                  <a:pt x="98933" y="77978"/>
                </a:lnTo>
                <a:lnTo>
                  <a:pt x="98933" y="28829"/>
                </a:lnTo>
                <a:lnTo>
                  <a:pt x="91541" y="25742"/>
                </a:lnTo>
                <a:lnTo>
                  <a:pt x="83286" y="23495"/>
                </a:lnTo>
                <a:lnTo>
                  <a:pt x="74155" y="22123"/>
                </a:lnTo>
                <a:lnTo>
                  <a:pt x="64135" y="21590"/>
                </a:lnTo>
                <a:lnTo>
                  <a:pt x="0" y="21590"/>
                </a:lnTo>
                <a:lnTo>
                  <a:pt x="0" y="201549"/>
                </a:lnTo>
                <a:lnTo>
                  <a:pt x="27432" y="201549"/>
                </a:lnTo>
                <a:lnTo>
                  <a:pt x="27432" y="133731"/>
                </a:lnTo>
                <a:lnTo>
                  <a:pt x="65913" y="133731"/>
                </a:lnTo>
                <a:lnTo>
                  <a:pt x="102489" y="201549"/>
                </a:lnTo>
                <a:lnTo>
                  <a:pt x="133477" y="201549"/>
                </a:lnTo>
                <a:close/>
              </a:path>
              <a:path w="876300" h="222885">
                <a:moveTo>
                  <a:pt x="286512" y="201549"/>
                </a:moveTo>
                <a:lnTo>
                  <a:pt x="274535" y="187071"/>
                </a:lnTo>
                <a:lnTo>
                  <a:pt x="270014" y="181610"/>
                </a:lnTo>
                <a:lnTo>
                  <a:pt x="260985" y="170688"/>
                </a:lnTo>
                <a:lnTo>
                  <a:pt x="264922" y="165735"/>
                </a:lnTo>
                <a:lnTo>
                  <a:pt x="268351" y="159131"/>
                </a:lnTo>
                <a:lnTo>
                  <a:pt x="271081" y="151384"/>
                </a:lnTo>
                <a:lnTo>
                  <a:pt x="271272" y="150876"/>
                </a:lnTo>
                <a:lnTo>
                  <a:pt x="273189" y="144221"/>
                </a:lnTo>
                <a:lnTo>
                  <a:pt x="274599" y="136804"/>
                </a:lnTo>
                <a:lnTo>
                  <a:pt x="275475" y="128651"/>
                </a:lnTo>
                <a:lnTo>
                  <a:pt x="275844" y="119761"/>
                </a:lnTo>
                <a:lnTo>
                  <a:pt x="251968" y="119761"/>
                </a:lnTo>
                <a:lnTo>
                  <a:pt x="251891" y="126492"/>
                </a:lnTo>
                <a:lnTo>
                  <a:pt x="251333" y="131445"/>
                </a:lnTo>
                <a:lnTo>
                  <a:pt x="250050" y="136804"/>
                </a:lnTo>
                <a:lnTo>
                  <a:pt x="248666" y="141986"/>
                </a:lnTo>
                <a:lnTo>
                  <a:pt x="246888" y="146939"/>
                </a:lnTo>
                <a:lnTo>
                  <a:pt x="244602" y="151384"/>
                </a:lnTo>
                <a:lnTo>
                  <a:pt x="229616" y="133502"/>
                </a:lnTo>
                <a:lnTo>
                  <a:pt x="229616" y="169672"/>
                </a:lnTo>
                <a:lnTo>
                  <a:pt x="225044" y="173609"/>
                </a:lnTo>
                <a:lnTo>
                  <a:pt x="219964" y="176530"/>
                </a:lnTo>
                <a:lnTo>
                  <a:pt x="209296" y="180594"/>
                </a:lnTo>
                <a:lnTo>
                  <a:pt x="203835" y="181610"/>
                </a:lnTo>
                <a:lnTo>
                  <a:pt x="191770" y="181610"/>
                </a:lnTo>
                <a:lnTo>
                  <a:pt x="170307" y="167386"/>
                </a:lnTo>
                <a:lnTo>
                  <a:pt x="167640" y="163068"/>
                </a:lnTo>
                <a:lnTo>
                  <a:pt x="166230" y="158242"/>
                </a:lnTo>
                <a:lnTo>
                  <a:pt x="166116" y="150114"/>
                </a:lnTo>
                <a:lnTo>
                  <a:pt x="167513" y="146177"/>
                </a:lnTo>
                <a:lnTo>
                  <a:pt x="170307" y="141351"/>
                </a:lnTo>
                <a:lnTo>
                  <a:pt x="173101" y="136398"/>
                </a:lnTo>
                <a:lnTo>
                  <a:pt x="177927" y="131318"/>
                </a:lnTo>
                <a:lnTo>
                  <a:pt x="189357" y="122555"/>
                </a:lnTo>
                <a:lnTo>
                  <a:pt x="229616" y="169672"/>
                </a:lnTo>
                <a:lnTo>
                  <a:pt x="229616" y="133502"/>
                </a:lnTo>
                <a:lnTo>
                  <a:pt x="220446" y="122555"/>
                </a:lnTo>
                <a:lnTo>
                  <a:pt x="208534" y="108331"/>
                </a:lnTo>
                <a:lnTo>
                  <a:pt x="220980" y="99441"/>
                </a:lnTo>
                <a:lnTo>
                  <a:pt x="228473" y="93980"/>
                </a:lnTo>
                <a:lnTo>
                  <a:pt x="231444" y="90932"/>
                </a:lnTo>
                <a:lnTo>
                  <a:pt x="234315" y="88011"/>
                </a:lnTo>
                <a:lnTo>
                  <a:pt x="238506" y="81407"/>
                </a:lnTo>
                <a:lnTo>
                  <a:pt x="242570" y="74930"/>
                </a:lnTo>
                <a:lnTo>
                  <a:pt x="244729" y="67437"/>
                </a:lnTo>
                <a:lnTo>
                  <a:pt x="244729" y="51689"/>
                </a:lnTo>
                <a:lnTo>
                  <a:pt x="242951" y="45212"/>
                </a:lnTo>
                <a:lnTo>
                  <a:pt x="240906" y="41783"/>
                </a:lnTo>
                <a:lnTo>
                  <a:pt x="239395" y="39243"/>
                </a:lnTo>
                <a:lnTo>
                  <a:pt x="235839" y="33401"/>
                </a:lnTo>
                <a:lnTo>
                  <a:pt x="230759" y="28702"/>
                </a:lnTo>
                <a:lnTo>
                  <a:pt x="224028" y="25146"/>
                </a:lnTo>
                <a:lnTo>
                  <a:pt x="220726" y="23304"/>
                </a:lnTo>
                <a:lnTo>
                  <a:pt x="220726" y="56769"/>
                </a:lnTo>
                <a:lnTo>
                  <a:pt x="220599" y="64897"/>
                </a:lnTo>
                <a:lnTo>
                  <a:pt x="204978" y="83185"/>
                </a:lnTo>
                <a:lnTo>
                  <a:pt x="194056" y="90932"/>
                </a:lnTo>
                <a:lnTo>
                  <a:pt x="179476" y="58928"/>
                </a:lnTo>
                <a:lnTo>
                  <a:pt x="180340" y="55753"/>
                </a:lnTo>
                <a:lnTo>
                  <a:pt x="183896" y="49403"/>
                </a:lnTo>
                <a:lnTo>
                  <a:pt x="186436" y="46863"/>
                </a:lnTo>
                <a:lnTo>
                  <a:pt x="189611" y="44831"/>
                </a:lnTo>
                <a:lnTo>
                  <a:pt x="192659" y="42799"/>
                </a:lnTo>
                <a:lnTo>
                  <a:pt x="196342" y="41783"/>
                </a:lnTo>
                <a:lnTo>
                  <a:pt x="204597" y="41783"/>
                </a:lnTo>
                <a:lnTo>
                  <a:pt x="220726" y="56769"/>
                </a:lnTo>
                <a:lnTo>
                  <a:pt x="220726" y="23304"/>
                </a:lnTo>
                <a:lnTo>
                  <a:pt x="217424" y="21463"/>
                </a:lnTo>
                <a:lnTo>
                  <a:pt x="209423" y="19685"/>
                </a:lnTo>
                <a:lnTo>
                  <a:pt x="200025" y="19558"/>
                </a:lnTo>
                <a:lnTo>
                  <a:pt x="190881" y="19685"/>
                </a:lnTo>
                <a:lnTo>
                  <a:pt x="182880" y="21463"/>
                </a:lnTo>
                <a:lnTo>
                  <a:pt x="176149" y="25146"/>
                </a:lnTo>
                <a:lnTo>
                  <a:pt x="169291" y="28829"/>
                </a:lnTo>
                <a:lnTo>
                  <a:pt x="164084" y="33782"/>
                </a:lnTo>
                <a:lnTo>
                  <a:pt x="158788" y="42799"/>
                </a:lnTo>
                <a:lnTo>
                  <a:pt x="156591" y="46609"/>
                </a:lnTo>
                <a:lnTo>
                  <a:pt x="154686" y="53975"/>
                </a:lnTo>
                <a:lnTo>
                  <a:pt x="154686" y="70358"/>
                </a:lnTo>
                <a:lnTo>
                  <a:pt x="156591" y="77724"/>
                </a:lnTo>
                <a:lnTo>
                  <a:pt x="160274" y="84582"/>
                </a:lnTo>
                <a:lnTo>
                  <a:pt x="163830" y="91313"/>
                </a:lnTo>
                <a:lnTo>
                  <a:pt x="168656" y="98171"/>
                </a:lnTo>
                <a:lnTo>
                  <a:pt x="174485" y="104902"/>
                </a:lnTo>
                <a:lnTo>
                  <a:pt x="166992" y="110045"/>
                </a:lnTo>
                <a:lnTo>
                  <a:pt x="142189" y="139001"/>
                </a:lnTo>
                <a:lnTo>
                  <a:pt x="139700" y="153797"/>
                </a:lnTo>
                <a:lnTo>
                  <a:pt x="140144" y="160858"/>
                </a:lnTo>
                <a:lnTo>
                  <a:pt x="160756" y="193840"/>
                </a:lnTo>
                <a:lnTo>
                  <a:pt x="198120" y="203962"/>
                </a:lnTo>
                <a:lnTo>
                  <a:pt x="206375" y="204089"/>
                </a:lnTo>
                <a:lnTo>
                  <a:pt x="214757" y="202692"/>
                </a:lnTo>
                <a:lnTo>
                  <a:pt x="231140" y="197104"/>
                </a:lnTo>
                <a:lnTo>
                  <a:pt x="238252" y="192913"/>
                </a:lnTo>
                <a:lnTo>
                  <a:pt x="244602" y="187071"/>
                </a:lnTo>
                <a:lnTo>
                  <a:pt x="256794" y="201549"/>
                </a:lnTo>
                <a:lnTo>
                  <a:pt x="286512" y="201549"/>
                </a:lnTo>
                <a:close/>
              </a:path>
              <a:path w="876300" h="222885">
                <a:moveTo>
                  <a:pt x="442087" y="111252"/>
                </a:moveTo>
                <a:lnTo>
                  <a:pt x="431927" y="63246"/>
                </a:lnTo>
                <a:lnTo>
                  <a:pt x="415036" y="41325"/>
                </a:lnTo>
                <a:lnTo>
                  <a:pt x="415036" y="111252"/>
                </a:lnTo>
                <a:lnTo>
                  <a:pt x="414083" y="126403"/>
                </a:lnTo>
                <a:lnTo>
                  <a:pt x="391337" y="167906"/>
                </a:lnTo>
                <a:lnTo>
                  <a:pt x="354076" y="177673"/>
                </a:lnTo>
                <a:lnTo>
                  <a:pt x="324612" y="177673"/>
                </a:lnTo>
                <a:lnTo>
                  <a:pt x="324612" y="45466"/>
                </a:lnTo>
                <a:lnTo>
                  <a:pt x="355600" y="45466"/>
                </a:lnTo>
                <a:lnTo>
                  <a:pt x="400050" y="62484"/>
                </a:lnTo>
                <a:lnTo>
                  <a:pt x="415036" y="111252"/>
                </a:lnTo>
                <a:lnTo>
                  <a:pt x="415036" y="41325"/>
                </a:lnTo>
                <a:lnTo>
                  <a:pt x="370154" y="22339"/>
                </a:lnTo>
                <a:lnTo>
                  <a:pt x="357378" y="21590"/>
                </a:lnTo>
                <a:lnTo>
                  <a:pt x="297180" y="21590"/>
                </a:lnTo>
                <a:lnTo>
                  <a:pt x="297180" y="201549"/>
                </a:lnTo>
                <a:lnTo>
                  <a:pt x="355600" y="201549"/>
                </a:lnTo>
                <a:lnTo>
                  <a:pt x="402336" y="190627"/>
                </a:lnTo>
                <a:lnTo>
                  <a:pt x="419112" y="177673"/>
                </a:lnTo>
                <a:lnTo>
                  <a:pt x="419341" y="177469"/>
                </a:lnTo>
                <a:lnTo>
                  <a:pt x="439508" y="137452"/>
                </a:lnTo>
                <a:lnTo>
                  <a:pt x="441439" y="124853"/>
                </a:lnTo>
                <a:lnTo>
                  <a:pt x="442087" y="111252"/>
                </a:lnTo>
                <a:close/>
              </a:path>
              <a:path w="876300" h="222885">
                <a:moveTo>
                  <a:pt x="601599" y="4191"/>
                </a:moveTo>
                <a:lnTo>
                  <a:pt x="579247" y="4191"/>
                </a:lnTo>
                <a:lnTo>
                  <a:pt x="579247" y="52451"/>
                </a:lnTo>
                <a:lnTo>
                  <a:pt x="579247" y="71501"/>
                </a:lnTo>
                <a:lnTo>
                  <a:pt x="579247" y="120523"/>
                </a:lnTo>
                <a:lnTo>
                  <a:pt x="551815" y="120523"/>
                </a:lnTo>
                <a:lnTo>
                  <a:pt x="552450" y="116713"/>
                </a:lnTo>
                <a:lnTo>
                  <a:pt x="552831" y="112903"/>
                </a:lnTo>
                <a:lnTo>
                  <a:pt x="553085" y="108839"/>
                </a:lnTo>
                <a:lnTo>
                  <a:pt x="553466" y="104775"/>
                </a:lnTo>
                <a:lnTo>
                  <a:pt x="553593" y="87376"/>
                </a:lnTo>
                <a:lnTo>
                  <a:pt x="552958" y="79121"/>
                </a:lnTo>
                <a:lnTo>
                  <a:pt x="551815" y="71501"/>
                </a:lnTo>
                <a:lnTo>
                  <a:pt x="579247" y="71501"/>
                </a:lnTo>
                <a:lnTo>
                  <a:pt x="579247" y="52451"/>
                </a:lnTo>
                <a:lnTo>
                  <a:pt x="546862" y="52451"/>
                </a:lnTo>
                <a:lnTo>
                  <a:pt x="543521" y="44577"/>
                </a:lnTo>
                <a:lnTo>
                  <a:pt x="540943" y="40005"/>
                </a:lnTo>
                <a:lnTo>
                  <a:pt x="539623" y="37680"/>
                </a:lnTo>
                <a:lnTo>
                  <a:pt x="535139" y="31762"/>
                </a:lnTo>
                <a:lnTo>
                  <a:pt x="532003" y="28676"/>
                </a:lnTo>
                <a:lnTo>
                  <a:pt x="532003" y="96139"/>
                </a:lnTo>
                <a:lnTo>
                  <a:pt x="531469" y="108839"/>
                </a:lnTo>
                <a:lnTo>
                  <a:pt x="519938" y="147320"/>
                </a:lnTo>
                <a:lnTo>
                  <a:pt x="505079" y="152273"/>
                </a:lnTo>
                <a:lnTo>
                  <a:pt x="496824" y="152146"/>
                </a:lnTo>
                <a:lnTo>
                  <a:pt x="479285" y="108839"/>
                </a:lnTo>
                <a:lnTo>
                  <a:pt x="478790" y="96139"/>
                </a:lnTo>
                <a:lnTo>
                  <a:pt x="479285" y="83502"/>
                </a:lnTo>
                <a:lnTo>
                  <a:pt x="490474" y="44958"/>
                </a:lnTo>
                <a:lnTo>
                  <a:pt x="505079" y="40005"/>
                </a:lnTo>
                <a:lnTo>
                  <a:pt x="513461" y="40132"/>
                </a:lnTo>
                <a:lnTo>
                  <a:pt x="531469" y="83502"/>
                </a:lnTo>
                <a:lnTo>
                  <a:pt x="532003" y="96139"/>
                </a:lnTo>
                <a:lnTo>
                  <a:pt x="532003" y="28676"/>
                </a:lnTo>
                <a:lnTo>
                  <a:pt x="505079" y="17907"/>
                </a:lnTo>
                <a:lnTo>
                  <a:pt x="498055" y="18491"/>
                </a:lnTo>
                <a:lnTo>
                  <a:pt x="466407" y="46101"/>
                </a:lnTo>
                <a:lnTo>
                  <a:pt x="457568" y="84455"/>
                </a:lnTo>
                <a:lnTo>
                  <a:pt x="457200" y="96139"/>
                </a:lnTo>
                <a:lnTo>
                  <a:pt x="457568" y="107835"/>
                </a:lnTo>
                <a:lnTo>
                  <a:pt x="466407" y="146316"/>
                </a:lnTo>
                <a:lnTo>
                  <a:pt x="498055" y="174142"/>
                </a:lnTo>
                <a:lnTo>
                  <a:pt x="505079" y="174752"/>
                </a:lnTo>
                <a:lnTo>
                  <a:pt x="512051" y="174129"/>
                </a:lnTo>
                <a:lnTo>
                  <a:pt x="543534" y="147789"/>
                </a:lnTo>
                <a:lnTo>
                  <a:pt x="546862" y="139954"/>
                </a:lnTo>
                <a:lnTo>
                  <a:pt x="579247" y="139954"/>
                </a:lnTo>
                <a:lnTo>
                  <a:pt x="579247" y="211709"/>
                </a:lnTo>
                <a:lnTo>
                  <a:pt x="601599" y="211709"/>
                </a:lnTo>
                <a:lnTo>
                  <a:pt x="601599" y="139954"/>
                </a:lnTo>
                <a:lnTo>
                  <a:pt x="601599" y="120523"/>
                </a:lnTo>
                <a:lnTo>
                  <a:pt x="601599" y="71501"/>
                </a:lnTo>
                <a:lnTo>
                  <a:pt x="601599" y="52451"/>
                </a:lnTo>
                <a:lnTo>
                  <a:pt x="601599" y="4191"/>
                </a:lnTo>
                <a:close/>
              </a:path>
              <a:path w="876300" h="222885">
                <a:moveTo>
                  <a:pt x="646303" y="0"/>
                </a:moveTo>
                <a:lnTo>
                  <a:pt x="623697" y="0"/>
                </a:lnTo>
                <a:lnTo>
                  <a:pt x="623697" y="222631"/>
                </a:lnTo>
                <a:lnTo>
                  <a:pt x="646303" y="222631"/>
                </a:lnTo>
                <a:lnTo>
                  <a:pt x="646303" y="0"/>
                </a:lnTo>
                <a:close/>
              </a:path>
              <a:path w="876300" h="222885">
                <a:moveTo>
                  <a:pt x="798957" y="163068"/>
                </a:moveTo>
                <a:lnTo>
                  <a:pt x="797572" y="150876"/>
                </a:lnTo>
                <a:lnTo>
                  <a:pt x="796798" y="143891"/>
                </a:lnTo>
                <a:lnTo>
                  <a:pt x="788784" y="145084"/>
                </a:lnTo>
                <a:lnTo>
                  <a:pt x="750125" y="149275"/>
                </a:lnTo>
                <a:lnTo>
                  <a:pt x="699770" y="150876"/>
                </a:lnTo>
                <a:lnTo>
                  <a:pt x="699770" y="100838"/>
                </a:lnTo>
                <a:lnTo>
                  <a:pt x="776351" y="100838"/>
                </a:lnTo>
                <a:lnTo>
                  <a:pt x="776351" y="82042"/>
                </a:lnTo>
                <a:lnTo>
                  <a:pt x="699770" y="82042"/>
                </a:lnTo>
                <a:lnTo>
                  <a:pt x="699770" y="38989"/>
                </a:lnTo>
                <a:lnTo>
                  <a:pt x="780796" y="38989"/>
                </a:lnTo>
                <a:lnTo>
                  <a:pt x="780796" y="19558"/>
                </a:lnTo>
                <a:lnTo>
                  <a:pt x="675894" y="19558"/>
                </a:lnTo>
                <a:lnTo>
                  <a:pt x="675894" y="169926"/>
                </a:lnTo>
                <a:lnTo>
                  <a:pt x="693801" y="169926"/>
                </a:lnTo>
                <a:lnTo>
                  <a:pt x="713486" y="169824"/>
                </a:lnTo>
                <a:lnTo>
                  <a:pt x="757288" y="168084"/>
                </a:lnTo>
                <a:lnTo>
                  <a:pt x="790498" y="164350"/>
                </a:lnTo>
                <a:lnTo>
                  <a:pt x="798957" y="163068"/>
                </a:lnTo>
                <a:close/>
              </a:path>
              <a:path w="876300" h="222885">
                <a:moveTo>
                  <a:pt x="875792" y="87757"/>
                </a:moveTo>
                <a:lnTo>
                  <a:pt x="839978" y="87757"/>
                </a:lnTo>
                <a:lnTo>
                  <a:pt x="839978" y="0"/>
                </a:lnTo>
                <a:lnTo>
                  <a:pt x="816356" y="0"/>
                </a:lnTo>
                <a:lnTo>
                  <a:pt x="816356" y="222631"/>
                </a:lnTo>
                <a:lnTo>
                  <a:pt x="839978" y="222631"/>
                </a:lnTo>
                <a:lnTo>
                  <a:pt x="839978" y="107569"/>
                </a:lnTo>
                <a:lnTo>
                  <a:pt x="875792" y="107569"/>
                </a:lnTo>
                <a:lnTo>
                  <a:pt x="875792" y="8775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06893" y="2836926"/>
            <a:ext cx="402590" cy="217804"/>
          </a:xfrm>
          <a:custGeom>
            <a:avLst/>
            <a:gdLst/>
            <a:ahLst/>
            <a:cxnLst/>
            <a:rect l="l" t="t" r="r" b="b"/>
            <a:pathLst>
              <a:path w="402590" h="217805">
                <a:moveTo>
                  <a:pt x="64388" y="148336"/>
                </a:moveTo>
                <a:lnTo>
                  <a:pt x="40766" y="148336"/>
                </a:lnTo>
                <a:lnTo>
                  <a:pt x="40766" y="217677"/>
                </a:lnTo>
                <a:lnTo>
                  <a:pt x="191388" y="217677"/>
                </a:lnTo>
                <a:lnTo>
                  <a:pt x="191388" y="198500"/>
                </a:lnTo>
                <a:lnTo>
                  <a:pt x="64388" y="198500"/>
                </a:lnTo>
                <a:lnTo>
                  <a:pt x="64388" y="148336"/>
                </a:lnTo>
                <a:close/>
              </a:path>
              <a:path w="402590" h="217805">
                <a:moveTo>
                  <a:pt x="185420" y="0"/>
                </a:moveTo>
                <a:lnTo>
                  <a:pt x="161798" y="0"/>
                </a:lnTo>
                <a:lnTo>
                  <a:pt x="161798" y="60071"/>
                </a:lnTo>
                <a:lnTo>
                  <a:pt x="119252" y="60071"/>
                </a:lnTo>
                <a:lnTo>
                  <a:pt x="119252" y="79248"/>
                </a:lnTo>
                <a:lnTo>
                  <a:pt x="161798" y="79248"/>
                </a:lnTo>
                <a:lnTo>
                  <a:pt x="161798" y="162940"/>
                </a:lnTo>
                <a:lnTo>
                  <a:pt x="185420" y="162940"/>
                </a:lnTo>
                <a:lnTo>
                  <a:pt x="185420" y="0"/>
                </a:lnTo>
                <a:close/>
              </a:path>
              <a:path w="402590" h="217805">
                <a:moveTo>
                  <a:pt x="79501" y="36195"/>
                </a:moveTo>
                <a:lnTo>
                  <a:pt x="55372" y="36195"/>
                </a:lnTo>
                <a:lnTo>
                  <a:pt x="55372" y="44958"/>
                </a:lnTo>
                <a:lnTo>
                  <a:pt x="54945" y="52581"/>
                </a:lnTo>
                <a:lnTo>
                  <a:pt x="35425" y="93872"/>
                </a:lnTo>
                <a:lnTo>
                  <a:pt x="0" y="116586"/>
                </a:lnTo>
                <a:lnTo>
                  <a:pt x="12191" y="135636"/>
                </a:lnTo>
                <a:lnTo>
                  <a:pt x="46354" y="114426"/>
                </a:lnTo>
                <a:lnTo>
                  <a:pt x="67817" y="81914"/>
                </a:lnTo>
                <a:lnTo>
                  <a:pt x="91922" y="81914"/>
                </a:lnTo>
                <a:lnTo>
                  <a:pt x="79501" y="44958"/>
                </a:lnTo>
                <a:lnTo>
                  <a:pt x="79501" y="36195"/>
                </a:lnTo>
                <a:close/>
              </a:path>
              <a:path w="402590" h="217805">
                <a:moveTo>
                  <a:pt x="91922" y="81914"/>
                </a:moveTo>
                <a:lnTo>
                  <a:pt x="67817" y="81914"/>
                </a:lnTo>
                <a:lnTo>
                  <a:pt x="71913" y="90035"/>
                </a:lnTo>
                <a:lnTo>
                  <a:pt x="103568" y="122491"/>
                </a:lnTo>
                <a:lnTo>
                  <a:pt x="121030" y="130683"/>
                </a:lnTo>
                <a:lnTo>
                  <a:pt x="133223" y="111760"/>
                </a:lnTo>
                <a:lnTo>
                  <a:pt x="125128" y="108614"/>
                </a:lnTo>
                <a:lnTo>
                  <a:pt x="117617" y="104886"/>
                </a:lnTo>
                <a:lnTo>
                  <a:pt x="110702" y="100562"/>
                </a:lnTo>
                <a:lnTo>
                  <a:pt x="104394" y="95631"/>
                </a:lnTo>
                <a:lnTo>
                  <a:pt x="98748" y="90298"/>
                </a:lnTo>
                <a:lnTo>
                  <a:pt x="93805" y="84597"/>
                </a:lnTo>
                <a:lnTo>
                  <a:pt x="91922" y="81914"/>
                </a:lnTo>
                <a:close/>
              </a:path>
              <a:path w="402590" h="217805">
                <a:moveTo>
                  <a:pt x="127253" y="16890"/>
                </a:moveTo>
                <a:lnTo>
                  <a:pt x="7238" y="16890"/>
                </a:lnTo>
                <a:lnTo>
                  <a:pt x="7238" y="36195"/>
                </a:lnTo>
                <a:lnTo>
                  <a:pt x="127253" y="36195"/>
                </a:lnTo>
                <a:lnTo>
                  <a:pt x="127253" y="16890"/>
                </a:lnTo>
                <a:close/>
              </a:path>
              <a:path w="402590" h="217805">
                <a:moveTo>
                  <a:pt x="275716" y="147320"/>
                </a:moveTo>
                <a:lnTo>
                  <a:pt x="251840" y="147320"/>
                </a:lnTo>
                <a:lnTo>
                  <a:pt x="251840" y="217677"/>
                </a:lnTo>
                <a:lnTo>
                  <a:pt x="402208" y="217677"/>
                </a:lnTo>
                <a:lnTo>
                  <a:pt x="402208" y="198500"/>
                </a:lnTo>
                <a:lnTo>
                  <a:pt x="275716" y="198500"/>
                </a:lnTo>
                <a:lnTo>
                  <a:pt x="275716" y="147320"/>
                </a:lnTo>
                <a:close/>
              </a:path>
              <a:path w="402590" h="217805">
                <a:moveTo>
                  <a:pt x="397255" y="104648"/>
                </a:moveTo>
                <a:lnTo>
                  <a:pt x="373633" y="104648"/>
                </a:lnTo>
                <a:lnTo>
                  <a:pt x="373633" y="162306"/>
                </a:lnTo>
                <a:lnTo>
                  <a:pt x="397255" y="162306"/>
                </a:lnTo>
                <a:lnTo>
                  <a:pt x="397255" y="104648"/>
                </a:lnTo>
                <a:close/>
              </a:path>
              <a:path w="402590" h="217805">
                <a:moveTo>
                  <a:pt x="325120" y="18541"/>
                </a:moveTo>
                <a:lnTo>
                  <a:pt x="221741" y="18541"/>
                </a:lnTo>
                <a:lnTo>
                  <a:pt x="221741" y="123951"/>
                </a:lnTo>
                <a:lnTo>
                  <a:pt x="325120" y="123951"/>
                </a:lnTo>
                <a:lnTo>
                  <a:pt x="325120" y="105283"/>
                </a:lnTo>
                <a:lnTo>
                  <a:pt x="245109" y="105283"/>
                </a:lnTo>
                <a:lnTo>
                  <a:pt x="245109" y="37719"/>
                </a:lnTo>
                <a:lnTo>
                  <a:pt x="397255" y="37719"/>
                </a:lnTo>
                <a:lnTo>
                  <a:pt x="397255" y="37464"/>
                </a:lnTo>
                <a:lnTo>
                  <a:pt x="325120" y="37464"/>
                </a:lnTo>
                <a:lnTo>
                  <a:pt x="325120" y="18541"/>
                </a:lnTo>
                <a:close/>
              </a:path>
              <a:path w="402590" h="217805">
                <a:moveTo>
                  <a:pt x="397255" y="37719"/>
                </a:moveTo>
                <a:lnTo>
                  <a:pt x="302005" y="37719"/>
                </a:lnTo>
                <a:lnTo>
                  <a:pt x="302005" y="105283"/>
                </a:lnTo>
                <a:lnTo>
                  <a:pt x="325120" y="105283"/>
                </a:lnTo>
                <a:lnTo>
                  <a:pt x="325120" y="104648"/>
                </a:lnTo>
                <a:lnTo>
                  <a:pt x="397255" y="104648"/>
                </a:lnTo>
                <a:lnTo>
                  <a:pt x="397255" y="85216"/>
                </a:lnTo>
                <a:lnTo>
                  <a:pt x="325120" y="85216"/>
                </a:lnTo>
                <a:lnTo>
                  <a:pt x="325120" y="56896"/>
                </a:lnTo>
                <a:lnTo>
                  <a:pt x="397255" y="56896"/>
                </a:lnTo>
                <a:lnTo>
                  <a:pt x="397255" y="37719"/>
                </a:lnTo>
                <a:close/>
              </a:path>
              <a:path w="402590" h="217805">
                <a:moveTo>
                  <a:pt x="397255" y="56896"/>
                </a:moveTo>
                <a:lnTo>
                  <a:pt x="373633" y="56896"/>
                </a:lnTo>
                <a:lnTo>
                  <a:pt x="373633" y="85216"/>
                </a:lnTo>
                <a:lnTo>
                  <a:pt x="397255" y="85216"/>
                </a:lnTo>
                <a:lnTo>
                  <a:pt x="397255" y="56896"/>
                </a:lnTo>
                <a:close/>
              </a:path>
              <a:path w="402590" h="217805">
                <a:moveTo>
                  <a:pt x="397255" y="0"/>
                </a:moveTo>
                <a:lnTo>
                  <a:pt x="373633" y="0"/>
                </a:lnTo>
                <a:lnTo>
                  <a:pt x="373633" y="37464"/>
                </a:lnTo>
                <a:lnTo>
                  <a:pt x="397255" y="37464"/>
                </a:lnTo>
                <a:lnTo>
                  <a:pt x="3972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75143" y="2836672"/>
            <a:ext cx="398780" cy="222885"/>
          </a:xfrm>
          <a:custGeom>
            <a:avLst/>
            <a:gdLst/>
            <a:ahLst/>
            <a:cxnLst/>
            <a:rect l="l" t="t" r="r" b="b"/>
            <a:pathLst>
              <a:path w="398779" h="222885">
                <a:moveTo>
                  <a:pt x="151256" y="4952"/>
                </a:moveTo>
                <a:lnTo>
                  <a:pt x="129158" y="4952"/>
                </a:lnTo>
                <a:lnTo>
                  <a:pt x="129158" y="62864"/>
                </a:lnTo>
                <a:lnTo>
                  <a:pt x="101600" y="62864"/>
                </a:lnTo>
                <a:lnTo>
                  <a:pt x="101600" y="82168"/>
                </a:lnTo>
                <a:lnTo>
                  <a:pt x="129158" y="82168"/>
                </a:lnTo>
                <a:lnTo>
                  <a:pt x="129158" y="109092"/>
                </a:lnTo>
                <a:lnTo>
                  <a:pt x="101600" y="109092"/>
                </a:lnTo>
                <a:lnTo>
                  <a:pt x="101600" y="128524"/>
                </a:lnTo>
                <a:lnTo>
                  <a:pt x="129158" y="128524"/>
                </a:lnTo>
                <a:lnTo>
                  <a:pt x="129158" y="211200"/>
                </a:lnTo>
                <a:lnTo>
                  <a:pt x="151256" y="211200"/>
                </a:lnTo>
                <a:lnTo>
                  <a:pt x="151256" y="4952"/>
                </a:lnTo>
                <a:close/>
              </a:path>
              <a:path w="398779" h="222885">
                <a:moveTo>
                  <a:pt x="43179" y="46481"/>
                </a:moveTo>
                <a:lnTo>
                  <a:pt x="21843" y="46481"/>
                </a:lnTo>
                <a:lnTo>
                  <a:pt x="21843" y="149605"/>
                </a:lnTo>
                <a:lnTo>
                  <a:pt x="0" y="149860"/>
                </a:lnTo>
                <a:lnTo>
                  <a:pt x="2666" y="169672"/>
                </a:lnTo>
                <a:lnTo>
                  <a:pt x="36575" y="169163"/>
                </a:lnTo>
                <a:lnTo>
                  <a:pt x="46130" y="168828"/>
                </a:lnTo>
                <a:lnTo>
                  <a:pt x="85201" y="166350"/>
                </a:lnTo>
                <a:lnTo>
                  <a:pt x="112775" y="162813"/>
                </a:lnTo>
                <a:lnTo>
                  <a:pt x="111420" y="149351"/>
                </a:lnTo>
                <a:lnTo>
                  <a:pt x="43179" y="149351"/>
                </a:lnTo>
                <a:lnTo>
                  <a:pt x="43179" y="46481"/>
                </a:lnTo>
                <a:close/>
              </a:path>
              <a:path w="398779" h="222885">
                <a:moveTo>
                  <a:pt x="89661" y="46481"/>
                </a:moveTo>
                <a:lnTo>
                  <a:pt x="68072" y="46481"/>
                </a:lnTo>
                <a:lnTo>
                  <a:pt x="68072" y="148336"/>
                </a:lnTo>
                <a:lnTo>
                  <a:pt x="43179" y="149351"/>
                </a:lnTo>
                <a:lnTo>
                  <a:pt x="111420" y="149351"/>
                </a:lnTo>
                <a:lnTo>
                  <a:pt x="111189" y="147065"/>
                </a:lnTo>
                <a:lnTo>
                  <a:pt x="89661" y="147065"/>
                </a:lnTo>
                <a:lnTo>
                  <a:pt x="89661" y="46481"/>
                </a:lnTo>
                <a:close/>
              </a:path>
              <a:path w="398779" h="222885">
                <a:moveTo>
                  <a:pt x="110998" y="145161"/>
                </a:moveTo>
                <a:lnTo>
                  <a:pt x="107696" y="145541"/>
                </a:lnTo>
                <a:lnTo>
                  <a:pt x="104266" y="145795"/>
                </a:lnTo>
                <a:lnTo>
                  <a:pt x="97154" y="146557"/>
                </a:lnTo>
                <a:lnTo>
                  <a:pt x="89661" y="147065"/>
                </a:lnTo>
                <a:lnTo>
                  <a:pt x="111189" y="147065"/>
                </a:lnTo>
                <a:lnTo>
                  <a:pt x="110998" y="145161"/>
                </a:lnTo>
                <a:close/>
              </a:path>
              <a:path w="398779" h="222885">
                <a:moveTo>
                  <a:pt x="106806" y="27050"/>
                </a:moveTo>
                <a:lnTo>
                  <a:pt x="4699" y="27050"/>
                </a:lnTo>
                <a:lnTo>
                  <a:pt x="4699" y="46481"/>
                </a:lnTo>
                <a:lnTo>
                  <a:pt x="106806" y="46481"/>
                </a:lnTo>
                <a:lnTo>
                  <a:pt x="106806" y="27050"/>
                </a:lnTo>
                <a:close/>
              </a:path>
              <a:path w="398779" h="222885">
                <a:moveTo>
                  <a:pt x="296290" y="41910"/>
                </a:moveTo>
                <a:lnTo>
                  <a:pt x="272414" y="41910"/>
                </a:lnTo>
                <a:lnTo>
                  <a:pt x="272414" y="65531"/>
                </a:lnTo>
                <a:lnTo>
                  <a:pt x="271845" y="75223"/>
                </a:lnTo>
                <a:lnTo>
                  <a:pt x="260395" y="113226"/>
                </a:lnTo>
                <a:lnTo>
                  <a:pt x="237029" y="145345"/>
                </a:lnTo>
                <a:lnTo>
                  <a:pt x="213740" y="161543"/>
                </a:lnTo>
                <a:lnTo>
                  <a:pt x="227456" y="180212"/>
                </a:lnTo>
                <a:lnTo>
                  <a:pt x="261874" y="151511"/>
                </a:lnTo>
                <a:lnTo>
                  <a:pt x="284606" y="108585"/>
                </a:lnTo>
                <a:lnTo>
                  <a:pt x="306818" y="108585"/>
                </a:lnTo>
                <a:lnTo>
                  <a:pt x="296290" y="65531"/>
                </a:lnTo>
                <a:lnTo>
                  <a:pt x="296290" y="41910"/>
                </a:lnTo>
                <a:close/>
              </a:path>
              <a:path w="398779" h="222885">
                <a:moveTo>
                  <a:pt x="306818" y="108585"/>
                </a:moveTo>
                <a:lnTo>
                  <a:pt x="284606" y="108585"/>
                </a:lnTo>
                <a:lnTo>
                  <a:pt x="288962" y="119564"/>
                </a:lnTo>
                <a:lnTo>
                  <a:pt x="315079" y="156406"/>
                </a:lnTo>
                <a:lnTo>
                  <a:pt x="342010" y="174498"/>
                </a:lnTo>
                <a:lnTo>
                  <a:pt x="354964" y="156082"/>
                </a:lnTo>
                <a:lnTo>
                  <a:pt x="346559" y="151868"/>
                </a:lnTo>
                <a:lnTo>
                  <a:pt x="338677" y="146843"/>
                </a:lnTo>
                <a:lnTo>
                  <a:pt x="307982" y="111077"/>
                </a:lnTo>
                <a:lnTo>
                  <a:pt x="306818" y="108585"/>
                </a:lnTo>
                <a:close/>
              </a:path>
              <a:path w="398779" h="222885">
                <a:moveTo>
                  <a:pt x="346963" y="22351"/>
                </a:moveTo>
                <a:lnTo>
                  <a:pt x="221487" y="22351"/>
                </a:lnTo>
                <a:lnTo>
                  <a:pt x="221487" y="41910"/>
                </a:lnTo>
                <a:lnTo>
                  <a:pt x="346963" y="41910"/>
                </a:lnTo>
                <a:lnTo>
                  <a:pt x="346963" y="22351"/>
                </a:lnTo>
                <a:close/>
              </a:path>
              <a:path w="398779" h="222885">
                <a:moveTo>
                  <a:pt x="398652" y="0"/>
                </a:moveTo>
                <a:lnTo>
                  <a:pt x="375030" y="0"/>
                </a:lnTo>
                <a:lnTo>
                  <a:pt x="375030" y="222630"/>
                </a:lnTo>
                <a:lnTo>
                  <a:pt x="398652" y="222630"/>
                </a:lnTo>
                <a:lnTo>
                  <a:pt x="398652" y="0"/>
                </a:lnTo>
                <a:close/>
              </a:path>
              <a:path w="398779" h="222885">
                <a:moveTo>
                  <a:pt x="195072" y="0"/>
                </a:moveTo>
                <a:lnTo>
                  <a:pt x="172465" y="0"/>
                </a:lnTo>
                <a:lnTo>
                  <a:pt x="172465" y="222630"/>
                </a:lnTo>
                <a:lnTo>
                  <a:pt x="195072" y="222630"/>
                </a:lnTo>
                <a:lnTo>
                  <a:pt x="1950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57234" y="2835655"/>
            <a:ext cx="387985" cy="224154"/>
          </a:xfrm>
          <a:custGeom>
            <a:avLst/>
            <a:gdLst/>
            <a:ahLst/>
            <a:cxnLst/>
            <a:rect l="l" t="t" r="r" b="b"/>
            <a:pathLst>
              <a:path w="387984" h="224155">
                <a:moveTo>
                  <a:pt x="387731" y="143129"/>
                </a:moveTo>
                <a:lnTo>
                  <a:pt x="241300" y="143129"/>
                </a:lnTo>
                <a:lnTo>
                  <a:pt x="241300" y="220980"/>
                </a:lnTo>
                <a:lnTo>
                  <a:pt x="387731" y="220980"/>
                </a:lnTo>
                <a:lnTo>
                  <a:pt x="387731" y="201803"/>
                </a:lnTo>
                <a:lnTo>
                  <a:pt x="264668" y="201803"/>
                </a:lnTo>
                <a:lnTo>
                  <a:pt x="264668" y="162306"/>
                </a:lnTo>
                <a:lnTo>
                  <a:pt x="387731" y="162306"/>
                </a:lnTo>
                <a:lnTo>
                  <a:pt x="387731" y="143129"/>
                </a:lnTo>
                <a:close/>
              </a:path>
              <a:path w="387984" h="224155">
                <a:moveTo>
                  <a:pt x="387731" y="162306"/>
                </a:moveTo>
                <a:lnTo>
                  <a:pt x="364617" y="162306"/>
                </a:lnTo>
                <a:lnTo>
                  <a:pt x="364617" y="201803"/>
                </a:lnTo>
                <a:lnTo>
                  <a:pt x="387731" y="201803"/>
                </a:lnTo>
                <a:lnTo>
                  <a:pt x="387731" y="162306"/>
                </a:lnTo>
                <a:close/>
              </a:path>
              <a:path w="387984" h="224155">
                <a:moveTo>
                  <a:pt x="94361" y="139700"/>
                </a:moveTo>
                <a:lnTo>
                  <a:pt x="54356" y="144653"/>
                </a:lnTo>
                <a:lnTo>
                  <a:pt x="19685" y="172593"/>
                </a:lnTo>
                <a:lnTo>
                  <a:pt x="19685" y="190373"/>
                </a:lnTo>
                <a:lnTo>
                  <a:pt x="54356" y="218567"/>
                </a:lnTo>
                <a:lnTo>
                  <a:pt x="94361" y="223647"/>
                </a:lnTo>
                <a:lnTo>
                  <a:pt x="110817" y="222865"/>
                </a:lnTo>
                <a:lnTo>
                  <a:pt x="148590" y="212471"/>
                </a:lnTo>
                <a:lnTo>
                  <a:pt x="158463" y="204724"/>
                </a:lnTo>
                <a:lnTo>
                  <a:pt x="94361" y="204724"/>
                </a:lnTo>
                <a:lnTo>
                  <a:pt x="82859" y="204344"/>
                </a:lnTo>
                <a:lnTo>
                  <a:pt x="43180" y="188976"/>
                </a:lnTo>
                <a:lnTo>
                  <a:pt x="43180" y="173990"/>
                </a:lnTo>
                <a:lnTo>
                  <a:pt x="82859" y="158728"/>
                </a:lnTo>
                <a:lnTo>
                  <a:pt x="94361" y="158369"/>
                </a:lnTo>
                <a:lnTo>
                  <a:pt x="158534" y="158369"/>
                </a:lnTo>
                <a:lnTo>
                  <a:pt x="157041" y="156622"/>
                </a:lnTo>
                <a:lnTo>
                  <a:pt x="148590" y="150622"/>
                </a:lnTo>
                <a:lnTo>
                  <a:pt x="137920" y="145861"/>
                </a:lnTo>
                <a:lnTo>
                  <a:pt x="125333" y="142446"/>
                </a:lnTo>
                <a:lnTo>
                  <a:pt x="110817" y="140388"/>
                </a:lnTo>
                <a:lnTo>
                  <a:pt x="94361" y="139700"/>
                </a:lnTo>
                <a:close/>
              </a:path>
              <a:path w="387984" h="224155">
                <a:moveTo>
                  <a:pt x="158534" y="158369"/>
                </a:moveTo>
                <a:lnTo>
                  <a:pt x="94361" y="158369"/>
                </a:lnTo>
                <a:lnTo>
                  <a:pt x="105769" y="158728"/>
                </a:lnTo>
                <a:lnTo>
                  <a:pt x="115808" y="159813"/>
                </a:lnTo>
                <a:lnTo>
                  <a:pt x="124489" y="161637"/>
                </a:lnTo>
                <a:lnTo>
                  <a:pt x="131825" y="164211"/>
                </a:lnTo>
                <a:lnTo>
                  <a:pt x="140589" y="168275"/>
                </a:lnTo>
                <a:lnTo>
                  <a:pt x="145034" y="173990"/>
                </a:lnTo>
                <a:lnTo>
                  <a:pt x="145034" y="188976"/>
                </a:lnTo>
                <a:lnTo>
                  <a:pt x="105769" y="204344"/>
                </a:lnTo>
                <a:lnTo>
                  <a:pt x="94361" y="204724"/>
                </a:lnTo>
                <a:lnTo>
                  <a:pt x="158463" y="204724"/>
                </a:lnTo>
                <a:lnTo>
                  <a:pt x="163147" y="199215"/>
                </a:lnTo>
                <a:lnTo>
                  <a:pt x="166895" y="190914"/>
                </a:lnTo>
                <a:lnTo>
                  <a:pt x="168275" y="181483"/>
                </a:lnTo>
                <a:lnTo>
                  <a:pt x="166895" y="172053"/>
                </a:lnTo>
                <a:lnTo>
                  <a:pt x="163147" y="163766"/>
                </a:lnTo>
                <a:lnTo>
                  <a:pt x="158534" y="158369"/>
                </a:lnTo>
                <a:close/>
              </a:path>
              <a:path w="387984" h="224155">
                <a:moveTo>
                  <a:pt x="23114" y="14859"/>
                </a:moveTo>
                <a:lnTo>
                  <a:pt x="0" y="14859"/>
                </a:lnTo>
                <a:lnTo>
                  <a:pt x="0" y="118237"/>
                </a:lnTo>
                <a:lnTo>
                  <a:pt x="104775" y="118237"/>
                </a:lnTo>
                <a:lnTo>
                  <a:pt x="104775" y="99441"/>
                </a:lnTo>
                <a:lnTo>
                  <a:pt x="23114" y="99441"/>
                </a:lnTo>
                <a:lnTo>
                  <a:pt x="23114" y="65659"/>
                </a:lnTo>
                <a:lnTo>
                  <a:pt x="104775" y="65659"/>
                </a:lnTo>
                <a:lnTo>
                  <a:pt x="104775" y="46990"/>
                </a:lnTo>
                <a:lnTo>
                  <a:pt x="23114" y="46990"/>
                </a:lnTo>
                <a:lnTo>
                  <a:pt x="23114" y="14859"/>
                </a:lnTo>
                <a:close/>
              </a:path>
              <a:path w="387984" h="224155">
                <a:moveTo>
                  <a:pt x="104775" y="65659"/>
                </a:moveTo>
                <a:lnTo>
                  <a:pt x="81407" y="65659"/>
                </a:lnTo>
                <a:lnTo>
                  <a:pt x="81407" y="99441"/>
                </a:lnTo>
                <a:lnTo>
                  <a:pt x="104775" y="99441"/>
                </a:lnTo>
                <a:lnTo>
                  <a:pt x="104775" y="65659"/>
                </a:lnTo>
                <a:close/>
              </a:path>
              <a:path w="387984" h="224155">
                <a:moveTo>
                  <a:pt x="104775" y="14859"/>
                </a:moveTo>
                <a:lnTo>
                  <a:pt x="81407" y="14859"/>
                </a:lnTo>
                <a:lnTo>
                  <a:pt x="81407" y="46990"/>
                </a:lnTo>
                <a:lnTo>
                  <a:pt x="104775" y="46990"/>
                </a:lnTo>
                <a:lnTo>
                  <a:pt x="104775" y="14859"/>
                </a:lnTo>
                <a:close/>
              </a:path>
              <a:path w="387984" h="224155">
                <a:moveTo>
                  <a:pt x="387731" y="1270"/>
                </a:moveTo>
                <a:lnTo>
                  <a:pt x="364109" y="1270"/>
                </a:lnTo>
                <a:lnTo>
                  <a:pt x="364109" y="132715"/>
                </a:lnTo>
                <a:lnTo>
                  <a:pt x="387731" y="132715"/>
                </a:lnTo>
                <a:lnTo>
                  <a:pt x="387731" y="1270"/>
                </a:lnTo>
                <a:close/>
              </a:path>
              <a:path w="387984" h="224155">
                <a:moveTo>
                  <a:pt x="166243" y="1016"/>
                </a:moveTo>
                <a:lnTo>
                  <a:pt x="142621" y="1016"/>
                </a:lnTo>
                <a:lnTo>
                  <a:pt x="142621" y="133985"/>
                </a:lnTo>
                <a:lnTo>
                  <a:pt x="166243" y="133985"/>
                </a:lnTo>
                <a:lnTo>
                  <a:pt x="166243" y="75565"/>
                </a:lnTo>
                <a:lnTo>
                  <a:pt x="198500" y="75565"/>
                </a:lnTo>
                <a:lnTo>
                  <a:pt x="198500" y="55372"/>
                </a:lnTo>
                <a:lnTo>
                  <a:pt x="166243" y="55372"/>
                </a:lnTo>
                <a:lnTo>
                  <a:pt x="166243" y="1016"/>
                </a:lnTo>
                <a:close/>
              </a:path>
              <a:path w="387984" h="224155">
                <a:moveTo>
                  <a:pt x="285876" y="44704"/>
                </a:moveTo>
                <a:lnTo>
                  <a:pt x="262255" y="44704"/>
                </a:lnTo>
                <a:lnTo>
                  <a:pt x="262255" y="46228"/>
                </a:lnTo>
                <a:lnTo>
                  <a:pt x="261772" y="53278"/>
                </a:lnTo>
                <a:lnTo>
                  <a:pt x="242181" y="91104"/>
                </a:lnTo>
                <a:lnTo>
                  <a:pt x="206756" y="111887"/>
                </a:lnTo>
                <a:lnTo>
                  <a:pt x="218059" y="129921"/>
                </a:lnTo>
                <a:lnTo>
                  <a:pt x="252475" y="110744"/>
                </a:lnTo>
                <a:lnTo>
                  <a:pt x="274700" y="80772"/>
                </a:lnTo>
                <a:lnTo>
                  <a:pt x="299419" y="80772"/>
                </a:lnTo>
                <a:lnTo>
                  <a:pt x="285876" y="46228"/>
                </a:lnTo>
                <a:lnTo>
                  <a:pt x="285876" y="44704"/>
                </a:lnTo>
                <a:close/>
              </a:path>
              <a:path w="387984" h="224155">
                <a:moveTo>
                  <a:pt x="299419" y="80772"/>
                </a:moveTo>
                <a:lnTo>
                  <a:pt x="274700" y="80772"/>
                </a:lnTo>
                <a:lnTo>
                  <a:pt x="279013" y="88395"/>
                </a:lnTo>
                <a:lnTo>
                  <a:pt x="312721" y="118078"/>
                </a:lnTo>
                <a:lnTo>
                  <a:pt x="331089" y="125222"/>
                </a:lnTo>
                <a:lnTo>
                  <a:pt x="342265" y="106807"/>
                </a:lnTo>
                <a:lnTo>
                  <a:pt x="333774" y="104096"/>
                </a:lnTo>
                <a:lnTo>
                  <a:pt x="326088" y="100917"/>
                </a:lnTo>
                <a:lnTo>
                  <a:pt x="318887" y="97145"/>
                </a:lnTo>
                <a:lnTo>
                  <a:pt x="312293" y="92837"/>
                </a:lnTo>
                <a:lnTo>
                  <a:pt x="306363" y="88020"/>
                </a:lnTo>
                <a:lnTo>
                  <a:pt x="301148" y="82883"/>
                </a:lnTo>
                <a:lnTo>
                  <a:pt x="299419" y="80772"/>
                </a:lnTo>
                <a:close/>
              </a:path>
              <a:path w="387984" h="224155">
                <a:moveTo>
                  <a:pt x="335025" y="25781"/>
                </a:moveTo>
                <a:lnTo>
                  <a:pt x="212725" y="25781"/>
                </a:lnTo>
                <a:lnTo>
                  <a:pt x="212725" y="44704"/>
                </a:lnTo>
                <a:lnTo>
                  <a:pt x="335025" y="44704"/>
                </a:lnTo>
                <a:lnTo>
                  <a:pt x="335025" y="25781"/>
                </a:lnTo>
                <a:close/>
              </a:path>
              <a:path w="387984" h="224155">
                <a:moveTo>
                  <a:pt x="286131" y="0"/>
                </a:moveTo>
                <a:lnTo>
                  <a:pt x="262255" y="0"/>
                </a:lnTo>
                <a:lnTo>
                  <a:pt x="262255" y="25781"/>
                </a:lnTo>
                <a:lnTo>
                  <a:pt x="286131" y="25781"/>
                </a:lnTo>
                <a:lnTo>
                  <a:pt x="2861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19388" y="2834893"/>
            <a:ext cx="956944" cy="243840"/>
          </a:xfrm>
          <a:custGeom>
            <a:avLst/>
            <a:gdLst/>
            <a:ahLst/>
            <a:cxnLst/>
            <a:rect l="l" t="t" r="r" b="b"/>
            <a:pathLst>
              <a:path w="956945" h="243839">
                <a:moveTo>
                  <a:pt x="134239" y="20828"/>
                </a:moveTo>
                <a:lnTo>
                  <a:pt x="81788" y="20828"/>
                </a:lnTo>
                <a:lnTo>
                  <a:pt x="81788" y="0"/>
                </a:lnTo>
                <a:lnTo>
                  <a:pt x="58166" y="0"/>
                </a:lnTo>
                <a:lnTo>
                  <a:pt x="58166" y="20828"/>
                </a:lnTo>
                <a:lnTo>
                  <a:pt x="5715" y="20828"/>
                </a:lnTo>
                <a:lnTo>
                  <a:pt x="5715" y="38481"/>
                </a:lnTo>
                <a:lnTo>
                  <a:pt x="134239" y="38481"/>
                </a:lnTo>
                <a:lnTo>
                  <a:pt x="134239" y="20828"/>
                </a:lnTo>
                <a:close/>
              </a:path>
              <a:path w="956945" h="243839">
                <a:moveTo>
                  <a:pt x="142494" y="137160"/>
                </a:moveTo>
                <a:lnTo>
                  <a:pt x="141084" y="125476"/>
                </a:lnTo>
                <a:lnTo>
                  <a:pt x="140462" y="120269"/>
                </a:lnTo>
                <a:lnTo>
                  <a:pt x="126238" y="122072"/>
                </a:lnTo>
                <a:lnTo>
                  <a:pt x="118986" y="122859"/>
                </a:lnTo>
                <a:lnTo>
                  <a:pt x="111633" y="123571"/>
                </a:lnTo>
                <a:lnTo>
                  <a:pt x="104190" y="124129"/>
                </a:lnTo>
                <a:lnTo>
                  <a:pt x="81788" y="125476"/>
                </a:lnTo>
                <a:lnTo>
                  <a:pt x="81788" y="111379"/>
                </a:lnTo>
                <a:lnTo>
                  <a:pt x="90805" y="109880"/>
                </a:lnTo>
                <a:lnTo>
                  <a:pt x="98818" y="107619"/>
                </a:lnTo>
                <a:lnTo>
                  <a:pt x="105803" y="104584"/>
                </a:lnTo>
                <a:lnTo>
                  <a:pt x="111760" y="100711"/>
                </a:lnTo>
                <a:lnTo>
                  <a:pt x="118008" y="95885"/>
                </a:lnTo>
                <a:lnTo>
                  <a:pt x="118999" y="95123"/>
                </a:lnTo>
                <a:lnTo>
                  <a:pt x="122618" y="87884"/>
                </a:lnTo>
                <a:lnTo>
                  <a:pt x="122732" y="84074"/>
                </a:lnTo>
                <a:lnTo>
                  <a:pt x="122809" y="72009"/>
                </a:lnTo>
                <a:lnTo>
                  <a:pt x="120523" y="66040"/>
                </a:lnTo>
                <a:lnTo>
                  <a:pt x="116992" y="62103"/>
                </a:lnTo>
                <a:lnTo>
                  <a:pt x="111760" y="56261"/>
                </a:lnTo>
                <a:lnTo>
                  <a:pt x="105664" y="52451"/>
                </a:lnTo>
                <a:lnTo>
                  <a:pt x="100076" y="50660"/>
                </a:lnTo>
                <a:lnTo>
                  <a:pt x="100076" y="73406"/>
                </a:lnTo>
                <a:lnTo>
                  <a:pt x="100076" y="84074"/>
                </a:lnTo>
                <a:lnTo>
                  <a:pt x="97409" y="88265"/>
                </a:lnTo>
                <a:lnTo>
                  <a:pt x="92075" y="91313"/>
                </a:lnTo>
                <a:lnTo>
                  <a:pt x="86868" y="94361"/>
                </a:lnTo>
                <a:lnTo>
                  <a:pt x="79375" y="95885"/>
                </a:lnTo>
                <a:lnTo>
                  <a:pt x="60198" y="95885"/>
                </a:lnTo>
                <a:lnTo>
                  <a:pt x="52705" y="94361"/>
                </a:lnTo>
                <a:lnTo>
                  <a:pt x="42037" y="88265"/>
                </a:lnTo>
                <a:lnTo>
                  <a:pt x="39370" y="84074"/>
                </a:lnTo>
                <a:lnTo>
                  <a:pt x="39370" y="73406"/>
                </a:lnTo>
                <a:lnTo>
                  <a:pt x="42037" y="69215"/>
                </a:lnTo>
                <a:lnTo>
                  <a:pt x="47371" y="66421"/>
                </a:lnTo>
                <a:lnTo>
                  <a:pt x="52705" y="63500"/>
                </a:lnTo>
                <a:lnTo>
                  <a:pt x="60198" y="62103"/>
                </a:lnTo>
                <a:lnTo>
                  <a:pt x="79375" y="62103"/>
                </a:lnTo>
                <a:lnTo>
                  <a:pt x="86868" y="63500"/>
                </a:lnTo>
                <a:lnTo>
                  <a:pt x="92075" y="66421"/>
                </a:lnTo>
                <a:lnTo>
                  <a:pt x="97409" y="69215"/>
                </a:lnTo>
                <a:lnTo>
                  <a:pt x="100076" y="73406"/>
                </a:lnTo>
                <a:lnTo>
                  <a:pt x="100076" y="50660"/>
                </a:lnTo>
                <a:lnTo>
                  <a:pt x="69850" y="45974"/>
                </a:lnTo>
                <a:lnTo>
                  <a:pt x="62090" y="46215"/>
                </a:lnTo>
                <a:lnTo>
                  <a:pt x="23495" y="61214"/>
                </a:lnTo>
                <a:lnTo>
                  <a:pt x="19050" y="66040"/>
                </a:lnTo>
                <a:lnTo>
                  <a:pt x="16891" y="72009"/>
                </a:lnTo>
                <a:lnTo>
                  <a:pt x="17018" y="87884"/>
                </a:lnTo>
                <a:lnTo>
                  <a:pt x="20701" y="95250"/>
                </a:lnTo>
                <a:lnTo>
                  <a:pt x="58166" y="111379"/>
                </a:lnTo>
                <a:lnTo>
                  <a:pt x="58166" y="126238"/>
                </a:lnTo>
                <a:lnTo>
                  <a:pt x="50393" y="126504"/>
                </a:lnTo>
                <a:lnTo>
                  <a:pt x="35204" y="126834"/>
                </a:lnTo>
                <a:lnTo>
                  <a:pt x="0" y="127000"/>
                </a:lnTo>
                <a:lnTo>
                  <a:pt x="2540" y="145923"/>
                </a:lnTo>
                <a:lnTo>
                  <a:pt x="45593" y="145542"/>
                </a:lnTo>
                <a:lnTo>
                  <a:pt x="93599" y="143256"/>
                </a:lnTo>
                <a:lnTo>
                  <a:pt x="130365" y="139115"/>
                </a:lnTo>
                <a:lnTo>
                  <a:pt x="142494" y="137160"/>
                </a:lnTo>
                <a:close/>
              </a:path>
              <a:path w="956945" h="243839">
                <a:moveTo>
                  <a:pt x="176784" y="162306"/>
                </a:moveTo>
                <a:lnTo>
                  <a:pt x="27940" y="162306"/>
                </a:lnTo>
                <a:lnTo>
                  <a:pt x="27940" y="180721"/>
                </a:lnTo>
                <a:lnTo>
                  <a:pt x="153162" y="180721"/>
                </a:lnTo>
                <a:lnTo>
                  <a:pt x="153162" y="224409"/>
                </a:lnTo>
                <a:lnTo>
                  <a:pt x="176784" y="224409"/>
                </a:lnTo>
                <a:lnTo>
                  <a:pt x="176784" y="162306"/>
                </a:lnTo>
                <a:close/>
              </a:path>
              <a:path w="956945" h="243839">
                <a:moveTo>
                  <a:pt x="208534" y="68072"/>
                </a:moveTo>
                <a:lnTo>
                  <a:pt x="176784" y="68072"/>
                </a:lnTo>
                <a:lnTo>
                  <a:pt x="176784" y="2032"/>
                </a:lnTo>
                <a:lnTo>
                  <a:pt x="153162" y="2032"/>
                </a:lnTo>
                <a:lnTo>
                  <a:pt x="153162" y="151892"/>
                </a:lnTo>
                <a:lnTo>
                  <a:pt x="176784" y="151892"/>
                </a:lnTo>
                <a:lnTo>
                  <a:pt x="176784" y="87503"/>
                </a:lnTo>
                <a:lnTo>
                  <a:pt x="208534" y="87503"/>
                </a:lnTo>
                <a:lnTo>
                  <a:pt x="208534" y="68072"/>
                </a:lnTo>
                <a:close/>
              </a:path>
              <a:path w="956945" h="243839">
                <a:moveTo>
                  <a:pt x="346837" y="108077"/>
                </a:moveTo>
                <a:lnTo>
                  <a:pt x="312356" y="86626"/>
                </a:lnTo>
                <a:lnTo>
                  <a:pt x="293585" y="48094"/>
                </a:lnTo>
                <a:lnTo>
                  <a:pt x="293116" y="36322"/>
                </a:lnTo>
                <a:lnTo>
                  <a:pt x="340868" y="36322"/>
                </a:lnTo>
                <a:lnTo>
                  <a:pt x="340868" y="17145"/>
                </a:lnTo>
                <a:lnTo>
                  <a:pt x="220853" y="17145"/>
                </a:lnTo>
                <a:lnTo>
                  <a:pt x="220853" y="36322"/>
                </a:lnTo>
                <a:lnTo>
                  <a:pt x="268986" y="36322"/>
                </a:lnTo>
                <a:lnTo>
                  <a:pt x="268986" y="41275"/>
                </a:lnTo>
                <a:lnTo>
                  <a:pt x="258533" y="78232"/>
                </a:lnTo>
                <a:lnTo>
                  <a:pt x="229463" y="106705"/>
                </a:lnTo>
                <a:lnTo>
                  <a:pt x="213360" y="114046"/>
                </a:lnTo>
                <a:lnTo>
                  <a:pt x="225806" y="132969"/>
                </a:lnTo>
                <a:lnTo>
                  <a:pt x="260096" y="111379"/>
                </a:lnTo>
                <a:lnTo>
                  <a:pt x="281686" y="78232"/>
                </a:lnTo>
                <a:lnTo>
                  <a:pt x="285699" y="86360"/>
                </a:lnTo>
                <a:lnTo>
                  <a:pt x="317182" y="118643"/>
                </a:lnTo>
                <a:lnTo>
                  <a:pt x="334645" y="126746"/>
                </a:lnTo>
                <a:lnTo>
                  <a:pt x="346837" y="108077"/>
                </a:lnTo>
                <a:close/>
              </a:path>
              <a:path w="956945" h="243839">
                <a:moveTo>
                  <a:pt x="399034" y="1778"/>
                </a:moveTo>
                <a:lnTo>
                  <a:pt x="375412" y="1778"/>
                </a:lnTo>
                <a:lnTo>
                  <a:pt x="375412" y="58420"/>
                </a:lnTo>
                <a:lnTo>
                  <a:pt x="333883" y="58420"/>
                </a:lnTo>
                <a:lnTo>
                  <a:pt x="333883" y="77851"/>
                </a:lnTo>
                <a:lnTo>
                  <a:pt x="375412" y="77851"/>
                </a:lnTo>
                <a:lnTo>
                  <a:pt x="375412" y="134239"/>
                </a:lnTo>
                <a:lnTo>
                  <a:pt x="399034" y="134239"/>
                </a:lnTo>
                <a:lnTo>
                  <a:pt x="399034" y="1778"/>
                </a:lnTo>
                <a:close/>
              </a:path>
              <a:path w="956945" h="243839">
                <a:moveTo>
                  <a:pt x="399669" y="173482"/>
                </a:moveTo>
                <a:lnTo>
                  <a:pt x="396621" y="165989"/>
                </a:lnTo>
                <a:lnTo>
                  <a:pt x="390652" y="159766"/>
                </a:lnTo>
                <a:lnTo>
                  <a:pt x="389636" y="158877"/>
                </a:lnTo>
                <a:lnTo>
                  <a:pt x="385597" y="155321"/>
                </a:lnTo>
                <a:lnTo>
                  <a:pt x="379603" y="151460"/>
                </a:lnTo>
                <a:lnTo>
                  <a:pt x="376301" y="149898"/>
                </a:lnTo>
                <a:lnTo>
                  <a:pt x="376301" y="174879"/>
                </a:lnTo>
                <a:lnTo>
                  <a:pt x="376301" y="189992"/>
                </a:lnTo>
                <a:lnTo>
                  <a:pt x="336080" y="205435"/>
                </a:lnTo>
                <a:lnTo>
                  <a:pt x="324485" y="205740"/>
                </a:lnTo>
                <a:lnTo>
                  <a:pt x="312864" y="205435"/>
                </a:lnTo>
                <a:lnTo>
                  <a:pt x="272669" y="189992"/>
                </a:lnTo>
                <a:lnTo>
                  <a:pt x="272669" y="174879"/>
                </a:lnTo>
                <a:lnTo>
                  <a:pt x="312864" y="159270"/>
                </a:lnTo>
                <a:lnTo>
                  <a:pt x="324485" y="158877"/>
                </a:lnTo>
                <a:lnTo>
                  <a:pt x="336080" y="159270"/>
                </a:lnTo>
                <a:lnTo>
                  <a:pt x="376301" y="174879"/>
                </a:lnTo>
                <a:lnTo>
                  <a:pt x="376301" y="149898"/>
                </a:lnTo>
                <a:lnTo>
                  <a:pt x="335788" y="140779"/>
                </a:lnTo>
                <a:lnTo>
                  <a:pt x="324485" y="140462"/>
                </a:lnTo>
                <a:lnTo>
                  <a:pt x="313169" y="140779"/>
                </a:lnTo>
                <a:lnTo>
                  <a:pt x="269240" y="151460"/>
                </a:lnTo>
                <a:lnTo>
                  <a:pt x="249174" y="173482"/>
                </a:lnTo>
                <a:lnTo>
                  <a:pt x="249174" y="191262"/>
                </a:lnTo>
                <a:lnTo>
                  <a:pt x="284099" y="219329"/>
                </a:lnTo>
                <a:lnTo>
                  <a:pt x="324485" y="224409"/>
                </a:lnTo>
                <a:lnTo>
                  <a:pt x="335788" y="224028"/>
                </a:lnTo>
                <a:lnTo>
                  <a:pt x="379590" y="213321"/>
                </a:lnTo>
                <a:lnTo>
                  <a:pt x="389915" y="205740"/>
                </a:lnTo>
                <a:lnTo>
                  <a:pt x="390652" y="205105"/>
                </a:lnTo>
                <a:lnTo>
                  <a:pt x="396621" y="198882"/>
                </a:lnTo>
                <a:lnTo>
                  <a:pt x="399669" y="191262"/>
                </a:lnTo>
                <a:lnTo>
                  <a:pt x="399669" y="173482"/>
                </a:lnTo>
                <a:close/>
              </a:path>
              <a:path w="956945" h="243839">
                <a:moveTo>
                  <a:pt x="482981" y="53848"/>
                </a:moveTo>
                <a:lnTo>
                  <a:pt x="463550" y="53848"/>
                </a:lnTo>
                <a:lnTo>
                  <a:pt x="456920" y="63995"/>
                </a:lnTo>
                <a:lnTo>
                  <a:pt x="438670" y="109347"/>
                </a:lnTo>
                <a:lnTo>
                  <a:pt x="434213" y="148717"/>
                </a:lnTo>
                <a:lnTo>
                  <a:pt x="434771" y="162445"/>
                </a:lnTo>
                <a:lnTo>
                  <a:pt x="441960" y="200279"/>
                </a:lnTo>
                <a:lnTo>
                  <a:pt x="463550" y="243713"/>
                </a:lnTo>
                <a:lnTo>
                  <a:pt x="482981" y="243713"/>
                </a:lnTo>
                <a:lnTo>
                  <a:pt x="479513" y="238340"/>
                </a:lnTo>
                <a:lnTo>
                  <a:pt x="476199" y="232283"/>
                </a:lnTo>
                <a:lnTo>
                  <a:pt x="462140" y="193548"/>
                </a:lnTo>
                <a:lnTo>
                  <a:pt x="456184" y="148717"/>
                </a:lnTo>
                <a:lnTo>
                  <a:pt x="456488" y="139763"/>
                </a:lnTo>
                <a:lnTo>
                  <a:pt x="464439" y="95415"/>
                </a:lnTo>
                <a:lnTo>
                  <a:pt x="479513" y="59232"/>
                </a:lnTo>
                <a:lnTo>
                  <a:pt x="482981" y="53848"/>
                </a:lnTo>
                <a:close/>
              </a:path>
              <a:path w="956945" h="243839">
                <a:moveTo>
                  <a:pt x="518160" y="59944"/>
                </a:moveTo>
                <a:lnTo>
                  <a:pt x="501269" y="59944"/>
                </a:lnTo>
                <a:lnTo>
                  <a:pt x="485521" y="114681"/>
                </a:lnTo>
                <a:lnTo>
                  <a:pt x="507619" y="114681"/>
                </a:lnTo>
                <a:lnTo>
                  <a:pt x="518160" y="59944"/>
                </a:lnTo>
                <a:close/>
              </a:path>
              <a:path w="956945" h="243839">
                <a:moveTo>
                  <a:pt x="625094" y="184658"/>
                </a:moveTo>
                <a:lnTo>
                  <a:pt x="559054" y="184658"/>
                </a:lnTo>
                <a:lnTo>
                  <a:pt x="559054" y="183515"/>
                </a:lnTo>
                <a:lnTo>
                  <a:pt x="594436" y="147726"/>
                </a:lnTo>
                <a:lnTo>
                  <a:pt x="600024" y="141846"/>
                </a:lnTo>
                <a:lnTo>
                  <a:pt x="604862" y="136436"/>
                </a:lnTo>
                <a:lnTo>
                  <a:pt x="614045" y="125222"/>
                </a:lnTo>
                <a:lnTo>
                  <a:pt x="617601" y="119507"/>
                </a:lnTo>
                <a:lnTo>
                  <a:pt x="619633" y="114300"/>
                </a:lnTo>
                <a:lnTo>
                  <a:pt x="621792" y="109220"/>
                </a:lnTo>
                <a:lnTo>
                  <a:pt x="622808" y="104013"/>
                </a:lnTo>
                <a:lnTo>
                  <a:pt x="622681" y="90932"/>
                </a:lnTo>
                <a:lnTo>
                  <a:pt x="620649" y="83947"/>
                </a:lnTo>
                <a:lnTo>
                  <a:pt x="615645" y="76200"/>
                </a:lnTo>
                <a:lnTo>
                  <a:pt x="612775" y="71755"/>
                </a:lnTo>
                <a:lnTo>
                  <a:pt x="607314" y="66929"/>
                </a:lnTo>
                <a:lnTo>
                  <a:pt x="600329" y="63373"/>
                </a:lnTo>
                <a:lnTo>
                  <a:pt x="593344" y="59944"/>
                </a:lnTo>
                <a:lnTo>
                  <a:pt x="585089" y="58039"/>
                </a:lnTo>
                <a:lnTo>
                  <a:pt x="566674" y="58039"/>
                </a:lnTo>
                <a:lnTo>
                  <a:pt x="530733" y="85217"/>
                </a:lnTo>
                <a:lnTo>
                  <a:pt x="528701" y="92837"/>
                </a:lnTo>
                <a:lnTo>
                  <a:pt x="528701" y="101600"/>
                </a:lnTo>
                <a:lnTo>
                  <a:pt x="549275" y="101600"/>
                </a:lnTo>
                <a:lnTo>
                  <a:pt x="549402" y="93853"/>
                </a:lnTo>
                <a:lnTo>
                  <a:pt x="551815" y="87757"/>
                </a:lnTo>
                <a:lnTo>
                  <a:pt x="556387" y="83185"/>
                </a:lnTo>
                <a:lnTo>
                  <a:pt x="561086" y="78613"/>
                </a:lnTo>
                <a:lnTo>
                  <a:pt x="567436" y="76327"/>
                </a:lnTo>
                <a:lnTo>
                  <a:pt x="575437" y="76200"/>
                </a:lnTo>
                <a:lnTo>
                  <a:pt x="583184" y="76327"/>
                </a:lnTo>
                <a:lnTo>
                  <a:pt x="589407" y="78359"/>
                </a:lnTo>
                <a:lnTo>
                  <a:pt x="594360" y="82550"/>
                </a:lnTo>
                <a:lnTo>
                  <a:pt x="599313" y="86614"/>
                </a:lnTo>
                <a:lnTo>
                  <a:pt x="601853" y="92329"/>
                </a:lnTo>
                <a:lnTo>
                  <a:pt x="601853" y="104013"/>
                </a:lnTo>
                <a:lnTo>
                  <a:pt x="601091" y="107442"/>
                </a:lnTo>
                <a:lnTo>
                  <a:pt x="599313" y="111125"/>
                </a:lnTo>
                <a:lnTo>
                  <a:pt x="597535" y="114935"/>
                </a:lnTo>
                <a:lnTo>
                  <a:pt x="594995" y="118872"/>
                </a:lnTo>
                <a:lnTo>
                  <a:pt x="591439" y="123063"/>
                </a:lnTo>
                <a:lnTo>
                  <a:pt x="588010" y="127254"/>
                </a:lnTo>
                <a:lnTo>
                  <a:pt x="583692" y="131953"/>
                </a:lnTo>
                <a:lnTo>
                  <a:pt x="578358" y="137414"/>
                </a:lnTo>
                <a:lnTo>
                  <a:pt x="528701" y="187452"/>
                </a:lnTo>
                <a:lnTo>
                  <a:pt x="528701" y="203327"/>
                </a:lnTo>
                <a:lnTo>
                  <a:pt x="625094" y="203327"/>
                </a:lnTo>
                <a:lnTo>
                  <a:pt x="625094" y="184658"/>
                </a:lnTo>
                <a:close/>
              </a:path>
              <a:path w="956945" h="243839">
                <a:moveTo>
                  <a:pt x="746633" y="156972"/>
                </a:moveTo>
                <a:lnTo>
                  <a:pt x="727075" y="156972"/>
                </a:lnTo>
                <a:lnTo>
                  <a:pt x="727075" y="85979"/>
                </a:lnTo>
                <a:lnTo>
                  <a:pt x="727075" y="59944"/>
                </a:lnTo>
                <a:lnTo>
                  <a:pt x="706501" y="59944"/>
                </a:lnTo>
                <a:lnTo>
                  <a:pt x="706501" y="85979"/>
                </a:lnTo>
                <a:lnTo>
                  <a:pt x="706501" y="156972"/>
                </a:lnTo>
                <a:lnTo>
                  <a:pt x="659765" y="156972"/>
                </a:lnTo>
                <a:lnTo>
                  <a:pt x="659765" y="155829"/>
                </a:lnTo>
                <a:lnTo>
                  <a:pt x="704850" y="85979"/>
                </a:lnTo>
                <a:lnTo>
                  <a:pt x="706501" y="85979"/>
                </a:lnTo>
                <a:lnTo>
                  <a:pt x="706501" y="59944"/>
                </a:lnTo>
                <a:lnTo>
                  <a:pt x="700151" y="59944"/>
                </a:lnTo>
                <a:lnTo>
                  <a:pt x="636778" y="157734"/>
                </a:lnTo>
                <a:lnTo>
                  <a:pt x="636778" y="175387"/>
                </a:lnTo>
                <a:lnTo>
                  <a:pt x="706501" y="175387"/>
                </a:lnTo>
                <a:lnTo>
                  <a:pt x="706501" y="203327"/>
                </a:lnTo>
                <a:lnTo>
                  <a:pt x="727075" y="203327"/>
                </a:lnTo>
                <a:lnTo>
                  <a:pt x="727075" y="175387"/>
                </a:lnTo>
                <a:lnTo>
                  <a:pt x="746633" y="175387"/>
                </a:lnTo>
                <a:lnTo>
                  <a:pt x="746633" y="156972"/>
                </a:lnTo>
                <a:close/>
              </a:path>
              <a:path w="956945" h="243839">
                <a:moveTo>
                  <a:pt x="786892" y="186690"/>
                </a:moveTo>
                <a:lnTo>
                  <a:pt x="785495" y="183388"/>
                </a:lnTo>
                <a:lnTo>
                  <a:pt x="782701" y="180721"/>
                </a:lnTo>
                <a:lnTo>
                  <a:pt x="780034" y="178054"/>
                </a:lnTo>
                <a:lnTo>
                  <a:pt x="776732" y="176657"/>
                </a:lnTo>
                <a:lnTo>
                  <a:pt x="772922" y="176530"/>
                </a:lnTo>
                <a:lnTo>
                  <a:pt x="768985" y="176657"/>
                </a:lnTo>
                <a:lnTo>
                  <a:pt x="765556" y="178054"/>
                </a:lnTo>
                <a:lnTo>
                  <a:pt x="760222" y="183388"/>
                </a:lnTo>
                <a:lnTo>
                  <a:pt x="758825" y="186690"/>
                </a:lnTo>
                <a:lnTo>
                  <a:pt x="758825" y="194564"/>
                </a:lnTo>
                <a:lnTo>
                  <a:pt x="760222" y="197866"/>
                </a:lnTo>
                <a:lnTo>
                  <a:pt x="765556" y="203200"/>
                </a:lnTo>
                <a:lnTo>
                  <a:pt x="768985" y="204597"/>
                </a:lnTo>
                <a:lnTo>
                  <a:pt x="772922" y="204724"/>
                </a:lnTo>
                <a:lnTo>
                  <a:pt x="776732" y="204597"/>
                </a:lnTo>
                <a:lnTo>
                  <a:pt x="780034" y="203200"/>
                </a:lnTo>
                <a:lnTo>
                  <a:pt x="782701" y="200533"/>
                </a:lnTo>
                <a:lnTo>
                  <a:pt x="785495" y="197866"/>
                </a:lnTo>
                <a:lnTo>
                  <a:pt x="786892" y="194564"/>
                </a:lnTo>
                <a:lnTo>
                  <a:pt x="786892" y="186690"/>
                </a:lnTo>
                <a:close/>
              </a:path>
              <a:path w="956945" h="243839">
                <a:moveTo>
                  <a:pt x="901319" y="156845"/>
                </a:moveTo>
                <a:lnTo>
                  <a:pt x="892263" y="127127"/>
                </a:lnTo>
                <a:lnTo>
                  <a:pt x="891032" y="124968"/>
                </a:lnTo>
                <a:lnTo>
                  <a:pt x="885571" y="119380"/>
                </a:lnTo>
                <a:lnTo>
                  <a:pt x="884453" y="118745"/>
                </a:lnTo>
                <a:lnTo>
                  <a:pt x="878459" y="115316"/>
                </a:lnTo>
                <a:lnTo>
                  <a:pt x="871474" y="111252"/>
                </a:lnTo>
                <a:lnTo>
                  <a:pt x="863473" y="109220"/>
                </a:lnTo>
                <a:lnTo>
                  <a:pt x="854329" y="109093"/>
                </a:lnTo>
                <a:lnTo>
                  <a:pt x="848868" y="109093"/>
                </a:lnTo>
                <a:lnTo>
                  <a:pt x="843788" y="109982"/>
                </a:lnTo>
                <a:lnTo>
                  <a:pt x="834390" y="113538"/>
                </a:lnTo>
                <a:lnTo>
                  <a:pt x="830453" y="115824"/>
                </a:lnTo>
                <a:lnTo>
                  <a:pt x="827405" y="118745"/>
                </a:lnTo>
                <a:lnTo>
                  <a:pt x="826135" y="118745"/>
                </a:lnTo>
                <a:lnTo>
                  <a:pt x="830834" y="78613"/>
                </a:lnTo>
                <a:lnTo>
                  <a:pt x="893953" y="78613"/>
                </a:lnTo>
                <a:lnTo>
                  <a:pt x="893953" y="59944"/>
                </a:lnTo>
                <a:lnTo>
                  <a:pt x="812800" y="59944"/>
                </a:lnTo>
                <a:lnTo>
                  <a:pt x="803529" y="139827"/>
                </a:lnTo>
                <a:lnTo>
                  <a:pt x="824103" y="139827"/>
                </a:lnTo>
                <a:lnTo>
                  <a:pt x="826643" y="135382"/>
                </a:lnTo>
                <a:lnTo>
                  <a:pt x="829945" y="132080"/>
                </a:lnTo>
                <a:lnTo>
                  <a:pt x="834263" y="130048"/>
                </a:lnTo>
                <a:lnTo>
                  <a:pt x="838454" y="128016"/>
                </a:lnTo>
                <a:lnTo>
                  <a:pt x="843534" y="127127"/>
                </a:lnTo>
                <a:lnTo>
                  <a:pt x="849249" y="127127"/>
                </a:lnTo>
                <a:lnTo>
                  <a:pt x="858393" y="127381"/>
                </a:lnTo>
                <a:lnTo>
                  <a:pt x="880110" y="163068"/>
                </a:lnTo>
                <a:lnTo>
                  <a:pt x="878713" y="168148"/>
                </a:lnTo>
                <a:lnTo>
                  <a:pt x="876173" y="172593"/>
                </a:lnTo>
                <a:lnTo>
                  <a:pt x="873633" y="177165"/>
                </a:lnTo>
                <a:lnTo>
                  <a:pt x="870204" y="180594"/>
                </a:lnTo>
                <a:lnTo>
                  <a:pt x="865759" y="183134"/>
                </a:lnTo>
                <a:lnTo>
                  <a:pt x="861187" y="185674"/>
                </a:lnTo>
                <a:lnTo>
                  <a:pt x="856107" y="187071"/>
                </a:lnTo>
                <a:lnTo>
                  <a:pt x="850265" y="187071"/>
                </a:lnTo>
                <a:lnTo>
                  <a:pt x="822960" y="165862"/>
                </a:lnTo>
                <a:lnTo>
                  <a:pt x="801751" y="165862"/>
                </a:lnTo>
                <a:lnTo>
                  <a:pt x="802132" y="173609"/>
                </a:lnTo>
                <a:lnTo>
                  <a:pt x="804418" y="180340"/>
                </a:lnTo>
                <a:lnTo>
                  <a:pt x="808736" y="186182"/>
                </a:lnTo>
                <a:lnTo>
                  <a:pt x="812927" y="192151"/>
                </a:lnTo>
                <a:lnTo>
                  <a:pt x="818642" y="196723"/>
                </a:lnTo>
                <a:lnTo>
                  <a:pt x="832993" y="203454"/>
                </a:lnTo>
                <a:lnTo>
                  <a:pt x="841121" y="205232"/>
                </a:lnTo>
                <a:lnTo>
                  <a:pt x="850265" y="205232"/>
                </a:lnTo>
                <a:lnTo>
                  <a:pt x="890397" y="189230"/>
                </a:lnTo>
                <a:lnTo>
                  <a:pt x="891679" y="187071"/>
                </a:lnTo>
                <a:lnTo>
                  <a:pt x="894715" y="181991"/>
                </a:lnTo>
                <a:lnTo>
                  <a:pt x="897547" y="176339"/>
                </a:lnTo>
                <a:lnTo>
                  <a:pt x="899579" y="170230"/>
                </a:lnTo>
                <a:lnTo>
                  <a:pt x="900836" y="163728"/>
                </a:lnTo>
                <a:lnTo>
                  <a:pt x="901319" y="156845"/>
                </a:lnTo>
                <a:close/>
              </a:path>
              <a:path w="956945" h="243839">
                <a:moveTo>
                  <a:pt x="956818" y="148717"/>
                </a:moveTo>
                <a:lnTo>
                  <a:pt x="952398" y="109347"/>
                </a:lnTo>
                <a:lnTo>
                  <a:pt x="934173" y="63995"/>
                </a:lnTo>
                <a:lnTo>
                  <a:pt x="927608" y="53848"/>
                </a:lnTo>
                <a:lnTo>
                  <a:pt x="908177" y="53848"/>
                </a:lnTo>
                <a:lnTo>
                  <a:pt x="911567" y="59232"/>
                </a:lnTo>
                <a:lnTo>
                  <a:pt x="914882" y="65278"/>
                </a:lnTo>
                <a:lnTo>
                  <a:pt x="928979" y="103924"/>
                </a:lnTo>
                <a:lnTo>
                  <a:pt x="934847" y="148717"/>
                </a:lnTo>
                <a:lnTo>
                  <a:pt x="934605" y="157683"/>
                </a:lnTo>
                <a:lnTo>
                  <a:pt x="926655" y="202095"/>
                </a:lnTo>
                <a:lnTo>
                  <a:pt x="911567" y="238340"/>
                </a:lnTo>
                <a:lnTo>
                  <a:pt x="908177" y="243713"/>
                </a:lnTo>
                <a:lnTo>
                  <a:pt x="927608" y="243713"/>
                </a:lnTo>
                <a:lnTo>
                  <a:pt x="949071" y="200279"/>
                </a:lnTo>
                <a:lnTo>
                  <a:pt x="956259" y="162445"/>
                </a:lnTo>
                <a:lnTo>
                  <a:pt x="956818" y="1487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47833" y="2877439"/>
            <a:ext cx="180975" cy="164211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0103866" y="2836671"/>
            <a:ext cx="1085850" cy="223520"/>
          </a:xfrm>
          <a:custGeom>
            <a:avLst/>
            <a:gdLst/>
            <a:ahLst/>
            <a:cxnLst/>
            <a:rect l="l" t="t" r="r" b="b"/>
            <a:pathLst>
              <a:path w="1085850" h="223519">
                <a:moveTo>
                  <a:pt x="134747" y="108839"/>
                </a:moveTo>
                <a:lnTo>
                  <a:pt x="99339" y="85636"/>
                </a:lnTo>
                <a:lnTo>
                  <a:pt x="81368" y="50533"/>
                </a:lnTo>
                <a:lnTo>
                  <a:pt x="79756" y="34544"/>
                </a:lnTo>
                <a:lnTo>
                  <a:pt x="79756" y="12446"/>
                </a:lnTo>
                <a:lnTo>
                  <a:pt x="55626" y="12446"/>
                </a:lnTo>
                <a:lnTo>
                  <a:pt x="55626" y="34544"/>
                </a:lnTo>
                <a:lnTo>
                  <a:pt x="55206" y="42926"/>
                </a:lnTo>
                <a:lnTo>
                  <a:pt x="40919" y="81508"/>
                </a:lnTo>
                <a:lnTo>
                  <a:pt x="8445" y="109372"/>
                </a:lnTo>
                <a:lnTo>
                  <a:pt x="0" y="113030"/>
                </a:lnTo>
                <a:lnTo>
                  <a:pt x="12700" y="131699"/>
                </a:lnTo>
                <a:lnTo>
                  <a:pt x="46355" y="109220"/>
                </a:lnTo>
                <a:lnTo>
                  <a:pt x="67818" y="75057"/>
                </a:lnTo>
                <a:lnTo>
                  <a:pt x="72009" y="83896"/>
                </a:lnTo>
                <a:lnTo>
                  <a:pt x="96558" y="113245"/>
                </a:lnTo>
                <a:lnTo>
                  <a:pt x="122555" y="127762"/>
                </a:lnTo>
                <a:lnTo>
                  <a:pt x="134747" y="108839"/>
                </a:lnTo>
                <a:close/>
              </a:path>
              <a:path w="1085850" h="223519">
                <a:moveTo>
                  <a:pt x="183388" y="254"/>
                </a:moveTo>
                <a:lnTo>
                  <a:pt x="159766" y="254"/>
                </a:lnTo>
                <a:lnTo>
                  <a:pt x="159766" y="163195"/>
                </a:lnTo>
                <a:lnTo>
                  <a:pt x="183388" y="163195"/>
                </a:lnTo>
                <a:lnTo>
                  <a:pt x="183388" y="254"/>
                </a:lnTo>
                <a:close/>
              </a:path>
              <a:path w="1085850" h="223519">
                <a:moveTo>
                  <a:pt x="190119" y="198755"/>
                </a:moveTo>
                <a:lnTo>
                  <a:pt x="61595" y="198755"/>
                </a:lnTo>
                <a:lnTo>
                  <a:pt x="61595" y="147828"/>
                </a:lnTo>
                <a:lnTo>
                  <a:pt x="37719" y="147828"/>
                </a:lnTo>
                <a:lnTo>
                  <a:pt x="37719" y="217932"/>
                </a:lnTo>
                <a:lnTo>
                  <a:pt x="190119" y="217932"/>
                </a:lnTo>
                <a:lnTo>
                  <a:pt x="190119" y="198755"/>
                </a:lnTo>
                <a:close/>
              </a:path>
              <a:path w="1085850" h="223519">
                <a:moveTo>
                  <a:pt x="388747" y="149606"/>
                </a:moveTo>
                <a:lnTo>
                  <a:pt x="233172" y="149606"/>
                </a:lnTo>
                <a:lnTo>
                  <a:pt x="233172" y="168275"/>
                </a:lnTo>
                <a:lnTo>
                  <a:pt x="364871" y="168275"/>
                </a:lnTo>
                <a:lnTo>
                  <a:pt x="364871" y="222631"/>
                </a:lnTo>
                <a:lnTo>
                  <a:pt x="388747" y="222631"/>
                </a:lnTo>
                <a:lnTo>
                  <a:pt x="388747" y="149606"/>
                </a:lnTo>
                <a:close/>
              </a:path>
              <a:path w="1085850" h="223519">
                <a:moveTo>
                  <a:pt x="401701" y="71501"/>
                </a:moveTo>
                <a:lnTo>
                  <a:pt x="362458" y="60198"/>
                </a:lnTo>
                <a:lnTo>
                  <a:pt x="329984" y="33210"/>
                </a:lnTo>
                <a:lnTo>
                  <a:pt x="323977" y="12827"/>
                </a:lnTo>
                <a:lnTo>
                  <a:pt x="323977" y="3429"/>
                </a:lnTo>
                <a:lnTo>
                  <a:pt x="300101" y="3429"/>
                </a:lnTo>
                <a:lnTo>
                  <a:pt x="300101" y="12827"/>
                </a:lnTo>
                <a:lnTo>
                  <a:pt x="299262" y="19837"/>
                </a:lnTo>
                <a:lnTo>
                  <a:pt x="269671" y="55676"/>
                </a:lnTo>
                <a:lnTo>
                  <a:pt x="232816" y="69723"/>
                </a:lnTo>
                <a:lnTo>
                  <a:pt x="222250" y="71501"/>
                </a:lnTo>
                <a:lnTo>
                  <a:pt x="231013" y="90170"/>
                </a:lnTo>
                <a:lnTo>
                  <a:pt x="272199" y="77457"/>
                </a:lnTo>
                <a:lnTo>
                  <a:pt x="303441" y="54394"/>
                </a:lnTo>
                <a:lnTo>
                  <a:pt x="312039" y="42672"/>
                </a:lnTo>
                <a:lnTo>
                  <a:pt x="315874" y="48704"/>
                </a:lnTo>
                <a:lnTo>
                  <a:pt x="351358" y="77457"/>
                </a:lnTo>
                <a:lnTo>
                  <a:pt x="392557" y="90170"/>
                </a:lnTo>
                <a:lnTo>
                  <a:pt x="401701" y="71501"/>
                </a:lnTo>
                <a:close/>
              </a:path>
              <a:path w="1085850" h="223519">
                <a:moveTo>
                  <a:pt x="414147" y="110617"/>
                </a:moveTo>
                <a:lnTo>
                  <a:pt x="323723" y="110617"/>
                </a:lnTo>
                <a:lnTo>
                  <a:pt x="323723" y="77978"/>
                </a:lnTo>
                <a:lnTo>
                  <a:pt x="300355" y="77978"/>
                </a:lnTo>
                <a:lnTo>
                  <a:pt x="300355" y="110617"/>
                </a:lnTo>
                <a:lnTo>
                  <a:pt x="210566" y="110617"/>
                </a:lnTo>
                <a:lnTo>
                  <a:pt x="210566" y="129921"/>
                </a:lnTo>
                <a:lnTo>
                  <a:pt x="414147" y="129921"/>
                </a:lnTo>
                <a:lnTo>
                  <a:pt x="414147" y="110617"/>
                </a:lnTo>
                <a:close/>
              </a:path>
              <a:path w="1085850" h="223519">
                <a:moveTo>
                  <a:pt x="465455" y="122682"/>
                </a:moveTo>
                <a:lnTo>
                  <a:pt x="447802" y="105156"/>
                </a:lnTo>
                <a:lnTo>
                  <a:pt x="442722" y="105283"/>
                </a:lnTo>
                <a:lnTo>
                  <a:pt x="438531" y="106934"/>
                </a:lnTo>
                <a:lnTo>
                  <a:pt x="431800" y="113665"/>
                </a:lnTo>
                <a:lnTo>
                  <a:pt x="430149" y="117729"/>
                </a:lnTo>
                <a:lnTo>
                  <a:pt x="430149" y="127762"/>
                </a:lnTo>
                <a:lnTo>
                  <a:pt x="431800" y="131826"/>
                </a:lnTo>
                <a:lnTo>
                  <a:pt x="438531" y="138557"/>
                </a:lnTo>
                <a:lnTo>
                  <a:pt x="442722" y="140208"/>
                </a:lnTo>
                <a:lnTo>
                  <a:pt x="447802" y="140335"/>
                </a:lnTo>
                <a:lnTo>
                  <a:pt x="452628" y="140208"/>
                </a:lnTo>
                <a:lnTo>
                  <a:pt x="465455" y="122682"/>
                </a:lnTo>
                <a:close/>
              </a:path>
              <a:path w="1085850" h="223519">
                <a:moveTo>
                  <a:pt x="612267" y="106553"/>
                </a:moveTo>
                <a:lnTo>
                  <a:pt x="577786" y="84975"/>
                </a:lnTo>
                <a:lnTo>
                  <a:pt x="559015" y="46507"/>
                </a:lnTo>
                <a:lnTo>
                  <a:pt x="558546" y="33528"/>
                </a:lnTo>
                <a:lnTo>
                  <a:pt x="606298" y="33528"/>
                </a:lnTo>
                <a:lnTo>
                  <a:pt x="606298" y="14351"/>
                </a:lnTo>
                <a:lnTo>
                  <a:pt x="486283" y="14351"/>
                </a:lnTo>
                <a:lnTo>
                  <a:pt x="486283" y="33528"/>
                </a:lnTo>
                <a:lnTo>
                  <a:pt x="534416" y="33528"/>
                </a:lnTo>
                <a:lnTo>
                  <a:pt x="534416" y="39751"/>
                </a:lnTo>
                <a:lnTo>
                  <a:pt x="519582" y="82423"/>
                </a:lnTo>
                <a:lnTo>
                  <a:pt x="487324" y="107975"/>
                </a:lnTo>
                <a:lnTo>
                  <a:pt x="479044" y="111252"/>
                </a:lnTo>
                <a:lnTo>
                  <a:pt x="491236" y="129921"/>
                </a:lnTo>
                <a:lnTo>
                  <a:pt x="525399" y="108966"/>
                </a:lnTo>
                <a:lnTo>
                  <a:pt x="546862" y="76454"/>
                </a:lnTo>
                <a:lnTo>
                  <a:pt x="550951" y="84582"/>
                </a:lnTo>
                <a:lnTo>
                  <a:pt x="582612" y="116865"/>
                </a:lnTo>
                <a:lnTo>
                  <a:pt x="600075" y="124968"/>
                </a:lnTo>
                <a:lnTo>
                  <a:pt x="612267" y="106553"/>
                </a:lnTo>
                <a:close/>
              </a:path>
              <a:path w="1085850" h="223519">
                <a:moveTo>
                  <a:pt x="664464" y="144399"/>
                </a:moveTo>
                <a:lnTo>
                  <a:pt x="513588" y="144399"/>
                </a:lnTo>
                <a:lnTo>
                  <a:pt x="513588" y="163449"/>
                </a:lnTo>
                <a:lnTo>
                  <a:pt x="640842" y="163449"/>
                </a:lnTo>
                <a:lnTo>
                  <a:pt x="640842" y="222631"/>
                </a:lnTo>
                <a:lnTo>
                  <a:pt x="664464" y="222631"/>
                </a:lnTo>
                <a:lnTo>
                  <a:pt x="664464" y="144399"/>
                </a:lnTo>
                <a:close/>
              </a:path>
              <a:path w="1085850" h="223519">
                <a:moveTo>
                  <a:pt x="664464" y="0"/>
                </a:moveTo>
                <a:lnTo>
                  <a:pt x="640842" y="0"/>
                </a:lnTo>
                <a:lnTo>
                  <a:pt x="640842" y="56642"/>
                </a:lnTo>
                <a:lnTo>
                  <a:pt x="599567" y="56642"/>
                </a:lnTo>
                <a:lnTo>
                  <a:pt x="599567" y="76073"/>
                </a:lnTo>
                <a:lnTo>
                  <a:pt x="640842" y="76073"/>
                </a:lnTo>
                <a:lnTo>
                  <a:pt x="640842" y="133223"/>
                </a:lnTo>
                <a:lnTo>
                  <a:pt x="664464" y="133223"/>
                </a:lnTo>
                <a:lnTo>
                  <a:pt x="664464" y="0"/>
                </a:lnTo>
                <a:close/>
              </a:path>
              <a:path w="1085850" h="223519">
                <a:moveTo>
                  <a:pt x="829818" y="153543"/>
                </a:moveTo>
                <a:lnTo>
                  <a:pt x="799084" y="130683"/>
                </a:lnTo>
                <a:lnTo>
                  <a:pt x="781989" y="104648"/>
                </a:lnTo>
                <a:lnTo>
                  <a:pt x="778383" y="96393"/>
                </a:lnTo>
                <a:lnTo>
                  <a:pt x="775119" y="86753"/>
                </a:lnTo>
                <a:lnTo>
                  <a:pt x="772769" y="76898"/>
                </a:lnTo>
                <a:lnTo>
                  <a:pt x="771359" y="66865"/>
                </a:lnTo>
                <a:lnTo>
                  <a:pt x="770890" y="56642"/>
                </a:lnTo>
                <a:lnTo>
                  <a:pt x="770890" y="18542"/>
                </a:lnTo>
                <a:lnTo>
                  <a:pt x="747014" y="18542"/>
                </a:lnTo>
                <a:lnTo>
                  <a:pt x="747014" y="56642"/>
                </a:lnTo>
                <a:lnTo>
                  <a:pt x="746455" y="67310"/>
                </a:lnTo>
                <a:lnTo>
                  <a:pt x="735215" y="107899"/>
                </a:lnTo>
                <a:lnTo>
                  <a:pt x="711479" y="140995"/>
                </a:lnTo>
                <a:lnTo>
                  <a:pt x="687324" y="157353"/>
                </a:lnTo>
                <a:lnTo>
                  <a:pt x="701802" y="177165"/>
                </a:lnTo>
                <a:lnTo>
                  <a:pt x="736727" y="148209"/>
                </a:lnTo>
                <a:lnTo>
                  <a:pt x="759460" y="104648"/>
                </a:lnTo>
                <a:lnTo>
                  <a:pt x="763790" y="115824"/>
                </a:lnTo>
                <a:lnTo>
                  <a:pt x="789355" y="153555"/>
                </a:lnTo>
                <a:lnTo>
                  <a:pt x="815594" y="172212"/>
                </a:lnTo>
                <a:lnTo>
                  <a:pt x="829818" y="153543"/>
                </a:lnTo>
                <a:close/>
              </a:path>
              <a:path w="1085850" h="223519">
                <a:moveTo>
                  <a:pt x="873506" y="0"/>
                </a:moveTo>
                <a:lnTo>
                  <a:pt x="849884" y="0"/>
                </a:lnTo>
                <a:lnTo>
                  <a:pt x="849884" y="223139"/>
                </a:lnTo>
                <a:lnTo>
                  <a:pt x="873506" y="223139"/>
                </a:lnTo>
                <a:lnTo>
                  <a:pt x="873506" y="0"/>
                </a:lnTo>
                <a:close/>
              </a:path>
              <a:path w="1085850" h="223519">
                <a:moveTo>
                  <a:pt x="1032383" y="103378"/>
                </a:moveTo>
                <a:lnTo>
                  <a:pt x="997699" y="81800"/>
                </a:lnTo>
                <a:lnTo>
                  <a:pt x="991108" y="73533"/>
                </a:lnTo>
                <a:lnTo>
                  <a:pt x="988453" y="69608"/>
                </a:lnTo>
                <a:lnTo>
                  <a:pt x="978408" y="12446"/>
                </a:lnTo>
                <a:lnTo>
                  <a:pt x="955040" y="12446"/>
                </a:lnTo>
                <a:lnTo>
                  <a:pt x="955040" y="34290"/>
                </a:lnTo>
                <a:lnTo>
                  <a:pt x="954608" y="42633"/>
                </a:lnTo>
                <a:lnTo>
                  <a:pt x="940130" y="79921"/>
                </a:lnTo>
                <a:lnTo>
                  <a:pt x="907249" y="106159"/>
                </a:lnTo>
                <a:lnTo>
                  <a:pt x="898652" y="109601"/>
                </a:lnTo>
                <a:lnTo>
                  <a:pt x="911352" y="128524"/>
                </a:lnTo>
                <a:lnTo>
                  <a:pt x="945769" y="106934"/>
                </a:lnTo>
                <a:lnTo>
                  <a:pt x="967232" y="73533"/>
                </a:lnTo>
                <a:lnTo>
                  <a:pt x="971296" y="81661"/>
                </a:lnTo>
                <a:lnTo>
                  <a:pt x="1002372" y="113588"/>
                </a:lnTo>
                <a:lnTo>
                  <a:pt x="1019429" y="121793"/>
                </a:lnTo>
                <a:lnTo>
                  <a:pt x="1032383" y="103378"/>
                </a:lnTo>
                <a:close/>
              </a:path>
              <a:path w="1085850" h="223519">
                <a:moveTo>
                  <a:pt x="1085088" y="0"/>
                </a:moveTo>
                <a:lnTo>
                  <a:pt x="1061466" y="0"/>
                </a:lnTo>
                <a:lnTo>
                  <a:pt x="1061466" y="45212"/>
                </a:lnTo>
                <a:lnTo>
                  <a:pt x="1014476" y="45212"/>
                </a:lnTo>
                <a:lnTo>
                  <a:pt x="1014476" y="64643"/>
                </a:lnTo>
                <a:lnTo>
                  <a:pt x="1061466" y="64643"/>
                </a:lnTo>
                <a:lnTo>
                  <a:pt x="1061466" y="131445"/>
                </a:lnTo>
                <a:lnTo>
                  <a:pt x="1085088" y="131445"/>
                </a:lnTo>
                <a:lnTo>
                  <a:pt x="1085088" y="0"/>
                </a:lnTo>
                <a:close/>
              </a:path>
              <a:path w="1085850" h="223519">
                <a:moveTo>
                  <a:pt x="1085723" y="171069"/>
                </a:moveTo>
                <a:lnTo>
                  <a:pt x="1062355" y="147129"/>
                </a:lnTo>
                <a:lnTo>
                  <a:pt x="1062355" y="172466"/>
                </a:lnTo>
                <a:lnTo>
                  <a:pt x="1062355" y="187706"/>
                </a:lnTo>
                <a:lnTo>
                  <a:pt x="1022134" y="203136"/>
                </a:lnTo>
                <a:lnTo>
                  <a:pt x="1010539" y="203581"/>
                </a:lnTo>
                <a:lnTo>
                  <a:pt x="998918" y="203136"/>
                </a:lnTo>
                <a:lnTo>
                  <a:pt x="958723" y="187706"/>
                </a:lnTo>
                <a:lnTo>
                  <a:pt x="958596" y="180213"/>
                </a:lnTo>
                <a:lnTo>
                  <a:pt x="958723" y="172466"/>
                </a:lnTo>
                <a:lnTo>
                  <a:pt x="998918" y="156489"/>
                </a:lnTo>
                <a:lnTo>
                  <a:pt x="1010539" y="156083"/>
                </a:lnTo>
                <a:lnTo>
                  <a:pt x="1022134" y="156489"/>
                </a:lnTo>
                <a:lnTo>
                  <a:pt x="1062355" y="172466"/>
                </a:lnTo>
                <a:lnTo>
                  <a:pt x="1062355" y="147129"/>
                </a:lnTo>
                <a:lnTo>
                  <a:pt x="1021842" y="137985"/>
                </a:lnTo>
                <a:lnTo>
                  <a:pt x="1010539" y="137668"/>
                </a:lnTo>
                <a:lnTo>
                  <a:pt x="999223" y="137985"/>
                </a:lnTo>
                <a:lnTo>
                  <a:pt x="955294" y="148717"/>
                </a:lnTo>
                <a:lnTo>
                  <a:pt x="935228" y="171069"/>
                </a:lnTo>
                <a:lnTo>
                  <a:pt x="935228" y="189103"/>
                </a:lnTo>
                <a:lnTo>
                  <a:pt x="970153" y="217297"/>
                </a:lnTo>
                <a:lnTo>
                  <a:pt x="1010539" y="222123"/>
                </a:lnTo>
                <a:lnTo>
                  <a:pt x="1021842" y="221894"/>
                </a:lnTo>
                <a:lnTo>
                  <a:pt x="1065695" y="211340"/>
                </a:lnTo>
                <a:lnTo>
                  <a:pt x="1076121" y="203581"/>
                </a:lnTo>
                <a:lnTo>
                  <a:pt x="1076706" y="203073"/>
                </a:lnTo>
                <a:lnTo>
                  <a:pt x="1082675" y="196723"/>
                </a:lnTo>
                <a:lnTo>
                  <a:pt x="1085723" y="189103"/>
                </a:lnTo>
                <a:lnTo>
                  <a:pt x="1085723" y="1710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59311" y="2834894"/>
            <a:ext cx="417195" cy="224790"/>
          </a:xfrm>
          <a:custGeom>
            <a:avLst/>
            <a:gdLst/>
            <a:ahLst/>
            <a:cxnLst/>
            <a:rect l="l" t="t" r="r" b="b"/>
            <a:pathLst>
              <a:path w="417195" h="224789">
                <a:moveTo>
                  <a:pt x="176784" y="162305"/>
                </a:moveTo>
                <a:lnTo>
                  <a:pt x="27940" y="162305"/>
                </a:lnTo>
                <a:lnTo>
                  <a:pt x="27940" y="180720"/>
                </a:lnTo>
                <a:lnTo>
                  <a:pt x="153162" y="180720"/>
                </a:lnTo>
                <a:lnTo>
                  <a:pt x="153162" y="224408"/>
                </a:lnTo>
                <a:lnTo>
                  <a:pt x="176784" y="224408"/>
                </a:lnTo>
                <a:lnTo>
                  <a:pt x="176784" y="162305"/>
                </a:lnTo>
                <a:close/>
              </a:path>
              <a:path w="417195" h="224789">
                <a:moveTo>
                  <a:pt x="417195" y="177164"/>
                </a:moveTo>
                <a:lnTo>
                  <a:pt x="213360" y="177164"/>
                </a:lnTo>
                <a:lnTo>
                  <a:pt x="213360" y="196850"/>
                </a:lnTo>
                <a:lnTo>
                  <a:pt x="417195" y="196850"/>
                </a:lnTo>
                <a:lnTo>
                  <a:pt x="417195" y="177164"/>
                </a:lnTo>
                <a:close/>
              </a:path>
              <a:path w="417195" h="224789">
                <a:moveTo>
                  <a:pt x="326517" y="131444"/>
                </a:moveTo>
                <a:lnTo>
                  <a:pt x="303149" y="131444"/>
                </a:lnTo>
                <a:lnTo>
                  <a:pt x="303149" y="177164"/>
                </a:lnTo>
                <a:lnTo>
                  <a:pt x="326517" y="177164"/>
                </a:lnTo>
                <a:lnTo>
                  <a:pt x="326517" y="131444"/>
                </a:lnTo>
                <a:close/>
              </a:path>
              <a:path w="417195" h="224789">
                <a:moveTo>
                  <a:pt x="260350" y="16890"/>
                </a:moveTo>
                <a:lnTo>
                  <a:pt x="236728" y="16890"/>
                </a:lnTo>
                <a:lnTo>
                  <a:pt x="236728" y="131444"/>
                </a:lnTo>
                <a:lnTo>
                  <a:pt x="393065" y="131444"/>
                </a:lnTo>
                <a:lnTo>
                  <a:pt x="393065" y="112394"/>
                </a:lnTo>
                <a:lnTo>
                  <a:pt x="260350" y="112394"/>
                </a:lnTo>
                <a:lnTo>
                  <a:pt x="260350" y="74294"/>
                </a:lnTo>
                <a:lnTo>
                  <a:pt x="393065" y="74294"/>
                </a:lnTo>
                <a:lnTo>
                  <a:pt x="393065" y="55117"/>
                </a:lnTo>
                <a:lnTo>
                  <a:pt x="260350" y="55117"/>
                </a:lnTo>
                <a:lnTo>
                  <a:pt x="260350" y="16890"/>
                </a:lnTo>
                <a:close/>
              </a:path>
              <a:path w="417195" h="224789">
                <a:moveTo>
                  <a:pt x="393065" y="74294"/>
                </a:moveTo>
                <a:lnTo>
                  <a:pt x="369697" y="74294"/>
                </a:lnTo>
                <a:lnTo>
                  <a:pt x="369697" y="112394"/>
                </a:lnTo>
                <a:lnTo>
                  <a:pt x="393065" y="112394"/>
                </a:lnTo>
                <a:lnTo>
                  <a:pt x="393065" y="74294"/>
                </a:lnTo>
                <a:close/>
              </a:path>
              <a:path w="417195" h="224789">
                <a:moveTo>
                  <a:pt x="393065" y="16890"/>
                </a:moveTo>
                <a:lnTo>
                  <a:pt x="369697" y="16890"/>
                </a:lnTo>
                <a:lnTo>
                  <a:pt x="369697" y="55117"/>
                </a:lnTo>
                <a:lnTo>
                  <a:pt x="393065" y="55117"/>
                </a:lnTo>
                <a:lnTo>
                  <a:pt x="393065" y="16890"/>
                </a:lnTo>
                <a:close/>
              </a:path>
              <a:path w="417195" h="224789">
                <a:moveTo>
                  <a:pt x="69850" y="45973"/>
                </a:moveTo>
                <a:lnTo>
                  <a:pt x="27813" y="56260"/>
                </a:lnTo>
                <a:lnTo>
                  <a:pt x="23495" y="61213"/>
                </a:lnTo>
                <a:lnTo>
                  <a:pt x="19050" y="66039"/>
                </a:lnTo>
                <a:lnTo>
                  <a:pt x="16891" y="72008"/>
                </a:lnTo>
                <a:lnTo>
                  <a:pt x="17018" y="87883"/>
                </a:lnTo>
                <a:lnTo>
                  <a:pt x="20701" y="95250"/>
                </a:lnTo>
                <a:lnTo>
                  <a:pt x="58166" y="111378"/>
                </a:lnTo>
                <a:lnTo>
                  <a:pt x="58166" y="126237"/>
                </a:lnTo>
                <a:lnTo>
                  <a:pt x="50405" y="126497"/>
                </a:lnTo>
                <a:lnTo>
                  <a:pt x="35216" y="126827"/>
                </a:lnTo>
                <a:lnTo>
                  <a:pt x="0" y="127000"/>
                </a:lnTo>
                <a:lnTo>
                  <a:pt x="2540" y="145922"/>
                </a:lnTo>
                <a:lnTo>
                  <a:pt x="45593" y="145541"/>
                </a:lnTo>
                <a:lnTo>
                  <a:pt x="93599" y="143255"/>
                </a:lnTo>
                <a:lnTo>
                  <a:pt x="142494" y="137159"/>
                </a:lnTo>
                <a:lnTo>
                  <a:pt x="141088" y="125475"/>
                </a:lnTo>
                <a:lnTo>
                  <a:pt x="81788" y="125475"/>
                </a:lnTo>
                <a:lnTo>
                  <a:pt x="81788" y="111378"/>
                </a:lnTo>
                <a:lnTo>
                  <a:pt x="118011" y="95884"/>
                </a:lnTo>
                <a:lnTo>
                  <a:pt x="60198" y="95884"/>
                </a:lnTo>
                <a:lnTo>
                  <a:pt x="52705" y="94360"/>
                </a:lnTo>
                <a:lnTo>
                  <a:pt x="42037" y="88264"/>
                </a:lnTo>
                <a:lnTo>
                  <a:pt x="39370" y="84073"/>
                </a:lnTo>
                <a:lnTo>
                  <a:pt x="39370" y="73405"/>
                </a:lnTo>
                <a:lnTo>
                  <a:pt x="42037" y="69214"/>
                </a:lnTo>
                <a:lnTo>
                  <a:pt x="47371" y="66420"/>
                </a:lnTo>
                <a:lnTo>
                  <a:pt x="52705" y="63500"/>
                </a:lnTo>
                <a:lnTo>
                  <a:pt x="60198" y="62102"/>
                </a:lnTo>
                <a:lnTo>
                  <a:pt x="116995" y="62102"/>
                </a:lnTo>
                <a:lnTo>
                  <a:pt x="111760" y="56260"/>
                </a:lnTo>
                <a:lnTo>
                  <a:pt x="77591" y="46214"/>
                </a:lnTo>
                <a:lnTo>
                  <a:pt x="69850" y="45973"/>
                </a:lnTo>
                <a:close/>
              </a:path>
              <a:path w="417195" h="224789">
                <a:moveTo>
                  <a:pt x="140462" y="120268"/>
                </a:moveTo>
                <a:lnTo>
                  <a:pt x="81788" y="125475"/>
                </a:lnTo>
                <a:lnTo>
                  <a:pt x="141088" y="125475"/>
                </a:lnTo>
                <a:lnTo>
                  <a:pt x="140462" y="120268"/>
                </a:lnTo>
                <a:close/>
              </a:path>
              <a:path w="417195" h="224789">
                <a:moveTo>
                  <a:pt x="116995" y="62102"/>
                </a:moveTo>
                <a:lnTo>
                  <a:pt x="79375" y="62102"/>
                </a:lnTo>
                <a:lnTo>
                  <a:pt x="86868" y="63500"/>
                </a:lnTo>
                <a:lnTo>
                  <a:pt x="92075" y="66420"/>
                </a:lnTo>
                <a:lnTo>
                  <a:pt x="97409" y="69214"/>
                </a:lnTo>
                <a:lnTo>
                  <a:pt x="100076" y="73405"/>
                </a:lnTo>
                <a:lnTo>
                  <a:pt x="100076" y="84073"/>
                </a:lnTo>
                <a:lnTo>
                  <a:pt x="97409" y="88264"/>
                </a:lnTo>
                <a:lnTo>
                  <a:pt x="92075" y="91312"/>
                </a:lnTo>
                <a:lnTo>
                  <a:pt x="86868" y="94360"/>
                </a:lnTo>
                <a:lnTo>
                  <a:pt x="79375" y="95884"/>
                </a:lnTo>
                <a:lnTo>
                  <a:pt x="118011" y="95884"/>
                </a:lnTo>
                <a:lnTo>
                  <a:pt x="118999" y="95122"/>
                </a:lnTo>
                <a:lnTo>
                  <a:pt x="122618" y="87883"/>
                </a:lnTo>
                <a:lnTo>
                  <a:pt x="122733" y="84073"/>
                </a:lnTo>
                <a:lnTo>
                  <a:pt x="122809" y="72008"/>
                </a:lnTo>
                <a:lnTo>
                  <a:pt x="120523" y="66039"/>
                </a:lnTo>
                <a:lnTo>
                  <a:pt x="116995" y="62102"/>
                </a:lnTo>
                <a:close/>
              </a:path>
              <a:path w="417195" h="224789">
                <a:moveTo>
                  <a:pt x="176784" y="2031"/>
                </a:moveTo>
                <a:lnTo>
                  <a:pt x="153162" y="2031"/>
                </a:lnTo>
                <a:lnTo>
                  <a:pt x="153162" y="151891"/>
                </a:lnTo>
                <a:lnTo>
                  <a:pt x="176784" y="151891"/>
                </a:lnTo>
                <a:lnTo>
                  <a:pt x="176784" y="87502"/>
                </a:lnTo>
                <a:lnTo>
                  <a:pt x="208534" y="87502"/>
                </a:lnTo>
                <a:lnTo>
                  <a:pt x="208534" y="68071"/>
                </a:lnTo>
                <a:lnTo>
                  <a:pt x="176784" y="68071"/>
                </a:lnTo>
                <a:lnTo>
                  <a:pt x="176784" y="2031"/>
                </a:lnTo>
                <a:close/>
              </a:path>
              <a:path w="417195" h="224789">
                <a:moveTo>
                  <a:pt x="134239" y="20827"/>
                </a:moveTo>
                <a:lnTo>
                  <a:pt x="5715" y="20827"/>
                </a:lnTo>
                <a:lnTo>
                  <a:pt x="5715" y="38480"/>
                </a:lnTo>
                <a:lnTo>
                  <a:pt x="134239" y="38480"/>
                </a:lnTo>
                <a:lnTo>
                  <a:pt x="134239" y="20827"/>
                </a:lnTo>
                <a:close/>
              </a:path>
              <a:path w="417195" h="224789">
                <a:moveTo>
                  <a:pt x="81788" y="0"/>
                </a:moveTo>
                <a:lnTo>
                  <a:pt x="58166" y="0"/>
                </a:lnTo>
                <a:lnTo>
                  <a:pt x="58166" y="20827"/>
                </a:lnTo>
                <a:lnTo>
                  <a:pt x="81788" y="20827"/>
                </a:lnTo>
                <a:lnTo>
                  <a:pt x="817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516636" y="2205227"/>
            <a:ext cx="5485130" cy="431800"/>
            <a:chOff x="516636" y="2205227"/>
            <a:chExt cx="5485130" cy="431800"/>
          </a:xfrm>
        </p:grpSpPr>
        <p:sp>
          <p:nvSpPr>
            <p:cNvPr id="33" name="object 33"/>
            <p:cNvSpPr/>
            <p:nvPr/>
          </p:nvSpPr>
          <p:spPr>
            <a:xfrm>
              <a:off x="516636" y="2211323"/>
              <a:ext cx="5485130" cy="419100"/>
            </a:xfrm>
            <a:custGeom>
              <a:avLst/>
              <a:gdLst/>
              <a:ahLst/>
              <a:cxnLst/>
              <a:rect l="l" t="t" r="r" b="b"/>
              <a:pathLst>
                <a:path w="5485130" h="419100">
                  <a:moveTo>
                    <a:pt x="5484876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5484876" y="419100"/>
                  </a:lnTo>
                  <a:lnTo>
                    <a:pt x="5484876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636" y="2205227"/>
              <a:ext cx="5485130" cy="431800"/>
            </a:xfrm>
            <a:custGeom>
              <a:avLst/>
              <a:gdLst/>
              <a:ahLst/>
              <a:cxnLst/>
              <a:rect l="l" t="t" r="r" b="b"/>
              <a:pathLst>
                <a:path w="5485130" h="431800">
                  <a:moveTo>
                    <a:pt x="5484876" y="419100"/>
                  </a:moveTo>
                  <a:lnTo>
                    <a:pt x="0" y="419100"/>
                  </a:lnTo>
                  <a:lnTo>
                    <a:pt x="0" y="431292"/>
                  </a:lnTo>
                  <a:lnTo>
                    <a:pt x="5484876" y="431292"/>
                  </a:lnTo>
                  <a:lnTo>
                    <a:pt x="5484876" y="419100"/>
                  </a:lnTo>
                  <a:close/>
                </a:path>
                <a:path w="5485130" h="431800">
                  <a:moveTo>
                    <a:pt x="5484876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484876" y="12192"/>
                  </a:lnTo>
                  <a:lnTo>
                    <a:pt x="5484876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76045" y="2295270"/>
              <a:ext cx="3767454" cy="279400"/>
            </a:xfrm>
            <a:custGeom>
              <a:avLst/>
              <a:gdLst/>
              <a:ahLst/>
              <a:cxnLst/>
              <a:rect l="l" t="t" r="r" b="b"/>
              <a:pathLst>
                <a:path w="3767454" h="279400">
                  <a:moveTo>
                    <a:pt x="159385" y="223774"/>
                  </a:moveTo>
                  <a:lnTo>
                    <a:pt x="122389" y="155956"/>
                  </a:lnTo>
                  <a:lnTo>
                    <a:pt x="118237" y="148336"/>
                  </a:lnTo>
                  <a:lnTo>
                    <a:pt x="125945" y="144221"/>
                  </a:lnTo>
                  <a:lnTo>
                    <a:pt x="132715" y="139255"/>
                  </a:lnTo>
                  <a:lnTo>
                    <a:pt x="138518" y="133451"/>
                  </a:lnTo>
                  <a:lnTo>
                    <a:pt x="143383" y="126746"/>
                  </a:lnTo>
                  <a:lnTo>
                    <a:pt x="147231" y="119227"/>
                  </a:lnTo>
                  <a:lnTo>
                    <a:pt x="147307" y="118999"/>
                  </a:lnTo>
                  <a:lnTo>
                    <a:pt x="150012" y="110921"/>
                  </a:lnTo>
                  <a:lnTo>
                    <a:pt x="151701" y="101841"/>
                  </a:lnTo>
                  <a:lnTo>
                    <a:pt x="152273" y="91948"/>
                  </a:lnTo>
                  <a:lnTo>
                    <a:pt x="150990" y="77546"/>
                  </a:lnTo>
                  <a:lnTo>
                    <a:pt x="122745" y="36664"/>
                  </a:lnTo>
                  <a:lnTo>
                    <a:pt x="104394" y="29743"/>
                  </a:lnTo>
                  <a:lnTo>
                    <a:pt x="104394" y="82804"/>
                  </a:lnTo>
                  <a:lnTo>
                    <a:pt x="104394" y="101219"/>
                  </a:lnTo>
                  <a:lnTo>
                    <a:pt x="70866" y="118999"/>
                  </a:lnTo>
                  <a:lnTo>
                    <a:pt x="46355" y="118999"/>
                  </a:lnTo>
                  <a:lnTo>
                    <a:pt x="46355" y="64262"/>
                  </a:lnTo>
                  <a:lnTo>
                    <a:pt x="70866" y="64262"/>
                  </a:lnTo>
                  <a:lnTo>
                    <a:pt x="104394" y="82804"/>
                  </a:lnTo>
                  <a:lnTo>
                    <a:pt x="104394" y="29743"/>
                  </a:lnTo>
                  <a:lnTo>
                    <a:pt x="96545" y="27863"/>
                  </a:lnTo>
                  <a:lnTo>
                    <a:pt x="80645" y="26670"/>
                  </a:lnTo>
                  <a:lnTo>
                    <a:pt x="0" y="26670"/>
                  </a:lnTo>
                  <a:lnTo>
                    <a:pt x="0" y="223774"/>
                  </a:lnTo>
                  <a:lnTo>
                    <a:pt x="46355" y="223774"/>
                  </a:lnTo>
                  <a:lnTo>
                    <a:pt x="46355" y="155956"/>
                  </a:lnTo>
                  <a:lnTo>
                    <a:pt x="72263" y="155956"/>
                  </a:lnTo>
                  <a:lnTo>
                    <a:pt x="108458" y="223774"/>
                  </a:lnTo>
                  <a:lnTo>
                    <a:pt x="159385" y="223774"/>
                  </a:lnTo>
                  <a:close/>
                </a:path>
                <a:path w="3767454" h="279400">
                  <a:moveTo>
                    <a:pt x="342265" y="223774"/>
                  </a:moveTo>
                  <a:lnTo>
                    <a:pt x="331508" y="211582"/>
                  </a:lnTo>
                  <a:lnTo>
                    <a:pt x="312813" y="190373"/>
                  </a:lnTo>
                  <a:lnTo>
                    <a:pt x="312039" y="189484"/>
                  </a:lnTo>
                  <a:lnTo>
                    <a:pt x="316242" y="183222"/>
                  </a:lnTo>
                  <a:lnTo>
                    <a:pt x="319938" y="176428"/>
                  </a:lnTo>
                  <a:lnTo>
                    <a:pt x="323100" y="169075"/>
                  </a:lnTo>
                  <a:lnTo>
                    <a:pt x="325755" y="161163"/>
                  </a:lnTo>
                  <a:lnTo>
                    <a:pt x="326339" y="158750"/>
                  </a:lnTo>
                  <a:lnTo>
                    <a:pt x="327825" y="152768"/>
                  </a:lnTo>
                  <a:lnTo>
                    <a:pt x="329285" y="143929"/>
                  </a:lnTo>
                  <a:lnTo>
                    <a:pt x="330161" y="134670"/>
                  </a:lnTo>
                  <a:lnTo>
                    <a:pt x="330454" y="124968"/>
                  </a:lnTo>
                  <a:lnTo>
                    <a:pt x="293243" y="124968"/>
                  </a:lnTo>
                  <a:lnTo>
                    <a:pt x="293116" y="131318"/>
                  </a:lnTo>
                  <a:lnTo>
                    <a:pt x="292354" y="137287"/>
                  </a:lnTo>
                  <a:lnTo>
                    <a:pt x="290957" y="143002"/>
                  </a:lnTo>
                  <a:lnTo>
                    <a:pt x="289433" y="148590"/>
                  </a:lnTo>
                  <a:lnTo>
                    <a:pt x="287388" y="153924"/>
                  </a:lnTo>
                  <a:lnTo>
                    <a:pt x="284734" y="158750"/>
                  </a:lnTo>
                  <a:lnTo>
                    <a:pt x="274370" y="147066"/>
                  </a:lnTo>
                  <a:lnTo>
                    <a:pt x="259194" y="129946"/>
                  </a:lnTo>
                  <a:lnTo>
                    <a:pt x="259194" y="184277"/>
                  </a:lnTo>
                  <a:lnTo>
                    <a:pt x="255511" y="186321"/>
                  </a:lnTo>
                  <a:lnTo>
                    <a:pt x="251841" y="187706"/>
                  </a:lnTo>
                  <a:lnTo>
                    <a:pt x="244221" y="189738"/>
                  </a:lnTo>
                  <a:lnTo>
                    <a:pt x="240411" y="190373"/>
                  </a:lnTo>
                  <a:lnTo>
                    <a:pt x="236601" y="190373"/>
                  </a:lnTo>
                  <a:lnTo>
                    <a:pt x="211201" y="164592"/>
                  </a:lnTo>
                  <a:lnTo>
                    <a:pt x="212471" y="160782"/>
                  </a:lnTo>
                  <a:lnTo>
                    <a:pt x="214884" y="157226"/>
                  </a:lnTo>
                  <a:lnTo>
                    <a:pt x="217297" y="153543"/>
                  </a:lnTo>
                  <a:lnTo>
                    <a:pt x="220599" y="150241"/>
                  </a:lnTo>
                  <a:lnTo>
                    <a:pt x="225171" y="147066"/>
                  </a:lnTo>
                  <a:lnTo>
                    <a:pt x="259194" y="184277"/>
                  </a:lnTo>
                  <a:lnTo>
                    <a:pt x="259194" y="129946"/>
                  </a:lnTo>
                  <a:lnTo>
                    <a:pt x="255016" y="125222"/>
                  </a:lnTo>
                  <a:lnTo>
                    <a:pt x="265684" y="117602"/>
                  </a:lnTo>
                  <a:lnTo>
                    <a:pt x="271678" y="112966"/>
                  </a:lnTo>
                  <a:lnTo>
                    <a:pt x="276936" y="108000"/>
                  </a:lnTo>
                  <a:lnTo>
                    <a:pt x="281444" y="102730"/>
                  </a:lnTo>
                  <a:lnTo>
                    <a:pt x="283159" y="100203"/>
                  </a:lnTo>
                  <a:lnTo>
                    <a:pt x="285242" y="97155"/>
                  </a:lnTo>
                  <a:lnTo>
                    <a:pt x="292100" y="62992"/>
                  </a:lnTo>
                  <a:lnTo>
                    <a:pt x="291414" y="60452"/>
                  </a:lnTo>
                  <a:lnTo>
                    <a:pt x="289941" y="54991"/>
                  </a:lnTo>
                  <a:lnTo>
                    <a:pt x="261670" y="27698"/>
                  </a:lnTo>
                  <a:lnTo>
                    <a:pt x="256794" y="26225"/>
                  </a:lnTo>
                  <a:lnTo>
                    <a:pt x="256794" y="78105"/>
                  </a:lnTo>
                  <a:lnTo>
                    <a:pt x="255638" y="81534"/>
                  </a:lnTo>
                  <a:lnTo>
                    <a:pt x="233807" y="100203"/>
                  </a:lnTo>
                  <a:lnTo>
                    <a:pt x="230505" y="96012"/>
                  </a:lnTo>
                  <a:lnTo>
                    <a:pt x="222669" y="78105"/>
                  </a:lnTo>
                  <a:lnTo>
                    <a:pt x="222758" y="72009"/>
                  </a:lnTo>
                  <a:lnTo>
                    <a:pt x="240030" y="60452"/>
                  </a:lnTo>
                  <a:lnTo>
                    <a:pt x="245491" y="60579"/>
                  </a:lnTo>
                  <a:lnTo>
                    <a:pt x="249555" y="61976"/>
                  </a:lnTo>
                  <a:lnTo>
                    <a:pt x="252349" y="64897"/>
                  </a:lnTo>
                  <a:lnTo>
                    <a:pt x="255257" y="67691"/>
                  </a:lnTo>
                  <a:lnTo>
                    <a:pt x="256667" y="70866"/>
                  </a:lnTo>
                  <a:lnTo>
                    <a:pt x="256794" y="78105"/>
                  </a:lnTo>
                  <a:lnTo>
                    <a:pt x="256794" y="26225"/>
                  </a:lnTo>
                  <a:lnTo>
                    <a:pt x="254952" y="25654"/>
                  </a:lnTo>
                  <a:lnTo>
                    <a:pt x="247650" y="24384"/>
                  </a:lnTo>
                  <a:lnTo>
                    <a:pt x="239776" y="23876"/>
                  </a:lnTo>
                  <a:lnTo>
                    <a:pt x="231724" y="24409"/>
                  </a:lnTo>
                  <a:lnTo>
                    <a:pt x="195275" y="44018"/>
                  </a:lnTo>
                  <a:lnTo>
                    <a:pt x="184607" y="81534"/>
                  </a:lnTo>
                  <a:lnTo>
                    <a:pt x="184721" y="85140"/>
                  </a:lnTo>
                  <a:lnTo>
                    <a:pt x="202184" y="120904"/>
                  </a:lnTo>
                  <a:lnTo>
                    <a:pt x="194576" y="126161"/>
                  </a:lnTo>
                  <a:lnTo>
                    <a:pt x="169430" y="156057"/>
                  </a:lnTo>
                  <a:lnTo>
                    <a:pt x="166878" y="171577"/>
                  </a:lnTo>
                  <a:lnTo>
                    <a:pt x="167373" y="179133"/>
                  </a:lnTo>
                  <a:lnTo>
                    <a:pt x="190906" y="215379"/>
                  </a:lnTo>
                  <a:lnTo>
                    <a:pt x="233807" y="226822"/>
                  </a:lnTo>
                  <a:lnTo>
                    <a:pt x="240284" y="226606"/>
                  </a:lnTo>
                  <a:lnTo>
                    <a:pt x="278409" y="215328"/>
                  </a:lnTo>
                  <a:lnTo>
                    <a:pt x="284213" y="211582"/>
                  </a:lnTo>
                  <a:lnTo>
                    <a:pt x="295402" y="223774"/>
                  </a:lnTo>
                  <a:lnTo>
                    <a:pt x="342265" y="223774"/>
                  </a:lnTo>
                  <a:close/>
                </a:path>
                <a:path w="3767454" h="279400">
                  <a:moveTo>
                    <a:pt x="519938" y="125222"/>
                  </a:moveTo>
                  <a:lnTo>
                    <a:pt x="513283" y="83870"/>
                  </a:lnTo>
                  <a:lnTo>
                    <a:pt x="504317" y="66167"/>
                  </a:lnTo>
                  <a:lnTo>
                    <a:pt x="501675" y="61937"/>
                  </a:lnTo>
                  <a:lnTo>
                    <a:pt x="493941" y="52857"/>
                  </a:lnTo>
                  <a:lnTo>
                    <a:pt x="484962" y="45034"/>
                  </a:lnTo>
                  <a:lnTo>
                    <a:pt x="474726" y="38481"/>
                  </a:lnTo>
                  <a:lnTo>
                    <a:pt x="473456" y="37922"/>
                  </a:lnTo>
                  <a:lnTo>
                    <a:pt x="473456" y="125222"/>
                  </a:lnTo>
                  <a:lnTo>
                    <a:pt x="472541" y="139992"/>
                  </a:lnTo>
                  <a:lnTo>
                    <a:pt x="452488" y="176669"/>
                  </a:lnTo>
                  <a:lnTo>
                    <a:pt x="421132" y="184023"/>
                  </a:lnTo>
                  <a:lnTo>
                    <a:pt x="396875" y="184023"/>
                  </a:lnTo>
                  <a:lnTo>
                    <a:pt x="396875" y="66167"/>
                  </a:lnTo>
                  <a:lnTo>
                    <a:pt x="420624" y="66167"/>
                  </a:lnTo>
                  <a:lnTo>
                    <a:pt x="459867" y="79629"/>
                  </a:lnTo>
                  <a:lnTo>
                    <a:pt x="473456" y="125222"/>
                  </a:lnTo>
                  <a:lnTo>
                    <a:pt x="473456" y="37922"/>
                  </a:lnTo>
                  <a:lnTo>
                    <a:pt x="463321" y="33375"/>
                  </a:lnTo>
                  <a:lnTo>
                    <a:pt x="450850" y="29679"/>
                  </a:lnTo>
                  <a:lnTo>
                    <a:pt x="437324" y="27432"/>
                  </a:lnTo>
                  <a:lnTo>
                    <a:pt x="422783" y="26670"/>
                  </a:lnTo>
                  <a:lnTo>
                    <a:pt x="350647" y="26670"/>
                  </a:lnTo>
                  <a:lnTo>
                    <a:pt x="350647" y="223774"/>
                  </a:lnTo>
                  <a:lnTo>
                    <a:pt x="422783" y="223774"/>
                  </a:lnTo>
                  <a:lnTo>
                    <a:pt x="463321" y="217131"/>
                  </a:lnTo>
                  <a:lnTo>
                    <a:pt x="501675" y="188518"/>
                  </a:lnTo>
                  <a:lnTo>
                    <a:pt x="504469" y="184023"/>
                  </a:lnTo>
                  <a:lnTo>
                    <a:pt x="508127" y="178181"/>
                  </a:lnTo>
                  <a:lnTo>
                    <a:pt x="513283" y="166585"/>
                  </a:lnTo>
                  <a:lnTo>
                    <a:pt x="516978" y="153898"/>
                  </a:lnTo>
                  <a:lnTo>
                    <a:pt x="519188" y="140106"/>
                  </a:lnTo>
                  <a:lnTo>
                    <a:pt x="519938" y="125222"/>
                  </a:lnTo>
                  <a:close/>
                </a:path>
                <a:path w="3767454" h="279400">
                  <a:moveTo>
                    <a:pt x="754888" y="3175"/>
                  </a:moveTo>
                  <a:lnTo>
                    <a:pt x="717804" y="3175"/>
                  </a:lnTo>
                  <a:lnTo>
                    <a:pt x="717804" y="53848"/>
                  </a:lnTo>
                  <a:lnTo>
                    <a:pt x="717804" y="84963"/>
                  </a:lnTo>
                  <a:lnTo>
                    <a:pt x="717804" y="131191"/>
                  </a:lnTo>
                  <a:lnTo>
                    <a:pt x="699897" y="131191"/>
                  </a:lnTo>
                  <a:lnTo>
                    <a:pt x="700532" y="123952"/>
                  </a:lnTo>
                  <a:lnTo>
                    <a:pt x="700913" y="116332"/>
                  </a:lnTo>
                  <a:lnTo>
                    <a:pt x="700913" y="108331"/>
                  </a:lnTo>
                  <a:lnTo>
                    <a:pt x="701040" y="100076"/>
                  </a:lnTo>
                  <a:lnTo>
                    <a:pt x="700532" y="92202"/>
                  </a:lnTo>
                  <a:lnTo>
                    <a:pt x="699643" y="84963"/>
                  </a:lnTo>
                  <a:lnTo>
                    <a:pt x="717804" y="84963"/>
                  </a:lnTo>
                  <a:lnTo>
                    <a:pt x="717804" y="53848"/>
                  </a:lnTo>
                  <a:lnTo>
                    <a:pt x="692023" y="53848"/>
                  </a:lnTo>
                  <a:lnTo>
                    <a:pt x="688111" y="45440"/>
                  </a:lnTo>
                  <a:lnTo>
                    <a:pt x="683641" y="38087"/>
                  </a:lnTo>
                  <a:lnTo>
                    <a:pt x="678586" y="31762"/>
                  </a:lnTo>
                  <a:lnTo>
                    <a:pt x="672973" y="26416"/>
                  </a:lnTo>
                  <a:lnTo>
                    <a:pt x="666800" y="22250"/>
                  </a:lnTo>
                  <a:lnTo>
                    <a:pt x="665607" y="21729"/>
                  </a:lnTo>
                  <a:lnTo>
                    <a:pt x="665607" y="108331"/>
                  </a:lnTo>
                  <a:lnTo>
                    <a:pt x="665187" y="121500"/>
                  </a:lnTo>
                  <a:lnTo>
                    <a:pt x="656590" y="158623"/>
                  </a:lnTo>
                  <a:lnTo>
                    <a:pt x="651764" y="162941"/>
                  </a:lnTo>
                  <a:lnTo>
                    <a:pt x="645414" y="162814"/>
                  </a:lnTo>
                  <a:lnTo>
                    <a:pt x="639064" y="162941"/>
                  </a:lnTo>
                  <a:lnTo>
                    <a:pt x="626579" y="121500"/>
                  </a:lnTo>
                  <a:lnTo>
                    <a:pt x="626364" y="108331"/>
                  </a:lnTo>
                  <a:lnTo>
                    <a:pt x="626579" y="95250"/>
                  </a:lnTo>
                  <a:lnTo>
                    <a:pt x="639064" y="53848"/>
                  </a:lnTo>
                  <a:lnTo>
                    <a:pt x="651764" y="53848"/>
                  </a:lnTo>
                  <a:lnTo>
                    <a:pt x="665187" y="95250"/>
                  </a:lnTo>
                  <a:lnTo>
                    <a:pt x="665607" y="108331"/>
                  </a:lnTo>
                  <a:lnTo>
                    <a:pt x="665607" y="21729"/>
                  </a:lnTo>
                  <a:lnTo>
                    <a:pt x="660133" y="19278"/>
                  </a:lnTo>
                  <a:lnTo>
                    <a:pt x="652995" y="17487"/>
                  </a:lnTo>
                  <a:lnTo>
                    <a:pt x="645414" y="16891"/>
                  </a:lnTo>
                  <a:lnTo>
                    <a:pt x="637387" y="17589"/>
                  </a:lnTo>
                  <a:lnTo>
                    <a:pt x="605802" y="41249"/>
                  </a:lnTo>
                  <a:lnTo>
                    <a:pt x="592683" y="81775"/>
                  </a:lnTo>
                  <a:lnTo>
                    <a:pt x="590931" y="108331"/>
                  </a:lnTo>
                  <a:lnTo>
                    <a:pt x="591400" y="122199"/>
                  </a:lnTo>
                  <a:lnTo>
                    <a:pt x="601446" y="167309"/>
                  </a:lnTo>
                  <a:lnTo>
                    <a:pt x="629894" y="197535"/>
                  </a:lnTo>
                  <a:lnTo>
                    <a:pt x="645414" y="200406"/>
                  </a:lnTo>
                  <a:lnTo>
                    <a:pt x="652995" y="199745"/>
                  </a:lnTo>
                  <a:lnTo>
                    <a:pt x="688111" y="171577"/>
                  </a:lnTo>
                  <a:lnTo>
                    <a:pt x="692023" y="163068"/>
                  </a:lnTo>
                  <a:lnTo>
                    <a:pt x="717804" y="163068"/>
                  </a:lnTo>
                  <a:lnTo>
                    <a:pt x="717804" y="238760"/>
                  </a:lnTo>
                  <a:lnTo>
                    <a:pt x="754888" y="238760"/>
                  </a:lnTo>
                  <a:lnTo>
                    <a:pt x="754888" y="163068"/>
                  </a:lnTo>
                  <a:lnTo>
                    <a:pt x="754888" y="162941"/>
                  </a:lnTo>
                  <a:lnTo>
                    <a:pt x="754888" y="131191"/>
                  </a:lnTo>
                  <a:lnTo>
                    <a:pt x="754888" y="84963"/>
                  </a:lnTo>
                  <a:lnTo>
                    <a:pt x="754888" y="3175"/>
                  </a:lnTo>
                  <a:close/>
                </a:path>
                <a:path w="3767454" h="279400">
                  <a:moveTo>
                    <a:pt x="806323" y="0"/>
                  </a:moveTo>
                  <a:lnTo>
                    <a:pt x="768731" y="0"/>
                  </a:lnTo>
                  <a:lnTo>
                    <a:pt x="768731" y="249936"/>
                  </a:lnTo>
                  <a:lnTo>
                    <a:pt x="806323" y="249936"/>
                  </a:lnTo>
                  <a:lnTo>
                    <a:pt x="806323" y="0"/>
                  </a:lnTo>
                  <a:close/>
                </a:path>
                <a:path w="3767454" h="279400">
                  <a:moveTo>
                    <a:pt x="960755" y="19558"/>
                  </a:moveTo>
                  <a:lnTo>
                    <a:pt x="922020" y="19558"/>
                  </a:lnTo>
                  <a:lnTo>
                    <a:pt x="922020" y="78613"/>
                  </a:lnTo>
                  <a:lnTo>
                    <a:pt x="922020" y="108839"/>
                  </a:lnTo>
                  <a:lnTo>
                    <a:pt x="922020" y="160909"/>
                  </a:lnTo>
                  <a:lnTo>
                    <a:pt x="874903" y="160909"/>
                  </a:lnTo>
                  <a:lnTo>
                    <a:pt x="874903" y="108839"/>
                  </a:lnTo>
                  <a:lnTo>
                    <a:pt x="922020" y="108839"/>
                  </a:lnTo>
                  <a:lnTo>
                    <a:pt x="922020" y="78613"/>
                  </a:lnTo>
                  <a:lnTo>
                    <a:pt x="874903" y="78613"/>
                  </a:lnTo>
                  <a:lnTo>
                    <a:pt x="874903" y="19558"/>
                  </a:lnTo>
                  <a:lnTo>
                    <a:pt x="835406" y="19558"/>
                  </a:lnTo>
                  <a:lnTo>
                    <a:pt x="835406" y="192786"/>
                  </a:lnTo>
                  <a:lnTo>
                    <a:pt x="960755" y="192786"/>
                  </a:lnTo>
                  <a:lnTo>
                    <a:pt x="960755" y="160909"/>
                  </a:lnTo>
                  <a:lnTo>
                    <a:pt x="960755" y="108839"/>
                  </a:lnTo>
                  <a:lnTo>
                    <a:pt x="960755" y="78613"/>
                  </a:lnTo>
                  <a:lnTo>
                    <a:pt x="960755" y="19558"/>
                  </a:lnTo>
                  <a:close/>
                </a:path>
                <a:path w="3767454" h="279400">
                  <a:moveTo>
                    <a:pt x="1033653" y="0"/>
                  </a:moveTo>
                  <a:lnTo>
                    <a:pt x="994156" y="0"/>
                  </a:lnTo>
                  <a:lnTo>
                    <a:pt x="994156" y="250571"/>
                  </a:lnTo>
                  <a:lnTo>
                    <a:pt x="1033653" y="250571"/>
                  </a:lnTo>
                  <a:lnTo>
                    <a:pt x="1033653" y="0"/>
                  </a:lnTo>
                  <a:close/>
                </a:path>
                <a:path w="3767454" h="279400">
                  <a:moveTo>
                    <a:pt x="1204341" y="187579"/>
                  </a:moveTo>
                  <a:lnTo>
                    <a:pt x="1201610" y="162814"/>
                  </a:lnTo>
                  <a:lnTo>
                    <a:pt x="1200912" y="156337"/>
                  </a:lnTo>
                  <a:lnTo>
                    <a:pt x="1189164" y="158013"/>
                  </a:lnTo>
                  <a:lnTo>
                    <a:pt x="1143368" y="161963"/>
                  </a:lnTo>
                  <a:lnTo>
                    <a:pt x="1107694" y="162814"/>
                  </a:lnTo>
                  <a:lnTo>
                    <a:pt x="1107694" y="120396"/>
                  </a:lnTo>
                  <a:lnTo>
                    <a:pt x="1183767" y="120396"/>
                  </a:lnTo>
                  <a:lnTo>
                    <a:pt x="1183767" y="89535"/>
                  </a:lnTo>
                  <a:lnTo>
                    <a:pt x="1107694" y="89535"/>
                  </a:lnTo>
                  <a:lnTo>
                    <a:pt x="1107694" y="51943"/>
                  </a:lnTo>
                  <a:lnTo>
                    <a:pt x="1186688" y="51943"/>
                  </a:lnTo>
                  <a:lnTo>
                    <a:pt x="1186688" y="20066"/>
                  </a:lnTo>
                  <a:lnTo>
                    <a:pt x="1067943" y="20066"/>
                  </a:lnTo>
                  <a:lnTo>
                    <a:pt x="1067943" y="194437"/>
                  </a:lnTo>
                  <a:lnTo>
                    <a:pt x="1089406" y="194437"/>
                  </a:lnTo>
                  <a:lnTo>
                    <a:pt x="1120051" y="194056"/>
                  </a:lnTo>
                  <a:lnTo>
                    <a:pt x="1167257" y="191897"/>
                  </a:lnTo>
                  <a:lnTo>
                    <a:pt x="1195006" y="188925"/>
                  </a:lnTo>
                  <a:lnTo>
                    <a:pt x="1204341" y="187579"/>
                  </a:lnTo>
                  <a:close/>
                </a:path>
                <a:path w="3767454" h="279400">
                  <a:moveTo>
                    <a:pt x="1292098" y="93091"/>
                  </a:moveTo>
                  <a:lnTo>
                    <a:pt x="1256665" y="93091"/>
                  </a:lnTo>
                  <a:lnTo>
                    <a:pt x="1256665" y="0"/>
                  </a:lnTo>
                  <a:lnTo>
                    <a:pt x="1217422" y="0"/>
                  </a:lnTo>
                  <a:lnTo>
                    <a:pt x="1217422" y="249936"/>
                  </a:lnTo>
                  <a:lnTo>
                    <a:pt x="1256665" y="249936"/>
                  </a:lnTo>
                  <a:lnTo>
                    <a:pt x="1256665" y="125476"/>
                  </a:lnTo>
                  <a:lnTo>
                    <a:pt x="1292098" y="125476"/>
                  </a:lnTo>
                  <a:lnTo>
                    <a:pt x="1292098" y="93091"/>
                  </a:lnTo>
                  <a:close/>
                </a:path>
                <a:path w="3767454" h="279400">
                  <a:moveTo>
                    <a:pt x="1438783" y="124460"/>
                  </a:moveTo>
                  <a:lnTo>
                    <a:pt x="1436052" y="100457"/>
                  </a:lnTo>
                  <a:lnTo>
                    <a:pt x="1435227" y="93091"/>
                  </a:lnTo>
                  <a:lnTo>
                    <a:pt x="1428788" y="94437"/>
                  </a:lnTo>
                  <a:lnTo>
                    <a:pt x="1386928" y="99339"/>
                  </a:lnTo>
                  <a:lnTo>
                    <a:pt x="1339977" y="100457"/>
                  </a:lnTo>
                  <a:lnTo>
                    <a:pt x="1339977" y="47371"/>
                  </a:lnTo>
                  <a:lnTo>
                    <a:pt x="1413764" y="47371"/>
                  </a:lnTo>
                  <a:lnTo>
                    <a:pt x="1413764" y="16002"/>
                  </a:lnTo>
                  <a:lnTo>
                    <a:pt x="1300988" y="16002"/>
                  </a:lnTo>
                  <a:lnTo>
                    <a:pt x="1300988" y="132080"/>
                  </a:lnTo>
                  <a:lnTo>
                    <a:pt x="1322197" y="132080"/>
                  </a:lnTo>
                  <a:lnTo>
                    <a:pt x="1360728" y="131699"/>
                  </a:lnTo>
                  <a:lnTo>
                    <a:pt x="1399933" y="130009"/>
                  </a:lnTo>
                  <a:lnTo>
                    <a:pt x="1431442" y="125971"/>
                  </a:lnTo>
                  <a:lnTo>
                    <a:pt x="1438783" y="124460"/>
                  </a:lnTo>
                  <a:close/>
                </a:path>
                <a:path w="3767454" h="279400">
                  <a:moveTo>
                    <a:pt x="1494663" y="198501"/>
                  </a:moveTo>
                  <a:lnTo>
                    <a:pt x="1471523" y="160959"/>
                  </a:lnTo>
                  <a:lnTo>
                    <a:pt x="1456436" y="154216"/>
                  </a:lnTo>
                  <a:lnTo>
                    <a:pt x="1456436" y="191643"/>
                  </a:lnTo>
                  <a:lnTo>
                    <a:pt x="1456436" y="205486"/>
                  </a:lnTo>
                  <a:lnTo>
                    <a:pt x="1420291" y="218719"/>
                  </a:lnTo>
                  <a:lnTo>
                    <a:pt x="1409700" y="218948"/>
                  </a:lnTo>
                  <a:lnTo>
                    <a:pt x="1398689" y="218719"/>
                  </a:lnTo>
                  <a:lnTo>
                    <a:pt x="1361948" y="205486"/>
                  </a:lnTo>
                  <a:lnTo>
                    <a:pt x="1361948" y="191643"/>
                  </a:lnTo>
                  <a:lnTo>
                    <a:pt x="1398689" y="178625"/>
                  </a:lnTo>
                  <a:lnTo>
                    <a:pt x="1409700" y="178308"/>
                  </a:lnTo>
                  <a:lnTo>
                    <a:pt x="1420291" y="178625"/>
                  </a:lnTo>
                  <a:lnTo>
                    <a:pt x="1456436" y="191643"/>
                  </a:lnTo>
                  <a:lnTo>
                    <a:pt x="1456436" y="154216"/>
                  </a:lnTo>
                  <a:lnTo>
                    <a:pt x="1409700" y="147320"/>
                  </a:lnTo>
                  <a:lnTo>
                    <a:pt x="1396911" y="147777"/>
                  </a:lnTo>
                  <a:lnTo>
                    <a:pt x="1354823" y="156933"/>
                  </a:lnTo>
                  <a:lnTo>
                    <a:pt x="1326095" y="183540"/>
                  </a:lnTo>
                  <a:lnTo>
                    <a:pt x="1323340" y="198501"/>
                  </a:lnTo>
                  <a:lnTo>
                    <a:pt x="1324076" y="206387"/>
                  </a:lnTo>
                  <a:lnTo>
                    <a:pt x="1354823" y="240639"/>
                  </a:lnTo>
                  <a:lnTo>
                    <a:pt x="1396911" y="249631"/>
                  </a:lnTo>
                  <a:lnTo>
                    <a:pt x="1409700" y="249936"/>
                  </a:lnTo>
                  <a:lnTo>
                    <a:pt x="1422234" y="249631"/>
                  </a:lnTo>
                  <a:lnTo>
                    <a:pt x="1463636" y="240639"/>
                  </a:lnTo>
                  <a:lnTo>
                    <a:pt x="1491957" y="213664"/>
                  </a:lnTo>
                  <a:lnTo>
                    <a:pt x="1493939" y="206387"/>
                  </a:lnTo>
                  <a:lnTo>
                    <a:pt x="1494663" y="198501"/>
                  </a:lnTo>
                  <a:close/>
                </a:path>
                <a:path w="3767454" h="279400">
                  <a:moveTo>
                    <a:pt x="1524635" y="57658"/>
                  </a:moveTo>
                  <a:lnTo>
                    <a:pt x="1492758" y="57658"/>
                  </a:lnTo>
                  <a:lnTo>
                    <a:pt x="1492758" y="0"/>
                  </a:lnTo>
                  <a:lnTo>
                    <a:pt x="1453007" y="0"/>
                  </a:lnTo>
                  <a:lnTo>
                    <a:pt x="1453007" y="143256"/>
                  </a:lnTo>
                  <a:lnTo>
                    <a:pt x="1492758" y="143256"/>
                  </a:lnTo>
                  <a:lnTo>
                    <a:pt x="1492758" y="89281"/>
                  </a:lnTo>
                  <a:lnTo>
                    <a:pt x="1524635" y="89281"/>
                  </a:lnTo>
                  <a:lnTo>
                    <a:pt x="1524635" y="57658"/>
                  </a:lnTo>
                  <a:close/>
                </a:path>
                <a:path w="3767454" h="279400">
                  <a:moveTo>
                    <a:pt x="1680591" y="108331"/>
                  </a:moveTo>
                  <a:lnTo>
                    <a:pt x="1642135" y="84353"/>
                  </a:lnTo>
                  <a:lnTo>
                    <a:pt x="1626196" y="48450"/>
                  </a:lnTo>
                  <a:lnTo>
                    <a:pt x="1625092" y="12700"/>
                  </a:lnTo>
                  <a:lnTo>
                    <a:pt x="1585341" y="12700"/>
                  </a:lnTo>
                  <a:lnTo>
                    <a:pt x="1585341" y="34290"/>
                  </a:lnTo>
                  <a:lnTo>
                    <a:pt x="1584896" y="42722"/>
                  </a:lnTo>
                  <a:lnTo>
                    <a:pt x="1571586" y="82270"/>
                  </a:lnTo>
                  <a:lnTo>
                    <a:pt x="1535252" y="111340"/>
                  </a:lnTo>
                  <a:lnTo>
                    <a:pt x="1524762" y="115189"/>
                  </a:lnTo>
                  <a:lnTo>
                    <a:pt x="1545463" y="146431"/>
                  </a:lnTo>
                  <a:lnTo>
                    <a:pt x="1582674" y="125222"/>
                  </a:lnTo>
                  <a:lnTo>
                    <a:pt x="1605915" y="92583"/>
                  </a:lnTo>
                  <a:lnTo>
                    <a:pt x="1610080" y="100330"/>
                  </a:lnTo>
                  <a:lnTo>
                    <a:pt x="1641805" y="130898"/>
                  </a:lnTo>
                  <a:lnTo>
                    <a:pt x="1659890" y="138811"/>
                  </a:lnTo>
                  <a:lnTo>
                    <a:pt x="1680591" y="108331"/>
                  </a:lnTo>
                  <a:close/>
                </a:path>
                <a:path w="3767454" h="279400">
                  <a:moveTo>
                    <a:pt x="1739392" y="0"/>
                  </a:moveTo>
                  <a:lnTo>
                    <a:pt x="1700530" y="0"/>
                  </a:lnTo>
                  <a:lnTo>
                    <a:pt x="1700530" y="43307"/>
                  </a:lnTo>
                  <a:lnTo>
                    <a:pt x="1656334" y="43307"/>
                  </a:lnTo>
                  <a:lnTo>
                    <a:pt x="1656334" y="75438"/>
                  </a:lnTo>
                  <a:lnTo>
                    <a:pt x="1700530" y="75438"/>
                  </a:lnTo>
                  <a:lnTo>
                    <a:pt x="1700530" y="145923"/>
                  </a:lnTo>
                  <a:lnTo>
                    <a:pt x="1739392" y="145923"/>
                  </a:lnTo>
                  <a:lnTo>
                    <a:pt x="1739392" y="0"/>
                  </a:lnTo>
                  <a:close/>
                </a:path>
                <a:path w="3767454" h="279400">
                  <a:moveTo>
                    <a:pt x="1740281" y="201168"/>
                  </a:moveTo>
                  <a:lnTo>
                    <a:pt x="1739468" y="193725"/>
                  </a:lnTo>
                  <a:lnTo>
                    <a:pt x="1737398" y="186829"/>
                  </a:lnTo>
                  <a:lnTo>
                    <a:pt x="1735061" y="182372"/>
                  </a:lnTo>
                  <a:lnTo>
                    <a:pt x="1734083" y="180492"/>
                  </a:lnTo>
                  <a:lnTo>
                    <a:pt x="1701165" y="158521"/>
                  </a:lnTo>
                  <a:lnTo>
                    <a:pt x="1701165" y="194691"/>
                  </a:lnTo>
                  <a:lnTo>
                    <a:pt x="1701165" y="207518"/>
                  </a:lnTo>
                  <a:lnTo>
                    <a:pt x="1664322" y="219430"/>
                  </a:lnTo>
                  <a:lnTo>
                    <a:pt x="1653159" y="219710"/>
                  </a:lnTo>
                  <a:lnTo>
                    <a:pt x="1642071" y="219430"/>
                  </a:lnTo>
                  <a:lnTo>
                    <a:pt x="1605661" y="207518"/>
                  </a:lnTo>
                  <a:lnTo>
                    <a:pt x="1605661" y="194691"/>
                  </a:lnTo>
                  <a:lnTo>
                    <a:pt x="1642071" y="182664"/>
                  </a:lnTo>
                  <a:lnTo>
                    <a:pt x="1653159" y="182372"/>
                  </a:lnTo>
                  <a:lnTo>
                    <a:pt x="1664322" y="182664"/>
                  </a:lnTo>
                  <a:lnTo>
                    <a:pt x="1701165" y="194691"/>
                  </a:lnTo>
                  <a:lnTo>
                    <a:pt x="1701165" y="158521"/>
                  </a:lnTo>
                  <a:lnTo>
                    <a:pt x="1653159" y="152146"/>
                  </a:lnTo>
                  <a:lnTo>
                    <a:pt x="1640192" y="152577"/>
                  </a:lnTo>
                  <a:lnTo>
                    <a:pt x="1597850" y="161188"/>
                  </a:lnTo>
                  <a:lnTo>
                    <a:pt x="1569440" y="186829"/>
                  </a:lnTo>
                  <a:lnTo>
                    <a:pt x="1566799" y="201168"/>
                  </a:lnTo>
                  <a:lnTo>
                    <a:pt x="1567459" y="208699"/>
                  </a:lnTo>
                  <a:lnTo>
                    <a:pt x="1597850" y="241160"/>
                  </a:lnTo>
                  <a:lnTo>
                    <a:pt x="1640192" y="249656"/>
                  </a:lnTo>
                  <a:lnTo>
                    <a:pt x="1653159" y="249936"/>
                  </a:lnTo>
                  <a:lnTo>
                    <a:pt x="1666201" y="249656"/>
                  </a:lnTo>
                  <a:lnTo>
                    <a:pt x="1708785" y="241160"/>
                  </a:lnTo>
                  <a:lnTo>
                    <a:pt x="1735264" y="219710"/>
                  </a:lnTo>
                  <a:lnTo>
                    <a:pt x="1737398" y="215633"/>
                  </a:lnTo>
                  <a:lnTo>
                    <a:pt x="1739468" y="208699"/>
                  </a:lnTo>
                  <a:lnTo>
                    <a:pt x="1740281" y="201168"/>
                  </a:lnTo>
                  <a:close/>
                </a:path>
                <a:path w="3767454" h="279400">
                  <a:moveTo>
                    <a:pt x="2039747" y="115443"/>
                  </a:moveTo>
                  <a:lnTo>
                    <a:pt x="1993900" y="101473"/>
                  </a:lnTo>
                  <a:lnTo>
                    <a:pt x="1977415" y="90424"/>
                  </a:lnTo>
                  <a:lnTo>
                    <a:pt x="1971179" y="84632"/>
                  </a:lnTo>
                  <a:lnTo>
                    <a:pt x="1954022" y="49276"/>
                  </a:lnTo>
                  <a:lnTo>
                    <a:pt x="2027301" y="49276"/>
                  </a:lnTo>
                  <a:lnTo>
                    <a:pt x="2027301" y="17907"/>
                  </a:lnTo>
                  <a:lnTo>
                    <a:pt x="1837944" y="17907"/>
                  </a:lnTo>
                  <a:lnTo>
                    <a:pt x="1837944" y="49276"/>
                  </a:lnTo>
                  <a:lnTo>
                    <a:pt x="1911477" y="49276"/>
                  </a:lnTo>
                  <a:lnTo>
                    <a:pt x="1909940" y="56832"/>
                  </a:lnTo>
                  <a:lnTo>
                    <a:pt x="1887931" y="91351"/>
                  </a:lnTo>
                  <a:lnTo>
                    <a:pt x="1852015" y="111226"/>
                  </a:lnTo>
                  <a:lnTo>
                    <a:pt x="1827657" y="117094"/>
                  </a:lnTo>
                  <a:lnTo>
                    <a:pt x="1842897" y="148082"/>
                  </a:lnTo>
                  <a:lnTo>
                    <a:pt x="1886661" y="133959"/>
                  </a:lnTo>
                  <a:lnTo>
                    <a:pt x="1918512" y="110426"/>
                  </a:lnTo>
                  <a:lnTo>
                    <a:pt x="1933067" y="90424"/>
                  </a:lnTo>
                  <a:lnTo>
                    <a:pt x="1939683" y="100571"/>
                  </a:lnTo>
                  <a:lnTo>
                    <a:pt x="1980107" y="132676"/>
                  </a:lnTo>
                  <a:lnTo>
                    <a:pt x="2024507" y="146177"/>
                  </a:lnTo>
                  <a:lnTo>
                    <a:pt x="2039747" y="115443"/>
                  </a:lnTo>
                  <a:close/>
                </a:path>
                <a:path w="3767454" h="279400">
                  <a:moveTo>
                    <a:pt x="2047367" y="190119"/>
                  </a:moveTo>
                  <a:lnTo>
                    <a:pt x="1952625" y="190119"/>
                  </a:lnTo>
                  <a:lnTo>
                    <a:pt x="1952625" y="136144"/>
                  </a:lnTo>
                  <a:lnTo>
                    <a:pt x="1913382" y="136144"/>
                  </a:lnTo>
                  <a:lnTo>
                    <a:pt x="1913382" y="190119"/>
                  </a:lnTo>
                  <a:lnTo>
                    <a:pt x="1818894" y="190119"/>
                  </a:lnTo>
                  <a:lnTo>
                    <a:pt x="1818894" y="221869"/>
                  </a:lnTo>
                  <a:lnTo>
                    <a:pt x="2047367" y="221869"/>
                  </a:lnTo>
                  <a:lnTo>
                    <a:pt x="2047367" y="190119"/>
                  </a:lnTo>
                  <a:close/>
                </a:path>
                <a:path w="3767454" h="279400">
                  <a:moveTo>
                    <a:pt x="2205355" y="163322"/>
                  </a:moveTo>
                  <a:lnTo>
                    <a:pt x="2172081" y="135890"/>
                  </a:lnTo>
                  <a:lnTo>
                    <a:pt x="2168487" y="130429"/>
                  </a:lnTo>
                  <a:lnTo>
                    <a:pt x="2166213" y="126987"/>
                  </a:lnTo>
                  <a:lnTo>
                    <a:pt x="2151176" y="86525"/>
                  </a:lnTo>
                  <a:lnTo>
                    <a:pt x="2148078" y="53086"/>
                  </a:lnTo>
                  <a:lnTo>
                    <a:pt x="2148078" y="18415"/>
                  </a:lnTo>
                  <a:lnTo>
                    <a:pt x="2108835" y="18415"/>
                  </a:lnTo>
                  <a:lnTo>
                    <a:pt x="2108835" y="53086"/>
                  </a:lnTo>
                  <a:lnTo>
                    <a:pt x="2108517" y="64833"/>
                  </a:lnTo>
                  <a:lnTo>
                    <a:pt x="2099208" y="110020"/>
                  </a:lnTo>
                  <a:lnTo>
                    <a:pt x="2075764" y="147802"/>
                  </a:lnTo>
                  <a:lnTo>
                    <a:pt x="2047621" y="167513"/>
                  </a:lnTo>
                  <a:lnTo>
                    <a:pt x="2071624" y="199263"/>
                  </a:lnTo>
                  <a:lnTo>
                    <a:pt x="2106549" y="171196"/>
                  </a:lnTo>
                  <a:lnTo>
                    <a:pt x="2128774" y="130429"/>
                  </a:lnTo>
                  <a:lnTo>
                    <a:pt x="2132761" y="140817"/>
                  </a:lnTo>
                  <a:lnTo>
                    <a:pt x="2156168" y="176123"/>
                  </a:lnTo>
                  <a:lnTo>
                    <a:pt x="2181860" y="194437"/>
                  </a:lnTo>
                  <a:lnTo>
                    <a:pt x="2205355" y="163322"/>
                  </a:lnTo>
                  <a:close/>
                </a:path>
                <a:path w="3767454" h="279400">
                  <a:moveTo>
                    <a:pt x="2287270" y="94742"/>
                  </a:moveTo>
                  <a:lnTo>
                    <a:pt x="2251837" y="94742"/>
                  </a:lnTo>
                  <a:lnTo>
                    <a:pt x="2251837" y="0"/>
                  </a:lnTo>
                  <a:lnTo>
                    <a:pt x="2212594" y="0"/>
                  </a:lnTo>
                  <a:lnTo>
                    <a:pt x="2212594" y="249936"/>
                  </a:lnTo>
                  <a:lnTo>
                    <a:pt x="2251837" y="249936"/>
                  </a:lnTo>
                  <a:lnTo>
                    <a:pt x="2251837" y="127635"/>
                  </a:lnTo>
                  <a:lnTo>
                    <a:pt x="2287270" y="127635"/>
                  </a:lnTo>
                  <a:lnTo>
                    <a:pt x="2287270" y="94742"/>
                  </a:lnTo>
                  <a:close/>
                </a:path>
                <a:path w="3767454" h="279400">
                  <a:moveTo>
                    <a:pt x="2453640" y="30480"/>
                  </a:moveTo>
                  <a:lnTo>
                    <a:pt x="2354199" y="30480"/>
                  </a:lnTo>
                  <a:lnTo>
                    <a:pt x="2354199" y="61468"/>
                  </a:lnTo>
                  <a:lnTo>
                    <a:pt x="2415540" y="61468"/>
                  </a:lnTo>
                  <a:lnTo>
                    <a:pt x="2413914" y="73190"/>
                  </a:lnTo>
                  <a:lnTo>
                    <a:pt x="2399893" y="114782"/>
                  </a:lnTo>
                  <a:lnTo>
                    <a:pt x="2372131" y="149504"/>
                  </a:lnTo>
                  <a:lnTo>
                    <a:pt x="2340610" y="172339"/>
                  </a:lnTo>
                  <a:lnTo>
                    <a:pt x="2363216" y="199263"/>
                  </a:lnTo>
                  <a:lnTo>
                    <a:pt x="2406853" y="165646"/>
                  </a:lnTo>
                  <a:lnTo>
                    <a:pt x="2434628" y="126326"/>
                  </a:lnTo>
                  <a:lnTo>
                    <a:pt x="2449309" y="81254"/>
                  </a:lnTo>
                  <a:lnTo>
                    <a:pt x="2453221" y="48056"/>
                  </a:lnTo>
                  <a:lnTo>
                    <a:pt x="2453640" y="30480"/>
                  </a:lnTo>
                  <a:close/>
                </a:path>
                <a:path w="3767454" h="279400">
                  <a:moveTo>
                    <a:pt x="2560701" y="0"/>
                  </a:moveTo>
                  <a:lnTo>
                    <a:pt x="2523363" y="0"/>
                  </a:lnTo>
                  <a:lnTo>
                    <a:pt x="2523363" y="92583"/>
                  </a:lnTo>
                  <a:lnTo>
                    <a:pt x="2504059" y="92583"/>
                  </a:lnTo>
                  <a:lnTo>
                    <a:pt x="2504059" y="6477"/>
                  </a:lnTo>
                  <a:lnTo>
                    <a:pt x="2467737" y="6477"/>
                  </a:lnTo>
                  <a:lnTo>
                    <a:pt x="2467737" y="239395"/>
                  </a:lnTo>
                  <a:lnTo>
                    <a:pt x="2504059" y="239395"/>
                  </a:lnTo>
                  <a:lnTo>
                    <a:pt x="2504059" y="124206"/>
                  </a:lnTo>
                  <a:lnTo>
                    <a:pt x="2523363" y="124206"/>
                  </a:lnTo>
                  <a:lnTo>
                    <a:pt x="2523363" y="249936"/>
                  </a:lnTo>
                  <a:lnTo>
                    <a:pt x="2560701" y="249936"/>
                  </a:lnTo>
                  <a:lnTo>
                    <a:pt x="2560701" y="124206"/>
                  </a:lnTo>
                  <a:lnTo>
                    <a:pt x="2560701" y="92583"/>
                  </a:lnTo>
                  <a:lnTo>
                    <a:pt x="2560701" y="0"/>
                  </a:lnTo>
                  <a:close/>
                </a:path>
                <a:path w="3767454" h="279400">
                  <a:moveTo>
                    <a:pt x="2731135" y="118491"/>
                  </a:moveTo>
                  <a:lnTo>
                    <a:pt x="2721445" y="114668"/>
                  </a:lnTo>
                  <a:lnTo>
                    <a:pt x="2712758" y="110210"/>
                  </a:lnTo>
                  <a:lnTo>
                    <a:pt x="2705112" y="105143"/>
                  </a:lnTo>
                  <a:lnTo>
                    <a:pt x="2699677" y="100457"/>
                  </a:lnTo>
                  <a:lnTo>
                    <a:pt x="2698496" y="99441"/>
                  </a:lnTo>
                  <a:lnTo>
                    <a:pt x="2678430" y="64897"/>
                  </a:lnTo>
                  <a:lnTo>
                    <a:pt x="2675509" y="41656"/>
                  </a:lnTo>
                  <a:lnTo>
                    <a:pt x="2675509" y="15494"/>
                  </a:lnTo>
                  <a:lnTo>
                    <a:pt x="2635758" y="15494"/>
                  </a:lnTo>
                  <a:lnTo>
                    <a:pt x="2634437" y="58737"/>
                  </a:lnTo>
                  <a:lnTo>
                    <a:pt x="2617520" y="97675"/>
                  </a:lnTo>
                  <a:lnTo>
                    <a:pt x="2577211" y="123825"/>
                  </a:lnTo>
                  <a:lnTo>
                    <a:pt x="2598420" y="154686"/>
                  </a:lnTo>
                  <a:lnTo>
                    <a:pt x="2633980" y="133096"/>
                  </a:lnTo>
                  <a:lnTo>
                    <a:pt x="2656459" y="100457"/>
                  </a:lnTo>
                  <a:lnTo>
                    <a:pt x="2660612" y="108419"/>
                  </a:lnTo>
                  <a:lnTo>
                    <a:pt x="2692057" y="140347"/>
                  </a:lnTo>
                  <a:lnTo>
                    <a:pt x="2709799" y="148717"/>
                  </a:lnTo>
                  <a:lnTo>
                    <a:pt x="2731135" y="118491"/>
                  </a:lnTo>
                  <a:close/>
                </a:path>
                <a:path w="3767454" h="279400">
                  <a:moveTo>
                    <a:pt x="2790952" y="254"/>
                  </a:moveTo>
                  <a:lnTo>
                    <a:pt x="2752090" y="254"/>
                  </a:lnTo>
                  <a:lnTo>
                    <a:pt x="2752090" y="51689"/>
                  </a:lnTo>
                  <a:lnTo>
                    <a:pt x="2707894" y="51689"/>
                  </a:lnTo>
                  <a:lnTo>
                    <a:pt x="2707894" y="83058"/>
                  </a:lnTo>
                  <a:lnTo>
                    <a:pt x="2752090" y="83058"/>
                  </a:lnTo>
                  <a:lnTo>
                    <a:pt x="2752090" y="184023"/>
                  </a:lnTo>
                  <a:lnTo>
                    <a:pt x="2790952" y="184023"/>
                  </a:lnTo>
                  <a:lnTo>
                    <a:pt x="2790952" y="254"/>
                  </a:lnTo>
                  <a:close/>
                </a:path>
                <a:path w="3767454" h="279400">
                  <a:moveTo>
                    <a:pt x="2796159" y="214630"/>
                  </a:moveTo>
                  <a:lnTo>
                    <a:pt x="2662936" y="214630"/>
                  </a:lnTo>
                  <a:lnTo>
                    <a:pt x="2662936" y="165227"/>
                  </a:lnTo>
                  <a:lnTo>
                    <a:pt x="2623185" y="165227"/>
                  </a:lnTo>
                  <a:lnTo>
                    <a:pt x="2623185" y="245872"/>
                  </a:lnTo>
                  <a:lnTo>
                    <a:pt x="2796159" y="245872"/>
                  </a:lnTo>
                  <a:lnTo>
                    <a:pt x="2796159" y="214630"/>
                  </a:lnTo>
                  <a:close/>
                </a:path>
                <a:path w="3767454" h="279400">
                  <a:moveTo>
                    <a:pt x="2972054" y="18161"/>
                  </a:moveTo>
                  <a:lnTo>
                    <a:pt x="2927604" y="18161"/>
                  </a:lnTo>
                  <a:lnTo>
                    <a:pt x="2918142" y="32270"/>
                  </a:lnTo>
                  <a:lnTo>
                    <a:pt x="2896235" y="77978"/>
                  </a:lnTo>
                  <a:lnTo>
                    <a:pt x="2885465" y="129882"/>
                  </a:lnTo>
                  <a:lnTo>
                    <a:pt x="2884678" y="148717"/>
                  </a:lnTo>
                  <a:lnTo>
                    <a:pt x="2885465" y="167487"/>
                  </a:lnTo>
                  <a:lnTo>
                    <a:pt x="2896235" y="219329"/>
                  </a:lnTo>
                  <a:lnTo>
                    <a:pt x="2918142" y="265290"/>
                  </a:lnTo>
                  <a:lnTo>
                    <a:pt x="2927604" y="279400"/>
                  </a:lnTo>
                  <a:lnTo>
                    <a:pt x="2972054" y="279400"/>
                  </a:lnTo>
                  <a:lnTo>
                    <a:pt x="2967240" y="271932"/>
                  </a:lnTo>
                  <a:lnTo>
                    <a:pt x="2962529" y="263575"/>
                  </a:lnTo>
                  <a:lnTo>
                    <a:pt x="2945142" y="222097"/>
                  </a:lnTo>
                  <a:lnTo>
                    <a:pt x="2934157" y="173494"/>
                  </a:lnTo>
                  <a:lnTo>
                    <a:pt x="2932557" y="148717"/>
                  </a:lnTo>
                  <a:lnTo>
                    <a:pt x="2933001" y="136271"/>
                  </a:lnTo>
                  <a:lnTo>
                    <a:pt x="2941650" y="86918"/>
                  </a:lnTo>
                  <a:lnTo>
                    <a:pt x="2957906" y="43103"/>
                  </a:lnTo>
                  <a:lnTo>
                    <a:pt x="2967240" y="25577"/>
                  </a:lnTo>
                  <a:lnTo>
                    <a:pt x="2972054" y="18161"/>
                  </a:lnTo>
                  <a:close/>
                </a:path>
                <a:path w="3767454" h="279400">
                  <a:moveTo>
                    <a:pt x="3118231" y="24130"/>
                  </a:moveTo>
                  <a:lnTo>
                    <a:pt x="2987802" y="24130"/>
                  </a:lnTo>
                  <a:lnTo>
                    <a:pt x="2987802" y="55245"/>
                  </a:lnTo>
                  <a:lnTo>
                    <a:pt x="3079242" y="55245"/>
                  </a:lnTo>
                  <a:lnTo>
                    <a:pt x="3079089" y="63842"/>
                  </a:lnTo>
                  <a:lnTo>
                    <a:pt x="3077222" y="102641"/>
                  </a:lnTo>
                  <a:lnTo>
                    <a:pt x="3073019" y="138049"/>
                  </a:lnTo>
                  <a:lnTo>
                    <a:pt x="3111373" y="141097"/>
                  </a:lnTo>
                  <a:lnTo>
                    <a:pt x="3116415" y="100164"/>
                  </a:lnTo>
                  <a:lnTo>
                    <a:pt x="3118154" y="56019"/>
                  </a:lnTo>
                  <a:lnTo>
                    <a:pt x="3118231" y="24130"/>
                  </a:lnTo>
                  <a:close/>
                </a:path>
                <a:path w="3767454" h="279400">
                  <a:moveTo>
                    <a:pt x="3128899" y="190881"/>
                  </a:moveTo>
                  <a:lnTo>
                    <a:pt x="3126829" y="167132"/>
                  </a:lnTo>
                  <a:lnTo>
                    <a:pt x="3126359" y="161671"/>
                  </a:lnTo>
                  <a:lnTo>
                    <a:pt x="3118002" y="162750"/>
                  </a:lnTo>
                  <a:lnTo>
                    <a:pt x="3065742" y="166789"/>
                  </a:lnTo>
                  <a:lnTo>
                    <a:pt x="3056890" y="167132"/>
                  </a:lnTo>
                  <a:lnTo>
                    <a:pt x="3056890" y="95885"/>
                  </a:lnTo>
                  <a:lnTo>
                    <a:pt x="3018536" y="95885"/>
                  </a:lnTo>
                  <a:lnTo>
                    <a:pt x="3018536" y="168529"/>
                  </a:lnTo>
                  <a:lnTo>
                    <a:pt x="2996057" y="168910"/>
                  </a:lnTo>
                  <a:lnTo>
                    <a:pt x="2988818" y="168910"/>
                  </a:lnTo>
                  <a:lnTo>
                    <a:pt x="2981960" y="169037"/>
                  </a:lnTo>
                  <a:lnTo>
                    <a:pt x="2975229" y="169037"/>
                  </a:lnTo>
                  <a:lnTo>
                    <a:pt x="2978531" y="200152"/>
                  </a:lnTo>
                  <a:lnTo>
                    <a:pt x="2989669" y="200202"/>
                  </a:lnTo>
                  <a:lnTo>
                    <a:pt x="3013151" y="200012"/>
                  </a:lnTo>
                  <a:lnTo>
                    <a:pt x="3063875" y="198170"/>
                  </a:lnTo>
                  <a:lnTo>
                    <a:pt x="3103067" y="194589"/>
                  </a:lnTo>
                  <a:lnTo>
                    <a:pt x="3116008" y="192862"/>
                  </a:lnTo>
                  <a:lnTo>
                    <a:pt x="3128899" y="190881"/>
                  </a:lnTo>
                  <a:close/>
                </a:path>
                <a:path w="3767454" h="279400">
                  <a:moveTo>
                    <a:pt x="3208401" y="99060"/>
                  </a:moveTo>
                  <a:lnTo>
                    <a:pt x="3176524" y="99060"/>
                  </a:lnTo>
                  <a:lnTo>
                    <a:pt x="3176524" y="0"/>
                  </a:lnTo>
                  <a:lnTo>
                    <a:pt x="3136773" y="0"/>
                  </a:lnTo>
                  <a:lnTo>
                    <a:pt x="3136773" y="249936"/>
                  </a:lnTo>
                  <a:lnTo>
                    <a:pt x="3176524" y="249936"/>
                  </a:lnTo>
                  <a:lnTo>
                    <a:pt x="3176524" y="131826"/>
                  </a:lnTo>
                  <a:lnTo>
                    <a:pt x="3208401" y="131826"/>
                  </a:lnTo>
                  <a:lnTo>
                    <a:pt x="3208401" y="99060"/>
                  </a:lnTo>
                  <a:close/>
                </a:path>
                <a:path w="3767454" h="279400">
                  <a:moveTo>
                    <a:pt x="3440303" y="190627"/>
                  </a:moveTo>
                  <a:lnTo>
                    <a:pt x="3345053" y="190627"/>
                  </a:lnTo>
                  <a:lnTo>
                    <a:pt x="3345053" y="141097"/>
                  </a:lnTo>
                  <a:lnTo>
                    <a:pt x="3416046" y="141097"/>
                  </a:lnTo>
                  <a:lnTo>
                    <a:pt x="3416046" y="110236"/>
                  </a:lnTo>
                  <a:lnTo>
                    <a:pt x="3277235" y="110236"/>
                  </a:lnTo>
                  <a:lnTo>
                    <a:pt x="3277235" y="47879"/>
                  </a:lnTo>
                  <a:lnTo>
                    <a:pt x="3414522" y="47879"/>
                  </a:lnTo>
                  <a:lnTo>
                    <a:pt x="3414522" y="16891"/>
                  </a:lnTo>
                  <a:lnTo>
                    <a:pt x="3237992" y="16891"/>
                  </a:lnTo>
                  <a:lnTo>
                    <a:pt x="3237992" y="141097"/>
                  </a:lnTo>
                  <a:lnTo>
                    <a:pt x="3306318" y="141097"/>
                  </a:lnTo>
                  <a:lnTo>
                    <a:pt x="3306318" y="190627"/>
                  </a:lnTo>
                  <a:lnTo>
                    <a:pt x="3211830" y="190627"/>
                  </a:lnTo>
                  <a:lnTo>
                    <a:pt x="3211830" y="222504"/>
                  </a:lnTo>
                  <a:lnTo>
                    <a:pt x="3440303" y="222504"/>
                  </a:lnTo>
                  <a:lnTo>
                    <a:pt x="3440303" y="190627"/>
                  </a:lnTo>
                  <a:close/>
                </a:path>
                <a:path w="3767454" h="279400">
                  <a:moveTo>
                    <a:pt x="3582416" y="25781"/>
                  </a:moveTo>
                  <a:lnTo>
                    <a:pt x="3460750" y="25781"/>
                  </a:lnTo>
                  <a:lnTo>
                    <a:pt x="3460750" y="56388"/>
                  </a:lnTo>
                  <a:lnTo>
                    <a:pt x="3542411" y="56388"/>
                  </a:lnTo>
                  <a:lnTo>
                    <a:pt x="3540569" y="69494"/>
                  </a:lnTo>
                  <a:lnTo>
                    <a:pt x="3523284" y="115595"/>
                  </a:lnTo>
                  <a:lnTo>
                    <a:pt x="3498469" y="144526"/>
                  </a:lnTo>
                  <a:lnTo>
                    <a:pt x="3461613" y="169608"/>
                  </a:lnTo>
                  <a:lnTo>
                    <a:pt x="3446526" y="177292"/>
                  </a:lnTo>
                  <a:lnTo>
                    <a:pt x="3466973" y="208280"/>
                  </a:lnTo>
                  <a:lnTo>
                    <a:pt x="3511397" y="182194"/>
                  </a:lnTo>
                  <a:lnTo>
                    <a:pt x="3543452" y="152120"/>
                  </a:lnTo>
                  <a:lnTo>
                    <a:pt x="3564788" y="118237"/>
                  </a:lnTo>
                  <a:lnTo>
                    <a:pt x="3577209" y="80899"/>
                  </a:lnTo>
                  <a:lnTo>
                    <a:pt x="3582149" y="40093"/>
                  </a:lnTo>
                  <a:lnTo>
                    <a:pt x="3582416" y="25781"/>
                  </a:lnTo>
                  <a:close/>
                </a:path>
                <a:path w="3767454" h="279400">
                  <a:moveTo>
                    <a:pt x="3657600" y="0"/>
                  </a:moveTo>
                  <a:lnTo>
                    <a:pt x="3617849" y="0"/>
                  </a:lnTo>
                  <a:lnTo>
                    <a:pt x="3617849" y="249936"/>
                  </a:lnTo>
                  <a:lnTo>
                    <a:pt x="3657600" y="249936"/>
                  </a:lnTo>
                  <a:lnTo>
                    <a:pt x="3657600" y="0"/>
                  </a:lnTo>
                  <a:close/>
                </a:path>
                <a:path w="3767454" h="279400">
                  <a:moveTo>
                    <a:pt x="3767328" y="148717"/>
                  </a:moveTo>
                  <a:lnTo>
                    <a:pt x="3760660" y="94538"/>
                  </a:lnTo>
                  <a:lnTo>
                    <a:pt x="3742093" y="46926"/>
                  </a:lnTo>
                  <a:lnTo>
                    <a:pt x="3724275" y="18161"/>
                  </a:lnTo>
                  <a:lnTo>
                    <a:pt x="3679825" y="18161"/>
                  </a:lnTo>
                  <a:lnTo>
                    <a:pt x="3684651" y="25577"/>
                  </a:lnTo>
                  <a:lnTo>
                    <a:pt x="3689413" y="33883"/>
                  </a:lnTo>
                  <a:lnTo>
                    <a:pt x="3706787" y="75234"/>
                  </a:lnTo>
                  <a:lnTo>
                    <a:pt x="3717709" y="123850"/>
                  </a:lnTo>
                  <a:lnTo>
                    <a:pt x="3719322" y="148717"/>
                  </a:lnTo>
                  <a:lnTo>
                    <a:pt x="3718864" y="161099"/>
                  </a:lnTo>
                  <a:lnTo>
                    <a:pt x="3710279" y="210400"/>
                  </a:lnTo>
                  <a:lnTo>
                    <a:pt x="3694074" y="254355"/>
                  </a:lnTo>
                  <a:lnTo>
                    <a:pt x="3679825" y="279400"/>
                  </a:lnTo>
                  <a:lnTo>
                    <a:pt x="3724275" y="279400"/>
                  </a:lnTo>
                  <a:lnTo>
                    <a:pt x="3749395" y="235242"/>
                  </a:lnTo>
                  <a:lnTo>
                    <a:pt x="3764292" y="185508"/>
                  </a:lnTo>
                  <a:lnTo>
                    <a:pt x="3766515" y="167487"/>
                  </a:lnTo>
                  <a:lnTo>
                    <a:pt x="3767328" y="148717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27532" y="2836672"/>
            <a:ext cx="1234440" cy="223520"/>
            <a:chOff x="627532" y="2836672"/>
            <a:chExt cx="1234440" cy="22352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32" y="2889504"/>
              <a:ext cx="132156" cy="13220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00265" y="2836672"/>
              <a:ext cx="1061720" cy="223520"/>
            </a:xfrm>
            <a:custGeom>
              <a:avLst/>
              <a:gdLst/>
              <a:ahLst/>
              <a:cxnLst/>
              <a:rect l="l" t="t" r="r" b="b"/>
              <a:pathLst>
                <a:path w="1061720" h="223519">
                  <a:moveTo>
                    <a:pt x="986370" y="137667"/>
                  </a:moveTo>
                  <a:lnTo>
                    <a:pt x="946111" y="142620"/>
                  </a:lnTo>
                  <a:lnTo>
                    <a:pt x="914107" y="163449"/>
                  </a:lnTo>
                  <a:lnTo>
                    <a:pt x="911059" y="171068"/>
                  </a:lnTo>
                  <a:lnTo>
                    <a:pt x="911059" y="189102"/>
                  </a:lnTo>
                  <a:lnTo>
                    <a:pt x="946111" y="217297"/>
                  </a:lnTo>
                  <a:lnTo>
                    <a:pt x="986370" y="222123"/>
                  </a:lnTo>
                  <a:lnTo>
                    <a:pt x="997735" y="221886"/>
                  </a:lnTo>
                  <a:lnTo>
                    <a:pt x="1041600" y="211328"/>
                  </a:lnTo>
                  <a:lnTo>
                    <a:pt x="1051963" y="203580"/>
                  </a:lnTo>
                  <a:lnTo>
                    <a:pt x="986370" y="203580"/>
                  </a:lnTo>
                  <a:lnTo>
                    <a:pt x="974774" y="203128"/>
                  </a:lnTo>
                  <a:lnTo>
                    <a:pt x="934554" y="187705"/>
                  </a:lnTo>
                  <a:lnTo>
                    <a:pt x="934554" y="172465"/>
                  </a:lnTo>
                  <a:lnTo>
                    <a:pt x="974774" y="156483"/>
                  </a:lnTo>
                  <a:lnTo>
                    <a:pt x="986370" y="156082"/>
                  </a:lnTo>
                  <a:lnTo>
                    <a:pt x="1051408" y="156082"/>
                  </a:lnTo>
                  <a:lnTo>
                    <a:pt x="1047563" y="152622"/>
                  </a:lnTo>
                  <a:lnTo>
                    <a:pt x="1008230" y="138906"/>
                  </a:lnTo>
                  <a:lnTo>
                    <a:pt x="997735" y="137977"/>
                  </a:lnTo>
                  <a:lnTo>
                    <a:pt x="986370" y="137667"/>
                  </a:lnTo>
                  <a:close/>
                </a:path>
                <a:path w="1061720" h="223519">
                  <a:moveTo>
                    <a:pt x="1051408" y="156082"/>
                  </a:moveTo>
                  <a:lnTo>
                    <a:pt x="986370" y="156082"/>
                  </a:lnTo>
                  <a:lnTo>
                    <a:pt x="998041" y="156483"/>
                  </a:lnTo>
                  <a:lnTo>
                    <a:pt x="1008294" y="157670"/>
                  </a:lnTo>
                  <a:lnTo>
                    <a:pt x="1038440" y="180212"/>
                  </a:lnTo>
                  <a:lnTo>
                    <a:pt x="1038186" y="187705"/>
                  </a:lnTo>
                  <a:lnTo>
                    <a:pt x="998041" y="203128"/>
                  </a:lnTo>
                  <a:lnTo>
                    <a:pt x="986370" y="203580"/>
                  </a:lnTo>
                  <a:lnTo>
                    <a:pt x="1051963" y="203580"/>
                  </a:lnTo>
                  <a:lnTo>
                    <a:pt x="1052537" y="203073"/>
                  </a:lnTo>
                  <a:lnTo>
                    <a:pt x="1058633" y="196723"/>
                  </a:lnTo>
                  <a:lnTo>
                    <a:pt x="1061681" y="189102"/>
                  </a:lnTo>
                  <a:lnTo>
                    <a:pt x="1061681" y="171068"/>
                  </a:lnTo>
                  <a:lnTo>
                    <a:pt x="1058633" y="163449"/>
                  </a:lnTo>
                  <a:lnTo>
                    <a:pt x="1052537" y="157099"/>
                  </a:lnTo>
                  <a:lnTo>
                    <a:pt x="1051408" y="156082"/>
                  </a:lnTo>
                  <a:close/>
                </a:path>
                <a:path w="1061720" h="223519">
                  <a:moveTo>
                    <a:pt x="759040" y="135636"/>
                  </a:moveTo>
                  <a:lnTo>
                    <a:pt x="719162" y="140842"/>
                  </a:lnTo>
                  <a:lnTo>
                    <a:pt x="687285" y="161925"/>
                  </a:lnTo>
                  <a:lnTo>
                    <a:pt x="684237" y="169799"/>
                  </a:lnTo>
                  <a:lnTo>
                    <a:pt x="684237" y="188087"/>
                  </a:lnTo>
                  <a:lnTo>
                    <a:pt x="719162" y="217169"/>
                  </a:lnTo>
                  <a:lnTo>
                    <a:pt x="759040" y="222123"/>
                  </a:lnTo>
                  <a:lnTo>
                    <a:pt x="770068" y="221884"/>
                  </a:lnTo>
                  <a:lnTo>
                    <a:pt x="812968" y="210883"/>
                  </a:lnTo>
                  <a:lnTo>
                    <a:pt x="822710" y="203326"/>
                  </a:lnTo>
                  <a:lnTo>
                    <a:pt x="759040" y="203326"/>
                  </a:lnTo>
                  <a:lnTo>
                    <a:pt x="747517" y="202850"/>
                  </a:lnTo>
                  <a:lnTo>
                    <a:pt x="707605" y="186689"/>
                  </a:lnTo>
                  <a:lnTo>
                    <a:pt x="707605" y="171195"/>
                  </a:lnTo>
                  <a:lnTo>
                    <a:pt x="747517" y="155142"/>
                  </a:lnTo>
                  <a:lnTo>
                    <a:pt x="759040" y="154812"/>
                  </a:lnTo>
                  <a:lnTo>
                    <a:pt x="822985" y="154812"/>
                  </a:lnTo>
                  <a:lnTo>
                    <a:pt x="818859" y="151004"/>
                  </a:lnTo>
                  <a:lnTo>
                    <a:pt x="780297" y="136953"/>
                  </a:lnTo>
                  <a:lnTo>
                    <a:pt x="770068" y="135967"/>
                  </a:lnTo>
                  <a:lnTo>
                    <a:pt x="759040" y="135636"/>
                  </a:lnTo>
                  <a:close/>
                </a:path>
                <a:path w="1061720" h="223519">
                  <a:moveTo>
                    <a:pt x="822985" y="154812"/>
                  </a:moveTo>
                  <a:lnTo>
                    <a:pt x="759040" y="154812"/>
                  </a:lnTo>
                  <a:lnTo>
                    <a:pt x="770304" y="155142"/>
                  </a:lnTo>
                  <a:lnTo>
                    <a:pt x="780281" y="156305"/>
                  </a:lnTo>
                  <a:lnTo>
                    <a:pt x="810221" y="178942"/>
                  </a:lnTo>
                  <a:lnTo>
                    <a:pt x="809967" y="186689"/>
                  </a:lnTo>
                  <a:lnTo>
                    <a:pt x="770304" y="202850"/>
                  </a:lnTo>
                  <a:lnTo>
                    <a:pt x="759040" y="203326"/>
                  </a:lnTo>
                  <a:lnTo>
                    <a:pt x="822710" y="203326"/>
                  </a:lnTo>
                  <a:lnTo>
                    <a:pt x="823810" y="202311"/>
                  </a:lnTo>
                  <a:lnTo>
                    <a:pt x="829779" y="195833"/>
                  </a:lnTo>
                  <a:lnTo>
                    <a:pt x="832827" y="188087"/>
                  </a:lnTo>
                  <a:lnTo>
                    <a:pt x="832827" y="169799"/>
                  </a:lnTo>
                  <a:lnTo>
                    <a:pt x="829779" y="161925"/>
                  </a:lnTo>
                  <a:lnTo>
                    <a:pt x="823810" y="155575"/>
                  </a:lnTo>
                  <a:lnTo>
                    <a:pt x="822985" y="154812"/>
                  </a:lnTo>
                  <a:close/>
                </a:path>
                <a:path w="1061720" h="223519">
                  <a:moveTo>
                    <a:pt x="253009" y="18541"/>
                  </a:moveTo>
                  <a:lnTo>
                    <a:pt x="229400" y="18541"/>
                  </a:lnTo>
                  <a:lnTo>
                    <a:pt x="229400" y="169672"/>
                  </a:lnTo>
                  <a:lnTo>
                    <a:pt x="336270" y="169672"/>
                  </a:lnTo>
                  <a:lnTo>
                    <a:pt x="336270" y="150367"/>
                  </a:lnTo>
                  <a:lnTo>
                    <a:pt x="253009" y="150367"/>
                  </a:lnTo>
                  <a:lnTo>
                    <a:pt x="253009" y="94361"/>
                  </a:lnTo>
                  <a:lnTo>
                    <a:pt x="336270" y="94361"/>
                  </a:lnTo>
                  <a:lnTo>
                    <a:pt x="336270" y="75818"/>
                  </a:lnTo>
                  <a:lnTo>
                    <a:pt x="253009" y="75818"/>
                  </a:lnTo>
                  <a:lnTo>
                    <a:pt x="253009" y="18541"/>
                  </a:lnTo>
                  <a:close/>
                </a:path>
                <a:path w="1061720" h="223519">
                  <a:moveTo>
                    <a:pt x="336270" y="94361"/>
                  </a:moveTo>
                  <a:lnTo>
                    <a:pt x="312902" y="94361"/>
                  </a:lnTo>
                  <a:lnTo>
                    <a:pt x="312902" y="150367"/>
                  </a:lnTo>
                  <a:lnTo>
                    <a:pt x="336270" y="150367"/>
                  </a:lnTo>
                  <a:lnTo>
                    <a:pt x="336270" y="94361"/>
                  </a:lnTo>
                  <a:close/>
                </a:path>
                <a:path w="1061720" h="223519">
                  <a:moveTo>
                    <a:pt x="336270" y="18541"/>
                  </a:moveTo>
                  <a:lnTo>
                    <a:pt x="312902" y="18541"/>
                  </a:lnTo>
                  <a:lnTo>
                    <a:pt x="312902" y="75818"/>
                  </a:lnTo>
                  <a:lnTo>
                    <a:pt x="336270" y="75818"/>
                  </a:lnTo>
                  <a:lnTo>
                    <a:pt x="336270" y="18541"/>
                  </a:lnTo>
                  <a:close/>
                </a:path>
                <a:path w="1061720" h="223519">
                  <a:moveTo>
                    <a:pt x="144398" y="139953"/>
                  </a:moveTo>
                  <a:lnTo>
                    <a:pt x="122034" y="139953"/>
                  </a:lnTo>
                  <a:lnTo>
                    <a:pt x="122034" y="211708"/>
                  </a:lnTo>
                  <a:lnTo>
                    <a:pt x="144398" y="211708"/>
                  </a:lnTo>
                  <a:lnTo>
                    <a:pt x="144398" y="139953"/>
                  </a:lnTo>
                  <a:close/>
                </a:path>
                <a:path w="1061720" h="223519">
                  <a:moveTo>
                    <a:pt x="47967" y="17906"/>
                  </a:moveTo>
                  <a:lnTo>
                    <a:pt x="13073" y="38830"/>
                  </a:lnTo>
                  <a:lnTo>
                    <a:pt x="402" y="84449"/>
                  </a:lnTo>
                  <a:lnTo>
                    <a:pt x="0" y="96138"/>
                  </a:lnTo>
                  <a:lnTo>
                    <a:pt x="402" y="107830"/>
                  </a:lnTo>
                  <a:lnTo>
                    <a:pt x="9216" y="146311"/>
                  </a:lnTo>
                  <a:lnTo>
                    <a:pt x="40897" y="174136"/>
                  </a:lnTo>
                  <a:lnTo>
                    <a:pt x="47967" y="174751"/>
                  </a:lnTo>
                  <a:lnTo>
                    <a:pt x="54909" y="174126"/>
                  </a:lnTo>
                  <a:lnTo>
                    <a:pt x="83875" y="152273"/>
                  </a:lnTo>
                  <a:lnTo>
                    <a:pt x="47967" y="152273"/>
                  </a:lnTo>
                  <a:lnTo>
                    <a:pt x="39687" y="152145"/>
                  </a:lnTo>
                  <a:lnTo>
                    <a:pt x="22096" y="108805"/>
                  </a:lnTo>
                  <a:lnTo>
                    <a:pt x="21615" y="96138"/>
                  </a:lnTo>
                  <a:lnTo>
                    <a:pt x="22096" y="83490"/>
                  </a:lnTo>
                  <a:lnTo>
                    <a:pt x="33248" y="44957"/>
                  </a:lnTo>
                  <a:lnTo>
                    <a:pt x="47967" y="40004"/>
                  </a:lnTo>
                  <a:lnTo>
                    <a:pt x="83789" y="40004"/>
                  </a:lnTo>
                  <a:lnTo>
                    <a:pt x="82465" y="37671"/>
                  </a:lnTo>
                  <a:lnTo>
                    <a:pt x="54901" y="18456"/>
                  </a:lnTo>
                  <a:lnTo>
                    <a:pt x="47967" y="17906"/>
                  </a:lnTo>
                  <a:close/>
                </a:path>
                <a:path w="1061720" h="223519">
                  <a:moveTo>
                    <a:pt x="83789" y="40004"/>
                  </a:moveTo>
                  <a:lnTo>
                    <a:pt x="47967" y="40004"/>
                  </a:lnTo>
                  <a:lnTo>
                    <a:pt x="56261" y="40131"/>
                  </a:lnTo>
                  <a:lnTo>
                    <a:pt x="62788" y="44957"/>
                  </a:lnTo>
                  <a:lnTo>
                    <a:pt x="74298" y="83490"/>
                  </a:lnTo>
                  <a:lnTo>
                    <a:pt x="74803" y="96138"/>
                  </a:lnTo>
                  <a:lnTo>
                    <a:pt x="74298" y="108805"/>
                  </a:lnTo>
                  <a:lnTo>
                    <a:pt x="62788" y="147319"/>
                  </a:lnTo>
                  <a:lnTo>
                    <a:pt x="47967" y="152273"/>
                  </a:lnTo>
                  <a:lnTo>
                    <a:pt x="83875" y="152273"/>
                  </a:lnTo>
                  <a:lnTo>
                    <a:pt x="86408" y="147784"/>
                  </a:lnTo>
                  <a:lnTo>
                    <a:pt x="89725" y="139953"/>
                  </a:lnTo>
                  <a:lnTo>
                    <a:pt x="144398" y="139953"/>
                  </a:lnTo>
                  <a:lnTo>
                    <a:pt x="144398" y="120523"/>
                  </a:lnTo>
                  <a:lnTo>
                    <a:pt x="94691" y="120523"/>
                  </a:lnTo>
                  <a:lnTo>
                    <a:pt x="95250" y="116712"/>
                  </a:lnTo>
                  <a:lnTo>
                    <a:pt x="95681" y="112902"/>
                  </a:lnTo>
                  <a:lnTo>
                    <a:pt x="96278" y="104775"/>
                  </a:lnTo>
                  <a:lnTo>
                    <a:pt x="96431" y="100456"/>
                  </a:lnTo>
                  <a:lnTo>
                    <a:pt x="96405" y="87375"/>
                  </a:lnTo>
                  <a:lnTo>
                    <a:pt x="95834" y="79120"/>
                  </a:lnTo>
                  <a:lnTo>
                    <a:pt x="94691" y="71500"/>
                  </a:lnTo>
                  <a:lnTo>
                    <a:pt x="144398" y="71500"/>
                  </a:lnTo>
                  <a:lnTo>
                    <a:pt x="144398" y="52450"/>
                  </a:lnTo>
                  <a:lnTo>
                    <a:pt x="89725" y="52450"/>
                  </a:lnTo>
                  <a:lnTo>
                    <a:pt x="86377" y="44567"/>
                  </a:lnTo>
                  <a:lnTo>
                    <a:pt x="83789" y="40004"/>
                  </a:lnTo>
                  <a:close/>
                </a:path>
                <a:path w="1061720" h="223519">
                  <a:moveTo>
                    <a:pt x="144398" y="71500"/>
                  </a:moveTo>
                  <a:lnTo>
                    <a:pt x="122034" y="71500"/>
                  </a:lnTo>
                  <a:lnTo>
                    <a:pt x="122034" y="120523"/>
                  </a:lnTo>
                  <a:lnTo>
                    <a:pt x="144398" y="120523"/>
                  </a:lnTo>
                  <a:lnTo>
                    <a:pt x="144398" y="71500"/>
                  </a:lnTo>
                  <a:close/>
                </a:path>
                <a:path w="1061720" h="223519">
                  <a:moveTo>
                    <a:pt x="144398" y="4190"/>
                  </a:moveTo>
                  <a:lnTo>
                    <a:pt x="122034" y="4190"/>
                  </a:lnTo>
                  <a:lnTo>
                    <a:pt x="122034" y="52450"/>
                  </a:lnTo>
                  <a:lnTo>
                    <a:pt x="144398" y="52450"/>
                  </a:lnTo>
                  <a:lnTo>
                    <a:pt x="144398" y="4190"/>
                  </a:lnTo>
                  <a:close/>
                </a:path>
                <a:path w="1061720" h="223519">
                  <a:moveTo>
                    <a:pt x="550760" y="19557"/>
                  </a:moveTo>
                  <a:lnTo>
                    <a:pt x="445871" y="19557"/>
                  </a:lnTo>
                  <a:lnTo>
                    <a:pt x="445871" y="169925"/>
                  </a:lnTo>
                  <a:lnTo>
                    <a:pt x="463765" y="169925"/>
                  </a:lnTo>
                  <a:lnTo>
                    <a:pt x="483403" y="169814"/>
                  </a:lnTo>
                  <a:lnTo>
                    <a:pt x="527257" y="168078"/>
                  </a:lnTo>
                  <a:lnTo>
                    <a:pt x="568921" y="163067"/>
                  </a:lnTo>
                  <a:lnTo>
                    <a:pt x="567468" y="150875"/>
                  </a:lnTo>
                  <a:lnTo>
                    <a:pt x="469722" y="150875"/>
                  </a:lnTo>
                  <a:lnTo>
                    <a:pt x="469722" y="100837"/>
                  </a:lnTo>
                  <a:lnTo>
                    <a:pt x="546315" y="100837"/>
                  </a:lnTo>
                  <a:lnTo>
                    <a:pt x="546315" y="82041"/>
                  </a:lnTo>
                  <a:lnTo>
                    <a:pt x="469722" y="82041"/>
                  </a:lnTo>
                  <a:lnTo>
                    <a:pt x="469722" y="38988"/>
                  </a:lnTo>
                  <a:lnTo>
                    <a:pt x="550760" y="38988"/>
                  </a:lnTo>
                  <a:lnTo>
                    <a:pt x="550760" y="19557"/>
                  </a:lnTo>
                  <a:close/>
                </a:path>
                <a:path w="1061720" h="223519">
                  <a:moveTo>
                    <a:pt x="566635" y="143890"/>
                  </a:moveTo>
                  <a:lnTo>
                    <a:pt x="527726" y="148667"/>
                  </a:lnTo>
                  <a:lnTo>
                    <a:pt x="487560" y="150637"/>
                  </a:lnTo>
                  <a:lnTo>
                    <a:pt x="469722" y="150875"/>
                  </a:lnTo>
                  <a:lnTo>
                    <a:pt x="567468" y="150875"/>
                  </a:lnTo>
                  <a:lnTo>
                    <a:pt x="566635" y="143890"/>
                  </a:lnTo>
                  <a:close/>
                </a:path>
                <a:path w="1061720" h="223519">
                  <a:moveTo>
                    <a:pt x="764755" y="16382"/>
                  </a:moveTo>
                  <a:lnTo>
                    <a:pt x="665314" y="16382"/>
                  </a:lnTo>
                  <a:lnTo>
                    <a:pt x="665314" y="115315"/>
                  </a:lnTo>
                  <a:lnTo>
                    <a:pt x="682967" y="115315"/>
                  </a:lnTo>
                  <a:lnTo>
                    <a:pt x="705351" y="115204"/>
                  </a:lnTo>
                  <a:lnTo>
                    <a:pt x="750256" y="113414"/>
                  </a:lnTo>
                  <a:lnTo>
                    <a:pt x="787615" y="108076"/>
                  </a:lnTo>
                  <a:lnTo>
                    <a:pt x="786192" y="96138"/>
                  </a:lnTo>
                  <a:lnTo>
                    <a:pt x="688682" y="96138"/>
                  </a:lnTo>
                  <a:lnTo>
                    <a:pt x="688682" y="35560"/>
                  </a:lnTo>
                  <a:lnTo>
                    <a:pt x="764755" y="35560"/>
                  </a:lnTo>
                  <a:lnTo>
                    <a:pt x="764755" y="16382"/>
                  </a:lnTo>
                  <a:close/>
                </a:path>
                <a:path w="1061720" h="223519">
                  <a:moveTo>
                    <a:pt x="785329" y="88900"/>
                  </a:moveTo>
                  <a:lnTo>
                    <a:pt x="742943" y="94662"/>
                  </a:lnTo>
                  <a:lnTo>
                    <a:pt x="688682" y="96138"/>
                  </a:lnTo>
                  <a:lnTo>
                    <a:pt x="786192" y="96138"/>
                  </a:lnTo>
                  <a:lnTo>
                    <a:pt x="785329" y="88900"/>
                  </a:lnTo>
                  <a:close/>
                </a:path>
                <a:path w="1061720" h="223519">
                  <a:moveTo>
                    <a:pt x="1061046" y="0"/>
                  </a:moveTo>
                  <a:lnTo>
                    <a:pt x="1037424" y="0"/>
                  </a:lnTo>
                  <a:lnTo>
                    <a:pt x="1037424" y="45212"/>
                  </a:lnTo>
                  <a:lnTo>
                    <a:pt x="990434" y="45212"/>
                  </a:lnTo>
                  <a:lnTo>
                    <a:pt x="990434" y="64642"/>
                  </a:lnTo>
                  <a:lnTo>
                    <a:pt x="1037424" y="64642"/>
                  </a:lnTo>
                  <a:lnTo>
                    <a:pt x="1037424" y="131444"/>
                  </a:lnTo>
                  <a:lnTo>
                    <a:pt x="1061046" y="131444"/>
                  </a:lnTo>
                  <a:lnTo>
                    <a:pt x="1061046" y="0"/>
                  </a:lnTo>
                  <a:close/>
                </a:path>
                <a:path w="1061720" h="223519">
                  <a:moveTo>
                    <a:pt x="954366" y="12445"/>
                  </a:moveTo>
                  <a:lnTo>
                    <a:pt x="930998" y="12445"/>
                  </a:lnTo>
                  <a:lnTo>
                    <a:pt x="930998" y="34289"/>
                  </a:lnTo>
                  <a:lnTo>
                    <a:pt x="930498" y="42626"/>
                  </a:lnTo>
                  <a:lnTo>
                    <a:pt x="916028" y="79914"/>
                  </a:lnTo>
                  <a:lnTo>
                    <a:pt x="883157" y="106148"/>
                  </a:lnTo>
                  <a:lnTo>
                    <a:pt x="874610" y="109600"/>
                  </a:lnTo>
                  <a:lnTo>
                    <a:pt x="887310" y="128524"/>
                  </a:lnTo>
                  <a:lnTo>
                    <a:pt x="921600" y="106933"/>
                  </a:lnTo>
                  <a:lnTo>
                    <a:pt x="943190" y="73532"/>
                  </a:lnTo>
                  <a:lnTo>
                    <a:pt x="967065" y="73532"/>
                  </a:lnTo>
                  <a:lnTo>
                    <a:pt x="954419" y="34289"/>
                  </a:lnTo>
                  <a:lnTo>
                    <a:pt x="954366" y="12445"/>
                  </a:lnTo>
                  <a:close/>
                </a:path>
                <a:path w="1061720" h="223519">
                  <a:moveTo>
                    <a:pt x="967065" y="73532"/>
                  </a:moveTo>
                  <a:lnTo>
                    <a:pt x="943190" y="73532"/>
                  </a:lnTo>
                  <a:lnTo>
                    <a:pt x="947191" y="81649"/>
                  </a:lnTo>
                  <a:lnTo>
                    <a:pt x="978242" y="113585"/>
                  </a:lnTo>
                  <a:lnTo>
                    <a:pt x="995387" y="121792"/>
                  </a:lnTo>
                  <a:lnTo>
                    <a:pt x="1008341" y="103377"/>
                  </a:lnTo>
                  <a:lnTo>
                    <a:pt x="1000172" y="100232"/>
                  </a:lnTo>
                  <a:lnTo>
                    <a:pt x="992609" y="96504"/>
                  </a:lnTo>
                  <a:lnTo>
                    <a:pt x="985642" y="92180"/>
                  </a:lnTo>
                  <a:lnTo>
                    <a:pt x="979258" y="87249"/>
                  </a:lnTo>
                  <a:lnTo>
                    <a:pt x="973613" y="81795"/>
                  </a:lnTo>
                  <a:lnTo>
                    <a:pt x="968670" y="75914"/>
                  </a:lnTo>
                  <a:lnTo>
                    <a:pt x="967065" y="73532"/>
                  </a:lnTo>
                  <a:close/>
                </a:path>
                <a:path w="1061720" h="223519">
                  <a:moveTo>
                    <a:pt x="831049" y="0"/>
                  </a:moveTo>
                  <a:lnTo>
                    <a:pt x="807300" y="0"/>
                  </a:lnTo>
                  <a:lnTo>
                    <a:pt x="807300" y="131444"/>
                  </a:lnTo>
                  <a:lnTo>
                    <a:pt x="831049" y="131444"/>
                  </a:lnTo>
                  <a:lnTo>
                    <a:pt x="831049" y="75818"/>
                  </a:lnTo>
                  <a:lnTo>
                    <a:pt x="863180" y="75818"/>
                  </a:lnTo>
                  <a:lnTo>
                    <a:pt x="863180" y="56387"/>
                  </a:lnTo>
                  <a:lnTo>
                    <a:pt x="831049" y="56387"/>
                  </a:lnTo>
                  <a:lnTo>
                    <a:pt x="831049" y="0"/>
                  </a:lnTo>
                  <a:close/>
                </a:path>
                <a:path w="1061720" h="223519">
                  <a:moveTo>
                    <a:pt x="609942" y="0"/>
                  </a:moveTo>
                  <a:lnTo>
                    <a:pt x="586320" y="0"/>
                  </a:lnTo>
                  <a:lnTo>
                    <a:pt x="586320" y="222630"/>
                  </a:lnTo>
                  <a:lnTo>
                    <a:pt x="609942" y="222630"/>
                  </a:lnTo>
                  <a:lnTo>
                    <a:pt x="609942" y="107568"/>
                  </a:lnTo>
                  <a:lnTo>
                    <a:pt x="645756" y="107568"/>
                  </a:lnTo>
                  <a:lnTo>
                    <a:pt x="645756" y="87756"/>
                  </a:lnTo>
                  <a:lnTo>
                    <a:pt x="609942" y="87756"/>
                  </a:lnTo>
                  <a:lnTo>
                    <a:pt x="609942" y="0"/>
                  </a:lnTo>
                  <a:close/>
                </a:path>
                <a:path w="1061720" h="223519">
                  <a:moveTo>
                    <a:pt x="401383" y="0"/>
                  </a:moveTo>
                  <a:lnTo>
                    <a:pt x="377774" y="0"/>
                  </a:lnTo>
                  <a:lnTo>
                    <a:pt x="377774" y="223138"/>
                  </a:lnTo>
                  <a:lnTo>
                    <a:pt x="401383" y="223138"/>
                  </a:lnTo>
                  <a:lnTo>
                    <a:pt x="401383" y="0"/>
                  </a:lnTo>
                  <a:close/>
                </a:path>
                <a:path w="1061720" h="223519">
                  <a:moveTo>
                    <a:pt x="189141" y="0"/>
                  </a:moveTo>
                  <a:lnTo>
                    <a:pt x="166522" y="0"/>
                  </a:lnTo>
                  <a:lnTo>
                    <a:pt x="166522" y="222630"/>
                  </a:lnTo>
                  <a:lnTo>
                    <a:pt x="189141" y="222630"/>
                  </a:lnTo>
                  <a:lnTo>
                    <a:pt x="18914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951482" y="2836672"/>
            <a:ext cx="429259" cy="222885"/>
          </a:xfrm>
          <a:custGeom>
            <a:avLst/>
            <a:gdLst/>
            <a:ahLst/>
            <a:cxnLst/>
            <a:rect l="l" t="t" r="r" b="b"/>
            <a:pathLst>
              <a:path w="429260" h="222885">
                <a:moveTo>
                  <a:pt x="203707" y="175387"/>
                </a:moveTo>
                <a:lnTo>
                  <a:pt x="0" y="175387"/>
                </a:lnTo>
                <a:lnTo>
                  <a:pt x="0" y="194817"/>
                </a:lnTo>
                <a:lnTo>
                  <a:pt x="203707" y="194817"/>
                </a:lnTo>
                <a:lnTo>
                  <a:pt x="203707" y="175387"/>
                </a:lnTo>
                <a:close/>
              </a:path>
              <a:path w="429260" h="222885">
                <a:moveTo>
                  <a:pt x="113537" y="122681"/>
                </a:moveTo>
                <a:lnTo>
                  <a:pt x="89916" y="122681"/>
                </a:lnTo>
                <a:lnTo>
                  <a:pt x="89916" y="175387"/>
                </a:lnTo>
                <a:lnTo>
                  <a:pt x="113537" y="175387"/>
                </a:lnTo>
                <a:lnTo>
                  <a:pt x="113537" y="122681"/>
                </a:lnTo>
                <a:close/>
              </a:path>
              <a:path w="429260" h="222885">
                <a:moveTo>
                  <a:pt x="113792" y="38480"/>
                </a:moveTo>
                <a:lnTo>
                  <a:pt x="89154" y="38480"/>
                </a:lnTo>
                <a:lnTo>
                  <a:pt x="89154" y="40512"/>
                </a:lnTo>
                <a:lnTo>
                  <a:pt x="88729" y="46845"/>
                </a:lnTo>
                <a:lnTo>
                  <a:pt x="70209" y="81635"/>
                </a:lnTo>
                <a:lnTo>
                  <a:pt x="32132" y="106217"/>
                </a:lnTo>
                <a:lnTo>
                  <a:pt x="9398" y="112522"/>
                </a:lnTo>
                <a:lnTo>
                  <a:pt x="19050" y="131190"/>
                </a:lnTo>
                <a:lnTo>
                  <a:pt x="60838" y="115522"/>
                </a:lnTo>
                <a:lnTo>
                  <a:pt x="93106" y="87375"/>
                </a:lnTo>
                <a:lnTo>
                  <a:pt x="101854" y="73278"/>
                </a:lnTo>
                <a:lnTo>
                  <a:pt x="126036" y="73278"/>
                </a:lnTo>
                <a:lnTo>
                  <a:pt x="113792" y="40512"/>
                </a:lnTo>
                <a:lnTo>
                  <a:pt x="113792" y="38480"/>
                </a:lnTo>
                <a:close/>
              </a:path>
              <a:path w="429260" h="222885">
                <a:moveTo>
                  <a:pt x="126036" y="73278"/>
                </a:moveTo>
                <a:lnTo>
                  <a:pt x="101854" y="73278"/>
                </a:lnTo>
                <a:lnTo>
                  <a:pt x="105949" y="80517"/>
                </a:lnTo>
                <a:lnTo>
                  <a:pt x="135556" y="110109"/>
                </a:lnTo>
                <a:lnTo>
                  <a:pt x="176470" y="128176"/>
                </a:lnTo>
                <a:lnTo>
                  <a:pt x="185419" y="130175"/>
                </a:lnTo>
                <a:lnTo>
                  <a:pt x="194818" y="111505"/>
                </a:lnTo>
                <a:lnTo>
                  <a:pt x="186892" y="110005"/>
                </a:lnTo>
                <a:lnTo>
                  <a:pt x="179133" y="107981"/>
                </a:lnTo>
                <a:lnTo>
                  <a:pt x="144262" y="90878"/>
                </a:lnTo>
                <a:lnTo>
                  <a:pt x="128238" y="76152"/>
                </a:lnTo>
                <a:lnTo>
                  <a:pt x="126036" y="73278"/>
                </a:lnTo>
                <a:close/>
              </a:path>
              <a:path w="429260" h="222885">
                <a:moveTo>
                  <a:pt x="186181" y="19050"/>
                </a:moveTo>
                <a:lnTo>
                  <a:pt x="16891" y="19050"/>
                </a:lnTo>
                <a:lnTo>
                  <a:pt x="16891" y="38480"/>
                </a:lnTo>
                <a:lnTo>
                  <a:pt x="186181" y="38480"/>
                </a:lnTo>
                <a:lnTo>
                  <a:pt x="186181" y="19050"/>
                </a:lnTo>
                <a:close/>
              </a:path>
              <a:path w="429260" h="222885">
                <a:moveTo>
                  <a:pt x="296672" y="18541"/>
                </a:moveTo>
                <a:lnTo>
                  <a:pt x="273050" y="18541"/>
                </a:lnTo>
                <a:lnTo>
                  <a:pt x="273050" y="56641"/>
                </a:lnTo>
                <a:lnTo>
                  <a:pt x="272597" y="66881"/>
                </a:lnTo>
                <a:lnTo>
                  <a:pt x="261909" y="106600"/>
                </a:lnTo>
                <a:lnTo>
                  <a:pt x="239131" y="139821"/>
                </a:lnTo>
                <a:lnTo>
                  <a:pt x="215645" y="156590"/>
                </a:lnTo>
                <a:lnTo>
                  <a:pt x="230378" y="175640"/>
                </a:lnTo>
                <a:lnTo>
                  <a:pt x="263525" y="146938"/>
                </a:lnTo>
                <a:lnTo>
                  <a:pt x="285242" y="104139"/>
                </a:lnTo>
                <a:lnTo>
                  <a:pt x="307285" y="104139"/>
                </a:lnTo>
                <a:lnTo>
                  <a:pt x="297120" y="66571"/>
                </a:lnTo>
                <a:lnTo>
                  <a:pt x="296672" y="56641"/>
                </a:lnTo>
                <a:lnTo>
                  <a:pt x="296672" y="18541"/>
                </a:lnTo>
                <a:close/>
              </a:path>
              <a:path w="429260" h="222885">
                <a:moveTo>
                  <a:pt x="307285" y="104139"/>
                </a:moveTo>
                <a:lnTo>
                  <a:pt x="285242" y="104139"/>
                </a:lnTo>
                <a:lnTo>
                  <a:pt x="289337" y="115089"/>
                </a:lnTo>
                <a:lnTo>
                  <a:pt x="313247" y="152536"/>
                </a:lnTo>
                <a:lnTo>
                  <a:pt x="337947" y="171450"/>
                </a:lnTo>
                <a:lnTo>
                  <a:pt x="352679" y="152526"/>
                </a:lnTo>
                <a:lnTo>
                  <a:pt x="344558" y="148002"/>
                </a:lnTo>
                <a:lnTo>
                  <a:pt x="336962" y="142620"/>
                </a:lnTo>
                <a:lnTo>
                  <a:pt x="312070" y="113395"/>
                </a:lnTo>
                <a:lnTo>
                  <a:pt x="307518" y="104693"/>
                </a:lnTo>
                <a:lnTo>
                  <a:pt x="307285" y="104139"/>
                </a:lnTo>
                <a:close/>
              </a:path>
              <a:path w="429260" h="222885">
                <a:moveTo>
                  <a:pt x="392938" y="0"/>
                </a:moveTo>
                <a:lnTo>
                  <a:pt x="369316" y="0"/>
                </a:lnTo>
                <a:lnTo>
                  <a:pt x="369316" y="222630"/>
                </a:lnTo>
                <a:lnTo>
                  <a:pt x="392938" y="222630"/>
                </a:lnTo>
                <a:lnTo>
                  <a:pt x="392938" y="108838"/>
                </a:lnTo>
                <a:lnTo>
                  <a:pt x="428751" y="108838"/>
                </a:lnTo>
                <a:lnTo>
                  <a:pt x="428751" y="88645"/>
                </a:lnTo>
                <a:lnTo>
                  <a:pt x="392938" y="88645"/>
                </a:lnTo>
                <a:lnTo>
                  <a:pt x="3929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59989" y="2836672"/>
            <a:ext cx="400685" cy="222885"/>
          </a:xfrm>
          <a:custGeom>
            <a:avLst/>
            <a:gdLst/>
            <a:ahLst/>
            <a:cxnLst/>
            <a:rect l="l" t="t" r="r" b="b"/>
            <a:pathLst>
              <a:path w="400685" h="222885">
                <a:moveTo>
                  <a:pt x="53975" y="147574"/>
                </a:moveTo>
                <a:lnTo>
                  <a:pt x="30099" y="147574"/>
                </a:lnTo>
                <a:lnTo>
                  <a:pt x="30099" y="217931"/>
                </a:lnTo>
                <a:lnTo>
                  <a:pt x="180467" y="217931"/>
                </a:lnTo>
                <a:lnTo>
                  <a:pt x="180467" y="198754"/>
                </a:lnTo>
                <a:lnTo>
                  <a:pt x="53975" y="198754"/>
                </a:lnTo>
                <a:lnTo>
                  <a:pt x="53975" y="147574"/>
                </a:lnTo>
                <a:close/>
              </a:path>
              <a:path w="400685" h="222885">
                <a:moveTo>
                  <a:pt x="175514" y="104901"/>
                </a:moveTo>
                <a:lnTo>
                  <a:pt x="151892" y="104901"/>
                </a:lnTo>
                <a:lnTo>
                  <a:pt x="151892" y="162560"/>
                </a:lnTo>
                <a:lnTo>
                  <a:pt x="175514" y="162560"/>
                </a:lnTo>
                <a:lnTo>
                  <a:pt x="175514" y="104901"/>
                </a:lnTo>
                <a:close/>
              </a:path>
              <a:path w="400685" h="222885">
                <a:moveTo>
                  <a:pt x="103378" y="18795"/>
                </a:moveTo>
                <a:lnTo>
                  <a:pt x="0" y="18795"/>
                </a:lnTo>
                <a:lnTo>
                  <a:pt x="0" y="124205"/>
                </a:lnTo>
                <a:lnTo>
                  <a:pt x="103378" y="124205"/>
                </a:lnTo>
                <a:lnTo>
                  <a:pt x="103378" y="105537"/>
                </a:lnTo>
                <a:lnTo>
                  <a:pt x="23368" y="105537"/>
                </a:lnTo>
                <a:lnTo>
                  <a:pt x="23368" y="37973"/>
                </a:lnTo>
                <a:lnTo>
                  <a:pt x="175514" y="37973"/>
                </a:lnTo>
                <a:lnTo>
                  <a:pt x="175514" y="37718"/>
                </a:lnTo>
                <a:lnTo>
                  <a:pt x="103378" y="37718"/>
                </a:lnTo>
                <a:lnTo>
                  <a:pt x="103378" y="18795"/>
                </a:lnTo>
                <a:close/>
              </a:path>
              <a:path w="400685" h="222885">
                <a:moveTo>
                  <a:pt x="175514" y="37973"/>
                </a:moveTo>
                <a:lnTo>
                  <a:pt x="80264" y="37973"/>
                </a:lnTo>
                <a:lnTo>
                  <a:pt x="80264" y="105537"/>
                </a:lnTo>
                <a:lnTo>
                  <a:pt x="103378" y="105537"/>
                </a:lnTo>
                <a:lnTo>
                  <a:pt x="103378" y="104901"/>
                </a:lnTo>
                <a:lnTo>
                  <a:pt x="175514" y="104901"/>
                </a:lnTo>
                <a:lnTo>
                  <a:pt x="175514" y="85470"/>
                </a:lnTo>
                <a:lnTo>
                  <a:pt x="103378" y="85470"/>
                </a:lnTo>
                <a:lnTo>
                  <a:pt x="103378" y="57150"/>
                </a:lnTo>
                <a:lnTo>
                  <a:pt x="175514" y="57150"/>
                </a:lnTo>
                <a:lnTo>
                  <a:pt x="175514" y="37973"/>
                </a:lnTo>
                <a:close/>
              </a:path>
              <a:path w="400685" h="222885">
                <a:moveTo>
                  <a:pt x="175514" y="57150"/>
                </a:moveTo>
                <a:lnTo>
                  <a:pt x="151892" y="57150"/>
                </a:lnTo>
                <a:lnTo>
                  <a:pt x="151892" y="85470"/>
                </a:lnTo>
                <a:lnTo>
                  <a:pt x="175514" y="85470"/>
                </a:lnTo>
                <a:lnTo>
                  <a:pt x="175514" y="57150"/>
                </a:lnTo>
                <a:close/>
              </a:path>
              <a:path w="400685" h="222885">
                <a:moveTo>
                  <a:pt x="175514" y="253"/>
                </a:moveTo>
                <a:lnTo>
                  <a:pt x="151892" y="253"/>
                </a:lnTo>
                <a:lnTo>
                  <a:pt x="151892" y="37718"/>
                </a:lnTo>
                <a:lnTo>
                  <a:pt x="175514" y="37718"/>
                </a:lnTo>
                <a:lnTo>
                  <a:pt x="175514" y="253"/>
                </a:lnTo>
                <a:close/>
              </a:path>
              <a:path w="400685" h="222885">
                <a:moveTo>
                  <a:pt x="355092" y="4699"/>
                </a:moveTo>
                <a:lnTo>
                  <a:pt x="332740" y="4699"/>
                </a:lnTo>
                <a:lnTo>
                  <a:pt x="332740" y="78739"/>
                </a:lnTo>
                <a:lnTo>
                  <a:pt x="298196" y="78739"/>
                </a:lnTo>
                <a:lnTo>
                  <a:pt x="298196" y="98170"/>
                </a:lnTo>
                <a:lnTo>
                  <a:pt x="332740" y="98170"/>
                </a:lnTo>
                <a:lnTo>
                  <a:pt x="332740" y="211454"/>
                </a:lnTo>
                <a:lnTo>
                  <a:pt x="355092" y="211454"/>
                </a:lnTo>
                <a:lnTo>
                  <a:pt x="355092" y="4699"/>
                </a:lnTo>
                <a:close/>
              </a:path>
              <a:path w="400685" h="222885">
                <a:moveTo>
                  <a:pt x="276352" y="44195"/>
                </a:moveTo>
                <a:lnTo>
                  <a:pt x="253746" y="44195"/>
                </a:lnTo>
                <a:lnTo>
                  <a:pt x="253746" y="62102"/>
                </a:lnTo>
                <a:lnTo>
                  <a:pt x="253412" y="72034"/>
                </a:lnTo>
                <a:lnTo>
                  <a:pt x="245411" y="110404"/>
                </a:lnTo>
                <a:lnTo>
                  <a:pt x="220487" y="150066"/>
                </a:lnTo>
                <a:lnTo>
                  <a:pt x="205994" y="161289"/>
                </a:lnTo>
                <a:lnTo>
                  <a:pt x="220472" y="178942"/>
                </a:lnTo>
                <a:lnTo>
                  <a:pt x="248031" y="151002"/>
                </a:lnTo>
                <a:lnTo>
                  <a:pt x="265430" y="111505"/>
                </a:lnTo>
                <a:lnTo>
                  <a:pt x="285829" y="111505"/>
                </a:lnTo>
                <a:lnTo>
                  <a:pt x="276683" y="71651"/>
                </a:lnTo>
                <a:lnTo>
                  <a:pt x="276352" y="62102"/>
                </a:lnTo>
                <a:lnTo>
                  <a:pt x="276352" y="44195"/>
                </a:lnTo>
                <a:close/>
              </a:path>
              <a:path w="400685" h="222885">
                <a:moveTo>
                  <a:pt x="285829" y="111505"/>
                </a:moveTo>
                <a:lnTo>
                  <a:pt x="265430" y="111505"/>
                </a:lnTo>
                <a:lnTo>
                  <a:pt x="268618" y="121433"/>
                </a:lnTo>
                <a:lnTo>
                  <a:pt x="287825" y="155573"/>
                </a:lnTo>
                <a:lnTo>
                  <a:pt x="308864" y="173736"/>
                </a:lnTo>
                <a:lnTo>
                  <a:pt x="323088" y="156337"/>
                </a:lnTo>
                <a:lnTo>
                  <a:pt x="315608" y="151334"/>
                </a:lnTo>
                <a:lnTo>
                  <a:pt x="308784" y="145653"/>
                </a:lnTo>
                <a:lnTo>
                  <a:pt x="302603" y="139281"/>
                </a:lnTo>
                <a:lnTo>
                  <a:pt x="297053" y="132206"/>
                </a:lnTo>
                <a:lnTo>
                  <a:pt x="292221" y="124658"/>
                </a:lnTo>
                <a:lnTo>
                  <a:pt x="288020" y="116681"/>
                </a:lnTo>
                <a:lnTo>
                  <a:pt x="285829" y="111505"/>
                </a:lnTo>
                <a:close/>
              </a:path>
              <a:path w="400685" h="222885">
                <a:moveTo>
                  <a:pt x="314579" y="25018"/>
                </a:moveTo>
                <a:lnTo>
                  <a:pt x="212725" y="25018"/>
                </a:lnTo>
                <a:lnTo>
                  <a:pt x="212725" y="44195"/>
                </a:lnTo>
                <a:lnTo>
                  <a:pt x="314579" y="44195"/>
                </a:lnTo>
                <a:lnTo>
                  <a:pt x="314579" y="25018"/>
                </a:lnTo>
                <a:close/>
              </a:path>
              <a:path w="400685" h="222885">
                <a:moveTo>
                  <a:pt x="400431" y="0"/>
                </a:moveTo>
                <a:lnTo>
                  <a:pt x="377825" y="0"/>
                </a:lnTo>
                <a:lnTo>
                  <a:pt x="377825" y="222630"/>
                </a:lnTo>
                <a:lnTo>
                  <a:pt x="400431" y="222630"/>
                </a:lnTo>
                <a:lnTo>
                  <a:pt x="4004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55544" y="2836671"/>
            <a:ext cx="901700" cy="222885"/>
          </a:xfrm>
          <a:custGeom>
            <a:avLst/>
            <a:gdLst/>
            <a:ahLst/>
            <a:cxnLst/>
            <a:rect l="l" t="t" r="r" b="b"/>
            <a:pathLst>
              <a:path w="901700" h="222885">
                <a:moveTo>
                  <a:pt x="97282" y="162560"/>
                </a:moveTo>
                <a:lnTo>
                  <a:pt x="96050" y="149098"/>
                </a:lnTo>
                <a:lnTo>
                  <a:pt x="95504" y="143129"/>
                </a:lnTo>
                <a:lnTo>
                  <a:pt x="86753" y="144640"/>
                </a:lnTo>
                <a:lnTo>
                  <a:pt x="43027" y="148691"/>
                </a:lnTo>
                <a:lnTo>
                  <a:pt x="23622" y="149098"/>
                </a:lnTo>
                <a:lnTo>
                  <a:pt x="23622" y="45974"/>
                </a:lnTo>
                <a:lnTo>
                  <a:pt x="83566" y="45974"/>
                </a:lnTo>
                <a:lnTo>
                  <a:pt x="83566" y="26797"/>
                </a:lnTo>
                <a:lnTo>
                  <a:pt x="0" y="26797"/>
                </a:lnTo>
                <a:lnTo>
                  <a:pt x="0" y="169164"/>
                </a:lnTo>
                <a:lnTo>
                  <a:pt x="14986" y="169164"/>
                </a:lnTo>
                <a:lnTo>
                  <a:pt x="22910" y="169125"/>
                </a:lnTo>
                <a:lnTo>
                  <a:pt x="64808" y="167271"/>
                </a:lnTo>
                <a:lnTo>
                  <a:pt x="90652" y="163830"/>
                </a:lnTo>
                <a:lnTo>
                  <a:pt x="97282" y="162560"/>
                </a:lnTo>
                <a:close/>
              </a:path>
              <a:path w="901700" h="222885">
                <a:moveTo>
                  <a:pt x="183769" y="0"/>
                </a:moveTo>
                <a:lnTo>
                  <a:pt x="161163" y="0"/>
                </a:lnTo>
                <a:lnTo>
                  <a:pt x="161163" y="88138"/>
                </a:lnTo>
                <a:lnTo>
                  <a:pt x="132334" y="88138"/>
                </a:lnTo>
                <a:lnTo>
                  <a:pt x="132334" y="4445"/>
                </a:lnTo>
                <a:lnTo>
                  <a:pt x="110617" y="4445"/>
                </a:lnTo>
                <a:lnTo>
                  <a:pt x="110617" y="211201"/>
                </a:lnTo>
                <a:lnTo>
                  <a:pt x="132334" y="211201"/>
                </a:lnTo>
                <a:lnTo>
                  <a:pt x="132334" y="107569"/>
                </a:lnTo>
                <a:lnTo>
                  <a:pt x="161163" y="107569"/>
                </a:lnTo>
                <a:lnTo>
                  <a:pt x="161163" y="222631"/>
                </a:lnTo>
                <a:lnTo>
                  <a:pt x="183769" y="222631"/>
                </a:lnTo>
                <a:lnTo>
                  <a:pt x="183769" y="107569"/>
                </a:lnTo>
                <a:lnTo>
                  <a:pt x="183769" y="88138"/>
                </a:lnTo>
                <a:lnTo>
                  <a:pt x="183769" y="0"/>
                </a:lnTo>
                <a:close/>
              </a:path>
              <a:path w="901700" h="222885">
                <a:moveTo>
                  <a:pt x="342519" y="102870"/>
                </a:moveTo>
                <a:lnTo>
                  <a:pt x="308165" y="81737"/>
                </a:lnTo>
                <a:lnTo>
                  <a:pt x="301434" y="73533"/>
                </a:lnTo>
                <a:lnTo>
                  <a:pt x="298970" y="70040"/>
                </a:lnTo>
                <a:lnTo>
                  <a:pt x="288798" y="35560"/>
                </a:lnTo>
                <a:lnTo>
                  <a:pt x="288798" y="11684"/>
                </a:lnTo>
                <a:lnTo>
                  <a:pt x="265430" y="11684"/>
                </a:lnTo>
                <a:lnTo>
                  <a:pt x="263740" y="49809"/>
                </a:lnTo>
                <a:lnTo>
                  <a:pt x="245783" y="85331"/>
                </a:lnTo>
                <a:lnTo>
                  <a:pt x="210312" y="108839"/>
                </a:lnTo>
                <a:lnTo>
                  <a:pt x="223012" y="127762"/>
                </a:lnTo>
                <a:lnTo>
                  <a:pt x="256413" y="106299"/>
                </a:lnTo>
                <a:lnTo>
                  <a:pt x="277622" y="73533"/>
                </a:lnTo>
                <a:lnTo>
                  <a:pt x="281609" y="81559"/>
                </a:lnTo>
                <a:lnTo>
                  <a:pt x="312762" y="113499"/>
                </a:lnTo>
                <a:lnTo>
                  <a:pt x="329819" y="121539"/>
                </a:lnTo>
                <a:lnTo>
                  <a:pt x="342519" y="102870"/>
                </a:lnTo>
                <a:close/>
              </a:path>
              <a:path w="901700" h="222885">
                <a:moveTo>
                  <a:pt x="389001" y="172212"/>
                </a:moveTo>
                <a:lnTo>
                  <a:pt x="365747" y="148856"/>
                </a:lnTo>
                <a:lnTo>
                  <a:pt x="365747" y="173736"/>
                </a:lnTo>
                <a:lnTo>
                  <a:pt x="365747" y="188214"/>
                </a:lnTo>
                <a:lnTo>
                  <a:pt x="326618" y="203276"/>
                </a:lnTo>
                <a:lnTo>
                  <a:pt x="315214" y="203708"/>
                </a:lnTo>
                <a:lnTo>
                  <a:pt x="303682" y="203276"/>
                </a:lnTo>
                <a:lnTo>
                  <a:pt x="264033" y="188214"/>
                </a:lnTo>
                <a:lnTo>
                  <a:pt x="264033" y="173736"/>
                </a:lnTo>
                <a:lnTo>
                  <a:pt x="303682" y="158699"/>
                </a:lnTo>
                <a:lnTo>
                  <a:pt x="315214" y="158242"/>
                </a:lnTo>
                <a:lnTo>
                  <a:pt x="326618" y="158699"/>
                </a:lnTo>
                <a:lnTo>
                  <a:pt x="365747" y="173736"/>
                </a:lnTo>
                <a:lnTo>
                  <a:pt x="365747" y="148856"/>
                </a:lnTo>
                <a:lnTo>
                  <a:pt x="326250" y="140017"/>
                </a:lnTo>
                <a:lnTo>
                  <a:pt x="315214" y="139700"/>
                </a:lnTo>
                <a:lnTo>
                  <a:pt x="303987" y="140017"/>
                </a:lnTo>
                <a:lnTo>
                  <a:pt x="260477" y="150533"/>
                </a:lnTo>
                <a:lnTo>
                  <a:pt x="240411" y="172212"/>
                </a:lnTo>
                <a:lnTo>
                  <a:pt x="240411" y="189738"/>
                </a:lnTo>
                <a:lnTo>
                  <a:pt x="275209" y="217424"/>
                </a:lnTo>
                <a:lnTo>
                  <a:pt x="315214" y="222123"/>
                </a:lnTo>
                <a:lnTo>
                  <a:pt x="326250" y="221894"/>
                </a:lnTo>
                <a:lnTo>
                  <a:pt x="369252" y="211531"/>
                </a:lnTo>
                <a:lnTo>
                  <a:pt x="389001" y="189738"/>
                </a:lnTo>
                <a:lnTo>
                  <a:pt x="389001" y="172212"/>
                </a:lnTo>
                <a:close/>
              </a:path>
              <a:path w="901700" h="222885">
                <a:moveTo>
                  <a:pt x="419354" y="55880"/>
                </a:moveTo>
                <a:lnTo>
                  <a:pt x="386969" y="55880"/>
                </a:lnTo>
                <a:lnTo>
                  <a:pt x="386969" y="0"/>
                </a:lnTo>
                <a:lnTo>
                  <a:pt x="363461" y="0"/>
                </a:lnTo>
                <a:lnTo>
                  <a:pt x="363461" y="134366"/>
                </a:lnTo>
                <a:lnTo>
                  <a:pt x="386969" y="134366"/>
                </a:lnTo>
                <a:lnTo>
                  <a:pt x="386969" y="75819"/>
                </a:lnTo>
                <a:lnTo>
                  <a:pt x="419354" y="75819"/>
                </a:lnTo>
                <a:lnTo>
                  <a:pt x="419354" y="55880"/>
                </a:lnTo>
                <a:close/>
              </a:path>
              <a:path w="901700" h="222885">
                <a:moveTo>
                  <a:pt x="474472" y="122682"/>
                </a:moveTo>
                <a:lnTo>
                  <a:pt x="456819" y="105156"/>
                </a:lnTo>
                <a:lnTo>
                  <a:pt x="451866" y="105283"/>
                </a:lnTo>
                <a:lnTo>
                  <a:pt x="439166" y="122682"/>
                </a:lnTo>
                <a:lnTo>
                  <a:pt x="439293" y="127762"/>
                </a:lnTo>
                <a:lnTo>
                  <a:pt x="456819" y="140335"/>
                </a:lnTo>
                <a:lnTo>
                  <a:pt x="461772" y="140208"/>
                </a:lnTo>
                <a:lnTo>
                  <a:pt x="474472" y="122682"/>
                </a:lnTo>
                <a:close/>
              </a:path>
              <a:path w="901700" h="222885">
                <a:moveTo>
                  <a:pt x="682752" y="139446"/>
                </a:moveTo>
                <a:lnTo>
                  <a:pt x="659638" y="139446"/>
                </a:lnTo>
                <a:lnTo>
                  <a:pt x="659638" y="158242"/>
                </a:lnTo>
                <a:lnTo>
                  <a:pt x="659638" y="200787"/>
                </a:lnTo>
                <a:lnTo>
                  <a:pt x="559181" y="200787"/>
                </a:lnTo>
                <a:lnTo>
                  <a:pt x="559181" y="158242"/>
                </a:lnTo>
                <a:lnTo>
                  <a:pt x="659638" y="158242"/>
                </a:lnTo>
                <a:lnTo>
                  <a:pt x="659638" y="139446"/>
                </a:lnTo>
                <a:lnTo>
                  <a:pt x="535813" y="139446"/>
                </a:lnTo>
                <a:lnTo>
                  <a:pt x="535813" y="219964"/>
                </a:lnTo>
                <a:lnTo>
                  <a:pt x="682752" y="219964"/>
                </a:lnTo>
                <a:lnTo>
                  <a:pt x="682752" y="200787"/>
                </a:lnTo>
                <a:lnTo>
                  <a:pt x="682752" y="158242"/>
                </a:lnTo>
                <a:lnTo>
                  <a:pt x="682752" y="139446"/>
                </a:lnTo>
                <a:close/>
              </a:path>
              <a:path w="901700" h="222885">
                <a:moveTo>
                  <a:pt x="682752" y="0"/>
                </a:moveTo>
                <a:lnTo>
                  <a:pt x="659130" y="0"/>
                </a:lnTo>
                <a:lnTo>
                  <a:pt x="659130" y="55118"/>
                </a:lnTo>
                <a:lnTo>
                  <a:pt x="610362" y="55118"/>
                </a:lnTo>
                <a:lnTo>
                  <a:pt x="610362" y="46228"/>
                </a:lnTo>
                <a:lnTo>
                  <a:pt x="610362" y="12700"/>
                </a:lnTo>
                <a:lnTo>
                  <a:pt x="586994" y="12700"/>
                </a:lnTo>
                <a:lnTo>
                  <a:pt x="586994" y="46228"/>
                </a:lnTo>
                <a:lnTo>
                  <a:pt x="586994" y="64897"/>
                </a:lnTo>
                <a:lnTo>
                  <a:pt x="586994" y="98679"/>
                </a:lnTo>
                <a:lnTo>
                  <a:pt x="531368" y="98679"/>
                </a:lnTo>
                <a:lnTo>
                  <a:pt x="531368" y="64897"/>
                </a:lnTo>
                <a:lnTo>
                  <a:pt x="586994" y="64897"/>
                </a:lnTo>
                <a:lnTo>
                  <a:pt x="586994" y="46228"/>
                </a:lnTo>
                <a:lnTo>
                  <a:pt x="531368" y="46228"/>
                </a:lnTo>
                <a:lnTo>
                  <a:pt x="531368" y="12700"/>
                </a:lnTo>
                <a:lnTo>
                  <a:pt x="507746" y="12700"/>
                </a:lnTo>
                <a:lnTo>
                  <a:pt x="507746" y="117475"/>
                </a:lnTo>
                <a:lnTo>
                  <a:pt x="610362" y="117475"/>
                </a:lnTo>
                <a:lnTo>
                  <a:pt x="610362" y="98679"/>
                </a:lnTo>
                <a:lnTo>
                  <a:pt x="610362" y="74803"/>
                </a:lnTo>
                <a:lnTo>
                  <a:pt x="659130" y="74803"/>
                </a:lnTo>
                <a:lnTo>
                  <a:pt x="659130" y="128905"/>
                </a:lnTo>
                <a:lnTo>
                  <a:pt x="682752" y="128905"/>
                </a:lnTo>
                <a:lnTo>
                  <a:pt x="682752" y="74803"/>
                </a:lnTo>
                <a:lnTo>
                  <a:pt x="682752" y="64897"/>
                </a:lnTo>
                <a:lnTo>
                  <a:pt x="682752" y="55118"/>
                </a:lnTo>
                <a:lnTo>
                  <a:pt x="682752" y="0"/>
                </a:lnTo>
                <a:close/>
              </a:path>
              <a:path w="901700" h="222885">
                <a:moveTo>
                  <a:pt x="847344" y="47117"/>
                </a:moveTo>
                <a:lnTo>
                  <a:pt x="844804" y="38989"/>
                </a:lnTo>
                <a:lnTo>
                  <a:pt x="839978" y="32131"/>
                </a:lnTo>
                <a:lnTo>
                  <a:pt x="837641" y="29337"/>
                </a:lnTo>
                <a:lnTo>
                  <a:pt x="835901" y="27254"/>
                </a:lnTo>
                <a:lnTo>
                  <a:pt x="831126" y="22923"/>
                </a:lnTo>
                <a:lnTo>
                  <a:pt x="825665" y="19177"/>
                </a:lnTo>
                <a:lnTo>
                  <a:pt x="824738" y="18707"/>
                </a:lnTo>
                <a:lnTo>
                  <a:pt x="824738" y="48133"/>
                </a:lnTo>
                <a:lnTo>
                  <a:pt x="824738" y="64516"/>
                </a:lnTo>
                <a:lnTo>
                  <a:pt x="789559" y="82931"/>
                </a:lnTo>
                <a:lnTo>
                  <a:pt x="782218" y="82499"/>
                </a:lnTo>
                <a:lnTo>
                  <a:pt x="755142" y="64516"/>
                </a:lnTo>
                <a:lnTo>
                  <a:pt x="755142" y="48133"/>
                </a:lnTo>
                <a:lnTo>
                  <a:pt x="789559" y="29337"/>
                </a:lnTo>
                <a:lnTo>
                  <a:pt x="797052" y="29819"/>
                </a:lnTo>
                <a:lnTo>
                  <a:pt x="824738" y="48133"/>
                </a:lnTo>
                <a:lnTo>
                  <a:pt x="824738" y="18707"/>
                </a:lnTo>
                <a:lnTo>
                  <a:pt x="789559" y="10160"/>
                </a:lnTo>
                <a:lnTo>
                  <a:pt x="781329" y="10541"/>
                </a:lnTo>
                <a:lnTo>
                  <a:pt x="743559" y="27254"/>
                </a:lnTo>
                <a:lnTo>
                  <a:pt x="732282" y="47117"/>
                </a:lnTo>
                <a:lnTo>
                  <a:pt x="732282" y="65532"/>
                </a:lnTo>
                <a:lnTo>
                  <a:pt x="759714" y="96647"/>
                </a:lnTo>
                <a:lnTo>
                  <a:pt x="789559" y="102362"/>
                </a:lnTo>
                <a:lnTo>
                  <a:pt x="797775" y="102006"/>
                </a:lnTo>
                <a:lnTo>
                  <a:pt x="835901" y="85407"/>
                </a:lnTo>
                <a:lnTo>
                  <a:pt x="837958" y="82931"/>
                </a:lnTo>
                <a:lnTo>
                  <a:pt x="839978" y="80518"/>
                </a:lnTo>
                <a:lnTo>
                  <a:pt x="844804" y="73660"/>
                </a:lnTo>
                <a:lnTo>
                  <a:pt x="847344" y="65532"/>
                </a:lnTo>
                <a:lnTo>
                  <a:pt x="847344" y="47117"/>
                </a:lnTo>
                <a:close/>
              </a:path>
              <a:path w="901700" h="222885">
                <a:moveTo>
                  <a:pt x="864616" y="129159"/>
                </a:moveTo>
                <a:lnTo>
                  <a:pt x="862838" y="111506"/>
                </a:lnTo>
                <a:lnTo>
                  <a:pt x="850468" y="113207"/>
                </a:lnTo>
                <a:lnTo>
                  <a:pt x="837946" y="114655"/>
                </a:lnTo>
                <a:lnTo>
                  <a:pt x="799401" y="117703"/>
                </a:lnTo>
                <a:lnTo>
                  <a:pt x="749566" y="119494"/>
                </a:lnTo>
                <a:lnTo>
                  <a:pt x="716280" y="119761"/>
                </a:lnTo>
                <a:lnTo>
                  <a:pt x="719455" y="139446"/>
                </a:lnTo>
                <a:lnTo>
                  <a:pt x="763117" y="138772"/>
                </a:lnTo>
                <a:lnTo>
                  <a:pt x="779145" y="138176"/>
                </a:lnTo>
                <a:lnTo>
                  <a:pt x="779145" y="215646"/>
                </a:lnTo>
                <a:lnTo>
                  <a:pt x="802767" y="215646"/>
                </a:lnTo>
                <a:lnTo>
                  <a:pt x="802767" y="138176"/>
                </a:lnTo>
                <a:lnTo>
                  <a:pt x="802767" y="136906"/>
                </a:lnTo>
                <a:lnTo>
                  <a:pt x="841540" y="132969"/>
                </a:lnTo>
                <a:lnTo>
                  <a:pt x="856970" y="130543"/>
                </a:lnTo>
                <a:lnTo>
                  <a:pt x="864616" y="129159"/>
                </a:lnTo>
                <a:close/>
              </a:path>
              <a:path w="901700" h="222885">
                <a:moveTo>
                  <a:pt x="901700" y="254"/>
                </a:moveTo>
                <a:lnTo>
                  <a:pt x="878332" y="254"/>
                </a:lnTo>
                <a:lnTo>
                  <a:pt x="878332" y="222631"/>
                </a:lnTo>
                <a:lnTo>
                  <a:pt x="901700" y="222631"/>
                </a:lnTo>
                <a:lnTo>
                  <a:pt x="901700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47921" y="2834894"/>
            <a:ext cx="412115" cy="224790"/>
          </a:xfrm>
          <a:custGeom>
            <a:avLst/>
            <a:gdLst/>
            <a:ahLst/>
            <a:cxnLst/>
            <a:rect l="l" t="t" r="r" b="b"/>
            <a:pathLst>
              <a:path w="412114" h="224789">
                <a:moveTo>
                  <a:pt x="176656" y="162305"/>
                </a:moveTo>
                <a:lnTo>
                  <a:pt x="27812" y="162305"/>
                </a:lnTo>
                <a:lnTo>
                  <a:pt x="27812" y="180720"/>
                </a:lnTo>
                <a:lnTo>
                  <a:pt x="153035" y="180720"/>
                </a:lnTo>
                <a:lnTo>
                  <a:pt x="153035" y="224408"/>
                </a:lnTo>
                <a:lnTo>
                  <a:pt x="176656" y="224408"/>
                </a:lnTo>
                <a:lnTo>
                  <a:pt x="176656" y="162305"/>
                </a:lnTo>
                <a:close/>
              </a:path>
              <a:path w="412114" h="224789">
                <a:moveTo>
                  <a:pt x="69850" y="45973"/>
                </a:moveTo>
                <a:lnTo>
                  <a:pt x="27686" y="56260"/>
                </a:lnTo>
                <a:lnTo>
                  <a:pt x="23367" y="61213"/>
                </a:lnTo>
                <a:lnTo>
                  <a:pt x="19050" y="66039"/>
                </a:lnTo>
                <a:lnTo>
                  <a:pt x="16890" y="72008"/>
                </a:lnTo>
                <a:lnTo>
                  <a:pt x="16890" y="87883"/>
                </a:lnTo>
                <a:lnTo>
                  <a:pt x="49067" y="109928"/>
                </a:lnTo>
                <a:lnTo>
                  <a:pt x="58165" y="111378"/>
                </a:lnTo>
                <a:lnTo>
                  <a:pt x="58165" y="126237"/>
                </a:lnTo>
                <a:lnTo>
                  <a:pt x="50349" y="126497"/>
                </a:lnTo>
                <a:lnTo>
                  <a:pt x="35145" y="126827"/>
                </a:lnTo>
                <a:lnTo>
                  <a:pt x="0" y="127000"/>
                </a:lnTo>
                <a:lnTo>
                  <a:pt x="2539" y="145922"/>
                </a:lnTo>
                <a:lnTo>
                  <a:pt x="45592" y="145541"/>
                </a:lnTo>
                <a:lnTo>
                  <a:pt x="93599" y="143255"/>
                </a:lnTo>
                <a:lnTo>
                  <a:pt x="142366" y="137159"/>
                </a:lnTo>
                <a:lnTo>
                  <a:pt x="141049" y="125475"/>
                </a:lnTo>
                <a:lnTo>
                  <a:pt x="81787" y="125475"/>
                </a:lnTo>
                <a:lnTo>
                  <a:pt x="81787" y="111378"/>
                </a:lnTo>
                <a:lnTo>
                  <a:pt x="117994" y="95884"/>
                </a:lnTo>
                <a:lnTo>
                  <a:pt x="60198" y="95884"/>
                </a:lnTo>
                <a:lnTo>
                  <a:pt x="52704" y="94360"/>
                </a:lnTo>
                <a:lnTo>
                  <a:pt x="42037" y="88264"/>
                </a:lnTo>
                <a:lnTo>
                  <a:pt x="39369" y="84073"/>
                </a:lnTo>
                <a:lnTo>
                  <a:pt x="39369" y="73405"/>
                </a:lnTo>
                <a:lnTo>
                  <a:pt x="42037" y="69214"/>
                </a:lnTo>
                <a:lnTo>
                  <a:pt x="47370" y="66420"/>
                </a:lnTo>
                <a:lnTo>
                  <a:pt x="52704" y="63500"/>
                </a:lnTo>
                <a:lnTo>
                  <a:pt x="60198" y="62102"/>
                </a:lnTo>
                <a:lnTo>
                  <a:pt x="116896" y="62102"/>
                </a:lnTo>
                <a:lnTo>
                  <a:pt x="116077" y="61213"/>
                </a:lnTo>
                <a:lnTo>
                  <a:pt x="77589" y="46214"/>
                </a:lnTo>
                <a:lnTo>
                  <a:pt x="69850" y="45973"/>
                </a:lnTo>
                <a:close/>
              </a:path>
              <a:path w="412114" h="224789">
                <a:moveTo>
                  <a:pt x="140462" y="120268"/>
                </a:moveTo>
                <a:lnTo>
                  <a:pt x="81787" y="125475"/>
                </a:lnTo>
                <a:lnTo>
                  <a:pt x="141049" y="125475"/>
                </a:lnTo>
                <a:lnTo>
                  <a:pt x="140462" y="120268"/>
                </a:lnTo>
                <a:close/>
              </a:path>
              <a:path w="412114" h="224789">
                <a:moveTo>
                  <a:pt x="116896" y="62102"/>
                </a:moveTo>
                <a:lnTo>
                  <a:pt x="79375" y="62102"/>
                </a:lnTo>
                <a:lnTo>
                  <a:pt x="86740" y="63500"/>
                </a:lnTo>
                <a:lnTo>
                  <a:pt x="92075" y="66420"/>
                </a:lnTo>
                <a:lnTo>
                  <a:pt x="97408" y="69214"/>
                </a:lnTo>
                <a:lnTo>
                  <a:pt x="100075" y="73405"/>
                </a:lnTo>
                <a:lnTo>
                  <a:pt x="100075" y="84073"/>
                </a:lnTo>
                <a:lnTo>
                  <a:pt x="97408" y="88264"/>
                </a:lnTo>
                <a:lnTo>
                  <a:pt x="86740" y="94360"/>
                </a:lnTo>
                <a:lnTo>
                  <a:pt x="79375" y="95884"/>
                </a:lnTo>
                <a:lnTo>
                  <a:pt x="117994" y="95884"/>
                </a:lnTo>
                <a:lnTo>
                  <a:pt x="118999" y="95122"/>
                </a:lnTo>
                <a:lnTo>
                  <a:pt x="122618" y="87883"/>
                </a:lnTo>
                <a:lnTo>
                  <a:pt x="122733" y="84073"/>
                </a:lnTo>
                <a:lnTo>
                  <a:pt x="122681" y="72008"/>
                </a:lnTo>
                <a:lnTo>
                  <a:pt x="120523" y="66039"/>
                </a:lnTo>
                <a:lnTo>
                  <a:pt x="116896" y="62102"/>
                </a:lnTo>
                <a:close/>
              </a:path>
              <a:path w="412114" h="224789">
                <a:moveTo>
                  <a:pt x="311912" y="28575"/>
                </a:moveTo>
                <a:lnTo>
                  <a:pt x="228345" y="28575"/>
                </a:lnTo>
                <a:lnTo>
                  <a:pt x="228345" y="170941"/>
                </a:lnTo>
                <a:lnTo>
                  <a:pt x="243331" y="170941"/>
                </a:lnTo>
                <a:lnTo>
                  <a:pt x="251263" y="170896"/>
                </a:lnTo>
                <a:lnTo>
                  <a:pt x="293161" y="169038"/>
                </a:lnTo>
                <a:lnTo>
                  <a:pt x="325627" y="164337"/>
                </a:lnTo>
                <a:lnTo>
                  <a:pt x="324396" y="150875"/>
                </a:lnTo>
                <a:lnTo>
                  <a:pt x="251967" y="150875"/>
                </a:lnTo>
                <a:lnTo>
                  <a:pt x="251967" y="47751"/>
                </a:lnTo>
                <a:lnTo>
                  <a:pt x="311912" y="47751"/>
                </a:lnTo>
                <a:lnTo>
                  <a:pt x="311912" y="28575"/>
                </a:lnTo>
                <a:close/>
              </a:path>
              <a:path w="412114" h="224789">
                <a:moveTo>
                  <a:pt x="323850" y="144906"/>
                </a:moveTo>
                <a:lnTo>
                  <a:pt x="280489" y="150054"/>
                </a:lnTo>
                <a:lnTo>
                  <a:pt x="251967" y="150875"/>
                </a:lnTo>
                <a:lnTo>
                  <a:pt x="324396" y="150875"/>
                </a:lnTo>
                <a:lnTo>
                  <a:pt x="323850" y="144906"/>
                </a:lnTo>
                <a:close/>
              </a:path>
              <a:path w="412114" h="224789">
                <a:moveTo>
                  <a:pt x="176656" y="2031"/>
                </a:moveTo>
                <a:lnTo>
                  <a:pt x="153035" y="2031"/>
                </a:lnTo>
                <a:lnTo>
                  <a:pt x="153035" y="151891"/>
                </a:lnTo>
                <a:lnTo>
                  <a:pt x="176656" y="151891"/>
                </a:lnTo>
                <a:lnTo>
                  <a:pt x="176656" y="87502"/>
                </a:lnTo>
                <a:lnTo>
                  <a:pt x="208533" y="87502"/>
                </a:lnTo>
                <a:lnTo>
                  <a:pt x="208533" y="68071"/>
                </a:lnTo>
                <a:lnTo>
                  <a:pt x="176656" y="68071"/>
                </a:lnTo>
                <a:lnTo>
                  <a:pt x="176656" y="2031"/>
                </a:lnTo>
                <a:close/>
              </a:path>
              <a:path w="412114" h="224789">
                <a:moveTo>
                  <a:pt x="412114" y="109346"/>
                </a:moveTo>
                <a:lnTo>
                  <a:pt x="389508" y="109346"/>
                </a:lnTo>
                <a:lnTo>
                  <a:pt x="389508" y="224408"/>
                </a:lnTo>
                <a:lnTo>
                  <a:pt x="412114" y="224408"/>
                </a:lnTo>
                <a:lnTo>
                  <a:pt x="412114" y="109346"/>
                </a:lnTo>
                <a:close/>
              </a:path>
              <a:path w="412114" h="224789">
                <a:moveTo>
                  <a:pt x="360679" y="6222"/>
                </a:moveTo>
                <a:lnTo>
                  <a:pt x="338963" y="6222"/>
                </a:lnTo>
                <a:lnTo>
                  <a:pt x="338963" y="212978"/>
                </a:lnTo>
                <a:lnTo>
                  <a:pt x="360679" y="212978"/>
                </a:lnTo>
                <a:lnTo>
                  <a:pt x="360679" y="109346"/>
                </a:lnTo>
                <a:lnTo>
                  <a:pt x="412114" y="109346"/>
                </a:lnTo>
                <a:lnTo>
                  <a:pt x="412114" y="89915"/>
                </a:lnTo>
                <a:lnTo>
                  <a:pt x="360679" y="89915"/>
                </a:lnTo>
                <a:lnTo>
                  <a:pt x="360679" y="6222"/>
                </a:lnTo>
                <a:close/>
              </a:path>
              <a:path w="412114" h="224789">
                <a:moveTo>
                  <a:pt x="412114" y="1777"/>
                </a:moveTo>
                <a:lnTo>
                  <a:pt x="389508" y="1777"/>
                </a:lnTo>
                <a:lnTo>
                  <a:pt x="389508" y="89915"/>
                </a:lnTo>
                <a:lnTo>
                  <a:pt x="412114" y="89915"/>
                </a:lnTo>
                <a:lnTo>
                  <a:pt x="412114" y="1777"/>
                </a:lnTo>
                <a:close/>
              </a:path>
              <a:path w="412114" h="224789">
                <a:moveTo>
                  <a:pt x="134238" y="20827"/>
                </a:moveTo>
                <a:lnTo>
                  <a:pt x="5714" y="20827"/>
                </a:lnTo>
                <a:lnTo>
                  <a:pt x="5714" y="38480"/>
                </a:lnTo>
                <a:lnTo>
                  <a:pt x="134238" y="38480"/>
                </a:lnTo>
                <a:lnTo>
                  <a:pt x="134238" y="20827"/>
                </a:lnTo>
                <a:close/>
              </a:path>
              <a:path w="412114" h="224789">
                <a:moveTo>
                  <a:pt x="81787" y="0"/>
                </a:moveTo>
                <a:lnTo>
                  <a:pt x="58165" y="0"/>
                </a:lnTo>
                <a:lnTo>
                  <a:pt x="58165" y="20827"/>
                </a:lnTo>
                <a:lnTo>
                  <a:pt x="81787" y="20827"/>
                </a:lnTo>
                <a:lnTo>
                  <a:pt x="81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762000" y="3308604"/>
            <a:ext cx="701801" cy="528065"/>
            <a:chOff x="762000" y="3308604"/>
            <a:chExt cx="701801" cy="528065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956" y="3337547"/>
              <a:ext cx="672845" cy="49912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62000" y="3308604"/>
              <a:ext cx="660400" cy="486409"/>
            </a:xfrm>
            <a:custGeom>
              <a:avLst/>
              <a:gdLst/>
              <a:ahLst/>
              <a:cxnLst/>
              <a:rect l="l" t="t" r="r" b="b"/>
              <a:pathLst>
                <a:path w="660400" h="486410">
                  <a:moveTo>
                    <a:pt x="589407" y="0"/>
                  </a:moveTo>
                  <a:lnTo>
                    <a:pt x="70459" y="0"/>
                  </a:lnTo>
                  <a:lnTo>
                    <a:pt x="43033" y="5530"/>
                  </a:lnTo>
                  <a:lnTo>
                    <a:pt x="20637" y="20621"/>
                  </a:lnTo>
                  <a:lnTo>
                    <a:pt x="5537" y="43023"/>
                  </a:lnTo>
                  <a:lnTo>
                    <a:pt x="0" y="70485"/>
                  </a:lnTo>
                  <a:lnTo>
                    <a:pt x="0" y="415671"/>
                  </a:lnTo>
                  <a:lnTo>
                    <a:pt x="5537" y="443132"/>
                  </a:lnTo>
                  <a:lnTo>
                    <a:pt x="20637" y="465534"/>
                  </a:lnTo>
                  <a:lnTo>
                    <a:pt x="43033" y="480625"/>
                  </a:lnTo>
                  <a:lnTo>
                    <a:pt x="70459" y="486156"/>
                  </a:lnTo>
                  <a:lnTo>
                    <a:pt x="589407" y="486156"/>
                  </a:lnTo>
                  <a:lnTo>
                    <a:pt x="616868" y="480625"/>
                  </a:lnTo>
                  <a:lnTo>
                    <a:pt x="639270" y="465534"/>
                  </a:lnTo>
                  <a:lnTo>
                    <a:pt x="654361" y="443132"/>
                  </a:lnTo>
                  <a:lnTo>
                    <a:pt x="659891" y="415671"/>
                  </a:lnTo>
                  <a:lnTo>
                    <a:pt x="659891" y="70485"/>
                  </a:lnTo>
                  <a:lnTo>
                    <a:pt x="654361" y="43023"/>
                  </a:lnTo>
                  <a:lnTo>
                    <a:pt x="639270" y="20621"/>
                  </a:lnTo>
                  <a:lnTo>
                    <a:pt x="616868" y="5530"/>
                  </a:lnTo>
                  <a:lnTo>
                    <a:pt x="589407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2000" y="3308604"/>
              <a:ext cx="660400" cy="486409"/>
            </a:xfrm>
            <a:custGeom>
              <a:avLst/>
              <a:gdLst/>
              <a:ahLst/>
              <a:cxnLst/>
              <a:rect l="l" t="t" r="r" b="b"/>
              <a:pathLst>
                <a:path w="660400" h="486410">
                  <a:moveTo>
                    <a:pt x="0" y="70485"/>
                  </a:moveTo>
                  <a:lnTo>
                    <a:pt x="5537" y="43023"/>
                  </a:lnTo>
                  <a:lnTo>
                    <a:pt x="20637" y="20621"/>
                  </a:lnTo>
                  <a:lnTo>
                    <a:pt x="43033" y="5530"/>
                  </a:lnTo>
                  <a:lnTo>
                    <a:pt x="70459" y="0"/>
                  </a:lnTo>
                  <a:lnTo>
                    <a:pt x="589407" y="0"/>
                  </a:lnTo>
                  <a:lnTo>
                    <a:pt x="616868" y="5530"/>
                  </a:lnTo>
                  <a:lnTo>
                    <a:pt x="639270" y="20621"/>
                  </a:lnTo>
                  <a:lnTo>
                    <a:pt x="654361" y="43023"/>
                  </a:lnTo>
                  <a:lnTo>
                    <a:pt x="659891" y="70485"/>
                  </a:lnTo>
                  <a:lnTo>
                    <a:pt x="659891" y="415671"/>
                  </a:lnTo>
                  <a:lnTo>
                    <a:pt x="654361" y="443132"/>
                  </a:lnTo>
                  <a:lnTo>
                    <a:pt x="639270" y="465534"/>
                  </a:lnTo>
                  <a:lnTo>
                    <a:pt x="616868" y="480625"/>
                  </a:lnTo>
                  <a:lnTo>
                    <a:pt x="589407" y="486156"/>
                  </a:lnTo>
                  <a:lnTo>
                    <a:pt x="70459" y="486156"/>
                  </a:lnTo>
                  <a:lnTo>
                    <a:pt x="43033" y="480625"/>
                  </a:lnTo>
                  <a:lnTo>
                    <a:pt x="20637" y="465534"/>
                  </a:lnTo>
                  <a:lnTo>
                    <a:pt x="5537" y="443132"/>
                  </a:lnTo>
                  <a:lnTo>
                    <a:pt x="0" y="415671"/>
                  </a:lnTo>
                  <a:lnTo>
                    <a:pt x="0" y="7048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0056" y="3452622"/>
              <a:ext cx="371475" cy="200025"/>
            </a:xfrm>
            <a:custGeom>
              <a:avLst/>
              <a:gdLst/>
              <a:ahLst/>
              <a:cxnLst/>
              <a:rect l="l" t="t" r="r" b="b"/>
              <a:pathLst>
                <a:path w="371475" h="200025">
                  <a:moveTo>
                    <a:pt x="232918" y="138937"/>
                  </a:moveTo>
                  <a:lnTo>
                    <a:pt x="211480" y="138937"/>
                  </a:lnTo>
                  <a:lnTo>
                    <a:pt x="211480" y="195833"/>
                  </a:lnTo>
                  <a:lnTo>
                    <a:pt x="350342" y="195833"/>
                  </a:lnTo>
                  <a:lnTo>
                    <a:pt x="350342" y="178688"/>
                  </a:lnTo>
                  <a:lnTo>
                    <a:pt x="232918" y="178688"/>
                  </a:lnTo>
                  <a:lnTo>
                    <a:pt x="232918" y="138937"/>
                  </a:lnTo>
                  <a:close/>
                </a:path>
                <a:path w="371475" h="200025">
                  <a:moveTo>
                    <a:pt x="371373" y="106806"/>
                  </a:moveTo>
                  <a:lnTo>
                    <a:pt x="188493" y="106806"/>
                  </a:lnTo>
                  <a:lnTo>
                    <a:pt x="188493" y="123951"/>
                  </a:lnTo>
                  <a:lnTo>
                    <a:pt x="371373" y="123951"/>
                  </a:lnTo>
                  <a:lnTo>
                    <a:pt x="371373" y="106806"/>
                  </a:lnTo>
                  <a:close/>
                </a:path>
                <a:path w="371475" h="200025">
                  <a:moveTo>
                    <a:pt x="290068" y="75056"/>
                  </a:moveTo>
                  <a:lnTo>
                    <a:pt x="269087" y="75056"/>
                  </a:lnTo>
                  <a:lnTo>
                    <a:pt x="269087" y="106806"/>
                  </a:lnTo>
                  <a:lnTo>
                    <a:pt x="290068" y="106806"/>
                  </a:lnTo>
                  <a:lnTo>
                    <a:pt x="290068" y="75056"/>
                  </a:lnTo>
                  <a:close/>
                </a:path>
                <a:path w="371475" h="200025">
                  <a:moveTo>
                    <a:pt x="293636" y="26669"/>
                  </a:moveTo>
                  <a:lnTo>
                    <a:pt x="265506" y="26669"/>
                  </a:lnTo>
                  <a:lnTo>
                    <a:pt x="265023" y="34036"/>
                  </a:lnTo>
                  <a:lnTo>
                    <a:pt x="261835" y="40893"/>
                  </a:lnTo>
                  <a:lnTo>
                    <a:pt x="224588" y="66549"/>
                  </a:lnTo>
                  <a:lnTo>
                    <a:pt x="198539" y="72389"/>
                  </a:lnTo>
                  <a:lnTo>
                    <a:pt x="206578" y="89535"/>
                  </a:lnTo>
                  <a:lnTo>
                    <a:pt x="245292" y="78009"/>
                  </a:lnTo>
                  <a:lnTo>
                    <a:pt x="276496" y="51577"/>
                  </a:lnTo>
                  <a:lnTo>
                    <a:pt x="279577" y="46100"/>
                  </a:lnTo>
                  <a:lnTo>
                    <a:pt x="302229" y="46100"/>
                  </a:lnTo>
                  <a:lnTo>
                    <a:pt x="297345" y="40893"/>
                  </a:lnTo>
                  <a:lnTo>
                    <a:pt x="294131" y="34036"/>
                  </a:lnTo>
                  <a:lnTo>
                    <a:pt x="293636" y="26669"/>
                  </a:lnTo>
                  <a:close/>
                </a:path>
                <a:path w="371475" h="200025">
                  <a:moveTo>
                    <a:pt x="302229" y="46100"/>
                  </a:moveTo>
                  <a:lnTo>
                    <a:pt x="279577" y="46100"/>
                  </a:lnTo>
                  <a:lnTo>
                    <a:pt x="282654" y="51577"/>
                  </a:lnTo>
                  <a:lnTo>
                    <a:pt x="313950" y="78009"/>
                  </a:lnTo>
                  <a:lnTo>
                    <a:pt x="352793" y="89535"/>
                  </a:lnTo>
                  <a:lnTo>
                    <a:pt x="360832" y="72389"/>
                  </a:lnTo>
                  <a:lnTo>
                    <a:pt x="351690" y="70983"/>
                  </a:lnTo>
                  <a:lnTo>
                    <a:pt x="343028" y="69040"/>
                  </a:lnTo>
                  <a:lnTo>
                    <a:pt x="308135" y="51891"/>
                  </a:lnTo>
                  <a:lnTo>
                    <a:pt x="303301" y="47243"/>
                  </a:lnTo>
                  <a:lnTo>
                    <a:pt x="302229" y="46100"/>
                  </a:lnTo>
                  <a:close/>
                </a:path>
                <a:path w="371475" h="200025">
                  <a:moveTo>
                    <a:pt x="354584" y="9398"/>
                  </a:moveTo>
                  <a:lnTo>
                    <a:pt x="205231" y="9398"/>
                  </a:lnTo>
                  <a:lnTo>
                    <a:pt x="205231" y="26669"/>
                  </a:lnTo>
                  <a:lnTo>
                    <a:pt x="354584" y="26669"/>
                  </a:lnTo>
                  <a:lnTo>
                    <a:pt x="354584" y="9398"/>
                  </a:lnTo>
                  <a:close/>
                </a:path>
                <a:path w="371475" h="200025">
                  <a:moveTo>
                    <a:pt x="104698" y="21462"/>
                  </a:moveTo>
                  <a:lnTo>
                    <a:pt x="9601" y="21462"/>
                  </a:lnTo>
                  <a:lnTo>
                    <a:pt x="9601" y="38480"/>
                  </a:lnTo>
                  <a:lnTo>
                    <a:pt x="83273" y="38480"/>
                  </a:lnTo>
                  <a:lnTo>
                    <a:pt x="80723" y="55487"/>
                  </a:lnTo>
                  <a:lnTo>
                    <a:pt x="60058" y="100456"/>
                  </a:lnTo>
                  <a:lnTo>
                    <a:pt x="18662" y="136532"/>
                  </a:lnTo>
                  <a:lnTo>
                    <a:pt x="0" y="146557"/>
                  </a:lnTo>
                  <a:lnTo>
                    <a:pt x="11163" y="163702"/>
                  </a:lnTo>
                  <a:lnTo>
                    <a:pt x="54725" y="135842"/>
                  </a:lnTo>
                  <a:lnTo>
                    <a:pt x="83631" y="102203"/>
                  </a:lnTo>
                  <a:lnTo>
                    <a:pt x="99689" y="63753"/>
                  </a:lnTo>
                  <a:lnTo>
                    <a:pt x="104198" y="35940"/>
                  </a:lnTo>
                  <a:lnTo>
                    <a:pt x="104698" y="21462"/>
                  </a:lnTo>
                  <a:close/>
                </a:path>
                <a:path w="371475" h="200025">
                  <a:moveTo>
                    <a:pt x="164312" y="0"/>
                  </a:moveTo>
                  <a:lnTo>
                    <a:pt x="142875" y="0"/>
                  </a:lnTo>
                  <a:lnTo>
                    <a:pt x="142875" y="200025"/>
                  </a:lnTo>
                  <a:lnTo>
                    <a:pt x="164312" y="200025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526032" y="3377565"/>
            <a:ext cx="535940" cy="177800"/>
            <a:chOff x="1526032" y="3377565"/>
            <a:chExt cx="535940" cy="177800"/>
          </a:xfrm>
        </p:grpSpPr>
        <p:sp>
          <p:nvSpPr>
            <p:cNvPr id="49" name="object 49"/>
            <p:cNvSpPr/>
            <p:nvPr/>
          </p:nvSpPr>
          <p:spPr>
            <a:xfrm>
              <a:off x="1526032" y="3377565"/>
              <a:ext cx="318135" cy="177800"/>
            </a:xfrm>
            <a:custGeom>
              <a:avLst/>
              <a:gdLst/>
              <a:ahLst/>
              <a:cxnLst/>
              <a:rect l="l" t="t" r="r" b="b"/>
              <a:pathLst>
                <a:path w="318135" h="177800">
                  <a:moveTo>
                    <a:pt x="66548" y="21336"/>
                  </a:moveTo>
                  <a:lnTo>
                    <a:pt x="0" y="21336"/>
                  </a:lnTo>
                  <a:lnTo>
                    <a:pt x="0" y="134747"/>
                  </a:lnTo>
                  <a:lnTo>
                    <a:pt x="20446" y="134747"/>
                  </a:lnTo>
                  <a:lnTo>
                    <a:pt x="28321" y="134620"/>
                  </a:lnTo>
                  <a:lnTo>
                    <a:pt x="35559" y="134238"/>
                  </a:lnTo>
                  <a:lnTo>
                    <a:pt x="42926" y="133985"/>
                  </a:lnTo>
                  <a:lnTo>
                    <a:pt x="49911" y="133476"/>
                  </a:lnTo>
                  <a:lnTo>
                    <a:pt x="63373" y="131952"/>
                  </a:lnTo>
                  <a:lnTo>
                    <a:pt x="70358" y="130937"/>
                  </a:lnTo>
                  <a:lnTo>
                    <a:pt x="77343" y="129412"/>
                  </a:lnTo>
                  <a:lnTo>
                    <a:pt x="76373" y="118745"/>
                  </a:lnTo>
                  <a:lnTo>
                    <a:pt x="18796" y="118745"/>
                  </a:lnTo>
                  <a:lnTo>
                    <a:pt x="18796" y="36575"/>
                  </a:lnTo>
                  <a:lnTo>
                    <a:pt x="66548" y="36575"/>
                  </a:lnTo>
                  <a:lnTo>
                    <a:pt x="66548" y="21336"/>
                  </a:lnTo>
                  <a:close/>
                </a:path>
                <a:path w="318135" h="177800">
                  <a:moveTo>
                    <a:pt x="75946" y="114046"/>
                  </a:moveTo>
                  <a:lnTo>
                    <a:pt x="34210" y="118459"/>
                  </a:lnTo>
                  <a:lnTo>
                    <a:pt x="18796" y="118745"/>
                  </a:lnTo>
                  <a:lnTo>
                    <a:pt x="76373" y="118745"/>
                  </a:lnTo>
                  <a:lnTo>
                    <a:pt x="75946" y="114046"/>
                  </a:lnTo>
                  <a:close/>
                </a:path>
                <a:path w="318135" h="177800">
                  <a:moveTo>
                    <a:pt x="193420" y="20955"/>
                  </a:moveTo>
                  <a:lnTo>
                    <a:pt x="174625" y="20955"/>
                  </a:lnTo>
                  <a:lnTo>
                    <a:pt x="174625" y="132207"/>
                  </a:lnTo>
                  <a:lnTo>
                    <a:pt x="186055" y="132207"/>
                  </a:lnTo>
                  <a:lnTo>
                    <a:pt x="193218" y="132135"/>
                  </a:lnTo>
                  <a:lnTo>
                    <a:pt x="232235" y="129365"/>
                  </a:lnTo>
                  <a:lnTo>
                    <a:pt x="249809" y="126619"/>
                  </a:lnTo>
                  <a:lnTo>
                    <a:pt x="248438" y="115570"/>
                  </a:lnTo>
                  <a:lnTo>
                    <a:pt x="193420" y="115570"/>
                  </a:lnTo>
                  <a:lnTo>
                    <a:pt x="193420" y="20955"/>
                  </a:lnTo>
                  <a:close/>
                </a:path>
                <a:path w="318135" h="177800">
                  <a:moveTo>
                    <a:pt x="247776" y="110236"/>
                  </a:moveTo>
                  <a:lnTo>
                    <a:pt x="205978" y="115284"/>
                  </a:lnTo>
                  <a:lnTo>
                    <a:pt x="193420" y="115570"/>
                  </a:lnTo>
                  <a:lnTo>
                    <a:pt x="248438" y="115570"/>
                  </a:lnTo>
                  <a:lnTo>
                    <a:pt x="247776" y="110236"/>
                  </a:lnTo>
                  <a:close/>
                </a:path>
                <a:path w="318135" h="177800">
                  <a:moveTo>
                    <a:pt x="318135" y="86487"/>
                  </a:moveTo>
                  <a:lnTo>
                    <a:pt x="300100" y="86487"/>
                  </a:lnTo>
                  <a:lnTo>
                    <a:pt x="300100" y="177292"/>
                  </a:lnTo>
                  <a:lnTo>
                    <a:pt x="318135" y="177292"/>
                  </a:lnTo>
                  <a:lnTo>
                    <a:pt x="318135" y="86487"/>
                  </a:lnTo>
                  <a:close/>
                </a:path>
                <a:path w="318135" h="177800">
                  <a:moveTo>
                    <a:pt x="277241" y="3556"/>
                  </a:moveTo>
                  <a:lnTo>
                    <a:pt x="259715" y="3556"/>
                  </a:lnTo>
                  <a:lnTo>
                    <a:pt x="259715" y="168275"/>
                  </a:lnTo>
                  <a:lnTo>
                    <a:pt x="277241" y="168275"/>
                  </a:lnTo>
                  <a:lnTo>
                    <a:pt x="277241" y="86487"/>
                  </a:lnTo>
                  <a:lnTo>
                    <a:pt x="318135" y="86487"/>
                  </a:lnTo>
                  <a:lnTo>
                    <a:pt x="318135" y="70993"/>
                  </a:lnTo>
                  <a:lnTo>
                    <a:pt x="277241" y="70993"/>
                  </a:lnTo>
                  <a:lnTo>
                    <a:pt x="277241" y="3556"/>
                  </a:lnTo>
                  <a:close/>
                </a:path>
                <a:path w="318135" h="177800">
                  <a:moveTo>
                    <a:pt x="318135" y="0"/>
                  </a:moveTo>
                  <a:lnTo>
                    <a:pt x="300100" y="0"/>
                  </a:lnTo>
                  <a:lnTo>
                    <a:pt x="300100" y="70993"/>
                  </a:lnTo>
                  <a:lnTo>
                    <a:pt x="318135" y="70993"/>
                  </a:lnTo>
                  <a:lnTo>
                    <a:pt x="318135" y="0"/>
                  </a:lnTo>
                  <a:close/>
                </a:path>
                <a:path w="318135" h="177800">
                  <a:moveTo>
                    <a:pt x="146304" y="85725"/>
                  </a:moveTo>
                  <a:lnTo>
                    <a:pt x="128269" y="85725"/>
                  </a:lnTo>
                  <a:lnTo>
                    <a:pt x="128269" y="177292"/>
                  </a:lnTo>
                  <a:lnTo>
                    <a:pt x="146304" y="177292"/>
                  </a:lnTo>
                  <a:lnTo>
                    <a:pt x="146304" y="85725"/>
                  </a:lnTo>
                  <a:close/>
                </a:path>
                <a:path w="318135" h="177800">
                  <a:moveTo>
                    <a:pt x="105282" y="3556"/>
                  </a:moveTo>
                  <a:lnTo>
                    <a:pt x="88011" y="3556"/>
                  </a:lnTo>
                  <a:lnTo>
                    <a:pt x="88011" y="168275"/>
                  </a:lnTo>
                  <a:lnTo>
                    <a:pt x="105282" y="168275"/>
                  </a:lnTo>
                  <a:lnTo>
                    <a:pt x="105282" y="85725"/>
                  </a:lnTo>
                  <a:lnTo>
                    <a:pt x="146304" y="85725"/>
                  </a:lnTo>
                  <a:lnTo>
                    <a:pt x="146304" y="70231"/>
                  </a:lnTo>
                  <a:lnTo>
                    <a:pt x="105282" y="70231"/>
                  </a:lnTo>
                  <a:lnTo>
                    <a:pt x="105282" y="3556"/>
                  </a:lnTo>
                  <a:close/>
                </a:path>
                <a:path w="318135" h="177800">
                  <a:moveTo>
                    <a:pt x="146304" y="0"/>
                  </a:moveTo>
                  <a:lnTo>
                    <a:pt x="128269" y="0"/>
                  </a:lnTo>
                  <a:lnTo>
                    <a:pt x="128269" y="70231"/>
                  </a:lnTo>
                  <a:lnTo>
                    <a:pt x="146304" y="70231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0583" y="3377565"/>
              <a:ext cx="190881" cy="177800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2132710" y="3377565"/>
            <a:ext cx="509905" cy="177800"/>
          </a:xfrm>
          <a:custGeom>
            <a:avLst/>
            <a:gdLst/>
            <a:ahLst/>
            <a:cxnLst/>
            <a:rect l="l" t="t" r="r" b="b"/>
            <a:pathLst>
              <a:path w="509905" h="177800">
                <a:moveTo>
                  <a:pt x="90043" y="97409"/>
                </a:moveTo>
                <a:lnTo>
                  <a:pt x="71500" y="97409"/>
                </a:lnTo>
                <a:lnTo>
                  <a:pt x="71500" y="114426"/>
                </a:lnTo>
                <a:lnTo>
                  <a:pt x="59737" y="115520"/>
                </a:lnTo>
                <a:lnTo>
                  <a:pt x="22717" y="133223"/>
                </a:lnTo>
                <a:lnTo>
                  <a:pt x="19176" y="145669"/>
                </a:lnTo>
                <a:lnTo>
                  <a:pt x="20272" y="152836"/>
                </a:lnTo>
                <a:lnTo>
                  <a:pt x="54879" y="175006"/>
                </a:lnTo>
                <a:lnTo>
                  <a:pt x="80771" y="176911"/>
                </a:lnTo>
                <a:lnTo>
                  <a:pt x="94440" y="176482"/>
                </a:lnTo>
                <a:lnTo>
                  <a:pt x="132734" y="164457"/>
                </a:lnTo>
                <a:lnTo>
                  <a:pt x="134515" y="162560"/>
                </a:lnTo>
                <a:lnTo>
                  <a:pt x="80771" y="162560"/>
                </a:lnTo>
                <a:lnTo>
                  <a:pt x="71153" y="162294"/>
                </a:lnTo>
                <a:lnTo>
                  <a:pt x="38353" y="151130"/>
                </a:lnTo>
                <a:lnTo>
                  <a:pt x="38353" y="140208"/>
                </a:lnTo>
                <a:lnTo>
                  <a:pt x="80771" y="128650"/>
                </a:lnTo>
                <a:lnTo>
                  <a:pt x="134634" y="128650"/>
                </a:lnTo>
                <a:lnTo>
                  <a:pt x="134199" y="128131"/>
                </a:lnTo>
                <a:lnTo>
                  <a:pt x="90043" y="114426"/>
                </a:lnTo>
                <a:lnTo>
                  <a:pt x="90043" y="97409"/>
                </a:lnTo>
                <a:close/>
              </a:path>
              <a:path w="509905" h="177800">
                <a:moveTo>
                  <a:pt x="134634" y="128650"/>
                </a:moveTo>
                <a:lnTo>
                  <a:pt x="80771" y="128650"/>
                </a:lnTo>
                <a:lnTo>
                  <a:pt x="90296" y="128934"/>
                </a:lnTo>
                <a:lnTo>
                  <a:pt x="98678" y="129778"/>
                </a:lnTo>
                <a:lnTo>
                  <a:pt x="105917" y="131169"/>
                </a:lnTo>
                <a:lnTo>
                  <a:pt x="112013" y="133096"/>
                </a:lnTo>
                <a:lnTo>
                  <a:pt x="119380" y="136017"/>
                </a:lnTo>
                <a:lnTo>
                  <a:pt x="123062" y="140208"/>
                </a:lnTo>
                <a:lnTo>
                  <a:pt x="123062" y="151130"/>
                </a:lnTo>
                <a:lnTo>
                  <a:pt x="80771" y="162560"/>
                </a:lnTo>
                <a:lnTo>
                  <a:pt x="134515" y="162560"/>
                </a:lnTo>
                <a:lnTo>
                  <a:pt x="137763" y="159099"/>
                </a:lnTo>
                <a:lnTo>
                  <a:pt x="140839" y="152836"/>
                </a:lnTo>
                <a:lnTo>
                  <a:pt x="141986" y="145669"/>
                </a:lnTo>
                <a:lnTo>
                  <a:pt x="141057" y="139076"/>
                </a:lnTo>
                <a:lnTo>
                  <a:pt x="138461" y="133223"/>
                </a:lnTo>
                <a:lnTo>
                  <a:pt x="134634" y="128650"/>
                </a:lnTo>
                <a:close/>
              </a:path>
              <a:path w="509905" h="177800">
                <a:moveTo>
                  <a:pt x="161670" y="82169"/>
                </a:moveTo>
                <a:lnTo>
                  <a:pt x="0" y="82169"/>
                </a:lnTo>
                <a:lnTo>
                  <a:pt x="0" y="97409"/>
                </a:lnTo>
                <a:lnTo>
                  <a:pt x="161670" y="97409"/>
                </a:lnTo>
                <a:lnTo>
                  <a:pt x="161670" y="82169"/>
                </a:lnTo>
                <a:close/>
              </a:path>
              <a:path w="509905" h="177800">
                <a:moveTo>
                  <a:pt x="390144" y="122300"/>
                </a:moveTo>
                <a:lnTo>
                  <a:pt x="371347" y="122300"/>
                </a:lnTo>
                <a:lnTo>
                  <a:pt x="371347" y="173609"/>
                </a:lnTo>
                <a:lnTo>
                  <a:pt x="491363" y="173609"/>
                </a:lnTo>
                <a:lnTo>
                  <a:pt x="491363" y="158369"/>
                </a:lnTo>
                <a:lnTo>
                  <a:pt x="390144" y="158369"/>
                </a:lnTo>
                <a:lnTo>
                  <a:pt x="390144" y="122300"/>
                </a:lnTo>
                <a:close/>
              </a:path>
              <a:path w="509905" h="177800">
                <a:moveTo>
                  <a:pt x="483743" y="254"/>
                </a:moveTo>
                <a:lnTo>
                  <a:pt x="464946" y="254"/>
                </a:lnTo>
                <a:lnTo>
                  <a:pt x="464946" y="132842"/>
                </a:lnTo>
                <a:lnTo>
                  <a:pt x="483743" y="132842"/>
                </a:lnTo>
                <a:lnTo>
                  <a:pt x="483743" y="72898"/>
                </a:lnTo>
                <a:lnTo>
                  <a:pt x="509524" y="72898"/>
                </a:lnTo>
                <a:lnTo>
                  <a:pt x="509524" y="57150"/>
                </a:lnTo>
                <a:lnTo>
                  <a:pt x="483743" y="57150"/>
                </a:lnTo>
                <a:lnTo>
                  <a:pt x="483743" y="254"/>
                </a:lnTo>
                <a:close/>
              </a:path>
              <a:path w="509905" h="177800">
                <a:moveTo>
                  <a:pt x="406019" y="44576"/>
                </a:moveTo>
                <a:lnTo>
                  <a:pt x="388874" y="44576"/>
                </a:lnTo>
                <a:lnTo>
                  <a:pt x="381253" y="45974"/>
                </a:lnTo>
                <a:lnTo>
                  <a:pt x="374903" y="48768"/>
                </a:lnTo>
                <a:lnTo>
                  <a:pt x="368426" y="51435"/>
                </a:lnTo>
                <a:lnTo>
                  <a:pt x="363346" y="55372"/>
                </a:lnTo>
                <a:lnTo>
                  <a:pt x="356234" y="65277"/>
                </a:lnTo>
                <a:lnTo>
                  <a:pt x="354330" y="71247"/>
                </a:lnTo>
                <a:lnTo>
                  <a:pt x="354330" y="84709"/>
                </a:lnTo>
                <a:lnTo>
                  <a:pt x="374903" y="107061"/>
                </a:lnTo>
                <a:lnTo>
                  <a:pt x="381253" y="109855"/>
                </a:lnTo>
                <a:lnTo>
                  <a:pt x="388874" y="111251"/>
                </a:lnTo>
                <a:lnTo>
                  <a:pt x="406019" y="111251"/>
                </a:lnTo>
                <a:lnTo>
                  <a:pt x="413512" y="109855"/>
                </a:lnTo>
                <a:lnTo>
                  <a:pt x="419988" y="107061"/>
                </a:lnTo>
                <a:lnTo>
                  <a:pt x="426338" y="104394"/>
                </a:lnTo>
                <a:lnTo>
                  <a:pt x="431419" y="100584"/>
                </a:lnTo>
                <a:lnTo>
                  <a:pt x="434245" y="96647"/>
                </a:lnTo>
                <a:lnTo>
                  <a:pt x="397509" y="96647"/>
                </a:lnTo>
                <a:lnTo>
                  <a:pt x="389889" y="96520"/>
                </a:lnTo>
                <a:lnTo>
                  <a:pt x="383794" y="94869"/>
                </a:lnTo>
                <a:lnTo>
                  <a:pt x="379349" y="91567"/>
                </a:lnTo>
                <a:lnTo>
                  <a:pt x="374776" y="88264"/>
                </a:lnTo>
                <a:lnTo>
                  <a:pt x="372618" y="83820"/>
                </a:lnTo>
                <a:lnTo>
                  <a:pt x="372618" y="72136"/>
                </a:lnTo>
                <a:lnTo>
                  <a:pt x="374776" y="67437"/>
                </a:lnTo>
                <a:lnTo>
                  <a:pt x="379349" y="64135"/>
                </a:lnTo>
                <a:lnTo>
                  <a:pt x="383794" y="60706"/>
                </a:lnTo>
                <a:lnTo>
                  <a:pt x="389889" y="59055"/>
                </a:lnTo>
                <a:lnTo>
                  <a:pt x="397509" y="58927"/>
                </a:lnTo>
                <a:lnTo>
                  <a:pt x="433972" y="58927"/>
                </a:lnTo>
                <a:lnTo>
                  <a:pt x="431419" y="55372"/>
                </a:lnTo>
                <a:lnTo>
                  <a:pt x="426338" y="51435"/>
                </a:lnTo>
                <a:lnTo>
                  <a:pt x="419988" y="48768"/>
                </a:lnTo>
                <a:lnTo>
                  <a:pt x="413512" y="45974"/>
                </a:lnTo>
                <a:lnTo>
                  <a:pt x="406019" y="44576"/>
                </a:lnTo>
                <a:close/>
              </a:path>
              <a:path w="509905" h="177800">
                <a:moveTo>
                  <a:pt x="433972" y="58927"/>
                </a:moveTo>
                <a:lnTo>
                  <a:pt x="397509" y="58927"/>
                </a:lnTo>
                <a:lnTo>
                  <a:pt x="405130" y="59055"/>
                </a:lnTo>
                <a:lnTo>
                  <a:pt x="411225" y="60706"/>
                </a:lnTo>
                <a:lnTo>
                  <a:pt x="415670" y="64135"/>
                </a:lnTo>
                <a:lnTo>
                  <a:pt x="420243" y="67437"/>
                </a:lnTo>
                <a:lnTo>
                  <a:pt x="422656" y="72136"/>
                </a:lnTo>
                <a:lnTo>
                  <a:pt x="422656" y="83820"/>
                </a:lnTo>
                <a:lnTo>
                  <a:pt x="420243" y="88264"/>
                </a:lnTo>
                <a:lnTo>
                  <a:pt x="415670" y="91567"/>
                </a:lnTo>
                <a:lnTo>
                  <a:pt x="411225" y="94869"/>
                </a:lnTo>
                <a:lnTo>
                  <a:pt x="405130" y="96520"/>
                </a:lnTo>
                <a:lnTo>
                  <a:pt x="397509" y="96647"/>
                </a:lnTo>
                <a:lnTo>
                  <a:pt x="434245" y="96647"/>
                </a:lnTo>
                <a:lnTo>
                  <a:pt x="438531" y="90550"/>
                </a:lnTo>
                <a:lnTo>
                  <a:pt x="440436" y="84709"/>
                </a:lnTo>
                <a:lnTo>
                  <a:pt x="440436" y="71247"/>
                </a:lnTo>
                <a:lnTo>
                  <a:pt x="438531" y="65277"/>
                </a:lnTo>
                <a:lnTo>
                  <a:pt x="433972" y="58927"/>
                </a:lnTo>
                <a:close/>
              </a:path>
              <a:path w="509905" h="177800">
                <a:moveTo>
                  <a:pt x="450341" y="20827"/>
                </a:moveTo>
                <a:lnTo>
                  <a:pt x="344677" y="20827"/>
                </a:lnTo>
                <a:lnTo>
                  <a:pt x="344677" y="36068"/>
                </a:lnTo>
                <a:lnTo>
                  <a:pt x="450341" y="36068"/>
                </a:lnTo>
                <a:lnTo>
                  <a:pt x="450341" y="20827"/>
                </a:lnTo>
                <a:close/>
              </a:path>
              <a:path w="509905" h="177800">
                <a:moveTo>
                  <a:pt x="407034" y="0"/>
                </a:moveTo>
                <a:lnTo>
                  <a:pt x="388238" y="0"/>
                </a:lnTo>
                <a:lnTo>
                  <a:pt x="388238" y="20827"/>
                </a:lnTo>
                <a:lnTo>
                  <a:pt x="407034" y="20827"/>
                </a:lnTo>
                <a:lnTo>
                  <a:pt x="407034" y="0"/>
                </a:lnTo>
                <a:close/>
              </a:path>
              <a:path w="509905" h="177800">
                <a:moveTo>
                  <a:pt x="244728" y="21336"/>
                </a:moveTo>
                <a:lnTo>
                  <a:pt x="178181" y="21336"/>
                </a:lnTo>
                <a:lnTo>
                  <a:pt x="178181" y="134747"/>
                </a:lnTo>
                <a:lnTo>
                  <a:pt x="198627" y="134747"/>
                </a:lnTo>
                <a:lnTo>
                  <a:pt x="206501" y="134620"/>
                </a:lnTo>
                <a:lnTo>
                  <a:pt x="213740" y="134238"/>
                </a:lnTo>
                <a:lnTo>
                  <a:pt x="221106" y="133985"/>
                </a:lnTo>
                <a:lnTo>
                  <a:pt x="228091" y="133476"/>
                </a:lnTo>
                <a:lnTo>
                  <a:pt x="241553" y="131952"/>
                </a:lnTo>
                <a:lnTo>
                  <a:pt x="248538" y="130937"/>
                </a:lnTo>
                <a:lnTo>
                  <a:pt x="255524" y="129412"/>
                </a:lnTo>
                <a:lnTo>
                  <a:pt x="254554" y="118745"/>
                </a:lnTo>
                <a:lnTo>
                  <a:pt x="196976" y="118745"/>
                </a:lnTo>
                <a:lnTo>
                  <a:pt x="196976" y="36575"/>
                </a:lnTo>
                <a:lnTo>
                  <a:pt x="244728" y="36575"/>
                </a:lnTo>
                <a:lnTo>
                  <a:pt x="244728" y="21336"/>
                </a:lnTo>
                <a:close/>
              </a:path>
              <a:path w="509905" h="177800">
                <a:moveTo>
                  <a:pt x="254126" y="114046"/>
                </a:moveTo>
                <a:lnTo>
                  <a:pt x="212391" y="118459"/>
                </a:lnTo>
                <a:lnTo>
                  <a:pt x="196976" y="118745"/>
                </a:lnTo>
                <a:lnTo>
                  <a:pt x="254554" y="118745"/>
                </a:lnTo>
                <a:lnTo>
                  <a:pt x="254126" y="114046"/>
                </a:lnTo>
                <a:close/>
              </a:path>
              <a:path w="509905" h="177800">
                <a:moveTo>
                  <a:pt x="93471" y="23113"/>
                </a:moveTo>
                <a:lnTo>
                  <a:pt x="68071" y="23113"/>
                </a:lnTo>
                <a:lnTo>
                  <a:pt x="67056" y="28956"/>
                </a:lnTo>
                <a:lnTo>
                  <a:pt x="63881" y="34289"/>
                </a:lnTo>
                <a:lnTo>
                  <a:pt x="30922" y="53592"/>
                </a:lnTo>
                <a:lnTo>
                  <a:pt x="8508" y="58038"/>
                </a:lnTo>
                <a:lnTo>
                  <a:pt x="15112" y="72898"/>
                </a:lnTo>
                <a:lnTo>
                  <a:pt x="55832" y="60880"/>
                </a:lnTo>
                <a:lnTo>
                  <a:pt x="81025" y="37464"/>
                </a:lnTo>
                <a:lnTo>
                  <a:pt x="101172" y="37464"/>
                </a:lnTo>
                <a:lnTo>
                  <a:pt x="97662" y="34289"/>
                </a:lnTo>
                <a:lnTo>
                  <a:pt x="94487" y="28956"/>
                </a:lnTo>
                <a:lnTo>
                  <a:pt x="93471" y="23113"/>
                </a:lnTo>
                <a:close/>
              </a:path>
              <a:path w="509905" h="177800">
                <a:moveTo>
                  <a:pt x="101172" y="37464"/>
                </a:moveTo>
                <a:lnTo>
                  <a:pt x="81025" y="37464"/>
                </a:lnTo>
                <a:lnTo>
                  <a:pt x="84200" y="43687"/>
                </a:lnTo>
                <a:lnTo>
                  <a:pt x="118109" y="66294"/>
                </a:lnTo>
                <a:lnTo>
                  <a:pt x="146684" y="72898"/>
                </a:lnTo>
                <a:lnTo>
                  <a:pt x="153415" y="58038"/>
                </a:lnTo>
                <a:lnTo>
                  <a:pt x="145438" y="56969"/>
                </a:lnTo>
                <a:lnTo>
                  <a:pt x="137890" y="55483"/>
                </a:lnTo>
                <a:lnTo>
                  <a:pt x="130770" y="53592"/>
                </a:lnTo>
                <a:lnTo>
                  <a:pt x="124078" y="51308"/>
                </a:lnTo>
                <a:lnTo>
                  <a:pt x="115443" y="48006"/>
                </a:lnTo>
                <a:lnTo>
                  <a:pt x="108331" y="43942"/>
                </a:lnTo>
                <a:lnTo>
                  <a:pt x="101172" y="37464"/>
                </a:lnTo>
                <a:close/>
              </a:path>
              <a:path w="509905" h="177800">
                <a:moveTo>
                  <a:pt x="147319" y="8127"/>
                </a:moveTo>
                <a:lnTo>
                  <a:pt x="14858" y="8127"/>
                </a:lnTo>
                <a:lnTo>
                  <a:pt x="14858" y="23113"/>
                </a:lnTo>
                <a:lnTo>
                  <a:pt x="147319" y="23113"/>
                </a:lnTo>
                <a:lnTo>
                  <a:pt x="147319" y="8127"/>
                </a:lnTo>
                <a:close/>
              </a:path>
              <a:path w="509905" h="177800">
                <a:moveTo>
                  <a:pt x="324484" y="85725"/>
                </a:moveTo>
                <a:lnTo>
                  <a:pt x="306450" y="85725"/>
                </a:lnTo>
                <a:lnTo>
                  <a:pt x="306450" y="177292"/>
                </a:lnTo>
                <a:lnTo>
                  <a:pt x="324484" y="177292"/>
                </a:lnTo>
                <a:lnTo>
                  <a:pt x="324484" y="85725"/>
                </a:lnTo>
                <a:close/>
              </a:path>
              <a:path w="509905" h="177800">
                <a:moveTo>
                  <a:pt x="283463" y="3556"/>
                </a:moveTo>
                <a:lnTo>
                  <a:pt x="266191" y="3556"/>
                </a:lnTo>
                <a:lnTo>
                  <a:pt x="266191" y="168275"/>
                </a:lnTo>
                <a:lnTo>
                  <a:pt x="283463" y="168275"/>
                </a:lnTo>
                <a:lnTo>
                  <a:pt x="283463" y="85725"/>
                </a:lnTo>
                <a:lnTo>
                  <a:pt x="324484" y="85725"/>
                </a:lnTo>
                <a:lnTo>
                  <a:pt x="324484" y="70231"/>
                </a:lnTo>
                <a:lnTo>
                  <a:pt x="283463" y="70231"/>
                </a:lnTo>
                <a:lnTo>
                  <a:pt x="283463" y="3556"/>
                </a:lnTo>
                <a:close/>
              </a:path>
              <a:path w="509905" h="177800">
                <a:moveTo>
                  <a:pt x="324484" y="0"/>
                </a:moveTo>
                <a:lnTo>
                  <a:pt x="306450" y="0"/>
                </a:lnTo>
                <a:lnTo>
                  <a:pt x="306450" y="70231"/>
                </a:lnTo>
                <a:lnTo>
                  <a:pt x="324484" y="70231"/>
                </a:lnTo>
                <a:lnTo>
                  <a:pt x="3244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98242" y="3377565"/>
            <a:ext cx="321945" cy="177800"/>
          </a:xfrm>
          <a:custGeom>
            <a:avLst/>
            <a:gdLst/>
            <a:ahLst/>
            <a:cxnLst/>
            <a:rect l="l" t="t" r="r" b="b"/>
            <a:pathLst>
              <a:path w="321944" h="177800">
                <a:moveTo>
                  <a:pt x="221741" y="117348"/>
                </a:moveTo>
                <a:lnTo>
                  <a:pt x="202691" y="117348"/>
                </a:lnTo>
                <a:lnTo>
                  <a:pt x="202691" y="173609"/>
                </a:lnTo>
                <a:lnTo>
                  <a:pt x="321437" y="173609"/>
                </a:lnTo>
                <a:lnTo>
                  <a:pt x="321437" y="158369"/>
                </a:lnTo>
                <a:lnTo>
                  <a:pt x="221741" y="158369"/>
                </a:lnTo>
                <a:lnTo>
                  <a:pt x="221741" y="117348"/>
                </a:lnTo>
                <a:close/>
              </a:path>
              <a:path w="321944" h="177800">
                <a:moveTo>
                  <a:pt x="316864" y="254"/>
                </a:moveTo>
                <a:lnTo>
                  <a:pt x="298069" y="254"/>
                </a:lnTo>
                <a:lnTo>
                  <a:pt x="298069" y="53594"/>
                </a:lnTo>
                <a:lnTo>
                  <a:pt x="261238" y="53594"/>
                </a:lnTo>
                <a:lnTo>
                  <a:pt x="261238" y="69214"/>
                </a:lnTo>
                <a:lnTo>
                  <a:pt x="298069" y="69214"/>
                </a:lnTo>
                <a:lnTo>
                  <a:pt x="298069" y="130810"/>
                </a:lnTo>
                <a:lnTo>
                  <a:pt x="316864" y="130810"/>
                </a:lnTo>
                <a:lnTo>
                  <a:pt x="316864" y="254"/>
                </a:lnTo>
                <a:close/>
              </a:path>
              <a:path w="321944" h="177800">
                <a:moveTo>
                  <a:pt x="262508" y="13462"/>
                </a:moveTo>
                <a:lnTo>
                  <a:pt x="180720" y="13462"/>
                </a:lnTo>
                <a:lnTo>
                  <a:pt x="180720" y="29083"/>
                </a:lnTo>
                <a:lnTo>
                  <a:pt x="241934" y="29083"/>
                </a:lnTo>
                <a:lnTo>
                  <a:pt x="240436" y="36464"/>
                </a:lnTo>
                <a:lnTo>
                  <a:pt x="220091" y="68976"/>
                </a:lnTo>
                <a:lnTo>
                  <a:pt x="181248" y="92559"/>
                </a:lnTo>
                <a:lnTo>
                  <a:pt x="171576" y="96012"/>
                </a:lnTo>
                <a:lnTo>
                  <a:pt x="179577" y="110998"/>
                </a:lnTo>
                <a:lnTo>
                  <a:pt x="223646" y="88773"/>
                </a:lnTo>
                <a:lnTo>
                  <a:pt x="252221" y="55625"/>
                </a:lnTo>
                <a:lnTo>
                  <a:pt x="261794" y="24818"/>
                </a:lnTo>
                <a:lnTo>
                  <a:pt x="262508" y="13462"/>
                </a:lnTo>
                <a:close/>
              </a:path>
              <a:path w="321944" h="177800">
                <a:moveTo>
                  <a:pt x="144652" y="109600"/>
                </a:moveTo>
                <a:lnTo>
                  <a:pt x="126110" y="109600"/>
                </a:lnTo>
                <a:lnTo>
                  <a:pt x="126110" y="177800"/>
                </a:lnTo>
                <a:lnTo>
                  <a:pt x="144652" y="177800"/>
                </a:lnTo>
                <a:lnTo>
                  <a:pt x="144652" y="109600"/>
                </a:lnTo>
                <a:close/>
              </a:path>
              <a:path w="321944" h="177800">
                <a:moveTo>
                  <a:pt x="44957" y="13208"/>
                </a:moveTo>
                <a:lnTo>
                  <a:pt x="8782" y="35867"/>
                </a:lnTo>
                <a:lnTo>
                  <a:pt x="0" y="75437"/>
                </a:lnTo>
                <a:lnTo>
                  <a:pt x="357" y="84724"/>
                </a:lnTo>
                <a:lnTo>
                  <a:pt x="12459" y="120904"/>
                </a:lnTo>
                <a:lnTo>
                  <a:pt x="44957" y="137795"/>
                </a:lnTo>
                <a:lnTo>
                  <a:pt x="53466" y="137668"/>
                </a:lnTo>
                <a:lnTo>
                  <a:pt x="77111" y="120904"/>
                </a:lnTo>
                <a:lnTo>
                  <a:pt x="44957" y="120904"/>
                </a:lnTo>
                <a:lnTo>
                  <a:pt x="36830" y="120776"/>
                </a:lnTo>
                <a:lnTo>
                  <a:pt x="18327" y="85512"/>
                </a:lnTo>
                <a:lnTo>
                  <a:pt x="17780" y="75437"/>
                </a:lnTo>
                <a:lnTo>
                  <a:pt x="18327" y="65436"/>
                </a:lnTo>
                <a:lnTo>
                  <a:pt x="36830" y="30225"/>
                </a:lnTo>
                <a:lnTo>
                  <a:pt x="44957" y="30099"/>
                </a:lnTo>
                <a:lnTo>
                  <a:pt x="78040" y="30099"/>
                </a:lnTo>
                <a:lnTo>
                  <a:pt x="73151" y="24257"/>
                </a:lnTo>
                <a:lnTo>
                  <a:pt x="66675" y="19938"/>
                </a:lnTo>
                <a:lnTo>
                  <a:pt x="60325" y="15494"/>
                </a:lnTo>
                <a:lnTo>
                  <a:pt x="53085" y="13335"/>
                </a:lnTo>
                <a:lnTo>
                  <a:pt x="44957" y="13208"/>
                </a:lnTo>
                <a:close/>
              </a:path>
              <a:path w="321944" h="177800">
                <a:moveTo>
                  <a:pt x="78040" y="30099"/>
                </a:moveTo>
                <a:lnTo>
                  <a:pt x="44957" y="30099"/>
                </a:lnTo>
                <a:lnTo>
                  <a:pt x="53085" y="30225"/>
                </a:lnTo>
                <a:lnTo>
                  <a:pt x="59562" y="34289"/>
                </a:lnTo>
                <a:lnTo>
                  <a:pt x="72008" y="75437"/>
                </a:lnTo>
                <a:lnTo>
                  <a:pt x="71481" y="85512"/>
                </a:lnTo>
                <a:lnTo>
                  <a:pt x="53085" y="120776"/>
                </a:lnTo>
                <a:lnTo>
                  <a:pt x="44957" y="120904"/>
                </a:lnTo>
                <a:lnTo>
                  <a:pt x="77111" y="120904"/>
                </a:lnTo>
                <a:lnTo>
                  <a:pt x="80373" y="115962"/>
                </a:lnTo>
                <a:lnTo>
                  <a:pt x="83565" y="109600"/>
                </a:lnTo>
                <a:lnTo>
                  <a:pt x="144652" y="109600"/>
                </a:lnTo>
                <a:lnTo>
                  <a:pt x="144652" y="94234"/>
                </a:lnTo>
                <a:lnTo>
                  <a:pt x="88137" y="94234"/>
                </a:lnTo>
                <a:lnTo>
                  <a:pt x="89281" y="88392"/>
                </a:lnTo>
                <a:lnTo>
                  <a:pt x="89915" y="82169"/>
                </a:lnTo>
                <a:lnTo>
                  <a:pt x="89915" y="71500"/>
                </a:lnTo>
                <a:lnTo>
                  <a:pt x="89662" y="67818"/>
                </a:lnTo>
                <a:lnTo>
                  <a:pt x="88900" y="60706"/>
                </a:lnTo>
                <a:lnTo>
                  <a:pt x="88391" y="57276"/>
                </a:lnTo>
                <a:lnTo>
                  <a:pt x="87756" y="53975"/>
                </a:lnTo>
                <a:lnTo>
                  <a:pt x="144652" y="53975"/>
                </a:lnTo>
                <a:lnTo>
                  <a:pt x="144652" y="38608"/>
                </a:lnTo>
                <a:lnTo>
                  <a:pt x="82295" y="38608"/>
                </a:lnTo>
                <a:lnTo>
                  <a:pt x="78358" y="30480"/>
                </a:lnTo>
                <a:lnTo>
                  <a:pt x="78040" y="30099"/>
                </a:lnTo>
                <a:close/>
              </a:path>
              <a:path w="321944" h="177800">
                <a:moveTo>
                  <a:pt x="144652" y="53975"/>
                </a:moveTo>
                <a:lnTo>
                  <a:pt x="126110" y="53975"/>
                </a:lnTo>
                <a:lnTo>
                  <a:pt x="126110" y="94234"/>
                </a:lnTo>
                <a:lnTo>
                  <a:pt x="144652" y="94234"/>
                </a:lnTo>
                <a:lnTo>
                  <a:pt x="144652" y="53975"/>
                </a:lnTo>
                <a:close/>
              </a:path>
              <a:path w="321944" h="177800">
                <a:moveTo>
                  <a:pt x="144652" y="0"/>
                </a:moveTo>
                <a:lnTo>
                  <a:pt x="126110" y="0"/>
                </a:lnTo>
                <a:lnTo>
                  <a:pt x="126110" y="38608"/>
                </a:lnTo>
                <a:lnTo>
                  <a:pt x="144652" y="38608"/>
                </a:lnTo>
                <a:lnTo>
                  <a:pt x="1446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28572" y="3621151"/>
            <a:ext cx="673735" cy="177800"/>
          </a:xfrm>
          <a:custGeom>
            <a:avLst/>
            <a:gdLst/>
            <a:ahLst/>
            <a:cxnLst/>
            <a:rect l="l" t="t" r="r" b="b"/>
            <a:pathLst>
              <a:path w="673735" h="177800">
                <a:moveTo>
                  <a:pt x="244475" y="113030"/>
                </a:moveTo>
                <a:lnTo>
                  <a:pt x="199263" y="121538"/>
                </a:lnTo>
                <a:lnTo>
                  <a:pt x="182879" y="145287"/>
                </a:lnTo>
                <a:lnTo>
                  <a:pt x="184046" y="152626"/>
                </a:lnTo>
                <a:lnTo>
                  <a:pt x="218678" y="175355"/>
                </a:lnTo>
                <a:lnTo>
                  <a:pt x="244475" y="177546"/>
                </a:lnTo>
                <a:lnTo>
                  <a:pt x="258143" y="176950"/>
                </a:lnTo>
                <a:lnTo>
                  <a:pt x="296437" y="164540"/>
                </a:lnTo>
                <a:lnTo>
                  <a:pt x="298014" y="162813"/>
                </a:lnTo>
                <a:lnTo>
                  <a:pt x="244475" y="162813"/>
                </a:lnTo>
                <a:lnTo>
                  <a:pt x="234856" y="162548"/>
                </a:lnTo>
                <a:lnTo>
                  <a:pt x="201929" y="145287"/>
                </a:lnTo>
                <a:lnTo>
                  <a:pt x="202057" y="139700"/>
                </a:lnTo>
                <a:lnTo>
                  <a:pt x="244475" y="127762"/>
                </a:lnTo>
                <a:lnTo>
                  <a:pt x="297951" y="127762"/>
                </a:lnTo>
                <a:lnTo>
                  <a:pt x="296437" y="126107"/>
                </a:lnTo>
                <a:lnTo>
                  <a:pt x="289433" y="121538"/>
                </a:lnTo>
                <a:lnTo>
                  <a:pt x="280622" y="117869"/>
                </a:lnTo>
                <a:lnTo>
                  <a:pt x="270192" y="115236"/>
                </a:lnTo>
                <a:lnTo>
                  <a:pt x="258143" y="113627"/>
                </a:lnTo>
                <a:lnTo>
                  <a:pt x="244475" y="113030"/>
                </a:lnTo>
                <a:close/>
              </a:path>
              <a:path w="673735" h="177800">
                <a:moveTo>
                  <a:pt x="297951" y="127762"/>
                </a:moveTo>
                <a:lnTo>
                  <a:pt x="244475" y="127762"/>
                </a:lnTo>
                <a:lnTo>
                  <a:pt x="254000" y="128047"/>
                </a:lnTo>
                <a:lnTo>
                  <a:pt x="262382" y="128905"/>
                </a:lnTo>
                <a:lnTo>
                  <a:pt x="269621" y="130333"/>
                </a:lnTo>
                <a:lnTo>
                  <a:pt x="275716" y="132334"/>
                </a:lnTo>
                <a:lnTo>
                  <a:pt x="283083" y="135381"/>
                </a:lnTo>
                <a:lnTo>
                  <a:pt x="286766" y="139700"/>
                </a:lnTo>
                <a:lnTo>
                  <a:pt x="286766" y="151003"/>
                </a:lnTo>
                <a:lnTo>
                  <a:pt x="244475" y="162813"/>
                </a:lnTo>
                <a:lnTo>
                  <a:pt x="298014" y="162813"/>
                </a:lnTo>
                <a:lnTo>
                  <a:pt x="301466" y="159035"/>
                </a:lnTo>
                <a:lnTo>
                  <a:pt x="304542" y="152626"/>
                </a:lnTo>
                <a:lnTo>
                  <a:pt x="305689" y="145287"/>
                </a:lnTo>
                <a:lnTo>
                  <a:pt x="304542" y="138005"/>
                </a:lnTo>
                <a:lnTo>
                  <a:pt x="301466" y="131603"/>
                </a:lnTo>
                <a:lnTo>
                  <a:pt x="297951" y="127762"/>
                </a:lnTo>
                <a:close/>
              </a:path>
              <a:path w="673735" h="177800">
                <a:moveTo>
                  <a:pt x="42544" y="118618"/>
                </a:moveTo>
                <a:lnTo>
                  <a:pt x="23621" y="118618"/>
                </a:lnTo>
                <a:lnTo>
                  <a:pt x="23621" y="173862"/>
                </a:lnTo>
                <a:lnTo>
                  <a:pt x="143383" y="173862"/>
                </a:lnTo>
                <a:lnTo>
                  <a:pt x="143383" y="158623"/>
                </a:lnTo>
                <a:lnTo>
                  <a:pt x="42544" y="158623"/>
                </a:lnTo>
                <a:lnTo>
                  <a:pt x="42544" y="118618"/>
                </a:lnTo>
                <a:close/>
              </a:path>
              <a:path w="673735" h="177800">
                <a:moveTo>
                  <a:pt x="139319" y="85343"/>
                </a:moveTo>
                <a:lnTo>
                  <a:pt x="120522" y="85343"/>
                </a:lnTo>
                <a:lnTo>
                  <a:pt x="120522" y="131444"/>
                </a:lnTo>
                <a:lnTo>
                  <a:pt x="139319" y="131444"/>
                </a:lnTo>
                <a:lnTo>
                  <a:pt x="139319" y="85343"/>
                </a:lnTo>
                <a:close/>
              </a:path>
              <a:path w="673735" h="177800">
                <a:moveTo>
                  <a:pt x="18796" y="12065"/>
                </a:moveTo>
                <a:lnTo>
                  <a:pt x="0" y="12065"/>
                </a:lnTo>
                <a:lnTo>
                  <a:pt x="0" y="101981"/>
                </a:lnTo>
                <a:lnTo>
                  <a:pt x="81787" y="101981"/>
                </a:lnTo>
                <a:lnTo>
                  <a:pt x="81787" y="86741"/>
                </a:lnTo>
                <a:lnTo>
                  <a:pt x="18796" y="86741"/>
                </a:lnTo>
                <a:lnTo>
                  <a:pt x="18796" y="56642"/>
                </a:lnTo>
                <a:lnTo>
                  <a:pt x="81787" y="56642"/>
                </a:lnTo>
                <a:lnTo>
                  <a:pt x="81787" y="47371"/>
                </a:lnTo>
                <a:lnTo>
                  <a:pt x="139319" y="47371"/>
                </a:lnTo>
                <a:lnTo>
                  <a:pt x="139319" y="42163"/>
                </a:lnTo>
                <a:lnTo>
                  <a:pt x="18796" y="42163"/>
                </a:lnTo>
                <a:lnTo>
                  <a:pt x="18796" y="12065"/>
                </a:lnTo>
                <a:close/>
              </a:path>
              <a:path w="673735" h="177800">
                <a:moveTo>
                  <a:pt x="81787" y="56642"/>
                </a:moveTo>
                <a:lnTo>
                  <a:pt x="63118" y="56642"/>
                </a:lnTo>
                <a:lnTo>
                  <a:pt x="63118" y="86741"/>
                </a:lnTo>
                <a:lnTo>
                  <a:pt x="81787" y="86741"/>
                </a:lnTo>
                <a:lnTo>
                  <a:pt x="81787" y="85343"/>
                </a:lnTo>
                <a:lnTo>
                  <a:pt x="139319" y="85343"/>
                </a:lnTo>
                <a:lnTo>
                  <a:pt x="139319" y="70104"/>
                </a:lnTo>
                <a:lnTo>
                  <a:pt x="81787" y="70104"/>
                </a:lnTo>
                <a:lnTo>
                  <a:pt x="81787" y="56642"/>
                </a:lnTo>
                <a:close/>
              </a:path>
              <a:path w="673735" h="177800">
                <a:moveTo>
                  <a:pt x="139319" y="47371"/>
                </a:moveTo>
                <a:lnTo>
                  <a:pt x="120522" y="47371"/>
                </a:lnTo>
                <a:lnTo>
                  <a:pt x="120522" y="70104"/>
                </a:lnTo>
                <a:lnTo>
                  <a:pt x="139319" y="70104"/>
                </a:lnTo>
                <a:lnTo>
                  <a:pt x="139319" y="47371"/>
                </a:lnTo>
                <a:close/>
              </a:path>
              <a:path w="673735" h="177800">
                <a:moveTo>
                  <a:pt x="81787" y="12065"/>
                </a:moveTo>
                <a:lnTo>
                  <a:pt x="63118" y="12065"/>
                </a:lnTo>
                <a:lnTo>
                  <a:pt x="63118" y="42163"/>
                </a:lnTo>
                <a:lnTo>
                  <a:pt x="139319" y="42163"/>
                </a:lnTo>
                <a:lnTo>
                  <a:pt x="139319" y="31876"/>
                </a:lnTo>
                <a:lnTo>
                  <a:pt x="81787" y="31876"/>
                </a:lnTo>
                <a:lnTo>
                  <a:pt x="81787" y="12065"/>
                </a:lnTo>
                <a:close/>
              </a:path>
              <a:path w="673735" h="177800">
                <a:moveTo>
                  <a:pt x="139319" y="507"/>
                </a:moveTo>
                <a:lnTo>
                  <a:pt x="120522" y="507"/>
                </a:lnTo>
                <a:lnTo>
                  <a:pt x="120522" y="31876"/>
                </a:lnTo>
                <a:lnTo>
                  <a:pt x="139319" y="31876"/>
                </a:lnTo>
                <a:lnTo>
                  <a:pt x="139319" y="507"/>
                </a:lnTo>
                <a:close/>
              </a:path>
              <a:path w="673735" h="177800">
                <a:moveTo>
                  <a:pt x="553847" y="117601"/>
                </a:moveTo>
                <a:lnTo>
                  <a:pt x="535051" y="117601"/>
                </a:lnTo>
                <a:lnTo>
                  <a:pt x="535051" y="173862"/>
                </a:lnTo>
                <a:lnTo>
                  <a:pt x="655066" y="173862"/>
                </a:lnTo>
                <a:lnTo>
                  <a:pt x="655066" y="158623"/>
                </a:lnTo>
                <a:lnTo>
                  <a:pt x="553847" y="158623"/>
                </a:lnTo>
                <a:lnTo>
                  <a:pt x="553847" y="117601"/>
                </a:lnTo>
                <a:close/>
              </a:path>
              <a:path w="673735" h="177800">
                <a:moveTo>
                  <a:pt x="647446" y="0"/>
                </a:moveTo>
                <a:lnTo>
                  <a:pt x="628650" y="0"/>
                </a:lnTo>
                <a:lnTo>
                  <a:pt x="628650" y="130048"/>
                </a:lnTo>
                <a:lnTo>
                  <a:pt x="647446" y="130048"/>
                </a:lnTo>
                <a:lnTo>
                  <a:pt x="647446" y="68961"/>
                </a:lnTo>
                <a:lnTo>
                  <a:pt x="673227" y="68961"/>
                </a:lnTo>
                <a:lnTo>
                  <a:pt x="673227" y="53086"/>
                </a:lnTo>
                <a:lnTo>
                  <a:pt x="647446" y="53086"/>
                </a:lnTo>
                <a:lnTo>
                  <a:pt x="647446" y="0"/>
                </a:lnTo>
                <a:close/>
              </a:path>
              <a:path w="673735" h="177800">
                <a:moveTo>
                  <a:pt x="598042" y="15875"/>
                </a:moveTo>
                <a:lnTo>
                  <a:pt x="515111" y="15875"/>
                </a:lnTo>
                <a:lnTo>
                  <a:pt x="515111" y="98679"/>
                </a:lnTo>
                <a:lnTo>
                  <a:pt x="598042" y="98679"/>
                </a:lnTo>
                <a:lnTo>
                  <a:pt x="598042" y="83819"/>
                </a:lnTo>
                <a:lnTo>
                  <a:pt x="533527" y="83819"/>
                </a:lnTo>
                <a:lnTo>
                  <a:pt x="533527" y="31115"/>
                </a:lnTo>
                <a:lnTo>
                  <a:pt x="598042" y="31115"/>
                </a:lnTo>
                <a:lnTo>
                  <a:pt x="598042" y="15875"/>
                </a:lnTo>
                <a:close/>
              </a:path>
              <a:path w="673735" h="177800">
                <a:moveTo>
                  <a:pt x="598042" y="31115"/>
                </a:moveTo>
                <a:lnTo>
                  <a:pt x="579628" y="31115"/>
                </a:lnTo>
                <a:lnTo>
                  <a:pt x="579628" y="83819"/>
                </a:lnTo>
                <a:lnTo>
                  <a:pt x="598042" y="83819"/>
                </a:lnTo>
                <a:lnTo>
                  <a:pt x="598042" y="31115"/>
                </a:lnTo>
                <a:close/>
              </a:path>
              <a:path w="673735" h="177800">
                <a:moveTo>
                  <a:pt x="452501" y="83438"/>
                </a:moveTo>
                <a:lnTo>
                  <a:pt x="434466" y="83438"/>
                </a:lnTo>
                <a:lnTo>
                  <a:pt x="434466" y="168910"/>
                </a:lnTo>
                <a:lnTo>
                  <a:pt x="452501" y="168910"/>
                </a:lnTo>
                <a:lnTo>
                  <a:pt x="452501" y="83438"/>
                </a:lnTo>
                <a:close/>
              </a:path>
              <a:path w="673735" h="177800">
                <a:moveTo>
                  <a:pt x="376173" y="14478"/>
                </a:moveTo>
                <a:lnTo>
                  <a:pt x="368300" y="14478"/>
                </a:lnTo>
                <a:lnTo>
                  <a:pt x="361569" y="17018"/>
                </a:lnTo>
                <a:lnTo>
                  <a:pt x="340625" y="50921"/>
                </a:lnTo>
                <a:lnTo>
                  <a:pt x="337947" y="76835"/>
                </a:lnTo>
                <a:lnTo>
                  <a:pt x="338252" y="86143"/>
                </a:lnTo>
                <a:lnTo>
                  <a:pt x="350266" y="126746"/>
                </a:lnTo>
                <a:lnTo>
                  <a:pt x="368300" y="139446"/>
                </a:lnTo>
                <a:lnTo>
                  <a:pt x="383413" y="139446"/>
                </a:lnTo>
                <a:lnTo>
                  <a:pt x="405559" y="121538"/>
                </a:lnTo>
                <a:lnTo>
                  <a:pt x="369570" y="121538"/>
                </a:lnTo>
                <a:lnTo>
                  <a:pt x="364490" y="117601"/>
                </a:lnTo>
                <a:lnTo>
                  <a:pt x="355346" y="76835"/>
                </a:lnTo>
                <a:lnTo>
                  <a:pt x="355701" y="66764"/>
                </a:lnTo>
                <a:lnTo>
                  <a:pt x="376173" y="32131"/>
                </a:lnTo>
                <a:lnTo>
                  <a:pt x="404576" y="32131"/>
                </a:lnTo>
                <a:lnTo>
                  <a:pt x="402590" y="28701"/>
                </a:lnTo>
                <a:lnTo>
                  <a:pt x="397140" y="22532"/>
                </a:lnTo>
                <a:lnTo>
                  <a:pt x="390906" y="18113"/>
                </a:lnTo>
                <a:lnTo>
                  <a:pt x="383909" y="15432"/>
                </a:lnTo>
                <a:lnTo>
                  <a:pt x="376173" y="14478"/>
                </a:lnTo>
                <a:close/>
              </a:path>
              <a:path w="673735" h="177800">
                <a:moveTo>
                  <a:pt x="404576" y="32131"/>
                </a:moveTo>
                <a:lnTo>
                  <a:pt x="376173" y="32131"/>
                </a:lnTo>
                <a:lnTo>
                  <a:pt x="382651" y="32257"/>
                </a:lnTo>
                <a:lnTo>
                  <a:pt x="387858" y="36068"/>
                </a:lnTo>
                <a:lnTo>
                  <a:pt x="397255" y="76835"/>
                </a:lnTo>
                <a:lnTo>
                  <a:pt x="396898" y="86905"/>
                </a:lnTo>
                <a:lnTo>
                  <a:pt x="382651" y="121538"/>
                </a:lnTo>
                <a:lnTo>
                  <a:pt x="405559" y="121538"/>
                </a:lnTo>
                <a:lnTo>
                  <a:pt x="414528" y="83438"/>
                </a:lnTo>
                <a:lnTo>
                  <a:pt x="452501" y="83438"/>
                </a:lnTo>
                <a:lnTo>
                  <a:pt x="452501" y="68199"/>
                </a:lnTo>
                <a:lnTo>
                  <a:pt x="414528" y="68199"/>
                </a:lnTo>
                <a:lnTo>
                  <a:pt x="413073" y="56241"/>
                </a:lnTo>
                <a:lnTo>
                  <a:pt x="410606" y="45688"/>
                </a:lnTo>
                <a:lnTo>
                  <a:pt x="407116" y="36516"/>
                </a:lnTo>
                <a:lnTo>
                  <a:pt x="404576" y="32131"/>
                </a:lnTo>
                <a:close/>
              </a:path>
              <a:path w="673735" h="177800">
                <a:moveTo>
                  <a:pt x="452501" y="3556"/>
                </a:moveTo>
                <a:lnTo>
                  <a:pt x="434466" y="3556"/>
                </a:lnTo>
                <a:lnTo>
                  <a:pt x="434466" y="68199"/>
                </a:lnTo>
                <a:lnTo>
                  <a:pt x="452501" y="68199"/>
                </a:lnTo>
                <a:lnTo>
                  <a:pt x="452501" y="3556"/>
                </a:lnTo>
                <a:close/>
              </a:path>
              <a:path w="673735" h="177800">
                <a:moveTo>
                  <a:pt x="325628" y="86613"/>
                </a:moveTo>
                <a:lnTo>
                  <a:pt x="163703" y="86613"/>
                </a:lnTo>
                <a:lnTo>
                  <a:pt x="163703" y="101600"/>
                </a:lnTo>
                <a:lnTo>
                  <a:pt x="325628" y="101600"/>
                </a:lnTo>
                <a:lnTo>
                  <a:pt x="325628" y="86613"/>
                </a:lnTo>
                <a:close/>
              </a:path>
              <a:path w="673735" h="177800">
                <a:moveTo>
                  <a:pt x="253746" y="67691"/>
                </a:moveTo>
                <a:lnTo>
                  <a:pt x="235584" y="67691"/>
                </a:lnTo>
                <a:lnTo>
                  <a:pt x="235584" y="86613"/>
                </a:lnTo>
                <a:lnTo>
                  <a:pt x="253746" y="86613"/>
                </a:lnTo>
                <a:lnTo>
                  <a:pt x="253746" y="67691"/>
                </a:lnTo>
                <a:close/>
              </a:path>
              <a:path w="673735" h="177800">
                <a:moveTo>
                  <a:pt x="305689" y="8381"/>
                </a:moveTo>
                <a:lnTo>
                  <a:pt x="183896" y="8381"/>
                </a:lnTo>
                <a:lnTo>
                  <a:pt x="183896" y="67691"/>
                </a:lnTo>
                <a:lnTo>
                  <a:pt x="306832" y="67691"/>
                </a:lnTo>
                <a:lnTo>
                  <a:pt x="306832" y="52705"/>
                </a:lnTo>
                <a:lnTo>
                  <a:pt x="202565" y="52705"/>
                </a:lnTo>
                <a:lnTo>
                  <a:pt x="202565" y="23241"/>
                </a:lnTo>
                <a:lnTo>
                  <a:pt x="305689" y="23241"/>
                </a:lnTo>
                <a:lnTo>
                  <a:pt x="305689" y="8381"/>
                </a:lnTo>
                <a:close/>
              </a:path>
              <a:path w="673735" h="177800">
                <a:moveTo>
                  <a:pt x="488569" y="254"/>
                </a:moveTo>
                <a:lnTo>
                  <a:pt x="470534" y="254"/>
                </a:lnTo>
                <a:lnTo>
                  <a:pt x="470534" y="177546"/>
                </a:lnTo>
                <a:lnTo>
                  <a:pt x="488569" y="177546"/>
                </a:lnTo>
                <a:lnTo>
                  <a:pt x="488569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54885" y="3621404"/>
            <a:ext cx="320675" cy="177800"/>
          </a:xfrm>
          <a:custGeom>
            <a:avLst/>
            <a:gdLst/>
            <a:ahLst/>
            <a:cxnLst/>
            <a:rect l="l" t="t" r="r" b="b"/>
            <a:pathLst>
              <a:path w="320675" h="177800">
                <a:moveTo>
                  <a:pt x="260476" y="110490"/>
                </a:moveTo>
                <a:lnTo>
                  <a:pt x="219328" y="117094"/>
                </a:lnTo>
                <a:lnTo>
                  <a:pt x="207644" y="125857"/>
                </a:lnTo>
                <a:lnTo>
                  <a:pt x="202819" y="130810"/>
                </a:lnTo>
                <a:lnTo>
                  <a:pt x="200406" y="136779"/>
                </a:lnTo>
                <a:lnTo>
                  <a:pt x="200406" y="151003"/>
                </a:lnTo>
                <a:lnTo>
                  <a:pt x="235366" y="175041"/>
                </a:lnTo>
                <a:lnTo>
                  <a:pt x="260476" y="177292"/>
                </a:lnTo>
                <a:lnTo>
                  <a:pt x="269478" y="177034"/>
                </a:lnTo>
                <a:lnTo>
                  <a:pt x="308356" y="166878"/>
                </a:lnTo>
                <a:lnTo>
                  <a:pt x="312563" y="162560"/>
                </a:lnTo>
                <a:lnTo>
                  <a:pt x="260476" y="162560"/>
                </a:lnTo>
                <a:lnTo>
                  <a:pt x="251213" y="162252"/>
                </a:lnTo>
                <a:lnTo>
                  <a:pt x="219201" y="149860"/>
                </a:lnTo>
                <a:lnTo>
                  <a:pt x="219201" y="137795"/>
                </a:lnTo>
                <a:lnTo>
                  <a:pt x="260476" y="125095"/>
                </a:lnTo>
                <a:lnTo>
                  <a:pt x="312458" y="125095"/>
                </a:lnTo>
                <a:lnTo>
                  <a:pt x="308356" y="120777"/>
                </a:lnTo>
                <a:lnTo>
                  <a:pt x="269478" y="110730"/>
                </a:lnTo>
                <a:lnTo>
                  <a:pt x="260476" y="110490"/>
                </a:lnTo>
                <a:close/>
              </a:path>
              <a:path w="320675" h="177800">
                <a:moveTo>
                  <a:pt x="312458" y="125095"/>
                </a:moveTo>
                <a:lnTo>
                  <a:pt x="260476" y="125095"/>
                </a:lnTo>
                <a:lnTo>
                  <a:pt x="269738" y="125402"/>
                </a:lnTo>
                <a:lnTo>
                  <a:pt x="277891" y="126317"/>
                </a:lnTo>
                <a:lnTo>
                  <a:pt x="284926" y="127827"/>
                </a:lnTo>
                <a:lnTo>
                  <a:pt x="290829" y="129921"/>
                </a:lnTo>
                <a:lnTo>
                  <a:pt x="298069" y="133223"/>
                </a:lnTo>
                <a:lnTo>
                  <a:pt x="301751" y="137795"/>
                </a:lnTo>
                <a:lnTo>
                  <a:pt x="301751" y="149860"/>
                </a:lnTo>
                <a:lnTo>
                  <a:pt x="260476" y="162560"/>
                </a:lnTo>
                <a:lnTo>
                  <a:pt x="312563" y="162560"/>
                </a:lnTo>
                <a:lnTo>
                  <a:pt x="318007" y="156972"/>
                </a:lnTo>
                <a:lnTo>
                  <a:pt x="320420" y="151003"/>
                </a:lnTo>
                <a:lnTo>
                  <a:pt x="320420" y="136779"/>
                </a:lnTo>
                <a:lnTo>
                  <a:pt x="318007" y="130810"/>
                </a:lnTo>
                <a:lnTo>
                  <a:pt x="312458" y="125095"/>
                </a:lnTo>
                <a:close/>
              </a:path>
              <a:path w="320675" h="177800">
                <a:moveTo>
                  <a:pt x="45465" y="122301"/>
                </a:moveTo>
                <a:lnTo>
                  <a:pt x="26669" y="122301"/>
                </a:lnTo>
                <a:lnTo>
                  <a:pt x="26669" y="173609"/>
                </a:lnTo>
                <a:lnTo>
                  <a:pt x="146684" y="173609"/>
                </a:lnTo>
                <a:lnTo>
                  <a:pt x="146684" y="158369"/>
                </a:lnTo>
                <a:lnTo>
                  <a:pt x="45465" y="158369"/>
                </a:lnTo>
                <a:lnTo>
                  <a:pt x="45465" y="122301"/>
                </a:lnTo>
                <a:close/>
              </a:path>
              <a:path w="320675" h="177800">
                <a:moveTo>
                  <a:pt x="139064" y="254"/>
                </a:moveTo>
                <a:lnTo>
                  <a:pt x="120268" y="254"/>
                </a:lnTo>
                <a:lnTo>
                  <a:pt x="120268" y="132842"/>
                </a:lnTo>
                <a:lnTo>
                  <a:pt x="139064" y="132842"/>
                </a:lnTo>
                <a:lnTo>
                  <a:pt x="139064" y="72898"/>
                </a:lnTo>
                <a:lnTo>
                  <a:pt x="164845" y="72898"/>
                </a:lnTo>
                <a:lnTo>
                  <a:pt x="164845" y="57150"/>
                </a:lnTo>
                <a:lnTo>
                  <a:pt x="139064" y="57150"/>
                </a:lnTo>
                <a:lnTo>
                  <a:pt x="139064" y="254"/>
                </a:lnTo>
                <a:close/>
              </a:path>
              <a:path w="320675" h="177800">
                <a:moveTo>
                  <a:pt x="61340" y="44577"/>
                </a:moveTo>
                <a:lnTo>
                  <a:pt x="44195" y="44577"/>
                </a:lnTo>
                <a:lnTo>
                  <a:pt x="36575" y="45974"/>
                </a:lnTo>
                <a:lnTo>
                  <a:pt x="30225" y="48768"/>
                </a:lnTo>
                <a:lnTo>
                  <a:pt x="23748" y="51435"/>
                </a:lnTo>
                <a:lnTo>
                  <a:pt x="18668" y="55372"/>
                </a:lnTo>
                <a:lnTo>
                  <a:pt x="11556" y="65278"/>
                </a:lnTo>
                <a:lnTo>
                  <a:pt x="9651" y="71247"/>
                </a:lnTo>
                <a:lnTo>
                  <a:pt x="9651" y="84709"/>
                </a:lnTo>
                <a:lnTo>
                  <a:pt x="30225" y="107061"/>
                </a:lnTo>
                <a:lnTo>
                  <a:pt x="36575" y="109855"/>
                </a:lnTo>
                <a:lnTo>
                  <a:pt x="44195" y="111252"/>
                </a:lnTo>
                <a:lnTo>
                  <a:pt x="61340" y="111252"/>
                </a:lnTo>
                <a:lnTo>
                  <a:pt x="68833" y="109855"/>
                </a:lnTo>
                <a:lnTo>
                  <a:pt x="75310" y="107061"/>
                </a:lnTo>
                <a:lnTo>
                  <a:pt x="81660" y="104394"/>
                </a:lnTo>
                <a:lnTo>
                  <a:pt x="86740" y="100584"/>
                </a:lnTo>
                <a:lnTo>
                  <a:pt x="89567" y="96647"/>
                </a:lnTo>
                <a:lnTo>
                  <a:pt x="52831" y="96647"/>
                </a:lnTo>
                <a:lnTo>
                  <a:pt x="45212" y="96520"/>
                </a:lnTo>
                <a:lnTo>
                  <a:pt x="39115" y="94869"/>
                </a:lnTo>
                <a:lnTo>
                  <a:pt x="34670" y="91567"/>
                </a:lnTo>
                <a:lnTo>
                  <a:pt x="30098" y="88265"/>
                </a:lnTo>
                <a:lnTo>
                  <a:pt x="27939" y="83820"/>
                </a:lnTo>
                <a:lnTo>
                  <a:pt x="27939" y="72136"/>
                </a:lnTo>
                <a:lnTo>
                  <a:pt x="30098" y="67437"/>
                </a:lnTo>
                <a:lnTo>
                  <a:pt x="34670" y="64135"/>
                </a:lnTo>
                <a:lnTo>
                  <a:pt x="39115" y="60706"/>
                </a:lnTo>
                <a:lnTo>
                  <a:pt x="45212" y="59055"/>
                </a:lnTo>
                <a:lnTo>
                  <a:pt x="52831" y="58928"/>
                </a:lnTo>
                <a:lnTo>
                  <a:pt x="89294" y="58928"/>
                </a:lnTo>
                <a:lnTo>
                  <a:pt x="86740" y="55372"/>
                </a:lnTo>
                <a:lnTo>
                  <a:pt x="81660" y="51435"/>
                </a:lnTo>
                <a:lnTo>
                  <a:pt x="75310" y="48768"/>
                </a:lnTo>
                <a:lnTo>
                  <a:pt x="68833" y="45974"/>
                </a:lnTo>
                <a:lnTo>
                  <a:pt x="61340" y="44577"/>
                </a:lnTo>
                <a:close/>
              </a:path>
              <a:path w="320675" h="177800">
                <a:moveTo>
                  <a:pt x="89294" y="58928"/>
                </a:moveTo>
                <a:lnTo>
                  <a:pt x="52831" y="58928"/>
                </a:lnTo>
                <a:lnTo>
                  <a:pt x="60451" y="59055"/>
                </a:lnTo>
                <a:lnTo>
                  <a:pt x="66547" y="60706"/>
                </a:lnTo>
                <a:lnTo>
                  <a:pt x="70992" y="64135"/>
                </a:lnTo>
                <a:lnTo>
                  <a:pt x="75564" y="67437"/>
                </a:lnTo>
                <a:lnTo>
                  <a:pt x="77977" y="72136"/>
                </a:lnTo>
                <a:lnTo>
                  <a:pt x="77977" y="83820"/>
                </a:lnTo>
                <a:lnTo>
                  <a:pt x="75564" y="88265"/>
                </a:lnTo>
                <a:lnTo>
                  <a:pt x="70992" y="91567"/>
                </a:lnTo>
                <a:lnTo>
                  <a:pt x="66547" y="94869"/>
                </a:lnTo>
                <a:lnTo>
                  <a:pt x="60451" y="96520"/>
                </a:lnTo>
                <a:lnTo>
                  <a:pt x="52831" y="96647"/>
                </a:lnTo>
                <a:lnTo>
                  <a:pt x="89567" y="96647"/>
                </a:lnTo>
                <a:lnTo>
                  <a:pt x="93852" y="90551"/>
                </a:lnTo>
                <a:lnTo>
                  <a:pt x="95757" y="84709"/>
                </a:lnTo>
                <a:lnTo>
                  <a:pt x="95757" y="71247"/>
                </a:lnTo>
                <a:lnTo>
                  <a:pt x="93852" y="65278"/>
                </a:lnTo>
                <a:lnTo>
                  <a:pt x="89294" y="58928"/>
                </a:lnTo>
                <a:close/>
              </a:path>
              <a:path w="320675" h="177800">
                <a:moveTo>
                  <a:pt x="105663" y="20828"/>
                </a:moveTo>
                <a:lnTo>
                  <a:pt x="0" y="20828"/>
                </a:lnTo>
                <a:lnTo>
                  <a:pt x="0" y="36068"/>
                </a:lnTo>
                <a:lnTo>
                  <a:pt x="105663" y="36068"/>
                </a:lnTo>
                <a:lnTo>
                  <a:pt x="105663" y="20828"/>
                </a:lnTo>
                <a:close/>
              </a:path>
              <a:path w="320675" h="177800">
                <a:moveTo>
                  <a:pt x="62356" y="0"/>
                </a:moveTo>
                <a:lnTo>
                  <a:pt x="43560" y="0"/>
                </a:lnTo>
                <a:lnTo>
                  <a:pt x="43560" y="20828"/>
                </a:lnTo>
                <a:lnTo>
                  <a:pt x="62356" y="20828"/>
                </a:lnTo>
                <a:lnTo>
                  <a:pt x="62356" y="0"/>
                </a:lnTo>
                <a:close/>
              </a:path>
              <a:path w="320675" h="177800">
                <a:moveTo>
                  <a:pt x="319785" y="0"/>
                </a:moveTo>
                <a:lnTo>
                  <a:pt x="300989" y="0"/>
                </a:lnTo>
                <a:lnTo>
                  <a:pt x="300989" y="45085"/>
                </a:lnTo>
                <a:lnTo>
                  <a:pt x="267969" y="45085"/>
                </a:lnTo>
                <a:lnTo>
                  <a:pt x="267969" y="60579"/>
                </a:lnTo>
                <a:lnTo>
                  <a:pt x="300989" y="60579"/>
                </a:lnTo>
                <a:lnTo>
                  <a:pt x="300989" y="105537"/>
                </a:lnTo>
                <a:lnTo>
                  <a:pt x="319785" y="105537"/>
                </a:lnTo>
                <a:lnTo>
                  <a:pt x="319785" y="0"/>
                </a:lnTo>
                <a:close/>
              </a:path>
              <a:path w="320675" h="177800">
                <a:moveTo>
                  <a:pt x="235457" y="27559"/>
                </a:moveTo>
                <a:lnTo>
                  <a:pt x="216281" y="27559"/>
                </a:lnTo>
                <a:lnTo>
                  <a:pt x="216281" y="39751"/>
                </a:lnTo>
                <a:lnTo>
                  <a:pt x="214502" y="47625"/>
                </a:lnTo>
                <a:lnTo>
                  <a:pt x="190513" y="79906"/>
                </a:lnTo>
                <a:lnTo>
                  <a:pt x="171957" y="89408"/>
                </a:lnTo>
                <a:lnTo>
                  <a:pt x="181863" y="104521"/>
                </a:lnTo>
                <a:lnTo>
                  <a:pt x="214475" y="81391"/>
                </a:lnTo>
                <a:lnTo>
                  <a:pt x="226440" y="60960"/>
                </a:lnTo>
                <a:lnTo>
                  <a:pt x="244783" y="60960"/>
                </a:lnTo>
                <a:lnTo>
                  <a:pt x="244094" y="60071"/>
                </a:lnTo>
                <a:lnTo>
                  <a:pt x="237235" y="46101"/>
                </a:lnTo>
                <a:lnTo>
                  <a:pt x="235584" y="38862"/>
                </a:lnTo>
                <a:lnTo>
                  <a:pt x="235457" y="27559"/>
                </a:lnTo>
                <a:close/>
              </a:path>
              <a:path w="320675" h="177800">
                <a:moveTo>
                  <a:pt x="244783" y="60960"/>
                </a:moveTo>
                <a:lnTo>
                  <a:pt x="226440" y="60960"/>
                </a:lnTo>
                <a:lnTo>
                  <a:pt x="229608" y="67413"/>
                </a:lnTo>
                <a:lnTo>
                  <a:pt x="261362" y="96613"/>
                </a:lnTo>
                <a:lnTo>
                  <a:pt x="268604" y="99568"/>
                </a:lnTo>
                <a:lnTo>
                  <a:pt x="278256" y="84709"/>
                </a:lnTo>
                <a:lnTo>
                  <a:pt x="271807" y="82186"/>
                </a:lnTo>
                <a:lnTo>
                  <a:pt x="265810" y="79200"/>
                </a:lnTo>
                <a:lnTo>
                  <a:pt x="260200" y="75692"/>
                </a:lnTo>
                <a:lnTo>
                  <a:pt x="255269" y="71882"/>
                </a:lnTo>
                <a:lnTo>
                  <a:pt x="248919" y="66294"/>
                </a:lnTo>
                <a:lnTo>
                  <a:pt x="244783" y="60960"/>
                </a:lnTo>
                <a:close/>
              </a:path>
              <a:path w="320675" h="177800">
                <a:moveTo>
                  <a:pt x="273557" y="12319"/>
                </a:moveTo>
                <a:lnTo>
                  <a:pt x="177926" y="12319"/>
                </a:lnTo>
                <a:lnTo>
                  <a:pt x="177926" y="27559"/>
                </a:lnTo>
                <a:lnTo>
                  <a:pt x="273557" y="27559"/>
                </a:lnTo>
                <a:lnTo>
                  <a:pt x="273557" y="123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3567684" y="3302508"/>
            <a:ext cx="1762125" cy="534670"/>
            <a:chOff x="3567684" y="3302508"/>
            <a:chExt cx="1762125" cy="534670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02736" y="3337547"/>
              <a:ext cx="671322" cy="49912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73780" y="3308604"/>
              <a:ext cx="658495" cy="486409"/>
            </a:xfrm>
            <a:custGeom>
              <a:avLst/>
              <a:gdLst/>
              <a:ahLst/>
              <a:cxnLst/>
              <a:rect l="l" t="t" r="r" b="b"/>
              <a:pathLst>
                <a:path w="658495" h="486410">
                  <a:moveTo>
                    <a:pt x="587883" y="0"/>
                  </a:moveTo>
                  <a:lnTo>
                    <a:pt x="70485" y="0"/>
                  </a:lnTo>
                  <a:lnTo>
                    <a:pt x="43023" y="5530"/>
                  </a:lnTo>
                  <a:lnTo>
                    <a:pt x="20621" y="20621"/>
                  </a:lnTo>
                  <a:lnTo>
                    <a:pt x="5530" y="43023"/>
                  </a:lnTo>
                  <a:lnTo>
                    <a:pt x="0" y="70485"/>
                  </a:lnTo>
                  <a:lnTo>
                    <a:pt x="0" y="415671"/>
                  </a:lnTo>
                  <a:lnTo>
                    <a:pt x="5530" y="443132"/>
                  </a:lnTo>
                  <a:lnTo>
                    <a:pt x="20621" y="465534"/>
                  </a:lnTo>
                  <a:lnTo>
                    <a:pt x="43023" y="480625"/>
                  </a:lnTo>
                  <a:lnTo>
                    <a:pt x="70485" y="486156"/>
                  </a:lnTo>
                  <a:lnTo>
                    <a:pt x="587883" y="486156"/>
                  </a:lnTo>
                  <a:lnTo>
                    <a:pt x="615344" y="480625"/>
                  </a:lnTo>
                  <a:lnTo>
                    <a:pt x="637746" y="465534"/>
                  </a:lnTo>
                  <a:lnTo>
                    <a:pt x="652837" y="443132"/>
                  </a:lnTo>
                  <a:lnTo>
                    <a:pt x="658368" y="415671"/>
                  </a:lnTo>
                  <a:lnTo>
                    <a:pt x="658368" y="70485"/>
                  </a:lnTo>
                  <a:lnTo>
                    <a:pt x="652837" y="43023"/>
                  </a:lnTo>
                  <a:lnTo>
                    <a:pt x="637746" y="20621"/>
                  </a:lnTo>
                  <a:lnTo>
                    <a:pt x="615344" y="5530"/>
                  </a:lnTo>
                  <a:lnTo>
                    <a:pt x="587883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73780" y="3308604"/>
              <a:ext cx="658495" cy="486409"/>
            </a:xfrm>
            <a:custGeom>
              <a:avLst/>
              <a:gdLst/>
              <a:ahLst/>
              <a:cxnLst/>
              <a:rect l="l" t="t" r="r" b="b"/>
              <a:pathLst>
                <a:path w="658495" h="486410">
                  <a:moveTo>
                    <a:pt x="0" y="70485"/>
                  </a:moveTo>
                  <a:lnTo>
                    <a:pt x="5530" y="43023"/>
                  </a:lnTo>
                  <a:lnTo>
                    <a:pt x="20621" y="20621"/>
                  </a:lnTo>
                  <a:lnTo>
                    <a:pt x="43023" y="5530"/>
                  </a:lnTo>
                  <a:lnTo>
                    <a:pt x="70485" y="0"/>
                  </a:lnTo>
                  <a:lnTo>
                    <a:pt x="587883" y="0"/>
                  </a:lnTo>
                  <a:lnTo>
                    <a:pt x="615344" y="5530"/>
                  </a:lnTo>
                  <a:lnTo>
                    <a:pt x="637746" y="20621"/>
                  </a:lnTo>
                  <a:lnTo>
                    <a:pt x="652837" y="43023"/>
                  </a:lnTo>
                  <a:lnTo>
                    <a:pt x="658368" y="70485"/>
                  </a:lnTo>
                  <a:lnTo>
                    <a:pt x="658368" y="415671"/>
                  </a:lnTo>
                  <a:lnTo>
                    <a:pt x="652837" y="443132"/>
                  </a:lnTo>
                  <a:lnTo>
                    <a:pt x="637746" y="465534"/>
                  </a:lnTo>
                  <a:lnTo>
                    <a:pt x="615344" y="480625"/>
                  </a:lnTo>
                  <a:lnTo>
                    <a:pt x="587883" y="486156"/>
                  </a:lnTo>
                  <a:lnTo>
                    <a:pt x="70485" y="486156"/>
                  </a:lnTo>
                  <a:lnTo>
                    <a:pt x="43023" y="480625"/>
                  </a:lnTo>
                  <a:lnTo>
                    <a:pt x="20621" y="465534"/>
                  </a:lnTo>
                  <a:lnTo>
                    <a:pt x="5530" y="443132"/>
                  </a:lnTo>
                  <a:lnTo>
                    <a:pt x="0" y="415671"/>
                  </a:lnTo>
                  <a:lnTo>
                    <a:pt x="0" y="70485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8052" y="3452622"/>
              <a:ext cx="362585" cy="200025"/>
            </a:xfrm>
            <a:custGeom>
              <a:avLst/>
              <a:gdLst/>
              <a:ahLst/>
              <a:cxnLst/>
              <a:rect l="l" t="t" r="r" b="b"/>
              <a:pathLst>
                <a:path w="362585" h="200025">
                  <a:moveTo>
                    <a:pt x="248793" y="132714"/>
                  </a:moveTo>
                  <a:lnTo>
                    <a:pt x="227330" y="132714"/>
                  </a:lnTo>
                  <a:lnTo>
                    <a:pt x="227330" y="195833"/>
                  </a:lnTo>
                  <a:lnTo>
                    <a:pt x="362458" y="195833"/>
                  </a:lnTo>
                  <a:lnTo>
                    <a:pt x="362458" y="178688"/>
                  </a:lnTo>
                  <a:lnTo>
                    <a:pt x="248793" y="178688"/>
                  </a:lnTo>
                  <a:lnTo>
                    <a:pt x="248793" y="132714"/>
                  </a:lnTo>
                  <a:close/>
                </a:path>
                <a:path w="362585" h="200025">
                  <a:moveTo>
                    <a:pt x="358013" y="253"/>
                  </a:moveTo>
                  <a:lnTo>
                    <a:pt x="336803" y="253"/>
                  </a:lnTo>
                  <a:lnTo>
                    <a:pt x="336803" y="45847"/>
                  </a:lnTo>
                  <a:lnTo>
                    <a:pt x="294513" y="45847"/>
                  </a:lnTo>
                  <a:lnTo>
                    <a:pt x="294513" y="63245"/>
                  </a:lnTo>
                  <a:lnTo>
                    <a:pt x="336803" y="63245"/>
                  </a:lnTo>
                  <a:lnTo>
                    <a:pt x="336803" y="149351"/>
                  </a:lnTo>
                  <a:lnTo>
                    <a:pt x="358013" y="149351"/>
                  </a:lnTo>
                  <a:lnTo>
                    <a:pt x="358013" y="253"/>
                  </a:lnTo>
                  <a:close/>
                </a:path>
                <a:path w="362585" h="200025">
                  <a:moveTo>
                    <a:pt x="261747" y="12318"/>
                  </a:moveTo>
                  <a:lnTo>
                    <a:pt x="240792" y="12318"/>
                  </a:lnTo>
                  <a:lnTo>
                    <a:pt x="240746" y="36702"/>
                  </a:lnTo>
                  <a:lnTo>
                    <a:pt x="240339" y="43463"/>
                  </a:lnTo>
                  <a:lnTo>
                    <a:pt x="222873" y="83468"/>
                  </a:lnTo>
                  <a:lnTo>
                    <a:pt x="191008" y="105028"/>
                  </a:lnTo>
                  <a:lnTo>
                    <a:pt x="202311" y="121665"/>
                  </a:lnTo>
                  <a:lnTo>
                    <a:pt x="238498" y="95071"/>
                  </a:lnTo>
                  <a:lnTo>
                    <a:pt x="251713" y="71247"/>
                  </a:lnTo>
                  <a:lnTo>
                    <a:pt x="272243" y="71247"/>
                  </a:lnTo>
                  <a:lnTo>
                    <a:pt x="261747" y="36702"/>
                  </a:lnTo>
                  <a:lnTo>
                    <a:pt x="261747" y="12318"/>
                  </a:lnTo>
                  <a:close/>
                </a:path>
                <a:path w="362585" h="200025">
                  <a:moveTo>
                    <a:pt x="272243" y="71247"/>
                  </a:moveTo>
                  <a:lnTo>
                    <a:pt x="251713" y="71247"/>
                  </a:lnTo>
                  <a:lnTo>
                    <a:pt x="255285" y="78892"/>
                  </a:lnTo>
                  <a:lnTo>
                    <a:pt x="283019" y="109283"/>
                  </a:lnTo>
                  <a:lnTo>
                    <a:pt x="298323" y="117093"/>
                  </a:lnTo>
                  <a:lnTo>
                    <a:pt x="310007" y="100583"/>
                  </a:lnTo>
                  <a:lnTo>
                    <a:pt x="302672" y="97559"/>
                  </a:lnTo>
                  <a:lnTo>
                    <a:pt x="295910" y="94011"/>
                  </a:lnTo>
                  <a:lnTo>
                    <a:pt x="289718" y="89939"/>
                  </a:lnTo>
                  <a:lnTo>
                    <a:pt x="284099" y="85343"/>
                  </a:lnTo>
                  <a:lnTo>
                    <a:pt x="279001" y="80224"/>
                  </a:lnTo>
                  <a:lnTo>
                    <a:pt x="274558" y="74771"/>
                  </a:lnTo>
                  <a:lnTo>
                    <a:pt x="272243" y="71247"/>
                  </a:lnTo>
                  <a:close/>
                </a:path>
                <a:path w="362585" h="200025">
                  <a:moveTo>
                    <a:pt x="87122" y="25526"/>
                  </a:moveTo>
                  <a:lnTo>
                    <a:pt x="8509" y="25526"/>
                  </a:lnTo>
                  <a:lnTo>
                    <a:pt x="8509" y="42925"/>
                  </a:lnTo>
                  <a:lnTo>
                    <a:pt x="66548" y="42925"/>
                  </a:lnTo>
                  <a:lnTo>
                    <a:pt x="65426" y="52974"/>
                  </a:lnTo>
                  <a:lnTo>
                    <a:pt x="53609" y="90289"/>
                  </a:lnTo>
                  <a:lnTo>
                    <a:pt x="28753" y="122461"/>
                  </a:lnTo>
                  <a:lnTo>
                    <a:pt x="0" y="142875"/>
                  </a:lnTo>
                  <a:lnTo>
                    <a:pt x="12319" y="157733"/>
                  </a:lnTo>
                  <a:lnTo>
                    <a:pt x="48091" y="130802"/>
                  </a:lnTo>
                  <a:lnTo>
                    <a:pt x="71024" y="99218"/>
                  </a:lnTo>
                  <a:lnTo>
                    <a:pt x="85455" y="51355"/>
                  </a:lnTo>
                  <a:lnTo>
                    <a:pt x="86711" y="38602"/>
                  </a:lnTo>
                  <a:lnTo>
                    <a:pt x="87122" y="25526"/>
                  </a:lnTo>
                  <a:close/>
                </a:path>
                <a:path w="362585" h="200025">
                  <a:moveTo>
                    <a:pt x="171958" y="96265"/>
                  </a:moveTo>
                  <a:lnTo>
                    <a:pt x="151637" y="96265"/>
                  </a:lnTo>
                  <a:lnTo>
                    <a:pt x="151637" y="200025"/>
                  </a:lnTo>
                  <a:lnTo>
                    <a:pt x="171958" y="200025"/>
                  </a:lnTo>
                  <a:lnTo>
                    <a:pt x="171958" y="96265"/>
                  </a:lnTo>
                  <a:close/>
                </a:path>
                <a:path w="362585" h="200025">
                  <a:moveTo>
                    <a:pt x="126873" y="5461"/>
                  </a:moveTo>
                  <a:lnTo>
                    <a:pt x="106934" y="5461"/>
                  </a:lnTo>
                  <a:lnTo>
                    <a:pt x="106934" y="190500"/>
                  </a:lnTo>
                  <a:lnTo>
                    <a:pt x="126873" y="190500"/>
                  </a:lnTo>
                  <a:lnTo>
                    <a:pt x="126873" y="96265"/>
                  </a:lnTo>
                  <a:lnTo>
                    <a:pt x="171958" y="96265"/>
                  </a:lnTo>
                  <a:lnTo>
                    <a:pt x="171958" y="79120"/>
                  </a:lnTo>
                  <a:lnTo>
                    <a:pt x="126873" y="79120"/>
                  </a:lnTo>
                  <a:lnTo>
                    <a:pt x="126873" y="5461"/>
                  </a:lnTo>
                  <a:close/>
                </a:path>
                <a:path w="362585" h="200025">
                  <a:moveTo>
                    <a:pt x="171958" y="0"/>
                  </a:moveTo>
                  <a:lnTo>
                    <a:pt x="151637" y="0"/>
                  </a:lnTo>
                  <a:lnTo>
                    <a:pt x="151637" y="79120"/>
                  </a:lnTo>
                  <a:lnTo>
                    <a:pt x="171958" y="79120"/>
                  </a:lnTo>
                  <a:lnTo>
                    <a:pt x="171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316222" y="3377564"/>
              <a:ext cx="1013460" cy="177800"/>
            </a:xfrm>
            <a:custGeom>
              <a:avLst/>
              <a:gdLst/>
              <a:ahLst/>
              <a:cxnLst/>
              <a:rect l="l" t="t" r="r" b="b"/>
              <a:pathLst>
                <a:path w="1013460" h="177800">
                  <a:moveTo>
                    <a:pt x="107315" y="86741"/>
                  </a:moveTo>
                  <a:lnTo>
                    <a:pt x="75057" y="63284"/>
                  </a:lnTo>
                  <a:lnTo>
                    <a:pt x="63500" y="36195"/>
                  </a:lnTo>
                  <a:lnTo>
                    <a:pt x="63500" y="9906"/>
                  </a:lnTo>
                  <a:lnTo>
                    <a:pt x="44323" y="9906"/>
                  </a:lnTo>
                  <a:lnTo>
                    <a:pt x="44323" y="27559"/>
                  </a:lnTo>
                  <a:lnTo>
                    <a:pt x="43980" y="34188"/>
                  </a:lnTo>
                  <a:lnTo>
                    <a:pt x="28536" y="70243"/>
                  </a:lnTo>
                  <a:lnTo>
                    <a:pt x="0" y="90043"/>
                  </a:lnTo>
                  <a:lnTo>
                    <a:pt x="10033" y="104902"/>
                  </a:lnTo>
                  <a:lnTo>
                    <a:pt x="42164" y="80937"/>
                  </a:lnTo>
                  <a:lnTo>
                    <a:pt x="53975" y="59817"/>
                  </a:lnTo>
                  <a:lnTo>
                    <a:pt x="57327" y="66840"/>
                  </a:lnTo>
                  <a:lnTo>
                    <a:pt x="90093" y="98539"/>
                  </a:lnTo>
                  <a:lnTo>
                    <a:pt x="97536" y="101727"/>
                  </a:lnTo>
                  <a:lnTo>
                    <a:pt x="107315" y="86741"/>
                  </a:lnTo>
                  <a:close/>
                </a:path>
                <a:path w="1013460" h="177800">
                  <a:moveTo>
                    <a:pt x="146050" y="254"/>
                  </a:moveTo>
                  <a:lnTo>
                    <a:pt x="127254" y="254"/>
                  </a:lnTo>
                  <a:lnTo>
                    <a:pt x="127254" y="130048"/>
                  </a:lnTo>
                  <a:lnTo>
                    <a:pt x="146050" y="130048"/>
                  </a:lnTo>
                  <a:lnTo>
                    <a:pt x="146050" y="254"/>
                  </a:lnTo>
                  <a:close/>
                </a:path>
                <a:path w="1013460" h="177800">
                  <a:moveTo>
                    <a:pt x="151384" y="158381"/>
                  </a:moveTo>
                  <a:lnTo>
                    <a:pt x="49022" y="158381"/>
                  </a:lnTo>
                  <a:lnTo>
                    <a:pt x="49022" y="117729"/>
                  </a:lnTo>
                  <a:lnTo>
                    <a:pt x="30099" y="117729"/>
                  </a:lnTo>
                  <a:lnTo>
                    <a:pt x="30099" y="173609"/>
                  </a:lnTo>
                  <a:lnTo>
                    <a:pt x="151384" y="173609"/>
                  </a:lnTo>
                  <a:lnTo>
                    <a:pt x="151384" y="158381"/>
                  </a:lnTo>
                  <a:close/>
                </a:path>
                <a:path w="1013460" h="177800">
                  <a:moveTo>
                    <a:pt x="307086" y="119126"/>
                  </a:moveTo>
                  <a:lnTo>
                    <a:pt x="183134" y="119126"/>
                  </a:lnTo>
                  <a:lnTo>
                    <a:pt x="183134" y="133985"/>
                  </a:lnTo>
                  <a:lnTo>
                    <a:pt x="288036" y="133985"/>
                  </a:lnTo>
                  <a:lnTo>
                    <a:pt x="288036" y="177304"/>
                  </a:lnTo>
                  <a:lnTo>
                    <a:pt x="307086" y="177304"/>
                  </a:lnTo>
                  <a:lnTo>
                    <a:pt x="307086" y="119126"/>
                  </a:lnTo>
                  <a:close/>
                </a:path>
                <a:path w="1013460" h="177800">
                  <a:moveTo>
                    <a:pt x="317373" y="57023"/>
                  </a:moveTo>
                  <a:lnTo>
                    <a:pt x="279285" y="44335"/>
                  </a:lnTo>
                  <a:lnTo>
                    <a:pt x="255397" y="2794"/>
                  </a:lnTo>
                  <a:lnTo>
                    <a:pt x="236347" y="2794"/>
                  </a:lnTo>
                  <a:lnTo>
                    <a:pt x="236347" y="10287"/>
                  </a:lnTo>
                  <a:lnTo>
                    <a:pt x="236220" y="17780"/>
                  </a:lnTo>
                  <a:lnTo>
                    <a:pt x="205613" y="47879"/>
                  </a:lnTo>
                  <a:lnTo>
                    <a:pt x="174371" y="57023"/>
                  </a:lnTo>
                  <a:lnTo>
                    <a:pt x="181356" y="71882"/>
                  </a:lnTo>
                  <a:lnTo>
                    <a:pt x="219976" y="58597"/>
                  </a:lnTo>
                  <a:lnTo>
                    <a:pt x="245872" y="34036"/>
                  </a:lnTo>
                  <a:lnTo>
                    <a:pt x="249682" y="40640"/>
                  </a:lnTo>
                  <a:lnTo>
                    <a:pt x="283337" y="64389"/>
                  </a:lnTo>
                  <a:lnTo>
                    <a:pt x="310007" y="71882"/>
                  </a:lnTo>
                  <a:lnTo>
                    <a:pt x="317373" y="57023"/>
                  </a:lnTo>
                  <a:close/>
                </a:path>
                <a:path w="1013460" h="177800">
                  <a:moveTo>
                    <a:pt x="327279" y="88138"/>
                  </a:moveTo>
                  <a:lnTo>
                    <a:pt x="255143" y="88138"/>
                  </a:lnTo>
                  <a:lnTo>
                    <a:pt x="255143" y="62103"/>
                  </a:lnTo>
                  <a:lnTo>
                    <a:pt x="236601" y="62103"/>
                  </a:lnTo>
                  <a:lnTo>
                    <a:pt x="236601" y="88138"/>
                  </a:lnTo>
                  <a:lnTo>
                    <a:pt x="165100" y="88138"/>
                  </a:lnTo>
                  <a:lnTo>
                    <a:pt x="165100" y="103505"/>
                  </a:lnTo>
                  <a:lnTo>
                    <a:pt x="327279" y="103505"/>
                  </a:lnTo>
                  <a:lnTo>
                    <a:pt x="327279" y="88138"/>
                  </a:lnTo>
                  <a:close/>
                </a:path>
                <a:path w="1013460" h="177800">
                  <a:moveTo>
                    <a:pt x="427228" y="71247"/>
                  </a:moveTo>
                  <a:lnTo>
                    <a:pt x="425323" y="65278"/>
                  </a:lnTo>
                  <a:lnTo>
                    <a:pt x="420763" y="58928"/>
                  </a:lnTo>
                  <a:lnTo>
                    <a:pt x="418211" y="55372"/>
                  </a:lnTo>
                  <a:lnTo>
                    <a:pt x="413131" y="51435"/>
                  </a:lnTo>
                  <a:lnTo>
                    <a:pt x="409448" y="49898"/>
                  </a:lnTo>
                  <a:lnTo>
                    <a:pt x="409448" y="72136"/>
                  </a:lnTo>
                  <a:lnTo>
                    <a:pt x="409448" y="83820"/>
                  </a:lnTo>
                  <a:lnTo>
                    <a:pt x="407035" y="88265"/>
                  </a:lnTo>
                  <a:lnTo>
                    <a:pt x="402463" y="91567"/>
                  </a:lnTo>
                  <a:lnTo>
                    <a:pt x="398018" y="94869"/>
                  </a:lnTo>
                  <a:lnTo>
                    <a:pt x="391922" y="96520"/>
                  </a:lnTo>
                  <a:lnTo>
                    <a:pt x="384302" y="96647"/>
                  </a:lnTo>
                  <a:lnTo>
                    <a:pt x="376682" y="96520"/>
                  </a:lnTo>
                  <a:lnTo>
                    <a:pt x="370586" y="94869"/>
                  </a:lnTo>
                  <a:lnTo>
                    <a:pt x="366141" y="91567"/>
                  </a:lnTo>
                  <a:lnTo>
                    <a:pt x="361569" y="88265"/>
                  </a:lnTo>
                  <a:lnTo>
                    <a:pt x="359410" y="83820"/>
                  </a:lnTo>
                  <a:lnTo>
                    <a:pt x="359410" y="72136"/>
                  </a:lnTo>
                  <a:lnTo>
                    <a:pt x="361569" y="67437"/>
                  </a:lnTo>
                  <a:lnTo>
                    <a:pt x="366141" y="64135"/>
                  </a:lnTo>
                  <a:lnTo>
                    <a:pt x="370586" y="60706"/>
                  </a:lnTo>
                  <a:lnTo>
                    <a:pt x="376682" y="59055"/>
                  </a:lnTo>
                  <a:lnTo>
                    <a:pt x="384302" y="58928"/>
                  </a:lnTo>
                  <a:lnTo>
                    <a:pt x="391922" y="59055"/>
                  </a:lnTo>
                  <a:lnTo>
                    <a:pt x="398018" y="60706"/>
                  </a:lnTo>
                  <a:lnTo>
                    <a:pt x="402463" y="64135"/>
                  </a:lnTo>
                  <a:lnTo>
                    <a:pt x="407035" y="67437"/>
                  </a:lnTo>
                  <a:lnTo>
                    <a:pt x="409448" y="72136"/>
                  </a:lnTo>
                  <a:lnTo>
                    <a:pt x="409448" y="49898"/>
                  </a:lnTo>
                  <a:lnTo>
                    <a:pt x="406781" y="48768"/>
                  </a:lnTo>
                  <a:lnTo>
                    <a:pt x="400304" y="45974"/>
                  </a:lnTo>
                  <a:lnTo>
                    <a:pt x="392811" y="44577"/>
                  </a:lnTo>
                  <a:lnTo>
                    <a:pt x="375666" y="44577"/>
                  </a:lnTo>
                  <a:lnTo>
                    <a:pt x="368046" y="45974"/>
                  </a:lnTo>
                  <a:lnTo>
                    <a:pt x="361696" y="48768"/>
                  </a:lnTo>
                  <a:lnTo>
                    <a:pt x="355219" y="51435"/>
                  </a:lnTo>
                  <a:lnTo>
                    <a:pt x="350139" y="55372"/>
                  </a:lnTo>
                  <a:lnTo>
                    <a:pt x="343027" y="65278"/>
                  </a:lnTo>
                  <a:lnTo>
                    <a:pt x="341122" y="71247"/>
                  </a:lnTo>
                  <a:lnTo>
                    <a:pt x="341122" y="84709"/>
                  </a:lnTo>
                  <a:lnTo>
                    <a:pt x="361696" y="107061"/>
                  </a:lnTo>
                  <a:lnTo>
                    <a:pt x="368046" y="109855"/>
                  </a:lnTo>
                  <a:lnTo>
                    <a:pt x="375666" y="111252"/>
                  </a:lnTo>
                  <a:lnTo>
                    <a:pt x="392811" y="111252"/>
                  </a:lnTo>
                  <a:lnTo>
                    <a:pt x="400304" y="109855"/>
                  </a:lnTo>
                  <a:lnTo>
                    <a:pt x="406781" y="107061"/>
                  </a:lnTo>
                  <a:lnTo>
                    <a:pt x="413131" y="104394"/>
                  </a:lnTo>
                  <a:lnTo>
                    <a:pt x="418211" y="100584"/>
                  </a:lnTo>
                  <a:lnTo>
                    <a:pt x="421030" y="96647"/>
                  </a:lnTo>
                  <a:lnTo>
                    <a:pt x="425323" y="90551"/>
                  </a:lnTo>
                  <a:lnTo>
                    <a:pt x="427228" y="84709"/>
                  </a:lnTo>
                  <a:lnTo>
                    <a:pt x="427228" y="71247"/>
                  </a:lnTo>
                  <a:close/>
                </a:path>
                <a:path w="1013460" h="177800">
                  <a:moveTo>
                    <a:pt x="437134" y="20828"/>
                  </a:moveTo>
                  <a:lnTo>
                    <a:pt x="393827" y="20828"/>
                  </a:lnTo>
                  <a:lnTo>
                    <a:pt x="393827" y="0"/>
                  </a:lnTo>
                  <a:lnTo>
                    <a:pt x="375031" y="0"/>
                  </a:lnTo>
                  <a:lnTo>
                    <a:pt x="375031" y="20828"/>
                  </a:lnTo>
                  <a:lnTo>
                    <a:pt x="331470" y="20828"/>
                  </a:lnTo>
                  <a:lnTo>
                    <a:pt x="331470" y="36068"/>
                  </a:lnTo>
                  <a:lnTo>
                    <a:pt x="437134" y="36068"/>
                  </a:lnTo>
                  <a:lnTo>
                    <a:pt x="437134" y="20828"/>
                  </a:lnTo>
                  <a:close/>
                </a:path>
                <a:path w="1013460" h="177800">
                  <a:moveTo>
                    <a:pt x="478155" y="158381"/>
                  </a:moveTo>
                  <a:lnTo>
                    <a:pt x="376936" y="158381"/>
                  </a:lnTo>
                  <a:lnTo>
                    <a:pt x="376936" y="122301"/>
                  </a:lnTo>
                  <a:lnTo>
                    <a:pt x="358140" y="122301"/>
                  </a:lnTo>
                  <a:lnTo>
                    <a:pt x="358140" y="173609"/>
                  </a:lnTo>
                  <a:lnTo>
                    <a:pt x="478155" y="173609"/>
                  </a:lnTo>
                  <a:lnTo>
                    <a:pt x="478155" y="158381"/>
                  </a:lnTo>
                  <a:close/>
                </a:path>
                <a:path w="1013460" h="177800">
                  <a:moveTo>
                    <a:pt x="496316" y="57150"/>
                  </a:moveTo>
                  <a:lnTo>
                    <a:pt x="470535" y="57150"/>
                  </a:lnTo>
                  <a:lnTo>
                    <a:pt x="470535" y="254"/>
                  </a:lnTo>
                  <a:lnTo>
                    <a:pt x="451739" y="254"/>
                  </a:lnTo>
                  <a:lnTo>
                    <a:pt x="451739" y="132842"/>
                  </a:lnTo>
                  <a:lnTo>
                    <a:pt x="470535" y="132842"/>
                  </a:lnTo>
                  <a:lnTo>
                    <a:pt x="470535" y="72898"/>
                  </a:lnTo>
                  <a:lnTo>
                    <a:pt x="496316" y="72898"/>
                  </a:lnTo>
                  <a:lnTo>
                    <a:pt x="496316" y="57150"/>
                  </a:lnTo>
                  <a:close/>
                </a:path>
                <a:path w="1013460" h="177800">
                  <a:moveTo>
                    <a:pt x="685800" y="79629"/>
                  </a:moveTo>
                  <a:lnTo>
                    <a:pt x="648538" y="67538"/>
                  </a:lnTo>
                  <a:lnTo>
                    <a:pt x="636879" y="59182"/>
                  </a:lnTo>
                  <a:lnTo>
                    <a:pt x="633095" y="55499"/>
                  </a:lnTo>
                  <a:lnTo>
                    <a:pt x="627634" y="49530"/>
                  </a:lnTo>
                  <a:lnTo>
                    <a:pt x="624713" y="43180"/>
                  </a:lnTo>
                  <a:lnTo>
                    <a:pt x="624205" y="36576"/>
                  </a:lnTo>
                  <a:lnTo>
                    <a:pt x="680212" y="36576"/>
                  </a:lnTo>
                  <a:lnTo>
                    <a:pt x="680212" y="21336"/>
                  </a:lnTo>
                  <a:lnTo>
                    <a:pt x="623951" y="21336"/>
                  </a:lnTo>
                  <a:lnTo>
                    <a:pt x="623951" y="0"/>
                  </a:lnTo>
                  <a:lnTo>
                    <a:pt x="605409" y="0"/>
                  </a:lnTo>
                  <a:lnTo>
                    <a:pt x="605409" y="21336"/>
                  </a:lnTo>
                  <a:lnTo>
                    <a:pt x="549148" y="21336"/>
                  </a:lnTo>
                  <a:lnTo>
                    <a:pt x="549148" y="36576"/>
                  </a:lnTo>
                  <a:lnTo>
                    <a:pt x="605409" y="36576"/>
                  </a:lnTo>
                  <a:lnTo>
                    <a:pt x="604774" y="43307"/>
                  </a:lnTo>
                  <a:lnTo>
                    <a:pt x="574167" y="70993"/>
                  </a:lnTo>
                  <a:lnTo>
                    <a:pt x="543433" y="79629"/>
                  </a:lnTo>
                  <a:lnTo>
                    <a:pt x="550291" y="94615"/>
                  </a:lnTo>
                  <a:lnTo>
                    <a:pt x="592836" y="80518"/>
                  </a:lnTo>
                  <a:lnTo>
                    <a:pt x="599313" y="75565"/>
                  </a:lnTo>
                  <a:lnTo>
                    <a:pt x="605790" y="70739"/>
                  </a:lnTo>
                  <a:lnTo>
                    <a:pt x="610997" y="65278"/>
                  </a:lnTo>
                  <a:lnTo>
                    <a:pt x="614934" y="59182"/>
                  </a:lnTo>
                  <a:lnTo>
                    <a:pt x="618744" y="65278"/>
                  </a:lnTo>
                  <a:lnTo>
                    <a:pt x="652272" y="87630"/>
                  </a:lnTo>
                  <a:lnTo>
                    <a:pt x="679069" y="94615"/>
                  </a:lnTo>
                  <a:lnTo>
                    <a:pt x="685800" y="79629"/>
                  </a:lnTo>
                  <a:close/>
                </a:path>
                <a:path w="1013460" h="177800">
                  <a:moveTo>
                    <a:pt x="695579" y="106934"/>
                  </a:moveTo>
                  <a:lnTo>
                    <a:pt x="533908" y="106934"/>
                  </a:lnTo>
                  <a:lnTo>
                    <a:pt x="533908" y="122301"/>
                  </a:lnTo>
                  <a:lnTo>
                    <a:pt x="605409" y="122301"/>
                  </a:lnTo>
                  <a:lnTo>
                    <a:pt x="605409" y="177546"/>
                  </a:lnTo>
                  <a:lnTo>
                    <a:pt x="623951" y="177546"/>
                  </a:lnTo>
                  <a:lnTo>
                    <a:pt x="623951" y="122301"/>
                  </a:lnTo>
                  <a:lnTo>
                    <a:pt x="695579" y="122301"/>
                  </a:lnTo>
                  <a:lnTo>
                    <a:pt x="695579" y="106934"/>
                  </a:lnTo>
                  <a:close/>
                </a:path>
                <a:path w="1013460" h="177800">
                  <a:moveTo>
                    <a:pt x="810133" y="90297"/>
                  </a:moveTo>
                  <a:lnTo>
                    <a:pt x="775119" y="66548"/>
                  </a:lnTo>
                  <a:lnTo>
                    <a:pt x="765810" y="29337"/>
                  </a:lnTo>
                  <a:lnTo>
                    <a:pt x="804799" y="29337"/>
                  </a:lnTo>
                  <a:lnTo>
                    <a:pt x="804799" y="14097"/>
                  </a:lnTo>
                  <a:lnTo>
                    <a:pt x="707009" y="14097"/>
                  </a:lnTo>
                  <a:lnTo>
                    <a:pt x="707009" y="29337"/>
                  </a:lnTo>
                  <a:lnTo>
                    <a:pt x="746760" y="29337"/>
                  </a:lnTo>
                  <a:lnTo>
                    <a:pt x="746633" y="45212"/>
                  </a:lnTo>
                  <a:lnTo>
                    <a:pt x="725805" y="80264"/>
                  </a:lnTo>
                  <a:lnTo>
                    <a:pt x="702056" y="93599"/>
                  </a:lnTo>
                  <a:lnTo>
                    <a:pt x="711708" y="108458"/>
                  </a:lnTo>
                  <a:lnTo>
                    <a:pt x="744512" y="86283"/>
                  </a:lnTo>
                  <a:lnTo>
                    <a:pt x="756666" y="66548"/>
                  </a:lnTo>
                  <a:lnTo>
                    <a:pt x="759968" y="73012"/>
                  </a:lnTo>
                  <a:lnTo>
                    <a:pt x="792962" y="102031"/>
                  </a:lnTo>
                  <a:lnTo>
                    <a:pt x="800354" y="104902"/>
                  </a:lnTo>
                  <a:lnTo>
                    <a:pt x="810133" y="90297"/>
                  </a:lnTo>
                  <a:close/>
                </a:path>
                <a:path w="1013460" h="177800">
                  <a:moveTo>
                    <a:pt x="847090" y="254"/>
                  </a:moveTo>
                  <a:lnTo>
                    <a:pt x="828294" y="254"/>
                  </a:lnTo>
                  <a:lnTo>
                    <a:pt x="828294" y="129667"/>
                  </a:lnTo>
                  <a:lnTo>
                    <a:pt x="847090" y="129667"/>
                  </a:lnTo>
                  <a:lnTo>
                    <a:pt x="847090" y="254"/>
                  </a:lnTo>
                  <a:close/>
                </a:path>
                <a:path w="1013460" h="177800">
                  <a:moveTo>
                    <a:pt x="852424" y="158381"/>
                  </a:moveTo>
                  <a:lnTo>
                    <a:pt x="750062" y="158381"/>
                  </a:lnTo>
                  <a:lnTo>
                    <a:pt x="750062" y="117348"/>
                  </a:lnTo>
                  <a:lnTo>
                    <a:pt x="731139" y="117348"/>
                  </a:lnTo>
                  <a:lnTo>
                    <a:pt x="731139" y="173609"/>
                  </a:lnTo>
                  <a:lnTo>
                    <a:pt x="852424" y="173609"/>
                  </a:lnTo>
                  <a:lnTo>
                    <a:pt x="852424" y="158381"/>
                  </a:lnTo>
                  <a:close/>
                </a:path>
                <a:path w="1013460" h="177800">
                  <a:moveTo>
                    <a:pt x="963930" y="75438"/>
                  </a:moveTo>
                  <a:lnTo>
                    <a:pt x="954722" y="35877"/>
                  </a:lnTo>
                  <a:lnTo>
                    <a:pt x="945769" y="24460"/>
                  </a:lnTo>
                  <a:lnTo>
                    <a:pt x="945769" y="75438"/>
                  </a:lnTo>
                  <a:lnTo>
                    <a:pt x="945197" y="85521"/>
                  </a:lnTo>
                  <a:lnTo>
                    <a:pt x="926465" y="120777"/>
                  </a:lnTo>
                  <a:lnTo>
                    <a:pt x="918210" y="120904"/>
                  </a:lnTo>
                  <a:lnTo>
                    <a:pt x="909828" y="120777"/>
                  </a:lnTo>
                  <a:lnTo>
                    <a:pt x="891070" y="85521"/>
                  </a:lnTo>
                  <a:lnTo>
                    <a:pt x="890524" y="75438"/>
                  </a:lnTo>
                  <a:lnTo>
                    <a:pt x="891070" y="65443"/>
                  </a:lnTo>
                  <a:lnTo>
                    <a:pt x="909828" y="30226"/>
                  </a:lnTo>
                  <a:lnTo>
                    <a:pt x="918210" y="30099"/>
                  </a:lnTo>
                  <a:lnTo>
                    <a:pt x="926465" y="30226"/>
                  </a:lnTo>
                  <a:lnTo>
                    <a:pt x="945197" y="65443"/>
                  </a:lnTo>
                  <a:lnTo>
                    <a:pt x="945769" y="75438"/>
                  </a:lnTo>
                  <a:lnTo>
                    <a:pt x="945769" y="24460"/>
                  </a:lnTo>
                  <a:lnTo>
                    <a:pt x="941705" y="20955"/>
                  </a:lnTo>
                  <a:lnTo>
                    <a:pt x="934974" y="15875"/>
                  </a:lnTo>
                  <a:lnTo>
                    <a:pt x="927100" y="13335"/>
                  </a:lnTo>
                  <a:lnTo>
                    <a:pt x="918210" y="13208"/>
                  </a:lnTo>
                  <a:lnTo>
                    <a:pt x="909193" y="13335"/>
                  </a:lnTo>
                  <a:lnTo>
                    <a:pt x="878205" y="42418"/>
                  </a:lnTo>
                  <a:lnTo>
                    <a:pt x="872236" y="75438"/>
                  </a:lnTo>
                  <a:lnTo>
                    <a:pt x="872680" y="84734"/>
                  </a:lnTo>
                  <a:lnTo>
                    <a:pt x="885240" y="120904"/>
                  </a:lnTo>
                  <a:lnTo>
                    <a:pt x="918210" y="137795"/>
                  </a:lnTo>
                  <a:lnTo>
                    <a:pt x="927100" y="137668"/>
                  </a:lnTo>
                  <a:lnTo>
                    <a:pt x="957961" y="108585"/>
                  </a:lnTo>
                  <a:lnTo>
                    <a:pt x="963485" y="84734"/>
                  </a:lnTo>
                  <a:lnTo>
                    <a:pt x="963930" y="75438"/>
                  </a:lnTo>
                  <a:close/>
                </a:path>
                <a:path w="1013460" h="177800">
                  <a:moveTo>
                    <a:pt x="1013079" y="0"/>
                  </a:moveTo>
                  <a:lnTo>
                    <a:pt x="994283" y="0"/>
                  </a:lnTo>
                  <a:lnTo>
                    <a:pt x="994283" y="177800"/>
                  </a:lnTo>
                  <a:lnTo>
                    <a:pt x="1013079" y="177800"/>
                  </a:lnTo>
                  <a:lnTo>
                    <a:pt x="101307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5387975" y="3377565"/>
            <a:ext cx="494665" cy="175895"/>
          </a:xfrm>
          <a:custGeom>
            <a:avLst/>
            <a:gdLst/>
            <a:ahLst/>
            <a:cxnLst/>
            <a:rect l="l" t="t" r="r" b="b"/>
            <a:pathLst>
              <a:path w="494664" h="175895">
                <a:moveTo>
                  <a:pt x="375030" y="122300"/>
                </a:moveTo>
                <a:lnTo>
                  <a:pt x="356235" y="122300"/>
                </a:lnTo>
                <a:lnTo>
                  <a:pt x="356235" y="173609"/>
                </a:lnTo>
                <a:lnTo>
                  <a:pt x="476250" y="173609"/>
                </a:lnTo>
                <a:lnTo>
                  <a:pt x="476250" y="158369"/>
                </a:lnTo>
                <a:lnTo>
                  <a:pt x="375030" y="158369"/>
                </a:lnTo>
                <a:lnTo>
                  <a:pt x="375030" y="122300"/>
                </a:lnTo>
                <a:close/>
              </a:path>
              <a:path w="494664" h="175895">
                <a:moveTo>
                  <a:pt x="468629" y="254"/>
                </a:moveTo>
                <a:lnTo>
                  <a:pt x="449834" y="254"/>
                </a:lnTo>
                <a:lnTo>
                  <a:pt x="449834" y="132842"/>
                </a:lnTo>
                <a:lnTo>
                  <a:pt x="468629" y="132842"/>
                </a:lnTo>
                <a:lnTo>
                  <a:pt x="468629" y="72898"/>
                </a:lnTo>
                <a:lnTo>
                  <a:pt x="494411" y="72898"/>
                </a:lnTo>
                <a:lnTo>
                  <a:pt x="494411" y="57150"/>
                </a:lnTo>
                <a:lnTo>
                  <a:pt x="468629" y="57150"/>
                </a:lnTo>
                <a:lnTo>
                  <a:pt x="468629" y="254"/>
                </a:lnTo>
                <a:close/>
              </a:path>
              <a:path w="494664" h="175895">
                <a:moveTo>
                  <a:pt x="390905" y="44576"/>
                </a:moveTo>
                <a:lnTo>
                  <a:pt x="373761" y="44576"/>
                </a:lnTo>
                <a:lnTo>
                  <a:pt x="366140" y="45974"/>
                </a:lnTo>
                <a:lnTo>
                  <a:pt x="359790" y="48768"/>
                </a:lnTo>
                <a:lnTo>
                  <a:pt x="353313" y="51435"/>
                </a:lnTo>
                <a:lnTo>
                  <a:pt x="348234" y="55372"/>
                </a:lnTo>
                <a:lnTo>
                  <a:pt x="341122" y="65277"/>
                </a:lnTo>
                <a:lnTo>
                  <a:pt x="339216" y="71247"/>
                </a:lnTo>
                <a:lnTo>
                  <a:pt x="339216" y="84709"/>
                </a:lnTo>
                <a:lnTo>
                  <a:pt x="359790" y="107061"/>
                </a:lnTo>
                <a:lnTo>
                  <a:pt x="366140" y="109855"/>
                </a:lnTo>
                <a:lnTo>
                  <a:pt x="373761" y="111251"/>
                </a:lnTo>
                <a:lnTo>
                  <a:pt x="390905" y="111251"/>
                </a:lnTo>
                <a:lnTo>
                  <a:pt x="398399" y="109855"/>
                </a:lnTo>
                <a:lnTo>
                  <a:pt x="404875" y="107061"/>
                </a:lnTo>
                <a:lnTo>
                  <a:pt x="411225" y="104394"/>
                </a:lnTo>
                <a:lnTo>
                  <a:pt x="416305" y="100584"/>
                </a:lnTo>
                <a:lnTo>
                  <a:pt x="419132" y="96647"/>
                </a:lnTo>
                <a:lnTo>
                  <a:pt x="382397" y="96647"/>
                </a:lnTo>
                <a:lnTo>
                  <a:pt x="374776" y="96520"/>
                </a:lnTo>
                <a:lnTo>
                  <a:pt x="368680" y="94869"/>
                </a:lnTo>
                <a:lnTo>
                  <a:pt x="364236" y="91567"/>
                </a:lnTo>
                <a:lnTo>
                  <a:pt x="359663" y="88264"/>
                </a:lnTo>
                <a:lnTo>
                  <a:pt x="357504" y="83820"/>
                </a:lnTo>
                <a:lnTo>
                  <a:pt x="357504" y="72136"/>
                </a:lnTo>
                <a:lnTo>
                  <a:pt x="359663" y="67437"/>
                </a:lnTo>
                <a:lnTo>
                  <a:pt x="364236" y="64135"/>
                </a:lnTo>
                <a:lnTo>
                  <a:pt x="368680" y="60706"/>
                </a:lnTo>
                <a:lnTo>
                  <a:pt x="374776" y="59055"/>
                </a:lnTo>
                <a:lnTo>
                  <a:pt x="382397" y="58927"/>
                </a:lnTo>
                <a:lnTo>
                  <a:pt x="418859" y="58927"/>
                </a:lnTo>
                <a:lnTo>
                  <a:pt x="416305" y="55372"/>
                </a:lnTo>
                <a:lnTo>
                  <a:pt x="411225" y="51435"/>
                </a:lnTo>
                <a:lnTo>
                  <a:pt x="404875" y="48768"/>
                </a:lnTo>
                <a:lnTo>
                  <a:pt x="398399" y="45974"/>
                </a:lnTo>
                <a:lnTo>
                  <a:pt x="390905" y="44576"/>
                </a:lnTo>
                <a:close/>
              </a:path>
              <a:path w="494664" h="175895">
                <a:moveTo>
                  <a:pt x="418859" y="58927"/>
                </a:moveTo>
                <a:lnTo>
                  <a:pt x="382397" y="58927"/>
                </a:lnTo>
                <a:lnTo>
                  <a:pt x="390016" y="59055"/>
                </a:lnTo>
                <a:lnTo>
                  <a:pt x="396113" y="60706"/>
                </a:lnTo>
                <a:lnTo>
                  <a:pt x="400558" y="64135"/>
                </a:lnTo>
                <a:lnTo>
                  <a:pt x="405129" y="67437"/>
                </a:lnTo>
                <a:lnTo>
                  <a:pt x="407542" y="72136"/>
                </a:lnTo>
                <a:lnTo>
                  <a:pt x="407670" y="77977"/>
                </a:lnTo>
                <a:lnTo>
                  <a:pt x="407542" y="83820"/>
                </a:lnTo>
                <a:lnTo>
                  <a:pt x="405129" y="88264"/>
                </a:lnTo>
                <a:lnTo>
                  <a:pt x="400558" y="91567"/>
                </a:lnTo>
                <a:lnTo>
                  <a:pt x="396113" y="94869"/>
                </a:lnTo>
                <a:lnTo>
                  <a:pt x="390016" y="96520"/>
                </a:lnTo>
                <a:lnTo>
                  <a:pt x="382397" y="96647"/>
                </a:lnTo>
                <a:lnTo>
                  <a:pt x="419132" y="96647"/>
                </a:lnTo>
                <a:lnTo>
                  <a:pt x="423417" y="90550"/>
                </a:lnTo>
                <a:lnTo>
                  <a:pt x="425323" y="84709"/>
                </a:lnTo>
                <a:lnTo>
                  <a:pt x="425323" y="71247"/>
                </a:lnTo>
                <a:lnTo>
                  <a:pt x="423417" y="65277"/>
                </a:lnTo>
                <a:lnTo>
                  <a:pt x="418859" y="58927"/>
                </a:lnTo>
                <a:close/>
              </a:path>
              <a:path w="494664" h="175895">
                <a:moveTo>
                  <a:pt x="435228" y="20827"/>
                </a:moveTo>
                <a:lnTo>
                  <a:pt x="329564" y="20827"/>
                </a:lnTo>
                <a:lnTo>
                  <a:pt x="329564" y="36068"/>
                </a:lnTo>
                <a:lnTo>
                  <a:pt x="435228" y="36068"/>
                </a:lnTo>
                <a:lnTo>
                  <a:pt x="435228" y="20827"/>
                </a:lnTo>
                <a:close/>
              </a:path>
              <a:path w="494664" h="175895">
                <a:moveTo>
                  <a:pt x="391922" y="0"/>
                </a:moveTo>
                <a:lnTo>
                  <a:pt x="373125" y="0"/>
                </a:lnTo>
                <a:lnTo>
                  <a:pt x="373125" y="20827"/>
                </a:lnTo>
                <a:lnTo>
                  <a:pt x="391922" y="20827"/>
                </a:lnTo>
                <a:lnTo>
                  <a:pt x="391922" y="0"/>
                </a:lnTo>
                <a:close/>
              </a:path>
              <a:path w="494664" h="175895">
                <a:moveTo>
                  <a:pt x="325500" y="139573"/>
                </a:moveTo>
                <a:lnTo>
                  <a:pt x="163195" y="139573"/>
                </a:lnTo>
                <a:lnTo>
                  <a:pt x="163195" y="155194"/>
                </a:lnTo>
                <a:lnTo>
                  <a:pt x="325500" y="155194"/>
                </a:lnTo>
                <a:lnTo>
                  <a:pt x="325500" y="139573"/>
                </a:lnTo>
                <a:close/>
              </a:path>
              <a:path w="494664" h="175895">
                <a:moveTo>
                  <a:pt x="243966" y="10287"/>
                </a:moveTo>
                <a:lnTo>
                  <a:pt x="203235" y="19272"/>
                </a:lnTo>
                <a:lnTo>
                  <a:pt x="179232" y="49829"/>
                </a:lnTo>
                <a:lnTo>
                  <a:pt x="178688" y="56642"/>
                </a:lnTo>
                <a:lnTo>
                  <a:pt x="178688" y="64515"/>
                </a:lnTo>
                <a:lnTo>
                  <a:pt x="180848" y="71627"/>
                </a:lnTo>
                <a:lnTo>
                  <a:pt x="188975" y="84074"/>
                </a:lnTo>
                <a:lnTo>
                  <a:pt x="194690" y="89154"/>
                </a:lnTo>
                <a:lnTo>
                  <a:pt x="202057" y="93218"/>
                </a:lnTo>
                <a:lnTo>
                  <a:pt x="202057" y="139573"/>
                </a:lnTo>
                <a:lnTo>
                  <a:pt x="220599" y="139573"/>
                </a:lnTo>
                <a:lnTo>
                  <a:pt x="220599" y="100202"/>
                </a:lnTo>
                <a:lnTo>
                  <a:pt x="266700" y="100202"/>
                </a:lnTo>
                <a:lnTo>
                  <a:pt x="267715" y="99949"/>
                </a:lnTo>
                <a:lnTo>
                  <a:pt x="286765" y="99949"/>
                </a:lnTo>
                <a:lnTo>
                  <a:pt x="286765" y="92837"/>
                </a:lnTo>
                <a:lnTo>
                  <a:pt x="293877" y="88773"/>
                </a:lnTo>
                <a:lnTo>
                  <a:pt x="294576" y="88137"/>
                </a:lnTo>
                <a:lnTo>
                  <a:pt x="243966" y="88137"/>
                </a:lnTo>
                <a:lnTo>
                  <a:pt x="234569" y="88011"/>
                </a:lnTo>
                <a:lnTo>
                  <a:pt x="198882" y="68452"/>
                </a:lnTo>
                <a:lnTo>
                  <a:pt x="196976" y="62992"/>
                </a:lnTo>
                <a:lnTo>
                  <a:pt x="197091" y="49829"/>
                </a:lnTo>
                <a:lnTo>
                  <a:pt x="198882" y="44576"/>
                </a:lnTo>
                <a:lnTo>
                  <a:pt x="202819" y="40005"/>
                </a:lnTo>
                <a:lnTo>
                  <a:pt x="206755" y="35306"/>
                </a:lnTo>
                <a:lnTo>
                  <a:pt x="212344" y="31750"/>
                </a:lnTo>
                <a:lnTo>
                  <a:pt x="226440" y="26670"/>
                </a:lnTo>
                <a:lnTo>
                  <a:pt x="234569" y="25400"/>
                </a:lnTo>
                <a:lnTo>
                  <a:pt x="243966" y="25273"/>
                </a:lnTo>
                <a:lnTo>
                  <a:pt x="293911" y="25273"/>
                </a:lnTo>
                <a:lnTo>
                  <a:pt x="291052" y="22987"/>
                </a:lnTo>
                <a:lnTo>
                  <a:pt x="253301" y="10664"/>
                </a:lnTo>
                <a:lnTo>
                  <a:pt x="243966" y="10287"/>
                </a:lnTo>
                <a:close/>
              </a:path>
              <a:path w="494664" h="175895">
                <a:moveTo>
                  <a:pt x="286765" y="99949"/>
                </a:moveTo>
                <a:lnTo>
                  <a:pt x="267715" y="99949"/>
                </a:lnTo>
                <a:lnTo>
                  <a:pt x="267715" y="139573"/>
                </a:lnTo>
                <a:lnTo>
                  <a:pt x="286765" y="139573"/>
                </a:lnTo>
                <a:lnTo>
                  <a:pt x="286765" y="99949"/>
                </a:lnTo>
                <a:close/>
              </a:path>
              <a:path w="494664" h="175895">
                <a:moveTo>
                  <a:pt x="266700" y="100202"/>
                </a:moveTo>
                <a:lnTo>
                  <a:pt x="220599" y="100202"/>
                </a:lnTo>
                <a:lnTo>
                  <a:pt x="224154" y="100964"/>
                </a:lnTo>
                <a:lnTo>
                  <a:pt x="227964" y="101600"/>
                </a:lnTo>
                <a:lnTo>
                  <a:pt x="231901" y="102108"/>
                </a:lnTo>
                <a:lnTo>
                  <a:pt x="235712" y="102488"/>
                </a:lnTo>
                <a:lnTo>
                  <a:pt x="239775" y="102743"/>
                </a:lnTo>
                <a:lnTo>
                  <a:pt x="248285" y="102743"/>
                </a:lnTo>
                <a:lnTo>
                  <a:pt x="266700" y="100202"/>
                </a:lnTo>
                <a:close/>
              </a:path>
              <a:path w="494664" h="175895">
                <a:moveTo>
                  <a:pt x="293911" y="25273"/>
                </a:moveTo>
                <a:lnTo>
                  <a:pt x="243966" y="25273"/>
                </a:lnTo>
                <a:lnTo>
                  <a:pt x="253237" y="25400"/>
                </a:lnTo>
                <a:lnTo>
                  <a:pt x="261492" y="26670"/>
                </a:lnTo>
                <a:lnTo>
                  <a:pt x="275589" y="31750"/>
                </a:lnTo>
                <a:lnTo>
                  <a:pt x="281177" y="35306"/>
                </a:lnTo>
                <a:lnTo>
                  <a:pt x="285114" y="40005"/>
                </a:lnTo>
                <a:lnTo>
                  <a:pt x="289178" y="44576"/>
                </a:lnTo>
                <a:lnTo>
                  <a:pt x="291089" y="49829"/>
                </a:lnTo>
                <a:lnTo>
                  <a:pt x="291211" y="62992"/>
                </a:lnTo>
                <a:lnTo>
                  <a:pt x="289178" y="68452"/>
                </a:lnTo>
                <a:lnTo>
                  <a:pt x="285114" y="73151"/>
                </a:lnTo>
                <a:lnTo>
                  <a:pt x="281177" y="77850"/>
                </a:lnTo>
                <a:lnTo>
                  <a:pt x="243966" y="88137"/>
                </a:lnTo>
                <a:lnTo>
                  <a:pt x="294576" y="88137"/>
                </a:lnTo>
                <a:lnTo>
                  <a:pt x="299465" y="83693"/>
                </a:lnTo>
                <a:lnTo>
                  <a:pt x="303402" y="77597"/>
                </a:lnTo>
                <a:lnTo>
                  <a:pt x="307466" y="71500"/>
                </a:lnTo>
                <a:lnTo>
                  <a:pt x="309372" y="64515"/>
                </a:lnTo>
                <a:lnTo>
                  <a:pt x="309499" y="56642"/>
                </a:lnTo>
                <a:lnTo>
                  <a:pt x="308901" y="49829"/>
                </a:lnTo>
                <a:lnTo>
                  <a:pt x="307292" y="43481"/>
                </a:lnTo>
                <a:lnTo>
                  <a:pt x="304659" y="37586"/>
                </a:lnTo>
                <a:lnTo>
                  <a:pt x="300989" y="32131"/>
                </a:lnTo>
                <a:lnTo>
                  <a:pt x="296414" y="27273"/>
                </a:lnTo>
                <a:lnTo>
                  <a:pt x="293911" y="25273"/>
                </a:lnTo>
                <a:close/>
              </a:path>
              <a:path w="494664" h="175895">
                <a:moveTo>
                  <a:pt x="144525" y="99695"/>
                </a:moveTo>
                <a:lnTo>
                  <a:pt x="26797" y="99695"/>
                </a:lnTo>
                <a:lnTo>
                  <a:pt x="26797" y="114554"/>
                </a:lnTo>
                <a:lnTo>
                  <a:pt x="125984" y="114554"/>
                </a:lnTo>
                <a:lnTo>
                  <a:pt x="125984" y="130048"/>
                </a:lnTo>
                <a:lnTo>
                  <a:pt x="27432" y="130048"/>
                </a:lnTo>
                <a:lnTo>
                  <a:pt x="27432" y="175513"/>
                </a:lnTo>
                <a:lnTo>
                  <a:pt x="150749" y="175513"/>
                </a:lnTo>
                <a:lnTo>
                  <a:pt x="150749" y="160527"/>
                </a:lnTo>
                <a:lnTo>
                  <a:pt x="45847" y="160527"/>
                </a:lnTo>
                <a:lnTo>
                  <a:pt x="45847" y="143637"/>
                </a:lnTo>
                <a:lnTo>
                  <a:pt x="144525" y="143637"/>
                </a:lnTo>
                <a:lnTo>
                  <a:pt x="144525" y="99695"/>
                </a:lnTo>
                <a:close/>
              </a:path>
              <a:path w="494664" h="175895">
                <a:moveTo>
                  <a:pt x="39624" y="26543"/>
                </a:moveTo>
                <a:lnTo>
                  <a:pt x="21589" y="26543"/>
                </a:lnTo>
                <a:lnTo>
                  <a:pt x="21589" y="70993"/>
                </a:lnTo>
                <a:lnTo>
                  <a:pt x="0" y="71247"/>
                </a:lnTo>
                <a:lnTo>
                  <a:pt x="2286" y="86233"/>
                </a:lnTo>
                <a:lnTo>
                  <a:pt x="10263" y="86262"/>
                </a:lnTo>
                <a:lnTo>
                  <a:pt x="36195" y="85851"/>
                </a:lnTo>
                <a:lnTo>
                  <a:pt x="82712" y="83059"/>
                </a:lnTo>
                <a:lnTo>
                  <a:pt x="110109" y="79756"/>
                </a:lnTo>
                <a:lnTo>
                  <a:pt x="109596" y="70612"/>
                </a:lnTo>
                <a:lnTo>
                  <a:pt x="39624" y="70612"/>
                </a:lnTo>
                <a:lnTo>
                  <a:pt x="39624" y="26543"/>
                </a:lnTo>
                <a:close/>
              </a:path>
              <a:path w="494664" h="175895">
                <a:moveTo>
                  <a:pt x="84200" y="26543"/>
                </a:moveTo>
                <a:lnTo>
                  <a:pt x="66166" y="26543"/>
                </a:lnTo>
                <a:lnTo>
                  <a:pt x="66166" y="69469"/>
                </a:lnTo>
                <a:lnTo>
                  <a:pt x="52832" y="70231"/>
                </a:lnTo>
                <a:lnTo>
                  <a:pt x="39624" y="70612"/>
                </a:lnTo>
                <a:lnTo>
                  <a:pt x="109596" y="70612"/>
                </a:lnTo>
                <a:lnTo>
                  <a:pt x="109475" y="68452"/>
                </a:lnTo>
                <a:lnTo>
                  <a:pt x="84200" y="68452"/>
                </a:lnTo>
                <a:lnTo>
                  <a:pt x="84200" y="26543"/>
                </a:lnTo>
                <a:close/>
              </a:path>
              <a:path w="494664" h="175895">
                <a:moveTo>
                  <a:pt x="109347" y="66167"/>
                </a:moveTo>
                <a:lnTo>
                  <a:pt x="105283" y="66548"/>
                </a:lnTo>
                <a:lnTo>
                  <a:pt x="101219" y="67056"/>
                </a:lnTo>
                <a:lnTo>
                  <a:pt x="88519" y="68199"/>
                </a:lnTo>
                <a:lnTo>
                  <a:pt x="84200" y="68452"/>
                </a:lnTo>
                <a:lnTo>
                  <a:pt x="109475" y="68452"/>
                </a:lnTo>
                <a:lnTo>
                  <a:pt x="109347" y="66167"/>
                </a:lnTo>
                <a:close/>
              </a:path>
              <a:path w="494664" h="175895">
                <a:moveTo>
                  <a:pt x="101219" y="11684"/>
                </a:moveTo>
                <a:lnTo>
                  <a:pt x="4825" y="11684"/>
                </a:lnTo>
                <a:lnTo>
                  <a:pt x="4825" y="26543"/>
                </a:lnTo>
                <a:lnTo>
                  <a:pt x="101219" y="26543"/>
                </a:lnTo>
                <a:lnTo>
                  <a:pt x="101219" y="11684"/>
                </a:lnTo>
                <a:close/>
              </a:path>
              <a:path w="494664" h="175895">
                <a:moveTo>
                  <a:pt x="144525" y="0"/>
                </a:moveTo>
                <a:lnTo>
                  <a:pt x="125602" y="0"/>
                </a:lnTo>
                <a:lnTo>
                  <a:pt x="125602" y="91694"/>
                </a:lnTo>
                <a:lnTo>
                  <a:pt x="144525" y="91694"/>
                </a:lnTo>
                <a:lnTo>
                  <a:pt x="144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17365" y="3621404"/>
            <a:ext cx="643255" cy="177800"/>
          </a:xfrm>
          <a:custGeom>
            <a:avLst/>
            <a:gdLst/>
            <a:ahLst/>
            <a:cxnLst/>
            <a:rect l="l" t="t" r="r" b="b"/>
            <a:pathLst>
              <a:path w="643254" h="177800">
                <a:moveTo>
                  <a:pt x="87375" y="107061"/>
                </a:moveTo>
                <a:lnTo>
                  <a:pt x="46736" y="114046"/>
                </a:lnTo>
                <a:lnTo>
                  <a:pt x="27559" y="134493"/>
                </a:lnTo>
                <a:lnTo>
                  <a:pt x="27559" y="148971"/>
                </a:lnTo>
                <a:lnTo>
                  <a:pt x="62605" y="174172"/>
                </a:lnTo>
                <a:lnTo>
                  <a:pt x="87375" y="176530"/>
                </a:lnTo>
                <a:lnTo>
                  <a:pt x="96043" y="176268"/>
                </a:lnTo>
                <a:lnTo>
                  <a:pt x="134365" y="165481"/>
                </a:lnTo>
                <a:lnTo>
                  <a:pt x="138204" y="161544"/>
                </a:lnTo>
                <a:lnTo>
                  <a:pt x="87375" y="161544"/>
                </a:lnTo>
                <a:lnTo>
                  <a:pt x="78279" y="161159"/>
                </a:lnTo>
                <a:lnTo>
                  <a:pt x="46227" y="147955"/>
                </a:lnTo>
                <a:lnTo>
                  <a:pt x="46227" y="135382"/>
                </a:lnTo>
                <a:lnTo>
                  <a:pt x="87375" y="121920"/>
                </a:lnTo>
                <a:lnTo>
                  <a:pt x="138110" y="121920"/>
                </a:lnTo>
                <a:lnTo>
                  <a:pt x="134365" y="117983"/>
                </a:lnTo>
                <a:lnTo>
                  <a:pt x="96043" y="107322"/>
                </a:lnTo>
                <a:lnTo>
                  <a:pt x="87375" y="107061"/>
                </a:lnTo>
                <a:close/>
              </a:path>
              <a:path w="643254" h="177800">
                <a:moveTo>
                  <a:pt x="138110" y="121920"/>
                </a:moveTo>
                <a:lnTo>
                  <a:pt x="87375" y="121920"/>
                </a:lnTo>
                <a:lnTo>
                  <a:pt x="96303" y="122251"/>
                </a:lnTo>
                <a:lnTo>
                  <a:pt x="104219" y="123237"/>
                </a:lnTo>
                <a:lnTo>
                  <a:pt x="128143" y="141732"/>
                </a:lnTo>
                <a:lnTo>
                  <a:pt x="127888" y="147955"/>
                </a:lnTo>
                <a:lnTo>
                  <a:pt x="87375" y="161544"/>
                </a:lnTo>
                <a:lnTo>
                  <a:pt x="138204" y="161544"/>
                </a:lnTo>
                <a:lnTo>
                  <a:pt x="139319" y="160401"/>
                </a:lnTo>
                <a:lnTo>
                  <a:pt x="144272" y="155194"/>
                </a:lnTo>
                <a:lnTo>
                  <a:pt x="146812" y="148971"/>
                </a:lnTo>
                <a:lnTo>
                  <a:pt x="146812" y="134493"/>
                </a:lnTo>
                <a:lnTo>
                  <a:pt x="144272" y="128270"/>
                </a:lnTo>
                <a:lnTo>
                  <a:pt x="139319" y="123190"/>
                </a:lnTo>
                <a:lnTo>
                  <a:pt x="138110" y="121920"/>
                </a:lnTo>
                <a:close/>
              </a:path>
              <a:path w="643254" h="177800">
                <a:moveTo>
                  <a:pt x="253619" y="116332"/>
                </a:moveTo>
                <a:lnTo>
                  <a:pt x="235204" y="116332"/>
                </a:lnTo>
                <a:lnTo>
                  <a:pt x="235204" y="177292"/>
                </a:lnTo>
                <a:lnTo>
                  <a:pt x="253619" y="177292"/>
                </a:lnTo>
                <a:lnTo>
                  <a:pt x="253619" y="116332"/>
                </a:lnTo>
                <a:close/>
              </a:path>
              <a:path w="643254" h="177800">
                <a:moveTo>
                  <a:pt x="326136" y="100711"/>
                </a:moveTo>
                <a:lnTo>
                  <a:pt x="163830" y="100711"/>
                </a:lnTo>
                <a:lnTo>
                  <a:pt x="163830" y="116332"/>
                </a:lnTo>
                <a:lnTo>
                  <a:pt x="326136" y="116332"/>
                </a:lnTo>
                <a:lnTo>
                  <a:pt x="326136" y="100711"/>
                </a:lnTo>
                <a:close/>
              </a:path>
              <a:path w="643254" h="177800">
                <a:moveTo>
                  <a:pt x="244475" y="6731"/>
                </a:moveTo>
                <a:lnTo>
                  <a:pt x="204787" y="14198"/>
                </a:lnTo>
                <a:lnTo>
                  <a:pt x="181483" y="37973"/>
                </a:lnTo>
                <a:lnTo>
                  <a:pt x="181483" y="54102"/>
                </a:lnTo>
                <a:lnTo>
                  <a:pt x="211455" y="80264"/>
                </a:lnTo>
                <a:lnTo>
                  <a:pt x="244475" y="85090"/>
                </a:lnTo>
                <a:lnTo>
                  <a:pt x="253617" y="84782"/>
                </a:lnTo>
                <a:lnTo>
                  <a:pt x="295282" y="70994"/>
                </a:lnTo>
                <a:lnTo>
                  <a:pt x="296227" y="70104"/>
                </a:lnTo>
                <a:lnTo>
                  <a:pt x="235712" y="70104"/>
                </a:lnTo>
                <a:lnTo>
                  <a:pt x="227964" y="69088"/>
                </a:lnTo>
                <a:lnTo>
                  <a:pt x="214884" y="65278"/>
                </a:lnTo>
                <a:lnTo>
                  <a:pt x="209804" y="62484"/>
                </a:lnTo>
                <a:lnTo>
                  <a:pt x="206248" y="58928"/>
                </a:lnTo>
                <a:lnTo>
                  <a:pt x="202564" y="55372"/>
                </a:lnTo>
                <a:lnTo>
                  <a:pt x="200787" y="51054"/>
                </a:lnTo>
                <a:lnTo>
                  <a:pt x="200787" y="41021"/>
                </a:lnTo>
                <a:lnTo>
                  <a:pt x="202564" y="36703"/>
                </a:lnTo>
                <a:lnTo>
                  <a:pt x="206248" y="33147"/>
                </a:lnTo>
                <a:lnTo>
                  <a:pt x="209804" y="29591"/>
                </a:lnTo>
                <a:lnTo>
                  <a:pt x="244475" y="21717"/>
                </a:lnTo>
                <a:lnTo>
                  <a:pt x="296024" y="21717"/>
                </a:lnTo>
                <a:lnTo>
                  <a:pt x="295282" y="21004"/>
                </a:lnTo>
                <a:lnTo>
                  <a:pt x="253617" y="7038"/>
                </a:lnTo>
                <a:lnTo>
                  <a:pt x="244475" y="6731"/>
                </a:lnTo>
                <a:close/>
              </a:path>
              <a:path w="643254" h="177800">
                <a:moveTo>
                  <a:pt x="296024" y="21717"/>
                </a:moveTo>
                <a:lnTo>
                  <a:pt x="244475" y="21717"/>
                </a:lnTo>
                <a:lnTo>
                  <a:pt x="253364" y="21844"/>
                </a:lnTo>
                <a:lnTo>
                  <a:pt x="261112" y="22860"/>
                </a:lnTo>
                <a:lnTo>
                  <a:pt x="288417" y="41021"/>
                </a:lnTo>
                <a:lnTo>
                  <a:pt x="288417" y="51054"/>
                </a:lnTo>
                <a:lnTo>
                  <a:pt x="253364" y="70104"/>
                </a:lnTo>
                <a:lnTo>
                  <a:pt x="296227" y="70104"/>
                </a:lnTo>
                <a:lnTo>
                  <a:pt x="299593" y="66929"/>
                </a:lnTo>
                <a:lnTo>
                  <a:pt x="304926" y="61087"/>
                </a:lnTo>
                <a:lnTo>
                  <a:pt x="307594" y="54102"/>
                </a:lnTo>
                <a:lnTo>
                  <a:pt x="307594" y="37973"/>
                </a:lnTo>
                <a:lnTo>
                  <a:pt x="304926" y="30988"/>
                </a:lnTo>
                <a:lnTo>
                  <a:pt x="299593" y="25146"/>
                </a:lnTo>
                <a:lnTo>
                  <a:pt x="296024" y="21717"/>
                </a:lnTo>
                <a:close/>
              </a:path>
              <a:path w="643254" h="177800">
                <a:moveTo>
                  <a:pt x="432435" y="19050"/>
                </a:moveTo>
                <a:lnTo>
                  <a:pt x="389255" y="19050"/>
                </a:lnTo>
                <a:lnTo>
                  <a:pt x="389255" y="34417"/>
                </a:lnTo>
                <a:lnTo>
                  <a:pt x="414782" y="34417"/>
                </a:lnTo>
                <a:lnTo>
                  <a:pt x="414327" y="43874"/>
                </a:lnTo>
                <a:lnTo>
                  <a:pt x="406368" y="89566"/>
                </a:lnTo>
                <a:lnTo>
                  <a:pt x="385365" y="131508"/>
                </a:lnTo>
                <a:lnTo>
                  <a:pt x="379222" y="139319"/>
                </a:lnTo>
                <a:lnTo>
                  <a:pt x="394208" y="149606"/>
                </a:lnTo>
                <a:lnTo>
                  <a:pt x="418592" y="108585"/>
                </a:lnTo>
                <a:lnTo>
                  <a:pt x="429768" y="64262"/>
                </a:lnTo>
                <a:lnTo>
                  <a:pt x="432339" y="30311"/>
                </a:lnTo>
                <a:lnTo>
                  <a:pt x="432435" y="19050"/>
                </a:lnTo>
                <a:close/>
              </a:path>
              <a:path w="643254" h="177800">
                <a:moveTo>
                  <a:pt x="383539" y="19050"/>
                </a:moveTo>
                <a:lnTo>
                  <a:pt x="334899" y="19050"/>
                </a:lnTo>
                <a:lnTo>
                  <a:pt x="334899" y="34417"/>
                </a:lnTo>
                <a:lnTo>
                  <a:pt x="365760" y="34417"/>
                </a:lnTo>
                <a:lnTo>
                  <a:pt x="365113" y="43180"/>
                </a:lnTo>
                <a:lnTo>
                  <a:pt x="356092" y="84153"/>
                </a:lnTo>
                <a:lnTo>
                  <a:pt x="334641" y="120673"/>
                </a:lnTo>
                <a:lnTo>
                  <a:pt x="328549" y="127508"/>
                </a:lnTo>
                <a:lnTo>
                  <a:pt x="343408" y="137922"/>
                </a:lnTo>
                <a:lnTo>
                  <a:pt x="368046" y="101727"/>
                </a:lnTo>
                <a:lnTo>
                  <a:pt x="380238" y="61976"/>
                </a:lnTo>
                <a:lnTo>
                  <a:pt x="383399" y="30025"/>
                </a:lnTo>
                <a:lnTo>
                  <a:pt x="383539" y="19050"/>
                </a:lnTo>
                <a:close/>
              </a:path>
              <a:path w="643254" h="177800">
                <a:moveTo>
                  <a:pt x="471043" y="0"/>
                </a:moveTo>
                <a:lnTo>
                  <a:pt x="452247" y="0"/>
                </a:lnTo>
                <a:lnTo>
                  <a:pt x="452247" y="177292"/>
                </a:lnTo>
                <a:lnTo>
                  <a:pt x="471043" y="177292"/>
                </a:lnTo>
                <a:lnTo>
                  <a:pt x="471043" y="87503"/>
                </a:lnTo>
                <a:lnTo>
                  <a:pt x="496697" y="87503"/>
                </a:lnTo>
                <a:lnTo>
                  <a:pt x="496697" y="72009"/>
                </a:lnTo>
                <a:lnTo>
                  <a:pt x="471043" y="72009"/>
                </a:lnTo>
                <a:lnTo>
                  <a:pt x="471043" y="0"/>
                </a:lnTo>
                <a:close/>
              </a:path>
              <a:path w="643254" h="177800">
                <a:moveTo>
                  <a:pt x="561467" y="33401"/>
                </a:moveTo>
                <a:lnTo>
                  <a:pt x="542544" y="33401"/>
                </a:lnTo>
                <a:lnTo>
                  <a:pt x="542544" y="52197"/>
                </a:lnTo>
                <a:lnTo>
                  <a:pt x="542071" y="59961"/>
                </a:lnTo>
                <a:lnTo>
                  <a:pt x="529113" y="97218"/>
                </a:lnTo>
                <a:lnTo>
                  <a:pt x="502380" y="125057"/>
                </a:lnTo>
                <a:lnTo>
                  <a:pt x="495808" y="128651"/>
                </a:lnTo>
                <a:lnTo>
                  <a:pt x="506730" y="143510"/>
                </a:lnTo>
                <a:lnTo>
                  <a:pt x="539658" y="112936"/>
                </a:lnTo>
                <a:lnTo>
                  <a:pt x="552196" y="86487"/>
                </a:lnTo>
                <a:lnTo>
                  <a:pt x="569869" y="86487"/>
                </a:lnTo>
                <a:lnTo>
                  <a:pt x="561467" y="52197"/>
                </a:lnTo>
                <a:lnTo>
                  <a:pt x="561467" y="33401"/>
                </a:lnTo>
                <a:close/>
              </a:path>
              <a:path w="643254" h="177800">
                <a:moveTo>
                  <a:pt x="569869" y="86487"/>
                </a:moveTo>
                <a:lnTo>
                  <a:pt x="552196" y="86487"/>
                </a:lnTo>
                <a:lnTo>
                  <a:pt x="555694" y="95251"/>
                </a:lnTo>
                <a:lnTo>
                  <a:pt x="583136" y="130206"/>
                </a:lnTo>
                <a:lnTo>
                  <a:pt x="597915" y="138938"/>
                </a:lnTo>
                <a:lnTo>
                  <a:pt x="608202" y="124333"/>
                </a:lnTo>
                <a:lnTo>
                  <a:pt x="601537" y="120973"/>
                </a:lnTo>
                <a:lnTo>
                  <a:pt x="595264" y="116982"/>
                </a:lnTo>
                <a:lnTo>
                  <a:pt x="570801" y="88487"/>
                </a:lnTo>
                <a:lnTo>
                  <a:pt x="569869" y="86487"/>
                </a:lnTo>
                <a:close/>
              </a:path>
              <a:path w="643254" h="177800">
                <a:moveTo>
                  <a:pt x="601852" y="17780"/>
                </a:moveTo>
                <a:lnTo>
                  <a:pt x="501904" y="17780"/>
                </a:lnTo>
                <a:lnTo>
                  <a:pt x="501904" y="33401"/>
                </a:lnTo>
                <a:lnTo>
                  <a:pt x="601852" y="33401"/>
                </a:lnTo>
                <a:lnTo>
                  <a:pt x="601852" y="17780"/>
                </a:lnTo>
                <a:close/>
              </a:path>
              <a:path w="643254" h="177800">
                <a:moveTo>
                  <a:pt x="90297" y="12827"/>
                </a:moveTo>
                <a:lnTo>
                  <a:pt x="9144" y="12827"/>
                </a:lnTo>
                <a:lnTo>
                  <a:pt x="9144" y="28321"/>
                </a:lnTo>
                <a:lnTo>
                  <a:pt x="69850" y="28321"/>
                </a:lnTo>
                <a:lnTo>
                  <a:pt x="67637" y="38750"/>
                </a:lnTo>
                <a:lnTo>
                  <a:pt x="39665" y="73705"/>
                </a:lnTo>
                <a:lnTo>
                  <a:pt x="0" y="91440"/>
                </a:lnTo>
                <a:lnTo>
                  <a:pt x="7493" y="106045"/>
                </a:lnTo>
                <a:lnTo>
                  <a:pt x="45569" y="89953"/>
                </a:lnTo>
                <a:lnTo>
                  <a:pt x="78972" y="56820"/>
                </a:lnTo>
                <a:lnTo>
                  <a:pt x="83947" y="46482"/>
                </a:lnTo>
                <a:lnTo>
                  <a:pt x="145669" y="46482"/>
                </a:lnTo>
                <a:lnTo>
                  <a:pt x="145669" y="31623"/>
                </a:lnTo>
                <a:lnTo>
                  <a:pt x="88519" y="31623"/>
                </a:lnTo>
                <a:lnTo>
                  <a:pt x="89535" y="25654"/>
                </a:lnTo>
                <a:lnTo>
                  <a:pt x="89788" y="22479"/>
                </a:lnTo>
                <a:lnTo>
                  <a:pt x="90170" y="19304"/>
                </a:lnTo>
                <a:lnTo>
                  <a:pt x="90297" y="12827"/>
                </a:lnTo>
                <a:close/>
              </a:path>
              <a:path w="643254" h="177800">
                <a:moveTo>
                  <a:pt x="145669" y="46482"/>
                </a:moveTo>
                <a:lnTo>
                  <a:pt x="126873" y="46482"/>
                </a:lnTo>
                <a:lnTo>
                  <a:pt x="126873" y="68072"/>
                </a:lnTo>
                <a:lnTo>
                  <a:pt x="82169" y="68072"/>
                </a:lnTo>
                <a:lnTo>
                  <a:pt x="82169" y="83566"/>
                </a:lnTo>
                <a:lnTo>
                  <a:pt x="126873" y="83566"/>
                </a:lnTo>
                <a:lnTo>
                  <a:pt x="126873" y="105156"/>
                </a:lnTo>
                <a:lnTo>
                  <a:pt x="145669" y="105156"/>
                </a:lnTo>
                <a:lnTo>
                  <a:pt x="145669" y="46482"/>
                </a:lnTo>
                <a:close/>
              </a:path>
              <a:path w="643254" h="177800">
                <a:moveTo>
                  <a:pt x="145669" y="254"/>
                </a:moveTo>
                <a:lnTo>
                  <a:pt x="126873" y="254"/>
                </a:lnTo>
                <a:lnTo>
                  <a:pt x="126873" y="31623"/>
                </a:lnTo>
                <a:lnTo>
                  <a:pt x="145669" y="31623"/>
                </a:lnTo>
                <a:lnTo>
                  <a:pt x="145669" y="254"/>
                </a:lnTo>
                <a:close/>
              </a:path>
              <a:path w="643254" h="177800">
                <a:moveTo>
                  <a:pt x="643127" y="0"/>
                </a:moveTo>
                <a:lnTo>
                  <a:pt x="624332" y="0"/>
                </a:lnTo>
                <a:lnTo>
                  <a:pt x="624332" y="177292"/>
                </a:lnTo>
                <a:lnTo>
                  <a:pt x="643127" y="177292"/>
                </a:lnTo>
                <a:lnTo>
                  <a:pt x="64312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13578" y="3620008"/>
            <a:ext cx="320040" cy="179070"/>
          </a:xfrm>
          <a:custGeom>
            <a:avLst/>
            <a:gdLst/>
            <a:ahLst/>
            <a:cxnLst/>
            <a:rect l="l" t="t" r="r" b="b"/>
            <a:pathLst>
              <a:path w="320039" h="179070">
                <a:moveTo>
                  <a:pt x="140716" y="129286"/>
                </a:moveTo>
                <a:lnTo>
                  <a:pt x="22098" y="129286"/>
                </a:lnTo>
                <a:lnTo>
                  <a:pt x="22098" y="143891"/>
                </a:lnTo>
                <a:lnTo>
                  <a:pt x="121920" y="143891"/>
                </a:lnTo>
                <a:lnTo>
                  <a:pt x="121920" y="178689"/>
                </a:lnTo>
                <a:lnTo>
                  <a:pt x="140716" y="178689"/>
                </a:lnTo>
                <a:lnTo>
                  <a:pt x="140716" y="129286"/>
                </a:lnTo>
                <a:close/>
              </a:path>
              <a:path w="320039" h="179070">
                <a:moveTo>
                  <a:pt x="64135" y="36576"/>
                </a:moveTo>
                <a:lnTo>
                  <a:pt x="46990" y="36576"/>
                </a:lnTo>
                <a:lnTo>
                  <a:pt x="39624" y="37592"/>
                </a:lnTo>
                <a:lnTo>
                  <a:pt x="33274" y="39751"/>
                </a:lnTo>
                <a:lnTo>
                  <a:pt x="26924" y="41783"/>
                </a:lnTo>
                <a:lnTo>
                  <a:pt x="22098" y="44831"/>
                </a:lnTo>
                <a:lnTo>
                  <a:pt x="15112" y="52578"/>
                </a:lnTo>
                <a:lnTo>
                  <a:pt x="13462" y="57277"/>
                </a:lnTo>
                <a:lnTo>
                  <a:pt x="13588" y="70231"/>
                </a:lnTo>
                <a:lnTo>
                  <a:pt x="46228" y="88646"/>
                </a:lnTo>
                <a:lnTo>
                  <a:pt x="46228" y="100584"/>
                </a:lnTo>
                <a:lnTo>
                  <a:pt x="37973" y="100838"/>
                </a:lnTo>
                <a:lnTo>
                  <a:pt x="22098" y="101092"/>
                </a:lnTo>
                <a:lnTo>
                  <a:pt x="14224" y="101092"/>
                </a:lnTo>
                <a:lnTo>
                  <a:pt x="6858" y="101219"/>
                </a:lnTo>
                <a:lnTo>
                  <a:pt x="16" y="101219"/>
                </a:lnTo>
                <a:lnTo>
                  <a:pt x="1905" y="116205"/>
                </a:lnTo>
                <a:lnTo>
                  <a:pt x="45579" y="115689"/>
                </a:lnTo>
                <a:lnTo>
                  <a:pt x="84282" y="113184"/>
                </a:lnTo>
                <a:lnTo>
                  <a:pt x="113411" y="109220"/>
                </a:lnTo>
                <a:lnTo>
                  <a:pt x="112429" y="101219"/>
                </a:lnTo>
                <a:lnTo>
                  <a:pt x="6858" y="101219"/>
                </a:lnTo>
                <a:lnTo>
                  <a:pt x="0" y="101092"/>
                </a:lnTo>
                <a:lnTo>
                  <a:pt x="112414" y="101092"/>
                </a:lnTo>
                <a:lnTo>
                  <a:pt x="112273" y="99949"/>
                </a:lnTo>
                <a:lnTo>
                  <a:pt x="65150" y="99949"/>
                </a:lnTo>
                <a:lnTo>
                  <a:pt x="65150" y="88646"/>
                </a:lnTo>
                <a:lnTo>
                  <a:pt x="75184" y="87503"/>
                </a:lnTo>
                <a:lnTo>
                  <a:pt x="83185" y="84709"/>
                </a:lnTo>
                <a:lnTo>
                  <a:pt x="88900" y="80264"/>
                </a:lnTo>
                <a:lnTo>
                  <a:pt x="93907" y="76454"/>
                </a:lnTo>
                <a:lnTo>
                  <a:pt x="55625" y="76454"/>
                </a:lnTo>
                <a:lnTo>
                  <a:pt x="47879" y="76327"/>
                </a:lnTo>
                <a:lnTo>
                  <a:pt x="41910" y="75184"/>
                </a:lnTo>
                <a:lnTo>
                  <a:pt x="37719" y="72644"/>
                </a:lnTo>
                <a:lnTo>
                  <a:pt x="33400" y="70231"/>
                </a:lnTo>
                <a:lnTo>
                  <a:pt x="31369" y="66929"/>
                </a:lnTo>
                <a:lnTo>
                  <a:pt x="31369" y="58420"/>
                </a:lnTo>
                <a:lnTo>
                  <a:pt x="33400" y="55118"/>
                </a:lnTo>
                <a:lnTo>
                  <a:pt x="37719" y="52832"/>
                </a:lnTo>
                <a:lnTo>
                  <a:pt x="41910" y="50546"/>
                </a:lnTo>
                <a:lnTo>
                  <a:pt x="47879" y="49403"/>
                </a:lnTo>
                <a:lnTo>
                  <a:pt x="93027" y="49403"/>
                </a:lnTo>
                <a:lnTo>
                  <a:pt x="89026" y="44831"/>
                </a:lnTo>
                <a:lnTo>
                  <a:pt x="84074" y="41783"/>
                </a:lnTo>
                <a:lnTo>
                  <a:pt x="77724" y="39751"/>
                </a:lnTo>
                <a:lnTo>
                  <a:pt x="71500" y="37592"/>
                </a:lnTo>
                <a:lnTo>
                  <a:pt x="64135" y="36576"/>
                </a:lnTo>
                <a:close/>
              </a:path>
              <a:path w="320039" h="179070">
                <a:moveTo>
                  <a:pt x="111760" y="95758"/>
                </a:moveTo>
                <a:lnTo>
                  <a:pt x="73025" y="99568"/>
                </a:lnTo>
                <a:lnTo>
                  <a:pt x="65150" y="99949"/>
                </a:lnTo>
                <a:lnTo>
                  <a:pt x="112273" y="99949"/>
                </a:lnTo>
                <a:lnTo>
                  <a:pt x="111760" y="95758"/>
                </a:lnTo>
                <a:close/>
              </a:path>
              <a:path w="320039" h="179070">
                <a:moveTo>
                  <a:pt x="93027" y="49403"/>
                </a:moveTo>
                <a:lnTo>
                  <a:pt x="63119" y="49403"/>
                </a:lnTo>
                <a:lnTo>
                  <a:pt x="69087" y="50546"/>
                </a:lnTo>
                <a:lnTo>
                  <a:pt x="77470" y="55118"/>
                </a:lnTo>
                <a:lnTo>
                  <a:pt x="79629" y="58420"/>
                </a:lnTo>
                <a:lnTo>
                  <a:pt x="79629" y="66929"/>
                </a:lnTo>
                <a:lnTo>
                  <a:pt x="77470" y="70231"/>
                </a:lnTo>
                <a:lnTo>
                  <a:pt x="73279" y="72644"/>
                </a:lnTo>
                <a:lnTo>
                  <a:pt x="69087" y="75184"/>
                </a:lnTo>
                <a:lnTo>
                  <a:pt x="63119" y="76327"/>
                </a:lnTo>
                <a:lnTo>
                  <a:pt x="55625" y="76454"/>
                </a:lnTo>
                <a:lnTo>
                  <a:pt x="93907" y="76454"/>
                </a:lnTo>
                <a:lnTo>
                  <a:pt x="94742" y="75819"/>
                </a:lnTo>
                <a:lnTo>
                  <a:pt x="97662" y="69977"/>
                </a:lnTo>
                <a:lnTo>
                  <a:pt x="97716" y="66929"/>
                </a:lnTo>
                <a:lnTo>
                  <a:pt x="97662" y="57277"/>
                </a:lnTo>
                <a:lnTo>
                  <a:pt x="95885" y="52578"/>
                </a:lnTo>
                <a:lnTo>
                  <a:pt x="93027" y="49403"/>
                </a:lnTo>
                <a:close/>
              </a:path>
              <a:path w="320039" h="179070">
                <a:moveTo>
                  <a:pt x="63119" y="49403"/>
                </a:moveTo>
                <a:lnTo>
                  <a:pt x="47879" y="49403"/>
                </a:lnTo>
                <a:lnTo>
                  <a:pt x="55625" y="49530"/>
                </a:lnTo>
                <a:lnTo>
                  <a:pt x="63119" y="49403"/>
                </a:lnTo>
                <a:close/>
              </a:path>
              <a:path w="320039" h="179070">
                <a:moveTo>
                  <a:pt x="239775" y="22733"/>
                </a:moveTo>
                <a:lnTo>
                  <a:pt x="173228" y="22733"/>
                </a:lnTo>
                <a:lnTo>
                  <a:pt x="173228" y="136144"/>
                </a:lnTo>
                <a:lnTo>
                  <a:pt x="193675" y="136144"/>
                </a:lnTo>
                <a:lnTo>
                  <a:pt x="201549" y="136017"/>
                </a:lnTo>
                <a:lnTo>
                  <a:pt x="208787" y="135636"/>
                </a:lnTo>
                <a:lnTo>
                  <a:pt x="216154" y="135382"/>
                </a:lnTo>
                <a:lnTo>
                  <a:pt x="223138" y="134874"/>
                </a:lnTo>
                <a:lnTo>
                  <a:pt x="236600" y="133350"/>
                </a:lnTo>
                <a:lnTo>
                  <a:pt x="243586" y="132334"/>
                </a:lnTo>
                <a:lnTo>
                  <a:pt x="250571" y="130810"/>
                </a:lnTo>
                <a:lnTo>
                  <a:pt x="249601" y="120142"/>
                </a:lnTo>
                <a:lnTo>
                  <a:pt x="192024" y="120142"/>
                </a:lnTo>
                <a:lnTo>
                  <a:pt x="192024" y="37973"/>
                </a:lnTo>
                <a:lnTo>
                  <a:pt x="239775" y="37973"/>
                </a:lnTo>
                <a:lnTo>
                  <a:pt x="239775" y="22733"/>
                </a:lnTo>
                <a:close/>
              </a:path>
              <a:path w="320039" h="179070">
                <a:moveTo>
                  <a:pt x="249174" y="115443"/>
                </a:moveTo>
                <a:lnTo>
                  <a:pt x="207438" y="119856"/>
                </a:lnTo>
                <a:lnTo>
                  <a:pt x="192024" y="120142"/>
                </a:lnTo>
                <a:lnTo>
                  <a:pt x="249601" y="120142"/>
                </a:lnTo>
                <a:lnTo>
                  <a:pt x="249174" y="115443"/>
                </a:lnTo>
                <a:close/>
              </a:path>
              <a:path w="320039" h="179070">
                <a:moveTo>
                  <a:pt x="140716" y="1651"/>
                </a:moveTo>
                <a:lnTo>
                  <a:pt x="121920" y="1651"/>
                </a:lnTo>
                <a:lnTo>
                  <a:pt x="121920" y="120904"/>
                </a:lnTo>
                <a:lnTo>
                  <a:pt x="140716" y="120904"/>
                </a:lnTo>
                <a:lnTo>
                  <a:pt x="140716" y="69723"/>
                </a:lnTo>
                <a:lnTo>
                  <a:pt x="165988" y="69723"/>
                </a:lnTo>
                <a:lnTo>
                  <a:pt x="165988" y="54229"/>
                </a:lnTo>
                <a:lnTo>
                  <a:pt x="140716" y="54229"/>
                </a:lnTo>
                <a:lnTo>
                  <a:pt x="140716" y="1651"/>
                </a:lnTo>
                <a:close/>
              </a:path>
              <a:path w="320039" h="179070">
                <a:moveTo>
                  <a:pt x="319532" y="87122"/>
                </a:moveTo>
                <a:lnTo>
                  <a:pt x="301498" y="87122"/>
                </a:lnTo>
                <a:lnTo>
                  <a:pt x="301498" y="178689"/>
                </a:lnTo>
                <a:lnTo>
                  <a:pt x="319532" y="178689"/>
                </a:lnTo>
                <a:lnTo>
                  <a:pt x="319532" y="87122"/>
                </a:lnTo>
                <a:close/>
              </a:path>
              <a:path w="320039" h="179070">
                <a:moveTo>
                  <a:pt x="278511" y="4953"/>
                </a:moveTo>
                <a:lnTo>
                  <a:pt x="261238" y="4953"/>
                </a:lnTo>
                <a:lnTo>
                  <a:pt x="261238" y="169672"/>
                </a:lnTo>
                <a:lnTo>
                  <a:pt x="278511" y="169672"/>
                </a:lnTo>
                <a:lnTo>
                  <a:pt x="278511" y="87122"/>
                </a:lnTo>
                <a:lnTo>
                  <a:pt x="319532" y="87122"/>
                </a:lnTo>
                <a:lnTo>
                  <a:pt x="319532" y="71628"/>
                </a:lnTo>
                <a:lnTo>
                  <a:pt x="278511" y="71628"/>
                </a:lnTo>
                <a:lnTo>
                  <a:pt x="278511" y="4953"/>
                </a:lnTo>
                <a:close/>
              </a:path>
              <a:path w="320039" h="179070">
                <a:moveTo>
                  <a:pt x="319532" y="1397"/>
                </a:moveTo>
                <a:lnTo>
                  <a:pt x="301498" y="1397"/>
                </a:lnTo>
                <a:lnTo>
                  <a:pt x="301498" y="71628"/>
                </a:lnTo>
                <a:lnTo>
                  <a:pt x="319532" y="71628"/>
                </a:lnTo>
                <a:lnTo>
                  <a:pt x="319532" y="1397"/>
                </a:lnTo>
                <a:close/>
              </a:path>
              <a:path w="320039" h="179070">
                <a:moveTo>
                  <a:pt x="106807" y="16637"/>
                </a:moveTo>
                <a:lnTo>
                  <a:pt x="4572" y="16637"/>
                </a:lnTo>
                <a:lnTo>
                  <a:pt x="4572" y="30734"/>
                </a:lnTo>
                <a:lnTo>
                  <a:pt x="106807" y="30734"/>
                </a:lnTo>
                <a:lnTo>
                  <a:pt x="106807" y="16637"/>
                </a:lnTo>
                <a:close/>
              </a:path>
              <a:path w="320039" h="179070">
                <a:moveTo>
                  <a:pt x="65150" y="0"/>
                </a:moveTo>
                <a:lnTo>
                  <a:pt x="46228" y="0"/>
                </a:lnTo>
                <a:lnTo>
                  <a:pt x="46228" y="16637"/>
                </a:lnTo>
                <a:lnTo>
                  <a:pt x="65150" y="16637"/>
                </a:lnTo>
                <a:lnTo>
                  <a:pt x="651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70860" y="3425952"/>
            <a:ext cx="438912" cy="27584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6353555" y="5234940"/>
            <a:ext cx="5461000" cy="1355090"/>
            <a:chOff x="6353555" y="5234940"/>
            <a:chExt cx="5461000" cy="1355090"/>
          </a:xfrm>
        </p:grpSpPr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5049" y="5236357"/>
              <a:ext cx="5459028" cy="13535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53555" y="5234940"/>
              <a:ext cx="5393436" cy="1287780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627532" y="4930266"/>
            <a:ext cx="1234440" cy="223520"/>
            <a:chOff x="627532" y="4930266"/>
            <a:chExt cx="1234440" cy="223520"/>
          </a:xfrm>
        </p:grpSpPr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532" y="4983225"/>
              <a:ext cx="132156" cy="13208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00265" y="4930266"/>
              <a:ext cx="1061720" cy="223520"/>
            </a:xfrm>
            <a:custGeom>
              <a:avLst/>
              <a:gdLst/>
              <a:ahLst/>
              <a:cxnLst/>
              <a:rect l="l" t="t" r="r" b="b"/>
              <a:pathLst>
                <a:path w="1061720" h="223520">
                  <a:moveTo>
                    <a:pt x="986370" y="137794"/>
                  </a:moveTo>
                  <a:lnTo>
                    <a:pt x="946111" y="142747"/>
                  </a:lnTo>
                  <a:lnTo>
                    <a:pt x="914107" y="163448"/>
                  </a:lnTo>
                  <a:lnTo>
                    <a:pt x="911059" y="171195"/>
                  </a:lnTo>
                  <a:lnTo>
                    <a:pt x="911059" y="189229"/>
                  </a:lnTo>
                  <a:lnTo>
                    <a:pt x="946111" y="217423"/>
                  </a:lnTo>
                  <a:lnTo>
                    <a:pt x="986370" y="222249"/>
                  </a:lnTo>
                  <a:lnTo>
                    <a:pt x="997735" y="221960"/>
                  </a:lnTo>
                  <a:lnTo>
                    <a:pt x="1041600" y="211391"/>
                  </a:lnTo>
                  <a:lnTo>
                    <a:pt x="1051970" y="203580"/>
                  </a:lnTo>
                  <a:lnTo>
                    <a:pt x="986370" y="203580"/>
                  </a:lnTo>
                  <a:lnTo>
                    <a:pt x="974774" y="203199"/>
                  </a:lnTo>
                  <a:lnTo>
                    <a:pt x="934554" y="187705"/>
                  </a:lnTo>
                  <a:lnTo>
                    <a:pt x="934554" y="172465"/>
                  </a:lnTo>
                  <a:lnTo>
                    <a:pt x="974774" y="156539"/>
                  </a:lnTo>
                  <a:lnTo>
                    <a:pt x="986370" y="156082"/>
                  </a:lnTo>
                  <a:lnTo>
                    <a:pt x="1051267" y="156082"/>
                  </a:lnTo>
                  <a:lnTo>
                    <a:pt x="1047563" y="152749"/>
                  </a:lnTo>
                  <a:lnTo>
                    <a:pt x="1008230" y="139033"/>
                  </a:lnTo>
                  <a:lnTo>
                    <a:pt x="997735" y="138104"/>
                  </a:lnTo>
                  <a:lnTo>
                    <a:pt x="986370" y="137794"/>
                  </a:lnTo>
                  <a:close/>
                </a:path>
                <a:path w="1061720" h="223520">
                  <a:moveTo>
                    <a:pt x="1051267" y="156082"/>
                  </a:moveTo>
                  <a:lnTo>
                    <a:pt x="986370" y="156082"/>
                  </a:lnTo>
                  <a:lnTo>
                    <a:pt x="998041" y="156539"/>
                  </a:lnTo>
                  <a:lnTo>
                    <a:pt x="1008294" y="157733"/>
                  </a:lnTo>
                  <a:lnTo>
                    <a:pt x="1038440" y="180212"/>
                  </a:lnTo>
                  <a:lnTo>
                    <a:pt x="1038186" y="187705"/>
                  </a:lnTo>
                  <a:lnTo>
                    <a:pt x="998041" y="203199"/>
                  </a:lnTo>
                  <a:lnTo>
                    <a:pt x="986370" y="203580"/>
                  </a:lnTo>
                  <a:lnTo>
                    <a:pt x="1051970" y="203580"/>
                  </a:lnTo>
                  <a:lnTo>
                    <a:pt x="1052537" y="203072"/>
                  </a:lnTo>
                  <a:lnTo>
                    <a:pt x="1058633" y="196849"/>
                  </a:lnTo>
                  <a:lnTo>
                    <a:pt x="1061681" y="189229"/>
                  </a:lnTo>
                  <a:lnTo>
                    <a:pt x="1061681" y="171195"/>
                  </a:lnTo>
                  <a:lnTo>
                    <a:pt x="1058633" y="163448"/>
                  </a:lnTo>
                  <a:lnTo>
                    <a:pt x="1052537" y="157225"/>
                  </a:lnTo>
                  <a:lnTo>
                    <a:pt x="1051267" y="156082"/>
                  </a:lnTo>
                  <a:close/>
                </a:path>
                <a:path w="1061720" h="223520">
                  <a:moveTo>
                    <a:pt x="759040" y="135762"/>
                  </a:moveTo>
                  <a:lnTo>
                    <a:pt x="719162" y="140842"/>
                  </a:lnTo>
                  <a:lnTo>
                    <a:pt x="687285" y="162051"/>
                  </a:lnTo>
                  <a:lnTo>
                    <a:pt x="684237" y="169798"/>
                  </a:lnTo>
                  <a:lnTo>
                    <a:pt x="684237" y="188086"/>
                  </a:lnTo>
                  <a:lnTo>
                    <a:pt x="719162" y="217169"/>
                  </a:lnTo>
                  <a:lnTo>
                    <a:pt x="759040" y="222249"/>
                  </a:lnTo>
                  <a:lnTo>
                    <a:pt x="770068" y="221938"/>
                  </a:lnTo>
                  <a:lnTo>
                    <a:pt x="812968" y="210994"/>
                  </a:lnTo>
                  <a:lnTo>
                    <a:pt x="822847" y="203326"/>
                  </a:lnTo>
                  <a:lnTo>
                    <a:pt x="759040" y="203326"/>
                  </a:lnTo>
                  <a:lnTo>
                    <a:pt x="747517" y="202924"/>
                  </a:lnTo>
                  <a:lnTo>
                    <a:pt x="707605" y="186689"/>
                  </a:lnTo>
                  <a:lnTo>
                    <a:pt x="707605" y="171195"/>
                  </a:lnTo>
                  <a:lnTo>
                    <a:pt x="747517" y="155249"/>
                  </a:lnTo>
                  <a:lnTo>
                    <a:pt x="759040" y="154939"/>
                  </a:lnTo>
                  <a:lnTo>
                    <a:pt x="823112" y="154939"/>
                  </a:lnTo>
                  <a:lnTo>
                    <a:pt x="818859" y="151076"/>
                  </a:lnTo>
                  <a:lnTo>
                    <a:pt x="780297" y="137064"/>
                  </a:lnTo>
                  <a:lnTo>
                    <a:pt x="770068" y="136092"/>
                  </a:lnTo>
                  <a:lnTo>
                    <a:pt x="759040" y="135762"/>
                  </a:lnTo>
                  <a:close/>
                </a:path>
                <a:path w="1061720" h="223520">
                  <a:moveTo>
                    <a:pt x="823112" y="154939"/>
                  </a:moveTo>
                  <a:lnTo>
                    <a:pt x="759040" y="154939"/>
                  </a:lnTo>
                  <a:lnTo>
                    <a:pt x="770304" y="155249"/>
                  </a:lnTo>
                  <a:lnTo>
                    <a:pt x="780281" y="156368"/>
                  </a:lnTo>
                  <a:lnTo>
                    <a:pt x="810221" y="178942"/>
                  </a:lnTo>
                  <a:lnTo>
                    <a:pt x="809967" y="186689"/>
                  </a:lnTo>
                  <a:lnTo>
                    <a:pt x="770304" y="202924"/>
                  </a:lnTo>
                  <a:lnTo>
                    <a:pt x="759040" y="203326"/>
                  </a:lnTo>
                  <a:lnTo>
                    <a:pt x="822847" y="203326"/>
                  </a:lnTo>
                  <a:lnTo>
                    <a:pt x="823810" y="202437"/>
                  </a:lnTo>
                  <a:lnTo>
                    <a:pt x="829779" y="195960"/>
                  </a:lnTo>
                  <a:lnTo>
                    <a:pt x="832827" y="188086"/>
                  </a:lnTo>
                  <a:lnTo>
                    <a:pt x="832827" y="169798"/>
                  </a:lnTo>
                  <a:lnTo>
                    <a:pt x="829779" y="162051"/>
                  </a:lnTo>
                  <a:lnTo>
                    <a:pt x="823810" y="155574"/>
                  </a:lnTo>
                  <a:lnTo>
                    <a:pt x="823112" y="154939"/>
                  </a:lnTo>
                  <a:close/>
                </a:path>
                <a:path w="1061720" h="223520">
                  <a:moveTo>
                    <a:pt x="253009" y="18668"/>
                  </a:moveTo>
                  <a:lnTo>
                    <a:pt x="229400" y="18668"/>
                  </a:lnTo>
                  <a:lnTo>
                    <a:pt x="229400" y="169798"/>
                  </a:lnTo>
                  <a:lnTo>
                    <a:pt x="336270" y="169798"/>
                  </a:lnTo>
                  <a:lnTo>
                    <a:pt x="336270" y="150367"/>
                  </a:lnTo>
                  <a:lnTo>
                    <a:pt x="253009" y="150367"/>
                  </a:lnTo>
                  <a:lnTo>
                    <a:pt x="253009" y="94487"/>
                  </a:lnTo>
                  <a:lnTo>
                    <a:pt x="336270" y="94487"/>
                  </a:lnTo>
                  <a:lnTo>
                    <a:pt x="336270" y="75818"/>
                  </a:lnTo>
                  <a:lnTo>
                    <a:pt x="253009" y="75818"/>
                  </a:lnTo>
                  <a:lnTo>
                    <a:pt x="253009" y="18668"/>
                  </a:lnTo>
                  <a:close/>
                </a:path>
                <a:path w="1061720" h="223520">
                  <a:moveTo>
                    <a:pt x="336270" y="94487"/>
                  </a:moveTo>
                  <a:lnTo>
                    <a:pt x="312902" y="94487"/>
                  </a:lnTo>
                  <a:lnTo>
                    <a:pt x="312902" y="150367"/>
                  </a:lnTo>
                  <a:lnTo>
                    <a:pt x="336270" y="150367"/>
                  </a:lnTo>
                  <a:lnTo>
                    <a:pt x="336270" y="94487"/>
                  </a:lnTo>
                  <a:close/>
                </a:path>
                <a:path w="1061720" h="223520">
                  <a:moveTo>
                    <a:pt x="336270" y="18668"/>
                  </a:moveTo>
                  <a:lnTo>
                    <a:pt x="312902" y="18668"/>
                  </a:lnTo>
                  <a:lnTo>
                    <a:pt x="312902" y="75818"/>
                  </a:lnTo>
                  <a:lnTo>
                    <a:pt x="336270" y="75818"/>
                  </a:lnTo>
                  <a:lnTo>
                    <a:pt x="336270" y="18668"/>
                  </a:lnTo>
                  <a:close/>
                </a:path>
                <a:path w="1061720" h="223520">
                  <a:moveTo>
                    <a:pt x="144398" y="139953"/>
                  </a:moveTo>
                  <a:lnTo>
                    <a:pt x="122034" y="139953"/>
                  </a:lnTo>
                  <a:lnTo>
                    <a:pt x="122034" y="211835"/>
                  </a:lnTo>
                  <a:lnTo>
                    <a:pt x="144398" y="211835"/>
                  </a:lnTo>
                  <a:lnTo>
                    <a:pt x="144398" y="139953"/>
                  </a:lnTo>
                  <a:close/>
                </a:path>
                <a:path w="1061720" h="223520">
                  <a:moveTo>
                    <a:pt x="47967" y="17906"/>
                  </a:moveTo>
                  <a:lnTo>
                    <a:pt x="13073" y="38957"/>
                  </a:lnTo>
                  <a:lnTo>
                    <a:pt x="402" y="84576"/>
                  </a:lnTo>
                  <a:lnTo>
                    <a:pt x="0" y="96265"/>
                  </a:lnTo>
                  <a:lnTo>
                    <a:pt x="402" y="107955"/>
                  </a:lnTo>
                  <a:lnTo>
                    <a:pt x="9216" y="146385"/>
                  </a:lnTo>
                  <a:lnTo>
                    <a:pt x="40897" y="174156"/>
                  </a:lnTo>
                  <a:lnTo>
                    <a:pt x="47967" y="174751"/>
                  </a:lnTo>
                  <a:lnTo>
                    <a:pt x="54909" y="174182"/>
                  </a:lnTo>
                  <a:lnTo>
                    <a:pt x="83837" y="152399"/>
                  </a:lnTo>
                  <a:lnTo>
                    <a:pt x="47967" y="152399"/>
                  </a:lnTo>
                  <a:lnTo>
                    <a:pt x="39687" y="152272"/>
                  </a:lnTo>
                  <a:lnTo>
                    <a:pt x="22096" y="108914"/>
                  </a:lnTo>
                  <a:lnTo>
                    <a:pt x="21615" y="96265"/>
                  </a:lnTo>
                  <a:lnTo>
                    <a:pt x="22096" y="83599"/>
                  </a:lnTo>
                  <a:lnTo>
                    <a:pt x="33248" y="45084"/>
                  </a:lnTo>
                  <a:lnTo>
                    <a:pt x="47967" y="40004"/>
                  </a:lnTo>
                  <a:lnTo>
                    <a:pt x="83733" y="40004"/>
                  </a:lnTo>
                  <a:lnTo>
                    <a:pt x="82465" y="37782"/>
                  </a:lnTo>
                  <a:lnTo>
                    <a:pt x="54901" y="18476"/>
                  </a:lnTo>
                  <a:lnTo>
                    <a:pt x="47967" y="17906"/>
                  </a:lnTo>
                  <a:close/>
                </a:path>
                <a:path w="1061720" h="223520">
                  <a:moveTo>
                    <a:pt x="83733" y="40004"/>
                  </a:moveTo>
                  <a:lnTo>
                    <a:pt x="47967" y="40004"/>
                  </a:lnTo>
                  <a:lnTo>
                    <a:pt x="56261" y="40131"/>
                  </a:lnTo>
                  <a:lnTo>
                    <a:pt x="62788" y="45084"/>
                  </a:lnTo>
                  <a:lnTo>
                    <a:pt x="74298" y="83599"/>
                  </a:lnTo>
                  <a:lnTo>
                    <a:pt x="74803" y="96265"/>
                  </a:lnTo>
                  <a:lnTo>
                    <a:pt x="74298" y="108914"/>
                  </a:lnTo>
                  <a:lnTo>
                    <a:pt x="62788" y="147319"/>
                  </a:lnTo>
                  <a:lnTo>
                    <a:pt x="47967" y="152399"/>
                  </a:lnTo>
                  <a:lnTo>
                    <a:pt x="83837" y="152399"/>
                  </a:lnTo>
                  <a:lnTo>
                    <a:pt x="86408" y="147839"/>
                  </a:lnTo>
                  <a:lnTo>
                    <a:pt x="89725" y="139953"/>
                  </a:lnTo>
                  <a:lnTo>
                    <a:pt x="144398" y="139953"/>
                  </a:lnTo>
                  <a:lnTo>
                    <a:pt x="144398" y="120522"/>
                  </a:lnTo>
                  <a:lnTo>
                    <a:pt x="94691" y="120522"/>
                  </a:lnTo>
                  <a:lnTo>
                    <a:pt x="95250" y="116839"/>
                  </a:lnTo>
                  <a:lnTo>
                    <a:pt x="95681" y="112902"/>
                  </a:lnTo>
                  <a:lnTo>
                    <a:pt x="96278" y="104774"/>
                  </a:lnTo>
                  <a:lnTo>
                    <a:pt x="96431" y="100583"/>
                  </a:lnTo>
                  <a:lnTo>
                    <a:pt x="96405" y="87375"/>
                  </a:lnTo>
                  <a:lnTo>
                    <a:pt x="95834" y="79247"/>
                  </a:lnTo>
                  <a:lnTo>
                    <a:pt x="94691" y="71627"/>
                  </a:lnTo>
                  <a:lnTo>
                    <a:pt x="144398" y="71627"/>
                  </a:lnTo>
                  <a:lnTo>
                    <a:pt x="144398" y="52450"/>
                  </a:lnTo>
                  <a:lnTo>
                    <a:pt x="89725" y="52450"/>
                  </a:lnTo>
                  <a:lnTo>
                    <a:pt x="86377" y="44640"/>
                  </a:lnTo>
                  <a:lnTo>
                    <a:pt x="83733" y="40004"/>
                  </a:lnTo>
                  <a:close/>
                </a:path>
                <a:path w="1061720" h="223520">
                  <a:moveTo>
                    <a:pt x="144398" y="71627"/>
                  </a:moveTo>
                  <a:lnTo>
                    <a:pt x="122034" y="71627"/>
                  </a:lnTo>
                  <a:lnTo>
                    <a:pt x="122034" y="120522"/>
                  </a:lnTo>
                  <a:lnTo>
                    <a:pt x="144398" y="120522"/>
                  </a:lnTo>
                  <a:lnTo>
                    <a:pt x="144398" y="71627"/>
                  </a:lnTo>
                  <a:close/>
                </a:path>
                <a:path w="1061720" h="223520">
                  <a:moveTo>
                    <a:pt x="144398" y="4317"/>
                  </a:moveTo>
                  <a:lnTo>
                    <a:pt x="122034" y="4317"/>
                  </a:lnTo>
                  <a:lnTo>
                    <a:pt x="122034" y="52450"/>
                  </a:lnTo>
                  <a:lnTo>
                    <a:pt x="144398" y="52450"/>
                  </a:lnTo>
                  <a:lnTo>
                    <a:pt x="144398" y="4317"/>
                  </a:lnTo>
                  <a:close/>
                </a:path>
                <a:path w="1061720" h="223520">
                  <a:moveTo>
                    <a:pt x="550760" y="19684"/>
                  </a:moveTo>
                  <a:lnTo>
                    <a:pt x="445871" y="19684"/>
                  </a:lnTo>
                  <a:lnTo>
                    <a:pt x="445871" y="170052"/>
                  </a:lnTo>
                  <a:lnTo>
                    <a:pt x="463765" y="170052"/>
                  </a:lnTo>
                  <a:lnTo>
                    <a:pt x="483403" y="169941"/>
                  </a:lnTo>
                  <a:lnTo>
                    <a:pt x="527257" y="168098"/>
                  </a:lnTo>
                  <a:lnTo>
                    <a:pt x="568921" y="163067"/>
                  </a:lnTo>
                  <a:lnTo>
                    <a:pt x="567468" y="150875"/>
                  </a:lnTo>
                  <a:lnTo>
                    <a:pt x="469722" y="150875"/>
                  </a:lnTo>
                  <a:lnTo>
                    <a:pt x="469722" y="100964"/>
                  </a:lnTo>
                  <a:lnTo>
                    <a:pt x="546315" y="100964"/>
                  </a:lnTo>
                  <a:lnTo>
                    <a:pt x="546315" y="82041"/>
                  </a:lnTo>
                  <a:lnTo>
                    <a:pt x="469722" y="82041"/>
                  </a:lnTo>
                  <a:lnTo>
                    <a:pt x="469722" y="39115"/>
                  </a:lnTo>
                  <a:lnTo>
                    <a:pt x="550760" y="39115"/>
                  </a:lnTo>
                  <a:lnTo>
                    <a:pt x="550760" y="19684"/>
                  </a:lnTo>
                  <a:close/>
                </a:path>
                <a:path w="1061720" h="223520">
                  <a:moveTo>
                    <a:pt x="566635" y="143890"/>
                  </a:moveTo>
                  <a:lnTo>
                    <a:pt x="527726" y="148776"/>
                  </a:lnTo>
                  <a:lnTo>
                    <a:pt x="487560" y="150701"/>
                  </a:lnTo>
                  <a:lnTo>
                    <a:pt x="469722" y="150875"/>
                  </a:lnTo>
                  <a:lnTo>
                    <a:pt x="567468" y="150875"/>
                  </a:lnTo>
                  <a:lnTo>
                    <a:pt x="566635" y="143890"/>
                  </a:lnTo>
                  <a:close/>
                </a:path>
                <a:path w="1061720" h="223520">
                  <a:moveTo>
                    <a:pt x="764755" y="16382"/>
                  </a:moveTo>
                  <a:lnTo>
                    <a:pt x="665314" y="16382"/>
                  </a:lnTo>
                  <a:lnTo>
                    <a:pt x="665314" y="115315"/>
                  </a:lnTo>
                  <a:lnTo>
                    <a:pt x="694516" y="115345"/>
                  </a:lnTo>
                  <a:lnTo>
                    <a:pt x="724877" y="114934"/>
                  </a:lnTo>
                  <a:lnTo>
                    <a:pt x="765398" y="111918"/>
                  </a:lnTo>
                  <a:lnTo>
                    <a:pt x="787615" y="108203"/>
                  </a:lnTo>
                  <a:lnTo>
                    <a:pt x="786192" y="96265"/>
                  </a:lnTo>
                  <a:lnTo>
                    <a:pt x="688682" y="96265"/>
                  </a:lnTo>
                  <a:lnTo>
                    <a:pt x="688682" y="35559"/>
                  </a:lnTo>
                  <a:lnTo>
                    <a:pt x="764755" y="35559"/>
                  </a:lnTo>
                  <a:lnTo>
                    <a:pt x="764755" y="16382"/>
                  </a:lnTo>
                  <a:close/>
                </a:path>
                <a:path w="1061720" h="223520">
                  <a:moveTo>
                    <a:pt x="785329" y="89026"/>
                  </a:moveTo>
                  <a:lnTo>
                    <a:pt x="742943" y="94726"/>
                  </a:lnTo>
                  <a:lnTo>
                    <a:pt x="688682" y="96265"/>
                  </a:lnTo>
                  <a:lnTo>
                    <a:pt x="786192" y="96265"/>
                  </a:lnTo>
                  <a:lnTo>
                    <a:pt x="785329" y="89026"/>
                  </a:lnTo>
                  <a:close/>
                </a:path>
                <a:path w="1061720" h="223520">
                  <a:moveTo>
                    <a:pt x="1061046" y="0"/>
                  </a:moveTo>
                  <a:lnTo>
                    <a:pt x="1037424" y="0"/>
                  </a:lnTo>
                  <a:lnTo>
                    <a:pt x="1037424" y="45211"/>
                  </a:lnTo>
                  <a:lnTo>
                    <a:pt x="990434" y="45211"/>
                  </a:lnTo>
                  <a:lnTo>
                    <a:pt x="990434" y="64642"/>
                  </a:lnTo>
                  <a:lnTo>
                    <a:pt x="1037424" y="64642"/>
                  </a:lnTo>
                  <a:lnTo>
                    <a:pt x="1037424" y="131571"/>
                  </a:lnTo>
                  <a:lnTo>
                    <a:pt x="1061046" y="131571"/>
                  </a:lnTo>
                  <a:lnTo>
                    <a:pt x="1061046" y="0"/>
                  </a:lnTo>
                  <a:close/>
                </a:path>
                <a:path w="1061720" h="223520">
                  <a:moveTo>
                    <a:pt x="954366" y="12445"/>
                  </a:moveTo>
                  <a:lnTo>
                    <a:pt x="930998" y="12445"/>
                  </a:lnTo>
                  <a:lnTo>
                    <a:pt x="930998" y="34289"/>
                  </a:lnTo>
                  <a:lnTo>
                    <a:pt x="930498" y="42626"/>
                  </a:lnTo>
                  <a:lnTo>
                    <a:pt x="916028" y="80025"/>
                  </a:lnTo>
                  <a:lnTo>
                    <a:pt x="883157" y="106221"/>
                  </a:lnTo>
                  <a:lnTo>
                    <a:pt x="874610" y="109600"/>
                  </a:lnTo>
                  <a:lnTo>
                    <a:pt x="887310" y="128523"/>
                  </a:lnTo>
                  <a:lnTo>
                    <a:pt x="921600" y="106933"/>
                  </a:lnTo>
                  <a:lnTo>
                    <a:pt x="943190" y="73659"/>
                  </a:lnTo>
                  <a:lnTo>
                    <a:pt x="967065" y="73659"/>
                  </a:lnTo>
                  <a:lnTo>
                    <a:pt x="954413" y="34289"/>
                  </a:lnTo>
                  <a:lnTo>
                    <a:pt x="954366" y="12445"/>
                  </a:lnTo>
                  <a:close/>
                </a:path>
                <a:path w="1061720" h="223520">
                  <a:moveTo>
                    <a:pt x="967065" y="73659"/>
                  </a:moveTo>
                  <a:lnTo>
                    <a:pt x="943190" y="73659"/>
                  </a:lnTo>
                  <a:lnTo>
                    <a:pt x="947191" y="81758"/>
                  </a:lnTo>
                  <a:lnTo>
                    <a:pt x="978242" y="113696"/>
                  </a:lnTo>
                  <a:lnTo>
                    <a:pt x="995387" y="121792"/>
                  </a:lnTo>
                  <a:lnTo>
                    <a:pt x="1008341" y="103377"/>
                  </a:lnTo>
                  <a:lnTo>
                    <a:pt x="1000172" y="100306"/>
                  </a:lnTo>
                  <a:lnTo>
                    <a:pt x="992609" y="96615"/>
                  </a:lnTo>
                  <a:lnTo>
                    <a:pt x="985642" y="92305"/>
                  </a:lnTo>
                  <a:lnTo>
                    <a:pt x="979258" y="87375"/>
                  </a:lnTo>
                  <a:lnTo>
                    <a:pt x="973613" y="81922"/>
                  </a:lnTo>
                  <a:lnTo>
                    <a:pt x="968670" y="76041"/>
                  </a:lnTo>
                  <a:lnTo>
                    <a:pt x="967065" y="73659"/>
                  </a:lnTo>
                  <a:close/>
                </a:path>
                <a:path w="1061720" h="223520">
                  <a:moveTo>
                    <a:pt x="831049" y="0"/>
                  </a:moveTo>
                  <a:lnTo>
                    <a:pt x="807300" y="0"/>
                  </a:lnTo>
                  <a:lnTo>
                    <a:pt x="807300" y="131571"/>
                  </a:lnTo>
                  <a:lnTo>
                    <a:pt x="831049" y="131571"/>
                  </a:lnTo>
                  <a:lnTo>
                    <a:pt x="831049" y="75818"/>
                  </a:lnTo>
                  <a:lnTo>
                    <a:pt x="863180" y="75818"/>
                  </a:lnTo>
                  <a:lnTo>
                    <a:pt x="863180" y="56514"/>
                  </a:lnTo>
                  <a:lnTo>
                    <a:pt x="831049" y="56514"/>
                  </a:lnTo>
                  <a:lnTo>
                    <a:pt x="831049" y="0"/>
                  </a:lnTo>
                  <a:close/>
                </a:path>
                <a:path w="1061720" h="223520">
                  <a:moveTo>
                    <a:pt x="609942" y="0"/>
                  </a:moveTo>
                  <a:lnTo>
                    <a:pt x="586320" y="0"/>
                  </a:lnTo>
                  <a:lnTo>
                    <a:pt x="586320" y="222757"/>
                  </a:lnTo>
                  <a:lnTo>
                    <a:pt x="609942" y="222757"/>
                  </a:lnTo>
                  <a:lnTo>
                    <a:pt x="609942" y="107695"/>
                  </a:lnTo>
                  <a:lnTo>
                    <a:pt x="645756" y="107695"/>
                  </a:lnTo>
                  <a:lnTo>
                    <a:pt x="645756" y="87756"/>
                  </a:lnTo>
                  <a:lnTo>
                    <a:pt x="609942" y="87756"/>
                  </a:lnTo>
                  <a:lnTo>
                    <a:pt x="609942" y="0"/>
                  </a:lnTo>
                  <a:close/>
                </a:path>
                <a:path w="1061720" h="223520">
                  <a:moveTo>
                    <a:pt x="401383" y="0"/>
                  </a:moveTo>
                  <a:lnTo>
                    <a:pt x="377774" y="0"/>
                  </a:lnTo>
                  <a:lnTo>
                    <a:pt x="377774" y="223265"/>
                  </a:lnTo>
                  <a:lnTo>
                    <a:pt x="401383" y="223265"/>
                  </a:lnTo>
                  <a:lnTo>
                    <a:pt x="401383" y="0"/>
                  </a:lnTo>
                  <a:close/>
                </a:path>
                <a:path w="1061720" h="223520">
                  <a:moveTo>
                    <a:pt x="189141" y="0"/>
                  </a:moveTo>
                  <a:lnTo>
                    <a:pt x="166522" y="0"/>
                  </a:lnTo>
                  <a:lnTo>
                    <a:pt x="166522" y="222757"/>
                  </a:lnTo>
                  <a:lnTo>
                    <a:pt x="189141" y="222757"/>
                  </a:lnTo>
                  <a:lnTo>
                    <a:pt x="18914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1951482" y="4930266"/>
            <a:ext cx="429259" cy="222885"/>
          </a:xfrm>
          <a:custGeom>
            <a:avLst/>
            <a:gdLst/>
            <a:ahLst/>
            <a:cxnLst/>
            <a:rect l="l" t="t" r="r" b="b"/>
            <a:pathLst>
              <a:path w="429260" h="222885">
                <a:moveTo>
                  <a:pt x="203707" y="175513"/>
                </a:moveTo>
                <a:lnTo>
                  <a:pt x="0" y="175513"/>
                </a:lnTo>
                <a:lnTo>
                  <a:pt x="0" y="194944"/>
                </a:lnTo>
                <a:lnTo>
                  <a:pt x="203707" y="194944"/>
                </a:lnTo>
                <a:lnTo>
                  <a:pt x="203707" y="175513"/>
                </a:lnTo>
                <a:close/>
              </a:path>
              <a:path w="429260" h="222885">
                <a:moveTo>
                  <a:pt x="113537" y="122808"/>
                </a:moveTo>
                <a:lnTo>
                  <a:pt x="89916" y="122808"/>
                </a:lnTo>
                <a:lnTo>
                  <a:pt x="89916" y="175513"/>
                </a:lnTo>
                <a:lnTo>
                  <a:pt x="113537" y="175513"/>
                </a:lnTo>
                <a:lnTo>
                  <a:pt x="113537" y="122808"/>
                </a:lnTo>
                <a:close/>
              </a:path>
              <a:path w="429260" h="222885">
                <a:moveTo>
                  <a:pt x="113792" y="38607"/>
                </a:moveTo>
                <a:lnTo>
                  <a:pt x="89154" y="38607"/>
                </a:lnTo>
                <a:lnTo>
                  <a:pt x="89154" y="40512"/>
                </a:lnTo>
                <a:lnTo>
                  <a:pt x="88729" y="46898"/>
                </a:lnTo>
                <a:lnTo>
                  <a:pt x="70209" y="81742"/>
                </a:lnTo>
                <a:lnTo>
                  <a:pt x="32132" y="106344"/>
                </a:lnTo>
                <a:lnTo>
                  <a:pt x="9398" y="112648"/>
                </a:lnTo>
                <a:lnTo>
                  <a:pt x="19050" y="131317"/>
                </a:lnTo>
                <a:lnTo>
                  <a:pt x="60838" y="115522"/>
                </a:lnTo>
                <a:lnTo>
                  <a:pt x="93106" y="87487"/>
                </a:lnTo>
                <a:lnTo>
                  <a:pt x="101854" y="73405"/>
                </a:lnTo>
                <a:lnTo>
                  <a:pt x="126064" y="73405"/>
                </a:lnTo>
                <a:lnTo>
                  <a:pt x="113792" y="40512"/>
                </a:lnTo>
                <a:lnTo>
                  <a:pt x="113792" y="38607"/>
                </a:lnTo>
                <a:close/>
              </a:path>
              <a:path w="429260" h="222885">
                <a:moveTo>
                  <a:pt x="126064" y="73405"/>
                </a:moveTo>
                <a:lnTo>
                  <a:pt x="101854" y="73405"/>
                </a:lnTo>
                <a:lnTo>
                  <a:pt x="105960" y="80643"/>
                </a:lnTo>
                <a:lnTo>
                  <a:pt x="135556" y="110235"/>
                </a:lnTo>
                <a:lnTo>
                  <a:pt x="176470" y="128303"/>
                </a:lnTo>
                <a:lnTo>
                  <a:pt x="185419" y="130301"/>
                </a:lnTo>
                <a:lnTo>
                  <a:pt x="194818" y="111632"/>
                </a:lnTo>
                <a:lnTo>
                  <a:pt x="186892" y="110061"/>
                </a:lnTo>
                <a:lnTo>
                  <a:pt x="179133" y="108013"/>
                </a:lnTo>
                <a:lnTo>
                  <a:pt x="144262" y="90951"/>
                </a:lnTo>
                <a:lnTo>
                  <a:pt x="128238" y="76263"/>
                </a:lnTo>
                <a:lnTo>
                  <a:pt x="126064" y="73405"/>
                </a:lnTo>
                <a:close/>
              </a:path>
              <a:path w="429260" h="222885">
                <a:moveTo>
                  <a:pt x="186181" y="19176"/>
                </a:moveTo>
                <a:lnTo>
                  <a:pt x="16891" y="19176"/>
                </a:lnTo>
                <a:lnTo>
                  <a:pt x="16891" y="38607"/>
                </a:lnTo>
                <a:lnTo>
                  <a:pt x="186181" y="38607"/>
                </a:lnTo>
                <a:lnTo>
                  <a:pt x="186181" y="19176"/>
                </a:lnTo>
                <a:close/>
              </a:path>
              <a:path w="429260" h="222885">
                <a:moveTo>
                  <a:pt x="296672" y="18668"/>
                </a:moveTo>
                <a:lnTo>
                  <a:pt x="273050" y="18668"/>
                </a:lnTo>
                <a:lnTo>
                  <a:pt x="273050" y="56768"/>
                </a:lnTo>
                <a:lnTo>
                  <a:pt x="272597" y="67006"/>
                </a:lnTo>
                <a:lnTo>
                  <a:pt x="261909" y="106672"/>
                </a:lnTo>
                <a:lnTo>
                  <a:pt x="239131" y="139838"/>
                </a:lnTo>
                <a:lnTo>
                  <a:pt x="215645" y="156590"/>
                </a:lnTo>
                <a:lnTo>
                  <a:pt x="230378" y="175767"/>
                </a:lnTo>
                <a:lnTo>
                  <a:pt x="263525" y="146938"/>
                </a:lnTo>
                <a:lnTo>
                  <a:pt x="285242" y="104139"/>
                </a:lnTo>
                <a:lnTo>
                  <a:pt x="307285" y="104139"/>
                </a:lnTo>
                <a:lnTo>
                  <a:pt x="297120" y="66625"/>
                </a:lnTo>
                <a:lnTo>
                  <a:pt x="296672" y="56768"/>
                </a:lnTo>
                <a:lnTo>
                  <a:pt x="296672" y="18668"/>
                </a:lnTo>
                <a:close/>
              </a:path>
              <a:path w="429260" h="222885">
                <a:moveTo>
                  <a:pt x="307285" y="104139"/>
                </a:moveTo>
                <a:lnTo>
                  <a:pt x="285242" y="104139"/>
                </a:lnTo>
                <a:lnTo>
                  <a:pt x="289337" y="115143"/>
                </a:lnTo>
                <a:lnTo>
                  <a:pt x="313293" y="152653"/>
                </a:lnTo>
                <a:lnTo>
                  <a:pt x="337947" y="171576"/>
                </a:lnTo>
                <a:lnTo>
                  <a:pt x="352679" y="152653"/>
                </a:lnTo>
                <a:lnTo>
                  <a:pt x="344558" y="148058"/>
                </a:lnTo>
                <a:lnTo>
                  <a:pt x="336962" y="142652"/>
                </a:lnTo>
                <a:lnTo>
                  <a:pt x="312070" y="113410"/>
                </a:lnTo>
                <a:lnTo>
                  <a:pt x="307518" y="104695"/>
                </a:lnTo>
                <a:lnTo>
                  <a:pt x="307285" y="104139"/>
                </a:lnTo>
                <a:close/>
              </a:path>
              <a:path w="429260" h="222885">
                <a:moveTo>
                  <a:pt x="392938" y="0"/>
                </a:moveTo>
                <a:lnTo>
                  <a:pt x="369316" y="0"/>
                </a:lnTo>
                <a:lnTo>
                  <a:pt x="369316" y="222757"/>
                </a:lnTo>
                <a:lnTo>
                  <a:pt x="392938" y="222757"/>
                </a:lnTo>
                <a:lnTo>
                  <a:pt x="392938" y="108838"/>
                </a:lnTo>
                <a:lnTo>
                  <a:pt x="428751" y="108838"/>
                </a:lnTo>
                <a:lnTo>
                  <a:pt x="428751" y="88772"/>
                </a:lnTo>
                <a:lnTo>
                  <a:pt x="392938" y="88772"/>
                </a:lnTo>
                <a:lnTo>
                  <a:pt x="3929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59990" y="4951983"/>
            <a:ext cx="1242060" cy="182880"/>
          </a:xfrm>
          <a:custGeom>
            <a:avLst/>
            <a:gdLst/>
            <a:ahLst/>
            <a:cxnLst/>
            <a:rect l="l" t="t" r="r" b="b"/>
            <a:pathLst>
              <a:path w="1242060" h="182879">
                <a:moveTo>
                  <a:pt x="111633" y="0"/>
                </a:moveTo>
                <a:lnTo>
                  <a:pt x="0" y="0"/>
                </a:lnTo>
                <a:lnTo>
                  <a:pt x="0" y="179832"/>
                </a:lnTo>
                <a:lnTo>
                  <a:pt x="27305" y="179832"/>
                </a:lnTo>
                <a:lnTo>
                  <a:pt x="27305" y="101346"/>
                </a:lnTo>
                <a:lnTo>
                  <a:pt x="103632" y="101346"/>
                </a:lnTo>
                <a:lnTo>
                  <a:pt x="103632" y="77978"/>
                </a:lnTo>
                <a:lnTo>
                  <a:pt x="27305" y="77978"/>
                </a:lnTo>
                <a:lnTo>
                  <a:pt x="27305" y="23495"/>
                </a:lnTo>
                <a:lnTo>
                  <a:pt x="111633" y="23495"/>
                </a:lnTo>
                <a:lnTo>
                  <a:pt x="111633" y="0"/>
                </a:lnTo>
                <a:close/>
              </a:path>
              <a:path w="1242060" h="182879">
                <a:moveTo>
                  <a:pt x="244094" y="118745"/>
                </a:moveTo>
                <a:lnTo>
                  <a:pt x="243967" y="80518"/>
                </a:lnTo>
                <a:lnTo>
                  <a:pt x="220218" y="48641"/>
                </a:lnTo>
                <a:lnTo>
                  <a:pt x="208407" y="45085"/>
                </a:lnTo>
                <a:lnTo>
                  <a:pt x="202311" y="43688"/>
                </a:lnTo>
                <a:lnTo>
                  <a:pt x="196596" y="43180"/>
                </a:lnTo>
                <a:lnTo>
                  <a:pt x="191135" y="43180"/>
                </a:lnTo>
                <a:lnTo>
                  <a:pt x="152527" y="54102"/>
                </a:lnTo>
                <a:lnTo>
                  <a:pt x="136017" y="81661"/>
                </a:lnTo>
                <a:lnTo>
                  <a:pt x="162306" y="81661"/>
                </a:lnTo>
                <a:lnTo>
                  <a:pt x="163703" y="76708"/>
                </a:lnTo>
                <a:lnTo>
                  <a:pt x="166751" y="72517"/>
                </a:lnTo>
                <a:lnTo>
                  <a:pt x="171450" y="69469"/>
                </a:lnTo>
                <a:lnTo>
                  <a:pt x="176022" y="66294"/>
                </a:lnTo>
                <a:lnTo>
                  <a:pt x="182372" y="64643"/>
                </a:lnTo>
                <a:lnTo>
                  <a:pt x="190119" y="64516"/>
                </a:lnTo>
                <a:lnTo>
                  <a:pt x="199263" y="64643"/>
                </a:lnTo>
                <a:lnTo>
                  <a:pt x="206121" y="66802"/>
                </a:lnTo>
                <a:lnTo>
                  <a:pt x="215265" y="75184"/>
                </a:lnTo>
                <a:lnTo>
                  <a:pt x="217551" y="81026"/>
                </a:lnTo>
                <a:lnTo>
                  <a:pt x="217576" y="90170"/>
                </a:lnTo>
                <a:lnTo>
                  <a:pt x="217805" y="99314"/>
                </a:lnTo>
                <a:lnTo>
                  <a:pt x="217805" y="118745"/>
                </a:lnTo>
                <a:lnTo>
                  <a:pt x="217678" y="136652"/>
                </a:lnTo>
                <a:lnTo>
                  <a:pt x="201803" y="157353"/>
                </a:lnTo>
                <a:lnTo>
                  <a:pt x="196596" y="160274"/>
                </a:lnTo>
                <a:lnTo>
                  <a:pt x="190373" y="161671"/>
                </a:lnTo>
                <a:lnTo>
                  <a:pt x="183261" y="161798"/>
                </a:lnTo>
                <a:lnTo>
                  <a:pt x="175641" y="161798"/>
                </a:lnTo>
                <a:lnTo>
                  <a:pt x="169418" y="160020"/>
                </a:lnTo>
                <a:lnTo>
                  <a:pt x="164846" y="156718"/>
                </a:lnTo>
                <a:lnTo>
                  <a:pt x="160147" y="153416"/>
                </a:lnTo>
                <a:lnTo>
                  <a:pt x="157734" y="148590"/>
                </a:lnTo>
                <a:lnTo>
                  <a:pt x="157734" y="135382"/>
                </a:lnTo>
                <a:lnTo>
                  <a:pt x="160274" y="130429"/>
                </a:lnTo>
                <a:lnTo>
                  <a:pt x="170180" y="123571"/>
                </a:lnTo>
                <a:lnTo>
                  <a:pt x="177165" y="121539"/>
                </a:lnTo>
                <a:lnTo>
                  <a:pt x="185928" y="121031"/>
                </a:lnTo>
                <a:lnTo>
                  <a:pt x="217805" y="118745"/>
                </a:lnTo>
                <a:lnTo>
                  <a:pt x="217805" y="99314"/>
                </a:lnTo>
                <a:lnTo>
                  <a:pt x="215519" y="99441"/>
                </a:lnTo>
                <a:lnTo>
                  <a:pt x="212090" y="99568"/>
                </a:lnTo>
                <a:lnTo>
                  <a:pt x="189230" y="100838"/>
                </a:lnTo>
                <a:lnTo>
                  <a:pt x="185293" y="101092"/>
                </a:lnTo>
                <a:lnTo>
                  <a:pt x="182245" y="101346"/>
                </a:lnTo>
                <a:lnTo>
                  <a:pt x="173863" y="101854"/>
                </a:lnTo>
                <a:lnTo>
                  <a:pt x="165989" y="103251"/>
                </a:lnTo>
                <a:lnTo>
                  <a:pt x="158242" y="105791"/>
                </a:lnTo>
                <a:lnTo>
                  <a:pt x="150622" y="108204"/>
                </a:lnTo>
                <a:lnTo>
                  <a:pt x="144399" y="112395"/>
                </a:lnTo>
                <a:lnTo>
                  <a:pt x="139446" y="118110"/>
                </a:lnTo>
                <a:lnTo>
                  <a:pt x="134493" y="123698"/>
                </a:lnTo>
                <a:lnTo>
                  <a:pt x="131953" y="131699"/>
                </a:lnTo>
                <a:lnTo>
                  <a:pt x="131851" y="135382"/>
                </a:lnTo>
                <a:lnTo>
                  <a:pt x="131787" y="148590"/>
                </a:lnTo>
                <a:lnTo>
                  <a:pt x="131889" y="150876"/>
                </a:lnTo>
                <a:lnTo>
                  <a:pt x="160909" y="181229"/>
                </a:lnTo>
                <a:lnTo>
                  <a:pt x="168656" y="182880"/>
                </a:lnTo>
                <a:lnTo>
                  <a:pt x="177292" y="182880"/>
                </a:lnTo>
                <a:lnTo>
                  <a:pt x="184658" y="182753"/>
                </a:lnTo>
                <a:lnTo>
                  <a:pt x="191008" y="181737"/>
                </a:lnTo>
                <a:lnTo>
                  <a:pt x="196342" y="179578"/>
                </a:lnTo>
                <a:lnTo>
                  <a:pt x="201676" y="177546"/>
                </a:lnTo>
                <a:lnTo>
                  <a:pt x="217157" y="161798"/>
                </a:lnTo>
                <a:lnTo>
                  <a:pt x="217297" y="161544"/>
                </a:lnTo>
                <a:lnTo>
                  <a:pt x="218186" y="161544"/>
                </a:lnTo>
                <a:lnTo>
                  <a:pt x="218186" y="179832"/>
                </a:lnTo>
                <a:lnTo>
                  <a:pt x="244094" y="179832"/>
                </a:lnTo>
                <a:lnTo>
                  <a:pt x="244094" y="161544"/>
                </a:lnTo>
                <a:lnTo>
                  <a:pt x="244094" y="118745"/>
                </a:lnTo>
                <a:close/>
              </a:path>
              <a:path w="1242060" h="182879">
                <a:moveTo>
                  <a:pt x="378968" y="131318"/>
                </a:moveTo>
                <a:lnTo>
                  <a:pt x="342011" y="104394"/>
                </a:lnTo>
                <a:lnTo>
                  <a:pt x="313182" y="97663"/>
                </a:lnTo>
                <a:lnTo>
                  <a:pt x="307721" y="95377"/>
                </a:lnTo>
                <a:lnTo>
                  <a:pt x="304419" y="92456"/>
                </a:lnTo>
                <a:lnTo>
                  <a:pt x="300990" y="89662"/>
                </a:lnTo>
                <a:lnTo>
                  <a:pt x="299339" y="86233"/>
                </a:lnTo>
                <a:lnTo>
                  <a:pt x="325374" y="64008"/>
                </a:lnTo>
                <a:lnTo>
                  <a:pt x="332613" y="64135"/>
                </a:lnTo>
                <a:lnTo>
                  <a:pt x="338455" y="65786"/>
                </a:lnTo>
                <a:lnTo>
                  <a:pt x="346964" y="72009"/>
                </a:lnTo>
                <a:lnTo>
                  <a:pt x="349631" y="76327"/>
                </a:lnTo>
                <a:lnTo>
                  <a:pt x="350901" y="81661"/>
                </a:lnTo>
                <a:lnTo>
                  <a:pt x="376555" y="81661"/>
                </a:lnTo>
                <a:lnTo>
                  <a:pt x="374738" y="73355"/>
                </a:lnTo>
                <a:lnTo>
                  <a:pt x="371563" y="65951"/>
                </a:lnTo>
                <a:lnTo>
                  <a:pt x="370205" y="64008"/>
                </a:lnTo>
                <a:lnTo>
                  <a:pt x="367017" y="59448"/>
                </a:lnTo>
                <a:lnTo>
                  <a:pt x="325120" y="43180"/>
                </a:lnTo>
                <a:lnTo>
                  <a:pt x="317474" y="43573"/>
                </a:lnTo>
                <a:lnTo>
                  <a:pt x="275082" y="68580"/>
                </a:lnTo>
                <a:lnTo>
                  <a:pt x="272923" y="75565"/>
                </a:lnTo>
                <a:lnTo>
                  <a:pt x="272923" y="93091"/>
                </a:lnTo>
                <a:lnTo>
                  <a:pt x="309880" y="120777"/>
                </a:lnTo>
                <a:lnTo>
                  <a:pt x="331089" y="125222"/>
                </a:lnTo>
                <a:lnTo>
                  <a:pt x="338074" y="126873"/>
                </a:lnTo>
                <a:lnTo>
                  <a:pt x="343281" y="129032"/>
                </a:lnTo>
                <a:lnTo>
                  <a:pt x="350139" y="134874"/>
                </a:lnTo>
                <a:lnTo>
                  <a:pt x="351790" y="138557"/>
                </a:lnTo>
                <a:lnTo>
                  <a:pt x="351904" y="143129"/>
                </a:lnTo>
                <a:lnTo>
                  <a:pt x="351663" y="148590"/>
                </a:lnTo>
                <a:lnTo>
                  <a:pt x="349123" y="153162"/>
                </a:lnTo>
                <a:lnTo>
                  <a:pt x="344043" y="156337"/>
                </a:lnTo>
                <a:lnTo>
                  <a:pt x="339090" y="159512"/>
                </a:lnTo>
                <a:lnTo>
                  <a:pt x="332232" y="161163"/>
                </a:lnTo>
                <a:lnTo>
                  <a:pt x="323596" y="161290"/>
                </a:lnTo>
                <a:lnTo>
                  <a:pt x="315595" y="161290"/>
                </a:lnTo>
                <a:lnTo>
                  <a:pt x="309372" y="159766"/>
                </a:lnTo>
                <a:lnTo>
                  <a:pt x="304673" y="156718"/>
                </a:lnTo>
                <a:lnTo>
                  <a:pt x="299974" y="153797"/>
                </a:lnTo>
                <a:lnTo>
                  <a:pt x="297180" y="149225"/>
                </a:lnTo>
                <a:lnTo>
                  <a:pt x="296037" y="143129"/>
                </a:lnTo>
                <a:lnTo>
                  <a:pt x="268859" y="143129"/>
                </a:lnTo>
                <a:lnTo>
                  <a:pt x="293103" y="176771"/>
                </a:lnTo>
                <a:lnTo>
                  <a:pt x="323850" y="182626"/>
                </a:lnTo>
                <a:lnTo>
                  <a:pt x="332193" y="182219"/>
                </a:lnTo>
                <a:lnTo>
                  <a:pt x="367919" y="168783"/>
                </a:lnTo>
                <a:lnTo>
                  <a:pt x="373113" y="161290"/>
                </a:lnTo>
                <a:lnTo>
                  <a:pt x="376682" y="156210"/>
                </a:lnTo>
                <a:lnTo>
                  <a:pt x="378790" y="149225"/>
                </a:lnTo>
                <a:lnTo>
                  <a:pt x="378841" y="148590"/>
                </a:lnTo>
                <a:lnTo>
                  <a:pt x="378968" y="131318"/>
                </a:lnTo>
                <a:close/>
              </a:path>
              <a:path w="1242060" h="182879">
                <a:moveTo>
                  <a:pt x="468249" y="157480"/>
                </a:moveTo>
                <a:lnTo>
                  <a:pt x="466344" y="157607"/>
                </a:lnTo>
                <a:lnTo>
                  <a:pt x="464058" y="157861"/>
                </a:lnTo>
                <a:lnTo>
                  <a:pt x="456819" y="158242"/>
                </a:lnTo>
                <a:lnTo>
                  <a:pt x="454787" y="158242"/>
                </a:lnTo>
                <a:lnTo>
                  <a:pt x="450469" y="158369"/>
                </a:lnTo>
                <a:lnTo>
                  <a:pt x="446659" y="157226"/>
                </a:lnTo>
                <a:lnTo>
                  <a:pt x="443611" y="154813"/>
                </a:lnTo>
                <a:lnTo>
                  <a:pt x="440436" y="152400"/>
                </a:lnTo>
                <a:lnTo>
                  <a:pt x="438785" y="147447"/>
                </a:lnTo>
                <a:lnTo>
                  <a:pt x="438658" y="66040"/>
                </a:lnTo>
                <a:lnTo>
                  <a:pt x="466217" y="66040"/>
                </a:lnTo>
                <a:lnTo>
                  <a:pt x="466217" y="44958"/>
                </a:lnTo>
                <a:lnTo>
                  <a:pt x="438658" y="44958"/>
                </a:lnTo>
                <a:lnTo>
                  <a:pt x="438658" y="12573"/>
                </a:lnTo>
                <a:lnTo>
                  <a:pt x="412369" y="12573"/>
                </a:lnTo>
                <a:lnTo>
                  <a:pt x="412369" y="44958"/>
                </a:lnTo>
                <a:lnTo>
                  <a:pt x="392430" y="44958"/>
                </a:lnTo>
                <a:lnTo>
                  <a:pt x="392430" y="66040"/>
                </a:lnTo>
                <a:lnTo>
                  <a:pt x="412369" y="66040"/>
                </a:lnTo>
                <a:lnTo>
                  <a:pt x="412369" y="153797"/>
                </a:lnTo>
                <a:lnTo>
                  <a:pt x="414147" y="160528"/>
                </a:lnTo>
                <a:lnTo>
                  <a:pt x="444500" y="181610"/>
                </a:lnTo>
                <a:lnTo>
                  <a:pt x="455168" y="181610"/>
                </a:lnTo>
                <a:lnTo>
                  <a:pt x="461264" y="181356"/>
                </a:lnTo>
                <a:lnTo>
                  <a:pt x="464058" y="181102"/>
                </a:lnTo>
                <a:lnTo>
                  <a:pt x="466344" y="180848"/>
                </a:lnTo>
                <a:lnTo>
                  <a:pt x="468249" y="180594"/>
                </a:lnTo>
                <a:lnTo>
                  <a:pt x="468249" y="158369"/>
                </a:lnTo>
                <a:lnTo>
                  <a:pt x="468249" y="157480"/>
                </a:lnTo>
                <a:close/>
              </a:path>
              <a:path w="1242060" h="182879">
                <a:moveTo>
                  <a:pt x="571017" y="92456"/>
                </a:moveTo>
                <a:lnTo>
                  <a:pt x="491236" y="92456"/>
                </a:lnTo>
                <a:lnTo>
                  <a:pt x="491236" y="115316"/>
                </a:lnTo>
                <a:lnTo>
                  <a:pt x="571017" y="115316"/>
                </a:lnTo>
                <a:lnTo>
                  <a:pt x="571017" y="92456"/>
                </a:lnTo>
                <a:close/>
              </a:path>
              <a:path w="1242060" h="182879">
                <a:moveTo>
                  <a:pt x="733933" y="0"/>
                </a:moveTo>
                <a:lnTo>
                  <a:pt x="594487" y="0"/>
                </a:lnTo>
                <a:lnTo>
                  <a:pt x="594487" y="23495"/>
                </a:lnTo>
                <a:lnTo>
                  <a:pt x="650748" y="23495"/>
                </a:lnTo>
                <a:lnTo>
                  <a:pt x="650748" y="179832"/>
                </a:lnTo>
                <a:lnTo>
                  <a:pt x="678053" y="179832"/>
                </a:lnTo>
                <a:lnTo>
                  <a:pt x="678053" y="23495"/>
                </a:lnTo>
                <a:lnTo>
                  <a:pt x="733933" y="23495"/>
                </a:lnTo>
                <a:lnTo>
                  <a:pt x="733933" y="0"/>
                </a:lnTo>
                <a:close/>
              </a:path>
              <a:path w="1242060" h="182879">
                <a:moveTo>
                  <a:pt x="830834" y="43434"/>
                </a:moveTo>
                <a:lnTo>
                  <a:pt x="829310" y="43307"/>
                </a:lnTo>
                <a:lnTo>
                  <a:pt x="825373" y="43053"/>
                </a:lnTo>
                <a:lnTo>
                  <a:pt x="823201" y="43053"/>
                </a:lnTo>
                <a:lnTo>
                  <a:pt x="821309" y="42926"/>
                </a:lnTo>
                <a:lnTo>
                  <a:pt x="819658" y="42926"/>
                </a:lnTo>
                <a:lnTo>
                  <a:pt x="811530" y="43053"/>
                </a:lnTo>
                <a:lnTo>
                  <a:pt x="804418" y="45085"/>
                </a:lnTo>
                <a:lnTo>
                  <a:pt x="798322" y="49276"/>
                </a:lnTo>
                <a:lnTo>
                  <a:pt x="792213" y="53340"/>
                </a:lnTo>
                <a:lnTo>
                  <a:pt x="787908" y="59055"/>
                </a:lnTo>
                <a:lnTo>
                  <a:pt x="785368" y="66294"/>
                </a:lnTo>
                <a:lnTo>
                  <a:pt x="783844" y="66294"/>
                </a:lnTo>
                <a:lnTo>
                  <a:pt x="783844" y="44958"/>
                </a:lnTo>
                <a:lnTo>
                  <a:pt x="758190" y="44958"/>
                </a:lnTo>
                <a:lnTo>
                  <a:pt x="758190" y="179832"/>
                </a:lnTo>
                <a:lnTo>
                  <a:pt x="784860" y="179832"/>
                </a:lnTo>
                <a:lnTo>
                  <a:pt x="784987" y="88646"/>
                </a:lnTo>
                <a:lnTo>
                  <a:pt x="788035" y="81407"/>
                </a:lnTo>
                <a:lnTo>
                  <a:pt x="799846" y="70358"/>
                </a:lnTo>
                <a:lnTo>
                  <a:pt x="807453" y="67437"/>
                </a:lnTo>
                <a:lnTo>
                  <a:pt x="816851" y="67310"/>
                </a:lnTo>
                <a:lnTo>
                  <a:pt x="819658" y="67310"/>
                </a:lnTo>
                <a:lnTo>
                  <a:pt x="825119" y="67818"/>
                </a:lnTo>
                <a:lnTo>
                  <a:pt x="827659" y="68199"/>
                </a:lnTo>
                <a:lnTo>
                  <a:pt x="829551" y="68453"/>
                </a:lnTo>
                <a:lnTo>
                  <a:pt x="830834" y="68834"/>
                </a:lnTo>
                <a:lnTo>
                  <a:pt x="830834" y="67310"/>
                </a:lnTo>
                <a:lnTo>
                  <a:pt x="830834" y="66294"/>
                </a:lnTo>
                <a:lnTo>
                  <a:pt x="830834" y="43434"/>
                </a:lnTo>
                <a:close/>
              </a:path>
              <a:path w="1242060" h="182879">
                <a:moveTo>
                  <a:pt x="955802" y="118745"/>
                </a:moveTo>
                <a:lnTo>
                  <a:pt x="955675" y="80518"/>
                </a:lnTo>
                <a:lnTo>
                  <a:pt x="931926" y="48641"/>
                </a:lnTo>
                <a:lnTo>
                  <a:pt x="920115" y="45085"/>
                </a:lnTo>
                <a:lnTo>
                  <a:pt x="914019" y="43688"/>
                </a:lnTo>
                <a:lnTo>
                  <a:pt x="908304" y="43180"/>
                </a:lnTo>
                <a:lnTo>
                  <a:pt x="902843" y="43180"/>
                </a:lnTo>
                <a:lnTo>
                  <a:pt x="864235" y="54102"/>
                </a:lnTo>
                <a:lnTo>
                  <a:pt x="847725" y="81661"/>
                </a:lnTo>
                <a:lnTo>
                  <a:pt x="874014" y="81661"/>
                </a:lnTo>
                <a:lnTo>
                  <a:pt x="875411" y="76708"/>
                </a:lnTo>
                <a:lnTo>
                  <a:pt x="878459" y="72517"/>
                </a:lnTo>
                <a:lnTo>
                  <a:pt x="883158" y="69469"/>
                </a:lnTo>
                <a:lnTo>
                  <a:pt x="887730" y="66294"/>
                </a:lnTo>
                <a:lnTo>
                  <a:pt x="894080" y="64643"/>
                </a:lnTo>
                <a:lnTo>
                  <a:pt x="901827" y="64516"/>
                </a:lnTo>
                <a:lnTo>
                  <a:pt x="910971" y="64643"/>
                </a:lnTo>
                <a:lnTo>
                  <a:pt x="917829" y="66802"/>
                </a:lnTo>
                <a:lnTo>
                  <a:pt x="926973" y="75184"/>
                </a:lnTo>
                <a:lnTo>
                  <a:pt x="929259" y="81026"/>
                </a:lnTo>
                <a:lnTo>
                  <a:pt x="929284" y="90170"/>
                </a:lnTo>
                <a:lnTo>
                  <a:pt x="929513" y="99314"/>
                </a:lnTo>
                <a:lnTo>
                  <a:pt x="929513" y="118745"/>
                </a:lnTo>
                <a:lnTo>
                  <a:pt x="929386" y="136652"/>
                </a:lnTo>
                <a:lnTo>
                  <a:pt x="913511" y="157353"/>
                </a:lnTo>
                <a:lnTo>
                  <a:pt x="908304" y="160274"/>
                </a:lnTo>
                <a:lnTo>
                  <a:pt x="902081" y="161671"/>
                </a:lnTo>
                <a:lnTo>
                  <a:pt x="894969" y="161798"/>
                </a:lnTo>
                <a:lnTo>
                  <a:pt x="887349" y="161798"/>
                </a:lnTo>
                <a:lnTo>
                  <a:pt x="881126" y="160020"/>
                </a:lnTo>
                <a:lnTo>
                  <a:pt x="876554" y="156718"/>
                </a:lnTo>
                <a:lnTo>
                  <a:pt x="871855" y="153416"/>
                </a:lnTo>
                <a:lnTo>
                  <a:pt x="869442" y="148590"/>
                </a:lnTo>
                <a:lnTo>
                  <a:pt x="869391" y="146304"/>
                </a:lnTo>
                <a:lnTo>
                  <a:pt x="869442" y="135382"/>
                </a:lnTo>
                <a:lnTo>
                  <a:pt x="871982" y="130429"/>
                </a:lnTo>
                <a:lnTo>
                  <a:pt x="881888" y="123571"/>
                </a:lnTo>
                <a:lnTo>
                  <a:pt x="888873" y="121539"/>
                </a:lnTo>
                <a:lnTo>
                  <a:pt x="897636" y="121031"/>
                </a:lnTo>
                <a:lnTo>
                  <a:pt x="929513" y="118745"/>
                </a:lnTo>
                <a:lnTo>
                  <a:pt x="929513" y="99314"/>
                </a:lnTo>
                <a:lnTo>
                  <a:pt x="927227" y="99441"/>
                </a:lnTo>
                <a:lnTo>
                  <a:pt x="923798" y="99568"/>
                </a:lnTo>
                <a:lnTo>
                  <a:pt x="900938" y="100838"/>
                </a:lnTo>
                <a:lnTo>
                  <a:pt x="897001" y="101092"/>
                </a:lnTo>
                <a:lnTo>
                  <a:pt x="893953" y="101346"/>
                </a:lnTo>
                <a:lnTo>
                  <a:pt x="885571" y="101854"/>
                </a:lnTo>
                <a:lnTo>
                  <a:pt x="877697" y="103251"/>
                </a:lnTo>
                <a:lnTo>
                  <a:pt x="869950" y="105791"/>
                </a:lnTo>
                <a:lnTo>
                  <a:pt x="862330" y="108204"/>
                </a:lnTo>
                <a:lnTo>
                  <a:pt x="856107" y="112395"/>
                </a:lnTo>
                <a:lnTo>
                  <a:pt x="851154" y="118110"/>
                </a:lnTo>
                <a:lnTo>
                  <a:pt x="846188" y="123698"/>
                </a:lnTo>
                <a:lnTo>
                  <a:pt x="843661" y="131699"/>
                </a:lnTo>
                <a:lnTo>
                  <a:pt x="843559" y="135382"/>
                </a:lnTo>
                <a:lnTo>
                  <a:pt x="843495" y="148590"/>
                </a:lnTo>
                <a:lnTo>
                  <a:pt x="843597" y="150876"/>
                </a:lnTo>
                <a:lnTo>
                  <a:pt x="872617" y="181229"/>
                </a:lnTo>
                <a:lnTo>
                  <a:pt x="880364" y="182880"/>
                </a:lnTo>
                <a:lnTo>
                  <a:pt x="889000" y="182880"/>
                </a:lnTo>
                <a:lnTo>
                  <a:pt x="896366" y="182753"/>
                </a:lnTo>
                <a:lnTo>
                  <a:pt x="902716" y="181737"/>
                </a:lnTo>
                <a:lnTo>
                  <a:pt x="908050" y="179578"/>
                </a:lnTo>
                <a:lnTo>
                  <a:pt x="913384" y="177546"/>
                </a:lnTo>
                <a:lnTo>
                  <a:pt x="928865" y="161798"/>
                </a:lnTo>
                <a:lnTo>
                  <a:pt x="929005" y="161544"/>
                </a:lnTo>
                <a:lnTo>
                  <a:pt x="929894" y="161544"/>
                </a:lnTo>
                <a:lnTo>
                  <a:pt x="929894" y="179832"/>
                </a:lnTo>
                <a:lnTo>
                  <a:pt x="955802" y="179832"/>
                </a:lnTo>
                <a:lnTo>
                  <a:pt x="955802" y="161544"/>
                </a:lnTo>
                <a:lnTo>
                  <a:pt x="955802" y="118745"/>
                </a:lnTo>
                <a:close/>
              </a:path>
              <a:path w="1242060" h="182879">
                <a:moveTo>
                  <a:pt x="1099439" y="88646"/>
                </a:moveTo>
                <a:lnTo>
                  <a:pt x="1098308" y="82016"/>
                </a:lnTo>
                <a:lnTo>
                  <a:pt x="1096467" y="75806"/>
                </a:lnTo>
                <a:lnTo>
                  <a:pt x="1093876" y="70065"/>
                </a:lnTo>
                <a:lnTo>
                  <a:pt x="1090866" y="65278"/>
                </a:lnTo>
                <a:lnTo>
                  <a:pt x="1090549" y="64770"/>
                </a:lnTo>
                <a:lnTo>
                  <a:pt x="1058138" y="44704"/>
                </a:lnTo>
                <a:lnTo>
                  <a:pt x="1043559" y="43180"/>
                </a:lnTo>
                <a:lnTo>
                  <a:pt x="1034262" y="43802"/>
                </a:lnTo>
                <a:lnTo>
                  <a:pt x="997927" y="62661"/>
                </a:lnTo>
                <a:lnTo>
                  <a:pt x="981367" y="102971"/>
                </a:lnTo>
                <a:lnTo>
                  <a:pt x="980821" y="113030"/>
                </a:lnTo>
                <a:lnTo>
                  <a:pt x="981367" y="122936"/>
                </a:lnTo>
                <a:lnTo>
                  <a:pt x="997686" y="163029"/>
                </a:lnTo>
                <a:lnTo>
                  <a:pt x="1034453" y="181991"/>
                </a:lnTo>
                <a:lnTo>
                  <a:pt x="1043940" y="182626"/>
                </a:lnTo>
                <a:lnTo>
                  <a:pt x="1051674" y="182194"/>
                </a:lnTo>
                <a:lnTo>
                  <a:pt x="1091145" y="160020"/>
                </a:lnTo>
                <a:lnTo>
                  <a:pt x="1095502" y="153670"/>
                </a:lnTo>
                <a:lnTo>
                  <a:pt x="1098423" y="145923"/>
                </a:lnTo>
                <a:lnTo>
                  <a:pt x="1099439" y="137160"/>
                </a:lnTo>
                <a:lnTo>
                  <a:pt x="1073531" y="137160"/>
                </a:lnTo>
                <a:lnTo>
                  <a:pt x="1071880" y="144526"/>
                </a:lnTo>
                <a:lnTo>
                  <a:pt x="1068451" y="150114"/>
                </a:lnTo>
                <a:lnTo>
                  <a:pt x="1063117" y="154051"/>
                </a:lnTo>
                <a:lnTo>
                  <a:pt x="1057910" y="157988"/>
                </a:lnTo>
                <a:lnTo>
                  <a:pt x="1051560" y="160020"/>
                </a:lnTo>
                <a:lnTo>
                  <a:pt x="1043940" y="160020"/>
                </a:lnTo>
                <a:lnTo>
                  <a:pt x="1036002" y="159143"/>
                </a:lnTo>
                <a:lnTo>
                  <a:pt x="1008176" y="122872"/>
                </a:lnTo>
                <a:lnTo>
                  <a:pt x="1007491" y="112268"/>
                </a:lnTo>
                <a:lnTo>
                  <a:pt x="1008176" y="101917"/>
                </a:lnTo>
                <a:lnTo>
                  <a:pt x="1029055" y="68580"/>
                </a:lnTo>
                <a:lnTo>
                  <a:pt x="1043940" y="65278"/>
                </a:lnTo>
                <a:lnTo>
                  <a:pt x="1052322" y="65532"/>
                </a:lnTo>
                <a:lnTo>
                  <a:pt x="1059053" y="67818"/>
                </a:lnTo>
                <a:lnTo>
                  <a:pt x="1068959" y="76708"/>
                </a:lnTo>
                <a:lnTo>
                  <a:pt x="1072134" y="82169"/>
                </a:lnTo>
                <a:lnTo>
                  <a:pt x="1073531" y="88646"/>
                </a:lnTo>
                <a:lnTo>
                  <a:pt x="1099439" y="88646"/>
                </a:lnTo>
                <a:close/>
              </a:path>
              <a:path w="1242060" h="182879">
                <a:moveTo>
                  <a:pt x="1241806" y="179832"/>
                </a:moveTo>
                <a:lnTo>
                  <a:pt x="1196009" y="119253"/>
                </a:lnTo>
                <a:lnTo>
                  <a:pt x="1183640" y="102870"/>
                </a:lnTo>
                <a:lnTo>
                  <a:pt x="1184592" y="101854"/>
                </a:lnTo>
                <a:lnTo>
                  <a:pt x="1238123" y="44958"/>
                </a:lnTo>
                <a:lnTo>
                  <a:pt x="1206246" y="44958"/>
                </a:lnTo>
                <a:lnTo>
                  <a:pt x="1152779" y="101854"/>
                </a:lnTo>
                <a:lnTo>
                  <a:pt x="1150620" y="101854"/>
                </a:lnTo>
                <a:lnTo>
                  <a:pt x="1150620" y="0"/>
                </a:lnTo>
                <a:lnTo>
                  <a:pt x="1123950" y="0"/>
                </a:lnTo>
                <a:lnTo>
                  <a:pt x="1123950" y="179832"/>
                </a:lnTo>
                <a:lnTo>
                  <a:pt x="1150620" y="179832"/>
                </a:lnTo>
                <a:lnTo>
                  <a:pt x="1150620" y="131953"/>
                </a:lnTo>
                <a:lnTo>
                  <a:pt x="1163447" y="119253"/>
                </a:lnTo>
                <a:lnTo>
                  <a:pt x="1209294" y="179832"/>
                </a:lnTo>
                <a:lnTo>
                  <a:pt x="1241806" y="1798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74185" y="4928361"/>
            <a:ext cx="648970" cy="224790"/>
          </a:xfrm>
          <a:custGeom>
            <a:avLst/>
            <a:gdLst/>
            <a:ahLst/>
            <a:cxnLst/>
            <a:rect l="l" t="t" r="r" b="b"/>
            <a:pathLst>
              <a:path w="648970" h="224789">
                <a:moveTo>
                  <a:pt x="331977" y="139700"/>
                </a:moveTo>
                <a:lnTo>
                  <a:pt x="291718" y="144652"/>
                </a:lnTo>
                <a:lnTo>
                  <a:pt x="259714" y="165354"/>
                </a:lnTo>
                <a:lnTo>
                  <a:pt x="256666" y="173100"/>
                </a:lnTo>
                <a:lnTo>
                  <a:pt x="256666" y="191135"/>
                </a:lnTo>
                <a:lnTo>
                  <a:pt x="291718" y="219329"/>
                </a:lnTo>
                <a:lnTo>
                  <a:pt x="331977" y="224155"/>
                </a:lnTo>
                <a:lnTo>
                  <a:pt x="343342" y="223865"/>
                </a:lnTo>
                <a:lnTo>
                  <a:pt x="387207" y="213296"/>
                </a:lnTo>
                <a:lnTo>
                  <a:pt x="397577" y="205486"/>
                </a:lnTo>
                <a:lnTo>
                  <a:pt x="331977" y="205486"/>
                </a:lnTo>
                <a:lnTo>
                  <a:pt x="320381" y="205105"/>
                </a:lnTo>
                <a:lnTo>
                  <a:pt x="280162" y="189611"/>
                </a:lnTo>
                <a:lnTo>
                  <a:pt x="280162" y="174370"/>
                </a:lnTo>
                <a:lnTo>
                  <a:pt x="320381" y="158444"/>
                </a:lnTo>
                <a:lnTo>
                  <a:pt x="331977" y="157987"/>
                </a:lnTo>
                <a:lnTo>
                  <a:pt x="396874" y="157987"/>
                </a:lnTo>
                <a:lnTo>
                  <a:pt x="393170" y="154654"/>
                </a:lnTo>
                <a:lnTo>
                  <a:pt x="353837" y="140938"/>
                </a:lnTo>
                <a:lnTo>
                  <a:pt x="343342" y="140009"/>
                </a:lnTo>
                <a:lnTo>
                  <a:pt x="331977" y="139700"/>
                </a:lnTo>
                <a:close/>
              </a:path>
              <a:path w="648970" h="224789">
                <a:moveTo>
                  <a:pt x="396874" y="157987"/>
                </a:moveTo>
                <a:lnTo>
                  <a:pt x="331977" y="157987"/>
                </a:lnTo>
                <a:lnTo>
                  <a:pt x="343648" y="158444"/>
                </a:lnTo>
                <a:lnTo>
                  <a:pt x="353901" y="159638"/>
                </a:lnTo>
                <a:lnTo>
                  <a:pt x="384048" y="182118"/>
                </a:lnTo>
                <a:lnTo>
                  <a:pt x="383793" y="189611"/>
                </a:lnTo>
                <a:lnTo>
                  <a:pt x="343648" y="205105"/>
                </a:lnTo>
                <a:lnTo>
                  <a:pt x="331977" y="205486"/>
                </a:lnTo>
                <a:lnTo>
                  <a:pt x="397577" y="205486"/>
                </a:lnTo>
                <a:lnTo>
                  <a:pt x="398144" y="204977"/>
                </a:lnTo>
                <a:lnTo>
                  <a:pt x="404240" y="198755"/>
                </a:lnTo>
                <a:lnTo>
                  <a:pt x="407288" y="191135"/>
                </a:lnTo>
                <a:lnTo>
                  <a:pt x="407288" y="173100"/>
                </a:lnTo>
                <a:lnTo>
                  <a:pt x="404240" y="165354"/>
                </a:lnTo>
                <a:lnTo>
                  <a:pt x="398144" y="159131"/>
                </a:lnTo>
                <a:lnTo>
                  <a:pt x="396874" y="157987"/>
                </a:lnTo>
                <a:close/>
              </a:path>
              <a:path w="648970" h="224789">
                <a:moveTo>
                  <a:pt x="176656" y="142620"/>
                </a:moveTo>
                <a:lnTo>
                  <a:pt x="29590" y="142620"/>
                </a:lnTo>
                <a:lnTo>
                  <a:pt x="29590" y="159004"/>
                </a:lnTo>
                <a:lnTo>
                  <a:pt x="153288" y="159004"/>
                </a:lnTo>
                <a:lnTo>
                  <a:pt x="153288" y="173989"/>
                </a:lnTo>
                <a:lnTo>
                  <a:pt x="30099" y="173989"/>
                </a:lnTo>
                <a:lnTo>
                  <a:pt x="30099" y="222376"/>
                </a:lnTo>
                <a:lnTo>
                  <a:pt x="184912" y="222376"/>
                </a:lnTo>
                <a:lnTo>
                  <a:pt x="184912" y="205994"/>
                </a:lnTo>
                <a:lnTo>
                  <a:pt x="53721" y="205994"/>
                </a:lnTo>
                <a:lnTo>
                  <a:pt x="53721" y="189102"/>
                </a:lnTo>
                <a:lnTo>
                  <a:pt x="176656" y="189102"/>
                </a:lnTo>
                <a:lnTo>
                  <a:pt x="176656" y="142620"/>
                </a:lnTo>
                <a:close/>
              </a:path>
              <a:path w="648970" h="224789">
                <a:moveTo>
                  <a:pt x="508762" y="58674"/>
                </a:moveTo>
                <a:lnTo>
                  <a:pt x="466598" y="72136"/>
                </a:lnTo>
                <a:lnTo>
                  <a:pt x="455549" y="91948"/>
                </a:lnTo>
                <a:lnTo>
                  <a:pt x="455549" y="100330"/>
                </a:lnTo>
                <a:lnTo>
                  <a:pt x="479774" y="135921"/>
                </a:lnTo>
                <a:lnTo>
                  <a:pt x="496824" y="140588"/>
                </a:lnTo>
                <a:lnTo>
                  <a:pt x="496824" y="163194"/>
                </a:lnTo>
                <a:lnTo>
                  <a:pt x="488892" y="163456"/>
                </a:lnTo>
                <a:lnTo>
                  <a:pt x="465836" y="163956"/>
                </a:lnTo>
                <a:lnTo>
                  <a:pt x="437641" y="163956"/>
                </a:lnTo>
                <a:lnTo>
                  <a:pt x="441451" y="183642"/>
                </a:lnTo>
                <a:lnTo>
                  <a:pt x="483615" y="183261"/>
                </a:lnTo>
                <a:lnTo>
                  <a:pt x="531240" y="180848"/>
                </a:lnTo>
                <a:lnTo>
                  <a:pt x="580136" y="174625"/>
                </a:lnTo>
                <a:lnTo>
                  <a:pt x="579056" y="162306"/>
                </a:lnTo>
                <a:lnTo>
                  <a:pt x="520446" y="162306"/>
                </a:lnTo>
                <a:lnTo>
                  <a:pt x="520446" y="140843"/>
                </a:lnTo>
                <a:lnTo>
                  <a:pt x="554431" y="123189"/>
                </a:lnTo>
                <a:lnTo>
                  <a:pt x="499237" y="123189"/>
                </a:lnTo>
                <a:lnTo>
                  <a:pt x="491743" y="121157"/>
                </a:lnTo>
                <a:lnTo>
                  <a:pt x="486283" y="117093"/>
                </a:lnTo>
                <a:lnTo>
                  <a:pt x="480694" y="113156"/>
                </a:lnTo>
                <a:lnTo>
                  <a:pt x="477774" y="107568"/>
                </a:lnTo>
                <a:lnTo>
                  <a:pt x="477774" y="93218"/>
                </a:lnTo>
                <a:lnTo>
                  <a:pt x="480694" y="87502"/>
                </a:lnTo>
                <a:lnTo>
                  <a:pt x="491743" y="79248"/>
                </a:lnTo>
                <a:lnTo>
                  <a:pt x="499237" y="77088"/>
                </a:lnTo>
                <a:lnTo>
                  <a:pt x="508762" y="76962"/>
                </a:lnTo>
                <a:lnTo>
                  <a:pt x="554373" y="76962"/>
                </a:lnTo>
                <a:lnTo>
                  <a:pt x="550926" y="72136"/>
                </a:lnTo>
                <a:lnTo>
                  <a:pt x="516449" y="59005"/>
                </a:lnTo>
                <a:lnTo>
                  <a:pt x="508762" y="58674"/>
                </a:lnTo>
                <a:close/>
              </a:path>
              <a:path w="648970" h="224789">
                <a:moveTo>
                  <a:pt x="578612" y="157225"/>
                </a:moveTo>
                <a:lnTo>
                  <a:pt x="527855" y="161974"/>
                </a:lnTo>
                <a:lnTo>
                  <a:pt x="520446" y="162306"/>
                </a:lnTo>
                <a:lnTo>
                  <a:pt x="579056" y="162306"/>
                </a:lnTo>
                <a:lnTo>
                  <a:pt x="578612" y="157225"/>
                </a:lnTo>
                <a:close/>
              </a:path>
              <a:path w="648970" h="224789">
                <a:moveTo>
                  <a:pt x="554373" y="76962"/>
                </a:moveTo>
                <a:lnTo>
                  <a:pt x="508762" y="76962"/>
                </a:lnTo>
                <a:lnTo>
                  <a:pt x="518160" y="77088"/>
                </a:lnTo>
                <a:lnTo>
                  <a:pt x="525652" y="79248"/>
                </a:lnTo>
                <a:lnTo>
                  <a:pt x="531240" y="83312"/>
                </a:lnTo>
                <a:lnTo>
                  <a:pt x="536828" y="87502"/>
                </a:lnTo>
                <a:lnTo>
                  <a:pt x="539623" y="93218"/>
                </a:lnTo>
                <a:lnTo>
                  <a:pt x="539876" y="100330"/>
                </a:lnTo>
                <a:lnTo>
                  <a:pt x="539623" y="107568"/>
                </a:lnTo>
                <a:lnTo>
                  <a:pt x="536828" y="113156"/>
                </a:lnTo>
                <a:lnTo>
                  <a:pt x="531240" y="117093"/>
                </a:lnTo>
                <a:lnTo>
                  <a:pt x="525652" y="121157"/>
                </a:lnTo>
                <a:lnTo>
                  <a:pt x="518160" y="123189"/>
                </a:lnTo>
                <a:lnTo>
                  <a:pt x="554431" y="123189"/>
                </a:lnTo>
                <a:lnTo>
                  <a:pt x="555762" y="121636"/>
                </a:lnTo>
                <a:lnTo>
                  <a:pt x="559312" y="115268"/>
                </a:lnTo>
                <a:lnTo>
                  <a:pt x="561550" y="108164"/>
                </a:lnTo>
                <a:lnTo>
                  <a:pt x="562483" y="100330"/>
                </a:lnTo>
                <a:lnTo>
                  <a:pt x="562228" y="91948"/>
                </a:lnTo>
                <a:lnTo>
                  <a:pt x="559942" y="84581"/>
                </a:lnTo>
                <a:lnTo>
                  <a:pt x="555371" y="78358"/>
                </a:lnTo>
                <a:lnTo>
                  <a:pt x="554373" y="76962"/>
                </a:lnTo>
                <a:close/>
              </a:path>
              <a:path w="648970" h="224789">
                <a:moveTo>
                  <a:pt x="69850" y="40767"/>
                </a:moveTo>
                <a:lnTo>
                  <a:pt x="31114" y="48387"/>
                </a:lnTo>
                <a:lnTo>
                  <a:pt x="16890" y="69595"/>
                </a:lnTo>
                <a:lnTo>
                  <a:pt x="16890" y="77977"/>
                </a:lnTo>
                <a:lnTo>
                  <a:pt x="58165" y="98932"/>
                </a:lnTo>
                <a:lnTo>
                  <a:pt x="58165" y="111251"/>
                </a:lnTo>
                <a:lnTo>
                  <a:pt x="50349" y="111513"/>
                </a:lnTo>
                <a:lnTo>
                  <a:pt x="27686" y="112013"/>
                </a:lnTo>
                <a:lnTo>
                  <a:pt x="0" y="112013"/>
                </a:lnTo>
                <a:lnTo>
                  <a:pt x="2539" y="128905"/>
                </a:lnTo>
                <a:lnTo>
                  <a:pt x="45592" y="128650"/>
                </a:lnTo>
                <a:lnTo>
                  <a:pt x="93599" y="126364"/>
                </a:lnTo>
                <a:lnTo>
                  <a:pt x="142366" y="120776"/>
                </a:lnTo>
                <a:lnTo>
                  <a:pt x="141117" y="110617"/>
                </a:lnTo>
                <a:lnTo>
                  <a:pt x="81787" y="110617"/>
                </a:lnTo>
                <a:lnTo>
                  <a:pt x="81787" y="98932"/>
                </a:lnTo>
                <a:lnTo>
                  <a:pt x="118999" y="84581"/>
                </a:lnTo>
                <a:lnTo>
                  <a:pt x="119346" y="83946"/>
                </a:lnTo>
                <a:lnTo>
                  <a:pt x="60198" y="83946"/>
                </a:lnTo>
                <a:lnTo>
                  <a:pt x="52704" y="82676"/>
                </a:lnTo>
                <a:lnTo>
                  <a:pt x="42037" y="77596"/>
                </a:lnTo>
                <a:lnTo>
                  <a:pt x="39369" y="74040"/>
                </a:lnTo>
                <a:lnTo>
                  <a:pt x="39369" y="65277"/>
                </a:lnTo>
                <a:lnTo>
                  <a:pt x="42037" y="61975"/>
                </a:lnTo>
                <a:lnTo>
                  <a:pt x="47371" y="59689"/>
                </a:lnTo>
                <a:lnTo>
                  <a:pt x="52704" y="57276"/>
                </a:lnTo>
                <a:lnTo>
                  <a:pt x="60198" y="56133"/>
                </a:lnTo>
                <a:lnTo>
                  <a:pt x="117827" y="56133"/>
                </a:lnTo>
                <a:lnTo>
                  <a:pt x="114522" y="52504"/>
                </a:lnTo>
                <a:lnTo>
                  <a:pt x="108330" y="48387"/>
                </a:lnTo>
                <a:lnTo>
                  <a:pt x="100639" y="45053"/>
                </a:lnTo>
                <a:lnTo>
                  <a:pt x="91662" y="42672"/>
                </a:lnTo>
                <a:lnTo>
                  <a:pt x="81399" y="41243"/>
                </a:lnTo>
                <a:lnTo>
                  <a:pt x="69850" y="40767"/>
                </a:lnTo>
                <a:close/>
              </a:path>
              <a:path w="648970" h="224789">
                <a:moveTo>
                  <a:pt x="140462" y="105282"/>
                </a:moveTo>
                <a:lnTo>
                  <a:pt x="96694" y="109696"/>
                </a:lnTo>
                <a:lnTo>
                  <a:pt x="81787" y="110617"/>
                </a:lnTo>
                <a:lnTo>
                  <a:pt x="141117" y="110617"/>
                </a:lnTo>
                <a:lnTo>
                  <a:pt x="140462" y="105282"/>
                </a:lnTo>
                <a:close/>
              </a:path>
              <a:path w="648970" h="224789">
                <a:moveTo>
                  <a:pt x="117827" y="56133"/>
                </a:moveTo>
                <a:lnTo>
                  <a:pt x="79375" y="56133"/>
                </a:lnTo>
                <a:lnTo>
                  <a:pt x="86740" y="57276"/>
                </a:lnTo>
                <a:lnTo>
                  <a:pt x="92075" y="59689"/>
                </a:lnTo>
                <a:lnTo>
                  <a:pt x="97409" y="61975"/>
                </a:lnTo>
                <a:lnTo>
                  <a:pt x="100075" y="65277"/>
                </a:lnTo>
                <a:lnTo>
                  <a:pt x="100075" y="74040"/>
                </a:lnTo>
                <a:lnTo>
                  <a:pt x="97409" y="77596"/>
                </a:lnTo>
                <a:lnTo>
                  <a:pt x="86740" y="82676"/>
                </a:lnTo>
                <a:lnTo>
                  <a:pt x="79375" y="83946"/>
                </a:lnTo>
                <a:lnTo>
                  <a:pt x="119346" y="83946"/>
                </a:lnTo>
                <a:lnTo>
                  <a:pt x="122612" y="77977"/>
                </a:lnTo>
                <a:lnTo>
                  <a:pt x="122685" y="77596"/>
                </a:lnTo>
                <a:lnTo>
                  <a:pt x="122809" y="69595"/>
                </a:lnTo>
                <a:lnTo>
                  <a:pt x="121761" y="63120"/>
                </a:lnTo>
                <a:lnTo>
                  <a:pt x="118999" y="57419"/>
                </a:lnTo>
                <a:lnTo>
                  <a:pt x="117827" y="56133"/>
                </a:lnTo>
                <a:close/>
              </a:path>
              <a:path w="648970" h="224789">
                <a:moveTo>
                  <a:pt x="406653" y="1905"/>
                </a:moveTo>
                <a:lnTo>
                  <a:pt x="383031" y="1905"/>
                </a:lnTo>
                <a:lnTo>
                  <a:pt x="383031" y="47117"/>
                </a:lnTo>
                <a:lnTo>
                  <a:pt x="336041" y="47117"/>
                </a:lnTo>
                <a:lnTo>
                  <a:pt x="336041" y="66548"/>
                </a:lnTo>
                <a:lnTo>
                  <a:pt x="383031" y="66548"/>
                </a:lnTo>
                <a:lnTo>
                  <a:pt x="383031" y="133476"/>
                </a:lnTo>
                <a:lnTo>
                  <a:pt x="406653" y="133476"/>
                </a:lnTo>
                <a:lnTo>
                  <a:pt x="406653" y="1905"/>
                </a:lnTo>
                <a:close/>
              </a:path>
              <a:path w="648970" h="224789">
                <a:moveTo>
                  <a:pt x="299974" y="14350"/>
                </a:moveTo>
                <a:lnTo>
                  <a:pt x="276605" y="14350"/>
                </a:lnTo>
                <a:lnTo>
                  <a:pt x="276605" y="36194"/>
                </a:lnTo>
                <a:lnTo>
                  <a:pt x="276105" y="44531"/>
                </a:lnTo>
                <a:lnTo>
                  <a:pt x="261635" y="81930"/>
                </a:lnTo>
                <a:lnTo>
                  <a:pt x="228764" y="108126"/>
                </a:lnTo>
                <a:lnTo>
                  <a:pt x="220217" y="111506"/>
                </a:lnTo>
                <a:lnTo>
                  <a:pt x="232917" y="130429"/>
                </a:lnTo>
                <a:lnTo>
                  <a:pt x="267208" y="108838"/>
                </a:lnTo>
                <a:lnTo>
                  <a:pt x="288798" y="75564"/>
                </a:lnTo>
                <a:lnTo>
                  <a:pt x="312672" y="75564"/>
                </a:lnTo>
                <a:lnTo>
                  <a:pt x="300020" y="36194"/>
                </a:lnTo>
                <a:lnTo>
                  <a:pt x="299974" y="14350"/>
                </a:lnTo>
                <a:close/>
              </a:path>
              <a:path w="648970" h="224789">
                <a:moveTo>
                  <a:pt x="312672" y="75564"/>
                </a:moveTo>
                <a:lnTo>
                  <a:pt x="288798" y="75564"/>
                </a:lnTo>
                <a:lnTo>
                  <a:pt x="292798" y="83663"/>
                </a:lnTo>
                <a:lnTo>
                  <a:pt x="323850" y="115601"/>
                </a:lnTo>
                <a:lnTo>
                  <a:pt x="340994" y="123698"/>
                </a:lnTo>
                <a:lnTo>
                  <a:pt x="353949" y="105282"/>
                </a:lnTo>
                <a:lnTo>
                  <a:pt x="345779" y="102211"/>
                </a:lnTo>
                <a:lnTo>
                  <a:pt x="338216" y="98520"/>
                </a:lnTo>
                <a:lnTo>
                  <a:pt x="331249" y="94210"/>
                </a:lnTo>
                <a:lnTo>
                  <a:pt x="324865" y="89281"/>
                </a:lnTo>
                <a:lnTo>
                  <a:pt x="319220" y="83827"/>
                </a:lnTo>
                <a:lnTo>
                  <a:pt x="314277" y="77946"/>
                </a:lnTo>
                <a:lnTo>
                  <a:pt x="312672" y="75564"/>
                </a:lnTo>
                <a:close/>
              </a:path>
              <a:path w="648970" h="224789">
                <a:moveTo>
                  <a:pt x="575310" y="28320"/>
                </a:moveTo>
                <a:lnTo>
                  <a:pt x="441833" y="28320"/>
                </a:lnTo>
                <a:lnTo>
                  <a:pt x="441833" y="47117"/>
                </a:lnTo>
                <a:lnTo>
                  <a:pt x="575310" y="47117"/>
                </a:lnTo>
                <a:lnTo>
                  <a:pt x="575310" y="28320"/>
                </a:lnTo>
                <a:close/>
              </a:path>
              <a:path w="648970" h="224789">
                <a:moveTo>
                  <a:pt x="520446" y="2412"/>
                </a:moveTo>
                <a:lnTo>
                  <a:pt x="496824" y="2412"/>
                </a:lnTo>
                <a:lnTo>
                  <a:pt x="496824" y="28320"/>
                </a:lnTo>
                <a:lnTo>
                  <a:pt x="520446" y="28320"/>
                </a:lnTo>
                <a:lnTo>
                  <a:pt x="520446" y="2412"/>
                </a:lnTo>
                <a:close/>
              </a:path>
              <a:path w="648970" h="224789">
                <a:moveTo>
                  <a:pt x="614934" y="1905"/>
                </a:moveTo>
                <a:lnTo>
                  <a:pt x="591312" y="1905"/>
                </a:lnTo>
                <a:lnTo>
                  <a:pt x="591312" y="224662"/>
                </a:lnTo>
                <a:lnTo>
                  <a:pt x="614934" y="224662"/>
                </a:lnTo>
                <a:lnTo>
                  <a:pt x="614934" y="115062"/>
                </a:lnTo>
                <a:lnTo>
                  <a:pt x="648462" y="115062"/>
                </a:lnTo>
                <a:lnTo>
                  <a:pt x="648462" y="95123"/>
                </a:lnTo>
                <a:lnTo>
                  <a:pt x="614934" y="95123"/>
                </a:lnTo>
                <a:lnTo>
                  <a:pt x="614934" y="1905"/>
                </a:lnTo>
                <a:close/>
              </a:path>
              <a:path w="648970" h="224789">
                <a:moveTo>
                  <a:pt x="176656" y="1905"/>
                </a:moveTo>
                <a:lnTo>
                  <a:pt x="153035" y="1905"/>
                </a:lnTo>
                <a:lnTo>
                  <a:pt x="153035" y="133223"/>
                </a:lnTo>
                <a:lnTo>
                  <a:pt x="176656" y="133223"/>
                </a:lnTo>
                <a:lnTo>
                  <a:pt x="176656" y="77469"/>
                </a:lnTo>
                <a:lnTo>
                  <a:pt x="208534" y="77469"/>
                </a:lnTo>
                <a:lnTo>
                  <a:pt x="208534" y="57404"/>
                </a:lnTo>
                <a:lnTo>
                  <a:pt x="176656" y="57404"/>
                </a:lnTo>
                <a:lnTo>
                  <a:pt x="176656" y="1905"/>
                </a:lnTo>
                <a:close/>
              </a:path>
              <a:path w="648970" h="224789">
                <a:moveTo>
                  <a:pt x="134238" y="17906"/>
                </a:moveTo>
                <a:lnTo>
                  <a:pt x="5714" y="17906"/>
                </a:lnTo>
                <a:lnTo>
                  <a:pt x="5714" y="34289"/>
                </a:lnTo>
                <a:lnTo>
                  <a:pt x="134238" y="34289"/>
                </a:lnTo>
                <a:lnTo>
                  <a:pt x="134238" y="17906"/>
                </a:lnTo>
                <a:close/>
              </a:path>
              <a:path w="648970" h="224789">
                <a:moveTo>
                  <a:pt x="81787" y="0"/>
                </a:moveTo>
                <a:lnTo>
                  <a:pt x="58165" y="0"/>
                </a:lnTo>
                <a:lnTo>
                  <a:pt x="58165" y="17906"/>
                </a:lnTo>
                <a:lnTo>
                  <a:pt x="81787" y="17906"/>
                </a:lnTo>
                <a:lnTo>
                  <a:pt x="81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755904" y="5394959"/>
            <a:ext cx="708025" cy="535940"/>
            <a:chOff x="755904" y="5394959"/>
            <a:chExt cx="708025" cy="535940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956" y="5430011"/>
              <a:ext cx="672845" cy="50063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62000" y="5401055"/>
              <a:ext cx="660400" cy="487680"/>
            </a:xfrm>
            <a:custGeom>
              <a:avLst/>
              <a:gdLst/>
              <a:ahLst/>
              <a:cxnLst/>
              <a:rect l="l" t="t" r="r" b="b"/>
              <a:pathLst>
                <a:path w="660400" h="487679">
                  <a:moveTo>
                    <a:pt x="589153" y="0"/>
                  </a:moveTo>
                  <a:lnTo>
                    <a:pt x="70675" y="0"/>
                  </a:lnTo>
                  <a:lnTo>
                    <a:pt x="43167" y="5552"/>
                  </a:lnTo>
                  <a:lnTo>
                    <a:pt x="20702" y="20701"/>
                  </a:lnTo>
                  <a:lnTo>
                    <a:pt x="5554" y="43183"/>
                  </a:lnTo>
                  <a:lnTo>
                    <a:pt x="0" y="70739"/>
                  </a:lnTo>
                  <a:lnTo>
                    <a:pt x="0" y="417004"/>
                  </a:lnTo>
                  <a:lnTo>
                    <a:pt x="5554" y="444512"/>
                  </a:lnTo>
                  <a:lnTo>
                    <a:pt x="20702" y="466977"/>
                  </a:lnTo>
                  <a:lnTo>
                    <a:pt x="43167" y="482125"/>
                  </a:lnTo>
                  <a:lnTo>
                    <a:pt x="70675" y="487680"/>
                  </a:lnTo>
                  <a:lnTo>
                    <a:pt x="589153" y="487680"/>
                  </a:lnTo>
                  <a:lnTo>
                    <a:pt x="616708" y="482125"/>
                  </a:lnTo>
                  <a:lnTo>
                    <a:pt x="639191" y="466977"/>
                  </a:lnTo>
                  <a:lnTo>
                    <a:pt x="654339" y="444512"/>
                  </a:lnTo>
                  <a:lnTo>
                    <a:pt x="659891" y="417004"/>
                  </a:lnTo>
                  <a:lnTo>
                    <a:pt x="659891" y="70739"/>
                  </a:lnTo>
                  <a:lnTo>
                    <a:pt x="654339" y="43183"/>
                  </a:lnTo>
                  <a:lnTo>
                    <a:pt x="639191" y="20701"/>
                  </a:lnTo>
                  <a:lnTo>
                    <a:pt x="616708" y="5552"/>
                  </a:lnTo>
                  <a:lnTo>
                    <a:pt x="589153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2000" y="5401055"/>
              <a:ext cx="660400" cy="487680"/>
            </a:xfrm>
            <a:custGeom>
              <a:avLst/>
              <a:gdLst/>
              <a:ahLst/>
              <a:cxnLst/>
              <a:rect l="l" t="t" r="r" b="b"/>
              <a:pathLst>
                <a:path w="660400" h="487679">
                  <a:moveTo>
                    <a:pt x="0" y="70739"/>
                  </a:moveTo>
                  <a:lnTo>
                    <a:pt x="5554" y="43183"/>
                  </a:lnTo>
                  <a:lnTo>
                    <a:pt x="20702" y="20701"/>
                  </a:lnTo>
                  <a:lnTo>
                    <a:pt x="43167" y="5552"/>
                  </a:lnTo>
                  <a:lnTo>
                    <a:pt x="70675" y="0"/>
                  </a:lnTo>
                  <a:lnTo>
                    <a:pt x="589153" y="0"/>
                  </a:lnTo>
                  <a:lnTo>
                    <a:pt x="616708" y="5552"/>
                  </a:lnTo>
                  <a:lnTo>
                    <a:pt x="639191" y="20701"/>
                  </a:lnTo>
                  <a:lnTo>
                    <a:pt x="654339" y="43183"/>
                  </a:lnTo>
                  <a:lnTo>
                    <a:pt x="659891" y="70739"/>
                  </a:lnTo>
                  <a:lnTo>
                    <a:pt x="659891" y="417004"/>
                  </a:lnTo>
                  <a:lnTo>
                    <a:pt x="654339" y="444512"/>
                  </a:lnTo>
                  <a:lnTo>
                    <a:pt x="639191" y="466977"/>
                  </a:lnTo>
                  <a:lnTo>
                    <a:pt x="616708" y="482125"/>
                  </a:lnTo>
                  <a:lnTo>
                    <a:pt x="589153" y="487680"/>
                  </a:lnTo>
                  <a:lnTo>
                    <a:pt x="70675" y="487680"/>
                  </a:lnTo>
                  <a:lnTo>
                    <a:pt x="43167" y="482125"/>
                  </a:lnTo>
                  <a:lnTo>
                    <a:pt x="20702" y="466977"/>
                  </a:lnTo>
                  <a:lnTo>
                    <a:pt x="5554" y="444512"/>
                  </a:lnTo>
                  <a:lnTo>
                    <a:pt x="0" y="417004"/>
                  </a:lnTo>
                  <a:lnTo>
                    <a:pt x="0" y="707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10056" y="5546343"/>
              <a:ext cx="371475" cy="200660"/>
            </a:xfrm>
            <a:custGeom>
              <a:avLst/>
              <a:gdLst/>
              <a:ahLst/>
              <a:cxnLst/>
              <a:rect l="l" t="t" r="r" b="b"/>
              <a:pathLst>
                <a:path w="371475" h="200660">
                  <a:moveTo>
                    <a:pt x="232918" y="138861"/>
                  </a:moveTo>
                  <a:lnTo>
                    <a:pt x="211480" y="138861"/>
                  </a:lnTo>
                  <a:lnTo>
                    <a:pt x="211480" y="195795"/>
                  </a:lnTo>
                  <a:lnTo>
                    <a:pt x="350342" y="195795"/>
                  </a:lnTo>
                  <a:lnTo>
                    <a:pt x="350342" y="178600"/>
                  </a:lnTo>
                  <a:lnTo>
                    <a:pt x="232918" y="178600"/>
                  </a:lnTo>
                  <a:lnTo>
                    <a:pt x="232918" y="138861"/>
                  </a:lnTo>
                  <a:close/>
                </a:path>
                <a:path w="371475" h="200660">
                  <a:moveTo>
                    <a:pt x="371373" y="106718"/>
                  </a:moveTo>
                  <a:lnTo>
                    <a:pt x="188493" y="106718"/>
                  </a:lnTo>
                  <a:lnTo>
                    <a:pt x="188493" y="123913"/>
                  </a:lnTo>
                  <a:lnTo>
                    <a:pt x="371373" y="123913"/>
                  </a:lnTo>
                  <a:lnTo>
                    <a:pt x="371373" y="106718"/>
                  </a:lnTo>
                  <a:close/>
                </a:path>
                <a:path w="371475" h="200660">
                  <a:moveTo>
                    <a:pt x="290068" y="75018"/>
                  </a:moveTo>
                  <a:lnTo>
                    <a:pt x="269087" y="75018"/>
                  </a:lnTo>
                  <a:lnTo>
                    <a:pt x="269087" y="106718"/>
                  </a:lnTo>
                  <a:lnTo>
                    <a:pt x="290068" y="106718"/>
                  </a:lnTo>
                  <a:lnTo>
                    <a:pt x="290068" y="75018"/>
                  </a:lnTo>
                  <a:close/>
                </a:path>
                <a:path w="371475" h="200660">
                  <a:moveTo>
                    <a:pt x="293636" y="26542"/>
                  </a:moveTo>
                  <a:lnTo>
                    <a:pt x="265506" y="26542"/>
                  </a:lnTo>
                  <a:lnTo>
                    <a:pt x="265023" y="34035"/>
                  </a:lnTo>
                  <a:lnTo>
                    <a:pt x="261835" y="40893"/>
                  </a:lnTo>
                  <a:lnTo>
                    <a:pt x="224588" y="66467"/>
                  </a:lnTo>
                  <a:lnTo>
                    <a:pt x="198539" y="72339"/>
                  </a:lnTo>
                  <a:lnTo>
                    <a:pt x="206578" y="89534"/>
                  </a:lnTo>
                  <a:lnTo>
                    <a:pt x="245292" y="77946"/>
                  </a:lnTo>
                  <a:lnTo>
                    <a:pt x="276496" y="51531"/>
                  </a:lnTo>
                  <a:lnTo>
                    <a:pt x="279577" y="45999"/>
                  </a:lnTo>
                  <a:lnTo>
                    <a:pt x="302133" y="45999"/>
                  </a:lnTo>
                  <a:lnTo>
                    <a:pt x="297345" y="40893"/>
                  </a:lnTo>
                  <a:lnTo>
                    <a:pt x="294131" y="34035"/>
                  </a:lnTo>
                  <a:lnTo>
                    <a:pt x="293636" y="26542"/>
                  </a:lnTo>
                  <a:close/>
                </a:path>
                <a:path w="371475" h="200660">
                  <a:moveTo>
                    <a:pt x="302133" y="45999"/>
                  </a:moveTo>
                  <a:lnTo>
                    <a:pt x="279577" y="45999"/>
                  </a:lnTo>
                  <a:lnTo>
                    <a:pt x="282654" y="51531"/>
                  </a:lnTo>
                  <a:lnTo>
                    <a:pt x="313950" y="77946"/>
                  </a:lnTo>
                  <a:lnTo>
                    <a:pt x="352793" y="89534"/>
                  </a:lnTo>
                  <a:lnTo>
                    <a:pt x="360832" y="72339"/>
                  </a:lnTo>
                  <a:lnTo>
                    <a:pt x="351690" y="70924"/>
                  </a:lnTo>
                  <a:lnTo>
                    <a:pt x="343028" y="68967"/>
                  </a:lnTo>
                  <a:lnTo>
                    <a:pt x="308135" y="51841"/>
                  </a:lnTo>
                  <a:lnTo>
                    <a:pt x="303301" y="47243"/>
                  </a:lnTo>
                  <a:lnTo>
                    <a:pt x="302133" y="45999"/>
                  </a:lnTo>
                  <a:close/>
                </a:path>
                <a:path w="371475" h="200660">
                  <a:moveTo>
                    <a:pt x="354584" y="9397"/>
                  </a:moveTo>
                  <a:lnTo>
                    <a:pt x="205231" y="9397"/>
                  </a:lnTo>
                  <a:lnTo>
                    <a:pt x="205231" y="26542"/>
                  </a:lnTo>
                  <a:lnTo>
                    <a:pt x="354584" y="26542"/>
                  </a:lnTo>
                  <a:lnTo>
                    <a:pt x="354584" y="9397"/>
                  </a:lnTo>
                  <a:close/>
                </a:path>
                <a:path w="371475" h="200660">
                  <a:moveTo>
                    <a:pt x="104698" y="21462"/>
                  </a:moveTo>
                  <a:lnTo>
                    <a:pt x="9601" y="21462"/>
                  </a:lnTo>
                  <a:lnTo>
                    <a:pt x="9601" y="38353"/>
                  </a:lnTo>
                  <a:lnTo>
                    <a:pt x="83273" y="38353"/>
                  </a:lnTo>
                  <a:lnTo>
                    <a:pt x="80723" y="55383"/>
                  </a:lnTo>
                  <a:lnTo>
                    <a:pt x="60058" y="100431"/>
                  </a:lnTo>
                  <a:lnTo>
                    <a:pt x="18662" y="136450"/>
                  </a:lnTo>
                  <a:lnTo>
                    <a:pt x="0" y="146456"/>
                  </a:lnTo>
                  <a:lnTo>
                    <a:pt x="11163" y="163652"/>
                  </a:lnTo>
                  <a:lnTo>
                    <a:pt x="54725" y="135829"/>
                  </a:lnTo>
                  <a:lnTo>
                    <a:pt x="83631" y="102171"/>
                  </a:lnTo>
                  <a:lnTo>
                    <a:pt x="99689" y="63705"/>
                  </a:lnTo>
                  <a:lnTo>
                    <a:pt x="104198" y="35934"/>
                  </a:lnTo>
                  <a:lnTo>
                    <a:pt x="104698" y="21462"/>
                  </a:lnTo>
                  <a:close/>
                </a:path>
                <a:path w="371475" h="200660">
                  <a:moveTo>
                    <a:pt x="164312" y="0"/>
                  </a:moveTo>
                  <a:lnTo>
                    <a:pt x="142875" y="0"/>
                  </a:lnTo>
                  <a:lnTo>
                    <a:pt x="142875" y="200037"/>
                  </a:lnTo>
                  <a:lnTo>
                    <a:pt x="164312" y="200037"/>
                  </a:lnTo>
                  <a:lnTo>
                    <a:pt x="1643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21078" y="5471286"/>
            <a:ext cx="928878" cy="421131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2515489" y="5715063"/>
            <a:ext cx="320675" cy="177800"/>
          </a:xfrm>
          <a:custGeom>
            <a:avLst/>
            <a:gdLst/>
            <a:ahLst/>
            <a:cxnLst/>
            <a:rect l="l" t="t" r="r" b="b"/>
            <a:pathLst>
              <a:path w="320675" h="177800">
                <a:moveTo>
                  <a:pt x="260477" y="110451"/>
                </a:moveTo>
                <a:lnTo>
                  <a:pt x="219329" y="117043"/>
                </a:lnTo>
                <a:lnTo>
                  <a:pt x="200406" y="136829"/>
                </a:lnTo>
                <a:lnTo>
                  <a:pt x="200425" y="149898"/>
                </a:lnTo>
                <a:lnTo>
                  <a:pt x="200406" y="150990"/>
                </a:lnTo>
                <a:lnTo>
                  <a:pt x="235366" y="175035"/>
                </a:lnTo>
                <a:lnTo>
                  <a:pt x="260477" y="177355"/>
                </a:lnTo>
                <a:lnTo>
                  <a:pt x="269478" y="177060"/>
                </a:lnTo>
                <a:lnTo>
                  <a:pt x="308356" y="166903"/>
                </a:lnTo>
                <a:lnTo>
                  <a:pt x="312625" y="162521"/>
                </a:lnTo>
                <a:lnTo>
                  <a:pt x="260477" y="162521"/>
                </a:lnTo>
                <a:lnTo>
                  <a:pt x="251213" y="162250"/>
                </a:lnTo>
                <a:lnTo>
                  <a:pt x="219075" y="143903"/>
                </a:lnTo>
                <a:lnTo>
                  <a:pt x="219202" y="137845"/>
                </a:lnTo>
                <a:lnTo>
                  <a:pt x="260477" y="125107"/>
                </a:lnTo>
                <a:lnTo>
                  <a:pt x="312492" y="125107"/>
                </a:lnTo>
                <a:lnTo>
                  <a:pt x="308356" y="120840"/>
                </a:lnTo>
                <a:lnTo>
                  <a:pt x="269478" y="110714"/>
                </a:lnTo>
                <a:lnTo>
                  <a:pt x="260477" y="110451"/>
                </a:lnTo>
                <a:close/>
              </a:path>
              <a:path w="320675" h="177800">
                <a:moveTo>
                  <a:pt x="312492" y="125107"/>
                </a:moveTo>
                <a:lnTo>
                  <a:pt x="260477" y="125107"/>
                </a:lnTo>
                <a:lnTo>
                  <a:pt x="269738" y="125426"/>
                </a:lnTo>
                <a:lnTo>
                  <a:pt x="277891" y="126345"/>
                </a:lnTo>
                <a:lnTo>
                  <a:pt x="284926" y="127865"/>
                </a:lnTo>
                <a:lnTo>
                  <a:pt x="290830" y="129984"/>
                </a:lnTo>
                <a:lnTo>
                  <a:pt x="298069" y="133197"/>
                </a:lnTo>
                <a:lnTo>
                  <a:pt x="301752" y="137845"/>
                </a:lnTo>
                <a:lnTo>
                  <a:pt x="301752" y="149898"/>
                </a:lnTo>
                <a:lnTo>
                  <a:pt x="260477" y="162521"/>
                </a:lnTo>
                <a:lnTo>
                  <a:pt x="312625" y="162521"/>
                </a:lnTo>
                <a:lnTo>
                  <a:pt x="318008" y="156997"/>
                </a:lnTo>
                <a:lnTo>
                  <a:pt x="320421" y="150990"/>
                </a:lnTo>
                <a:lnTo>
                  <a:pt x="320421" y="136829"/>
                </a:lnTo>
                <a:lnTo>
                  <a:pt x="318008" y="130797"/>
                </a:lnTo>
                <a:lnTo>
                  <a:pt x="312492" y="125107"/>
                </a:lnTo>
                <a:close/>
              </a:path>
              <a:path w="320675" h="177800">
                <a:moveTo>
                  <a:pt x="45466" y="122339"/>
                </a:moveTo>
                <a:lnTo>
                  <a:pt x="26669" y="122339"/>
                </a:lnTo>
                <a:lnTo>
                  <a:pt x="26669" y="173596"/>
                </a:lnTo>
                <a:lnTo>
                  <a:pt x="146685" y="173596"/>
                </a:lnTo>
                <a:lnTo>
                  <a:pt x="146685" y="158356"/>
                </a:lnTo>
                <a:lnTo>
                  <a:pt x="45466" y="158356"/>
                </a:lnTo>
                <a:lnTo>
                  <a:pt x="45466" y="122339"/>
                </a:lnTo>
                <a:close/>
              </a:path>
              <a:path w="320675" h="177800">
                <a:moveTo>
                  <a:pt x="139065" y="203"/>
                </a:moveTo>
                <a:lnTo>
                  <a:pt x="120268" y="203"/>
                </a:lnTo>
                <a:lnTo>
                  <a:pt x="120268" y="132829"/>
                </a:lnTo>
                <a:lnTo>
                  <a:pt x="139065" y="132829"/>
                </a:lnTo>
                <a:lnTo>
                  <a:pt x="139065" y="72847"/>
                </a:lnTo>
                <a:lnTo>
                  <a:pt x="164846" y="72847"/>
                </a:lnTo>
                <a:lnTo>
                  <a:pt x="164846" y="57213"/>
                </a:lnTo>
                <a:lnTo>
                  <a:pt x="139065" y="57213"/>
                </a:lnTo>
                <a:lnTo>
                  <a:pt x="139065" y="203"/>
                </a:lnTo>
                <a:close/>
              </a:path>
              <a:path w="320675" h="177800">
                <a:moveTo>
                  <a:pt x="52831" y="44538"/>
                </a:moveTo>
                <a:lnTo>
                  <a:pt x="11556" y="65341"/>
                </a:lnTo>
                <a:lnTo>
                  <a:pt x="9652" y="71221"/>
                </a:lnTo>
                <a:lnTo>
                  <a:pt x="9652" y="84759"/>
                </a:lnTo>
                <a:lnTo>
                  <a:pt x="44196" y="111213"/>
                </a:lnTo>
                <a:lnTo>
                  <a:pt x="52831" y="111252"/>
                </a:lnTo>
                <a:lnTo>
                  <a:pt x="61341" y="111213"/>
                </a:lnTo>
                <a:lnTo>
                  <a:pt x="68834" y="109829"/>
                </a:lnTo>
                <a:lnTo>
                  <a:pt x="81661" y="104393"/>
                </a:lnTo>
                <a:lnTo>
                  <a:pt x="86741" y="100558"/>
                </a:lnTo>
                <a:lnTo>
                  <a:pt x="89578" y="96596"/>
                </a:lnTo>
                <a:lnTo>
                  <a:pt x="52831" y="96596"/>
                </a:lnTo>
                <a:lnTo>
                  <a:pt x="45212" y="96545"/>
                </a:lnTo>
                <a:lnTo>
                  <a:pt x="39116" y="94881"/>
                </a:lnTo>
                <a:lnTo>
                  <a:pt x="34671" y="91605"/>
                </a:lnTo>
                <a:lnTo>
                  <a:pt x="30099" y="88328"/>
                </a:lnTo>
                <a:lnTo>
                  <a:pt x="27940" y="83794"/>
                </a:lnTo>
                <a:lnTo>
                  <a:pt x="27940" y="72097"/>
                </a:lnTo>
                <a:lnTo>
                  <a:pt x="30099" y="67462"/>
                </a:lnTo>
                <a:lnTo>
                  <a:pt x="34671" y="64109"/>
                </a:lnTo>
                <a:lnTo>
                  <a:pt x="39116" y="60756"/>
                </a:lnTo>
                <a:lnTo>
                  <a:pt x="45212" y="59055"/>
                </a:lnTo>
                <a:lnTo>
                  <a:pt x="89328" y="58991"/>
                </a:lnTo>
                <a:lnTo>
                  <a:pt x="86741" y="55359"/>
                </a:lnTo>
                <a:lnTo>
                  <a:pt x="81661" y="51485"/>
                </a:lnTo>
                <a:lnTo>
                  <a:pt x="68834" y="45974"/>
                </a:lnTo>
                <a:lnTo>
                  <a:pt x="61341" y="44577"/>
                </a:lnTo>
                <a:lnTo>
                  <a:pt x="52831" y="44538"/>
                </a:lnTo>
                <a:close/>
              </a:path>
              <a:path w="320675" h="177800">
                <a:moveTo>
                  <a:pt x="89328" y="58991"/>
                </a:moveTo>
                <a:lnTo>
                  <a:pt x="52831" y="58991"/>
                </a:lnTo>
                <a:lnTo>
                  <a:pt x="60452" y="59055"/>
                </a:lnTo>
                <a:lnTo>
                  <a:pt x="66548" y="60756"/>
                </a:lnTo>
                <a:lnTo>
                  <a:pt x="70993" y="64109"/>
                </a:lnTo>
                <a:lnTo>
                  <a:pt x="75565" y="67462"/>
                </a:lnTo>
                <a:lnTo>
                  <a:pt x="77978" y="72097"/>
                </a:lnTo>
                <a:lnTo>
                  <a:pt x="77978" y="83794"/>
                </a:lnTo>
                <a:lnTo>
                  <a:pt x="75565" y="88328"/>
                </a:lnTo>
                <a:lnTo>
                  <a:pt x="70993" y="91605"/>
                </a:lnTo>
                <a:lnTo>
                  <a:pt x="66548" y="94881"/>
                </a:lnTo>
                <a:lnTo>
                  <a:pt x="60452" y="96545"/>
                </a:lnTo>
                <a:lnTo>
                  <a:pt x="52831" y="96596"/>
                </a:lnTo>
                <a:lnTo>
                  <a:pt x="89578" y="96596"/>
                </a:lnTo>
                <a:lnTo>
                  <a:pt x="93853" y="90627"/>
                </a:lnTo>
                <a:lnTo>
                  <a:pt x="95758" y="84759"/>
                </a:lnTo>
                <a:lnTo>
                  <a:pt x="95758" y="71221"/>
                </a:lnTo>
                <a:lnTo>
                  <a:pt x="93853" y="65341"/>
                </a:lnTo>
                <a:lnTo>
                  <a:pt x="89328" y="58991"/>
                </a:lnTo>
                <a:close/>
              </a:path>
              <a:path w="320675" h="177800">
                <a:moveTo>
                  <a:pt x="105663" y="20789"/>
                </a:moveTo>
                <a:lnTo>
                  <a:pt x="0" y="20789"/>
                </a:lnTo>
                <a:lnTo>
                  <a:pt x="0" y="36029"/>
                </a:lnTo>
                <a:lnTo>
                  <a:pt x="105663" y="36029"/>
                </a:lnTo>
                <a:lnTo>
                  <a:pt x="105663" y="20789"/>
                </a:lnTo>
                <a:close/>
              </a:path>
              <a:path w="320675" h="177800">
                <a:moveTo>
                  <a:pt x="62356" y="0"/>
                </a:moveTo>
                <a:lnTo>
                  <a:pt x="43561" y="0"/>
                </a:lnTo>
                <a:lnTo>
                  <a:pt x="43561" y="20789"/>
                </a:lnTo>
                <a:lnTo>
                  <a:pt x="62356" y="20789"/>
                </a:lnTo>
                <a:lnTo>
                  <a:pt x="62356" y="0"/>
                </a:lnTo>
                <a:close/>
              </a:path>
              <a:path w="320675" h="177800">
                <a:moveTo>
                  <a:pt x="319786" y="0"/>
                </a:moveTo>
                <a:lnTo>
                  <a:pt x="300990" y="0"/>
                </a:lnTo>
                <a:lnTo>
                  <a:pt x="300990" y="45135"/>
                </a:lnTo>
                <a:lnTo>
                  <a:pt x="267969" y="45135"/>
                </a:lnTo>
                <a:lnTo>
                  <a:pt x="267969" y="60579"/>
                </a:lnTo>
                <a:lnTo>
                  <a:pt x="300990" y="60579"/>
                </a:lnTo>
                <a:lnTo>
                  <a:pt x="300990" y="105511"/>
                </a:lnTo>
                <a:lnTo>
                  <a:pt x="319786" y="105511"/>
                </a:lnTo>
                <a:lnTo>
                  <a:pt x="319786" y="0"/>
                </a:lnTo>
                <a:close/>
              </a:path>
              <a:path w="320675" h="177800">
                <a:moveTo>
                  <a:pt x="235458" y="27520"/>
                </a:moveTo>
                <a:lnTo>
                  <a:pt x="216281" y="27520"/>
                </a:lnTo>
                <a:lnTo>
                  <a:pt x="216281" y="39751"/>
                </a:lnTo>
                <a:lnTo>
                  <a:pt x="214503" y="47688"/>
                </a:lnTo>
                <a:lnTo>
                  <a:pt x="190513" y="79879"/>
                </a:lnTo>
                <a:lnTo>
                  <a:pt x="171958" y="89471"/>
                </a:lnTo>
                <a:lnTo>
                  <a:pt x="181863" y="104521"/>
                </a:lnTo>
                <a:lnTo>
                  <a:pt x="214475" y="81430"/>
                </a:lnTo>
                <a:lnTo>
                  <a:pt x="226441" y="60972"/>
                </a:lnTo>
                <a:lnTo>
                  <a:pt x="244752" y="60972"/>
                </a:lnTo>
                <a:lnTo>
                  <a:pt x="244094" y="60121"/>
                </a:lnTo>
                <a:lnTo>
                  <a:pt x="237236" y="46164"/>
                </a:lnTo>
                <a:lnTo>
                  <a:pt x="235585" y="38874"/>
                </a:lnTo>
                <a:lnTo>
                  <a:pt x="235458" y="27520"/>
                </a:lnTo>
                <a:close/>
              </a:path>
              <a:path w="320675" h="177800">
                <a:moveTo>
                  <a:pt x="244752" y="60972"/>
                </a:moveTo>
                <a:lnTo>
                  <a:pt x="226441" y="60972"/>
                </a:lnTo>
                <a:lnTo>
                  <a:pt x="229608" y="67399"/>
                </a:lnTo>
                <a:lnTo>
                  <a:pt x="261362" y="96617"/>
                </a:lnTo>
                <a:lnTo>
                  <a:pt x="268605" y="99568"/>
                </a:lnTo>
                <a:lnTo>
                  <a:pt x="278256" y="84721"/>
                </a:lnTo>
                <a:lnTo>
                  <a:pt x="271807" y="82166"/>
                </a:lnTo>
                <a:lnTo>
                  <a:pt x="265810" y="79167"/>
                </a:lnTo>
                <a:lnTo>
                  <a:pt x="260218" y="75666"/>
                </a:lnTo>
                <a:lnTo>
                  <a:pt x="255269" y="71831"/>
                </a:lnTo>
                <a:lnTo>
                  <a:pt x="248919" y="66357"/>
                </a:lnTo>
                <a:lnTo>
                  <a:pt x="244752" y="60972"/>
                </a:lnTo>
                <a:close/>
              </a:path>
              <a:path w="320675" h="177800">
                <a:moveTo>
                  <a:pt x="273558" y="12280"/>
                </a:moveTo>
                <a:lnTo>
                  <a:pt x="177927" y="12280"/>
                </a:lnTo>
                <a:lnTo>
                  <a:pt x="177927" y="27520"/>
                </a:lnTo>
                <a:lnTo>
                  <a:pt x="273558" y="27520"/>
                </a:lnTo>
                <a:lnTo>
                  <a:pt x="273558" y="1228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3567684" y="5394959"/>
            <a:ext cx="1245870" cy="535940"/>
            <a:chOff x="3567684" y="5394959"/>
            <a:chExt cx="1245870" cy="535940"/>
          </a:xfrm>
        </p:grpSpPr>
        <p:pic>
          <p:nvPicPr>
            <p:cNvPr id="83" name="object 8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2736" y="5430011"/>
              <a:ext cx="671322" cy="50063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573780" y="5401055"/>
              <a:ext cx="658495" cy="487680"/>
            </a:xfrm>
            <a:custGeom>
              <a:avLst/>
              <a:gdLst/>
              <a:ahLst/>
              <a:cxnLst/>
              <a:rect l="l" t="t" r="r" b="b"/>
              <a:pathLst>
                <a:path w="658495" h="487679">
                  <a:moveTo>
                    <a:pt x="587629" y="0"/>
                  </a:moveTo>
                  <a:lnTo>
                    <a:pt x="70739" y="0"/>
                  </a:lnTo>
                  <a:lnTo>
                    <a:pt x="43183" y="5552"/>
                  </a:lnTo>
                  <a:lnTo>
                    <a:pt x="20700" y="20701"/>
                  </a:lnTo>
                  <a:lnTo>
                    <a:pt x="5552" y="43183"/>
                  </a:lnTo>
                  <a:lnTo>
                    <a:pt x="0" y="70739"/>
                  </a:lnTo>
                  <a:lnTo>
                    <a:pt x="0" y="417004"/>
                  </a:lnTo>
                  <a:lnTo>
                    <a:pt x="5552" y="444512"/>
                  </a:lnTo>
                  <a:lnTo>
                    <a:pt x="20701" y="466977"/>
                  </a:lnTo>
                  <a:lnTo>
                    <a:pt x="43183" y="482125"/>
                  </a:lnTo>
                  <a:lnTo>
                    <a:pt x="70739" y="487680"/>
                  </a:lnTo>
                  <a:lnTo>
                    <a:pt x="587629" y="487680"/>
                  </a:lnTo>
                  <a:lnTo>
                    <a:pt x="615184" y="482125"/>
                  </a:lnTo>
                  <a:lnTo>
                    <a:pt x="637667" y="466977"/>
                  </a:lnTo>
                  <a:lnTo>
                    <a:pt x="652815" y="444512"/>
                  </a:lnTo>
                  <a:lnTo>
                    <a:pt x="658368" y="417004"/>
                  </a:lnTo>
                  <a:lnTo>
                    <a:pt x="658368" y="70739"/>
                  </a:lnTo>
                  <a:lnTo>
                    <a:pt x="652815" y="43183"/>
                  </a:lnTo>
                  <a:lnTo>
                    <a:pt x="637667" y="20701"/>
                  </a:lnTo>
                  <a:lnTo>
                    <a:pt x="615184" y="5552"/>
                  </a:lnTo>
                  <a:lnTo>
                    <a:pt x="587629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573780" y="5401055"/>
              <a:ext cx="658495" cy="487680"/>
            </a:xfrm>
            <a:custGeom>
              <a:avLst/>
              <a:gdLst/>
              <a:ahLst/>
              <a:cxnLst/>
              <a:rect l="l" t="t" r="r" b="b"/>
              <a:pathLst>
                <a:path w="658495" h="487679">
                  <a:moveTo>
                    <a:pt x="0" y="70739"/>
                  </a:moveTo>
                  <a:lnTo>
                    <a:pt x="5552" y="43183"/>
                  </a:lnTo>
                  <a:lnTo>
                    <a:pt x="20700" y="20701"/>
                  </a:lnTo>
                  <a:lnTo>
                    <a:pt x="43183" y="5552"/>
                  </a:lnTo>
                  <a:lnTo>
                    <a:pt x="70739" y="0"/>
                  </a:lnTo>
                  <a:lnTo>
                    <a:pt x="587629" y="0"/>
                  </a:lnTo>
                  <a:lnTo>
                    <a:pt x="615184" y="5552"/>
                  </a:lnTo>
                  <a:lnTo>
                    <a:pt x="637667" y="20701"/>
                  </a:lnTo>
                  <a:lnTo>
                    <a:pt x="652815" y="43183"/>
                  </a:lnTo>
                  <a:lnTo>
                    <a:pt x="658368" y="70739"/>
                  </a:lnTo>
                  <a:lnTo>
                    <a:pt x="658368" y="417004"/>
                  </a:lnTo>
                  <a:lnTo>
                    <a:pt x="652815" y="444512"/>
                  </a:lnTo>
                  <a:lnTo>
                    <a:pt x="637667" y="466977"/>
                  </a:lnTo>
                  <a:lnTo>
                    <a:pt x="615184" y="482125"/>
                  </a:lnTo>
                  <a:lnTo>
                    <a:pt x="587629" y="487680"/>
                  </a:lnTo>
                  <a:lnTo>
                    <a:pt x="70739" y="487680"/>
                  </a:lnTo>
                  <a:lnTo>
                    <a:pt x="43183" y="482125"/>
                  </a:lnTo>
                  <a:lnTo>
                    <a:pt x="20701" y="466977"/>
                  </a:lnTo>
                  <a:lnTo>
                    <a:pt x="5552" y="444512"/>
                  </a:lnTo>
                  <a:lnTo>
                    <a:pt x="0" y="417004"/>
                  </a:lnTo>
                  <a:lnTo>
                    <a:pt x="0" y="707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18052" y="5546343"/>
              <a:ext cx="362585" cy="200660"/>
            </a:xfrm>
            <a:custGeom>
              <a:avLst/>
              <a:gdLst/>
              <a:ahLst/>
              <a:cxnLst/>
              <a:rect l="l" t="t" r="r" b="b"/>
              <a:pathLst>
                <a:path w="362585" h="200660">
                  <a:moveTo>
                    <a:pt x="248793" y="132613"/>
                  </a:moveTo>
                  <a:lnTo>
                    <a:pt x="227330" y="132613"/>
                  </a:lnTo>
                  <a:lnTo>
                    <a:pt x="227330" y="195795"/>
                  </a:lnTo>
                  <a:lnTo>
                    <a:pt x="362458" y="195795"/>
                  </a:lnTo>
                  <a:lnTo>
                    <a:pt x="362458" y="178600"/>
                  </a:lnTo>
                  <a:lnTo>
                    <a:pt x="248793" y="178600"/>
                  </a:lnTo>
                  <a:lnTo>
                    <a:pt x="248793" y="132613"/>
                  </a:lnTo>
                  <a:close/>
                </a:path>
                <a:path w="362585" h="200660">
                  <a:moveTo>
                    <a:pt x="358013" y="253"/>
                  </a:moveTo>
                  <a:lnTo>
                    <a:pt x="336803" y="253"/>
                  </a:lnTo>
                  <a:lnTo>
                    <a:pt x="336803" y="45770"/>
                  </a:lnTo>
                  <a:lnTo>
                    <a:pt x="294513" y="45770"/>
                  </a:lnTo>
                  <a:lnTo>
                    <a:pt x="294513" y="63182"/>
                  </a:lnTo>
                  <a:lnTo>
                    <a:pt x="336803" y="63182"/>
                  </a:lnTo>
                  <a:lnTo>
                    <a:pt x="336803" y="149364"/>
                  </a:lnTo>
                  <a:lnTo>
                    <a:pt x="358013" y="149364"/>
                  </a:lnTo>
                  <a:lnTo>
                    <a:pt x="358013" y="253"/>
                  </a:lnTo>
                  <a:close/>
                </a:path>
                <a:path w="362585" h="200660">
                  <a:moveTo>
                    <a:pt x="261747" y="12318"/>
                  </a:moveTo>
                  <a:lnTo>
                    <a:pt x="240792" y="12318"/>
                  </a:lnTo>
                  <a:lnTo>
                    <a:pt x="240753" y="36575"/>
                  </a:lnTo>
                  <a:lnTo>
                    <a:pt x="240339" y="43449"/>
                  </a:lnTo>
                  <a:lnTo>
                    <a:pt x="222873" y="83368"/>
                  </a:lnTo>
                  <a:lnTo>
                    <a:pt x="191008" y="104927"/>
                  </a:lnTo>
                  <a:lnTo>
                    <a:pt x="202311" y="121678"/>
                  </a:lnTo>
                  <a:lnTo>
                    <a:pt x="238498" y="95006"/>
                  </a:lnTo>
                  <a:lnTo>
                    <a:pt x="251713" y="71221"/>
                  </a:lnTo>
                  <a:lnTo>
                    <a:pt x="272242" y="71221"/>
                  </a:lnTo>
                  <a:lnTo>
                    <a:pt x="261747" y="36575"/>
                  </a:lnTo>
                  <a:lnTo>
                    <a:pt x="261747" y="12318"/>
                  </a:lnTo>
                  <a:close/>
                </a:path>
                <a:path w="362585" h="200660">
                  <a:moveTo>
                    <a:pt x="272242" y="71221"/>
                  </a:moveTo>
                  <a:lnTo>
                    <a:pt x="251713" y="71221"/>
                  </a:lnTo>
                  <a:lnTo>
                    <a:pt x="255285" y="78860"/>
                  </a:lnTo>
                  <a:lnTo>
                    <a:pt x="283019" y="109240"/>
                  </a:lnTo>
                  <a:lnTo>
                    <a:pt x="298323" y="116992"/>
                  </a:lnTo>
                  <a:lnTo>
                    <a:pt x="310007" y="100469"/>
                  </a:lnTo>
                  <a:lnTo>
                    <a:pt x="302672" y="97497"/>
                  </a:lnTo>
                  <a:lnTo>
                    <a:pt x="295910" y="93972"/>
                  </a:lnTo>
                  <a:lnTo>
                    <a:pt x="289718" y="89891"/>
                  </a:lnTo>
                  <a:lnTo>
                    <a:pt x="284099" y="85255"/>
                  </a:lnTo>
                  <a:lnTo>
                    <a:pt x="279001" y="80168"/>
                  </a:lnTo>
                  <a:lnTo>
                    <a:pt x="274558" y="74739"/>
                  </a:lnTo>
                  <a:lnTo>
                    <a:pt x="272242" y="71221"/>
                  </a:lnTo>
                  <a:close/>
                </a:path>
                <a:path w="362585" h="200660">
                  <a:moveTo>
                    <a:pt x="87122" y="25399"/>
                  </a:moveTo>
                  <a:lnTo>
                    <a:pt x="8509" y="25399"/>
                  </a:lnTo>
                  <a:lnTo>
                    <a:pt x="8509" y="42875"/>
                  </a:lnTo>
                  <a:lnTo>
                    <a:pt x="66548" y="42875"/>
                  </a:lnTo>
                  <a:lnTo>
                    <a:pt x="65426" y="52947"/>
                  </a:lnTo>
                  <a:lnTo>
                    <a:pt x="53609" y="90246"/>
                  </a:lnTo>
                  <a:lnTo>
                    <a:pt x="28753" y="122410"/>
                  </a:lnTo>
                  <a:lnTo>
                    <a:pt x="0" y="142887"/>
                  </a:lnTo>
                  <a:lnTo>
                    <a:pt x="12319" y="157619"/>
                  </a:lnTo>
                  <a:lnTo>
                    <a:pt x="48091" y="130735"/>
                  </a:lnTo>
                  <a:lnTo>
                    <a:pt x="71024" y="99158"/>
                  </a:lnTo>
                  <a:lnTo>
                    <a:pt x="85455" y="51287"/>
                  </a:lnTo>
                  <a:lnTo>
                    <a:pt x="86711" y="38500"/>
                  </a:lnTo>
                  <a:lnTo>
                    <a:pt x="87122" y="25399"/>
                  </a:lnTo>
                  <a:close/>
                </a:path>
                <a:path w="362585" h="200660">
                  <a:moveTo>
                    <a:pt x="171958" y="96227"/>
                  </a:moveTo>
                  <a:lnTo>
                    <a:pt x="151637" y="96227"/>
                  </a:lnTo>
                  <a:lnTo>
                    <a:pt x="151637" y="200037"/>
                  </a:lnTo>
                  <a:lnTo>
                    <a:pt x="171958" y="200037"/>
                  </a:lnTo>
                  <a:lnTo>
                    <a:pt x="171958" y="96227"/>
                  </a:lnTo>
                  <a:close/>
                </a:path>
                <a:path w="362585" h="200660">
                  <a:moveTo>
                    <a:pt x="126873" y="5333"/>
                  </a:moveTo>
                  <a:lnTo>
                    <a:pt x="106934" y="5333"/>
                  </a:lnTo>
                  <a:lnTo>
                    <a:pt x="106934" y="190436"/>
                  </a:lnTo>
                  <a:lnTo>
                    <a:pt x="126873" y="190436"/>
                  </a:lnTo>
                  <a:lnTo>
                    <a:pt x="126873" y="96227"/>
                  </a:lnTo>
                  <a:lnTo>
                    <a:pt x="171958" y="96227"/>
                  </a:lnTo>
                  <a:lnTo>
                    <a:pt x="171958" y="79032"/>
                  </a:lnTo>
                  <a:lnTo>
                    <a:pt x="126873" y="79032"/>
                  </a:lnTo>
                  <a:lnTo>
                    <a:pt x="126873" y="5333"/>
                  </a:lnTo>
                  <a:close/>
                </a:path>
                <a:path w="362585" h="200660">
                  <a:moveTo>
                    <a:pt x="171958" y="0"/>
                  </a:moveTo>
                  <a:lnTo>
                    <a:pt x="151637" y="0"/>
                  </a:lnTo>
                  <a:lnTo>
                    <a:pt x="151637" y="79032"/>
                  </a:lnTo>
                  <a:lnTo>
                    <a:pt x="171958" y="79032"/>
                  </a:lnTo>
                  <a:lnTo>
                    <a:pt x="171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315206" y="5471286"/>
              <a:ext cx="498475" cy="177800"/>
            </a:xfrm>
            <a:custGeom>
              <a:avLst/>
              <a:gdLst/>
              <a:ahLst/>
              <a:cxnLst/>
              <a:rect l="l" t="t" r="r" b="b"/>
              <a:pathLst>
                <a:path w="498475" h="177800">
                  <a:moveTo>
                    <a:pt x="88519" y="110362"/>
                  </a:moveTo>
                  <a:lnTo>
                    <a:pt x="47371" y="116979"/>
                  </a:lnTo>
                  <a:lnTo>
                    <a:pt x="28448" y="136766"/>
                  </a:lnTo>
                  <a:lnTo>
                    <a:pt x="28448" y="150926"/>
                  </a:lnTo>
                  <a:lnTo>
                    <a:pt x="63408" y="174966"/>
                  </a:lnTo>
                  <a:lnTo>
                    <a:pt x="88519" y="177291"/>
                  </a:lnTo>
                  <a:lnTo>
                    <a:pt x="97520" y="176994"/>
                  </a:lnTo>
                  <a:lnTo>
                    <a:pt x="136398" y="166839"/>
                  </a:lnTo>
                  <a:lnTo>
                    <a:pt x="140679" y="162445"/>
                  </a:lnTo>
                  <a:lnTo>
                    <a:pt x="88519" y="162445"/>
                  </a:lnTo>
                  <a:lnTo>
                    <a:pt x="79255" y="162181"/>
                  </a:lnTo>
                  <a:lnTo>
                    <a:pt x="47244" y="149834"/>
                  </a:lnTo>
                  <a:lnTo>
                    <a:pt x="47244" y="137782"/>
                  </a:lnTo>
                  <a:lnTo>
                    <a:pt x="88519" y="125044"/>
                  </a:lnTo>
                  <a:lnTo>
                    <a:pt x="140534" y="125044"/>
                  </a:lnTo>
                  <a:lnTo>
                    <a:pt x="136398" y="120776"/>
                  </a:lnTo>
                  <a:lnTo>
                    <a:pt x="97520" y="110620"/>
                  </a:lnTo>
                  <a:lnTo>
                    <a:pt x="88519" y="110362"/>
                  </a:lnTo>
                  <a:close/>
                </a:path>
                <a:path w="498475" h="177800">
                  <a:moveTo>
                    <a:pt x="140534" y="125044"/>
                  </a:moveTo>
                  <a:lnTo>
                    <a:pt x="88519" y="125044"/>
                  </a:lnTo>
                  <a:lnTo>
                    <a:pt x="97780" y="125363"/>
                  </a:lnTo>
                  <a:lnTo>
                    <a:pt x="105933" y="126282"/>
                  </a:lnTo>
                  <a:lnTo>
                    <a:pt x="112968" y="127801"/>
                  </a:lnTo>
                  <a:lnTo>
                    <a:pt x="118872" y="129921"/>
                  </a:lnTo>
                  <a:lnTo>
                    <a:pt x="126111" y="133134"/>
                  </a:lnTo>
                  <a:lnTo>
                    <a:pt x="129794" y="137782"/>
                  </a:lnTo>
                  <a:lnTo>
                    <a:pt x="129794" y="149834"/>
                  </a:lnTo>
                  <a:lnTo>
                    <a:pt x="88519" y="162445"/>
                  </a:lnTo>
                  <a:lnTo>
                    <a:pt x="140679" y="162445"/>
                  </a:lnTo>
                  <a:lnTo>
                    <a:pt x="146050" y="156933"/>
                  </a:lnTo>
                  <a:lnTo>
                    <a:pt x="148463" y="150926"/>
                  </a:lnTo>
                  <a:lnTo>
                    <a:pt x="148463" y="136766"/>
                  </a:lnTo>
                  <a:lnTo>
                    <a:pt x="146050" y="130733"/>
                  </a:lnTo>
                  <a:lnTo>
                    <a:pt x="140534" y="125044"/>
                  </a:lnTo>
                  <a:close/>
                </a:path>
                <a:path w="498475" h="177800">
                  <a:moveTo>
                    <a:pt x="326517" y="117525"/>
                  </a:moveTo>
                  <a:lnTo>
                    <a:pt x="205994" y="117525"/>
                  </a:lnTo>
                  <a:lnTo>
                    <a:pt x="205994" y="132765"/>
                  </a:lnTo>
                  <a:lnTo>
                    <a:pt x="307848" y="132765"/>
                  </a:lnTo>
                  <a:lnTo>
                    <a:pt x="307848" y="177291"/>
                  </a:lnTo>
                  <a:lnTo>
                    <a:pt x="326517" y="177291"/>
                  </a:lnTo>
                  <a:lnTo>
                    <a:pt x="326517" y="117525"/>
                  </a:lnTo>
                  <a:close/>
                </a:path>
                <a:path w="498475" h="177800">
                  <a:moveTo>
                    <a:pt x="498348" y="114934"/>
                  </a:moveTo>
                  <a:lnTo>
                    <a:pt x="378206" y="114934"/>
                  </a:lnTo>
                  <a:lnTo>
                    <a:pt x="378206" y="130187"/>
                  </a:lnTo>
                  <a:lnTo>
                    <a:pt x="479552" y="130187"/>
                  </a:lnTo>
                  <a:lnTo>
                    <a:pt x="479552" y="177291"/>
                  </a:lnTo>
                  <a:lnTo>
                    <a:pt x="498348" y="177291"/>
                  </a:lnTo>
                  <a:lnTo>
                    <a:pt x="498348" y="114934"/>
                  </a:lnTo>
                  <a:close/>
                </a:path>
                <a:path w="498475" h="177800">
                  <a:moveTo>
                    <a:pt x="147828" y="0"/>
                  </a:moveTo>
                  <a:lnTo>
                    <a:pt x="129032" y="0"/>
                  </a:lnTo>
                  <a:lnTo>
                    <a:pt x="129032" y="45084"/>
                  </a:lnTo>
                  <a:lnTo>
                    <a:pt x="96012" y="45084"/>
                  </a:lnTo>
                  <a:lnTo>
                    <a:pt x="96012" y="60451"/>
                  </a:lnTo>
                  <a:lnTo>
                    <a:pt x="129032" y="60451"/>
                  </a:lnTo>
                  <a:lnTo>
                    <a:pt x="129032" y="105409"/>
                  </a:lnTo>
                  <a:lnTo>
                    <a:pt x="147828" y="105409"/>
                  </a:lnTo>
                  <a:lnTo>
                    <a:pt x="147828" y="0"/>
                  </a:lnTo>
                  <a:close/>
                </a:path>
                <a:path w="498475" h="177800">
                  <a:moveTo>
                    <a:pt x="63500" y="27431"/>
                  </a:moveTo>
                  <a:lnTo>
                    <a:pt x="44323" y="27431"/>
                  </a:lnTo>
                  <a:lnTo>
                    <a:pt x="44323" y="39624"/>
                  </a:lnTo>
                  <a:lnTo>
                    <a:pt x="42545" y="47625"/>
                  </a:lnTo>
                  <a:lnTo>
                    <a:pt x="18555" y="79781"/>
                  </a:lnTo>
                  <a:lnTo>
                    <a:pt x="0" y="89407"/>
                  </a:lnTo>
                  <a:lnTo>
                    <a:pt x="9906" y="104393"/>
                  </a:lnTo>
                  <a:lnTo>
                    <a:pt x="42517" y="81391"/>
                  </a:lnTo>
                  <a:lnTo>
                    <a:pt x="54483" y="60959"/>
                  </a:lnTo>
                  <a:lnTo>
                    <a:pt x="72825" y="60959"/>
                  </a:lnTo>
                  <a:lnTo>
                    <a:pt x="72136" y="60071"/>
                  </a:lnTo>
                  <a:lnTo>
                    <a:pt x="65278" y="46100"/>
                  </a:lnTo>
                  <a:lnTo>
                    <a:pt x="63627" y="38862"/>
                  </a:lnTo>
                  <a:lnTo>
                    <a:pt x="63500" y="31241"/>
                  </a:lnTo>
                  <a:lnTo>
                    <a:pt x="63500" y="27431"/>
                  </a:lnTo>
                  <a:close/>
                </a:path>
                <a:path w="498475" h="177800">
                  <a:moveTo>
                    <a:pt x="72825" y="60959"/>
                  </a:moveTo>
                  <a:lnTo>
                    <a:pt x="54483" y="60959"/>
                  </a:lnTo>
                  <a:lnTo>
                    <a:pt x="57650" y="67341"/>
                  </a:lnTo>
                  <a:lnTo>
                    <a:pt x="89404" y="96595"/>
                  </a:lnTo>
                  <a:lnTo>
                    <a:pt x="96647" y="99568"/>
                  </a:lnTo>
                  <a:lnTo>
                    <a:pt x="106299" y="84709"/>
                  </a:lnTo>
                  <a:lnTo>
                    <a:pt x="99849" y="82113"/>
                  </a:lnTo>
                  <a:lnTo>
                    <a:pt x="93852" y="79089"/>
                  </a:lnTo>
                  <a:lnTo>
                    <a:pt x="88240" y="75565"/>
                  </a:lnTo>
                  <a:lnTo>
                    <a:pt x="83312" y="71754"/>
                  </a:lnTo>
                  <a:lnTo>
                    <a:pt x="76962" y="66293"/>
                  </a:lnTo>
                  <a:lnTo>
                    <a:pt x="72825" y="60959"/>
                  </a:lnTo>
                  <a:close/>
                </a:path>
                <a:path w="498475" h="177800">
                  <a:moveTo>
                    <a:pt x="101600" y="12191"/>
                  </a:moveTo>
                  <a:lnTo>
                    <a:pt x="5969" y="12191"/>
                  </a:lnTo>
                  <a:lnTo>
                    <a:pt x="5969" y="27431"/>
                  </a:lnTo>
                  <a:lnTo>
                    <a:pt x="101600" y="27431"/>
                  </a:lnTo>
                  <a:lnTo>
                    <a:pt x="101600" y="12191"/>
                  </a:lnTo>
                  <a:close/>
                </a:path>
                <a:path w="498475" h="177800">
                  <a:moveTo>
                    <a:pt x="498348" y="0"/>
                  </a:moveTo>
                  <a:lnTo>
                    <a:pt x="479552" y="0"/>
                  </a:lnTo>
                  <a:lnTo>
                    <a:pt x="479552" y="45084"/>
                  </a:lnTo>
                  <a:lnTo>
                    <a:pt x="446786" y="45084"/>
                  </a:lnTo>
                  <a:lnTo>
                    <a:pt x="446786" y="60451"/>
                  </a:lnTo>
                  <a:lnTo>
                    <a:pt x="479552" y="60451"/>
                  </a:lnTo>
                  <a:lnTo>
                    <a:pt x="479552" y="106044"/>
                  </a:lnTo>
                  <a:lnTo>
                    <a:pt x="498348" y="106044"/>
                  </a:lnTo>
                  <a:lnTo>
                    <a:pt x="498348" y="0"/>
                  </a:lnTo>
                  <a:close/>
                </a:path>
                <a:path w="498475" h="177800">
                  <a:moveTo>
                    <a:pt x="414020" y="26669"/>
                  </a:moveTo>
                  <a:lnTo>
                    <a:pt x="394843" y="26669"/>
                  </a:lnTo>
                  <a:lnTo>
                    <a:pt x="394843" y="39624"/>
                  </a:lnTo>
                  <a:lnTo>
                    <a:pt x="393065" y="47497"/>
                  </a:lnTo>
                  <a:lnTo>
                    <a:pt x="369151" y="79198"/>
                  </a:lnTo>
                  <a:lnTo>
                    <a:pt x="350774" y="88646"/>
                  </a:lnTo>
                  <a:lnTo>
                    <a:pt x="360426" y="103504"/>
                  </a:lnTo>
                  <a:lnTo>
                    <a:pt x="392890" y="80980"/>
                  </a:lnTo>
                  <a:lnTo>
                    <a:pt x="404749" y="60959"/>
                  </a:lnTo>
                  <a:lnTo>
                    <a:pt x="423246" y="60959"/>
                  </a:lnTo>
                  <a:lnTo>
                    <a:pt x="422656" y="60197"/>
                  </a:lnTo>
                  <a:lnTo>
                    <a:pt x="415798" y="46228"/>
                  </a:lnTo>
                  <a:lnTo>
                    <a:pt x="414147" y="38988"/>
                  </a:lnTo>
                  <a:lnTo>
                    <a:pt x="414020" y="26669"/>
                  </a:lnTo>
                  <a:close/>
                </a:path>
                <a:path w="498475" h="177800">
                  <a:moveTo>
                    <a:pt x="423246" y="60959"/>
                  </a:moveTo>
                  <a:lnTo>
                    <a:pt x="404749" y="60959"/>
                  </a:lnTo>
                  <a:lnTo>
                    <a:pt x="407991" y="67341"/>
                  </a:lnTo>
                  <a:lnTo>
                    <a:pt x="439924" y="96595"/>
                  </a:lnTo>
                  <a:lnTo>
                    <a:pt x="447167" y="99568"/>
                  </a:lnTo>
                  <a:lnTo>
                    <a:pt x="456819" y="84835"/>
                  </a:lnTo>
                  <a:lnTo>
                    <a:pt x="450369" y="82311"/>
                  </a:lnTo>
                  <a:lnTo>
                    <a:pt x="444373" y="79311"/>
                  </a:lnTo>
                  <a:lnTo>
                    <a:pt x="438852" y="75834"/>
                  </a:lnTo>
                  <a:lnTo>
                    <a:pt x="433832" y="71881"/>
                  </a:lnTo>
                  <a:lnTo>
                    <a:pt x="427482" y="66421"/>
                  </a:lnTo>
                  <a:lnTo>
                    <a:pt x="423246" y="60959"/>
                  </a:lnTo>
                  <a:close/>
                </a:path>
                <a:path w="498475" h="177800">
                  <a:moveTo>
                    <a:pt x="452120" y="11429"/>
                  </a:moveTo>
                  <a:lnTo>
                    <a:pt x="356489" y="11429"/>
                  </a:lnTo>
                  <a:lnTo>
                    <a:pt x="356489" y="26669"/>
                  </a:lnTo>
                  <a:lnTo>
                    <a:pt x="452120" y="26669"/>
                  </a:lnTo>
                  <a:lnTo>
                    <a:pt x="452120" y="11429"/>
                  </a:lnTo>
                  <a:close/>
                </a:path>
                <a:path w="498475" h="177800">
                  <a:moveTo>
                    <a:pt x="228854" y="37337"/>
                  </a:moveTo>
                  <a:lnTo>
                    <a:pt x="211074" y="37337"/>
                  </a:lnTo>
                  <a:lnTo>
                    <a:pt x="211074" y="46100"/>
                  </a:lnTo>
                  <a:lnTo>
                    <a:pt x="209677" y="52959"/>
                  </a:lnTo>
                  <a:lnTo>
                    <a:pt x="204343" y="66166"/>
                  </a:lnTo>
                  <a:lnTo>
                    <a:pt x="200406" y="72135"/>
                  </a:lnTo>
                  <a:lnTo>
                    <a:pt x="195199" y="77343"/>
                  </a:lnTo>
                  <a:lnTo>
                    <a:pt x="190119" y="82550"/>
                  </a:lnTo>
                  <a:lnTo>
                    <a:pt x="183769" y="86740"/>
                  </a:lnTo>
                  <a:lnTo>
                    <a:pt x="176276" y="89788"/>
                  </a:lnTo>
                  <a:lnTo>
                    <a:pt x="185166" y="103631"/>
                  </a:lnTo>
                  <a:lnTo>
                    <a:pt x="214709" y="78692"/>
                  </a:lnTo>
                  <a:lnTo>
                    <a:pt x="220345" y="67056"/>
                  </a:lnTo>
                  <a:lnTo>
                    <a:pt x="237559" y="67056"/>
                  </a:lnTo>
                  <a:lnTo>
                    <a:pt x="235712" y="64515"/>
                  </a:lnTo>
                  <a:lnTo>
                    <a:pt x="233045" y="58293"/>
                  </a:lnTo>
                  <a:lnTo>
                    <a:pt x="230251" y="52069"/>
                  </a:lnTo>
                  <a:lnTo>
                    <a:pt x="228981" y="45719"/>
                  </a:lnTo>
                  <a:lnTo>
                    <a:pt x="228854" y="37337"/>
                  </a:lnTo>
                  <a:close/>
                </a:path>
                <a:path w="498475" h="177800">
                  <a:moveTo>
                    <a:pt x="237559" y="67056"/>
                  </a:moveTo>
                  <a:lnTo>
                    <a:pt x="220345" y="67056"/>
                  </a:lnTo>
                  <a:lnTo>
                    <a:pt x="223647" y="74549"/>
                  </a:lnTo>
                  <a:lnTo>
                    <a:pt x="228092" y="81279"/>
                  </a:lnTo>
                  <a:lnTo>
                    <a:pt x="233934" y="86994"/>
                  </a:lnTo>
                  <a:lnTo>
                    <a:pt x="239776" y="92837"/>
                  </a:lnTo>
                  <a:lnTo>
                    <a:pt x="246888" y="97409"/>
                  </a:lnTo>
                  <a:lnTo>
                    <a:pt x="255270" y="100710"/>
                  </a:lnTo>
                  <a:lnTo>
                    <a:pt x="264160" y="86487"/>
                  </a:lnTo>
                  <a:lnTo>
                    <a:pt x="256667" y="83693"/>
                  </a:lnTo>
                  <a:lnTo>
                    <a:pt x="250190" y="79882"/>
                  </a:lnTo>
                  <a:lnTo>
                    <a:pt x="244983" y="74929"/>
                  </a:lnTo>
                  <a:lnTo>
                    <a:pt x="239776" y="70103"/>
                  </a:lnTo>
                  <a:lnTo>
                    <a:pt x="237559" y="67056"/>
                  </a:lnTo>
                  <a:close/>
                </a:path>
                <a:path w="498475" h="177800">
                  <a:moveTo>
                    <a:pt x="259461" y="22351"/>
                  </a:moveTo>
                  <a:lnTo>
                    <a:pt x="180213" y="22351"/>
                  </a:lnTo>
                  <a:lnTo>
                    <a:pt x="180213" y="37337"/>
                  </a:lnTo>
                  <a:lnTo>
                    <a:pt x="259461" y="37337"/>
                  </a:lnTo>
                  <a:lnTo>
                    <a:pt x="259461" y="22351"/>
                  </a:lnTo>
                  <a:close/>
                </a:path>
                <a:path w="498475" h="177800">
                  <a:moveTo>
                    <a:pt x="228854" y="1904"/>
                  </a:moveTo>
                  <a:lnTo>
                    <a:pt x="211074" y="1904"/>
                  </a:lnTo>
                  <a:lnTo>
                    <a:pt x="211074" y="22351"/>
                  </a:lnTo>
                  <a:lnTo>
                    <a:pt x="228854" y="22351"/>
                  </a:lnTo>
                  <a:lnTo>
                    <a:pt x="228854" y="1904"/>
                  </a:lnTo>
                  <a:close/>
                </a:path>
                <a:path w="498475" h="177800">
                  <a:moveTo>
                    <a:pt x="326517" y="61849"/>
                  </a:moveTo>
                  <a:lnTo>
                    <a:pt x="308737" y="61849"/>
                  </a:lnTo>
                  <a:lnTo>
                    <a:pt x="308737" y="108584"/>
                  </a:lnTo>
                  <a:lnTo>
                    <a:pt x="326517" y="108584"/>
                  </a:lnTo>
                  <a:lnTo>
                    <a:pt x="326517" y="61849"/>
                  </a:lnTo>
                  <a:close/>
                </a:path>
                <a:path w="498475" h="177800">
                  <a:moveTo>
                    <a:pt x="288544" y="3047"/>
                  </a:moveTo>
                  <a:lnTo>
                    <a:pt x="270510" y="3047"/>
                  </a:lnTo>
                  <a:lnTo>
                    <a:pt x="270510" y="107822"/>
                  </a:lnTo>
                  <a:lnTo>
                    <a:pt x="288544" y="107822"/>
                  </a:lnTo>
                  <a:lnTo>
                    <a:pt x="288544" y="61849"/>
                  </a:lnTo>
                  <a:lnTo>
                    <a:pt x="326517" y="61849"/>
                  </a:lnTo>
                  <a:lnTo>
                    <a:pt x="326517" y="46481"/>
                  </a:lnTo>
                  <a:lnTo>
                    <a:pt x="288544" y="46481"/>
                  </a:lnTo>
                  <a:lnTo>
                    <a:pt x="288544" y="3047"/>
                  </a:lnTo>
                  <a:close/>
                </a:path>
                <a:path w="498475" h="177800">
                  <a:moveTo>
                    <a:pt x="326517" y="126"/>
                  </a:moveTo>
                  <a:lnTo>
                    <a:pt x="308737" y="126"/>
                  </a:lnTo>
                  <a:lnTo>
                    <a:pt x="308737" y="46481"/>
                  </a:lnTo>
                  <a:lnTo>
                    <a:pt x="326517" y="46481"/>
                  </a:lnTo>
                  <a:lnTo>
                    <a:pt x="326517" y="12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4888103" y="5471286"/>
            <a:ext cx="513715" cy="177165"/>
          </a:xfrm>
          <a:custGeom>
            <a:avLst/>
            <a:gdLst/>
            <a:ahLst/>
            <a:cxnLst/>
            <a:rect l="l" t="t" r="r" b="b"/>
            <a:pathLst>
              <a:path w="513714" h="177164">
                <a:moveTo>
                  <a:pt x="334645" y="139496"/>
                </a:moveTo>
                <a:lnTo>
                  <a:pt x="172338" y="139496"/>
                </a:lnTo>
                <a:lnTo>
                  <a:pt x="172338" y="155130"/>
                </a:lnTo>
                <a:lnTo>
                  <a:pt x="334645" y="155130"/>
                </a:lnTo>
                <a:lnTo>
                  <a:pt x="334645" y="139496"/>
                </a:lnTo>
                <a:close/>
              </a:path>
              <a:path w="513714" h="177164">
                <a:moveTo>
                  <a:pt x="253111" y="10287"/>
                </a:moveTo>
                <a:lnTo>
                  <a:pt x="212379" y="19165"/>
                </a:lnTo>
                <a:lnTo>
                  <a:pt x="188376" y="49776"/>
                </a:lnTo>
                <a:lnTo>
                  <a:pt x="187833" y="56515"/>
                </a:lnTo>
                <a:lnTo>
                  <a:pt x="187833" y="64515"/>
                </a:lnTo>
                <a:lnTo>
                  <a:pt x="211200" y="93218"/>
                </a:lnTo>
                <a:lnTo>
                  <a:pt x="211200" y="139496"/>
                </a:lnTo>
                <a:lnTo>
                  <a:pt x="229743" y="139496"/>
                </a:lnTo>
                <a:lnTo>
                  <a:pt x="229743" y="100075"/>
                </a:lnTo>
                <a:lnTo>
                  <a:pt x="276352" y="100075"/>
                </a:lnTo>
                <a:lnTo>
                  <a:pt x="276860" y="99949"/>
                </a:lnTo>
                <a:lnTo>
                  <a:pt x="295910" y="99949"/>
                </a:lnTo>
                <a:lnTo>
                  <a:pt x="295910" y="92837"/>
                </a:lnTo>
                <a:lnTo>
                  <a:pt x="303022" y="88772"/>
                </a:lnTo>
                <a:lnTo>
                  <a:pt x="303860" y="88010"/>
                </a:lnTo>
                <a:lnTo>
                  <a:pt x="243712" y="88010"/>
                </a:lnTo>
                <a:lnTo>
                  <a:pt x="235585" y="86613"/>
                </a:lnTo>
                <a:lnTo>
                  <a:pt x="221487" y="81534"/>
                </a:lnTo>
                <a:lnTo>
                  <a:pt x="215900" y="77850"/>
                </a:lnTo>
                <a:lnTo>
                  <a:pt x="208025" y="68453"/>
                </a:lnTo>
                <a:lnTo>
                  <a:pt x="206121" y="62865"/>
                </a:lnTo>
                <a:lnTo>
                  <a:pt x="206121" y="50165"/>
                </a:lnTo>
                <a:lnTo>
                  <a:pt x="243712" y="25272"/>
                </a:lnTo>
                <a:lnTo>
                  <a:pt x="303105" y="25272"/>
                </a:lnTo>
                <a:lnTo>
                  <a:pt x="300196" y="22923"/>
                </a:lnTo>
                <a:lnTo>
                  <a:pt x="262445" y="10644"/>
                </a:lnTo>
                <a:lnTo>
                  <a:pt x="253111" y="10287"/>
                </a:lnTo>
                <a:close/>
              </a:path>
              <a:path w="513714" h="177164">
                <a:moveTo>
                  <a:pt x="295910" y="99949"/>
                </a:moveTo>
                <a:lnTo>
                  <a:pt x="276860" y="99949"/>
                </a:lnTo>
                <a:lnTo>
                  <a:pt x="276860" y="139496"/>
                </a:lnTo>
                <a:lnTo>
                  <a:pt x="295910" y="139496"/>
                </a:lnTo>
                <a:lnTo>
                  <a:pt x="295910" y="99949"/>
                </a:lnTo>
                <a:close/>
              </a:path>
              <a:path w="513714" h="177164">
                <a:moveTo>
                  <a:pt x="276352" y="100075"/>
                </a:moveTo>
                <a:lnTo>
                  <a:pt x="229743" y="100075"/>
                </a:lnTo>
                <a:lnTo>
                  <a:pt x="233299" y="100965"/>
                </a:lnTo>
                <a:lnTo>
                  <a:pt x="237109" y="101600"/>
                </a:lnTo>
                <a:lnTo>
                  <a:pt x="241046" y="101981"/>
                </a:lnTo>
                <a:lnTo>
                  <a:pt x="244856" y="102488"/>
                </a:lnTo>
                <a:lnTo>
                  <a:pt x="248920" y="102615"/>
                </a:lnTo>
                <a:lnTo>
                  <a:pt x="257429" y="102615"/>
                </a:lnTo>
                <a:lnTo>
                  <a:pt x="261493" y="102488"/>
                </a:lnTo>
                <a:lnTo>
                  <a:pt x="265430" y="101981"/>
                </a:lnTo>
                <a:lnTo>
                  <a:pt x="269494" y="101600"/>
                </a:lnTo>
                <a:lnTo>
                  <a:pt x="273304" y="100837"/>
                </a:lnTo>
                <a:lnTo>
                  <a:pt x="276352" y="100075"/>
                </a:lnTo>
                <a:close/>
              </a:path>
              <a:path w="513714" h="177164">
                <a:moveTo>
                  <a:pt x="303105" y="25272"/>
                </a:moveTo>
                <a:lnTo>
                  <a:pt x="262382" y="25272"/>
                </a:lnTo>
                <a:lnTo>
                  <a:pt x="270637" y="26543"/>
                </a:lnTo>
                <a:lnTo>
                  <a:pt x="284734" y="31622"/>
                </a:lnTo>
                <a:lnTo>
                  <a:pt x="290322" y="35306"/>
                </a:lnTo>
                <a:lnTo>
                  <a:pt x="298323" y="44576"/>
                </a:lnTo>
                <a:lnTo>
                  <a:pt x="300355" y="50165"/>
                </a:lnTo>
                <a:lnTo>
                  <a:pt x="300355" y="62865"/>
                </a:lnTo>
                <a:lnTo>
                  <a:pt x="298323" y="68453"/>
                </a:lnTo>
                <a:lnTo>
                  <a:pt x="294259" y="73151"/>
                </a:lnTo>
                <a:lnTo>
                  <a:pt x="290322" y="77850"/>
                </a:lnTo>
                <a:lnTo>
                  <a:pt x="284734" y="81534"/>
                </a:lnTo>
                <a:lnTo>
                  <a:pt x="270637" y="86613"/>
                </a:lnTo>
                <a:lnTo>
                  <a:pt x="262382" y="88010"/>
                </a:lnTo>
                <a:lnTo>
                  <a:pt x="303860" y="88010"/>
                </a:lnTo>
                <a:lnTo>
                  <a:pt x="308610" y="83693"/>
                </a:lnTo>
                <a:lnTo>
                  <a:pt x="312547" y="77469"/>
                </a:lnTo>
                <a:lnTo>
                  <a:pt x="316611" y="71374"/>
                </a:lnTo>
                <a:lnTo>
                  <a:pt x="318481" y="64515"/>
                </a:lnTo>
                <a:lnTo>
                  <a:pt x="318540" y="62865"/>
                </a:lnTo>
                <a:lnTo>
                  <a:pt x="318643" y="56515"/>
                </a:lnTo>
                <a:lnTo>
                  <a:pt x="318045" y="49776"/>
                </a:lnTo>
                <a:lnTo>
                  <a:pt x="316436" y="43465"/>
                </a:lnTo>
                <a:lnTo>
                  <a:pt x="313803" y="37584"/>
                </a:lnTo>
                <a:lnTo>
                  <a:pt x="310134" y="32131"/>
                </a:lnTo>
                <a:lnTo>
                  <a:pt x="305558" y="27253"/>
                </a:lnTo>
                <a:lnTo>
                  <a:pt x="303105" y="25272"/>
                </a:lnTo>
                <a:close/>
              </a:path>
              <a:path w="513714" h="177164">
                <a:moveTo>
                  <a:pt x="144525" y="99694"/>
                </a:moveTo>
                <a:lnTo>
                  <a:pt x="26797" y="99694"/>
                </a:lnTo>
                <a:lnTo>
                  <a:pt x="26797" y="114553"/>
                </a:lnTo>
                <a:lnTo>
                  <a:pt x="125984" y="114553"/>
                </a:lnTo>
                <a:lnTo>
                  <a:pt x="125984" y="129984"/>
                </a:lnTo>
                <a:lnTo>
                  <a:pt x="27432" y="129984"/>
                </a:lnTo>
                <a:lnTo>
                  <a:pt x="27432" y="175513"/>
                </a:lnTo>
                <a:lnTo>
                  <a:pt x="150749" y="175513"/>
                </a:lnTo>
                <a:lnTo>
                  <a:pt x="150749" y="160477"/>
                </a:lnTo>
                <a:lnTo>
                  <a:pt x="45847" y="160477"/>
                </a:lnTo>
                <a:lnTo>
                  <a:pt x="45847" y="143649"/>
                </a:lnTo>
                <a:lnTo>
                  <a:pt x="144525" y="143649"/>
                </a:lnTo>
                <a:lnTo>
                  <a:pt x="144525" y="99694"/>
                </a:lnTo>
                <a:close/>
              </a:path>
              <a:path w="513714" h="177164">
                <a:moveTo>
                  <a:pt x="39624" y="26415"/>
                </a:moveTo>
                <a:lnTo>
                  <a:pt x="21589" y="26415"/>
                </a:lnTo>
                <a:lnTo>
                  <a:pt x="21589" y="70993"/>
                </a:lnTo>
                <a:lnTo>
                  <a:pt x="0" y="71247"/>
                </a:lnTo>
                <a:lnTo>
                  <a:pt x="2286" y="86232"/>
                </a:lnTo>
                <a:lnTo>
                  <a:pt x="18573" y="86121"/>
                </a:lnTo>
                <a:lnTo>
                  <a:pt x="36195" y="85725"/>
                </a:lnTo>
                <a:lnTo>
                  <a:pt x="82712" y="83006"/>
                </a:lnTo>
                <a:lnTo>
                  <a:pt x="110109" y="79756"/>
                </a:lnTo>
                <a:lnTo>
                  <a:pt x="109600" y="70612"/>
                </a:lnTo>
                <a:lnTo>
                  <a:pt x="39624" y="70612"/>
                </a:lnTo>
                <a:lnTo>
                  <a:pt x="39624" y="26415"/>
                </a:lnTo>
                <a:close/>
              </a:path>
              <a:path w="513714" h="177164">
                <a:moveTo>
                  <a:pt x="84200" y="26415"/>
                </a:moveTo>
                <a:lnTo>
                  <a:pt x="66167" y="26415"/>
                </a:lnTo>
                <a:lnTo>
                  <a:pt x="66167" y="69468"/>
                </a:lnTo>
                <a:lnTo>
                  <a:pt x="57276" y="69976"/>
                </a:lnTo>
                <a:lnTo>
                  <a:pt x="52832" y="70103"/>
                </a:lnTo>
                <a:lnTo>
                  <a:pt x="48387" y="70357"/>
                </a:lnTo>
                <a:lnTo>
                  <a:pt x="39624" y="70612"/>
                </a:lnTo>
                <a:lnTo>
                  <a:pt x="109600" y="70612"/>
                </a:lnTo>
                <a:lnTo>
                  <a:pt x="109481" y="68453"/>
                </a:lnTo>
                <a:lnTo>
                  <a:pt x="84200" y="68453"/>
                </a:lnTo>
                <a:lnTo>
                  <a:pt x="84200" y="26415"/>
                </a:lnTo>
                <a:close/>
              </a:path>
              <a:path w="513714" h="177164">
                <a:moveTo>
                  <a:pt x="109347" y="66040"/>
                </a:moveTo>
                <a:lnTo>
                  <a:pt x="101219" y="67056"/>
                </a:lnTo>
                <a:lnTo>
                  <a:pt x="92710" y="67818"/>
                </a:lnTo>
                <a:lnTo>
                  <a:pt x="88519" y="68072"/>
                </a:lnTo>
                <a:lnTo>
                  <a:pt x="84200" y="68453"/>
                </a:lnTo>
                <a:lnTo>
                  <a:pt x="109481" y="68453"/>
                </a:lnTo>
                <a:lnTo>
                  <a:pt x="109347" y="66040"/>
                </a:lnTo>
                <a:close/>
              </a:path>
              <a:path w="513714" h="177164">
                <a:moveTo>
                  <a:pt x="101219" y="11684"/>
                </a:moveTo>
                <a:lnTo>
                  <a:pt x="4825" y="11684"/>
                </a:lnTo>
                <a:lnTo>
                  <a:pt x="4825" y="26415"/>
                </a:lnTo>
                <a:lnTo>
                  <a:pt x="101219" y="26415"/>
                </a:lnTo>
                <a:lnTo>
                  <a:pt x="101219" y="11684"/>
                </a:lnTo>
                <a:close/>
              </a:path>
              <a:path w="513714" h="177164">
                <a:moveTo>
                  <a:pt x="439420" y="18541"/>
                </a:moveTo>
                <a:lnTo>
                  <a:pt x="356743" y="18541"/>
                </a:lnTo>
                <a:lnTo>
                  <a:pt x="356743" y="34162"/>
                </a:lnTo>
                <a:lnTo>
                  <a:pt x="420243" y="34162"/>
                </a:lnTo>
                <a:lnTo>
                  <a:pt x="417861" y="49256"/>
                </a:lnTo>
                <a:lnTo>
                  <a:pt x="399288" y="89153"/>
                </a:lnTo>
                <a:lnTo>
                  <a:pt x="363569" y="121011"/>
                </a:lnTo>
                <a:lnTo>
                  <a:pt x="347852" y="129793"/>
                </a:lnTo>
                <a:lnTo>
                  <a:pt x="358267" y="144437"/>
                </a:lnTo>
                <a:lnTo>
                  <a:pt x="395610" y="119809"/>
                </a:lnTo>
                <a:lnTo>
                  <a:pt x="420703" y="89868"/>
                </a:lnTo>
                <a:lnTo>
                  <a:pt x="437403" y="43672"/>
                </a:lnTo>
                <a:lnTo>
                  <a:pt x="438917" y="31255"/>
                </a:lnTo>
                <a:lnTo>
                  <a:pt x="439420" y="18541"/>
                </a:lnTo>
                <a:close/>
              </a:path>
              <a:path w="513714" h="177164">
                <a:moveTo>
                  <a:pt x="485775" y="0"/>
                </a:moveTo>
                <a:lnTo>
                  <a:pt x="466979" y="0"/>
                </a:lnTo>
                <a:lnTo>
                  <a:pt x="466979" y="177101"/>
                </a:lnTo>
                <a:lnTo>
                  <a:pt x="485775" y="177101"/>
                </a:lnTo>
                <a:lnTo>
                  <a:pt x="485775" y="86232"/>
                </a:lnTo>
                <a:lnTo>
                  <a:pt x="513334" y="86232"/>
                </a:lnTo>
                <a:lnTo>
                  <a:pt x="513334" y="70612"/>
                </a:lnTo>
                <a:lnTo>
                  <a:pt x="485775" y="70612"/>
                </a:lnTo>
                <a:lnTo>
                  <a:pt x="485775" y="0"/>
                </a:lnTo>
                <a:close/>
              </a:path>
              <a:path w="513714" h="177164">
                <a:moveTo>
                  <a:pt x="144525" y="0"/>
                </a:moveTo>
                <a:lnTo>
                  <a:pt x="125602" y="0"/>
                </a:lnTo>
                <a:lnTo>
                  <a:pt x="125602" y="91566"/>
                </a:lnTo>
                <a:lnTo>
                  <a:pt x="144525" y="91566"/>
                </a:lnTo>
                <a:lnTo>
                  <a:pt x="1445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60365" y="5471414"/>
            <a:ext cx="334010" cy="176530"/>
          </a:xfrm>
          <a:custGeom>
            <a:avLst/>
            <a:gdLst/>
            <a:ahLst/>
            <a:cxnLst/>
            <a:rect l="l" t="t" r="r" b="b"/>
            <a:pathLst>
              <a:path w="334010" h="176529">
                <a:moveTo>
                  <a:pt x="210438" y="120954"/>
                </a:moveTo>
                <a:lnTo>
                  <a:pt x="191643" y="120954"/>
                </a:lnTo>
                <a:lnTo>
                  <a:pt x="191643" y="173012"/>
                </a:lnTo>
                <a:lnTo>
                  <a:pt x="316230" y="173012"/>
                </a:lnTo>
                <a:lnTo>
                  <a:pt x="316230" y="157568"/>
                </a:lnTo>
                <a:lnTo>
                  <a:pt x="210438" y="157568"/>
                </a:lnTo>
                <a:lnTo>
                  <a:pt x="210438" y="120954"/>
                </a:lnTo>
                <a:close/>
              </a:path>
              <a:path w="334010" h="176529">
                <a:moveTo>
                  <a:pt x="65599" y="142722"/>
                </a:moveTo>
                <a:lnTo>
                  <a:pt x="48768" y="142722"/>
                </a:lnTo>
                <a:lnTo>
                  <a:pt x="51435" y="150037"/>
                </a:lnTo>
                <a:lnTo>
                  <a:pt x="55625" y="156616"/>
                </a:lnTo>
                <a:lnTo>
                  <a:pt x="66548" y="168300"/>
                </a:lnTo>
                <a:lnTo>
                  <a:pt x="73533" y="172872"/>
                </a:lnTo>
                <a:lnTo>
                  <a:pt x="82042" y="176187"/>
                </a:lnTo>
                <a:lnTo>
                  <a:pt x="90170" y="172720"/>
                </a:lnTo>
                <a:lnTo>
                  <a:pt x="96900" y="167995"/>
                </a:lnTo>
                <a:lnTo>
                  <a:pt x="105845" y="157975"/>
                </a:lnTo>
                <a:lnTo>
                  <a:pt x="81388" y="157962"/>
                </a:lnTo>
                <a:lnTo>
                  <a:pt x="75807" y="154034"/>
                </a:lnTo>
                <a:lnTo>
                  <a:pt x="70993" y="149658"/>
                </a:lnTo>
                <a:lnTo>
                  <a:pt x="66940" y="144846"/>
                </a:lnTo>
                <a:lnTo>
                  <a:pt x="65599" y="142722"/>
                </a:lnTo>
                <a:close/>
              </a:path>
              <a:path w="334010" h="176529">
                <a:moveTo>
                  <a:pt x="57912" y="108458"/>
                </a:moveTo>
                <a:lnTo>
                  <a:pt x="39624" y="108458"/>
                </a:lnTo>
                <a:lnTo>
                  <a:pt x="39531" y="123190"/>
                </a:lnTo>
                <a:lnTo>
                  <a:pt x="38226" y="128536"/>
                </a:lnTo>
                <a:lnTo>
                  <a:pt x="12030" y="157975"/>
                </a:lnTo>
                <a:lnTo>
                  <a:pt x="4445" y="160743"/>
                </a:lnTo>
                <a:lnTo>
                  <a:pt x="13970" y="174599"/>
                </a:lnTo>
                <a:lnTo>
                  <a:pt x="22351" y="171462"/>
                </a:lnTo>
                <a:lnTo>
                  <a:pt x="29463" y="167119"/>
                </a:lnTo>
                <a:lnTo>
                  <a:pt x="35179" y="161594"/>
                </a:lnTo>
                <a:lnTo>
                  <a:pt x="41021" y="156070"/>
                </a:lnTo>
                <a:lnTo>
                  <a:pt x="45593" y="149783"/>
                </a:lnTo>
                <a:lnTo>
                  <a:pt x="48768" y="142722"/>
                </a:lnTo>
                <a:lnTo>
                  <a:pt x="65599" y="142722"/>
                </a:lnTo>
                <a:lnTo>
                  <a:pt x="63626" y="139598"/>
                </a:lnTo>
                <a:lnTo>
                  <a:pt x="59817" y="132308"/>
                </a:lnTo>
                <a:lnTo>
                  <a:pt x="57912" y="124777"/>
                </a:lnTo>
                <a:lnTo>
                  <a:pt x="57912" y="108458"/>
                </a:lnTo>
                <a:close/>
              </a:path>
              <a:path w="334010" h="176529">
                <a:moveTo>
                  <a:pt x="132034" y="142138"/>
                </a:moveTo>
                <a:lnTo>
                  <a:pt x="114554" y="142138"/>
                </a:lnTo>
                <a:lnTo>
                  <a:pt x="117601" y="149517"/>
                </a:lnTo>
                <a:lnTo>
                  <a:pt x="150113" y="174599"/>
                </a:lnTo>
                <a:lnTo>
                  <a:pt x="159385" y="160743"/>
                </a:lnTo>
                <a:lnTo>
                  <a:pt x="151764" y="158178"/>
                </a:lnTo>
                <a:lnTo>
                  <a:pt x="145287" y="154647"/>
                </a:lnTo>
                <a:lnTo>
                  <a:pt x="139100" y="149415"/>
                </a:lnTo>
                <a:lnTo>
                  <a:pt x="134747" y="145656"/>
                </a:lnTo>
                <a:lnTo>
                  <a:pt x="132034" y="142138"/>
                </a:lnTo>
                <a:close/>
              </a:path>
              <a:path w="334010" h="176529">
                <a:moveTo>
                  <a:pt x="124206" y="108458"/>
                </a:moveTo>
                <a:lnTo>
                  <a:pt x="105790" y="108458"/>
                </a:lnTo>
                <a:lnTo>
                  <a:pt x="105790" y="121577"/>
                </a:lnTo>
                <a:lnTo>
                  <a:pt x="104901" y="126352"/>
                </a:lnTo>
                <a:lnTo>
                  <a:pt x="101346" y="136309"/>
                </a:lnTo>
                <a:lnTo>
                  <a:pt x="98679" y="141109"/>
                </a:lnTo>
                <a:lnTo>
                  <a:pt x="94996" y="145745"/>
                </a:lnTo>
                <a:lnTo>
                  <a:pt x="91439" y="150368"/>
                </a:lnTo>
                <a:lnTo>
                  <a:pt x="86868" y="154444"/>
                </a:lnTo>
                <a:lnTo>
                  <a:pt x="81407" y="157975"/>
                </a:lnTo>
                <a:lnTo>
                  <a:pt x="105857" y="157962"/>
                </a:lnTo>
                <a:lnTo>
                  <a:pt x="107592" y="156006"/>
                </a:lnTo>
                <a:lnTo>
                  <a:pt x="111633" y="149415"/>
                </a:lnTo>
                <a:lnTo>
                  <a:pt x="114554" y="142138"/>
                </a:lnTo>
                <a:lnTo>
                  <a:pt x="132034" y="142138"/>
                </a:lnTo>
                <a:lnTo>
                  <a:pt x="130810" y="140550"/>
                </a:lnTo>
                <a:lnTo>
                  <a:pt x="125475" y="129146"/>
                </a:lnTo>
                <a:lnTo>
                  <a:pt x="124206" y="123190"/>
                </a:lnTo>
                <a:lnTo>
                  <a:pt x="124206" y="108458"/>
                </a:lnTo>
                <a:close/>
              </a:path>
              <a:path w="334010" h="176529">
                <a:moveTo>
                  <a:pt x="333756" y="89027"/>
                </a:moveTo>
                <a:lnTo>
                  <a:pt x="171450" y="89027"/>
                </a:lnTo>
                <a:lnTo>
                  <a:pt x="171450" y="104140"/>
                </a:lnTo>
                <a:lnTo>
                  <a:pt x="333756" y="104140"/>
                </a:lnTo>
                <a:lnTo>
                  <a:pt x="333756" y="89027"/>
                </a:lnTo>
                <a:close/>
              </a:path>
              <a:path w="334010" h="176529">
                <a:moveTo>
                  <a:pt x="47244" y="9652"/>
                </a:moveTo>
                <a:lnTo>
                  <a:pt x="10160" y="23495"/>
                </a:lnTo>
                <a:lnTo>
                  <a:pt x="6096" y="29845"/>
                </a:lnTo>
                <a:lnTo>
                  <a:pt x="2032" y="36068"/>
                </a:lnTo>
                <a:lnTo>
                  <a:pt x="0" y="43307"/>
                </a:lnTo>
                <a:lnTo>
                  <a:pt x="0" y="59944"/>
                </a:lnTo>
                <a:lnTo>
                  <a:pt x="2032" y="67183"/>
                </a:lnTo>
                <a:lnTo>
                  <a:pt x="10160" y="79629"/>
                </a:lnTo>
                <a:lnTo>
                  <a:pt x="15748" y="84455"/>
                </a:lnTo>
                <a:lnTo>
                  <a:pt x="22860" y="87884"/>
                </a:lnTo>
                <a:lnTo>
                  <a:pt x="29972" y="91440"/>
                </a:lnTo>
                <a:lnTo>
                  <a:pt x="38100" y="93218"/>
                </a:lnTo>
                <a:lnTo>
                  <a:pt x="56261" y="93218"/>
                </a:lnTo>
                <a:lnTo>
                  <a:pt x="64388" y="91440"/>
                </a:lnTo>
                <a:lnTo>
                  <a:pt x="78486" y="84455"/>
                </a:lnTo>
                <a:lnTo>
                  <a:pt x="84074" y="79629"/>
                </a:lnTo>
                <a:lnTo>
                  <a:pt x="85401" y="77597"/>
                </a:lnTo>
                <a:lnTo>
                  <a:pt x="47244" y="77597"/>
                </a:lnTo>
                <a:lnTo>
                  <a:pt x="38608" y="77470"/>
                </a:lnTo>
                <a:lnTo>
                  <a:pt x="31750" y="75057"/>
                </a:lnTo>
                <a:lnTo>
                  <a:pt x="26415" y="70485"/>
                </a:lnTo>
                <a:lnTo>
                  <a:pt x="21209" y="65786"/>
                </a:lnTo>
                <a:lnTo>
                  <a:pt x="18414" y="59563"/>
                </a:lnTo>
                <a:lnTo>
                  <a:pt x="18414" y="43688"/>
                </a:lnTo>
                <a:lnTo>
                  <a:pt x="21209" y="37465"/>
                </a:lnTo>
                <a:lnTo>
                  <a:pt x="26415" y="32766"/>
                </a:lnTo>
                <a:lnTo>
                  <a:pt x="31750" y="28067"/>
                </a:lnTo>
                <a:lnTo>
                  <a:pt x="38608" y="25781"/>
                </a:lnTo>
                <a:lnTo>
                  <a:pt x="85537" y="25781"/>
                </a:lnTo>
                <a:lnTo>
                  <a:pt x="84074" y="23495"/>
                </a:lnTo>
                <a:lnTo>
                  <a:pt x="78486" y="18669"/>
                </a:lnTo>
                <a:lnTo>
                  <a:pt x="64388" y="11557"/>
                </a:lnTo>
                <a:lnTo>
                  <a:pt x="56261" y="9779"/>
                </a:lnTo>
                <a:lnTo>
                  <a:pt x="47244" y="9652"/>
                </a:lnTo>
                <a:close/>
              </a:path>
              <a:path w="334010" h="176529">
                <a:moveTo>
                  <a:pt x="85537" y="25781"/>
                </a:moveTo>
                <a:lnTo>
                  <a:pt x="55625" y="25781"/>
                </a:lnTo>
                <a:lnTo>
                  <a:pt x="62484" y="28067"/>
                </a:lnTo>
                <a:lnTo>
                  <a:pt x="67818" y="32766"/>
                </a:lnTo>
                <a:lnTo>
                  <a:pt x="73025" y="37465"/>
                </a:lnTo>
                <a:lnTo>
                  <a:pt x="75692" y="43688"/>
                </a:lnTo>
                <a:lnTo>
                  <a:pt x="75946" y="51689"/>
                </a:lnTo>
                <a:lnTo>
                  <a:pt x="75692" y="59563"/>
                </a:lnTo>
                <a:lnTo>
                  <a:pt x="47244" y="77597"/>
                </a:lnTo>
                <a:lnTo>
                  <a:pt x="85401" y="77597"/>
                </a:lnTo>
                <a:lnTo>
                  <a:pt x="92201" y="67183"/>
                </a:lnTo>
                <a:lnTo>
                  <a:pt x="94234" y="59944"/>
                </a:lnTo>
                <a:lnTo>
                  <a:pt x="94234" y="43307"/>
                </a:lnTo>
                <a:lnTo>
                  <a:pt x="92201" y="36068"/>
                </a:lnTo>
                <a:lnTo>
                  <a:pt x="88137" y="29845"/>
                </a:lnTo>
                <a:lnTo>
                  <a:pt x="85537" y="25781"/>
                </a:lnTo>
                <a:close/>
              </a:path>
              <a:path w="334010" h="176529">
                <a:moveTo>
                  <a:pt x="211582" y="6096"/>
                </a:moveTo>
                <a:lnTo>
                  <a:pt x="192912" y="6096"/>
                </a:lnTo>
                <a:lnTo>
                  <a:pt x="192912" y="66675"/>
                </a:lnTo>
                <a:lnTo>
                  <a:pt x="315087" y="66675"/>
                </a:lnTo>
                <a:lnTo>
                  <a:pt x="315087" y="51689"/>
                </a:lnTo>
                <a:lnTo>
                  <a:pt x="211582" y="51689"/>
                </a:lnTo>
                <a:lnTo>
                  <a:pt x="211582" y="6096"/>
                </a:lnTo>
                <a:close/>
              </a:path>
              <a:path w="334010" h="176529">
                <a:moveTo>
                  <a:pt x="143383" y="0"/>
                </a:moveTo>
                <a:lnTo>
                  <a:pt x="124587" y="0"/>
                </a:lnTo>
                <a:lnTo>
                  <a:pt x="124587" y="100965"/>
                </a:lnTo>
                <a:lnTo>
                  <a:pt x="143383" y="100965"/>
                </a:lnTo>
                <a:lnTo>
                  <a:pt x="1433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15206" y="5722620"/>
            <a:ext cx="337185" cy="166370"/>
          </a:xfrm>
          <a:custGeom>
            <a:avLst/>
            <a:gdLst/>
            <a:ahLst/>
            <a:cxnLst/>
            <a:rect l="l" t="t" r="r" b="b"/>
            <a:pathLst>
              <a:path w="337185" h="166370">
                <a:moveTo>
                  <a:pt x="142875" y="21742"/>
                </a:moveTo>
                <a:lnTo>
                  <a:pt x="124460" y="21742"/>
                </a:lnTo>
                <a:lnTo>
                  <a:pt x="124460" y="76174"/>
                </a:lnTo>
                <a:lnTo>
                  <a:pt x="142875" y="76174"/>
                </a:lnTo>
                <a:lnTo>
                  <a:pt x="142875" y="21742"/>
                </a:lnTo>
                <a:close/>
              </a:path>
              <a:path w="337185" h="166370">
                <a:moveTo>
                  <a:pt x="162306" y="132003"/>
                </a:moveTo>
                <a:lnTo>
                  <a:pt x="90043" y="132003"/>
                </a:lnTo>
                <a:lnTo>
                  <a:pt x="90043" y="91440"/>
                </a:lnTo>
                <a:lnTo>
                  <a:pt x="142875" y="91440"/>
                </a:lnTo>
                <a:lnTo>
                  <a:pt x="142875" y="76200"/>
                </a:lnTo>
                <a:lnTo>
                  <a:pt x="36830" y="76200"/>
                </a:lnTo>
                <a:lnTo>
                  <a:pt x="36830" y="21590"/>
                </a:lnTo>
                <a:lnTo>
                  <a:pt x="142875" y="21590"/>
                </a:lnTo>
                <a:lnTo>
                  <a:pt x="142875" y="6350"/>
                </a:lnTo>
                <a:lnTo>
                  <a:pt x="18669" y="6350"/>
                </a:lnTo>
                <a:lnTo>
                  <a:pt x="18669" y="21590"/>
                </a:lnTo>
                <a:lnTo>
                  <a:pt x="18669" y="76200"/>
                </a:lnTo>
                <a:lnTo>
                  <a:pt x="18669" y="91440"/>
                </a:lnTo>
                <a:lnTo>
                  <a:pt x="71501" y="91440"/>
                </a:lnTo>
                <a:lnTo>
                  <a:pt x="71501" y="132003"/>
                </a:lnTo>
                <a:lnTo>
                  <a:pt x="0" y="132003"/>
                </a:lnTo>
                <a:lnTo>
                  <a:pt x="0" y="147637"/>
                </a:lnTo>
                <a:lnTo>
                  <a:pt x="162306" y="147637"/>
                </a:lnTo>
                <a:lnTo>
                  <a:pt x="162306" y="132003"/>
                </a:lnTo>
                <a:close/>
              </a:path>
              <a:path w="337185" h="166370">
                <a:moveTo>
                  <a:pt x="319024" y="48260"/>
                </a:moveTo>
                <a:lnTo>
                  <a:pt x="214249" y="48260"/>
                </a:lnTo>
                <a:lnTo>
                  <a:pt x="214249" y="15240"/>
                </a:lnTo>
                <a:lnTo>
                  <a:pt x="317246" y="15240"/>
                </a:lnTo>
                <a:lnTo>
                  <a:pt x="317246" y="0"/>
                </a:lnTo>
                <a:lnTo>
                  <a:pt x="195453" y="0"/>
                </a:lnTo>
                <a:lnTo>
                  <a:pt x="195453" y="15240"/>
                </a:lnTo>
                <a:lnTo>
                  <a:pt x="195453" y="48260"/>
                </a:lnTo>
                <a:lnTo>
                  <a:pt x="195453" y="63500"/>
                </a:lnTo>
                <a:lnTo>
                  <a:pt x="319024" y="63500"/>
                </a:lnTo>
                <a:lnTo>
                  <a:pt x="319024" y="48260"/>
                </a:lnTo>
                <a:close/>
              </a:path>
              <a:path w="337185" h="166370">
                <a:moveTo>
                  <a:pt x="320167" y="151130"/>
                </a:moveTo>
                <a:lnTo>
                  <a:pt x="214249" y="151130"/>
                </a:lnTo>
                <a:lnTo>
                  <a:pt x="214249" y="114300"/>
                </a:lnTo>
                <a:lnTo>
                  <a:pt x="195707" y="114300"/>
                </a:lnTo>
                <a:lnTo>
                  <a:pt x="195707" y="151130"/>
                </a:lnTo>
                <a:lnTo>
                  <a:pt x="195707" y="166370"/>
                </a:lnTo>
                <a:lnTo>
                  <a:pt x="320167" y="166370"/>
                </a:lnTo>
                <a:lnTo>
                  <a:pt x="320167" y="151130"/>
                </a:lnTo>
                <a:close/>
              </a:path>
              <a:path w="337185" h="166370">
                <a:moveTo>
                  <a:pt x="337185" y="81330"/>
                </a:moveTo>
                <a:lnTo>
                  <a:pt x="175260" y="81330"/>
                </a:lnTo>
                <a:lnTo>
                  <a:pt x="175260" y="96367"/>
                </a:lnTo>
                <a:lnTo>
                  <a:pt x="337185" y="96367"/>
                </a:lnTo>
                <a:lnTo>
                  <a:pt x="337185" y="813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08525" y="5715063"/>
            <a:ext cx="691515" cy="177800"/>
          </a:xfrm>
          <a:custGeom>
            <a:avLst/>
            <a:gdLst/>
            <a:ahLst/>
            <a:cxnLst/>
            <a:rect l="l" t="t" r="r" b="b"/>
            <a:pathLst>
              <a:path w="691514" h="177800">
                <a:moveTo>
                  <a:pt x="229108" y="103720"/>
                </a:moveTo>
                <a:lnTo>
                  <a:pt x="210438" y="103720"/>
                </a:lnTo>
                <a:lnTo>
                  <a:pt x="210438" y="175183"/>
                </a:lnTo>
                <a:lnTo>
                  <a:pt x="326009" y="175183"/>
                </a:lnTo>
                <a:lnTo>
                  <a:pt x="326009" y="159740"/>
                </a:lnTo>
                <a:lnTo>
                  <a:pt x="229108" y="159740"/>
                </a:lnTo>
                <a:lnTo>
                  <a:pt x="229108" y="139153"/>
                </a:lnTo>
                <a:lnTo>
                  <a:pt x="326009" y="139153"/>
                </a:lnTo>
                <a:lnTo>
                  <a:pt x="326009" y="124307"/>
                </a:lnTo>
                <a:lnTo>
                  <a:pt x="229108" y="124307"/>
                </a:lnTo>
                <a:lnTo>
                  <a:pt x="229108" y="103720"/>
                </a:lnTo>
                <a:close/>
              </a:path>
              <a:path w="691514" h="177800">
                <a:moveTo>
                  <a:pt x="326009" y="139153"/>
                </a:moveTo>
                <a:lnTo>
                  <a:pt x="307213" y="139153"/>
                </a:lnTo>
                <a:lnTo>
                  <a:pt x="307213" y="159740"/>
                </a:lnTo>
                <a:lnTo>
                  <a:pt x="326009" y="159740"/>
                </a:lnTo>
                <a:lnTo>
                  <a:pt x="326009" y="139153"/>
                </a:lnTo>
                <a:close/>
              </a:path>
              <a:path w="691514" h="177800">
                <a:moveTo>
                  <a:pt x="326009" y="103720"/>
                </a:moveTo>
                <a:lnTo>
                  <a:pt x="307213" y="103720"/>
                </a:lnTo>
                <a:lnTo>
                  <a:pt x="307213" y="124307"/>
                </a:lnTo>
                <a:lnTo>
                  <a:pt x="326009" y="124307"/>
                </a:lnTo>
                <a:lnTo>
                  <a:pt x="326009" y="103720"/>
                </a:lnTo>
                <a:close/>
              </a:path>
              <a:path w="691514" h="177800">
                <a:moveTo>
                  <a:pt x="515747" y="138760"/>
                </a:moveTo>
                <a:lnTo>
                  <a:pt x="353440" y="138760"/>
                </a:lnTo>
                <a:lnTo>
                  <a:pt x="353440" y="154406"/>
                </a:lnTo>
                <a:lnTo>
                  <a:pt x="515747" y="154406"/>
                </a:lnTo>
                <a:lnTo>
                  <a:pt x="515747" y="138760"/>
                </a:lnTo>
                <a:close/>
              </a:path>
              <a:path w="691514" h="177800">
                <a:moveTo>
                  <a:pt x="434213" y="10693"/>
                </a:moveTo>
                <a:lnTo>
                  <a:pt x="393733" y="20245"/>
                </a:lnTo>
                <a:lnTo>
                  <a:pt x="369534" y="52915"/>
                </a:lnTo>
                <a:lnTo>
                  <a:pt x="368935" y="60185"/>
                </a:lnTo>
                <a:lnTo>
                  <a:pt x="369534" y="67455"/>
                </a:lnTo>
                <a:lnTo>
                  <a:pt x="393733" y="100198"/>
                </a:lnTo>
                <a:lnTo>
                  <a:pt x="434213" y="109664"/>
                </a:lnTo>
                <a:lnTo>
                  <a:pt x="443380" y="109283"/>
                </a:lnTo>
                <a:lnTo>
                  <a:pt x="480885" y="96204"/>
                </a:lnTo>
                <a:lnTo>
                  <a:pt x="483215" y="94221"/>
                </a:lnTo>
                <a:lnTo>
                  <a:pt x="434213" y="94221"/>
                </a:lnTo>
                <a:lnTo>
                  <a:pt x="425069" y="94195"/>
                </a:lnTo>
                <a:lnTo>
                  <a:pt x="389000" y="73164"/>
                </a:lnTo>
                <a:lnTo>
                  <a:pt x="387073" y="67455"/>
                </a:lnTo>
                <a:lnTo>
                  <a:pt x="387090" y="52915"/>
                </a:lnTo>
                <a:lnTo>
                  <a:pt x="416940" y="27317"/>
                </a:lnTo>
                <a:lnTo>
                  <a:pt x="425069" y="25920"/>
                </a:lnTo>
                <a:lnTo>
                  <a:pt x="482876" y="25920"/>
                </a:lnTo>
                <a:lnTo>
                  <a:pt x="480885" y="24231"/>
                </a:lnTo>
                <a:lnTo>
                  <a:pt x="443380" y="11115"/>
                </a:lnTo>
                <a:lnTo>
                  <a:pt x="434213" y="10693"/>
                </a:lnTo>
                <a:close/>
              </a:path>
              <a:path w="691514" h="177800">
                <a:moveTo>
                  <a:pt x="482876" y="25920"/>
                </a:moveTo>
                <a:lnTo>
                  <a:pt x="443357" y="25920"/>
                </a:lnTo>
                <a:lnTo>
                  <a:pt x="451485" y="27317"/>
                </a:lnTo>
                <a:lnTo>
                  <a:pt x="465582" y="32981"/>
                </a:lnTo>
                <a:lnTo>
                  <a:pt x="471170" y="36969"/>
                </a:lnTo>
                <a:lnTo>
                  <a:pt x="475234" y="42113"/>
                </a:lnTo>
                <a:lnTo>
                  <a:pt x="479425" y="47243"/>
                </a:lnTo>
                <a:lnTo>
                  <a:pt x="481335" y="52915"/>
                </a:lnTo>
                <a:lnTo>
                  <a:pt x="481457" y="67144"/>
                </a:lnTo>
                <a:lnTo>
                  <a:pt x="479425" y="73164"/>
                </a:lnTo>
                <a:lnTo>
                  <a:pt x="475234" y="78244"/>
                </a:lnTo>
                <a:lnTo>
                  <a:pt x="471170" y="83324"/>
                </a:lnTo>
                <a:lnTo>
                  <a:pt x="465582" y="87249"/>
                </a:lnTo>
                <a:lnTo>
                  <a:pt x="451485" y="92786"/>
                </a:lnTo>
                <a:lnTo>
                  <a:pt x="443357" y="94195"/>
                </a:lnTo>
                <a:lnTo>
                  <a:pt x="434213" y="94221"/>
                </a:lnTo>
                <a:lnTo>
                  <a:pt x="483215" y="94221"/>
                </a:lnTo>
                <a:lnTo>
                  <a:pt x="499745" y="60185"/>
                </a:lnTo>
                <a:lnTo>
                  <a:pt x="499125" y="52915"/>
                </a:lnTo>
                <a:lnTo>
                  <a:pt x="497459" y="46137"/>
                </a:lnTo>
                <a:lnTo>
                  <a:pt x="494744" y="39852"/>
                </a:lnTo>
                <a:lnTo>
                  <a:pt x="490982" y="34061"/>
                </a:lnTo>
                <a:lnTo>
                  <a:pt x="486314" y="28836"/>
                </a:lnTo>
                <a:lnTo>
                  <a:pt x="482876" y="25920"/>
                </a:lnTo>
                <a:close/>
              </a:path>
              <a:path w="691514" h="177800">
                <a:moveTo>
                  <a:pt x="326009" y="56819"/>
                </a:moveTo>
                <a:lnTo>
                  <a:pt x="307213" y="56819"/>
                </a:lnTo>
                <a:lnTo>
                  <a:pt x="307213" y="95211"/>
                </a:lnTo>
                <a:lnTo>
                  <a:pt x="326009" y="95211"/>
                </a:lnTo>
                <a:lnTo>
                  <a:pt x="326009" y="56819"/>
                </a:lnTo>
                <a:close/>
              </a:path>
              <a:path w="691514" h="177800">
                <a:moveTo>
                  <a:pt x="235076" y="8102"/>
                </a:moveTo>
                <a:lnTo>
                  <a:pt x="196214" y="16827"/>
                </a:lnTo>
                <a:lnTo>
                  <a:pt x="180848" y="41173"/>
                </a:lnTo>
                <a:lnTo>
                  <a:pt x="180848" y="57531"/>
                </a:lnTo>
                <a:lnTo>
                  <a:pt x="210185" y="89027"/>
                </a:lnTo>
                <a:lnTo>
                  <a:pt x="227329" y="90855"/>
                </a:lnTo>
                <a:lnTo>
                  <a:pt x="235266" y="90805"/>
                </a:lnTo>
                <a:lnTo>
                  <a:pt x="242315" y="89382"/>
                </a:lnTo>
                <a:lnTo>
                  <a:pt x="255015" y="83743"/>
                </a:lnTo>
                <a:lnTo>
                  <a:pt x="260350" y="79794"/>
                </a:lnTo>
                <a:lnTo>
                  <a:pt x="264274" y="75031"/>
                </a:lnTo>
                <a:lnTo>
                  <a:pt x="227329" y="75031"/>
                </a:lnTo>
                <a:lnTo>
                  <a:pt x="218694" y="74904"/>
                </a:lnTo>
                <a:lnTo>
                  <a:pt x="211836" y="72517"/>
                </a:lnTo>
                <a:lnTo>
                  <a:pt x="206755" y="67868"/>
                </a:lnTo>
                <a:lnTo>
                  <a:pt x="201549" y="63233"/>
                </a:lnTo>
                <a:lnTo>
                  <a:pt x="198882" y="57035"/>
                </a:lnTo>
                <a:lnTo>
                  <a:pt x="198754" y="49288"/>
                </a:lnTo>
                <a:lnTo>
                  <a:pt x="198882" y="41567"/>
                </a:lnTo>
                <a:lnTo>
                  <a:pt x="201549" y="35394"/>
                </a:lnTo>
                <a:lnTo>
                  <a:pt x="206755" y="30810"/>
                </a:lnTo>
                <a:lnTo>
                  <a:pt x="211836" y="26225"/>
                </a:lnTo>
                <a:lnTo>
                  <a:pt x="218694" y="23876"/>
                </a:lnTo>
                <a:lnTo>
                  <a:pt x="227329" y="23761"/>
                </a:lnTo>
                <a:lnTo>
                  <a:pt x="264196" y="23761"/>
                </a:lnTo>
                <a:lnTo>
                  <a:pt x="260096" y="18872"/>
                </a:lnTo>
                <a:lnTo>
                  <a:pt x="254888" y="14998"/>
                </a:lnTo>
                <a:lnTo>
                  <a:pt x="242188" y="9474"/>
                </a:lnTo>
                <a:lnTo>
                  <a:pt x="235076" y="8102"/>
                </a:lnTo>
                <a:close/>
              </a:path>
              <a:path w="691514" h="177800">
                <a:moveTo>
                  <a:pt x="264196" y="23761"/>
                </a:moveTo>
                <a:lnTo>
                  <a:pt x="227329" y="23761"/>
                </a:lnTo>
                <a:lnTo>
                  <a:pt x="235585" y="23876"/>
                </a:lnTo>
                <a:lnTo>
                  <a:pt x="242442" y="26225"/>
                </a:lnTo>
                <a:lnTo>
                  <a:pt x="252602" y="35394"/>
                </a:lnTo>
                <a:lnTo>
                  <a:pt x="255187" y="41376"/>
                </a:lnTo>
                <a:lnTo>
                  <a:pt x="255270" y="57035"/>
                </a:lnTo>
                <a:lnTo>
                  <a:pt x="252602" y="63233"/>
                </a:lnTo>
                <a:lnTo>
                  <a:pt x="242442" y="72517"/>
                </a:lnTo>
                <a:lnTo>
                  <a:pt x="235585" y="74904"/>
                </a:lnTo>
                <a:lnTo>
                  <a:pt x="227329" y="75031"/>
                </a:lnTo>
                <a:lnTo>
                  <a:pt x="264274" y="75031"/>
                </a:lnTo>
                <a:lnTo>
                  <a:pt x="268732" y="69621"/>
                </a:lnTo>
                <a:lnTo>
                  <a:pt x="271525" y="63652"/>
                </a:lnTo>
                <a:lnTo>
                  <a:pt x="272796" y="56819"/>
                </a:lnTo>
                <a:lnTo>
                  <a:pt x="326009" y="56819"/>
                </a:lnTo>
                <a:lnTo>
                  <a:pt x="326009" y="41376"/>
                </a:lnTo>
                <a:lnTo>
                  <a:pt x="272669" y="41376"/>
                </a:lnTo>
                <a:lnTo>
                  <a:pt x="271272" y="34696"/>
                </a:lnTo>
                <a:lnTo>
                  <a:pt x="268477" y="28867"/>
                </a:lnTo>
                <a:lnTo>
                  <a:pt x="264196" y="23761"/>
                </a:lnTo>
                <a:close/>
              </a:path>
              <a:path w="691514" h="177800">
                <a:moveTo>
                  <a:pt x="326009" y="0"/>
                </a:moveTo>
                <a:lnTo>
                  <a:pt x="307213" y="0"/>
                </a:lnTo>
                <a:lnTo>
                  <a:pt x="307213" y="41376"/>
                </a:lnTo>
                <a:lnTo>
                  <a:pt x="326009" y="41376"/>
                </a:lnTo>
                <a:lnTo>
                  <a:pt x="326009" y="0"/>
                </a:lnTo>
                <a:close/>
              </a:path>
              <a:path w="691514" h="177800">
                <a:moveTo>
                  <a:pt x="64515" y="14846"/>
                </a:moveTo>
                <a:lnTo>
                  <a:pt x="45720" y="14846"/>
                </a:lnTo>
                <a:lnTo>
                  <a:pt x="45720" y="45135"/>
                </a:lnTo>
                <a:lnTo>
                  <a:pt x="45289" y="53310"/>
                </a:lnTo>
                <a:lnTo>
                  <a:pt x="32989" y="92273"/>
                </a:lnTo>
                <a:lnTo>
                  <a:pt x="6643" y="120982"/>
                </a:lnTo>
                <a:lnTo>
                  <a:pt x="0" y="124714"/>
                </a:lnTo>
                <a:lnTo>
                  <a:pt x="11684" y="139954"/>
                </a:lnTo>
                <a:lnTo>
                  <a:pt x="43388" y="109309"/>
                </a:lnTo>
                <a:lnTo>
                  <a:pt x="55372" y="82943"/>
                </a:lnTo>
                <a:lnTo>
                  <a:pt x="72965" y="82943"/>
                </a:lnTo>
                <a:lnTo>
                  <a:pt x="64515" y="45135"/>
                </a:lnTo>
                <a:lnTo>
                  <a:pt x="64515" y="14846"/>
                </a:lnTo>
                <a:close/>
              </a:path>
              <a:path w="691514" h="177800">
                <a:moveTo>
                  <a:pt x="72965" y="82943"/>
                </a:moveTo>
                <a:lnTo>
                  <a:pt x="55372" y="82943"/>
                </a:lnTo>
                <a:lnTo>
                  <a:pt x="58632" y="91692"/>
                </a:lnTo>
                <a:lnTo>
                  <a:pt x="83756" y="127327"/>
                </a:lnTo>
                <a:lnTo>
                  <a:pt x="97409" y="136588"/>
                </a:lnTo>
                <a:lnTo>
                  <a:pt x="109092" y="121539"/>
                </a:lnTo>
                <a:lnTo>
                  <a:pt x="102564" y="117900"/>
                </a:lnTo>
                <a:lnTo>
                  <a:pt x="96488" y="113598"/>
                </a:lnTo>
                <a:lnTo>
                  <a:pt x="73150" y="83385"/>
                </a:lnTo>
                <a:lnTo>
                  <a:pt x="72965" y="82943"/>
                </a:lnTo>
                <a:close/>
              </a:path>
              <a:path w="691514" h="177800">
                <a:moveTo>
                  <a:pt x="691007" y="140347"/>
                </a:moveTo>
                <a:lnTo>
                  <a:pt x="528701" y="140347"/>
                </a:lnTo>
                <a:lnTo>
                  <a:pt x="528701" y="156184"/>
                </a:lnTo>
                <a:lnTo>
                  <a:pt x="691007" y="156184"/>
                </a:lnTo>
                <a:lnTo>
                  <a:pt x="691007" y="140347"/>
                </a:lnTo>
                <a:close/>
              </a:path>
              <a:path w="691514" h="177800">
                <a:moveTo>
                  <a:pt x="618744" y="109270"/>
                </a:moveTo>
                <a:lnTo>
                  <a:pt x="600201" y="109270"/>
                </a:lnTo>
                <a:lnTo>
                  <a:pt x="600201" y="140347"/>
                </a:lnTo>
                <a:lnTo>
                  <a:pt x="618744" y="140347"/>
                </a:lnTo>
                <a:lnTo>
                  <a:pt x="618744" y="109270"/>
                </a:lnTo>
                <a:close/>
              </a:path>
              <a:path w="691514" h="177800">
                <a:moveTo>
                  <a:pt x="671195" y="12471"/>
                </a:moveTo>
                <a:lnTo>
                  <a:pt x="548132" y="12471"/>
                </a:lnTo>
                <a:lnTo>
                  <a:pt x="548132" y="27914"/>
                </a:lnTo>
                <a:lnTo>
                  <a:pt x="652652" y="27914"/>
                </a:lnTo>
                <a:lnTo>
                  <a:pt x="652652" y="52857"/>
                </a:lnTo>
                <a:lnTo>
                  <a:pt x="548513" y="52857"/>
                </a:lnTo>
                <a:lnTo>
                  <a:pt x="548513" y="109270"/>
                </a:lnTo>
                <a:lnTo>
                  <a:pt x="675386" y="109270"/>
                </a:lnTo>
                <a:lnTo>
                  <a:pt x="675386" y="93827"/>
                </a:lnTo>
                <a:lnTo>
                  <a:pt x="567054" y="93827"/>
                </a:lnTo>
                <a:lnTo>
                  <a:pt x="567054" y="67894"/>
                </a:lnTo>
                <a:lnTo>
                  <a:pt x="671195" y="67894"/>
                </a:lnTo>
                <a:lnTo>
                  <a:pt x="671195" y="12471"/>
                </a:lnTo>
                <a:close/>
              </a:path>
              <a:path w="691514" h="177800">
                <a:moveTo>
                  <a:pt x="141097" y="0"/>
                </a:moveTo>
                <a:lnTo>
                  <a:pt x="122300" y="0"/>
                </a:lnTo>
                <a:lnTo>
                  <a:pt x="122300" y="177355"/>
                </a:lnTo>
                <a:lnTo>
                  <a:pt x="141097" y="177355"/>
                </a:lnTo>
                <a:lnTo>
                  <a:pt x="141097" y="86702"/>
                </a:lnTo>
                <a:lnTo>
                  <a:pt x="169545" y="86702"/>
                </a:lnTo>
                <a:lnTo>
                  <a:pt x="169545" y="70675"/>
                </a:lnTo>
                <a:lnTo>
                  <a:pt x="141097" y="70675"/>
                </a:lnTo>
                <a:lnTo>
                  <a:pt x="14109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55540" y="5713679"/>
            <a:ext cx="328930" cy="179070"/>
          </a:xfrm>
          <a:custGeom>
            <a:avLst/>
            <a:gdLst/>
            <a:ahLst/>
            <a:cxnLst/>
            <a:rect l="l" t="t" r="r" b="b"/>
            <a:pathLst>
              <a:path w="328929" h="179070">
                <a:moveTo>
                  <a:pt x="140714" y="129260"/>
                </a:moveTo>
                <a:lnTo>
                  <a:pt x="22096" y="129260"/>
                </a:lnTo>
                <a:lnTo>
                  <a:pt x="22096" y="143903"/>
                </a:lnTo>
                <a:lnTo>
                  <a:pt x="121918" y="143903"/>
                </a:lnTo>
                <a:lnTo>
                  <a:pt x="121918" y="178739"/>
                </a:lnTo>
                <a:lnTo>
                  <a:pt x="140714" y="178739"/>
                </a:lnTo>
                <a:lnTo>
                  <a:pt x="140714" y="129260"/>
                </a:lnTo>
                <a:close/>
              </a:path>
              <a:path w="328929" h="179070">
                <a:moveTo>
                  <a:pt x="46988" y="36588"/>
                </a:moveTo>
                <a:lnTo>
                  <a:pt x="13460" y="57315"/>
                </a:lnTo>
                <a:lnTo>
                  <a:pt x="13460" y="69976"/>
                </a:lnTo>
                <a:lnTo>
                  <a:pt x="46226" y="88684"/>
                </a:lnTo>
                <a:lnTo>
                  <a:pt x="46226" y="100558"/>
                </a:lnTo>
                <a:lnTo>
                  <a:pt x="37971" y="100837"/>
                </a:lnTo>
                <a:lnTo>
                  <a:pt x="29843" y="101015"/>
                </a:lnTo>
                <a:lnTo>
                  <a:pt x="6856" y="101168"/>
                </a:lnTo>
                <a:lnTo>
                  <a:pt x="0" y="101168"/>
                </a:lnTo>
                <a:lnTo>
                  <a:pt x="1903" y="116192"/>
                </a:lnTo>
                <a:lnTo>
                  <a:pt x="45577" y="115648"/>
                </a:lnTo>
                <a:lnTo>
                  <a:pt x="84280" y="113201"/>
                </a:lnTo>
                <a:lnTo>
                  <a:pt x="113409" y="109270"/>
                </a:lnTo>
                <a:lnTo>
                  <a:pt x="112415" y="101168"/>
                </a:lnTo>
                <a:lnTo>
                  <a:pt x="6856" y="101168"/>
                </a:lnTo>
                <a:lnTo>
                  <a:pt x="112414" y="101155"/>
                </a:lnTo>
                <a:lnTo>
                  <a:pt x="112267" y="99961"/>
                </a:lnTo>
                <a:lnTo>
                  <a:pt x="65149" y="99961"/>
                </a:lnTo>
                <a:lnTo>
                  <a:pt x="65149" y="88684"/>
                </a:lnTo>
                <a:lnTo>
                  <a:pt x="75182" y="87541"/>
                </a:lnTo>
                <a:lnTo>
                  <a:pt x="83183" y="84721"/>
                </a:lnTo>
                <a:lnTo>
                  <a:pt x="88898" y="80251"/>
                </a:lnTo>
                <a:lnTo>
                  <a:pt x="93896" y="76415"/>
                </a:lnTo>
                <a:lnTo>
                  <a:pt x="55624" y="76415"/>
                </a:lnTo>
                <a:lnTo>
                  <a:pt x="47877" y="76365"/>
                </a:lnTo>
                <a:lnTo>
                  <a:pt x="41908" y="75120"/>
                </a:lnTo>
                <a:lnTo>
                  <a:pt x="37717" y="72694"/>
                </a:lnTo>
                <a:lnTo>
                  <a:pt x="33399" y="70269"/>
                </a:lnTo>
                <a:lnTo>
                  <a:pt x="31367" y="66954"/>
                </a:lnTo>
                <a:lnTo>
                  <a:pt x="31240" y="62750"/>
                </a:lnTo>
                <a:lnTo>
                  <a:pt x="31367" y="58458"/>
                </a:lnTo>
                <a:lnTo>
                  <a:pt x="33399" y="55168"/>
                </a:lnTo>
                <a:lnTo>
                  <a:pt x="37717" y="52857"/>
                </a:lnTo>
                <a:lnTo>
                  <a:pt x="41908" y="50545"/>
                </a:lnTo>
                <a:lnTo>
                  <a:pt x="47877" y="49428"/>
                </a:lnTo>
                <a:lnTo>
                  <a:pt x="93071" y="49428"/>
                </a:lnTo>
                <a:lnTo>
                  <a:pt x="89025" y="44805"/>
                </a:lnTo>
                <a:lnTo>
                  <a:pt x="84072" y="41795"/>
                </a:lnTo>
                <a:lnTo>
                  <a:pt x="71499" y="37604"/>
                </a:lnTo>
                <a:lnTo>
                  <a:pt x="64409" y="36626"/>
                </a:lnTo>
                <a:lnTo>
                  <a:pt x="55624" y="36626"/>
                </a:lnTo>
                <a:lnTo>
                  <a:pt x="46988" y="36588"/>
                </a:lnTo>
                <a:close/>
              </a:path>
              <a:path w="328929" h="179070">
                <a:moveTo>
                  <a:pt x="111758" y="95808"/>
                </a:moveTo>
                <a:lnTo>
                  <a:pt x="73023" y="99580"/>
                </a:lnTo>
                <a:lnTo>
                  <a:pt x="65149" y="99961"/>
                </a:lnTo>
                <a:lnTo>
                  <a:pt x="112267" y="99961"/>
                </a:lnTo>
                <a:lnTo>
                  <a:pt x="111758" y="95808"/>
                </a:lnTo>
                <a:close/>
              </a:path>
              <a:path w="328929" h="179070">
                <a:moveTo>
                  <a:pt x="93071" y="49428"/>
                </a:moveTo>
                <a:lnTo>
                  <a:pt x="63117" y="49428"/>
                </a:lnTo>
                <a:lnTo>
                  <a:pt x="69086" y="50545"/>
                </a:lnTo>
                <a:lnTo>
                  <a:pt x="77468" y="55168"/>
                </a:lnTo>
                <a:lnTo>
                  <a:pt x="79627" y="58458"/>
                </a:lnTo>
                <a:lnTo>
                  <a:pt x="79754" y="62750"/>
                </a:lnTo>
                <a:lnTo>
                  <a:pt x="79627" y="66954"/>
                </a:lnTo>
                <a:lnTo>
                  <a:pt x="77468" y="70269"/>
                </a:lnTo>
                <a:lnTo>
                  <a:pt x="69086" y="75120"/>
                </a:lnTo>
                <a:lnTo>
                  <a:pt x="63117" y="76365"/>
                </a:lnTo>
                <a:lnTo>
                  <a:pt x="55624" y="76415"/>
                </a:lnTo>
                <a:lnTo>
                  <a:pt x="93896" y="76415"/>
                </a:lnTo>
                <a:lnTo>
                  <a:pt x="94740" y="75768"/>
                </a:lnTo>
                <a:lnTo>
                  <a:pt x="97635" y="69976"/>
                </a:lnTo>
                <a:lnTo>
                  <a:pt x="97713" y="66954"/>
                </a:lnTo>
                <a:lnTo>
                  <a:pt x="97661" y="57315"/>
                </a:lnTo>
                <a:lnTo>
                  <a:pt x="95883" y="52641"/>
                </a:lnTo>
                <a:lnTo>
                  <a:pt x="93071" y="49428"/>
                </a:lnTo>
                <a:close/>
              </a:path>
              <a:path w="328929" h="179070">
                <a:moveTo>
                  <a:pt x="63117" y="49428"/>
                </a:moveTo>
                <a:lnTo>
                  <a:pt x="47877" y="49428"/>
                </a:lnTo>
                <a:lnTo>
                  <a:pt x="55624" y="49491"/>
                </a:lnTo>
                <a:lnTo>
                  <a:pt x="63117" y="49428"/>
                </a:lnTo>
                <a:close/>
              </a:path>
              <a:path w="328929" h="179070">
                <a:moveTo>
                  <a:pt x="64133" y="36588"/>
                </a:moveTo>
                <a:lnTo>
                  <a:pt x="55624" y="36626"/>
                </a:lnTo>
                <a:lnTo>
                  <a:pt x="64409" y="36626"/>
                </a:lnTo>
                <a:lnTo>
                  <a:pt x="64133" y="36588"/>
                </a:lnTo>
                <a:close/>
              </a:path>
              <a:path w="328929" h="179070">
                <a:moveTo>
                  <a:pt x="248918" y="22771"/>
                </a:moveTo>
                <a:lnTo>
                  <a:pt x="182370" y="22771"/>
                </a:lnTo>
                <a:lnTo>
                  <a:pt x="182370" y="136182"/>
                </a:lnTo>
                <a:lnTo>
                  <a:pt x="194181" y="136182"/>
                </a:lnTo>
                <a:lnTo>
                  <a:pt x="202817" y="136143"/>
                </a:lnTo>
                <a:lnTo>
                  <a:pt x="245743" y="133375"/>
                </a:lnTo>
                <a:lnTo>
                  <a:pt x="259713" y="130848"/>
                </a:lnTo>
                <a:lnTo>
                  <a:pt x="258746" y="120154"/>
                </a:lnTo>
                <a:lnTo>
                  <a:pt x="201166" y="120154"/>
                </a:lnTo>
                <a:lnTo>
                  <a:pt x="201166" y="38011"/>
                </a:lnTo>
                <a:lnTo>
                  <a:pt x="248918" y="38011"/>
                </a:lnTo>
                <a:lnTo>
                  <a:pt x="248918" y="22771"/>
                </a:lnTo>
                <a:close/>
              </a:path>
              <a:path w="328929" h="179070">
                <a:moveTo>
                  <a:pt x="258316" y="115404"/>
                </a:moveTo>
                <a:lnTo>
                  <a:pt x="216581" y="119829"/>
                </a:lnTo>
                <a:lnTo>
                  <a:pt x="201166" y="120154"/>
                </a:lnTo>
                <a:lnTo>
                  <a:pt x="258746" y="120154"/>
                </a:lnTo>
                <a:lnTo>
                  <a:pt x="258316" y="115404"/>
                </a:lnTo>
                <a:close/>
              </a:path>
              <a:path w="328929" h="179070">
                <a:moveTo>
                  <a:pt x="140714" y="1587"/>
                </a:moveTo>
                <a:lnTo>
                  <a:pt x="121918" y="1587"/>
                </a:lnTo>
                <a:lnTo>
                  <a:pt x="121918" y="120942"/>
                </a:lnTo>
                <a:lnTo>
                  <a:pt x="140714" y="120942"/>
                </a:lnTo>
                <a:lnTo>
                  <a:pt x="140714" y="69684"/>
                </a:lnTo>
                <a:lnTo>
                  <a:pt x="165987" y="69684"/>
                </a:lnTo>
                <a:lnTo>
                  <a:pt x="165987" y="54241"/>
                </a:lnTo>
                <a:lnTo>
                  <a:pt x="140714" y="54241"/>
                </a:lnTo>
                <a:lnTo>
                  <a:pt x="140714" y="1587"/>
                </a:lnTo>
                <a:close/>
              </a:path>
              <a:path w="328929" h="179070">
                <a:moveTo>
                  <a:pt x="328674" y="87096"/>
                </a:moveTo>
                <a:lnTo>
                  <a:pt x="310640" y="87096"/>
                </a:lnTo>
                <a:lnTo>
                  <a:pt x="310640" y="178739"/>
                </a:lnTo>
                <a:lnTo>
                  <a:pt x="328674" y="178739"/>
                </a:lnTo>
                <a:lnTo>
                  <a:pt x="328674" y="87096"/>
                </a:lnTo>
                <a:close/>
              </a:path>
              <a:path w="328929" h="179070">
                <a:moveTo>
                  <a:pt x="287653" y="4952"/>
                </a:moveTo>
                <a:lnTo>
                  <a:pt x="270381" y="4952"/>
                </a:lnTo>
                <a:lnTo>
                  <a:pt x="270381" y="169646"/>
                </a:lnTo>
                <a:lnTo>
                  <a:pt x="287653" y="169646"/>
                </a:lnTo>
                <a:lnTo>
                  <a:pt x="287653" y="87096"/>
                </a:lnTo>
                <a:lnTo>
                  <a:pt x="328674" y="87096"/>
                </a:lnTo>
                <a:lnTo>
                  <a:pt x="328674" y="71653"/>
                </a:lnTo>
                <a:lnTo>
                  <a:pt x="287653" y="71653"/>
                </a:lnTo>
                <a:lnTo>
                  <a:pt x="287653" y="4952"/>
                </a:lnTo>
                <a:close/>
              </a:path>
              <a:path w="328929" h="179070">
                <a:moveTo>
                  <a:pt x="328674" y="1384"/>
                </a:moveTo>
                <a:lnTo>
                  <a:pt x="310640" y="1384"/>
                </a:lnTo>
                <a:lnTo>
                  <a:pt x="310640" y="71653"/>
                </a:lnTo>
                <a:lnTo>
                  <a:pt x="328674" y="71653"/>
                </a:lnTo>
                <a:lnTo>
                  <a:pt x="328674" y="1384"/>
                </a:lnTo>
                <a:close/>
              </a:path>
              <a:path w="328929" h="179070">
                <a:moveTo>
                  <a:pt x="106805" y="16636"/>
                </a:moveTo>
                <a:lnTo>
                  <a:pt x="4570" y="16636"/>
                </a:lnTo>
                <a:lnTo>
                  <a:pt x="4570" y="30683"/>
                </a:lnTo>
                <a:lnTo>
                  <a:pt x="106805" y="30683"/>
                </a:lnTo>
                <a:lnTo>
                  <a:pt x="106805" y="16636"/>
                </a:lnTo>
                <a:close/>
              </a:path>
              <a:path w="328929" h="179070">
                <a:moveTo>
                  <a:pt x="65149" y="0"/>
                </a:moveTo>
                <a:lnTo>
                  <a:pt x="46226" y="0"/>
                </a:lnTo>
                <a:lnTo>
                  <a:pt x="46226" y="16636"/>
                </a:lnTo>
                <a:lnTo>
                  <a:pt x="65149" y="16636"/>
                </a:lnTo>
                <a:lnTo>
                  <a:pt x="651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70860" y="5530596"/>
            <a:ext cx="438912" cy="275844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344796" y="1651380"/>
            <a:ext cx="569595" cy="222250"/>
          </a:xfrm>
          <a:custGeom>
            <a:avLst/>
            <a:gdLst/>
            <a:ahLst/>
            <a:cxnLst/>
            <a:rect l="l" t="t" r="r" b="b"/>
            <a:pathLst>
              <a:path w="569595" h="222250">
                <a:moveTo>
                  <a:pt x="262763" y="0"/>
                </a:moveTo>
                <a:lnTo>
                  <a:pt x="224629" y="11743"/>
                </a:lnTo>
                <a:lnTo>
                  <a:pt x="202912" y="49248"/>
                </a:lnTo>
                <a:lnTo>
                  <a:pt x="202437" y="57150"/>
                </a:lnTo>
                <a:lnTo>
                  <a:pt x="202866" y="64097"/>
                </a:lnTo>
                <a:lnTo>
                  <a:pt x="217814" y="100655"/>
                </a:lnTo>
                <a:lnTo>
                  <a:pt x="221741" y="105918"/>
                </a:lnTo>
                <a:lnTo>
                  <a:pt x="213411" y="111726"/>
                </a:lnTo>
                <a:lnTo>
                  <a:pt x="185880" y="144351"/>
                </a:lnTo>
                <a:lnTo>
                  <a:pt x="183006" y="161290"/>
                </a:lnTo>
                <a:lnTo>
                  <a:pt x="183628" y="169572"/>
                </a:lnTo>
                <a:lnTo>
                  <a:pt x="202564" y="204136"/>
                </a:lnTo>
                <a:lnTo>
                  <a:pt x="245260" y="221168"/>
                </a:lnTo>
                <a:lnTo>
                  <a:pt x="256286" y="221742"/>
                </a:lnTo>
                <a:lnTo>
                  <a:pt x="263336" y="221501"/>
                </a:lnTo>
                <a:lnTo>
                  <a:pt x="304966" y="209178"/>
                </a:lnTo>
                <a:lnTo>
                  <a:pt x="311276" y="205105"/>
                </a:lnTo>
                <a:lnTo>
                  <a:pt x="363024" y="205105"/>
                </a:lnTo>
                <a:lnTo>
                  <a:pt x="342540" y="181864"/>
                </a:lnTo>
                <a:lnTo>
                  <a:pt x="259206" y="181864"/>
                </a:lnTo>
                <a:lnTo>
                  <a:pt x="250698" y="181737"/>
                </a:lnTo>
                <a:lnTo>
                  <a:pt x="231520" y="157988"/>
                </a:lnTo>
                <a:lnTo>
                  <a:pt x="231648" y="153670"/>
                </a:lnTo>
                <a:lnTo>
                  <a:pt x="232917" y="149479"/>
                </a:lnTo>
                <a:lnTo>
                  <a:pt x="235585" y="145669"/>
                </a:lnTo>
                <a:lnTo>
                  <a:pt x="238125" y="141732"/>
                </a:lnTo>
                <a:lnTo>
                  <a:pt x="241935" y="138049"/>
                </a:lnTo>
                <a:lnTo>
                  <a:pt x="246761" y="134493"/>
                </a:lnTo>
                <a:lnTo>
                  <a:pt x="300554" y="134493"/>
                </a:lnTo>
                <a:lnTo>
                  <a:pt x="279526" y="110744"/>
                </a:lnTo>
                <a:lnTo>
                  <a:pt x="310196" y="83312"/>
                </a:lnTo>
                <a:lnTo>
                  <a:pt x="256286" y="83312"/>
                </a:lnTo>
                <a:lnTo>
                  <a:pt x="252602" y="78740"/>
                </a:lnTo>
                <a:lnTo>
                  <a:pt x="249681" y="74295"/>
                </a:lnTo>
                <a:lnTo>
                  <a:pt x="247395" y="70104"/>
                </a:lnTo>
                <a:lnTo>
                  <a:pt x="245237" y="65913"/>
                </a:lnTo>
                <a:lnTo>
                  <a:pt x="244093" y="61849"/>
                </a:lnTo>
                <a:lnTo>
                  <a:pt x="244198" y="52324"/>
                </a:lnTo>
                <a:lnTo>
                  <a:pt x="245872" y="48260"/>
                </a:lnTo>
                <a:lnTo>
                  <a:pt x="249300" y="44958"/>
                </a:lnTo>
                <a:lnTo>
                  <a:pt x="252602" y="41656"/>
                </a:lnTo>
                <a:lnTo>
                  <a:pt x="257301" y="40005"/>
                </a:lnTo>
                <a:lnTo>
                  <a:pt x="263143" y="39878"/>
                </a:lnTo>
                <a:lnTo>
                  <a:pt x="318441" y="39878"/>
                </a:lnTo>
                <a:lnTo>
                  <a:pt x="318198" y="38608"/>
                </a:lnTo>
                <a:lnTo>
                  <a:pt x="293369" y="7239"/>
                </a:lnTo>
                <a:lnTo>
                  <a:pt x="271385" y="523"/>
                </a:lnTo>
                <a:lnTo>
                  <a:pt x="262763" y="0"/>
                </a:lnTo>
                <a:close/>
              </a:path>
              <a:path w="569595" h="222250">
                <a:moveTo>
                  <a:pt x="363024" y="205105"/>
                </a:moveTo>
                <a:lnTo>
                  <a:pt x="311276" y="205105"/>
                </a:lnTo>
                <a:lnTo>
                  <a:pt x="323595" y="218440"/>
                </a:lnTo>
                <a:lnTo>
                  <a:pt x="374776" y="218440"/>
                </a:lnTo>
                <a:lnTo>
                  <a:pt x="363024" y="205105"/>
                </a:lnTo>
                <a:close/>
              </a:path>
              <a:path w="569595" h="222250">
                <a:moveTo>
                  <a:pt x="300554" y="134493"/>
                </a:moveTo>
                <a:lnTo>
                  <a:pt x="246761" y="134493"/>
                </a:lnTo>
                <a:lnTo>
                  <a:pt x="283972" y="175260"/>
                </a:lnTo>
                <a:lnTo>
                  <a:pt x="279956" y="177450"/>
                </a:lnTo>
                <a:lnTo>
                  <a:pt x="275970" y="179070"/>
                </a:lnTo>
                <a:lnTo>
                  <a:pt x="271779" y="180086"/>
                </a:lnTo>
                <a:lnTo>
                  <a:pt x="267588" y="181229"/>
                </a:lnTo>
                <a:lnTo>
                  <a:pt x="263398" y="181864"/>
                </a:lnTo>
                <a:lnTo>
                  <a:pt x="342540" y="181864"/>
                </a:lnTo>
                <a:lnTo>
                  <a:pt x="341756" y="180975"/>
                </a:lnTo>
                <a:lnTo>
                  <a:pt x="346348" y="174097"/>
                </a:lnTo>
                <a:lnTo>
                  <a:pt x="350392" y="166624"/>
                </a:lnTo>
                <a:lnTo>
                  <a:pt x="353865" y="158579"/>
                </a:lnTo>
                <a:lnTo>
                  <a:pt x="356742" y="149987"/>
                </a:lnTo>
                <a:lnTo>
                  <a:pt x="357398" y="147320"/>
                </a:lnTo>
                <a:lnTo>
                  <a:pt x="311912" y="147320"/>
                </a:lnTo>
                <a:lnTo>
                  <a:pt x="300554" y="134493"/>
                </a:lnTo>
                <a:close/>
              </a:path>
              <a:path w="569595" h="222250">
                <a:moveTo>
                  <a:pt x="361950" y="110363"/>
                </a:moveTo>
                <a:lnTo>
                  <a:pt x="321182" y="110363"/>
                </a:lnTo>
                <a:lnTo>
                  <a:pt x="321133" y="117713"/>
                </a:lnTo>
                <a:lnTo>
                  <a:pt x="320293" y="123952"/>
                </a:lnTo>
                <a:lnTo>
                  <a:pt x="318609" y="130175"/>
                </a:lnTo>
                <a:lnTo>
                  <a:pt x="316991" y="136271"/>
                </a:lnTo>
                <a:lnTo>
                  <a:pt x="314832" y="141986"/>
                </a:lnTo>
                <a:lnTo>
                  <a:pt x="311912" y="147320"/>
                </a:lnTo>
                <a:lnTo>
                  <a:pt x="357398" y="147320"/>
                </a:lnTo>
                <a:lnTo>
                  <a:pt x="359003" y="140795"/>
                </a:lnTo>
                <a:lnTo>
                  <a:pt x="360632" y="131127"/>
                </a:lnTo>
                <a:lnTo>
                  <a:pt x="361618" y="120983"/>
                </a:lnTo>
                <a:lnTo>
                  <a:pt x="361950" y="110363"/>
                </a:lnTo>
                <a:close/>
              </a:path>
              <a:path w="569595" h="222250">
                <a:moveTo>
                  <a:pt x="318441" y="39878"/>
                </a:moveTo>
                <a:lnTo>
                  <a:pt x="263143" y="39878"/>
                </a:lnTo>
                <a:lnTo>
                  <a:pt x="268986" y="40005"/>
                </a:lnTo>
                <a:lnTo>
                  <a:pt x="273430" y="41656"/>
                </a:lnTo>
                <a:lnTo>
                  <a:pt x="276605" y="44704"/>
                </a:lnTo>
                <a:lnTo>
                  <a:pt x="279653" y="47752"/>
                </a:lnTo>
                <a:lnTo>
                  <a:pt x="281304" y="51308"/>
                </a:lnTo>
                <a:lnTo>
                  <a:pt x="281304" y="59182"/>
                </a:lnTo>
                <a:lnTo>
                  <a:pt x="256286" y="83312"/>
                </a:lnTo>
                <a:lnTo>
                  <a:pt x="310196" y="83312"/>
                </a:lnTo>
                <a:lnTo>
                  <a:pt x="319896" y="52578"/>
                </a:lnTo>
                <a:lnTo>
                  <a:pt x="319850" y="51308"/>
                </a:lnTo>
                <a:lnTo>
                  <a:pt x="319484" y="45323"/>
                </a:lnTo>
                <a:lnTo>
                  <a:pt x="318441" y="39878"/>
                </a:lnTo>
                <a:close/>
              </a:path>
              <a:path w="569595" h="222250">
                <a:moveTo>
                  <a:pt x="462914" y="2921"/>
                </a:moveTo>
                <a:lnTo>
                  <a:pt x="384048" y="2921"/>
                </a:lnTo>
                <a:lnTo>
                  <a:pt x="384048" y="218440"/>
                </a:lnTo>
                <a:lnTo>
                  <a:pt x="462914" y="218440"/>
                </a:lnTo>
                <a:lnTo>
                  <a:pt x="478893" y="217612"/>
                </a:lnTo>
                <a:lnTo>
                  <a:pt x="519683" y="205486"/>
                </a:lnTo>
                <a:lnTo>
                  <a:pt x="549187" y="179893"/>
                </a:lnTo>
                <a:lnTo>
                  <a:pt x="552229" y="175006"/>
                </a:lnTo>
                <a:lnTo>
                  <a:pt x="434720" y="175006"/>
                </a:lnTo>
                <a:lnTo>
                  <a:pt x="434720" y="46101"/>
                </a:lnTo>
                <a:lnTo>
                  <a:pt x="552050" y="46101"/>
                </a:lnTo>
                <a:lnTo>
                  <a:pt x="549187" y="41523"/>
                </a:lnTo>
                <a:lnTo>
                  <a:pt x="519683" y="16002"/>
                </a:lnTo>
                <a:lnTo>
                  <a:pt x="478893" y="3804"/>
                </a:lnTo>
                <a:lnTo>
                  <a:pt x="462914" y="2921"/>
                </a:lnTo>
                <a:close/>
              </a:path>
              <a:path w="569595" h="222250">
                <a:moveTo>
                  <a:pt x="552050" y="46101"/>
                </a:moveTo>
                <a:lnTo>
                  <a:pt x="460628" y="46101"/>
                </a:lnTo>
                <a:lnTo>
                  <a:pt x="473872" y="46886"/>
                </a:lnTo>
                <a:lnTo>
                  <a:pt x="485425" y="49625"/>
                </a:lnTo>
                <a:lnTo>
                  <a:pt x="514588" y="80946"/>
                </a:lnTo>
                <a:lnTo>
                  <a:pt x="518287" y="110744"/>
                </a:lnTo>
                <a:lnTo>
                  <a:pt x="517360" y="126843"/>
                </a:lnTo>
                <a:lnTo>
                  <a:pt x="495409" y="166951"/>
                </a:lnTo>
                <a:lnTo>
                  <a:pt x="461137" y="175006"/>
                </a:lnTo>
                <a:lnTo>
                  <a:pt x="552229" y="175006"/>
                </a:lnTo>
                <a:lnTo>
                  <a:pt x="568332" y="127005"/>
                </a:lnTo>
                <a:lnTo>
                  <a:pt x="569213" y="110744"/>
                </a:lnTo>
                <a:lnTo>
                  <a:pt x="568332" y="94480"/>
                </a:lnTo>
                <a:lnTo>
                  <a:pt x="565880" y="79406"/>
                </a:lnTo>
                <a:lnTo>
                  <a:pt x="561855" y="65524"/>
                </a:lnTo>
                <a:lnTo>
                  <a:pt x="556260" y="52832"/>
                </a:lnTo>
                <a:lnTo>
                  <a:pt x="552050" y="46101"/>
                </a:lnTo>
                <a:close/>
              </a:path>
              <a:path w="569595" h="222250">
                <a:moveTo>
                  <a:pt x="88137" y="2921"/>
                </a:moveTo>
                <a:lnTo>
                  <a:pt x="0" y="2921"/>
                </a:lnTo>
                <a:lnTo>
                  <a:pt x="0" y="218440"/>
                </a:lnTo>
                <a:lnTo>
                  <a:pt x="50673" y="218440"/>
                </a:lnTo>
                <a:lnTo>
                  <a:pt x="50673" y="144399"/>
                </a:lnTo>
                <a:lnTo>
                  <a:pt x="133730" y="144399"/>
                </a:lnTo>
                <a:lnTo>
                  <a:pt x="129158" y="136017"/>
                </a:lnTo>
                <a:lnTo>
                  <a:pt x="137590" y="131466"/>
                </a:lnTo>
                <a:lnTo>
                  <a:pt x="144986" y="125999"/>
                </a:lnTo>
                <a:lnTo>
                  <a:pt x="151358" y="119604"/>
                </a:lnTo>
                <a:lnTo>
                  <a:pt x="156717" y="112268"/>
                </a:lnTo>
                <a:lnTo>
                  <a:pt x="160905" y="104050"/>
                </a:lnTo>
                <a:lnTo>
                  <a:pt x="160960" y="103886"/>
                </a:lnTo>
                <a:lnTo>
                  <a:pt x="50673" y="103886"/>
                </a:lnTo>
                <a:lnTo>
                  <a:pt x="50673" y="44069"/>
                </a:lnTo>
                <a:lnTo>
                  <a:pt x="160694" y="44069"/>
                </a:lnTo>
                <a:lnTo>
                  <a:pt x="154511" y="32559"/>
                </a:lnTo>
                <a:lnTo>
                  <a:pt x="145414" y="22225"/>
                </a:lnTo>
                <a:lnTo>
                  <a:pt x="134125" y="13940"/>
                </a:lnTo>
                <a:lnTo>
                  <a:pt x="120824" y="7953"/>
                </a:lnTo>
                <a:lnTo>
                  <a:pt x="105499" y="4276"/>
                </a:lnTo>
                <a:lnTo>
                  <a:pt x="88137" y="2921"/>
                </a:lnTo>
                <a:close/>
              </a:path>
              <a:path w="569595" h="222250">
                <a:moveTo>
                  <a:pt x="133730" y="144399"/>
                </a:moveTo>
                <a:lnTo>
                  <a:pt x="78866" y="144399"/>
                </a:lnTo>
                <a:lnTo>
                  <a:pt x="118490" y="218440"/>
                </a:lnTo>
                <a:lnTo>
                  <a:pt x="174116" y="218440"/>
                </a:lnTo>
                <a:lnTo>
                  <a:pt x="133730" y="144399"/>
                </a:lnTo>
                <a:close/>
              </a:path>
              <a:path w="569595" h="222250">
                <a:moveTo>
                  <a:pt x="160694" y="44069"/>
                </a:moveTo>
                <a:lnTo>
                  <a:pt x="77469" y="44069"/>
                </a:lnTo>
                <a:lnTo>
                  <a:pt x="85877" y="44545"/>
                </a:lnTo>
                <a:lnTo>
                  <a:pt x="93202" y="45974"/>
                </a:lnTo>
                <a:lnTo>
                  <a:pt x="99454" y="48355"/>
                </a:lnTo>
                <a:lnTo>
                  <a:pt x="104648" y="51689"/>
                </a:lnTo>
                <a:lnTo>
                  <a:pt x="110870" y="56642"/>
                </a:lnTo>
                <a:lnTo>
                  <a:pt x="114045" y="64262"/>
                </a:lnTo>
                <a:lnTo>
                  <a:pt x="114045" y="84455"/>
                </a:lnTo>
                <a:lnTo>
                  <a:pt x="77469" y="103886"/>
                </a:lnTo>
                <a:lnTo>
                  <a:pt x="160960" y="103886"/>
                </a:lnTo>
                <a:lnTo>
                  <a:pt x="163925" y="95011"/>
                </a:lnTo>
                <a:lnTo>
                  <a:pt x="165754" y="85139"/>
                </a:lnTo>
                <a:lnTo>
                  <a:pt x="166369" y="74422"/>
                </a:lnTo>
                <a:lnTo>
                  <a:pt x="164988" y="58658"/>
                </a:lnTo>
                <a:lnTo>
                  <a:pt x="161036" y="44704"/>
                </a:lnTo>
                <a:lnTo>
                  <a:pt x="160694" y="44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93004" y="1625219"/>
            <a:ext cx="1260475" cy="274320"/>
          </a:xfrm>
          <a:custGeom>
            <a:avLst/>
            <a:gdLst/>
            <a:ahLst/>
            <a:cxnLst/>
            <a:rect l="l" t="t" r="r" b="b"/>
            <a:pathLst>
              <a:path w="1260475" h="274319">
                <a:moveTo>
                  <a:pt x="1165098" y="166369"/>
                </a:moveTo>
                <a:lnTo>
                  <a:pt x="1125753" y="169959"/>
                </a:lnTo>
                <a:lnTo>
                  <a:pt x="1088479" y="185364"/>
                </a:lnTo>
                <a:lnTo>
                  <a:pt x="1070737" y="219963"/>
                </a:lnTo>
                <a:lnTo>
                  <a:pt x="1071469" y="228131"/>
                </a:lnTo>
                <a:lnTo>
                  <a:pt x="1095994" y="259381"/>
                </a:lnTo>
                <a:lnTo>
                  <a:pt x="1137840" y="271748"/>
                </a:lnTo>
                <a:lnTo>
                  <a:pt x="1165098" y="273176"/>
                </a:lnTo>
                <a:lnTo>
                  <a:pt x="1179339" y="272867"/>
                </a:lnTo>
                <a:lnTo>
                  <a:pt x="1225873" y="263582"/>
                </a:lnTo>
                <a:lnTo>
                  <a:pt x="1254850" y="240156"/>
                </a:lnTo>
                <a:lnTo>
                  <a:pt x="1165098" y="240156"/>
                </a:lnTo>
                <a:lnTo>
                  <a:pt x="1153027" y="239847"/>
                </a:lnTo>
                <a:lnTo>
                  <a:pt x="1113282" y="226821"/>
                </a:lnTo>
                <a:lnTo>
                  <a:pt x="1113282" y="212851"/>
                </a:lnTo>
                <a:lnTo>
                  <a:pt x="1153027" y="199699"/>
                </a:lnTo>
                <a:lnTo>
                  <a:pt x="1165098" y="199389"/>
                </a:lnTo>
                <a:lnTo>
                  <a:pt x="1254692" y="199389"/>
                </a:lnTo>
                <a:lnTo>
                  <a:pt x="1253561" y="197246"/>
                </a:lnTo>
                <a:lnTo>
                  <a:pt x="1215898" y="172719"/>
                </a:lnTo>
                <a:lnTo>
                  <a:pt x="1179339" y="166772"/>
                </a:lnTo>
                <a:lnTo>
                  <a:pt x="1165098" y="166369"/>
                </a:lnTo>
                <a:close/>
              </a:path>
              <a:path w="1260475" h="274319">
                <a:moveTo>
                  <a:pt x="1254692" y="199389"/>
                </a:moveTo>
                <a:lnTo>
                  <a:pt x="1165098" y="199389"/>
                </a:lnTo>
                <a:lnTo>
                  <a:pt x="1177337" y="199699"/>
                </a:lnTo>
                <a:lnTo>
                  <a:pt x="1187958" y="200628"/>
                </a:lnTo>
                <a:lnTo>
                  <a:pt x="1217803" y="219963"/>
                </a:lnTo>
                <a:lnTo>
                  <a:pt x="1217549" y="226821"/>
                </a:lnTo>
                <a:lnTo>
                  <a:pt x="1177337" y="239847"/>
                </a:lnTo>
                <a:lnTo>
                  <a:pt x="1165098" y="240156"/>
                </a:lnTo>
                <a:lnTo>
                  <a:pt x="1254850" y="240156"/>
                </a:lnTo>
                <a:lnTo>
                  <a:pt x="1257204" y="235680"/>
                </a:lnTo>
                <a:lnTo>
                  <a:pt x="1259466" y="228131"/>
                </a:lnTo>
                <a:lnTo>
                  <a:pt x="1260348" y="219963"/>
                </a:lnTo>
                <a:lnTo>
                  <a:pt x="1259466" y="211724"/>
                </a:lnTo>
                <a:lnTo>
                  <a:pt x="1257204" y="204152"/>
                </a:lnTo>
                <a:lnTo>
                  <a:pt x="1254692" y="199389"/>
                </a:lnTo>
                <a:close/>
              </a:path>
              <a:path w="1260475" h="274319">
                <a:moveTo>
                  <a:pt x="898017" y="161035"/>
                </a:moveTo>
                <a:lnTo>
                  <a:pt x="859029" y="164911"/>
                </a:lnTo>
                <a:lnTo>
                  <a:pt x="821672" y="181036"/>
                </a:lnTo>
                <a:lnTo>
                  <a:pt x="803656" y="216915"/>
                </a:lnTo>
                <a:lnTo>
                  <a:pt x="804445" y="225538"/>
                </a:lnTo>
                <a:lnTo>
                  <a:pt x="829230" y="258587"/>
                </a:lnTo>
                <a:lnTo>
                  <a:pt x="871045" y="271652"/>
                </a:lnTo>
                <a:lnTo>
                  <a:pt x="898017" y="273176"/>
                </a:lnTo>
                <a:lnTo>
                  <a:pt x="911733" y="272843"/>
                </a:lnTo>
                <a:lnTo>
                  <a:pt x="956972" y="263007"/>
                </a:lnTo>
                <a:lnTo>
                  <a:pt x="985064" y="239267"/>
                </a:lnTo>
                <a:lnTo>
                  <a:pt x="898017" y="239267"/>
                </a:lnTo>
                <a:lnTo>
                  <a:pt x="885997" y="239006"/>
                </a:lnTo>
                <a:lnTo>
                  <a:pt x="845820" y="224535"/>
                </a:lnTo>
                <a:lnTo>
                  <a:pt x="845820" y="209550"/>
                </a:lnTo>
                <a:lnTo>
                  <a:pt x="885997" y="195280"/>
                </a:lnTo>
                <a:lnTo>
                  <a:pt x="898017" y="194944"/>
                </a:lnTo>
                <a:lnTo>
                  <a:pt x="985038" y="194944"/>
                </a:lnTo>
                <a:lnTo>
                  <a:pt x="984299" y="193466"/>
                </a:lnTo>
                <a:lnTo>
                  <a:pt x="947166" y="167766"/>
                </a:lnTo>
                <a:lnTo>
                  <a:pt x="911733" y="161534"/>
                </a:lnTo>
                <a:lnTo>
                  <a:pt x="898017" y="161035"/>
                </a:lnTo>
                <a:close/>
              </a:path>
              <a:path w="1260475" h="274319">
                <a:moveTo>
                  <a:pt x="985038" y="194944"/>
                </a:moveTo>
                <a:lnTo>
                  <a:pt x="898017" y="194944"/>
                </a:lnTo>
                <a:lnTo>
                  <a:pt x="909609" y="195280"/>
                </a:lnTo>
                <a:lnTo>
                  <a:pt x="919797" y="196294"/>
                </a:lnTo>
                <a:lnTo>
                  <a:pt x="928556" y="197998"/>
                </a:lnTo>
                <a:lnTo>
                  <a:pt x="935863" y="200405"/>
                </a:lnTo>
                <a:lnTo>
                  <a:pt x="944626" y="203961"/>
                </a:lnTo>
                <a:lnTo>
                  <a:pt x="949071" y="209550"/>
                </a:lnTo>
                <a:lnTo>
                  <a:pt x="949071" y="224535"/>
                </a:lnTo>
                <a:lnTo>
                  <a:pt x="909609" y="239006"/>
                </a:lnTo>
                <a:lnTo>
                  <a:pt x="898017" y="239267"/>
                </a:lnTo>
                <a:lnTo>
                  <a:pt x="985064" y="239267"/>
                </a:lnTo>
                <a:lnTo>
                  <a:pt x="987885" y="233505"/>
                </a:lnTo>
                <a:lnTo>
                  <a:pt x="990066" y="225538"/>
                </a:lnTo>
                <a:lnTo>
                  <a:pt x="990854" y="216915"/>
                </a:lnTo>
                <a:lnTo>
                  <a:pt x="990066" y="208464"/>
                </a:lnTo>
                <a:lnTo>
                  <a:pt x="987885" y="200644"/>
                </a:lnTo>
                <a:lnTo>
                  <a:pt x="985038" y="194944"/>
                </a:lnTo>
                <a:close/>
              </a:path>
              <a:path w="1260475" h="274319">
                <a:moveTo>
                  <a:pt x="311404" y="21335"/>
                </a:moveTo>
                <a:lnTo>
                  <a:pt x="268224" y="21335"/>
                </a:lnTo>
                <a:lnTo>
                  <a:pt x="268224" y="210692"/>
                </a:lnTo>
                <a:lnTo>
                  <a:pt x="405130" y="210692"/>
                </a:lnTo>
                <a:lnTo>
                  <a:pt x="405130" y="175894"/>
                </a:lnTo>
                <a:lnTo>
                  <a:pt x="311404" y="175894"/>
                </a:lnTo>
                <a:lnTo>
                  <a:pt x="311404" y="118998"/>
                </a:lnTo>
                <a:lnTo>
                  <a:pt x="405130" y="118998"/>
                </a:lnTo>
                <a:lnTo>
                  <a:pt x="405130" y="85978"/>
                </a:lnTo>
                <a:lnTo>
                  <a:pt x="311404" y="85978"/>
                </a:lnTo>
                <a:lnTo>
                  <a:pt x="311404" y="21335"/>
                </a:lnTo>
                <a:close/>
              </a:path>
              <a:path w="1260475" h="274319">
                <a:moveTo>
                  <a:pt x="405130" y="118998"/>
                </a:moveTo>
                <a:lnTo>
                  <a:pt x="362966" y="118998"/>
                </a:lnTo>
                <a:lnTo>
                  <a:pt x="362966" y="175894"/>
                </a:lnTo>
                <a:lnTo>
                  <a:pt x="405130" y="175894"/>
                </a:lnTo>
                <a:lnTo>
                  <a:pt x="405130" y="118998"/>
                </a:lnTo>
                <a:close/>
              </a:path>
              <a:path w="1260475" h="274319">
                <a:moveTo>
                  <a:pt x="405130" y="21335"/>
                </a:moveTo>
                <a:lnTo>
                  <a:pt x="362966" y="21335"/>
                </a:lnTo>
                <a:lnTo>
                  <a:pt x="362966" y="85978"/>
                </a:lnTo>
                <a:lnTo>
                  <a:pt x="405130" y="85978"/>
                </a:lnTo>
                <a:lnTo>
                  <a:pt x="405130" y="21335"/>
                </a:lnTo>
                <a:close/>
              </a:path>
              <a:path w="1260475" h="274319">
                <a:moveTo>
                  <a:pt x="179197" y="178307"/>
                </a:moveTo>
                <a:lnTo>
                  <a:pt x="138684" y="178307"/>
                </a:lnTo>
                <a:lnTo>
                  <a:pt x="138684" y="260984"/>
                </a:lnTo>
                <a:lnTo>
                  <a:pt x="179197" y="260984"/>
                </a:lnTo>
                <a:lnTo>
                  <a:pt x="179197" y="178307"/>
                </a:lnTo>
                <a:close/>
              </a:path>
              <a:path w="1260475" h="274319">
                <a:moveTo>
                  <a:pt x="59562" y="18414"/>
                </a:moveTo>
                <a:lnTo>
                  <a:pt x="21778" y="37125"/>
                </a:lnTo>
                <a:lnTo>
                  <a:pt x="4179" y="76608"/>
                </a:lnTo>
                <a:lnTo>
                  <a:pt x="0" y="118363"/>
                </a:lnTo>
                <a:lnTo>
                  <a:pt x="472" y="133530"/>
                </a:lnTo>
                <a:lnTo>
                  <a:pt x="7366" y="172338"/>
                </a:lnTo>
                <a:lnTo>
                  <a:pt x="28067" y="206882"/>
                </a:lnTo>
                <a:lnTo>
                  <a:pt x="59562" y="219075"/>
                </a:lnTo>
                <a:lnTo>
                  <a:pt x="67873" y="218336"/>
                </a:lnTo>
                <a:lnTo>
                  <a:pt x="101346" y="195643"/>
                </a:lnTo>
                <a:lnTo>
                  <a:pt x="110362" y="178307"/>
                </a:lnTo>
                <a:lnTo>
                  <a:pt x="179197" y="178307"/>
                </a:lnTo>
                <a:lnTo>
                  <a:pt x="179197" y="178053"/>
                </a:lnTo>
                <a:lnTo>
                  <a:pt x="52705" y="178053"/>
                </a:lnTo>
                <a:lnTo>
                  <a:pt x="47371" y="173354"/>
                </a:lnTo>
                <a:lnTo>
                  <a:pt x="38975" y="132824"/>
                </a:lnTo>
                <a:lnTo>
                  <a:pt x="38882" y="127253"/>
                </a:lnTo>
                <a:lnTo>
                  <a:pt x="38975" y="104050"/>
                </a:lnTo>
                <a:lnTo>
                  <a:pt x="47371" y="63626"/>
                </a:lnTo>
                <a:lnTo>
                  <a:pt x="52705" y="58800"/>
                </a:lnTo>
                <a:lnTo>
                  <a:pt x="110305" y="58800"/>
                </a:lnTo>
                <a:lnTo>
                  <a:pt x="106199" y="49708"/>
                </a:lnTo>
                <a:lnTo>
                  <a:pt x="75660" y="21113"/>
                </a:lnTo>
                <a:lnTo>
                  <a:pt x="67873" y="19133"/>
                </a:lnTo>
                <a:lnTo>
                  <a:pt x="59562" y="18414"/>
                </a:lnTo>
                <a:close/>
              </a:path>
              <a:path w="1260475" h="274319">
                <a:moveTo>
                  <a:pt x="59562" y="177926"/>
                </a:moveTo>
                <a:lnTo>
                  <a:pt x="52705" y="178053"/>
                </a:lnTo>
                <a:lnTo>
                  <a:pt x="66421" y="178053"/>
                </a:lnTo>
                <a:lnTo>
                  <a:pt x="59562" y="177926"/>
                </a:lnTo>
                <a:close/>
              </a:path>
              <a:path w="1260475" h="274319">
                <a:moveTo>
                  <a:pt x="110305" y="58800"/>
                </a:moveTo>
                <a:lnTo>
                  <a:pt x="66421" y="58800"/>
                </a:lnTo>
                <a:lnTo>
                  <a:pt x="71755" y="63626"/>
                </a:lnTo>
                <a:lnTo>
                  <a:pt x="75692" y="73278"/>
                </a:lnTo>
                <a:lnTo>
                  <a:pt x="81534" y="118363"/>
                </a:lnTo>
                <a:lnTo>
                  <a:pt x="81156" y="132824"/>
                </a:lnTo>
                <a:lnTo>
                  <a:pt x="71755" y="173354"/>
                </a:lnTo>
                <a:lnTo>
                  <a:pt x="66421" y="178053"/>
                </a:lnTo>
                <a:lnTo>
                  <a:pt x="179197" y="178053"/>
                </a:lnTo>
                <a:lnTo>
                  <a:pt x="179197" y="143382"/>
                </a:lnTo>
                <a:lnTo>
                  <a:pt x="118999" y="143382"/>
                </a:lnTo>
                <a:lnTo>
                  <a:pt x="119887" y="135508"/>
                </a:lnTo>
                <a:lnTo>
                  <a:pt x="120269" y="127253"/>
                </a:lnTo>
                <a:lnTo>
                  <a:pt x="120173" y="111696"/>
                </a:lnTo>
                <a:lnTo>
                  <a:pt x="119888" y="105219"/>
                </a:lnTo>
                <a:lnTo>
                  <a:pt x="119411" y="98932"/>
                </a:lnTo>
                <a:lnTo>
                  <a:pt x="118745" y="92836"/>
                </a:lnTo>
                <a:lnTo>
                  <a:pt x="179197" y="92836"/>
                </a:lnTo>
                <a:lnTo>
                  <a:pt x="179197" y="58927"/>
                </a:lnTo>
                <a:lnTo>
                  <a:pt x="110362" y="58927"/>
                </a:lnTo>
                <a:close/>
              </a:path>
              <a:path w="1260475" h="274319">
                <a:moveTo>
                  <a:pt x="179197" y="92836"/>
                </a:moveTo>
                <a:lnTo>
                  <a:pt x="138684" y="92836"/>
                </a:lnTo>
                <a:lnTo>
                  <a:pt x="138684" y="143382"/>
                </a:lnTo>
                <a:lnTo>
                  <a:pt x="179197" y="143382"/>
                </a:lnTo>
                <a:lnTo>
                  <a:pt x="179197" y="92836"/>
                </a:lnTo>
                <a:close/>
              </a:path>
              <a:path w="1260475" h="274319">
                <a:moveTo>
                  <a:pt x="66421" y="58800"/>
                </a:moveTo>
                <a:lnTo>
                  <a:pt x="52705" y="58800"/>
                </a:lnTo>
                <a:lnTo>
                  <a:pt x="59562" y="58927"/>
                </a:lnTo>
                <a:lnTo>
                  <a:pt x="66421" y="58800"/>
                </a:lnTo>
                <a:close/>
              </a:path>
              <a:path w="1260475" h="274319">
                <a:moveTo>
                  <a:pt x="179197" y="3555"/>
                </a:moveTo>
                <a:lnTo>
                  <a:pt x="138684" y="3555"/>
                </a:lnTo>
                <a:lnTo>
                  <a:pt x="138684" y="58927"/>
                </a:lnTo>
                <a:lnTo>
                  <a:pt x="179197" y="58927"/>
                </a:lnTo>
                <a:lnTo>
                  <a:pt x="179197" y="3555"/>
                </a:lnTo>
                <a:close/>
              </a:path>
              <a:path w="1260475" h="274319">
                <a:moveTo>
                  <a:pt x="653161" y="21970"/>
                </a:moveTo>
                <a:lnTo>
                  <a:pt x="523494" y="21970"/>
                </a:lnTo>
                <a:lnTo>
                  <a:pt x="523494" y="212470"/>
                </a:lnTo>
                <a:lnTo>
                  <a:pt x="546989" y="212470"/>
                </a:lnTo>
                <a:lnTo>
                  <a:pt x="569531" y="212296"/>
                </a:lnTo>
                <a:lnTo>
                  <a:pt x="611679" y="210994"/>
                </a:lnTo>
                <a:lnTo>
                  <a:pt x="652129" y="207771"/>
                </a:lnTo>
                <a:lnTo>
                  <a:pt x="672592" y="205104"/>
                </a:lnTo>
                <a:lnTo>
                  <a:pt x="669471" y="177926"/>
                </a:lnTo>
                <a:lnTo>
                  <a:pt x="566928" y="177926"/>
                </a:lnTo>
                <a:lnTo>
                  <a:pt x="566928" y="131571"/>
                </a:lnTo>
                <a:lnTo>
                  <a:pt x="649986" y="131571"/>
                </a:lnTo>
                <a:lnTo>
                  <a:pt x="649986" y="97916"/>
                </a:lnTo>
                <a:lnTo>
                  <a:pt x="566928" y="97916"/>
                </a:lnTo>
                <a:lnTo>
                  <a:pt x="566928" y="56768"/>
                </a:lnTo>
                <a:lnTo>
                  <a:pt x="653161" y="56768"/>
                </a:lnTo>
                <a:lnTo>
                  <a:pt x="653161" y="21970"/>
                </a:lnTo>
                <a:close/>
              </a:path>
              <a:path w="1260475" h="274319">
                <a:moveTo>
                  <a:pt x="668655" y="170814"/>
                </a:moveTo>
                <a:lnTo>
                  <a:pt x="630668" y="175369"/>
                </a:lnTo>
                <a:lnTo>
                  <a:pt x="580215" y="177829"/>
                </a:lnTo>
                <a:lnTo>
                  <a:pt x="566928" y="177926"/>
                </a:lnTo>
                <a:lnTo>
                  <a:pt x="669471" y="177926"/>
                </a:lnTo>
                <a:lnTo>
                  <a:pt x="668655" y="170814"/>
                </a:lnTo>
                <a:close/>
              </a:path>
              <a:path w="1260475" h="274319">
                <a:moveTo>
                  <a:pt x="902462" y="17525"/>
                </a:moveTo>
                <a:lnTo>
                  <a:pt x="779272" y="17525"/>
                </a:lnTo>
                <a:lnTo>
                  <a:pt x="779272" y="144271"/>
                </a:lnTo>
                <a:lnTo>
                  <a:pt x="802386" y="144271"/>
                </a:lnTo>
                <a:lnTo>
                  <a:pt x="844426" y="143896"/>
                </a:lnTo>
                <a:lnTo>
                  <a:pt x="887291" y="142029"/>
                </a:lnTo>
                <a:lnTo>
                  <a:pt x="929767" y="136016"/>
                </a:lnTo>
                <a:lnTo>
                  <a:pt x="926860" y="109854"/>
                </a:lnTo>
                <a:lnTo>
                  <a:pt x="821817" y="109854"/>
                </a:lnTo>
                <a:lnTo>
                  <a:pt x="821817" y="51688"/>
                </a:lnTo>
                <a:lnTo>
                  <a:pt x="902462" y="51688"/>
                </a:lnTo>
                <a:lnTo>
                  <a:pt x="902462" y="17525"/>
                </a:lnTo>
                <a:close/>
              </a:path>
              <a:path w="1260475" h="274319">
                <a:moveTo>
                  <a:pt x="925957" y="101726"/>
                </a:moveTo>
                <a:lnTo>
                  <a:pt x="881586" y="107997"/>
                </a:lnTo>
                <a:lnTo>
                  <a:pt x="821817" y="109854"/>
                </a:lnTo>
                <a:lnTo>
                  <a:pt x="926860" y="109854"/>
                </a:lnTo>
                <a:lnTo>
                  <a:pt x="925957" y="101726"/>
                </a:lnTo>
                <a:close/>
              </a:path>
              <a:path w="1260475" h="274319">
                <a:moveTo>
                  <a:pt x="1134364" y="13969"/>
                </a:moveTo>
                <a:lnTo>
                  <a:pt x="1090930" y="13969"/>
                </a:lnTo>
                <a:lnTo>
                  <a:pt x="1090930" y="37464"/>
                </a:lnTo>
                <a:lnTo>
                  <a:pt x="1090525" y="46708"/>
                </a:lnTo>
                <a:lnTo>
                  <a:pt x="1075975" y="89931"/>
                </a:lnTo>
                <a:lnTo>
                  <a:pt x="1046575" y="116712"/>
                </a:lnTo>
                <a:lnTo>
                  <a:pt x="1024890" y="125856"/>
                </a:lnTo>
                <a:lnTo>
                  <a:pt x="1047496" y="160146"/>
                </a:lnTo>
                <a:lnTo>
                  <a:pt x="1088136" y="136778"/>
                </a:lnTo>
                <a:lnTo>
                  <a:pt x="1113536" y="101218"/>
                </a:lnTo>
                <a:lnTo>
                  <a:pt x="1162318" y="101218"/>
                </a:lnTo>
                <a:lnTo>
                  <a:pt x="1140079" y="69722"/>
                </a:lnTo>
                <a:lnTo>
                  <a:pt x="1134429" y="37464"/>
                </a:lnTo>
                <a:lnTo>
                  <a:pt x="1134364" y="13969"/>
                </a:lnTo>
                <a:close/>
              </a:path>
              <a:path w="1260475" h="274319">
                <a:moveTo>
                  <a:pt x="1259459" y="0"/>
                </a:moveTo>
                <a:lnTo>
                  <a:pt x="1216787" y="0"/>
                </a:lnTo>
                <a:lnTo>
                  <a:pt x="1216787" y="47243"/>
                </a:lnTo>
                <a:lnTo>
                  <a:pt x="1168654" y="47243"/>
                </a:lnTo>
                <a:lnTo>
                  <a:pt x="1168654" y="82422"/>
                </a:lnTo>
                <a:lnTo>
                  <a:pt x="1216787" y="82422"/>
                </a:lnTo>
                <a:lnTo>
                  <a:pt x="1216787" y="159511"/>
                </a:lnTo>
                <a:lnTo>
                  <a:pt x="1259459" y="159511"/>
                </a:lnTo>
                <a:lnTo>
                  <a:pt x="1259459" y="0"/>
                </a:lnTo>
                <a:close/>
              </a:path>
              <a:path w="1260475" h="274319">
                <a:moveTo>
                  <a:pt x="1162318" y="101218"/>
                </a:moveTo>
                <a:lnTo>
                  <a:pt x="1113536" y="101218"/>
                </a:lnTo>
                <a:lnTo>
                  <a:pt x="1118107" y="109622"/>
                </a:lnTo>
                <a:lnTo>
                  <a:pt x="1144139" y="137620"/>
                </a:lnTo>
                <a:lnTo>
                  <a:pt x="1172464" y="151764"/>
                </a:lnTo>
                <a:lnTo>
                  <a:pt x="1195070" y="118363"/>
                </a:lnTo>
                <a:lnTo>
                  <a:pt x="1184475" y="114557"/>
                </a:lnTo>
                <a:lnTo>
                  <a:pt x="1174988" y="110013"/>
                </a:lnTo>
                <a:lnTo>
                  <a:pt x="1166620" y="104755"/>
                </a:lnTo>
                <a:lnTo>
                  <a:pt x="1162318" y="101218"/>
                </a:lnTo>
                <a:close/>
              </a:path>
              <a:path w="1260475" h="274319">
                <a:moveTo>
                  <a:pt x="988822" y="0"/>
                </a:moveTo>
                <a:lnTo>
                  <a:pt x="945261" y="0"/>
                </a:lnTo>
                <a:lnTo>
                  <a:pt x="945261" y="156463"/>
                </a:lnTo>
                <a:lnTo>
                  <a:pt x="988822" y="156463"/>
                </a:lnTo>
                <a:lnTo>
                  <a:pt x="988822" y="97535"/>
                </a:lnTo>
                <a:lnTo>
                  <a:pt x="1023620" y="97535"/>
                </a:lnTo>
                <a:lnTo>
                  <a:pt x="1023620" y="63118"/>
                </a:lnTo>
                <a:lnTo>
                  <a:pt x="988822" y="63118"/>
                </a:lnTo>
                <a:lnTo>
                  <a:pt x="988822" y="0"/>
                </a:lnTo>
                <a:close/>
              </a:path>
              <a:path w="1260475" h="274319">
                <a:moveTo>
                  <a:pt x="729742" y="0"/>
                </a:moveTo>
                <a:lnTo>
                  <a:pt x="686816" y="0"/>
                </a:lnTo>
                <a:lnTo>
                  <a:pt x="686816" y="273176"/>
                </a:lnTo>
                <a:lnTo>
                  <a:pt x="729742" y="273176"/>
                </a:lnTo>
                <a:lnTo>
                  <a:pt x="729742" y="137159"/>
                </a:lnTo>
                <a:lnTo>
                  <a:pt x="768350" y="137159"/>
                </a:lnTo>
                <a:lnTo>
                  <a:pt x="768350" y="101726"/>
                </a:lnTo>
                <a:lnTo>
                  <a:pt x="729742" y="101726"/>
                </a:lnTo>
                <a:lnTo>
                  <a:pt x="729742" y="0"/>
                </a:lnTo>
                <a:close/>
              </a:path>
              <a:path w="1260475" h="274319">
                <a:moveTo>
                  <a:pt x="485013" y="0"/>
                </a:moveTo>
                <a:lnTo>
                  <a:pt x="441833" y="0"/>
                </a:lnTo>
                <a:lnTo>
                  <a:pt x="441833" y="273811"/>
                </a:lnTo>
                <a:lnTo>
                  <a:pt x="485013" y="273811"/>
                </a:lnTo>
                <a:lnTo>
                  <a:pt x="485013" y="0"/>
                </a:lnTo>
                <a:close/>
              </a:path>
              <a:path w="1260475" h="274319">
                <a:moveTo>
                  <a:pt x="235458" y="0"/>
                </a:moveTo>
                <a:lnTo>
                  <a:pt x="194310" y="0"/>
                </a:lnTo>
                <a:lnTo>
                  <a:pt x="194310" y="273176"/>
                </a:lnTo>
                <a:lnTo>
                  <a:pt x="235458" y="273176"/>
                </a:lnTo>
                <a:lnTo>
                  <a:pt x="2354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39713" y="1625219"/>
            <a:ext cx="513080" cy="273685"/>
          </a:xfrm>
          <a:custGeom>
            <a:avLst/>
            <a:gdLst/>
            <a:ahLst/>
            <a:cxnLst/>
            <a:rect l="l" t="t" r="r" b="b"/>
            <a:pathLst>
              <a:path w="513079" h="273685">
                <a:moveTo>
                  <a:pt x="249682" y="207771"/>
                </a:moveTo>
                <a:lnTo>
                  <a:pt x="0" y="207771"/>
                </a:lnTo>
                <a:lnTo>
                  <a:pt x="0" y="242569"/>
                </a:lnTo>
                <a:lnTo>
                  <a:pt x="249682" y="242569"/>
                </a:lnTo>
                <a:lnTo>
                  <a:pt x="249682" y="207771"/>
                </a:lnTo>
                <a:close/>
              </a:path>
              <a:path w="513079" h="273685">
                <a:moveTo>
                  <a:pt x="146050" y="148843"/>
                </a:moveTo>
                <a:lnTo>
                  <a:pt x="103250" y="148843"/>
                </a:lnTo>
                <a:lnTo>
                  <a:pt x="103250" y="207771"/>
                </a:lnTo>
                <a:lnTo>
                  <a:pt x="146050" y="207771"/>
                </a:lnTo>
                <a:lnTo>
                  <a:pt x="146050" y="148843"/>
                </a:lnTo>
                <a:close/>
              </a:path>
              <a:path w="513079" h="273685">
                <a:moveTo>
                  <a:pt x="147574" y="53847"/>
                </a:moveTo>
                <a:lnTo>
                  <a:pt x="101091" y="53847"/>
                </a:lnTo>
                <a:lnTo>
                  <a:pt x="99427" y="62132"/>
                </a:lnTo>
                <a:lnTo>
                  <a:pt x="96726" y="70215"/>
                </a:lnTo>
                <a:lnTo>
                  <a:pt x="67333" y="106227"/>
                </a:lnTo>
                <a:lnTo>
                  <a:pt x="23429" y="125104"/>
                </a:lnTo>
                <a:lnTo>
                  <a:pt x="9525" y="127888"/>
                </a:lnTo>
                <a:lnTo>
                  <a:pt x="26162" y="161925"/>
                </a:lnTo>
                <a:lnTo>
                  <a:pt x="74025" y="146405"/>
                </a:lnTo>
                <a:lnTo>
                  <a:pt x="108823" y="120665"/>
                </a:lnTo>
                <a:lnTo>
                  <a:pt x="124713" y="98805"/>
                </a:lnTo>
                <a:lnTo>
                  <a:pt x="173108" y="98805"/>
                </a:lnTo>
                <a:lnTo>
                  <a:pt x="149167" y="62091"/>
                </a:lnTo>
                <a:lnTo>
                  <a:pt x="147574" y="53847"/>
                </a:lnTo>
                <a:close/>
              </a:path>
              <a:path w="513079" h="273685">
                <a:moveTo>
                  <a:pt x="173108" y="98805"/>
                </a:moveTo>
                <a:lnTo>
                  <a:pt x="124713" y="98805"/>
                </a:lnTo>
                <a:lnTo>
                  <a:pt x="131952" y="109896"/>
                </a:lnTo>
                <a:lnTo>
                  <a:pt x="162813" y="137667"/>
                </a:lnTo>
                <a:lnTo>
                  <a:pt x="207015" y="156027"/>
                </a:lnTo>
                <a:lnTo>
                  <a:pt x="224662" y="159765"/>
                </a:lnTo>
                <a:lnTo>
                  <a:pt x="241300" y="126110"/>
                </a:lnTo>
                <a:lnTo>
                  <a:pt x="226871" y="123515"/>
                </a:lnTo>
                <a:lnTo>
                  <a:pt x="213648" y="120094"/>
                </a:lnTo>
                <a:lnTo>
                  <a:pt x="201777" y="115895"/>
                </a:lnTo>
                <a:lnTo>
                  <a:pt x="191135" y="110870"/>
                </a:lnTo>
                <a:lnTo>
                  <a:pt x="181725" y="105275"/>
                </a:lnTo>
                <a:lnTo>
                  <a:pt x="173482" y="99155"/>
                </a:lnTo>
                <a:lnTo>
                  <a:pt x="173108" y="98805"/>
                </a:lnTo>
                <a:close/>
              </a:path>
              <a:path w="513079" h="273685">
                <a:moveTo>
                  <a:pt x="227711" y="19557"/>
                </a:moveTo>
                <a:lnTo>
                  <a:pt x="20827" y="19557"/>
                </a:lnTo>
                <a:lnTo>
                  <a:pt x="20827" y="53847"/>
                </a:lnTo>
                <a:lnTo>
                  <a:pt x="227711" y="53847"/>
                </a:lnTo>
                <a:lnTo>
                  <a:pt x="227711" y="19557"/>
                </a:lnTo>
                <a:close/>
              </a:path>
              <a:path w="513079" h="273685">
                <a:moveTo>
                  <a:pt x="360807" y="20192"/>
                </a:moveTo>
                <a:lnTo>
                  <a:pt x="317881" y="20192"/>
                </a:lnTo>
                <a:lnTo>
                  <a:pt x="317881" y="58038"/>
                </a:lnTo>
                <a:lnTo>
                  <a:pt x="317527" y="70897"/>
                </a:lnTo>
                <a:lnTo>
                  <a:pt x="307421" y="120233"/>
                </a:lnTo>
                <a:lnTo>
                  <a:pt x="281759" y="161557"/>
                </a:lnTo>
                <a:lnTo>
                  <a:pt x="250952" y="183006"/>
                </a:lnTo>
                <a:lnTo>
                  <a:pt x="277113" y="217804"/>
                </a:lnTo>
                <a:lnTo>
                  <a:pt x="315340" y="187197"/>
                </a:lnTo>
                <a:lnTo>
                  <a:pt x="339597" y="142493"/>
                </a:lnTo>
                <a:lnTo>
                  <a:pt x="383004" y="142493"/>
                </a:lnTo>
                <a:lnTo>
                  <a:pt x="366903" y="106298"/>
                </a:lnTo>
                <a:lnTo>
                  <a:pt x="360807" y="58038"/>
                </a:lnTo>
                <a:lnTo>
                  <a:pt x="360807" y="20192"/>
                </a:lnTo>
                <a:close/>
              </a:path>
              <a:path w="513079" h="273685">
                <a:moveTo>
                  <a:pt x="383004" y="142493"/>
                </a:moveTo>
                <a:lnTo>
                  <a:pt x="339597" y="142493"/>
                </a:lnTo>
                <a:lnTo>
                  <a:pt x="344001" y="153874"/>
                </a:lnTo>
                <a:lnTo>
                  <a:pt x="369597" y="192468"/>
                </a:lnTo>
                <a:lnTo>
                  <a:pt x="397637" y="212470"/>
                </a:lnTo>
                <a:lnTo>
                  <a:pt x="423290" y="178561"/>
                </a:lnTo>
                <a:lnTo>
                  <a:pt x="412579" y="172465"/>
                </a:lnTo>
                <a:lnTo>
                  <a:pt x="402939" y="165417"/>
                </a:lnTo>
                <a:lnTo>
                  <a:pt x="394394" y="157416"/>
                </a:lnTo>
                <a:lnTo>
                  <a:pt x="386968" y="148462"/>
                </a:lnTo>
                <a:lnTo>
                  <a:pt x="383004" y="142493"/>
                </a:lnTo>
                <a:close/>
              </a:path>
              <a:path w="513079" h="273685">
                <a:moveTo>
                  <a:pt x="474217" y="0"/>
                </a:moveTo>
                <a:lnTo>
                  <a:pt x="431291" y="0"/>
                </a:lnTo>
                <a:lnTo>
                  <a:pt x="431291" y="273176"/>
                </a:lnTo>
                <a:lnTo>
                  <a:pt x="474217" y="273176"/>
                </a:lnTo>
                <a:lnTo>
                  <a:pt x="474217" y="139572"/>
                </a:lnTo>
                <a:lnTo>
                  <a:pt x="512826" y="139572"/>
                </a:lnTo>
                <a:lnTo>
                  <a:pt x="512826" y="103504"/>
                </a:lnTo>
                <a:lnTo>
                  <a:pt x="474217" y="103504"/>
                </a:lnTo>
                <a:lnTo>
                  <a:pt x="474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16928" y="1623441"/>
            <a:ext cx="745490" cy="274955"/>
          </a:xfrm>
          <a:custGeom>
            <a:avLst/>
            <a:gdLst/>
            <a:ahLst/>
            <a:cxnLst/>
            <a:rect l="l" t="t" r="r" b="b"/>
            <a:pathLst>
              <a:path w="745490" h="274955">
                <a:moveTo>
                  <a:pt x="229489" y="197612"/>
                </a:moveTo>
                <a:lnTo>
                  <a:pt x="37846" y="197612"/>
                </a:lnTo>
                <a:lnTo>
                  <a:pt x="37846" y="230378"/>
                </a:lnTo>
                <a:lnTo>
                  <a:pt x="186054" y="230378"/>
                </a:lnTo>
                <a:lnTo>
                  <a:pt x="186054" y="274955"/>
                </a:lnTo>
                <a:lnTo>
                  <a:pt x="229489" y="274955"/>
                </a:lnTo>
                <a:lnTo>
                  <a:pt x="229489" y="197612"/>
                </a:lnTo>
                <a:close/>
              </a:path>
              <a:path w="745490" h="274955">
                <a:moveTo>
                  <a:pt x="745236" y="175513"/>
                </a:moveTo>
                <a:lnTo>
                  <a:pt x="556514" y="175513"/>
                </a:lnTo>
                <a:lnTo>
                  <a:pt x="556514" y="209550"/>
                </a:lnTo>
                <a:lnTo>
                  <a:pt x="702564" y="209550"/>
                </a:lnTo>
                <a:lnTo>
                  <a:pt x="702564" y="274955"/>
                </a:lnTo>
                <a:lnTo>
                  <a:pt x="745236" y="274955"/>
                </a:lnTo>
                <a:lnTo>
                  <a:pt x="745236" y="175513"/>
                </a:lnTo>
                <a:close/>
              </a:path>
              <a:path w="745490" h="274955">
                <a:moveTo>
                  <a:pt x="89026" y="56261"/>
                </a:moveTo>
                <a:lnTo>
                  <a:pt x="44690" y="64174"/>
                </a:lnTo>
                <a:lnTo>
                  <a:pt x="19303" y="89408"/>
                </a:lnTo>
                <a:lnTo>
                  <a:pt x="19303" y="97917"/>
                </a:lnTo>
                <a:lnTo>
                  <a:pt x="47230" y="131794"/>
                </a:lnTo>
                <a:lnTo>
                  <a:pt x="67310" y="136906"/>
                </a:lnTo>
                <a:lnTo>
                  <a:pt x="67310" y="149987"/>
                </a:lnTo>
                <a:lnTo>
                  <a:pt x="40806" y="150629"/>
                </a:lnTo>
                <a:lnTo>
                  <a:pt x="0" y="150875"/>
                </a:lnTo>
                <a:lnTo>
                  <a:pt x="5333" y="183007"/>
                </a:lnTo>
                <a:lnTo>
                  <a:pt x="43767" y="182685"/>
                </a:lnTo>
                <a:lnTo>
                  <a:pt x="86042" y="181324"/>
                </a:lnTo>
                <a:lnTo>
                  <a:pt x="130129" y="177994"/>
                </a:lnTo>
                <a:lnTo>
                  <a:pt x="174117" y="171958"/>
                </a:lnTo>
                <a:lnTo>
                  <a:pt x="171402" y="148462"/>
                </a:lnTo>
                <a:lnTo>
                  <a:pt x="109854" y="148462"/>
                </a:lnTo>
                <a:lnTo>
                  <a:pt x="109854" y="136906"/>
                </a:lnTo>
                <a:lnTo>
                  <a:pt x="150397" y="118062"/>
                </a:lnTo>
                <a:lnTo>
                  <a:pt x="155150" y="110236"/>
                </a:lnTo>
                <a:lnTo>
                  <a:pt x="80137" y="110236"/>
                </a:lnTo>
                <a:lnTo>
                  <a:pt x="73278" y="109347"/>
                </a:lnTo>
                <a:lnTo>
                  <a:pt x="63369" y="105279"/>
                </a:lnTo>
                <a:lnTo>
                  <a:pt x="60832" y="102235"/>
                </a:lnTo>
                <a:lnTo>
                  <a:pt x="60832" y="93345"/>
                </a:lnTo>
                <a:lnTo>
                  <a:pt x="63373" y="89916"/>
                </a:lnTo>
                <a:lnTo>
                  <a:pt x="73278" y="85598"/>
                </a:lnTo>
                <a:lnTo>
                  <a:pt x="80137" y="84455"/>
                </a:lnTo>
                <a:lnTo>
                  <a:pt x="155811" y="84455"/>
                </a:lnTo>
                <a:lnTo>
                  <a:pt x="154813" y="82042"/>
                </a:lnTo>
                <a:lnTo>
                  <a:pt x="116923" y="59154"/>
                </a:lnTo>
                <a:lnTo>
                  <a:pt x="98929" y="56590"/>
                </a:lnTo>
                <a:lnTo>
                  <a:pt x="89026" y="56261"/>
                </a:lnTo>
                <a:close/>
              </a:path>
              <a:path w="745490" h="274955">
                <a:moveTo>
                  <a:pt x="170815" y="143383"/>
                </a:moveTo>
                <a:lnTo>
                  <a:pt x="125396" y="147589"/>
                </a:lnTo>
                <a:lnTo>
                  <a:pt x="109854" y="148462"/>
                </a:lnTo>
                <a:lnTo>
                  <a:pt x="171402" y="148462"/>
                </a:lnTo>
                <a:lnTo>
                  <a:pt x="170815" y="143383"/>
                </a:lnTo>
                <a:close/>
              </a:path>
              <a:path w="745490" h="274955">
                <a:moveTo>
                  <a:pt x="89026" y="110109"/>
                </a:moveTo>
                <a:lnTo>
                  <a:pt x="80137" y="110236"/>
                </a:lnTo>
                <a:lnTo>
                  <a:pt x="97281" y="110236"/>
                </a:lnTo>
                <a:lnTo>
                  <a:pt x="89026" y="110109"/>
                </a:lnTo>
                <a:close/>
              </a:path>
              <a:path w="745490" h="274955">
                <a:moveTo>
                  <a:pt x="155811" y="84455"/>
                </a:moveTo>
                <a:lnTo>
                  <a:pt x="97281" y="84455"/>
                </a:lnTo>
                <a:lnTo>
                  <a:pt x="104013" y="85598"/>
                </a:lnTo>
                <a:lnTo>
                  <a:pt x="114173" y="89916"/>
                </a:lnTo>
                <a:lnTo>
                  <a:pt x="116840" y="93345"/>
                </a:lnTo>
                <a:lnTo>
                  <a:pt x="116840" y="102235"/>
                </a:lnTo>
                <a:lnTo>
                  <a:pt x="114176" y="105279"/>
                </a:lnTo>
                <a:lnTo>
                  <a:pt x="104013" y="109347"/>
                </a:lnTo>
                <a:lnTo>
                  <a:pt x="97281" y="110236"/>
                </a:lnTo>
                <a:lnTo>
                  <a:pt x="155150" y="110236"/>
                </a:lnTo>
                <a:lnTo>
                  <a:pt x="157016" y="105279"/>
                </a:lnTo>
                <a:lnTo>
                  <a:pt x="157988" y="97917"/>
                </a:lnTo>
                <a:lnTo>
                  <a:pt x="157861" y="89408"/>
                </a:lnTo>
                <a:lnTo>
                  <a:pt x="155811" y="84455"/>
                </a:lnTo>
                <a:close/>
              </a:path>
              <a:path w="745490" h="274955">
                <a:moveTo>
                  <a:pt x="404875" y="29972"/>
                </a:moveTo>
                <a:lnTo>
                  <a:pt x="271779" y="29972"/>
                </a:lnTo>
                <a:lnTo>
                  <a:pt x="271779" y="63373"/>
                </a:lnTo>
                <a:lnTo>
                  <a:pt x="361188" y="63373"/>
                </a:lnTo>
                <a:lnTo>
                  <a:pt x="359140" y="77686"/>
                </a:lnTo>
                <a:lnTo>
                  <a:pt x="346710" y="116459"/>
                </a:lnTo>
                <a:lnTo>
                  <a:pt x="323439" y="149766"/>
                </a:lnTo>
                <a:lnTo>
                  <a:pt x="287829" y="178419"/>
                </a:lnTo>
                <a:lnTo>
                  <a:pt x="256413" y="195453"/>
                </a:lnTo>
                <a:lnTo>
                  <a:pt x="278638" y="229488"/>
                </a:lnTo>
                <a:lnTo>
                  <a:pt x="312642" y="210931"/>
                </a:lnTo>
                <a:lnTo>
                  <a:pt x="351984" y="179447"/>
                </a:lnTo>
                <a:lnTo>
                  <a:pt x="379095" y="143763"/>
                </a:lnTo>
                <a:lnTo>
                  <a:pt x="395686" y="104169"/>
                </a:lnTo>
                <a:lnTo>
                  <a:pt x="403542" y="60833"/>
                </a:lnTo>
                <a:lnTo>
                  <a:pt x="404590" y="45593"/>
                </a:lnTo>
                <a:lnTo>
                  <a:pt x="404875" y="29972"/>
                </a:lnTo>
                <a:close/>
              </a:path>
              <a:path w="745490" h="274955">
                <a:moveTo>
                  <a:pt x="745236" y="1778"/>
                </a:moveTo>
                <a:lnTo>
                  <a:pt x="702564" y="1778"/>
                </a:lnTo>
                <a:lnTo>
                  <a:pt x="702564" y="65786"/>
                </a:lnTo>
                <a:lnTo>
                  <a:pt x="664210" y="65786"/>
                </a:lnTo>
                <a:lnTo>
                  <a:pt x="664210" y="100584"/>
                </a:lnTo>
                <a:lnTo>
                  <a:pt x="702564" y="100584"/>
                </a:lnTo>
                <a:lnTo>
                  <a:pt x="702564" y="164211"/>
                </a:lnTo>
                <a:lnTo>
                  <a:pt x="745236" y="164211"/>
                </a:lnTo>
                <a:lnTo>
                  <a:pt x="745236" y="1778"/>
                </a:lnTo>
                <a:close/>
              </a:path>
              <a:path w="745490" h="274955">
                <a:moveTo>
                  <a:pt x="619887" y="49911"/>
                </a:moveTo>
                <a:lnTo>
                  <a:pt x="575818" y="49911"/>
                </a:lnTo>
                <a:lnTo>
                  <a:pt x="575075" y="57884"/>
                </a:lnTo>
                <a:lnTo>
                  <a:pt x="573595" y="65786"/>
                </a:lnTo>
                <a:lnTo>
                  <a:pt x="554198" y="102764"/>
                </a:lnTo>
                <a:lnTo>
                  <a:pt x="522102" y="124900"/>
                </a:lnTo>
                <a:lnTo>
                  <a:pt x="511555" y="128778"/>
                </a:lnTo>
                <a:lnTo>
                  <a:pt x="533526" y="162433"/>
                </a:lnTo>
                <a:lnTo>
                  <a:pt x="573277" y="140081"/>
                </a:lnTo>
                <a:lnTo>
                  <a:pt x="598170" y="105918"/>
                </a:lnTo>
                <a:lnTo>
                  <a:pt x="647486" y="105918"/>
                </a:lnTo>
                <a:lnTo>
                  <a:pt x="624119" y="72110"/>
                </a:lnTo>
                <a:lnTo>
                  <a:pt x="620551" y="57390"/>
                </a:lnTo>
                <a:lnTo>
                  <a:pt x="619887" y="49911"/>
                </a:lnTo>
                <a:close/>
              </a:path>
              <a:path w="745490" h="274955">
                <a:moveTo>
                  <a:pt x="647486" y="105918"/>
                </a:moveTo>
                <a:lnTo>
                  <a:pt x="598170" y="105918"/>
                </a:lnTo>
                <a:lnTo>
                  <a:pt x="602976" y="114490"/>
                </a:lnTo>
                <a:lnTo>
                  <a:pt x="630443" y="143043"/>
                </a:lnTo>
                <a:lnTo>
                  <a:pt x="660019" y="157099"/>
                </a:lnTo>
                <a:lnTo>
                  <a:pt x="680847" y="124079"/>
                </a:lnTo>
                <a:lnTo>
                  <a:pt x="670847" y="120267"/>
                </a:lnTo>
                <a:lnTo>
                  <a:pt x="661812" y="115871"/>
                </a:lnTo>
                <a:lnTo>
                  <a:pt x="653754" y="110880"/>
                </a:lnTo>
                <a:lnTo>
                  <a:pt x="647486" y="105918"/>
                </a:lnTo>
                <a:close/>
              </a:path>
              <a:path w="745490" h="274955">
                <a:moveTo>
                  <a:pt x="671702" y="16001"/>
                </a:moveTo>
                <a:lnTo>
                  <a:pt x="523494" y="16001"/>
                </a:lnTo>
                <a:lnTo>
                  <a:pt x="523494" y="49911"/>
                </a:lnTo>
                <a:lnTo>
                  <a:pt x="671702" y="49911"/>
                </a:lnTo>
                <a:lnTo>
                  <a:pt x="671702" y="16001"/>
                </a:lnTo>
                <a:close/>
              </a:path>
              <a:path w="745490" h="274955">
                <a:moveTo>
                  <a:pt x="229489" y="2286"/>
                </a:moveTo>
                <a:lnTo>
                  <a:pt x="186054" y="2286"/>
                </a:lnTo>
                <a:lnTo>
                  <a:pt x="186054" y="187451"/>
                </a:lnTo>
                <a:lnTo>
                  <a:pt x="229489" y="187451"/>
                </a:lnTo>
                <a:lnTo>
                  <a:pt x="229489" y="2286"/>
                </a:lnTo>
                <a:close/>
              </a:path>
              <a:path w="745490" h="274955">
                <a:moveTo>
                  <a:pt x="487045" y="1778"/>
                </a:moveTo>
                <a:lnTo>
                  <a:pt x="443611" y="1778"/>
                </a:lnTo>
                <a:lnTo>
                  <a:pt x="443611" y="274955"/>
                </a:lnTo>
                <a:lnTo>
                  <a:pt x="487045" y="274955"/>
                </a:lnTo>
                <a:lnTo>
                  <a:pt x="487045" y="1778"/>
                </a:lnTo>
                <a:close/>
              </a:path>
              <a:path w="745490" h="274955">
                <a:moveTo>
                  <a:pt x="169672" y="20447"/>
                </a:moveTo>
                <a:lnTo>
                  <a:pt x="8000" y="20447"/>
                </a:lnTo>
                <a:lnTo>
                  <a:pt x="8000" y="51435"/>
                </a:lnTo>
                <a:lnTo>
                  <a:pt x="169672" y="51435"/>
                </a:lnTo>
                <a:lnTo>
                  <a:pt x="169672" y="20447"/>
                </a:lnTo>
                <a:close/>
              </a:path>
              <a:path w="745490" h="274955">
                <a:moveTo>
                  <a:pt x="109854" y="0"/>
                </a:moveTo>
                <a:lnTo>
                  <a:pt x="67310" y="0"/>
                </a:lnTo>
                <a:lnTo>
                  <a:pt x="67310" y="20447"/>
                </a:lnTo>
                <a:lnTo>
                  <a:pt x="109854" y="20447"/>
                </a:lnTo>
                <a:lnTo>
                  <a:pt x="1098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44841" y="1625219"/>
            <a:ext cx="499109" cy="273685"/>
          </a:xfrm>
          <a:custGeom>
            <a:avLst/>
            <a:gdLst/>
            <a:ahLst/>
            <a:cxnLst/>
            <a:rect l="l" t="t" r="r" b="b"/>
            <a:pathLst>
              <a:path w="499109" h="273685">
                <a:moveTo>
                  <a:pt x="353440" y="180593"/>
                </a:moveTo>
                <a:lnTo>
                  <a:pt x="310006" y="180593"/>
                </a:lnTo>
                <a:lnTo>
                  <a:pt x="310006" y="268731"/>
                </a:lnTo>
                <a:lnTo>
                  <a:pt x="498982" y="268731"/>
                </a:lnTo>
                <a:lnTo>
                  <a:pt x="498982" y="234568"/>
                </a:lnTo>
                <a:lnTo>
                  <a:pt x="353440" y="234568"/>
                </a:lnTo>
                <a:lnTo>
                  <a:pt x="353440" y="180593"/>
                </a:lnTo>
                <a:close/>
              </a:path>
              <a:path w="499109" h="273685">
                <a:moveTo>
                  <a:pt x="493394" y="253"/>
                </a:moveTo>
                <a:lnTo>
                  <a:pt x="450723" y="253"/>
                </a:lnTo>
                <a:lnTo>
                  <a:pt x="450723" y="56514"/>
                </a:lnTo>
                <a:lnTo>
                  <a:pt x="402589" y="56514"/>
                </a:lnTo>
                <a:lnTo>
                  <a:pt x="402589" y="90804"/>
                </a:lnTo>
                <a:lnTo>
                  <a:pt x="450723" y="90804"/>
                </a:lnTo>
                <a:lnTo>
                  <a:pt x="450723" y="201167"/>
                </a:lnTo>
                <a:lnTo>
                  <a:pt x="493394" y="201167"/>
                </a:lnTo>
                <a:lnTo>
                  <a:pt x="493394" y="253"/>
                </a:lnTo>
                <a:close/>
              </a:path>
              <a:path w="499109" h="273685">
                <a:moveTo>
                  <a:pt x="367156" y="16890"/>
                </a:moveTo>
                <a:lnTo>
                  <a:pt x="323723" y="16890"/>
                </a:lnTo>
                <a:lnTo>
                  <a:pt x="323712" y="45465"/>
                </a:lnTo>
                <a:lnTo>
                  <a:pt x="323340" y="54810"/>
                </a:lnTo>
                <a:lnTo>
                  <a:pt x="309292" y="99107"/>
                </a:lnTo>
                <a:lnTo>
                  <a:pt x="280781" y="126222"/>
                </a:lnTo>
                <a:lnTo>
                  <a:pt x="259714" y="135381"/>
                </a:lnTo>
                <a:lnTo>
                  <a:pt x="282955" y="169036"/>
                </a:lnTo>
                <a:lnTo>
                  <a:pt x="321817" y="145414"/>
                </a:lnTo>
                <a:lnTo>
                  <a:pt x="346328" y="109854"/>
                </a:lnTo>
                <a:lnTo>
                  <a:pt x="393629" y="109854"/>
                </a:lnTo>
                <a:lnTo>
                  <a:pt x="370407" y="70879"/>
                </a:lnTo>
                <a:lnTo>
                  <a:pt x="367156" y="45465"/>
                </a:lnTo>
                <a:lnTo>
                  <a:pt x="367156" y="16890"/>
                </a:lnTo>
                <a:close/>
              </a:path>
              <a:path w="499109" h="273685">
                <a:moveTo>
                  <a:pt x="393629" y="109854"/>
                </a:moveTo>
                <a:lnTo>
                  <a:pt x="346328" y="109854"/>
                </a:lnTo>
                <a:lnTo>
                  <a:pt x="350881" y="118524"/>
                </a:lnTo>
                <a:lnTo>
                  <a:pt x="376725" y="147627"/>
                </a:lnTo>
                <a:lnTo>
                  <a:pt x="404622" y="162432"/>
                </a:lnTo>
                <a:lnTo>
                  <a:pt x="427862" y="129412"/>
                </a:lnTo>
                <a:lnTo>
                  <a:pt x="417288" y="125267"/>
                </a:lnTo>
                <a:lnTo>
                  <a:pt x="407844" y="120443"/>
                </a:lnTo>
                <a:lnTo>
                  <a:pt x="399520" y="114929"/>
                </a:lnTo>
                <a:lnTo>
                  <a:pt x="393629" y="109854"/>
                </a:lnTo>
                <a:close/>
              </a:path>
              <a:path w="499109" h="273685">
                <a:moveTo>
                  <a:pt x="123570" y="33273"/>
                </a:moveTo>
                <a:lnTo>
                  <a:pt x="14985" y="33273"/>
                </a:lnTo>
                <a:lnTo>
                  <a:pt x="14985" y="67182"/>
                </a:lnTo>
                <a:lnTo>
                  <a:pt x="81914" y="67182"/>
                </a:lnTo>
                <a:lnTo>
                  <a:pt x="80156" y="79948"/>
                </a:lnTo>
                <a:lnTo>
                  <a:pt x="64887" y="125483"/>
                </a:lnTo>
                <a:lnTo>
                  <a:pt x="34522" y="163462"/>
                </a:lnTo>
                <a:lnTo>
                  <a:pt x="0" y="188340"/>
                </a:lnTo>
                <a:lnTo>
                  <a:pt x="24764" y="217804"/>
                </a:lnTo>
                <a:lnTo>
                  <a:pt x="58642" y="193976"/>
                </a:lnTo>
                <a:lnTo>
                  <a:pt x="94378" y="153048"/>
                </a:lnTo>
                <a:lnTo>
                  <a:pt x="114934" y="105917"/>
                </a:lnTo>
                <a:lnTo>
                  <a:pt x="123168" y="52518"/>
                </a:lnTo>
                <a:lnTo>
                  <a:pt x="123570" y="33273"/>
                </a:lnTo>
                <a:close/>
              </a:path>
              <a:path w="499109" h="273685">
                <a:moveTo>
                  <a:pt x="240537" y="135635"/>
                </a:moveTo>
                <a:lnTo>
                  <a:pt x="199770" y="135635"/>
                </a:lnTo>
                <a:lnTo>
                  <a:pt x="199770" y="273176"/>
                </a:lnTo>
                <a:lnTo>
                  <a:pt x="240537" y="273176"/>
                </a:lnTo>
                <a:lnTo>
                  <a:pt x="240537" y="135635"/>
                </a:lnTo>
                <a:close/>
              </a:path>
              <a:path w="499109" h="273685">
                <a:moveTo>
                  <a:pt x="178688" y="7111"/>
                </a:moveTo>
                <a:lnTo>
                  <a:pt x="139064" y="7111"/>
                </a:lnTo>
                <a:lnTo>
                  <a:pt x="139064" y="261619"/>
                </a:lnTo>
                <a:lnTo>
                  <a:pt x="178688" y="261619"/>
                </a:lnTo>
                <a:lnTo>
                  <a:pt x="178688" y="135635"/>
                </a:lnTo>
                <a:lnTo>
                  <a:pt x="240537" y="135635"/>
                </a:lnTo>
                <a:lnTo>
                  <a:pt x="240537" y="101218"/>
                </a:lnTo>
                <a:lnTo>
                  <a:pt x="178688" y="101218"/>
                </a:lnTo>
                <a:lnTo>
                  <a:pt x="178688" y="7111"/>
                </a:lnTo>
                <a:close/>
              </a:path>
              <a:path w="499109" h="273685">
                <a:moveTo>
                  <a:pt x="240537" y="0"/>
                </a:moveTo>
                <a:lnTo>
                  <a:pt x="199770" y="0"/>
                </a:lnTo>
                <a:lnTo>
                  <a:pt x="199770" y="101218"/>
                </a:lnTo>
                <a:lnTo>
                  <a:pt x="240537" y="101218"/>
                </a:lnTo>
                <a:lnTo>
                  <a:pt x="240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6300723" y="3970020"/>
            <a:ext cx="603885" cy="222885"/>
            <a:chOff x="6300723" y="3970020"/>
            <a:chExt cx="603885" cy="222885"/>
          </a:xfrm>
        </p:grpSpPr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0723" y="4022979"/>
              <a:ext cx="132079" cy="1320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73443" y="3970020"/>
              <a:ext cx="431165" cy="222885"/>
            </a:xfrm>
            <a:custGeom>
              <a:avLst/>
              <a:gdLst/>
              <a:ahLst/>
              <a:cxnLst/>
              <a:rect l="l" t="t" r="r" b="b"/>
              <a:pathLst>
                <a:path w="431165" h="222885">
                  <a:moveTo>
                    <a:pt x="144399" y="139953"/>
                  </a:moveTo>
                  <a:lnTo>
                    <a:pt x="122047" y="139953"/>
                  </a:lnTo>
                  <a:lnTo>
                    <a:pt x="122047" y="211835"/>
                  </a:lnTo>
                  <a:lnTo>
                    <a:pt x="144399" y="211835"/>
                  </a:lnTo>
                  <a:lnTo>
                    <a:pt x="144399" y="139953"/>
                  </a:lnTo>
                  <a:close/>
                </a:path>
                <a:path w="431165" h="222885">
                  <a:moveTo>
                    <a:pt x="47878" y="17906"/>
                  </a:moveTo>
                  <a:lnTo>
                    <a:pt x="13049" y="38957"/>
                  </a:lnTo>
                  <a:lnTo>
                    <a:pt x="379" y="84576"/>
                  </a:lnTo>
                  <a:lnTo>
                    <a:pt x="0" y="96265"/>
                  </a:lnTo>
                  <a:lnTo>
                    <a:pt x="379" y="107955"/>
                  </a:lnTo>
                  <a:lnTo>
                    <a:pt x="9211" y="146385"/>
                  </a:lnTo>
                  <a:lnTo>
                    <a:pt x="40858" y="174156"/>
                  </a:lnTo>
                  <a:lnTo>
                    <a:pt x="47878" y="174751"/>
                  </a:lnTo>
                  <a:lnTo>
                    <a:pt x="54860" y="174182"/>
                  </a:lnTo>
                  <a:lnTo>
                    <a:pt x="83788" y="152399"/>
                  </a:lnTo>
                  <a:lnTo>
                    <a:pt x="47878" y="152399"/>
                  </a:lnTo>
                  <a:lnTo>
                    <a:pt x="39624" y="152272"/>
                  </a:lnTo>
                  <a:lnTo>
                    <a:pt x="22092" y="108914"/>
                  </a:lnTo>
                  <a:lnTo>
                    <a:pt x="21589" y="96265"/>
                  </a:lnTo>
                  <a:lnTo>
                    <a:pt x="22092" y="83599"/>
                  </a:lnTo>
                  <a:lnTo>
                    <a:pt x="33274" y="45084"/>
                  </a:lnTo>
                  <a:lnTo>
                    <a:pt x="47878" y="40004"/>
                  </a:lnTo>
                  <a:lnTo>
                    <a:pt x="83688" y="40004"/>
                  </a:lnTo>
                  <a:lnTo>
                    <a:pt x="82422" y="37782"/>
                  </a:lnTo>
                  <a:lnTo>
                    <a:pt x="54860" y="18476"/>
                  </a:lnTo>
                  <a:lnTo>
                    <a:pt x="47878" y="17906"/>
                  </a:lnTo>
                  <a:close/>
                </a:path>
                <a:path w="431165" h="222885">
                  <a:moveTo>
                    <a:pt x="83688" y="40004"/>
                  </a:moveTo>
                  <a:lnTo>
                    <a:pt x="47878" y="40004"/>
                  </a:lnTo>
                  <a:lnTo>
                    <a:pt x="56260" y="40131"/>
                  </a:lnTo>
                  <a:lnTo>
                    <a:pt x="62737" y="45084"/>
                  </a:lnTo>
                  <a:lnTo>
                    <a:pt x="74279" y="83599"/>
                  </a:lnTo>
                  <a:lnTo>
                    <a:pt x="74802" y="96265"/>
                  </a:lnTo>
                  <a:lnTo>
                    <a:pt x="74279" y="108914"/>
                  </a:lnTo>
                  <a:lnTo>
                    <a:pt x="62737" y="147319"/>
                  </a:lnTo>
                  <a:lnTo>
                    <a:pt x="47878" y="152399"/>
                  </a:lnTo>
                  <a:lnTo>
                    <a:pt x="83788" y="152399"/>
                  </a:lnTo>
                  <a:lnTo>
                    <a:pt x="86346" y="147839"/>
                  </a:lnTo>
                  <a:lnTo>
                    <a:pt x="89661" y="139953"/>
                  </a:lnTo>
                  <a:lnTo>
                    <a:pt x="144399" y="139953"/>
                  </a:lnTo>
                  <a:lnTo>
                    <a:pt x="144399" y="120649"/>
                  </a:lnTo>
                  <a:lnTo>
                    <a:pt x="94614" y="120649"/>
                  </a:lnTo>
                  <a:lnTo>
                    <a:pt x="95250" y="116839"/>
                  </a:lnTo>
                  <a:lnTo>
                    <a:pt x="95630" y="112902"/>
                  </a:lnTo>
                  <a:lnTo>
                    <a:pt x="95880" y="108914"/>
                  </a:lnTo>
                  <a:lnTo>
                    <a:pt x="96265" y="104774"/>
                  </a:lnTo>
                  <a:lnTo>
                    <a:pt x="96392" y="87375"/>
                  </a:lnTo>
                  <a:lnTo>
                    <a:pt x="95757" y="79247"/>
                  </a:lnTo>
                  <a:lnTo>
                    <a:pt x="94614" y="71627"/>
                  </a:lnTo>
                  <a:lnTo>
                    <a:pt x="144399" y="71627"/>
                  </a:lnTo>
                  <a:lnTo>
                    <a:pt x="144399" y="52450"/>
                  </a:lnTo>
                  <a:lnTo>
                    <a:pt x="89661" y="52450"/>
                  </a:lnTo>
                  <a:lnTo>
                    <a:pt x="86328" y="44640"/>
                  </a:lnTo>
                  <a:lnTo>
                    <a:pt x="83688" y="40004"/>
                  </a:lnTo>
                  <a:close/>
                </a:path>
                <a:path w="431165" h="222885">
                  <a:moveTo>
                    <a:pt x="144399" y="71627"/>
                  </a:moveTo>
                  <a:lnTo>
                    <a:pt x="122047" y="71627"/>
                  </a:lnTo>
                  <a:lnTo>
                    <a:pt x="122047" y="120649"/>
                  </a:lnTo>
                  <a:lnTo>
                    <a:pt x="144399" y="120649"/>
                  </a:lnTo>
                  <a:lnTo>
                    <a:pt x="144399" y="71627"/>
                  </a:lnTo>
                  <a:close/>
                </a:path>
                <a:path w="431165" h="222885">
                  <a:moveTo>
                    <a:pt x="144399" y="4317"/>
                  </a:moveTo>
                  <a:lnTo>
                    <a:pt x="122047" y="4317"/>
                  </a:lnTo>
                  <a:lnTo>
                    <a:pt x="122047" y="52450"/>
                  </a:lnTo>
                  <a:lnTo>
                    <a:pt x="144399" y="52450"/>
                  </a:lnTo>
                  <a:lnTo>
                    <a:pt x="144399" y="4317"/>
                  </a:lnTo>
                  <a:close/>
                </a:path>
                <a:path w="431165" h="222885">
                  <a:moveTo>
                    <a:pt x="335787" y="19684"/>
                  </a:moveTo>
                  <a:lnTo>
                    <a:pt x="230885" y="19684"/>
                  </a:lnTo>
                  <a:lnTo>
                    <a:pt x="230885" y="170052"/>
                  </a:lnTo>
                  <a:lnTo>
                    <a:pt x="248792" y="170052"/>
                  </a:lnTo>
                  <a:lnTo>
                    <a:pt x="268493" y="169941"/>
                  </a:lnTo>
                  <a:lnTo>
                    <a:pt x="312287" y="168098"/>
                  </a:lnTo>
                  <a:lnTo>
                    <a:pt x="353949" y="163067"/>
                  </a:lnTo>
                  <a:lnTo>
                    <a:pt x="352576" y="150875"/>
                  </a:lnTo>
                  <a:lnTo>
                    <a:pt x="254761" y="150875"/>
                  </a:lnTo>
                  <a:lnTo>
                    <a:pt x="254761" y="100964"/>
                  </a:lnTo>
                  <a:lnTo>
                    <a:pt x="331342" y="100964"/>
                  </a:lnTo>
                  <a:lnTo>
                    <a:pt x="331342" y="82041"/>
                  </a:lnTo>
                  <a:lnTo>
                    <a:pt x="254761" y="82041"/>
                  </a:lnTo>
                  <a:lnTo>
                    <a:pt x="254761" y="39115"/>
                  </a:lnTo>
                  <a:lnTo>
                    <a:pt x="335787" y="39115"/>
                  </a:lnTo>
                  <a:lnTo>
                    <a:pt x="335787" y="19684"/>
                  </a:lnTo>
                  <a:close/>
                </a:path>
                <a:path w="431165" h="222885">
                  <a:moveTo>
                    <a:pt x="351789" y="143890"/>
                  </a:moveTo>
                  <a:lnTo>
                    <a:pt x="312880" y="148776"/>
                  </a:lnTo>
                  <a:lnTo>
                    <a:pt x="272653" y="150701"/>
                  </a:lnTo>
                  <a:lnTo>
                    <a:pt x="254761" y="150875"/>
                  </a:lnTo>
                  <a:lnTo>
                    <a:pt x="352576" y="150875"/>
                  </a:lnTo>
                  <a:lnTo>
                    <a:pt x="351789" y="143890"/>
                  </a:lnTo>
                  <a:close/>
                </a:path>
                <a:path w="431165" h="222885">
                  <a:moveTo>
                    <a:pt x="394970" y="0"/>
                  </a:moveTo>
                  <a:lnTo>
                    <a:pt x="371348" y="0"/>
                  </a:lnTo>
                  <a:lnTo>
                    <a:pt x="371348" y="222757"/>
                  </a:lnTo>
                  <a:lnTo>
                    <a:pt x="394970" y="222757"/>
                  </a:lnTo>
                  <a:lnTo>
                    <a:pt x="394970" y="107695"/>
                  </a:lnTo>
                  <a:lnTo>
                    <a:pt x="430783" y="107695"/>
                  </a:lnTo>
                  <a:lnTo>
                    <a:pt x="430783" y="87756"/>
                  </a:lnTo>
                  <a:lnTo>
                    <a:pt x="394970" y="87756"/>
                  </a:lnTo>
                  <a:lnTo>
                    <a:pt x="394970" y="0"/>
                  </a:lnTo>
                  <a:close/>
                </a:path>
                <a:path w="431165" h="222885">
                  <a:moveTo>
                    <a:pt x="189102" y="0"/>
                  </a:moveTo>
                  <a:lnTo>
                    <a:pt x="166497" y="0"/>
                  </a:lnTo>
                  <a:lnTo>
                    <a:pt x="166497" y="222757"/>
                  </a:lnTo>
                  <a:lnTo>
                    <a:pt x="189102" y="222757"/>
                  </a:lnTo>
                  <a:lnTo>
                    <a:pt x="18910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/>
          <p:nvPr/>
        </p:nvSpPr>
        <p:spPr>
          <a:xfrm>
            <a:off x="6977506" y="3970020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151257" y="4952"/>
                </a:moveTo>
                <a:lnTo>
                  <a:pt x="129159" y="4952"/>
                </a:lnTo>
                <a:lnTo>
                  <a:pt x="129159" y="62864"/>
                </a:lnTo>
                <a:lnTo>
                  <a:pt x="101600" y="62864"/>
                </a:lnTo>
                <a:lnTo>
                  <a:pt x="101600" y="82295"/>
                </a:lnTo>
                <a:lnTo>
                  <a:pt x="129159" y="82295"/>
                </a:lnTo>
                <a:lnTo>
                  <a:pt x="129159" y="109092"/>
                </a:lnTo>
                <a:lnTo>
                  <a:pt x="101600" y="109092"/>
                </a:lnTo>
                <a:lnTo>
                  <a:pt x="101600" y="128523"/>
                </a:lnTo>
                <a:lnTo>
                  <a:pt x="129159" y="128523"/>
                </a:lnTo>
                <a:lnTo>
                  <a:pt x="129159" y="211327"/>
                </a:lnTo>
                <a:lnTo>
                  <a:pt x="151257" y="211327"/>
                </a:lnTo>
                <a:lnTo>
                  <a:pt x="151257" y="4952"/>
                </a:lnTo>
                <a:close/>
              </a:path>
              <a:path w="410845" h="222885">
                <a:moveTo>
                  <a:pt x="43179" y="46481"/>
                </a:moveTo>
                <a:lnTo>
                  <a:pt x="21844" y="46481"/>
                </a:lnTo>
                <a:lnTo>
                  <a:pt x="21844" y="149605"/>
                </a:lnTo>
                <a:lnTo>
                  <a:pt x="0" y="149859"/>
                </a:lnTo>
                <a:lnTo>
                  <a:pt x="2667" y="169798"/>
                </a:lnTo>
                <a:lnTo>
                  <a:pt x="18573" y="169624"/>
                </a:lnTo>
                <a:lnTo>
                  <a:pt x="46148" y="168902"/>
                </a:lnTo>
                <a:lnTo>
                  <a:pt x="85201" y="166421"/>
                </a:lnTo>
                <a:lnTo>
                  <a:pt x="112775" y="162813"/>
                </a:lnTo>
                <a:lnTo>
                  <a:pt x="111432" y="149478"/>
                </a:lnTo>
                <a:lnTo>
                  <a:pt x="43179" y="149478"/>
                </a:lnTo>
                <a:lnTo>
                  <a:pt x="43179" y="46481"/>
                </a:lnTo>
                <a:close/>
              </a:path>
              <a:path w="410845" h="222885">
                <a:moveTo>
                  <a:pt x="89662" y="46481"/>
                </a:moveTo>
                <a:lnTo>
                  <a:pt x="68072" y="46481"/>
                </a:lnTo>
                <a:lnTo>
                  <a:pt x="68072" y="148462"/>
                </a:lnTo>
                <a:lnTo>
                  <a:pt x="43179" y="149478"/>
                </a:lnTo>
                <a:lnTo>
                  <a:pt x="111432" y="149478"/>
                </a:lnTo>
                <a:lnTo>
                  <a:pt x="111202" y="147192"/>
                </a:lnTo>
                <a:lnTo>
                  <a:pt x="89662" y="147192"/>
                </a:lnTo>
                <a:lnTo>
                  <a:pt x="89662" y="46481"/>
                </a:lnTo>
                <a:close/>
              </a:path>
              <a:path w="410845" h="222885">
                <a:moveTo>
                  <a:pt x="110998" y="145160"/>
                </a:moveTo>
                <a:lnTo>
                  <a:pt x="97154" y="146684"/>
                </a:lnTo>
                <a:lnTo>
                  <a:pt x="89662" y="147192"/>
                </a:lnTo>
                <a:lnTo>
                  <a:pt x="111202" y="147192"/>
                </a:lnTo>
                <a:lnTo>
                  <a:pt x="110998" y="145160"/>
                </a:lnTo>
                <a:close/>
              </a:path>
              <a:path w="410845" h="222885">
                <a:moveTo>
                  <a:pt x="106807" y="27177"/>
                </a:moveTo>
                <a:lnTo>
                  <a:pt x="4699" y="27177"/>
                </a:lnTo>
                <a:lnTo>
                  <a:pt x="4699" y="46481"/>
                </a:lnTo>
                <a:lnTo>
                  <a:pt x="106807" y="46481"/>
                </a:lnTo>
                <a:lnTo>
                  <a:pt x="106807" y="27177"/>
                </a:lnTo>
                <a:close/>
              </a:path>
              <a:path w="410845" h="222885">
                <a:moveTo>
                  <a:pt x="308483" y="42036"/>
                </a:moveTo>
                <a:lnTo>
                  <a:pt x="284607" y="42036"/>
                </a:lnTo>
                <a:lnTo>
                  <a:pt x="284607" y="65658"/>
                </a:lnTo>
                <a:lnTo>
                  <a:pt x="284037" y="75348"/>
                </a:lnTo>
                <a:lnTo>
                  <a:pt x="272587" y="113299"/>
                </a:lnTo>
                <a:lnTo>
                  <a:pt x="249221" y="145470"/>
                </a:lnTo>
                <a:lnTo>
                  <a:pt x="225933" y="161543"/>
                </a:lnTo>
                <a:lnTo>
                  <a:pt x="239649" y="180212"/>
                </a:lnTo>
                <a:lnTo>
                  <a:pt x="274066" y="151637"/>
                </a:lnTo>
                <a:lnTo>
                  <a:pt x="296799" y="108711"/>
                </a:lnTo>
                <a:lnTo>
                  <a:pt x="319034" y="108711"/>
                </a:lnTo>
                <a:lnTo>
                  <a:pt x="308483" y="65658"/>
                </a:lnTo>
                <a:lnTo>
                  <a:pt x="308483" y="42036"/>
                </a:lnTo>
                <a:close/>
              </a:path>
              <a:path w="410845" h="222885">
                <a:moveTo>
                  <a:pt x="319034" y="108711"/>
                </a:moveTo>
                <a:lnTo>
                  <a:pt x="296799" y="108711"/>
                </a:lnTo>
                <a:lnTo>
                  <a:pt x="301154" y="119637"/>
                </a:lnTo>
                <a:lnTo>
                  <a:pt x="327271" y="156513"/>
                </a:lnTo>
                <a:lnTo>
                  <a:pt x="354202" y="174497"/>
                </a:lnTo>
                <a:lnTo>
                  <a:pt x="367157" y="156082"/>
                </a:lnTo>
                <a:lnTo>
                  <a:pt x="358751" y="151941"/>
                </a:lnTo>
                <a:lnTo>
                  <a:pt x="350869" y="146954"/>
                </a:lnTo>
                <a:lnTo>
                  <a:pt x="320174" y="111132"/>
                </a:lnTo>
                <a:lnTo>
                  <a:pt x="319034" y="108711"/>
                </a:lnTo>
                <a:close/>
              </a:path>
              <a:path w="410845" h="222885">
                <a:moveTo>
                  <a:pt x="359156" y="22351"/>
                </a:moveTo>
                <a:lnTo>
                  <a:pt x="233679" y="22351"/>
                </a:lnTo>
                <a:lnTo>
                  <a:pt x="233679" y="42036"/>
                </a:lnTo>
                <a:lnTo>
                  <a:pt x="359156" y="42036"/>
                </a:lnTo>
                <a:lnTo>
                  <a:pt x="359156" y="22351"/>
                </a:lnTo>
                <a:close/>
              </a:path>
              <a:path w="410845" h="222885">
                <a:moveTo>
                  <a:pt x="410845" y="0"/>
                </a:moveTo>
                <a:lnTo>
                  <a:pt x="387223" y="0"/>
                </a:lnTo>
                <a:lnTo>
                  <a:pt x="387223" y="222757"/>
                </a:lnTo>
                <a:lnTo>
                  <a:pt x="410845" y="222757"/>
                </a:lnTo>
                <a:lnTo>
                  <a:pt x="410845" y="0"/>
                </a:lnTo>
                <a:close/>
              </a:path>
              <a:path w="410845" h="222885">
                <a:moveTo>
                  <a:pt x="195072" y="0"/>
                </a:moveTo>
                <a:lnTo>
                  <a:pt x="172466" y="0"/>
                </a:lnTo>
                <a:lnTo>
                  <a:pt x="172466" y="222757"/>
                </a:lnTo>
                <a:lnTo>
                  <a:pt x="195072" y="222757"/>
                </a:lnTo>
                <a:lnTo>
                  <a:pt x="1950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90459" y="3969130"/>
            <a:ext cx="203835" cy="223900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7776971" y="3969765"/>
            <a:ext cx="879475" cy="223520"/>
          </a:xfrm>
          <a:custGeom>
            <a:avLst/>
            <a:gdLst/>
            <a:ahLst/>
            <a:cxnLst/>
            <a:rect l="l" t="t" r="r" b="b"/>
            <a:pathLst>
              <a:path w="879475" h="223520">
                <a:moveTo>
                  <a:pt x="551179" y="138937"/>
                </a:moveTo>
                <a:lnTo>
                  <a:pt x="511175" y="144017"/>
                </a:lnTo>
                <a:lnTo>
                  <a:pt x="476503" y="171957"/>
                </a:lnTo>
                <a:lnTo>
                  <a:pt x="476503" y="189610"/>
                </a:lnTo>
                <a:lnTo>
                  <a:pt x="511175" y="217804"/>
                </a:lnTo>
                <a:lnTo>
                  <a:pt x="551179" y="223011"/>
                </a:lnTo>
                <a:lnTo>
                  <a:pt x="567636" y="222174"/>
                </a:lnTo>
                <a:lnTo>
                  <a:pt x="605408" y="211708"/>
                </a:lnTo>
                <a:lnTo>
                  <a:pt x="615240" y="204088"/>
                </a:lnTo>
                <a:lnTo>
                  <a:pt x="551179" y="204088"/>
                </a:lnTo>
                <a:lnTo>
                  <a:pt x="539678" y="203707"/>
                </a:lnTo>
                <a:lnTo>
                  <a:pt x="499999" y="188213"/>
                </a:lnTo>
                <a:lnTo>
                  <a:pt x="499999" y="173227"/>
                </a:lnTo>
                <a:lnTo>
                  <a:pt x="539678" y="157986"/>
                </a:lnTo>
                <a:lnTo>
                  <a:pt x="551179" y="157606"/>
                </a:lnTo>
                <a:lnTo>
                  <a:pt x="615248" y="157606"/>
                </a:lnTo>
                <a:lnTo>
                  <a:pt x="613860" y="155985"/>
                </a:lnTo>
                <a:lnTo>
                  <a:pt x="605408" y="149986"/>
                </a:lnTo>
                <a:lnTo>
                  <a:pt x="594739" y="145224"/>
                </a:lnTo>
                <a:lnTo>
                  <a:pt x="582152" y="141795"/>
                </a:lnTo>
                <a:lnTo>
                  <a:pt x="567636" y="139699"/>
                </a:lnTo>
                <a:lnTo>
                  <a:pt x="551179" y="138937"/>
                </a:lnTo>
                <a:close/>
              </a:path>
              <a:path w="879475" h="223520">
                <a:moveTo>
                  <a:pt x="615248" y="157606"/>
                </a:moveTo>
                <a:lnTo>
                  <a:pt x="551179" y="157606"/>
                </a:lnTo>
                <a:lnTo>
                  <a:pt x="562588" y="157986"/>
                </a:lnTo>
                <a:lnTo>
                  <a:pt x="572627" y="159115"/>
                </a:lnTo>
                <a:lnTo>
                  <a:pt x="581308" y="160982"/>
                </a:lnTo>
                <a:lnTo>
                  <a:pt x="588645" y="163575"/>
                </a:lnTo>
                <a:lnTo>
                  <a:pt x="597407" y="167512"/>
                </a:lnTo>
                <a:lnTo>
                  <a:pt x="601852" y="173227"/>
                </a:lnTo>
                <a:lnTo>
                  <a:pt x="601852" y="188213"/>
                </a:lnTo>
                <a:lnTo>
                  <a:pt x="562588" y="203707"/>
                </a:lnTo>
                <a:lnTo>
                  <a:pt x="551179" y="204088"/>
                </a:lnTo>
                <a:lnTo>
                  <a:pt x="615240" y="204088"/>
                </a:lnTo>
                <a:lnTo>
                  <a:pt x="619966" y="198548"/>
                </a:lnTo>
                <a:lnTo>
                  <a:pt x="623714" y="190224"/>
                </a:lnTo>
                <a:lnTo>
                  <a:pt x="625094" y="180720"/>
                </a:lnTo>
                <a:lnTo>
                  <a:pt x="623714" y="171364"/>
                </a:lnTo>
                <a:lnTo>
                  <a:pt x="619966" y="163115"/>
                </a:lnTo>
                <a:lnTo>
                  <a:pt x="615248" y="157606"/>
                </a:lnTo>
                <a:close/>
              </a:path>
              <a:path w="879475" h="223520">
                <a:moveTo>
                  <a:pt x="279019" y="155828"/>
                </a:moveTo>
                <a:lnTo>
                  <a:pt x="255397" y="155828"/>
                </a:lnTo>
                <a:lnTo>
                  <a:pt x="255397" y="218312"/>
                </a:lnTo>
                <a:lnTo>
                  <a:pt x="407161" y="218312"/>
                </a:lnTo>
                <a:lnTo>
                  <a:pt x="407161" y="198881"/>
                </a:lnTo>
                <a:lnTo>
                  <a:pt x="279019" y="198881"/>
                </a:lnTo>
                <a:lnTo>
                  <a:pt x="279019" y="155828"/>
                </a:lnTo>
                <a:close/>
              </a:path>
              <a:path w="879475" h="223520">
                <a:moveTo>
                  <a:pt x="399287" y="507"/>
                </a:moveTo>
                <a:lnTo>
                  <a:pt x="375666" y="507"/>
                </a:lnTo>
                <a:lnTo>
                  <a:pt x="375666" y="170814"/>
                </a:lnTo>
                <a:lnTo>
                  <a:pt x="399287" y="170814"/>
                </a:lnTo>
                <a:lnTo>
                  <a:pt x="399287" y="93979"/>
                </a:lnTo>
                <a:lnTo>
                  <a:pt x="431037" y="93979"/>
                </a:lnTo>
                <a:lnTo>
                  <a:pt x="431037" y="74167"/>
                </a:lnTo>
                <a:lnTo>
                  <a:pt x="399287" y="74167"/>
                </a:lnTo>
                <a:lnTo>
                  <a:pt x="399287" y="507"/>
                </a:lnTo>
                <a:close/>
              </a:path>
              <a:path w="879475" h="223520">
                <a:moveTo>
                  <a:pt x="291592" y="10286"/>
                </a:moveTo>
                <a:lnTo>
                  <a:pt x="254380" y="19557"/>
                </a:lnTo>
                <a:lnTo>
                  <a:pt x="236220" y="45846"/>
                </a:lnTo>
                <a:lnTo>
                  <a:pt x="236220" y="54736"/>
                </a:lnTo>
                <a:lnTo>
                  <a:pt x="254787" y="88901"/>
                </a:lnTo>
                <a:lnTo>
                  <a:pt x="280416" y="98170"/>
                </a:lnTo>
                <a:lnTo>
                  <a:pt x="280416" y="118871"/>
                </a:lnTo>
                <a:lnTo>
                  <a:pt x="272772" y="119131"/>
                </a:lnTo>
                <a:lnTo>
                  <a:pt x="257913" y="119461"/>
                </a:lnTo>
                <a:lnTo>
                  <a:pt x="223774" y="119633"/>
                </a:lnTo>
                <a:lnTo>
                  <a:pt x="226313" y="138683"/>
                </a:lnTo>
                <a:lnTo>
                  <a:pt x="268477" y="138175"/>
                </a:lnTo>
                <a:lnTo>
                  <a:pt x="315849" y="135635"/>
                </a:lnTo>
                <a:lnTo>
                  <a:pt x="363727" y="129539"/>
                </a:lnTo>
                <a:lnTo>
                  <a:pt x="362508" y="117601"/>
                </a:lnTo>
                <a:lnTo>
                  <a:pt x="304037" y="117601"/>
                </a:lnTo>
                <a:lnTo>
                  <a:pt x="304037" y="97916"/>
                </a:lnTo>
                <a:lnTo>
                  <a:pt x="337413" y="80771"/>
                </a:lnTo>
                <a:lnTo>
                  <a:pt x="281685" y="80771"/>
                </a:lnTo>
                <a:lnTo>
                  <a:pt x="273557" y="78358"/>
                </a:lnTo>
                <a:lnTo>
                  <a:pt x="267588" y="73659"/>
                </a:lnTo>
                <a:lnTo>
                  <a:pt x="261493" y="68960"/>
                </a:lnTo>
                <a:lnTo>
                  <a:pt x="258445" y="62610"/>
                </a:lnTo>
                <a:lnTo>
                  <a:pt x="258445" y="46608"/>
                </a:lnTo>
                <a:lnTo>
                  <a:pt x="261493" y="40131"/>
                </a:lnTo>
                <a:lnTo>
                  <a:pt x="267588" y="35559"/>
                </a:lnTo>
                <a:lnTo>
                  <a:pt x="273557" y="30860"/>
                </a:lnTo>
                <a:lnTo>
                  <a:pt x="281685" y="28447"/>
                </a:lnTo>
                <a:lnTo>
                  <a:pt x="291592" y="28320"/>
                </a:lnTo>
                <a:lnTo>
                  <a:pt x="337810" y="28320"/>
                </a:lnTo>
                <a:lnTo>
                  <a:pt x="335279" y="24764"/>
                </a:lnTo>
                <a:lnTo>
                  <a:pt x="299598" y="10642"/>
                </a:lnTo>
                <a:lnTo>
                  <a:pt x="291592" y="10286"/>
                </a:lnTo>
                <a:close/>
              </a:path>
              <a:path w="879475" h="223520">
                <a:moveTo>
                  <a:pt x="361950" y="112140"/>
                </a:moveTo>
                <a:lnTo>
                  <a:pt x="318865" y="116728"/>
                </a:lnTo>
                <a:lnTo>
                  <a:pt x="304037" y="117601"/>
                </a:lnTo>
                <a:lnTo>
                  <a:pt x="362508" y="117601"/>
                </a:lnTo>
                <a:lnTo>
                  <a:pt x="361950" y="112140"/>
                </a:lnTo>
                <a:close/>
              </a:path>
              <a:path w="879475" h="223520">
                <a:moveTo>
                  <a:pt x="337810" y="28320"/>
                </a:moveTo>
                <a:lnTo>
                  <a:pt x="291592" y="28320"/>
                </a:lnTo>
                <a:lnTo>
                  <a:pt x="301751" y="28447"/>
                </a:lnTo>
                <a:lnTo>
                  <a:pt x="309752" y="30860"/>
                </a:lnTo>
                <a:lnTo>
                  <a:pt x="315722" y="35559"/>
                </a:lnTo>
                <a:lnTo>
                  <a:pt x="321691" y="40131"/>
                </a:lnTo>
                <a:lnTo>
                  <a:pt x="324866" y="46608"/>
                </a:lnTo>
                <a:lnTo>
                  <a:pt x="324866" y="62610"/>
                </a:lnTo>
                <a:lnTo>
                  <a:pt x="321691" y="68960"/>
                </a:lnTo>
                <a:lnTo>
                  <a:pt x="309752" y="78358"/>
                </a:lnTo>
                <a:lnTo>
                  <a:pt x="301751" y="80771"/>
                </a:lnTo>
                <a:lnTo>
                  <a:pt x="337413" y="80771"/>
                </a:lnTo>
                <a:lnTo>
                  <a:pt x="347345" y="54736"/>
                </a:lnTo>
                <a:lnTo>
                  <a:pt x="347218" y="45846"/>
                </a:lnTo>
                <a:lnTo>
                  <a:pt x="344677" y="37972"/>
                </a:lnTo>
                <a:lnTo>
                  <a:pt x="337810" y="28320"/>
                </a:lnTo>
                <a:close/>
              </a:path>
              <a:path w="879475" h="223520">
                <a:moveTo>
                  <a:pt x="729487" y="146684"/>
                </a:moveTo>
                <a:lnTo>
                  <a:pt x="705866" y="146684"/>
                </a:lnTo>
                <a:lnTo>
                  <a:pt x="705866" y="218312"/>
                </a:lnTo>
                <a:lnTo>
                  <a:pt x="856487" y="218312"/>
                </a:lnTo>
                <a:lnTo>
                  <a:pt x="856487" y="199135"/>
                </a:lnTo>
                <a:lnTo>
                  <a:pt x="729487" y="199135"/>
                </a:lnTo>
                <a:lnTo>
                  <a:pt x="729487" y="146684"/>
                </a:lnTo>
                <a:close/>
              </a:path>
              <a:path w="879475" h="223520">
                <a:moveTo>
                  <a:pt x="847089" y="0"/>
                </a:moveTo>
                <a:lnTo>
                  <a:pt x="823468" y="0"/>
                </a:lnTo>
                <a:lnTo>
                  <a:pt x="823468" y="163829"/>
                </a:lnTo>
                <a:lnTo>
                  <a:pt x="847089" y="163829"/>
                </a:lnTo>
                <a:lnTo>
                  <a:pt x="847089" y="86486"/>
                </a:lnTo>
                <a:lnTo>
                  <a:pt x="879348" y="86486"/>
                </a:lnTo>
                <a:lnTo>
                  <a:pt x="879348" y="66674"/>
                </a:lnTo>
                <a:lnTo>
                  <a:pt x="847089" y="66674"/>
                </a:lnTo>
                <a:lnTo>
                  <a:pt x="847089" y="0"/>
                </a:lnTo>
                <a:close/>
              </a:path>
              <a:path w="879475" h="223520">
                <a:moveTo>
                  <a:pt x="734695" y="15493"/>
                </a:moveTo>
                <a:lnTo>
                  <a:pt x="698138" y="26463"/>
                </a:lnTo>
                <a:lnTo>
                  <a:pt x="676118" y="62914"/>
                </a:lnTo>
                <a:lnTo>
                  <a:pt x="675639" y="70865"/>
                </a:lnTo>
                <a:lnTo>
                  <a:pt x="676118" y="78797"/>
                </a:lnTo>
                <a:lnTo>
                  <a:pt x="698138" y="115266"/>
                </a:lnTo>
                <a:lnTo>
                  <a:pt x="734695" y="126364"/>
                </a:lnTo>
                <a:lnTo>
                  <a:pt x="742955" y="125841"/>
                </a:lnTo>
                <a:lnTo>
                  <a:pt x="781715" y="105663"/>
                </a:lnTo>
                <a:lnTo>
                  <a:pt x="727836" y="105663"/>
                </a:lnTo>
                <a:lnTo>
                  <a:pt x="721741" y="104139"/>
                </a:lnTo>
                <a:lnTo>
                  <a:pt x="710819" y="98297"/>
                </a:lnTo>
                <a:lnTo>
                  <a:pt x="706501" y="94233"/>
                </a:lnTo>
                <a:lnTo>
                  <a:pt x="703452" y="89026"/>
                </a:lnTo>
                <a:lnTo>
                  <a:pt x="700277" y="83819"/>
                </a:lnTo>
                <a:lnTo>
                  <a:pt x="698626" y="77850"/>
                </a:lnTo>
                <a:lnTo>
                  <a:pt x="698626" y="64007"/>
                </a:lnTo>
                <a:lnTo>
                  <a:pt x="700277" y="57911"/>
                </a:lnTo>
                <a:lnTo>
                  <a:pt x="703452" y="52704"/>
                </a:lnTo>
                <a:lnTo>
                  <a:pt x="706501" y="47497"/>
                </a:lnTo>
                <a:lnTo>
                  <a:pt x="710819" y="43433"/>
                </a:lnTo>
                <a:lnTo>
                  <a:pt x="721741" y="37591"/>
                </a:lnTo>
                <a:lnTo>
                  <a:pt x="727836" y="36194"/>
                </a:lnTo>
                <a:lnTo>
                  <a:pt x="734695" y="36067"/>
                </a:lnTo>
                <a:lnTo>
                  <a:pt x="781765" y="36067"/>
                </a:lnTo>
                <a:lnTo>
                  <a:pt x="776922" y="30987"/>
                </a:lnTo>
                <a:lnTo>
                  <a:pt x="742955" y="15944"/>
                </a:lnTo>
                <a:lnTo>
                  <a:pt x="734695" y="15493"/>
                </a:lnTo>
                <a:close/>
              </a:path>
              <a:path w="879475" h="223520">
                <a:moveTo>
                  <a:pt x="781765" y="36067"/>
                </a:moveTo>
                <a:lnTo>
                  <a:pt x="734695" y="36067"/>
                </a:lnTo>
                <a:lnTo>
                  <a:pt x="741679" y="36194"/>
                </a:lnTo>
                <a:lnTo>
                  <a:pt x="747902" y="37591"/>
                </a:lnTo>
                <a:lnTo>
                  <a:pt x="771017" y="70865"/>
                </a:lnTo>
                <a:lnTo>
                  <a:pt x="770889" y="77850"/>
                </a:lnTo>
                <a:lnTo>
                  <a:pt x="741679" y="105663"/>
                </a:lnTo>
                <a:lnTo>
                  <a:pt x="781715" y="105663"/>
                </a:lnTo>
                <a:lnTo>
                  <a:pt x="794130" y="70865"/>
                </a:lnTo>
                <a:lnTo>
                  <a:pt x="793541" y="62914"/>
                </a:lnTo>
                <a:lnTo>
                  <a:pt x="791987" y="55451"/>
                </a:lnTo>
                <a:lnTo>
                  <a:pt x="789505" y="48488"/>
                </a:lnTo>
                <a:lnTo>
                  <a:pt x="786129" y="42036"/>
                </a:lnTo>
                <a:lnTo>
                  <a:pt x="781883" y="36194"/>
                </a:lnTo>
                <a:lnTo>
                  <a:pt x="781765" y="36067"/>
                </a:lnTo>
                <a:close/>
              </a:path>
              <a:path w="879475" h="223520">
                <a:moveTo>
                  <a:pt x="203834" y="175767"/>
                </a:moveTo>
                <a:lnTo>
                  <a:pt x="0" y="175767"/>
                </a:lnTo>
                <a:lnTo>
                  <a:pt x="0" y="195452"/>
                </a:lnTo>
                <a:lnTo>
                  <a:pt x="203834" y="195452"/>
                </a:lnTo>
                <a:lnTo>
                  <a:pt x="203834" y="175767"/>
                </a:lnTo>
                <a:close/>
              </a:path>
              <a:path w="879475" h="223520">
                <a:moveTo>
                  <a:pt x="113156" y="130047"/>
                </a:moveTo>
                <a:lnTo>
                  <a:pt x="89788" y="130047"/>
                </a:lnTo>
                <a:lnTo>
                  <a:pt x="89788" y="175767"/>
                </a:lnTo>
                <a:lnTo>
                  <a:pt x="113156" y="175767"/>
                </a:lnTo>
                <a:lnTo>
                  <a:pt x="113156" y="130047"/>
                </a:lnTo>
                <a:close/>
              </a:path>
              <a:path w="879475" h="223520">
                <a:moveTo>
                  <a:pt x="46989" y="15493"/>
                </a:moveTo>
                <a:lnTo>
                  <a:pt x="23368" y="15493"/>
                </a:lnTo>
                <a:lnTo>
                  <a:pt x="23368" y="130047"/>
                </a:lnTo>
                <a:lnTo>
                  <a:pt x="179704" y="130047"/>
                </a:lnTo>
                <a:lnTo>
                  <a:pt x="179704" y="110870"/>
                </a:lnTo>
                <a:lnTo>
                  <a:pt x="46989" y="110870"/>
                </a:lnTo>
                <a:lnTo>
                  <a:pt x="46989" y="72897"/>
                </a:lnTo>
                <a:lnTo>
                  <a:pt x="179704" y="72897"/>
                </a:lnTo>
                <a:lnTo>
                  <a:pt x="179704" y="53720"/>
                </a:lnTo>
                <a:lnTo>
                  <a:pt x="46989" y="53720"/>
                </a:lnTo>
                <a:lnTo>
                  <a:pt x="46989" y="15493"/>
                </a:lnTo>
                <a:close/>
              </a:path>
              <a:path w="879475" h="223520">
                <a:moveTo>
                  <a:pt x="179704" y="72897"/>
                </a:moveTo>
                <a:lnTo>
                  <a:pt x="156336" y="72897"/>
                </a:lnTo>
                <a:lnTo>
                  <a:pt x="156336" y="110870"/>
                </a:lnTo>
                <a:lnTo>
                  <a:pt x="179704" y="110870"/>
                </a:lnTo>
                <a:lnTo>
                  <a:pt x="179704" y="72897"/>
                </a:lnTo>
                <a:close/>
              </a:path>
              <a:path w="879475" h="223520">
                <a:moveTo>
                  <a:pt x="179704" y="15493"/>
                </a:moveTo>
                <a:lnTo>
                  <a:pt x="156336" y="15493"/>
                </a:lnTo>
                <a:lnTo>
                  <a:pt x="156336" y="53720"/>
                </a:lnTo>
                <a:lnTo>
                  <a:pt x="179704" y="53720"/>
                </a:lnTo>
                <a:lnTo>
                  <a:pt x="179704" y="15493"/>
                </a:lnTo>
                <a:close/>
              </a:path>
              <a:path w="879475" h="223520">
                <a:moveTo>
                  <a:pt x="479932" y="14223"/>
                </a:moveTo>
                <a:lnTo>
                  <a:pt x="456819" y="14223"/>
                </a:lnTo>
                <a:lnTo>
                  <a:pt x="456819" y="117601"/>
                </a:lnTo>
                <a:lnTo>
                  <a:pt x="561594" y="117601"/>
                </a:lnTo>
                <a:lnTo>
                  <a:pt x="561594" y="98678"/>
                </a:lnTo>
                <a:lnTo>
                  <a:pt x="479932" y="98678"/>
                </a:lnTo>
                <a:lnTo>
                  <a:pt x="479932" y="64896"/>
                </a:lnTo>
                <a:lnTo>
                  <a:pt x="561594" y="64896"/>
                </a:lnTo>
                <a:lnTo>
                  <a:pt x="561594" y="46227"/>
                </a:lnTo>
                <a:lnTo>
                  <a:pt x="479932" y="46227"/>
                </a:lnTo>
                <a:lnTo>
                  <a:pt x="479932" y="14223"/>
                </a:lnTo>
                <a:close/>
              </a:path>
              <a:path w="879475" h="223520">
                <a:moveTo>
                  <a:pt x="561594" y="64896"/>
                </a:moveTo>
                <a:lnTo>
                  <a:pt x="538352" y="64896"/>
                </a:lnTo>
                <a:lnTo>
                  <a:pt x="538352" y="98678"/>
                </a:lnTo>
                <a:lnTo>
                  <a:pt x="561594" y="98678"/>
                </a:lnTo>
                <a:lnTo>
                  <a:pt x="561594" y="64896"/>
                </a:lnTo>
                <a:close/>
              </a:path>
              <a:path w="879475" h="223520">
                <a:moveTo>
                  <a:pt x="561594" y="14223"/>
                </a:moveTo>
                <a:lnTo>
                  <a:pt x="538352" y="14223"/>
                </a:lnTo>
                <a:lnTo>
                  <a:pt x="538352" y="46227"/>
                </a:lnTo>
                <a:lnTo>
                  <a:pt x="561594" y="46227"/>
                </a:lnTo>
                <a:lnTo>
                  <a:pt x="561594" y="14223"/>
                </a:lnTo>
                <a:close/>
              </a:path>
              <a:path w="879475" h="223520">
                <a:moveTo>
                  <a:pt x="623061" y="253"/>
                </a:moveTo>
                <a:lnTo>
                  <a:pt x="599439" y="253"/>
                </a:lnTo>
                <a:lnTo>
                  <a:pt x="599439" y="133222"/>
                </a:lnTo>
                <a:lnTo>
                  <a:pt x="623061" y="133222"/>
                </a:lnTo>
                <a:lnTo>
                  <a:pt x="623061" y="74802"/>
                </a:lnTo>
                <a:lnTo>
                  <a:pt x="655320" y="74802"/>
                </a:lnTo>
                <a:lnTo>
                  <a:pt x="655320" y="54736"/>
                </a:lnTo>
                <a:lnTo>
                  <a:pt x="623061" y="54736"/>
                </a:lnTo>
                <a:lnTo>
                  <a:pt x="623061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39505" y="3970020"/>
            <a:ext cx="407670" cy="222885"/>
          </a:xfrm>
          <a:custGeom>
            <a:avLst/>
            <a:gdLst/>
            <a:ahLst/>
            <a:cxnLst/>
            <a:rect l="l" t="t" r="r" b="b"/>
            <a:pathLst>
              <a:path w="407670" h="222885">
                <a:moveTo>
                  <a:pt x="278384" y="151891"/>
                </a:moveTo>
                <a:lnTo>
                  <a:pt x="254762" y="151891"/>
                </a:lnTo>
                <a:lnTo>
                  <a:pt x="254762" y="217296"/>
                </a:lnTo>
                <a:lnTo>
                  <a:pt x="407670" y="217296"/>
                </a:lnTo>
                <a:lnTo>
                  <a:pt x="407670" y="197865"/>
                </a:lnTo>
                <a:lnTo>
                  <a:pt x="278384" y="197865"/>
                </a:lnTo>
                <a:lnTo>
                  <a:pt x="278384" y="151891"/>
                </a:lnTo>
                <a:close/>
              </a:path>
              <a:path w="407670" h="222885">
                <a:moveTo>
                  <a:pt x="401193" y="253"/>
                </a:moveTo>
                <a:lnTo>
                  <a:pt x="377571" y="253"/>
                </a:lnTo>
                <a:lnTo>
                  <a:pt x="377571" y="36575"/>
                </a:lnTo>
                <a:lnTo>
                  <a:pt x="336042" y="36575"/>
                </a:lnTo>
                <a:lnTo>
                  <a:pt x="336042" y="55498"/>
                </a:lnTo>
                <a:lnTo>
                  <a:pt x="377571" y="55498"/>
                </a:lnTo>
                <a:lnTo>
                  <a:pt x="377571" y="86232"/>
                </a:lnTo>
                <a:lnTo>
                  <a:pt x="336042" y="86232"/>
                </a:lnTo>
                <a:lnTo>
                  <a:pt x="336042" y="105663"/>
                </a:lnTo>
                <a:lnTo>
                  <a:pt x="377571" y="105663"/>
                </a:lnTo>
                <a:lnTo>
                  <a:pt x="377571" y="164083"/>
                </a:lnTo>
                <a:lnTo>
                  <a:pt x="401193" y="164083"/>
                </a:lnTo>
                <a:lnTo>
                  <a:pt x="401193" y="253"/>
                </a:lnTo>
                <a:close/>
              </a:path>
              <a:path w="407670" h="222885">
                <a:moveTo>
                  <a:pt x="321691" y="15747"/>
                </a:moveTo>
                <a:lnTo>
                  <a:pt x="224027" y="15747"/>
                </a:lnTo>
                <a:lnTo>
                  <a:pt x="224027" y="34543"/>
                </a:lnTo>
                <a:lnTo>
                  <a:pt x="297815" y="34543"/>
                </a:lnTo>
                <a:lnTo>
                  <a:pt x="297815" y="64642"/>
                </a:lnTo>
                <a:lnTo>
                  <a:pt x="224536" y="64642"/>
                </a:lnTo>
                <a:lnTo>
                  <a:pt x="224536" y="135000"/>
                </a:lnTo>
                <a:lnTo>
                  <a:pt x="240919" y="135000"/>
                </a:lnTo>
                <a:lnTo>
                  <a:pt x="269547" y="134786"/>
                </a:lnTo>
                <a:lnTo>
                  <a:pt x="307848" y="132968"/>
                </a:lnTo>
                <a:lnTo>
                  <a:pt x="335788" y="129285"/>
                </a:lnTo>
                <a:lnTo>
                  <a:pt x="334094" y="115823"/>
                </a:lnTo>
                <a:lnTo>
                  <a:pt x="248030" y="115823"/>
                </a:lnTo>
                <a:lnTo>
                  <a:pt x="248030" y="82803"/>
                </a:lnTo>
                <a:lnTo>
                  <a:pt x="321691" y="82803"/>
                </a:lnTo>
                <a:lnTo>
                  <a:pt x="321691" y="15747"/>
                </a:lnTo>
                <a:close/>
              </a:path>
              <a:path w="407670" h="222885">
                <a:moveTo>
                  <a:pt x="333375" y="110108"/>
                </a:moveTo>
                <a:lnTo>
                  <a:pt x="294798" y="114617"/>
                </a:lnTo>
                <a:lnTo>
                  <a:pt x="248030" y="115823"/>
                </a:lnTo>
                <a:lnTo>
                  <a:pt x="334094" y="115823"/>
                </a:lnTo>
                <a:lnTo>
                  <a:pt x="333375" y="110108"/>
                </a:lnTo>
                <a:close/>
              </a:path>
              <a:path w="407670" h="222885">
                <a:moveTo>
                  <a:pt x="104140" y="22224"/>
                </a:moveTo>
                <a:lnTo>
                  <a:pt x="0" y="22224"/>
                </a:lnTo>
                <a:lnTo>
                  <a:pt x="0" y="166877"/>
                </a:lnTo>
                <a:lnTo>
                  <a:pt x="104140" y="166877"/>
                </a:lnTo>
                <a:lnTo>
                  <a:pt x="104140" y="147700"/>
                </a:lnTo>
                <a:lnTo>
                  <a:pt x="23114" y="147700"/>
                </a:lnTo>
                <a:lnTo>
                  <a:pt x="23114" y="40766"/>
                </a:lnTo>
                <a:lnTo>
                  <a:pt x="104140" y="40766"/>
                </a:lnTo>
                <a:lnTo>
                  <a:pt x="104140" y="22224"/>
                </a:lnTo>
                <a:close/>
              </a:path>
              <a:path w="407670" h="222885">
                <a:moveTo>
                  <a:pt x="104140" y="40766"/>
                </a:moveTo>
                <a:lnTo>
                  <a:pt x="80772" y="40766"/>
                </a:lnTo>
                <a:lnTo>
                  <a:pt x="80772" y="147700"/>
                </a:lnTo>
                <a:lnTo>
                  <a:pt x="104140" y="147700"/>
                </a:lnTo>
                <a:lnTo>
                  <a:pt x="104140" y="40766"/>
                </a:lnTo>
                <a:close/>
              </a:path>
              <a:path w="407670" h="222885">
                <a:moveTo>
                  <a:pt x="164973" y="0"/>
                </a:moveTo>
                <a:lnTo>
                  <a:pt x="141350" y="0"/>
                </a:lnTo>
                <a:lnTo>
                  <a:pt x="141350" y="222757"/>
                </a:lnTo>
                <a:lnTo>
                  <a:pt x="164973" y="222757"/>
                </a:lnTo>
                <a:lnTo>
                  <a:pt x="164973" y="107187"/>
                </a:lnTo>
                <a:lnTo>
                  <a:pt x="200787" y="107187"/>
                </a:lnTo>
                <a:lnTo>
                  <a:pt x="200787" y="87248"/>
                </a:lnTo>
                <a:lnTo>
                  <a:pt x="164973" y="87248"/>
                </a:lnTo>
                <a:lnTo>
                  <a:pt x="16497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79921" y="4265929"/>
            <a:ext cx="1344295" cy="203200"/>
          </a:xfrm>
          <a:custGeom>
            <a:avLst/>
            <a:gdLst/>
            <a:ahLst/>
            <a:cxnLst/>
            <a:rect l="l" t="t" r="r" b="b"/>
            <a:pathLst>
              <a:path w="1344295" h="203200">
                <a:moveTo>
                  <a:pt x="48768" y="12319"/>
                </a:moveTo>
                <a:lnTo>
                  <a:pt x="29324" y="12319"/>
                </a:lnTo>
                <a:lnTo>
                  <a:pt x="22707" y="22466"/>
                </a:lnTo>
                <a:lnTo>
                  <a:pt x="4457" y="67703"/>
                </a:lnTo>
                <a:lnTo>
                  <a:pt x="0" y="107061"/>
                </a:lnTo>
                <a:lnTo>
                  <a:pt x="558" y="120802"/>
                </a:lnTo>
                <a:lnTo>
                  <a:pt x="7747" y="158750"/>
                </a:lnTo>
                <a:lnTo>
                  <a:pt x="29324" y="202057"/>
                </a:lnTo>
                <a:lnTo>
                  <a:pt x="48768" y="202057"/>
                </a:lnTo>
                <a:lnTo>
                  <a:pt x="45300" y="196684"/>
                </a:lnTo>
                <a:lnTo>
                  <a:pt x="41986" y="190639"/>
                </a:lnTo>
                <a:lnTo>
                  <a:pt x="27927" y="151942"/>
                </a:lnTo>
                <a:lnTo>
                  <a:pt x="21971" y="107061"/>
                </a:lnTo>
                <a:lnTo>
                  <a:pt x="22275" y="98171"/>
                </a:lnTo>
                <a:lnTo>
                  <a:pt x="30226" y="53822"/>
                </a:lnTo>
                <a:lnTo>
                  <a:pt x="45300" y="17627"/>
                </a:lnTo>
                <a:lnTo>
                  <a:pt x="48768" y="12319"/>
                </a:lnTo>
                <a:close/>
              </a:path>
              <a:path w="1344295" h="203200">
                <a:moveTo>
                  <a:pt x="170053" y="122682"/>
                </a:moveTo>
                <a:lnTo>
                  <a:pt x="137820" y="91516"/>
                </a:lnTo>
                <a:lnTo>
                  <a:pt x="125933" y="54241"/>
                </a:lnTo>
                <a:lnTo>
                  <a:pt x="125603" y="46355"/>
                </a:lnTo>
                <a:lnTo>
                  <a:pt x="125603" y="16002"/>
                </a:lnTo>
                <a:lnTo>
                  <a:pt x="106807" y="16002"/>
                </a:lnTo>
                <a:lnTo>
                  <a:pt x="106807" y="46355"/>
                </a:lnTo>
                <a:lnTo>
                  <a:pt x="106375" y="54521"/>
                </a:lnTo>
                <a:lnTo>
                  <a:pt x="94094" y="93484"/>
                </a:lnTo>
                <a:lnTo>
                  <a:pt x="67729" y="122174"/>
                </a:lnTo>
                <a:lnTo>
                  <a:pt x="61074" y="125857"/>
                </a:lnTo>
                <a:lnTo>
                  <a:pt x="72771" y="141097"/>
                </a:lnTo>
                <a:lnTo>
                  <a:pt x="104470" y="110528"/>
                </a:lnTo>
                <a:lnTo>
                  <a:pt x="116459" y="84201"/>
                </a:lnTo>
                <a:lnTo>
                  <a:pt x="119710" y="92925"/>
                </a:lnTo>
                <a:lnTo>
                  <a:pt x="144780" y="128562"/>
                </a:lnTo>
                <a:lnTo>
                  <a:pt x="158369" y="137795"/>
                </a:lnTo>
                <a:lnTo>
                  <a:pt x="170053" y="122682"/>
                </a:lnTo>
                <a:close/>
              </a:path>
              <a:path w="1344295" h="203200">
                <a:moveTo>
                  <a:pt x="230632" y="71882"/>
                </a:moveTo>
                <a:lnTo>
                  <a:pt x="202184" y="71882"/>
                </a:lnTo>
                <a:lnTo>
                  <a:pt x="202184" y="1143"/>
                </a:lnTo>
                <a:lnTo>
                  <a:pt x="183388" y="1143"/>
                </a:lnTo>
                <a:lnTo>
                  <a:pt x="183388" y="178562"/>
                </a:lnTo>
                <a:lnTo>
                  <a:pt x="202184" y="178562"/>
                </a:lnTo>
                <a:lnTo>
                  <a:pt x="202184" y="87884"/>
                </a:lnTo>
                <a:lnTo>
                  <a:pt x="230632" y="87884"/>
                </a:lnTo>
                <a:lnTo>
                  <a:pt x="230632" y="71882"/>
                </a:lnTo>
                <a:close/>
              </a:path>
              <a:path w="1344295" h="203200">
                <a:moveTo>
                  <a:pt x="348615" y="90424"/>
                </a:moveTo>
                <a:lnTo>
                  <a:pt x="315036" y="66675"/>
                </a:lnTo>
                <a:lnTo>
                  <a:pt x="305816" y="37211"/>
                </a:lnTo>
                <a:lnTo>
                  <a:pt x="305816" y="30353"/>
                </a:lnTo>
                <a:lnTo>
                  <a:pt x="343916" y="30353"/>
                </a:lnTo>
                <a:lnTo>
                  <a:pt x="343916" y="14859"/>
                </a:lnTo>
                <a:lnTo>
                  <a:pt x="248285" y="14859"/>
                </a:lnTo>
                <a:lnTo>
                  <a:pt x="248285" y="30353"/>
                </a:lnTo>
                <a:lnTo>
                  <a:pt x="286639" y="30353"/>
                </a:lnTo>
                <a:lnTo>
                  <a:pt x="286639" y="45466"/>
                </a:lnTo>
                <a:lnTo>
                  <a:pt x="266065" y="80772"/>
                </a:lnTo>
                <a:lnTo>
                  <a:pt x="242570" y="94234"/>
                </a:lnTo>
                <a:lnTo>
                  <a:pt x="252222" y="109474"/>
                </a:lnTo>
                <a:lnTo>
                  <a:pt x="284683" y="86829"/>
                </a:lnTo>
                <a:lnTo>
                  <a:pt x="296545" y="66675"/>
                </a:lnTo>
                <a:lnTo>
                  <a:pt x="299783" y="73139"/>
                </a:lnTo>
                <a:lnTo>
                  <a:pt x="331698" y="102565"/>
                </a:lnTo>
                <a:lnTo>
                  <a:pt x="338963" y="105537"/>
                </a:lnTo>
                <a:lnTo>
                  <a:pt x="348615" y="90424"/>
                </a:lnTo>
                <a:close/>
              </a:path>
              <a:path w="1344295" h="203200">
                <a:moveTo>
                  <a:pt x="390144" y="1397"/>
                </a:moveTo>
                <a:lnTo>
                  <a:pt x="371348" y="1397"/>
                </a:lnTo>
                <a:lnTo>
                  <a:pt x="371348" y="49276"/>
                </a:lnTo>
                <a:lnTo>
                  <a:pt x="337566" y="49276"/>
                </a:lnTo>
                <a:lnTo>
                  <a:pt x="337566" y="64516"/>
                </a:lnTo>
                <a:lnTo>
                  <a:pt x="371348" y="64516"/>
                </a:lnTo>
                <a:lnTo>
                  <a:pt x="371348" y="131191"/>
                </a:lnTo>
                <a:lnTo>
                  <a:pt x="390144" y="131191"/>
                </a:lnTo>
                <a:lnTo>
                  <a:pt x="390144" y="1397"/>
                </a:lnTo>
                <a:close/>
              </a:path>
              <a:path w="1344295" h="203200">
                <a:moveTo>
                  <a:pt x="394970" y="159512"/>
                </a:moveTo>
                <a:lnTo>
                  <a:pt x="293751" y="159512"/>
                </a:lnTo>
                <a:lnTo>
                  <a:pt x="293751" y="119634"/>
                </a:lnTo>
                <a:lnTo>
                  <a:pt x="274955" y="119634"/>
                </a:lnTo>
                <a:lnTo>
                  <a:pt x="274955" y="174752"/>
                </a:lnTo>
                <a:lnTo>
                  <a:pt x="394970" y="174752"/>
                </a:lnTo>
                <a:lnTo>
                  <a:pt x="394970" y="159512"/>
                </a:lnTo>
                <a:close/>
              </a:path>
              <a:path w="1344295" h="203200">
                <a:moveTo>
                  <a:pt x="515239" y="20193"/>
                </a:moveTo>
                <a:lnTo>
                  <a:pt x="430911" y="20193"/>
                </a:lnTo>
                <a:lnTo>
                  <a:pt x="430911" y="35306"/>
                </a:lnTo>
                <a:lnTo>
                  <a:pt x="496189" y="35306"/>
                </a:lnTo>
                <a:lnTo>
                  <a:pt x="493966" y="50330"/>
                </a:lnTo>
                <a:lnTo>
                  <a:pt x="475615" y="90297"/>
                </a:lnTo>
                <a:lnTo>
                  <a:pt x="438937" y="122161"/>
                </a:lnTo>
                <a:lnTo>
                  <a:pt x="422402" y="131064"/>
                </a:lnTo>
                <a:lnTo>
                  <a:pt x="432308" y="146304"/>
                </a:lnTo>
                <a:lnTo>
                  <a:pt x="470928" y="121627"/>
                </a:lnTo>
                <a:lnTo>
                  <a:pt x="496544" y="91757"/>
                </a:lnTo>
                <a:lnTo>
                  <a:pt x="513334" y="45554"/>
                </a:lnTo>
                <a:lnTo>
                  <a:pt x="514807" y="33058"/>
                </a:lnTo>
                <a:lnTo>
                  <a:pt x="515239" y="20193"/>
                </a:lnTo>
                <a:close/>
              </a:path>
              <a:path w="1344295" h="203200">
                <a:moveTo>
                  <a:pt x="568071" y="1143"/>
                </a:moveTo>
                <a:lnTo>
                  <a:pt x="549021" y="1143"/>
                </a:lnTo>
                <a:lnTo>
                  <a:pt x="549021" y="178562"/>
                </a:lnTo>
                <a:lnTo>
                  <a:pt x="568071" y="178562"/>
                </a:lnTo>
                <a:lnTo>
                  <a:pt x="568071" y="1143"/>
                </a:lnTo>
                <a:close/>
              </a:path>
              <a:path w="1344295" h="203200">
                <a:moveTo>
                  <a:pt x="710311" y="16383"/>
                </a:moveTo>
                <a:lnTo>
                  <a:pt x="667258" y="16383"/>
                </a:lnTo>
                <a:lnTo>
                  <a:pt x="667258" y="0"/>
                </a:lnTo>
                <a:lnTo>
                  <a:pt x="648462" y="0"/>
                </a:lnTo>
                <a:lnTo>
                  <a:pt x="648462" y="16383"/>
                </a:lnTo>
                <a:lnTo>
                  <a:pt x="605409" y="16383"/>
                </a:lnTo>
                <a:lnTo>
                  <a:pt x="605409" y="30480"/>
                </a:lnTo>
                <a:lnTo>
                  <a:pt x="710311" y="30480"/>
                </a:lnTo>
                <a:lnTo>
                  <a:pt x="710311" y="16383"/>
                </a:lnTo>
                <a:close/>
              </a:path>
              <a:path w="1344295" h="203200">
                <a:moveTo>
                  <a:pt x="714044" y="100711"/>
                </a:moveTo>
                <a:lnTo>
                  <a:pt x="713917" y="99441"/>
                </a:lnTo>
                <a:lnTo>
                  <a:pt x="713486" y="95377"/>
                </a:lnTo>
                <a:lnTo>
                  <a:pt x="706120" y="96393"/>
                </a:lnTo>
                <a:lnTo>
                  <a:pt x="698500" y="97155"/>
                </a:lnTo>
                <a:lnTo>
                  <a:pt x="683006" y="98425"/>
                </a:lnTo>
                <a:lnTo>
                  <a:pt x="667258" y="99441"/>
                </a:lnTo>
                <a:lnTo>
                  <a:pt x="667258" y="88646"/>
                </a:lnTo>
                <a:lnTo>
                  <a:pt x="674636" y="87553"/>
                </a:lnTo>
                <a:lnTo>
                  <a:pt x="681189" y="85813"/>
                </a:lnTo>
                <a:lnTo>
                  <a:pt x="686930" y="83413"/>
                </a:lnTo>
                <a:lnTo>
                  <a:pt x="691896" y="80391"/>
                </a:lnTo>
                <a:lnTo>
                  <a:pt x="697522" y="76200"/>
                </a:lnTo>
                <a:lnTo>
                  <a:pt x="697865" y="75946"/>
                </a:lnTo>
                <a:lnTo>
                  <a:pt x="700836" y="70231"/>
                </a:lnTo>
                <a:lnTo>
                  <a:pt x="700963" y="67056"/>
                </a:lnTo>
                <a:lnTo>
                  <a:pt x="701040" y="57404"/>
                </a:lnTo>
                <a:lnTo>
                  <a:pt x="699135" y="52705"/>
                </a:lnTo>
                <a:lnTo>
                  <a:pt x="696036" y="49276"/>
                </a:lnTo>
                <a:lnTo>
                  <a:pt x="692023" y="44704"/>
                </a:lnTo>
                <a:lnTo>
                  <a:pt x="686943" y="41656"/>
                </a:lnTo>
                <a:lnTo>
                  <a:pt x="683006" y="40398"/>
                </a:lnTo>
                <a:lnTo>
                  <a:pt x="683006" y="58547"/>
                </a:lnTo>
                <a:lnTo>
                  <a:pt x="683006" y="67056"/>
                </a:lnTo>
                <a:lnTo>
                  <a:pt x="680593" y="70231"/>
                </a:lnTo>
                <a:lnTo>
                  <a:pt x="676148" y="72644"/>
                </a:lnTo>
                <a:lnTo>
                  <a:pt x="671576" y="74930"/>
                </a:lnTo>
                <a:lnTo>
                  <a:pt x="665480" y="76200"/>
                </a:lnTo>
                <a:lnTo>
                  <a:pt x="650240" y="76200"/>
                </a:lnTo>
                <a:lnTo>
                  <a:pt x="644144" y="74930"/>
                </a:lnTo>
                <a:lnTo>
                  <a:pt x="639572" y="72644"/>
                </a:lnTo>
                <a:lnTo>
                  <a:pt x="635127" y="70231"/>
                </a:lnTo>
                <a:lnTo>
                  <a:pt x="632841" y="67056"/>
                </a:lnTo>
                <a:lnTo>
                  <a:pt x="632841" y="58547"/>
                </a:lnTo>
                <a:lnTo>
                  <a:pt x="635127" y="55118"/>
                </a:lnTo>
                <a:lnTo>
                  <a:pt x="639572" y="52832"/>
                </a:lnTo>
                <a:lnTo>
                  <a:pt x="644144" y="50419"/>
                </a:lnTo>
                <a:lnTo>
                  <a:pt x="650240" y="49276"/>
                </a:lnTo>
                <a:lnTo>
                  <a:pt x="665480" y="49276"/>
                </a:lnTo>
                <a:lnTo>
                  <a:pt x="671576" y="50419"/>
                </a:lnTo>
                <a:lnTo>
                  <a:pt x="676148" y="52832"/>
                </a:lnTo>
                <a:lnTo>
                  <a:pt x="680593" y="55118"/>
                </a:lnTo>
                <a:lnTo>
                  <a:pt x="683006" y="58547"/>
                </a:lnTo>
                <a:lnTo>
                  <a:pt x="683006" y="40398"/>
                </a:lnTo>
                <a:lnTo>
                  <a:pt x="680593" y="39624"/>
                </a:lnTo>
                <a:lnTo>
                  <a:pt x="674116" y="37465"/>
                </a:lnTo>
                <a:lnTo>
                  <a:pt x="666496" y="36449"/>
                </a:lnTo>
                <a:lnTo>
                  <a:pt x="649224" y="36449"/>
                </a:lnTo>
                <a:lnTo>
                  <a:pt x="641604" y="37465"/>
                </a:lnTo>
                <a:lnTo>
                  <a:pt x="635254" y="39624"/>
                </a:lnTo>
                <a:lnTo>
                  <a:pt x="628777" y="41656"/>
                </a:lnTo>
                <a:lnTo>
                  <a:pt x="623824" y="44704"/>
                </a:lnTo>
                <a:lnTo>
                  <a:pt x="620268" y="48768"/>
                </a:lnTo>
                <a:lnTo>
                  <a:pt x="616712" y="52705"/>
                </a:lnTo>
                <a:lnTo>
                  <a:pt x="614934" y="57404"/>
                </a:lnTo>
                <a:lnTo>
                  <a:pt x="614997" y="70231"/>
                </a:lnTo>
                <a:lnTo>
                  <a:pt x="617982" y="75946"/>
                </a:lnTo>
                <a:lnTo>
                  <a:pt x="648462" y="88646"/>
                </a:lnTo>
                <a:lnTo>
                  <a:pt x="648462" y="100203"/>
                </a:lnTo>
                <a:lnTo>
                  <a:pt x="623062" y="100711"/>
                </a:lnTo>
                <a:lnTo>
                  <a:pt x="714044" y="100711"/>
                </a:lnTo>
                <a:close/>
              </a:path>
              <a:path w="1344295" h="203200">
                <a:moveTo>
                  <a:pt x="714883" y="108458"/>
                </a:moveTo>
                <a:lnTo>
                  <a:pt x="714057" y="100838"/>
                </a:lnTo>
                <a:lnTo>
                  <a:pt x="607060" y="100838"/>
                </a:lnTo>
                <a:lnTo>
                  <a:pt x="599706" y="100838"/>
                </a:lnTo>
                <a:lnTo>
                  <a:pt x="602234" y="115443"/>
                </a:lnTo>
                <a:lnTo>
                  <a:pt x="637159" y="115062"/>
                </a:lnTo>
                <a:lnTo>
                  <a:pt x="656170" y="114300"/>
                </a:lnTo>
                <a:lnTo>
                  <a:pt x="675767" y="113157"/>
                </a:lnTo>
                <a:lnTo>
                  <a:pt x="685634" y="112306"/>
                </a:lnTo>
                <a:lnTo>
                  <a:pt x="695464" y="111239"/>
                </a:lnTo>
                <a:lnTo>
                  <a:pt x="705205" y="109969"/>
                </a:lnTo>
                <a:lnTo>
                  <a:pt x="714883" y="108458"/>
                </a:lnTo>
                <a:close/>
              </a:path>
              <a:path w="1344295" h="203200">
                <a:moveTo>
                  <a:pt x="745998" y="128270"/>
                </a:moveTo>
                <a:lnTo>
                  <a:pt x="625221" y="128270"/>
                </a:lnTo>
                <a:lnTo>
                  <a:pt x="625221" y="142875"/>
                </a:lnTo>
                <a:lnTo>
                  <a:pt x="727202" y="142875"/>
                </a:lnTo>
                <a:lnTo>
                  <a:pt x="727202" y="178562"/>
                </a:lnTo>
                <a:lnTo>
                  <a:pt x="745998" y="178562"/>
                </a:lnTo>
                <a:lnTo>
                  <a:pt x="745998" y="128270"/>
                </a:lnTo>
                <a:close/>
              </a:path>
              <a:path w="1344295" h="203200">
                <a:moveTo>
                  <a:pt x="745998" y="1651"/>
                </a:moveTo>
                <a:lnTo>
                  <a:pt x="727202" y="1651"/>
                </a:lnTo>
                <a:lnTo>
                  <a:pt x="727202" y="120396"/>
                </a:lnTo>
                <a:lnTo>
                  <a:pt x="745998" y="120396"/>
                </a:lnTo>
                <a:lnTo>
                  <a:pt x="745998" y="1651"/>
                </a:lnTo>
                <a:close/>
              </a:path>
              <a:path w="1344295" h="203200">
                <a:moveTo>
                  <a:pt x="883539" y="84963"/>
                </a:moveTo>
                <a:lnTo>
                  <a:pt x="850061" y="60960"/>
                </a:lnTo>
                <a:lnTo>
                  <a:pt x="845947" y="53086"/>
                </a:lnTo>
                <a:lnTo>
                  <a:pt x="842518" y="46228"/>
                </a:lnTo>
                <a:lnTo>
                  <a:pt x="840867" y="38989"/>
                </a:lnTo>
                <a:lnTo>
                  <a:pt x="840740" y="31496"/>
                </a:lnTo>
                <a:lnTo>
                  <a:pt x="840740" y="27305"/>
                </a:lnTo>
                <a:lnTo>
                  <a:pt x="878840" y="27305"/>
                </a:lnTo>
                <a:lnTo>
                  <a:pt x="878840" y="11938"/>
                </a:lnTo>
                <a:lnTo>
                  <a:pt x="783209" y="11938"/>
                </a:lnTo>
                <a:lnTo>
                  <a:pt x="783209" y="27305"/>
                </a:lnTo>
                <a:lnTo>
                  <a:pt x="821563" y="27305"/>
                </a:lnTo>
                <a:lnTo>
                  <a:pt x="821563" y="39751"/>
                </a:lnTo>
                <a:lnTo>
                  <a:pt x="800989" y="75184"/>
                </a:lnTo>
                <a:lnTo>
                  <a:pt x="777494" y="88646"/>
                </a:lnTo>
                <a:lnTo>
                  <a:pt x="787146" y="103505"/>
                </a:lnTo>
                <a:lnTo>
                  <a:pt x="819607" y="81000"/>
                </a:lnTo>
                <a:lnTo>
                  <a:pt x="831469" y="60960"/>
                </a:lnTo>
                <a:lnTo>
                  <a:pt x="834707" y="67424"/>
                </a:lnTo>
                <a:lnTo>
                  <a:pt x="866622" y="96799"/>
                </a:lnTo>
                <a:lnTo>
                  <a:pt x="873887" y="99822"/>
                </a:lnTo>
                <a:lnTo>
                  <a:pt x="883539" y="84963"/>
                </a:lnTo>
                <a:close/>
              </a:path>
              <a:path w="1344295" h="203200">
                <a:moveTo>
                  <a:pt x="925068" y="112903"/>
                </a:moveTo>
                <a:lnTo>
                  <a:pt x="906653" y="112903"/>
                </a:lnTo>
                <a:lnTo>
                  <a:pt x="906653" y="127635"/>
                </a:lnTo>
                <a:lnTo>
                  <a:pt x="906653" y="161163"/>
                </a:lnTo>
                <a:lnTo>
                  <a:pt x="826770" y="161163"/>
                </a:lnTo>
                <a:lnTo>
                  <a:pt x="826770" y="127635"/>
                </a:lnTo>
                <a:lnTo>
                  <a:pt x="906653" y="127635"/>
                </a:lnTo>
                <a:lnTo>
                  <a:pt x="906653" y="112903"/>
                </a:lnTo>
                <a:lnTo>
                  <a:pt x="808101" y="112903"/>
                </a:lnTo>
                <a:lnTo>
                  <a:pt x="808101" y="176403"/>
                </a:lnTo>
                <a:lnTo>
                  <a:pt x="925068" y="176403"/>
                </a:lnTo>
                <a:lnTo>
                  <a:pt x="925068" y="161163"/>
                </a:lnTo>
                <a:lnTo>
                  <a:pt x="925068" y="127635"/>
                </a:lnTo>
                <a:lnTo>
                  <a:pt x="925068" y="112903"/>
                </a:lnTo>
                <a:close/>
              </a:path>
              <a:path w="1344295" h="203200">
                <a:moveTo>
                  <a:pt x="925068" y="1143"/>
                </a:moveTo>
                <a:lnTo>
                  <a:pt x="906272" y="1143"/>
                </a:lnTo>
                <a:lnTo>
                  <a:pt x="906272" y="44323"/>
                </a:lnTo>
                <a:lnTo>
                  <a:pt x="872998" y="44323"/>
                </a:lnTo>
                <a:lnTo>
                  <a:pt x="872998" y="59944"/>
                </a:lnTo>
                <a:lnTo>
                  <a:pt x="906272" y="59944"/>
                </a:lnTo>
                <a:lnTo>
                  <a:pt x="906272" y="104521"/>
                </a:lnTo>
                <a:lnTo>
                  <a:pt x="925068" y="104521"/>
                </a:lnTo>
                <a:lnTo>
                  <a:pt x="925068" y="1143"/>
                </a:lnTo>
                <a:close/>
              </a:path>
              <a:path w="1344295" h="203200">
                <a:moveTo>
                  <a:pt x="1047242" y="12319"/>
                </a:moveTo>
                <a:lnTo>
                  <a:pt x="966470" y="12319"/>
                </a:lnTo>
                <a:lnTo>
                  <a:pt x="966470" y="27686"/>
                </a:lnTo>
                <a:lnTo>
                  <a:pt x="1027176" y="27686"/>
                </a:lnTo>
                <a:lnTo>
                  <a:pt x="1024712" y="37934"/>
                </a:lnTo>
                <a:lnTo>
                  <a:pt x="996226" y="72123"/>
                </a:lnTo>
                <a:lnTo>
                  <a:pt x="957072" y="89281"/>
                </a:lnTo>
                <a:lnTo>
                  <a:pt x="964819" y="103886"/>
                </a:lnTo>
                <a:lnTo>
                  <a:pt x="1009015" y="83820"/>
                </a:lnTo>
                <a:lnTo>
                  <a:pt x="1037336" y="52959"/>
                </a:lnTo>
                <a:lnTo>
                  <a:pt x="1046543" y="23304"/>
                </a:lnTo>
                <a:lnTo>
                  <a:pt x="1047242" y="12319"/>
                </a:lnTo>
                <a:close/>
              </a:path>
              <a:path w="1344295" h="203200">
                <a:moveTo>
                  <a:pt x="1103376" y="109093"/>
                </a:moveTo>
                <a:lnTo>
                  <a:pt x="1084834" y="109093"/>
                </a:lnTo>
                <a:lnTo>
                  <a:pt x="1084834" y="124079"/>
                </a:lnTo>
                <a:lnTo>
                  <a:pt x="1084834" y="161163"/>
                </a:lnTo>
                <a:lnTo>
                  <a:pt x="1005840" y="161163"/>
                </a:lnTo>
                <a:lnTo>
                  <a:pt x="1005840" y="124079"/>
                </a:lnTo>
                <a:lnTo>
                  <a:pt x="1084834" y="124079"/>
                </a:lnTo>
                <a:lnTo>
                  <a:pt x="1084834" y="109093"/>
                </a:lnTo>
                <a:lnTo>
                  <a:pt x="987425" y="109093"/>
                </a:lnTo>
                <a:lnTo>
                  <a:pt x="987425" y="176149"/>
                </a:lnTo>
                <a:lnTo>
                  <a:pt x="1103376" y="176149"/>
                </a:lnTo>
                <a:lnTo>
                  <a:pt x="1103376" y="161163"/>
                </a:lnTo>
                <a:lnTo>
                  <a:pt x="1103376" y="124079"/>
                </a:lnTo>
                <a:lnTo>
                  <a:pt x="1103376" y="109093"/>
                </a:lnTo>
                <a:close/>
              </a:path>
              <a:path w="1344295" h="203200">
                <a:moveTo>
                  <a:pt x="1103376" y="1397"/>
                </a:moveTo>
                <a:lnTo>
                  <a:pt x="1084580" y="1397"/>
                </a:lnTo>
                <a:lnTo>
                  <a:pt x="1084580" y="45720"/>
                </a:lnTo>
                <a:lnTo>
                  <a:pt x="1048004" y="45720"/>
                </a:lnTo>
                <a:lnTo>
                  <a:pt x="1048004" y="61341"/>
                </a:lnTo>
                <a:lnTo>
                  <a:pt x="1084580" y="61341"/>
                </a:lnTo>
                <a:lnTo>
                  <a:pt x="1084580" y="101727"/>
                </a:lnTo>
                <a:lnTo>
                  <a:pt x="1103376" y="101727"/>
                </a:lnTo>
                <a:lnTo>
                  <a:pt x="1103376" y="1397"/>
                </a:lnTo>
                <a:close/>
              </a:path>
              <a:path w="1344295" h="203200">
                <a:moveTo>
                  <a:pt x="1224534" y="125730"/>
                </a:moveTo>
                <a:lnTo>
                  <a:pt x="1196555" y="94145"/>
                </a:lnTo>
                <a:lnTo>
                  <a:pt x="1187323" y="50673"/>
                </a:lnTo>
                <a:lnTo>
                  <a:pt x="1187323" y="36449"/>
                </a:lnTo>
                <a:lnTo>
                  <a:pt x="1217803" y="36449"/>
                </a:lnTo>
                <a:lnTo>
                  <a:pt x="1217803" y="21209"/>
                </a:lnTo>
                <a:lnTo>
                  <a:pt x="1136650" y="21209"/>
                </a:lnTo>
                <a:lnTo>
                  <a:pt x="1136650" y="36449"/>
                </a:lnTo>
                <a:lnTo>
                  <a:pt x="1169289" y="36449"/>
                </a:lnTo>
                <a:lnTo>
                  <a:pt x="1169289" y="50673"/>
                </a:lnTo>
                <a:lnTo>
                  <a:pt x="1162608" y="89179"/>
                </a:lnTo>
                <a:lnTo>
                  <a:pt x="1137335" y="125476"/>
                </a:lnTo>
                <a:lnTo>
                  <a:pt x="1131316" y="129667"/>
                </a:lnTo>
                <a:lnTo>
                  <a:pt x="1142746" y="143764"/>
                </a:lnTo>
                <a:lnTo>
                  <a:pt x="1168996" y="114350"/>
                </a:lnTo>
                <a:lnTo>
                  <a:pt x="1178560" y="90043"/>
                </a:lnTo>
                <a:lnTo>
                  <a:pt x="1181100" y="98005"/>
                </a:lnTo>
                <a:lnTo>
                  <a:pt x="1201496" y="130594"/>
                </a:lnTo>
                <a:lnTo>
                  <a:pt x="1213231" y="139573"/>
                </a:lnTo>
                <a:lnTo>
                  <a:pt x="1224534" y="125730"/>
                </a:lnTo>
                <a:close/>
              </a:path>
              <a:path w="1344295" h="203200">
                <a:moveTo>
                  <a:pt x="1250061" y="4953"/>
                </a:moveTo>
                <a:lnTo>
                  <a:pt x="1232281" y="4953"/>
                </a:lnTo>
                <a:lnTo>
                  <a:pt x="1232281" y="64008"/>
                </a:lnTo>
                <a:lnTo>
                  <a:pt x="1204722" y="64008"/>
                </a:lnTo>
                <a:lnTo>
                  <a:pt x="1204722" y="79375"/>
                </a:lnTo>
                <a:lnTo>
                  <a:pt x="1232281" y="79375"/>
                </a:lnTo>
                <a:lnTo>
                  <a:pt x="1232281" y="169672"/>
                </a:lnTo>
                <a:lnTo>
                  <a:pt x="1250061" y="169672"/>
                </a:lnTo>
                <a:lnTo>
                  <a:pt x="1250061" y="4953"/>
                </a:lnTo>
                <a:close/>
              </a:path>
              <a:path w="1344295" h="203200">
                <a:moveTo>
                  <a:pt x="1286129" y="1143"/>
                </a:moveTo>
                <a:lnTo>
                  <a:pt x="1268095" y="1143"/>
                </a:lnTo>
                <a:lnTo>
                  <a:pt x="1268095" y="178562"/>
                </a:lnTo>
                <a:lnTo>
                  <a:pt x="1286129" y="178562"/>
                </a:lnTo>
                <a:lnTo>
                  <a:pt x="1286129" y="1143"/>
                </a:lnTo>
                <a:close/>
              </a:path>
              <a:path w="1344295" h="203200">
                <a:moveTo>
                  <a:pt x="1344041" y="148082"/>
                </a:moveTo>
                <a:lnTo>
                  <a:pt x="1321816" y="148082"/>
                </a:lnTo>
                <a:lnTo>
                  <a:pt x="1311402" y="202692"/>
                </a:lnTo>
                <a:lnTo>
                  <a:pt x="1328166" y="202692"/>
                </a:lnTo>
                <a:lnTo>
                  <a:pt x="1344041" y="14808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97241" y="4265548"/>
            <a:ext cx="505459" cy="179705"/>
          </a:xfrm>
          <a:custGeom>
            <a:avLst/>
            <a:gdLst/>
            <a:ahLst/>
            <a:cxnLst/>
            <a:rect l="l" t="t" r="r" b="b"/>
            <a:pathLst>
              <a:path w="505459" h="179704">
                <a:moveTo>
                  <a:pt x="445515" y="117601"/>
                </a:moveTo>
                <a:lnTo>
                  <a:pt x="404240" y="123570"/>
                </a:lnTo>
                <a:lnTo>
                  <a:pt x="392556" y="131571"/>
                </a:lnTo>
                <a:lnTo>
                  <a:pt x="387730" y="136017"/>
                </a:lnTo>
                <a:lnTo>
                  <a:pt x="385317" y="141605"/>
                </a:lnTo>
                <a:lnTo>
                  <a:pt x="385317" y="154431"/>
                </a:lnTo>
                <a:lnTo>
                  <a:pt x="420334" y="176579"/>
                </a:lnTo>
                <a:lnTo>
                  <a:pt x="445515" y="178562"/>
                </a:lnTo>
                <a:lnTo>
                  <a:pt x="454517" y="178345"/>
                </a:lnTo>
                <a:lnTo>
                  <a:pt x="493394" y="169163"/>
                </a:lnTo>
                <a:lnTo>
                  <a:pt x="498757" y="164083"/>
                </a:lnTo>
                <a:lnTo>
                  <a:pt x="445515" y="164083"/>
                </a:lnTo>
                <a:lnTo>
                  <a:pt x="436370" y="163895"/>
                </a:lnTo>
                <a:lnTo>
                  <a:pt x="405002" y="153288"/>
                </a:lnTo>
                <a:lnTo>
                  <a:pt x="405002" y="142748"/>
                </a:lnTo>
                <a:lnTo>
                  <a:pt x="445515" y="132080"/>
                </a:lnTo>
                <a:lnTo>
                  <a:pt x="498772" y="132080"/>
                </a:lnTo>
                <a:lnTo>
                  <a:pt x="493394" y="127000"/>
                </a:lnTo>
                <a:lnTo>
                  <a:pt x="454517" y="117818"/>
                </a:lnTo>
                <a:lnTo>
                  <a:pt x="445515" y="117601"/>
                </a:lnTo>
                <a:close/>
              </a:path>
              <a:path w="505459" h="179704">
                <a:moveTo>
                  <a:pt x="498772" y="132080"/>
                </a:moveTo>
                <a:lnTo>
                  <a:pt x="445515" y="132080"/>
                </a:lnTo>
                <a:lnTo>
                  <a:pt x="454421" y="132322"/>
                </a:lnTo>
                <a:lnTo>
                  <a:pt x="462279" y="133064"/>
                </a:lnTo>
                <a:lnTo>
                  <a:pt x="469090" y="134330"/>
                </a:lnTo>
                <a:lnTo>
                  <a:pt x="474852" y="136144"/>
                </a:lnTo>
                <a:lnTo>
                  <a:pt x="481837" y="138811"/>
                </a:lnTo>
                <a:lnTo>
                  <a:pt x="485393" y="142748"/>
                </a:lnTo>
                <a:lnTo>
                  <a:pt x="485393" y="153288"/>
                </a:lnTo>
                <a:lnTo>
                  <a:pt x="445515" y="164083"/>
                </a:lnTo>
                <a:lnTo>
                  <a:pt x="498757" y="164083"/>
                </a:lnTo>
                <a:lnTo>
                  <a:pt x="503047" y="160019"/>
                </a:lnTo>
                <a:lnTo>
                  <a:pt x="505459" y="154431"/>
                </a:lnTo>
                <a:lnTo>
                  <a:pt x="505459" y="141605"/>
                </a:lnTo>
                <a:lnTo>
                  <a:pt x="503047" y="136017"/>
                </a:lnTo>
                <a:lnTo>
                  <a:pt x="498772" y="132080"/>
                </a:lnTo>
                <a:close/>
              </a:path>
              <a:path w="505459" h="179704">
                <a:moveTo>
                  <a:pt x="320166" y="123951"/>
                </a:moveTo>
                <a:lnTo>
                  <a:pt x="196341" y="123951"/>
                </a:lnTo>
                <a:lnTo>
                  <a:pt x="196341" y="139192"/>
                </a:lnTo>
                <a:lnTo>
                  <a:pt x="301243" y="139192"/>
                </a:lnTo>
                <a:lnTo>
                  <a:pt x="301243" y="178562"/>
                </a:lnTo>
                <a:lnTo>
                  <a:pt x="320166" y="178562"/>
                </a:lnTo>
                <a:lnTo>
                  <a:pt x="320166" y="123951"/>
                </a:lnTo>
                <a:close/>
              </a:path>
              <a:path w="505459" h="179704">
                <a:moveTo>
                  <a:pt x="268350" y="105282"/>
                </a:moveTo>
                <a:lnTo>
                  <a:pt x="249808" y="105282"/>
                </a:lnTo>
                <a:lnTo>
                  <a:pt x="249808" y="123951"/>
                </a:lnTo>
                <a:lnTo>
                  <a:pt x="268350" y="123951"/>
                </a:lnTo>
                <a:lnTo>
                  <a:pt x="268350" y="105282"/>
                </a:lnTo>
                <a:close/>
              </a:path>
              <a:path w="505459" h="179704">
                <a:moveTo>
                  <a:pt x="339978" y="90296"/>
                </a:moveTo>
                <a:lnTo>
                  <a:pt x="178307" y="90296"/>
                </a:lnTo>
                <a:lnTo>
                  <a:pt x="178307" y="105282"/>
                </a:lnTo>
                <a:lnTo>
                  <a:pt x="339978" y="105282"/>
                </a:lnTo>
                <a:lnTo>
                  <a:pt x="339978" y="90296"/>
                </a:lnTo>
                <a:close/>
              </a:path>
              <a:path w="505459" h="179704">
                <a:moveTo>
                  <a:pt x="407542" y="43306"/>
                </a:moveTo>
                <a:lnTo>
                  <a:pt x="371855" y="59055"/>
                </a:lnTo>
                <a:lnTo>
                  <a:pt x="366775" y="69723"/>
                </a:lnTo>
                <a:lnTo>
                  <a:pt x="366775" y="83057"/>
                </a:lnTo>
                <a:lnTo>
                  <a:pt x="399414" y="109219"/>
                </a:lnTo>
                <a:lnTo>
                  <a:pt x="415543" y="109219"/>
                </a:lnTo>
                <a:lnTo>
                  <a:pt x="422655" y="107823"/>
                </a:lnTo>
                <a:lnTo>
                  <a:pt x="434848" y="102488"/>
                </a:lnTo>
                <a:lnTo>
                  <a:pt x="439547" y="98678"/>
                </a:lnTo>
                <a:lnTo>
                  <a:pt x="442191" y="94995"/>
                </a:lnTo>
                <a:lnTo>
                  <a:pt x="400430" y="94995"/>
                </a:lnTo>
                <a:lnTo>
                  <a:pt x="394715" y="93344"/>
                </a:lnTo>
                <a:lnTo>
                  <a:pt x="390651" y="90043"/>
                </a:lnTo>
                <a:lnTo>
                  <a:pt x="386460" y="86740"/>
                </a:lnTo>
                <a:lnTo>
                  <a:pt x="384428" y="82168"/>
                </a:lnTo>
                <a:lnTo>
                  <a:pt x="384428" y="70612"/>
                </a:lnTo>
                <a:lnTo>
                  <a:pt x="386460" y="66039"/>
                </a:lnTo>
                <a:lnTo>
                  <a:pt x="390651" y="62737"/>
                </a:lnTo>
                <a:lnTo>
                  <a:pt x="394715" y="59308"/>
                </a:lnTo>
                <a:lnTo>
                  <a:pt x="400430" y="57657"/>
                </a:lnTo>
                <a:lnTo>
                  <a:pt x="442100" y="57657"/>
                </a:lnTo>
                <a:lnTo>
                  <a:pt x="439547" y="54101"/>
                </a:lnTo>
                <a:lnTo>
                  <a:pt x="434848" y="50292"/>
                </a:lnTo>
                <a:lnTo>
                  <a:pt x="428751" y="47498"/>
                </a:lnTo>
                <a:lnTo>
                  <a:pt x="422655" y="44831"/>
                </a:lnTo>
                <a:lnTo>
                  <a:pt x="415543" y="43433"/>
                </a:lnTo>
                <a:lnTo>
                  <a:pt x="407542" y="43306"/>
                </a:lnTo>
                <a:close/>
              </a:path>
              <a:path w="505459" h="179704">
                <a:moveTo>
                  <a:pt x="442100" y="57657"/>
                </a:moveTo>
                <a:lnTo>
                  <a:pt x="414527" y="57657"/>
                </a:lnTo>
                <a:lnTo>
                  <a:pt x="420115" y="59308"/>
                </a:lnTo>
                <a:lnTo>
                  <a:pt x="428625" y="66039"/>
                </a:lnTo>
                <a:lnTo>
                  <a:pt x="430783" y="70612"/>
                </a:lnTo>
                <a:lnTo>
                  <a:pt x="431037" y="76453"/>
                </a:lnTo>
                <a:lnTo>
                  <a:pt x="430783" y="82168"/>
                </a:lnTo>
                <a:lnTo>
                  <a:pt x="428625" y="86740"/>
                </a:lnTo>
                <a:lnTo>
                  <a:pt x="424433" y="90043"/>
                </a:lnTo>
                <a:lnTo>
                  <a:pt x="420115" y="93344"/>
                </a:lnTo>
                <a:lnTo>
                  <a:pt x="414527" y="94995"/>
                </a:lnTo>
                <a:lnTo>
                  <a:pt x="442191" y="94995"/>
                </a:lnTo>
                <a:lnTo>
                  <a:pt x="443102" y="93725"/>
                </a:lnTo>
                <a:lnTo>
                  <a:pt x="446531" y="88773"/>
                </a:lnTo>
                <a:lnTo>
                  <a:pt x="448309" y="83057"/>
                </a:lnTo>
                <a:lnTo>
                  <a:pt x="448309" y="69723"/>
                </a:lnTo>
                <a:lnTo>
                  <a:pt x="446531" y="64007"/>
                </a:lnTo>
                <a:lnTo>
                  <a:pt x="443102" y="59055"/>
                </a:lnTo>
                <a:lnTo>
                  <a:pt x="442100" y="57657"/>
                </a:lnTo>
                <a:close/>
              </a:path>
              <a:path w="505459" h="179704">
                <a:moveTo>
                  <a:pt x="89915" y="104139"/>
                </a:moveTo>
                <a:lnTo>
                  <a:pt x="70865" y="104139"/>
                </a:lnTo>
                <a:lnTo>
                  <a:pt x="70865" y="179196"/>
                </a:lnTo>
                <a:lnTo>
                  <a:pt x="89915" y="179196"/>
                </a:lnTo>
                <a:lnTo>
                  <a:pt x="89915" y="104139"/>
                </a:lnTo>
                <a:close/>
              </a:path>
              <a:path w="505459" h="179704">
                <a:moveTo>
                  <a:pt x="161670" y="88645"/>
                </a:moveTo>
                <a:lnTo>
                  <a:pt x="0" y="88645"/>
                </a:lnTo>
                <a:lnTo>
                  <a:pt x="0" y="104139"/>
                </a:lnTo>
                <a:lnTo>
                  <a:pt x="161670" y="104139"/>
                </a:lnTo>
                <a:lnTo>
                  <a:pt x="161670" y="88645"/>
                </a:lnTo>
                <a:close/>
              </a:path>
              <a:path w="505459" h="179704">
                <a:moveTo>
                  <a:pt x="141097" y="12700"/>
                </a:moveTo>
                <a:lnTo>
                  <a:pt x="19811" y="12700"/>
                </a:lnTo>
                <a:lnTo>
                  <a:pt x="19811" y="28067"/>
                </a:lnTo>
                <a:lnTo>
                  <a:pt x="122554" y="28067"/>
                </a:lnTo>
                <a:lnTo>
                  <a:pt x="122456" y="41259"/>
                </a:lnTo>
                <a:lnTo>
                  <a:pt x="118935" y="79551"/>
                </a:lnTo>
                <a:lnTo>
                  <a:pt x="117220" y="88645"/>
                </a:lnTo>
                <a:lnTo>
                  <a:pt x="136143" y="88645"/>
                </a:lnTo>
                <a:lnTo>
                  <a:pt x="140795" y="48055"/>
                </a:lnTo>
                <a:lnTo>
                  <a:pt x="141017" y="41259"/>
                </a:lnTo>
                <a:lnTo>
                  <a:pt x="141097" y="12700"/>
                </a:lnTo>
                <a:close/>
              </a:path>
              <a:path w="505459" h="179704">
                <a:moveTo>
                  <a:pt x="504443" y="1524"/>
                </a:moveTo>
                <a:lnTo>
                  <a:pt x="485648" y="1524"/>
                </a:lnTo>
                <a:lnTo>
                  <a:pt x="485648" y="42925"/>
                </a:lnTo>
                <a:lnTo>
                  <a:pt x="457200" y="42925"/>
                </a:lnTo>
                <a:lnTo>
                  <a:pt x="457200" y="58165"/>
                </a:lnTo>
                <a:lnTo>
                  <a:pt x="485648" y="58165"/>
                </a:lnTo>
                <a:lnTo>
                  <a:pt x="485648" y="77850"/>
                </a:lnTo>
                <a:lnTo>
                  <a:pt x="456945" y="77850"/>
                </a:lnTo>
                <a:lnTo>
                  <a:pt x="456945" y="93090"/>
                </a:lnTo>
                <a:lnTo>
                  <a:pt x="485648" y="93090"/>
                </a:lnTo>
                <a:lnTo>
                  <a:pt x="485648" y="115824"/>
                </a:lnTo>
                <a:lnTo>
                  <a:pt x="504443" y="115824"/>
                </a:lnTo>
                <a:lnTo>
                  <a:pt x="504443" y="1524"/>
                </a:lnTo>
                <a:close/>
              </a:path>
              <a:path w="505459" h="179704">
                <a:moveTo>
                  <a:pt x="269493" y="33400"/>
                </a:moveTo>
                <a:lnTo>
                  <a:pt x="248792" y="33400"/>
                </a:lnTo>
                <a:lnTo>
                  <a:pt x="248030" y="39369"/>
                </a:lnTo>
                <a:lnTo>
                  <a:pt x="244982" y="44703"/>
                </a:lnTo>
                <a:lnTo>
                  <a:pt x="239649" y="49275"/>
                </a:lnTo>
                <a:lnTo>
                  <a:pt x="234314" y="53975"/>
                </a:lnTo>
                <a:lnTo>
                  <a:pt x="227202" y="57912"/>
                </a:lnTo>
                <a:lnTo>
                  <a:pt x="187070" y="67309"/>
                </a:lnTo>
                <a:lnTo>
                  <a:pt x="192912" y="81406"/>
                </a:lnTo>
                <a:lnTo>
                  <a:pt x="237362" y="70231"/>
                </a:lnTo>
                <a:lnTo>
                  <a:pt x="259079" y="51688"/>
                </a:lnTo>
                <a:lnTo>
                  <a:pt x="281118" y="51688"/>
                </a:lnTo>
                <a:lnTo>
                  <a:pt x="273176" y="44703"/>
                </a:lnTo>
                <a:lnTo>
                  <a:pt x="270255" y="39369"/>
                </a:lnTo>
                <a:lnTo>
                  <a:pt x="269493" y="33400"/>
                </a:lnTo>
                <a:close/>
              </a:path>
              <a:path w="505459" h="179704">
                <a:moveTo>
                  <a:pt x="281118" y="51688"/>
                </a:moveTo>
                <a:lnTo>
                  <a:pt x="259079" y="51688"/>
                </a:lnTo>
                <a:lnTo>
                  <a:pt x="262762" y="57276"/>
                </a:lnTo>
                <a:lnTo>
                  <a:pt x="267842" y="62102"/>
                </a:lnTo>
                <a:lnTo>
                  <a:pt x="274319" y="66167"/>
                </a:lnTo>
                <a:lnTo>
                  <a:pt x="280669" y="70231"/>
                </a:lnTo>
                <a:lnTo>
                  <a:pt x="317642" y="80521"/>
                </a:lnTo>
                <a:lnTo>
                  <a:pt x="325119" y="81406"/>
                </a:lnTo>
                <a:lnTo>
                  <a:pt x="331088" y="67309"/>
                </a:lnTo>
                <a:lnTo>
                  <a:pt x="322474" y="66282"/>
                </a:lnTo>
                <a:lnTo>
                  <a:pt x="314372" y="64897"/>
                </a:lnTo>
                <a:lnTo>
                  <a:pt x="306818" y="63130"/>
                </a:lnTo>
                <a:lnTo>
                  <a:pt x="299847" y="60959"/>
                </a:lnTo>
                <a:lnTo>
                  <a:pt x="290829" y="57912"/>
                </a:lnTo>
                <a:lnTo>
                  <a:pt x="283717" y="53975"/>
                </a:lnTo>
                <a:lnTo>
                  <a:pt x="281118" y="51688"/>
                </a:lnTo>
                <a:close/>
              </a:path>
              <a:path w="505459" h="179704">
                <a:moveTo>
                  <a:pt x="323850" y="18668"/>
                </a:moveTo>
                <a:lnTo>
                  <a:pt x="194563" y="18668"/>
                </a:lnTo>
                <a:lnTo>
                  <a:pt x="194563" y="33400"/>
                </a:lnTo>
                <a:lnTo>
                  <a:pt x="323850" y="33400"/>
                </a:lnTo>
                <a:lnTo>
                  <a:pt x="323850" y="18668"/>
                </a:lnTo>
                <a:close/>
              </a:path>
              <a:path w="505459" h="179704">
                <a:moveTo>
                  <a:pt x="268350" y="1015"/>
                </a:moveTo>
                <a:lnTo>
                  <a:pt x="249808" y="1015"/>
                </a:lnTo>
                <a:lnTo>
                  <a:pt x="249808" y="18668"/>
                </a:lnTo>
                <a:lnTo>
                  <a:pt x="268350" y="18668"/>
                </a:lnTo>
                <a:lnTo>
                  <a:pt x="268350" y="1015"/>
                </a:lnTo>
                <a:close/>
              </a:path>
              <a:path w="505459" h="179704">
                <a:moveTo>
                  <a:pt x="456564" y="20193"/>
                </a:moveTo>
                <a:lnTo>
                  <a:pt x="356869" y="20193"/>
                </a:lnTo>
                <a:lnTo>
                  <a:pt x="356869" y="35178"/>
                </a:lnTo>
                <a:lnTo>
                  <a:pt x="456564" y="35178"/>
                </a:lnTo>
                <a:lnTo>
                  <a:pt x="456564" y="20193"/>
                </a:lnTo>
                <a:close/>
              </a:path>
              <a:path w="505459" h="179704">
                <a:moveTo>
                  <a:pt x="416940" y="0"/>
                </a:moveTo>
                <a:lnTo>
                  <a:pt x="398399" y="0"/>
                </a:lnTo>
                <a:lnTo>
                  <a:pt x="398399" y="20193"/>
                </a:lnTo>
                <a:lnTo>
                  <a:pt x="416940" y="20193"/>
                </a:lnTo>
                <a:lnTo>
                  <a:pt x="4169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92108" y="4282821"/>
            <a:ext cx="371475" cy="147320"/>
          </a:xfrm>
          <a:custGeom>
            <a:avLst/>
            <a:gdLst/>
            <a:ahLst/>
            <a:cxnLst/>
            <a:rect l="l" t="t" r="r" b="b"/>
            <a:pathLst>
              <a:path w="371475" h="147320">
                <a:moveTo>
                  <a:pt x="177038" y="0"/>
                </a:moveTo>
                <a:lnTo>
                  <a:pt x="162306" y="0"/>
                </a:lnTo>
                <a:lnTo>
                  <a:pt x="155956" y="1523"/>
                </a:lnTo>
                <a:lnTo>
                  <a:pt x="150495" y="4317"/>
                </a:lnTo>
                <a:lnTo>
                  <a:pt x="145034" y="7238"/>
                </a:lnTo>
                <a:lnTo>
                  <a:pt x="140843" y="11302"/>
                </a:lnTo>
                <a:lnTo>
                  <a:pt x="137922" y="16382"/>
                </a:lnTo>
                <a:lnTo>
                  <a:pt x="134874" y="21462"/>
                </a:lnTo>
                <a:lnTo>
                  <a:pt x="133350" y="27304"/>
                </a:lnTo>
                <a:lnTo>
                  <a:pt x="133476" y="40385"/>
                </a:lnTo>
                <a:lnTo>
                  <a:pt x="134874" y="46227"/>
                </a:lnTo>
                <a:lnTo>
                  <a:pt x="137795" y="51688"/>
                </a:lnTo>
                <a:lnTo>
                  <a:pt x="140716" y="57022"/>
                </a:lnTo>
                <a:lnTo>
                  <a:pt x="144525" y="62483"/>
                </a:lnTo>
                <a:lnTo>
                  <a:pt x="149225" y="67817"/>
                </a:lnTo>
                <a:lnTo>
                  <a:pt x="143250" y="71963"/>
                </a:lnTo>
                <a:lnTo>
                  <a:pt x="121539" y="98424"/>
                </a:lnTo>
                <a:lnTo>
                  <a:pt x="121539" y="114553"/>
                </a:lnTo>
                <a:lnTo>
                  <a:pt x="148607" y="143865"/>
                </a:lnTo>
                <a:lnTo>
                  <a:pt x="168021" y="146811"/>
                </a:lnTo>
                <a:lnTo>
                  <a:pt x="174625" y="146811"/>
                </a:lnTo>
                <a:lnTo>
                  <a:pt x="181229" y="145795"/>
                </a:lnTo>
                <a:lnTo>
                  <a:pt x="187706" y="143509"/>
                </a:lnTo>
                <a:lnTo>
                  <a:pt x="194310" y="141350"/>
                </a:lnTo>
                <a:lnTo>
                  <a:pt x="200025" y="137921"/>
                </a:lnTo>
                <a:lnTo>
                  <a:pt x="204977" y="133349"/>
                </a:lnTo>
                <a:lnTo>
                  <a:pt x="228914" y="133349"/>
                </a:lnTo>
                <a:lnTo>
                  <a:pt x="225331" y="129031"/>
                </a:lnTo>
                <a:lnTo>
                  <a:pt x="168148" y="129031"/>
                </a:lnTo>
                <a:lnTo>
                  <a:pt x="163068" y="128904"/>
                </a:lnTo>
                <a:lnTo>
                  <a:pt x="142621" y="110362"/>
                </a:lnTo>
                <a:lnTo>
                  <a:pt x="142621" y="103885"/>
                </a:lnTo>
                <a:lnTo>
                  <a:pt x="157480" y="84708"/>
                </a:lnTo>
                <a:lnTo>
                  <a:pt x="161036" y="81914"/>
                </a:lnTo>
                <a:lnTo>
                  <a:pt x="185737" y="81914"/>
                </a:lnTo>
                <a:lnTo>
                  <a:pt x="176275" y="70611"/>
                </a:lnTo>
                <a:lnTo>
                  <a:pt x="192150" y="59181"/>
                </a:lnTo>
                <a:lnTo>
                  <a:pt x="194564" y="56768"/>
                </a:lnTo>
                <a:lnTo>
                  <a:pt x="164846" y="56768"/>
                </a:lnTo>
                <a:lnTo>
                  <a:pt x="161417" y="52704"/>
                </a:lnTo>
                <a:lnTo>
                  <a:pt x="153198" y="31241"/>
                </a:lnTo>
                <a:lnTo>
                  <a:pt x="153924" y="28701"/>
                </a:lnTo>
                <a:lnTo>
                  <a:pt x="156718" y="23621"/>
                </a:lnTo>
                <a:lnTo>
                  <a:pt x="158623" y="21589"/>
                </a:lnTo>
                <a:lnTo>
                  <a:pt x="161163" y="20065"/>
                </a:lnTo>
                <a:lnTo>
                  <a:pt x="163702" y="18414"/>
                </a:lnTo>
                <a:lnTo>
                  <a:pt x="166624" y="17652"/>
                </a:lnTo>
                <a:lnTo>
                  <a:pt x="169925" y="17525"/>
                </a:lnTo>
                <a:lnTo>
                  <a:pt x="202046" y="17525"/>
                </a:lnTo>
                <a:lnTo>
                  <a:pt x="200914" y="15620"/>
                </a:lnTo>
                <a:lnTo>
                  <a:pt x="197993" y="10921"/>
                </a:lnTo>
                <a:lnTo>
                  <a:pt x="193929" y="7111"/>
                </a:lnTo>
                <a:lnTo>
                  <a:pt x="188595" y="4317"/>
                </a:lnTo>
                <a:lnTo>
                  <a:pt x="183388" y="1523"/>
                </a:lnTo>
                <a:lnTo>
                  <a:pt x="177038" y="0"/>
                </a:lnTo>
                <a:close/>
              </a:path>
              <a:path w="371475" h="147320">
                <a:moveTo>
                  <a:pt x="228914" y="133349"/>
                </a:moveTo>
                <a:lnTo>
                  <a:pt x="204977" y="133349"/>
                </a:lnTo>
                <a:lnTo>
                  <a:pt x="214757" y="144906"/>
                </a:lnTo>
                <a:lnTo>
                  <a:pt x="238506" y="144906"/>
                </a:lnTo>
                <a:lnTo>
                  <a:pt x="228914" y="133349"/>
                </a:lnTo>
                <a:close/>
              </a:path>
              <a:path w="371475" h="147320">
                <a:moveTo>
                  <a:pt x="185737" y="81914"/>
                </a:moveTo>
                <a:lnTo>
                  <a:pt x="161036" y="81914"/>
                </a:lnTo>
                <a:lnTo>
                  <a:pt x="193167" y="119506"/>
                </a:lnTo>
                <a:lnTo>
                  <a:pt x="189484" y="122554"/>
                </a:lnTo>
                <a:lnTo>
                  <a:pt x="185420" y="124967"/>
                </a:lnTo>
                <a:lnTo>
                  <a:pt x="181229" y="126618"/>
                </a:lnTo>
                <a:lnTo>
                  <a:pt x="176911" y="128142"/>
                </a:lnTo>
                <a:lnTo>
                  <a:pt x="172593" y="129031"/>
                </a:lnTo>
                <a:lnTo>
                  <a:pt x="225331" y="129031"/>
                </a:lnTo>
                <a:lnTo>
                  <a:pt x="218059" y="120268"/>
                </a:lnTo>
                <a:lnTo>
                  <a:pt x="221234" y="116331"/>
                </a:lnTo>
                <a:lnTo>
                  <a:pt x="224027" y="111124"/>
                </a:lnTo>
                <a:lnTo>
                  <a:pt x="226182" y="104901"/>
                </a:lnTo>
                <a:lnTo>
                  <a:pt x="204977" y="104901"/>
                </a:lnTo>
                <a:lnTo>
                  <a:pt x="185737" y="81914"/>
                </a:lnTo>
                <a:close/>
              </a:path>
              <a:path w="371475" h="147320">
                <a:moveTo>
                  <a:pt x="229997" y="79755"/>
                </a:moveTo>
                <a:lnTo>
                  <a:pt x="210947" y="79755"/>
                </a:lnTo>
                <a:lnTo>
                  <a:pt x="210888" y="85089"/>
                </a:lnTo>
                <a:lnTo>
                  <a:pt x="210439" y="89026"/>
                </a:lnTo>
                <a:lnTo>
                  <a:pt x="209296" y="93217"/>
                </a:lnTo>
                <a:lnTo>
                  <a:pt x="208280" y="97408"/>
                </a:lnTo>
                <a:lnTo>
                  <a:pt x="206883" y="101345"/>
                </a:lnTo>
                <a:lnTo>
                  <a:pt x="204977" y="104901"/>
                </a:lnTo>
                <a:lnTo>
                  <a:pt x="226182" y="104901"/>
                </a:lnTo>
                <a:lnTo>
                  <a:pt x="228600" y="97789"/>
                </a:lnTo>
                <a:lnTo>
                  <a:pt x="229870" y="89534"/>
                </a:lnTo>
                <a:lnTo>
                  <a:pt x="229997" y="79755"/>
                </a:lnTo>
                <a:close/>
              </a:path>
              <a:path w="371475" h="147320">
                <a:moveTo>
                  <a:pt x="202046" y="17525"/>
                </a:moveTo>
                <a:lnTo>
                  <a:pt x="169925" y="17525"/>
                </a:lnTo>
                <a:lnTo>
                  <a:pt x="173227" y="17652"/>
                </a:lnTo>
                <a:lnTo>
                  <a:pt x="176022" y="18414"/>
                </a:lnTo>
                <a:lnTo>
                  <a:pt x="185987" y="34035"/>
                </a:lnTo>
                <a:lnTo>
                  <a:pt x="185927" y="35940"/>
                </a:lnTo>
                <a:lnTo>
                  <a:pt x="173482" y="50672"/>
                </a:lnTo>
                <a:lnTo>
                  <a:pt x="164846" y="56768"/>
                </a:lnTo>
                <a:lnTo>
                  <a:pt x="194564" y="56768"/>
                </a:lnTo>
                <a:lnTo>
                  <a:pt x="196850" y="54482"/>
                </a:lnTo>
                <a:lnTo>
                  <a:pt x="200151" y="49275"/>
                </a:lnTo>
                <a:lnTo>
                  <a:pt x="203454" y="43941"/>
                </a:lnTo>
                <a:lnTo>
                  <a:pt x="205105" y="37972"/>
                </a:lnTo>
                <a:lnTo>
                  <a:pt x="205002" y="25145"/>
                </a:lnTo>
                <a:lnTo>
                  <a:pt x="203708" y="20319"/>
                </a:lnTo>
                <a:lnTo>
                  <a:pt x="202046" y="17525"/>
                </a:lnTo>
                <a:close/>
              </a:path>
              <a:path w="371475" h="147320">
                <a:moveTo>
                  <a:pt x="303911" y="1523"/>
                </a:moveTo>
                <a:lnTo>
                  <a:pt x="256032" y="1523"/>
                </a:lnTo>
                <a:lnTo>
                  <a:pt x="256032" y="144906"/>
                </a:lnTo>
                <a:lnTo>
                  <a:pt x="302514" y="144906"/>
                </a:lnTo>
                <a:lnTo>
                  <a:pt x="313043" y="144287"/>
                </a:lnTo>
                <a:lnTo>
                  <a:pt x="353088" y="125856"/>
                </a:lnTo>
                <a:lnTo>
                  <a:pt x="277749" y="125856"/>
                </a:lnTo>
                <a:lnTo>
                  <a:pt x="277749" y="20573"/>
                </a:lnTo>
                <a:lnTo>
                  <a:pt x="353501" y="20573"/>
                </a:lnTo>
                <a:lnTo>
                  <a:pt x="347255" y="14900"/>
                </a:lnTo>
                <a:lnTo>
                  <a:pt x="340106" y="10159"/>
                </a:lnTo>
                <a:lnTo>
                  <a:pt x="332200" y="6417"/>
                </a:lnTo>
                <a:lnTo>
                  <a:pt x="323532" y="3746"/>
                </a:lnTo>
                <a:lnTo>
                  <a:pt x="314102" y="2123"/>
                </a:lnTo>
                <a:lnTo>
                  <a:pt x="303911" y="1523"/>
                </a:lnTo>
                <a:close/>
              </a:path>
              <a:path w="371475" h="147320">
                <a:moveTo>
                  <a:pt x="353501" y="20573"/>
                </a:moveTo>
                <a:lnTo>
                  <a:pt x="302514" y="20573"/>
                </a:lnTo>
                <a:lnTo>
                  <a:pt x="313515" y="21429"/>
                </a:lnTo>
                <a:lnTo>
                  <a:pt x="323088" y="23987"/>
                </a:lnTo>
                <a:lnTo>
                  <a:pt x="349126" y="61094"/>
                </a:lnTo>
                <a:lnTo>
                  <a:pt x="349885" y="73024"/>
                </a:lnTo>
                <a:lnTo>
                  <a:pt x="349124" y="85030"/>
                </a:lnTo>
                <a:lnTo>
                  <a:pt x="322643" y="122332"/>
                </a:lnTo>
                <a:lnTo>
                  <a:pt x="301371" y="125856"/>
                </a:lnTo>
                <a:lnTo>
                  <a:pt x="353088" y="125856"/>
                </a:lnTo>
                <a:lnTo>
                  <a:pt x="370899" y="83859"/>
                </a:lnTo>
                <a:lnTo>
                  <a:pt x="371475" y="73024"/>
                </a:lnTo>
                <a:lnTo>
                  <a:pt x="370901" y="62210"/>
                </a:lnTo>
                <a:lnTo>
                  <a:pt x="369363" y="52228"/>
                </a:lnTo>
                <a:lnTo>
                  <a:pt x="366849" y="43056"/>
                </a:lnTo>
                <a:lnTo>
                  <a:pt x="363347" y="34670"/>
                </a:lnTo>
                <a:lnTo>
                  <a:pt x="358840" y="27144"/>
                </a:lnTo>
                <a:lnTo>
                  <a:pt x="353501" y="20573"/>
                </a:lnTo>
                <a:close/>
              </a:path>
              <a:path w="371475" h="147320">
                <a:moveTo>
                  <a:pt x="51054" y="1523"/>
                </a:moveTo>
                <a:lnTo>
                  <a:pt x="0" y="1523"/>
                </a:lnTo>
                <a:lnTo>
                  <a:pt x="0" y="144906"/>
                </a:lnTo>
                <a:lnTo>
                  <a:pt x="21717" y="144906"/>
                </a:lnTo>
                <a:lnTo>
                  <a:pt x="21717" y="90804"/>
                </a:lnTo>
                <a:lnTo>
                  <a:pt x="76702" y="90804"/>
                </a:lnTo>
                <a:lnTo>
                  <a:pt x="74549" y="86867"/>
                </a:lnTo>
                <a:lnTo>
                  <a:pt x="83312" y="83565"/>
                </a:lnTo>
                <a:lnTo>
                  <a:pt x="89789" y="78485"/>
                </a:lnTo>
                <a:lnTo>
                  <a:pt x="93910" y="72008"/>
                </a:lnTo>
                <a:lnTo>
                  <a:pt x="21717" y="72008"/>
                </a:lnTo>
                <a:lnTo>
                  <a:pt x="21717" y="20192"/>
                </a:lnTo>
                <a:lnTo>
                  <a:pt x="93651" y="20192"/>
                </a:lnTo>
                <a:lnTo>
                  <a:pt x="91567" y="16382"/>
                </a:lnTo>
                <a:lnTo>
                  <a:pt x="59005" y="1954"/>
                </a:lnTo>
                <a:lnTo>
                  <a:pt x="51054" y="1523"/>
                </a:lnTo>
                <a:close/>
              </a:path>
              <a:path w="371475" h="147320">
                <a:moveTo>
                  <a:pt x="76702" y="90804"/>
                </a:moveTo>
                <a:lnTo>
                  <a:pt x="52450" y="90804"/>
                </a:lnTo>
                <a:lnTo>
                  <a:pt x="81534" y="144906"/>
                </a:lnTo>
                <a:lnTo>
                  <a:pt x="106299" y="144906"/>
                </a:lnTo>
                <a:lnTo>
                  <a:pt x="76702" y="90804"/>
                </a:lnTo>
                <a:close/>
              </a:path>
              <a:path w="371475" h="147320">
                <a:moveTo>
                  <a:pt x="93651" y="20192"/>
                </a:moveTo>
                <a:lnTo>
                  <a:pt x="59436" y="20192"/>
                </a:lnTo>
                <a:lnTo>
                  <a:pt x="67056" y="22605"/>
                </a:lnTo>
                <a:lnTo>
                  <a:pt x="71755" y="27177"/>
                </a:lnTo>
                <a:lnTo>
                  <a:pt x="76454" y="31876"/>
                </a:lnTo>
                <a:lnTo>
                  <a:pt x="78867" y="38226"/>
                </a:lnTo>
                <a:lnTo>
                  <a:pt x="78867" y="54609"/>
                </a:lnTo>
                <a:lnTo>
                  <a:pt x="76454" y="60959"/>
                </a:lnTo>
                <a:lnTo>
                  <a:pt x="71755" y="65277"/>
                </a:lnTo>
                <a:lnTo>
                  <a:pt x="67056" y="69722"/>
                </a:lnTo>
                <a:lnTo>
                  <a:pt x="59436" y="72008"/>
                </a:lnTo>
                <a:lnTo>
                  <a:pt x="93910" y="72008"/>
                </a:lnTo>
                <a:lnTo>
                  <a:pt x="100711" y="46481"/>
                </a:lnTo>
                <a:lnTo>
                  <a:pt x="100711" y="37591"/>
                </a:lnTo>
                <a:lnTo>
                  <a:pt x="98933" y="29844"/>
                </a:lnTo>
                <a:lnTo>
                  <a:pt x="93651" y="201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43593" y="4265548"/>
            <a:ext cx="498475" cy="179070"/>
          </a:xfrm>
          <a:custGeom>
            <a:avLst/>
            <a:gdLst/>
            <a:ahLst/>
            <a:cxnLst/>
            <a:rect l="l" t="t" r="r" b="b"/>
            <a:pathLst>
              <a:path w="498475" h="179070">
                <a:moveTo>
                  <a:pt x="313181" y="120903"/>
                </a:moveTo>
                <a:lnTo>
                  <a:pt x="190753" y="120903"/>
                </a:lnTo>
                <a:lnTo>
                  <a:pt x="190753" y="176783"/>
                </a:lnTo>
                <a:lnTo>
                  <a:pt x="313181" y="176783"/>
                </a:lnTo>
                <a:lnTo>
                  <a:pt x="313181" y="161544"/>
                </a:lnTo>
                <a:lnTo>
                  <a:pt x="209296" y="161544"/>
                </a:lnTo>
                <a:lnTo>
                  <a:pt x="209296" y="136017"/>
                </a:lnTo>
                <a:lnTo>
                  <a:pt x="313181" y="136017"/>
                </a:lnTo>
                <a:lnTo>
                  <a:pt x="313181" y="120903"/>
                </a:lnTo>
                <a:close/>
              </a:path>
              <a:path w="498475" h="179070">
                <a:moveTo>
                  <a:pt x="313181" y="136017"/>
                </a:moveTo>
                <a:lnTo>
                  <a:pt x="295021" y="136017"/>
                </a:lnTo>
                <a:lnTo>
                  <a:pt x="295021" y="161544"/>
                </a:lnTo>
                <a:lnTo>
                  <a:pt x="313181" y="161544"/>
                </a:lnTo>
                <a:lnTo>
                  <a:pt x="313181" y="136017"/>
                </a:lnTo>
                <a:close/>
              </a:path>
              <a:path w="498475" h="179070">
                <a:moveTo>
                  <a:pt x="261365" y="103505"/>
                </a:moveTo>
                <a:lnTo>
                  <a:pt x="242824" y="103505"/>
                </a:lnTo>
                <a:lnTo>
                  <a:pt x="242824" y="120903"/>
                </a:lnTo>
                <a:lnTo>
                  <a:pt x="261365" y="120903"/>
                </a:lnTo>
                <a:lnTo>
                  <a:pt x="261365" y="103505"/>
                </a:lnTo>
                <a:close/>
              </a:path>
              <a:path w="498475" h="179070">
                <a:moveTo>
                  <a:pt x="332994" y="88518"/>
                </a:moveTo>
                <a:lnTo>
                  <a:pt x="171323" y="88518"/>
                </a:lnTo>
                <a:lnTo>
                  <a:pt x="171323" y="103505"/>
                </a:lnTo>
                <a:lnTo>
                  <a:pt x="332994" y="103505"/>
                </a:lnTo>
                <a:lnTo>
                  <a:pt x="332994" y="88518"/>
                </a:lnTo>
                <a:close/>
              </a:path>
              <a:path w="498475" h="179070">
                <a:moveTo>
                  <a:pt x="438530" y="117601"/>
                </a:moveTo>
                <a:lnTo>
                  <a:pt x="397255" y="123570"/>
                </a:lnTo>
                <a:lnTo>
                  <a:pt x="385572" y="131571"/>
                </a:lnTo>
                <a:lnTo>
                  <a:pt x="380746" y="136017"/>
                </a:lnTo>
                <a:lnTo>
                  <a:pt x="378332" y="141605"/>
                </a:lnTo>
                <a:lnTo>
                  <a:pt x="378332" y="154431"/>
                </a:lnTo>
                <a:lnTo>
                  <a:pt x="413349" y="176579"/>
                </a:lnTo>
                <a:lnTo>
                  <a:pt x="438530" y="178562"/>
                </a:lnTo>
                <a:lnTo>
                  <a:pt x="447532" y="178345"/>
                </a:lnTo>
                <a:lnTo>
                  <a:pt x="486409" y="169163"/>
                </a:lnTo>
                <a:lnTo>
                  <a:pt x="491772" y="164083"/>
                </a:lnTo>
                <a:lnTo>
                  <a:pt x="438530" y="164083"/>
                </a:lnTo>
                <a:lnTo>
                  <a:pt x="429385" y="163895"/>
                </a:lnTo>
                <a:lnTo>
                  <a:pt x="398017" y="153288"/>
                </a:lnTo>
                <a:lnTo>
                  <a:pt x="398017" y="142748"/>
                </a:lnTo>
                <a:lnTo>
                  <a:pt x="438530" y="132080"/>
                </a:lnTo>
                <a:lnTo>
                  <a:pt x="491787" y="132080"/>
                </a:lnTo>
                <a:lnTo>
                  <a:pt x="486409" y="127000"/>
                </a:lnTo>
                <a:lnTo>
                  <a:pt x="447532" y="117818"/>
                </a:lnTo>
                <a:lnTo>
                  <a:pt x="438530" y="117601"/>
                </a:lnTo>
                <a:close/>
              </a:path>
              <a:path w="498475" h="179070">
                <a:moveTo>
                  <a:pt x="491787" y="132080"/>
                </a:moveTo>
                <a:lnTo>
                  <a:pt x="438530" y="132080"/>
                </a:lnTo>
                <a:lnTo>
                  <a:pt x="447436" y="132322"/>
                </a:lnTo>
                <a:lnTo>
                  <a:pt x="455294" y="133064"/>
                </a:lnTo>
                <a:lnTo>
                  <a:pt x="462105" y="134330"/>
                </a:lnTo>
                <a:lnTo>
                  <a:pt x="467867" y="136144"/>
                </a:lnTo>
                <a:lnTo>
                  <a:pt x="474852" y="138811"/>
                </a:lnTo>
                <a:lnTo>
                  <a:pt x="478408" y="142748"/>
                </a:lnTo>
                <a:lnTo>
                  <a:pt x="478408" y="153288"/>
                </a:lnTo>
                <a:lnTo>
                  <a:pt x="438530" y="164083"/>
                </a:lnTo>
                <a:lnTo>
                  <a:pt x="491772" y="164083"/>
                </a:lnTo>
                <a:lnTo>
                  <a:pt x="496061" y="160019"/>
                </a:lnTo>
                <a:lnTo>
                  <a:pt x="498475" y="154431"/>
                </a:lnTo>
                <a:lnTo>
                  <a:pt x="498475" y="141605"/>
                </a:lnTo>
                <a:lnTo>
                  <a:pt x="496061" y="136017"/>
                </a:lnTo>
                <a:lnTo>
                  <a:pt x="491787" y="132080"/>
                </a:lnTo>
                <a:close/>
              </a:path>
              <a:path w="498475" h="179070">
                <a:moveTo>
                  <a:pt x="97327" y="144906"/>
                </a:moveTo>
                <a:lnTo>
                  <a:pt x="76200" y="144906"/>
                </a:lnTo>
                <a:lnTo>
                  <a:pt x="80652" y="151100"/>
                </a:lnTo>
                <a:lnTo>
                  <a:pt x="116347" y="173720"/>
                </a:lnTo>
                <a:lnTo>
                  <a:pt x="135508" y="178307"/>
                </a:lnTo>
                <a:lnTo>
                  <a:pt x="142494" y="163956"/>
                </a:lnTo>
                <a:lnTo>
                  <a:pt x="135066" y="162548"/>
                </a:lnTo>
                <a:lnTo>
                  <a:pt x="128031" y="160781"/>
                </a:lnTo>
                <a:lnTo>
                  <a:pt x="121402" y="158634"/>
                </a:lnTo>
                <a:lnTo>
                  <a:pt x="115188" y="156082"/>
                </a:lnTo>
                <a:lnTo>
                  <a:pt x="107060" y="152526"/>
                </a:lnTo>
                <a:lnTo>
                  <a:pt x="100583" y="148081"/>
                </a:lnTo>
                <a:lnTo>
                  <a:pt x="97327" y="144906"/>
                </a:lnTo>
                <a:close/>
              </a:path>
              <a:path w="498475" h="179070">
                <a:moveTo>
                  <a:pt x="86613" y="127126"/>
                </a:moveTo>
                <a:lnTo>
                  <a:pt x="66294" y="127126"/>
                </a:lnTo>
                <a:lnTo>
                  <a:pt x="65150" y="132969"/>
                </a:lnTo>
                <a:lnTo>
                  <a:pt x="62102" y="138302"/>
                </a:lnTo>
                <a:lnTo>
                  <a:pt x="24749" y="160718"/>
                </a:lnTo>
                <a:lnTo>
                  <a:pt x="10286" y="163702"/>
                </a:lnTo>
                <a:lnTo>
                  <a:pt x="17145" y="178181"/>
                </a:lnTo>
                <a:lnTo>
                  <a:pt x="60220" y="161801"/>
                </a:lnTo>
                <a:lnTo>
                  <a:pt x="76200" y="144906"/>
                </a:lnTo>
                <a:lnTo>
                  <a:pt x="97327" y="144906"/>
                </a:lnTo>
                <a:lnTo>
                  <a:pt x="95503" y="143128"/>
                </a:lnTo>
                <a:lnTo>
                  <a:pt x="90550" y="138049"/>
                </a:lnTo>
                <a:lnTo>
                  <a:pt x="87629" y="132714"/>
                </a:lnTo>
                <a:lnTo>
                  <a:pt x="86613" y="127126"/>
                </a:lnTo>
                <a:close/>
              </a:path>
              <a:path w="498475" h="179070">
                <a:moveTo>
                  <a:pt x="135127" y="112013"/>
                </a:moveTo>
                <a:lnTo>
                  <a:pt x="17399" y="112013"/>
                </a:lnTo>
                <a:lnTo>
                  <a:pt x="17399" y="127126"/>
                </a:lnTo>
                <a:lnTo>
                  <a:pt x="135127" y="127126"/>
                </a:lnTo>
                <a:lnTo>
                  <a:pt x="135127" y="112013"/>
                </a:lnTo>
                <a:close/>
              </a:path>
              <a:path w="498475" h="179070">
                <a:moveTo>
                  <a:pt x="400557" y="43306"/>
                </a:moveTo>
                <a:lnTo>
                  <a:pt x="364871" y="59055"/>
                </a:lnTo>
                <a:lnTo>
                  <a:pt x="359790" y="69723"/>
                </a:lnTo>
                <a:lnTo>
                  <a:pt x="359790" y="83057"/>
                </a:lnTo>
                <a:lnTo>
                  <a:pt x="392429" y="109219"/>
                </a:lnTo>
                <a:lnTo>
                  <a:pt x="408558" y="109219"/>
                </a:lnTo>
                <a:lnTo>
                  <a:pt x="415671" y="107823"/>
                </a:lnTo>
                <a:lnTo>
                  <a:pt x="427862" y="102488"/>
                </a:lnTo>
                <a:lnTo>
                  <a:pt x="432561" y="98678"/>
                </a:lnTo>
                <a:lnTo>
                  <a:pt x="435206" y="94995"/>
                </a:lnTo>
                <a:lnTo>
                  <a:pt x="393446" y="94995"/>
                </a:lnTo>
                <a:lnTo>
                  <a:pt x="387730" y="93344"/>
                </a:lnTo>
                <a:lnTo>
                  <a:pt x="383666" y="90043"/>
                </a:lnTo>
                <a:lnTo>
                  <a:pt x="379475" y="86740"/>
                </a:lnTo>
                <a:lnTo>
                  <a:pt x="377444" y="82168"/>
                </a:lnTo>
                <a:lnTo>
                  <a:pt x="377316" y="76453"/>
                </a:lnTo>
                <a:lnTo>
                  <a:pt x="377444" y="70612"/>
                </a:lnTo>
                <a:lnTo>
                  <a:pt x="379475" y="66039"/>
                </a:lnTo>
                <a:lnTo>
                  <a:pt x="383666" y="62737"/>
                </a:lnTo>
                <a:lnTo>
                  <a:pt x="387730" y="59308"/>
                </a:lnTo>
                <a:lnTo>
                  <a:pt x="393446" y="57657"/>
                </a:lnTo>
                <a:lnTo>
                  <a:pt x="435115" y="57657"/>
                </a:lnTo>
                <a:lnTo>
                  <a:pt x="432561" y="54101"/>
                </a:lnTo>
                <a:lnTo>
                  <a:pt x="427862" y="50292"/>
                </a:lnTo>
                <a:lnTo>
                  <a:pt x="421766" y="47498"/>
                </a:lnTo>
                <a:lnTo>
                  <a:pt x="415671" y="44831"/>
                </a:lnTo>
                <a:lnTo>
                  <a:pt x="408558" y="43433"/>
                </a:lnTo>
                <a:lnTo>
                  <a:pt x="400557" y="43306"/>
                </a:lnTo>
                <a:close/>
              </a:path>
              <a:path w="498475" h="179070">
                <a:moveTo>
                  <a:pt x="435115" y="57657"/>
                </a:moveTo>
                <a:lnTo>
                  <a:pt x="407542" y="57657"/>
                </a:lnTo>
                <a:lnTo>
                  <a:pt x="413130" y="59308"/>
                </a:lnTo>
                <a:lnTo>
                  <a:pt x="421639" y="66039"/>
                </a:lnTo>
                <a:lnTo>
                  <a:pt x="423799" y="70612"/>
                </a:lnTo>
                <a:lnTo>
                  <a:pt x="424052" y="76453"/>
                </a:lnTo>
                <a:lnTo>
                  <a:pt x="423799" y="82168"/>
                </a:lnTo>
                <a:lnTo>
                  <a:pt x="421639" y="86740"/>
                </a:lnTo>
                <a:lnTo>
                  <a:pt x="417449" y="90043"/>
                </a:lnTo>
                <a:lnTo>
                  <a:pt x="413130" y="93344"/>
                </a:lnTo>
                <a:lnTo>
                  <a:pt x="407542" y="94995"/>
                </a:lnTo>
                <a:lnTo>
                  <a:pt x="435206" y="94995"/>
                </a:lnTo>
                <a:lnTo>
                  <a:pt x="436117" y="93725"/>
                </a:lnTo>
                <a:lnTo>
                  <a:pt x="439547" y="88773"/>
                </a:lnTo>
                <a:lnTo>
                  <a:pt x="441325" y="83057"/>
                </a:lnTo>
                <a:lnTo>
                  <a:pt x="441325" y="69723"/>
                </a:lnTo>
                <a:lnTo>
                  <a:pt x="439547" y="64007"/>
                </a:lnTo>
                <a:lnTo>
                  <a:pt x="436117" y="59055"/>
                </a:lnTo>
                <a:lnTo>
                  <a:pt x="435115" y="57657"/>
                </a:lnTo>
                <a:close/>
              </a:path>
              <a:path w="498475" h="179070">
                <a:moveTo>
                  <a:pt x="82930" y="13462"/>
                </a:moveTo>
                <a:lnTo>
                  <a:pt x="0" y="13462"/>
                </a:lnTo>
                <a:lnTo>
                  <a:pt x="0" y="89915"/>
                </a:lnTo>
                <a:lnTo>
                  <a:pt x="82930" y="89915"/>
                </a:lnTo>
                <a:lnTo>
                  <a:pt x="82930" y="74802"/>
                </a:lnTo>
                <a:lnTo>
                  <a:pt x="18287" y="74802"/>
                </a:lnTo>
                <a:lnTo>
                  <a:pt x="18287" y="28448"/>
                </a:lnTo>
                <a:lnTo>
                  <a:pt x="82930" y="28448"/>
                </a:lnTo>
                <a:lnTo>
                  <a:pt x="82930" y="13462"/>
                </a:lnTo>
                <a:close/>
              </a:path>
              <a:path w="498475" h="179070">
                <a:moveTo>
                  <a:pt x="82930" y="28448"/>
                </a:moveTo>
                <a:lnTo>
                  <a:pt x="64515" y="28448"/>
                </a:lnTo>
                <a:lnTo>
                  <a:pt x="64515" y="74802"/>
                </a:lnTo>
                <a:lnTo>
                  <a:pt x="82930" y="74802"/>
                </a:lnTo>
                <a:lnTo>
                  <a:pt x="82930" y="28448"/>
                </a:lnTo>
                <a:close/>
              </a:path>
              <a:path w="498475" h="179070">
                <a:moveTo>
                  <a:pt x="497458" y="1524"/>
                </a:moveTo>
                <a:lnTo>
                  <a:pt x="478662" y="1524"/>
                </a:lnTo>
                <a:lnTo>
                  <a:pt x="478662" y="42925"/>
                </a:lnTo>
                <a:lnTo>
                  <a:pt x="450214" y="42925"/>
                </a:lnTo>
                <a:lnTo>
                  <a:pt x="450214" y="58165"/>
                </a:lnTo>
                <a:lnTo>
                  <a:pt x="478662" y="58165"/>
                </a:lnTo>
                <a:lnTo>
                  <a:pt x="478662" y="77850"/>
                </a:lnTo>
                <a:lnTo>
                  <a:pt x="449960" y="77850"/>
                </a:lnTo>
                <a:lnTo>
                  <a:pt x="449960" y="93090"/>
                </a:lnTo>
                <a:lnTo>
                  <a:pt x="478662" y="93090"/>
                </a:lnTo>
                <a:lnTo>
                  <a:pt x="478662" y="115824"/>
                </a:lnTo>
                <a:lnTo>
                  <a:pt x="497458" y="115824"/>
                </a:lnTo>
                <a:lnTo>
                  <a:pt x="497458" y="1524"/>
                </a:lnTo>
                <a:close/>
              </a:path>
              <a:path w="498475" h="179070">
                <a:moveTo>
                  <a:pt x="132333" y="1524"/>
                </a:moveTo>
                <a:lnTo>
                  <a:pt x="113537" y="1524"/>
                </a:lnTo>
                <a:lnTo>
                  <a:pt x="113537" y="102107"/>
                </a:lnTo>
                <a:lnTo>
                  <a:pt x="132333" y="102107"/>
                </a:lnTo>
                <a:lnTo>
                  <a:pt x="132333" y="58419"/>
                </a:lnTo>
                <a:lnTo>
                  <a:pt x="158114" y="58419"/>
                </a:lnTo>
                <a:lnTo>
                  <a:pt x="158114" y="42799"/>
                </a:lnTo>
                <a:lnTo>
                  <a:pt x="132333" y="42799"/>
                </a:lnTo>
                <a:lnTo>
                  <a:pt x="132333" y="1524"/>
                </a:lnTo>
                <a:close/>
              </a:path>
              <a:path w="498475" h="179070">
                <a:moveTo>
                  <a:pt x="262508" y="32638"/>
                </a:moveTo>
                <a:lnTo>
                  <a:pt x="241807" y="32638"/>
                </a:lnTo>
                <a:lnTo>
                  <a:pt x="241046" y="38353"/>
                </a:lnTo>
                <a:lnTo>
                  <a:pt x="237998" y="43433"/>
                </a:lnTo>
                <a:lnTo>
                  <a:pt x="204174" y="61204"/>
                </a:lnTo>
                <a:lnTo>
                  <a:pt x="179831" y="65150"/>
                </a:lnTo>
                <a:lnTo>
                  <a:pt x="185547" y="79120"/>
                </a:lnTo>
                <a:lnTo>
                  <a:pt x="230250" y="68452"/>
                </a:lnTo>
                <a:lnTo>
                  <a:pt x="236727" y="64388"/>
                </a:lnTo>
                <a:lnTo>
                  <a:pt x="243204" y="60451"/>
                </a:lnTo>
                <a:lnTo>
                  <a:pt x="248284" y="55752"/>
                </a:lnTo>
                <a:lnTo>
                  <a:pt x="252095" y="50292"/>
                </a:lnTo>
                <a:lnTo>
                  <a:pt x="274193" y="50292"/>
                </a:lnTo>
                <a:lnTo>
                  <a:pt x="271525" y="48006"/>
                </a:lnTo>
                <a:lnTo>
                  <a:pt x="266319" y="43433"/>
                </a:lnTo>
                <a:lnTo>
                  <a:pt x="263271" y="38353"/>
                </a:lnTo>
                <a:lnTo>
                  <a:pt x="262508" y="32638"/>
                </a:lnTo>
                <a:close/>
              </a:path>
              <a:path w="498475" h="179070">
                <a:moveTo>
                  <a:pt x="274193" y="50292"/>
                </a:moveTo>
                <a:lnTo>
                  <a:pt x="252095" y="50292"/>
                </a:lnTo>
                <a:lnTo>
                  <a:pt x="256857" y="56098"/>
                </a:lnTo>
                <a:lnTo>
                  <a:pt x="296915" y="75781"/>
                </a:lnTo>
                <a:lnTo>
                  <a:pt x="318770" y="79120"/>
                </a:lnTo>
                <a:lnTo>
                  <a:pt x="324357" y="65150"/>
                </a:lnTo>
                <a:lnTo>
                  <a:pt x="315688" y="64200"/>
                </a:lnTo>
                <a:lnTo>
                  <a:pt x="307578" y="62880"/>
                </a:lnTo>
                <a:lnTo>
                  <a:pt x="300015" y="61204"/>
                </a:lnTo>
                <a:lnTo>
                  <a:pt x="292988" y="59181"/>
                </a:lnTo>
                <a:lnTo>
                  <a:pt x="283972" y="56261"/>
                </a:lnTo>
                <a:lnTo>
                  <a:pt x="276859" y="52577"/>
                </a:lnTo>
                <a:lnTo>
                  <a:pt x="274193" y="50292"/>
                </a:lnTo>
                <a:close/>
              </a:path>
              <a:path w="498475" h="179070">
                <a:moveTo>
                  <a:pt x="316864" y="17780"/>
                </a:moveTo>
                <a:lnTo>
                  <a:pt x="187578" y="17780"/>
                </a:lnTo>
                <a:lnTo>
                  <a:pt x="187578" y="32638"/>
                </a:lnTo>
                <a:lnTo>
                  <a:pt x="316864" y="32638"/>
                </a:lnTo>
                <a:lnTo>
                  <a:pt x="316864" y="17780"/>
                </a:lnTo>
                <a:close/>
              </a:path>
              <a:path w="498475" h="179070">
                <a:moveTo>
                  <a:pt x="261365" y="1015"/>
                </a:moveTo>
                <a:lnTo>
                  <a:pt x="242824" y="1015"/>
                </a:lnTo>
                <a:lnTo>
                  <a:pt x="242824" y="17780"/>
                </a:lnTo>
                <a:lnTo>
                  <a:pt x="261365" y="17780"/>
                </a:lnTo>
                <a:lnTo>
                  <a:pt x="261365" y="1015"/>
                </a:lnTo>
                <a:close/>
              </a:path>
              <a:path w="498475" h="179070">
                <a:moveTo>
                  <a:pt x="449579" y="20193"/>
                </a:moveTo>
                <a:lnTo>
                  <a:pt x="349884" y="20193"/>
                </a:lnTo>
                <a:lnTo>
                  <a:pt x="349884" y="35178"/>
                </a:lnTo>
                <a:lnTo>
                  <a:pt x="449579" y="35178"/>
                </a:lnTo>
                <a:lnTo>
                  <a:pt x="449579" y="20193"/>
                </a:lnTo>
                <a:close/>
              </a:path>
              <a:path w="498475" h="179070">
                <a:moveTo>
                  <a:pt x="409955" y="0"/>
                </a:moveTo>
                <a:lnTo>
                  <a:pt x="391413" y="0"/>
                </a:lnTo>
                <a:lnTo>
                  <a:pt x="391413" y="20193"/>
                </a:lnTo>
                <a:lnTo>
                  <a:pt x="409955" y="20193"/>
                </a:lnTo>
                <a:lnTo>
                  <a:pt x="4099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22587" y="4267072"/>
            <a:ext cx="582930" cy="201295"/>
          </a:xfrm>
          <a:custGeom>
            <a:avLst/>
            <a:gdLst/>
            <a:ahLst/>
            <a:cxnLst/>
            <a:rect l="l" t="t" r="r" b="b"/>
            <a:pathLst>
              <a:path w="582929" h="201295">
                <a:moveTo>
                  <a:pt x="107696" y="78867"/>
                </a:moveTo>
                <a:lnTo>
                  <a:pt x="72644" y="54102"/>
                </a:lnTo>
                <a:lnTo>
                  <a:pt x="63754" y="6985"/>
                </a:lnTo>
                <a:lnTo>
                  <a:pt x="44577" y="6985"/>
                </a:lnTo>
                <a:lnTo>
                  <a:pt x="44577" y="32512"/>
                </a:lnTo>
                <a:lnTo>
                  <a:pt x="42672" y="40513"/>
                </a:lnTo>
                <a:lnTo>
                  <a:pt x="18656" y="72402"/>
                </a:lnTo>
                <a:lnTo>
                  <a:pt x="0" y="81788"/>
                </a:lnTo>
                <a:lnTo>
                  <a:pt x="9271" y="96647"/>
                </a:lnTo>
                <a:lnTo>
                  <a:pt x="42202" y="74129"/>
                </a:lnTo>
                <a:lnTo>
                  <a:pt x="54229" y="54102"/>
                </a:lnTo>
                <a:lnTo>
                  <a:pt x="57658" y="60807"/>
                </a:lnTo>
                <a:lnTo>
                  <a:pt x="90893" y="90398"/>
                </a:lnTo>
                <a:lnTo>
                  <a:pt x="98425" y="93345"/>
                </a:lnTo>
                <a:lnTo>
                  <a:pt x="107696" y="78867"/>
                </a:lnTo>
                <a:close/>
              </a:path>
              <a:path w="582929" h="201295">
                <a:moveTo>
                  <a:pt x="146304" y="110109"/>
                </a:moveTo>
                <a:lnTo>
                  <a:pt x="127889" y="110109"/>
                </a:lnTo>
                <a:lnTo>
                  <a:pt x="127889" y="125222"/>
                </a:lnTo>
                <a:lnTo>
                  <a:pt x="127889" y="160020"/>
                </a:lnTo>
                <a:lnTo>
                  <a:pt x="48260" y="160020"/>
                </a:lnTo>
                <a:lnTo>
                  <a:pt x="48260" y="125222"/>
                </a:lnTo>
                <a:lnTo>
                  <a:pt x="127889" y="125222"/>
                </a:lnTo>
                <a:lnTo>
                  <a:pt x="127889" y="110109"/>
                </a:lnTo>
                <a:lnTo>
                  <a:pt x="29718" y="110109"/>
                </a:lnTo>
                <a:lnTo>
                  <a:pt x="29718" y="175260"/>
                </a:lnTo>
                <a:lnTo>
                  <a:pt x="146304" y="175260"/>
                </a:lnTo>
                <a:lnTo>
                  <a:pt x="146304" y="160020"/>
                </a:lnTo>
                <a:lnTo>
                  <a:pt x="146304" y="125222"/>
                </a:lnTo>
                <a:lnTo>
                  <a:pt x="146304" y="110109"/>
                </a:lnTo>
                <a:close/>
              </a:path>
              <a:path w="582929" h="201295">
                <a:moveTo>
                  <a:pt x="146304" y="254"/>
                </a:moveTo>
                <a:lnTo>
                  <a:pt x="127508" y="254"/>
                </a:lnTo>
                <a:lnTo>
                  <a:pt x="127508" y="100584"/>
                </a:lnTo>
                <a:lnTo>
                  <a:pt x="146304" y="100584"/>
                </a:lnTo>
                <a:lnTo>
                  <a:pt x="146304" y="254"/>
                </a:lnTo>
                <a:close/>
              </a:path>
              <a:path w="582929" h="201295">
                <a:moveTo>
                  <a:pt x="283591" y="121539"/>
                </a:moveTo>
                <a:lnTo>
                  <a:pt x="251358" y="90373"/>
                </a:lnTo>
                <a:lnTo>
                  <a:pt x="239471" y="53098"/>
                </a:lnTo>
                <a:lnTo>
                  <a:pt x="239141" y="45212"/>
                </a:lnTo>
                <a:lnTo>
                  <a:pt x="239141" y="14859"/>
                </a:lnTo>
                <a:lnTo>
                  <a:pt x="220345" y="14859"/>
                </a:lnTo>
                <a:lnTo>
                  <a:pt x="220345" y="45212"/>
                </a:lnTo>
                <a:lnTo>
                  <a:pt x="219913" y="53378"/>
                </a:lnTo>
                <a:lnTo>
                  <a:pt x="207632" y="92341"/>
                </a:lnTo>
                <a:lnTo>
                  <a:pt x="181267" y="121031"/>
                </a:lnTo>
                <a:lnTo>
                  <a:pt x="174625" y="124714"/>
                </a:lnTo>
                <a:lnTo>
                  <a:pt x="186309" y="139954"/>
                </a:lnTo>
                <a:lnTo>
                  <a:pt x="218008" y="109385"/>
                </a:lnTo>
                <a:lnTo>
                  <a:pt x="229997" y="83058"/>
                </a:lnTo>
                <a:lnTo>
                  <a:pt x="233248" y="91782"/>
                </a:lnTo>
                <a:lnTo>
                  <a:pt x="258318" y="127419"/>
                </a:lnTo>
                <a:lnTo>
                  <a:pt x="271907" y="136652"/>
                </a:lnTo>
                <a:lnTo>
                  <a:pt x="283591" y="121539"/>
                </a:lnTo>
                <a:close/>
              </a:path>
              <a:path w="582929" h="201295">
                <a:moveTo>
                  <a:pt x="344170" y="70739"/>
                </a:moveTo>
                <a:lnTo>
                  <a:pt x="315722" y="70739"/>
                </a:lnTo>
                <a:lnTo>
                  <a:pt x="315722" y="0"/>
                </a:lnTo>
                <a:lnTo>
                  <a:pt x="296926" y="0"/>
                </a:lnTo>
                <a:lnTo>
                  <a:pt x="296926" y="177419"/>
                </a:lnTo>
                <a:lnTo>
                  <a:pt x="315722" y="177419"/>
                </a:lnTo>
                <a:lnTo>
                  <a:pt x="315722" y="86741"/>
                </a:lnTo>
                <a:lnTo>
                  <a:pt x="344170" y="86741"/>
                </a:lnTo>
                <a:lnTo>
                  <a:pt x="344170" y="70739"/>
                </a:lnTo>
                <a:close/>
              </a:path>
              <a:path w="582929" h="201295">
                <a:moveTo>
                  <a:pt x="446532" y="124587"/>
                </a:moveTo>
                <a:lnTo>
                  <a:pt x="418553" y="93002"/>
                </a:lnTo>
                <a:lnTo>
                  <a:pt x="409321" y="49530"/>
                </a:lnTo>
                <a:lnTo>
                  <a:pt x="409321" y="35306"/>
                </a:lnTo>
                <a:lnTo>
                  <a:pt x="439801" y="35306"/>
                </a:lnTo>
                <a:lnTo>
                  <a:pt x="439801" y="20066"/>
                </a:lnTo>
                <a:lnTo>
                  <a:pt x="358648" y="20066"/>
                </a:lnTo>
                <a:lnTo>
                  <a:pt x="358648" y="35306"/>
                </a:lnTo>
                <a:lnTo>
                  <a:pt x="391287" y="35306"/>
                </a:lnTo>
                <a:lnTo>
                  <a:pt x="391287" y="49530"/>
                </a:lnTo>
                <a:lnTo>
                  <a:pt x="384606" y="88036"/>
                </a:lnTo>
                <a:lnTo>
                  <a:pt x="359333" y="124333"/>
                </a:lnTo>
                <a:lnTo>
                  <a:pt x="353314" y="128524"/>
                </a:lnTo>
                <a:lnTo>
                  <a:pt x="364744" y="142621"/>
                </a:lnTo>
                <a:lnTo>
                  <a:pt x="390994" y="113207"/>
                </a:lnTo>
                <a:lnTo>
                  <a:pt x="400558" y="88900"/>
                </a:lnTo>
                <a:lnTo>
                  <a:pt x="403098" y="96862"/>
                </a:lnTo>
                <a:lnTo>
                  <a:pt x="423494" y="129451"/>
                </a:lnTo>
                <a:lnTo>
                  <a:pt x="435229" y="138430"/>
                </a:lnTo>
                <a:lnTo>
                  <a:pt x="446532" y="124587"/>
                </a:lnTo>
                <a:close/>
              </a:path>
              <a:path w="582929" h="201295">
                <a:moveTo>
                  <a:pt x="472059" y="3810"/>
                </a:moveTo>
                <a:lnTo>
                  <a:pt x="454279" y="3810"/>
                </a:lnTo>
                <a:lnTo>
                  <a:pt x="454279" y="62865"/>
                </a:lnTo>
                <a:lnTo>
                  <a:pt x="426720" y="62865"/>
                </a:lnTo>
                <a:lnTo>
                  <a:pt x="426720" y="78232"/>
                </a:lnTo>
                <a:lnTo>
                  <a:pt x="454279" y="78232"/>
                </a:lnTo>
                <a:lnTo>
                  <a:pt x="454279" y="168529"/>
                </a:lnTo>
                <a:lnTo>
                  <a:pt x="472059" y="168529"/>
                </a:lnTo>
                <a:lnTo>
                  <a:pt x="472059" y="3810"/>
                </a:lnTo>
                <a:close/>
              </a:path>
              <a:path w="582929" h="201295">
                <a:moveTo>
                  <a:pt x="508127" y="0"/>
                </a:moveTo>
                <a:lnTo>
                  <a:pt x="490093" y="0"/>
                </a:lnTo>
                <a:lnTo>
                  <a:pt x="490093" y="177419"/>
                </a:lnTo>
                <a:lnTo>
                  <a:pt x="508127" y="177419"/>
                </a:lnTo>
                <a:lnTo>
                  <a:pt x="508127" y="0"/>
                </a:lnTo>
                <a:close/>
              </a:path>
              <a:path w="582929" h="201295">
                <a:moveTo>
                  <a:pt x="582803" y="105918"/>
                </a:moveTo>
                <a:lnTo>
                  <a:pt x="578383" y="66560"/>
                </a:lnTo>
                <a:lnTo>
                  <a:pt x="560158" y="21323"/>
                </a:lnTo>
                <a:lnTo>
                  <a:pt x="553593" y="11176"/>
                </a:lnTo>
                <a:lnTo>
                  <a:pt x="534162" y="11176"/>
                </a:lnTo>
                <a:lnTo>
                  <a:pt x="537552" y="16484"/>
                </a:lnTo>
                <a:lnTo>
                  <a:pt x="540867" y="22504"/>
                </a:lnTo>
                <a:lnTo>
                  <a:pt x="554964" y="61226"/>
                </a:lnTo>
                <a:lnTo>
                  <a:pt x="560832" y="105918"/>
                </a:lnTo>
                <a:lnTo>
                  <a:pt x="560590" y="114947"/>
                </a:lnTo>
                <a:lnTo>
                  <a:pt x="552627" y="159308"/>
                </a:lnTo>
                <a:lnTo>
                  <a:pt x="537552" y="195541"/>
                </a:lnTo>
                <a:lnTo>
                  <a:pt x="534162" y="200914"/>
                </a:lnTo>
                <a:lnTo>
                  <a:pt x="553593" y="200914"/>
                </a:lnTo>
                <a:lnTo>
                  <a:pt x="575056" y="157607"/>
                </a:lnTo>
                <a:lnTo>
                  <a:pt x="582244" y="119659"/>
                </a:lnTo>
                <a:lnTo>
                  <a:pt x="582803" y="10591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1" name="object 11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05702" y="4711827"/>
            <a:ext cx="180975" cy="164337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88657" y="4669663"/>
            <a:ext cx="2258187" cy="224155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9140825" y="4671059"/>
            <a:ext cx="430530" cy="222885"/>
          </a:xfrm>
          <a:custGeom>
            <a:avLst/>
            <a:gdLst/>
            <a:ahLst/>
            <a:cxnLst/>
            <a:rect l="l" t="t" r="r" b="b"/>
            <a:pathLst>
              <a:path w="430529" h="222885">
                <a:moveTo>
                  <a:pt x="430275" y="172973"/>
                </a:moveTo>
                <a:lnTo>
                  <a:pt x="227202" y="172973"/>
                </a:lnTo>
                <a:lnTo>
                  <a:pt x="227202" y="192658"/>
                </a:lnTo>
                <a:lnTo>
                  <a:pt x="430275" y="192658"/>
                </a:lnTo>
                <a:lnTo>
                  <a:pt x="430275" y="172973"/>
                </a:lnTo>
                <a:close/>
              </a:path>
              <a:path w="430529" h="222885">
                <a:moveTo>
                  <a:pt x="327914" y="94487"/>
                </a:moveTo>
                <a:lnTo>
                  <a:pt x="304546" y="94487"/>
                </a:lnTo>
                <a:lnTo>
                  <a:pt x="304546" y="172973"/>
                </a:lnTo>
                <a:lnTo>
                  <a:pt x="327914" y="172973"/>
                </a:lnTo>
                <a:lnTo>
                  <a:pt x="327914" y="94487"/>
                </a:lnTo>
                <a:close/>
              </a:path>
              <a:path w="430529" h="222885">
                <a:moveTo>
                  <a:pt x="407416" y="21462"/>
                </a:moveTo>
                <a:lnTo>
                  <a:pt x="248539" y="21462"/>
                </a:lnTo>
                <a:lnTo>
                  <a:pt x="248539" y="40512"/>
                </a:lnTo>
                <a:lnTo>
                  <a:pt x="383794" y="40512"/>
                </a:lnTo>
                <a:lnTo>
                  <a:pt x="383754" y="57419"/>
                </a:lnTo>
                <a:lnTo>
                  <a:pt x="381676" y="100718"/>
                </a:lnTo>
                <a:lnTo>
                  <a:pt x="375157" y="144652"/>
                </a:lnTo>
                <a:lnTo>
                  <a:pt x="398906" y="147192"/>
                </a:lnTo>
                <a:lnTo>
                  <a:pt x="404875" y="106171"/>
                </a:lnTo>
                <a:lnTo>
                  <a:pt x="407255" y="64791"/>
                </a:lnTo>
                <a:lnTo>
                  <a:pt x="407368" y="57419"/>
                </a:lnTo>
                <a:lnTo>
                  <a:pt x="407416" y="21462"/>
                </a:lnTo>
                <a:close/>
              </a:path>
              <a:path w="430529" h="222885">
                <a:moveTo>
                  <a:pt x="149098" y="4825"/>
                </a:moveTo>
                <a:lnTo>
                  <a:pt x="126746" y="4825"/>
                </a:lnTo>
                <a:lnTo>
                  <a:pt x="126746" y="78866"/>
                </a:lnTo>
                <a:lnTo>
                  <a:pt x="92201" y="78866"/>
                </a:lnTo>
                <a:lnTo>
                  <a:pt x="92201" y="98170"/>
                </a:lnTo>
                <a:lnTo>
                  <a:pt x="126746" y="98170"/>
                </a:lnTo>
                <a:lnTo>
                  <a:pt x="126746" y="211581"/>
                </a:lnTo>
                <a:lnTo>
                  <a:pt x="149098" y="211581"/>
                </a:lnTo>
                <a:lnTo>
                  <a:pt x="149098" y="4825"/>
                </a:lnTo>
                <a:close/>
              </a:path>
              <a:path w="430529" h="222885">
                <a:moveTo>
                  <a:pt x="70357" y="44322"/>
                </a:moveTo>
                <a:lnTo>
                  <a:pt x="47625" y="44322"/>
                </a:lnTo>
                <a:lnTo>
                  <a:pt x="47625" y="62229"/>
                </a:lnTo>
                <a:lnTo>
                  <a:pt x="47291" y="72108"/>
                </a:lnTo>
                <a:lnTo>
                  <a:pt x="39292" y="110529"/>
                </a:lnTo>
                <a:lnTo>
                  <a:pt x="14493" y="150066"/>
                </a:lnTo>
                <a:lnTo>
                  <a:pt x="0" y="161289"/>
                </a:lnTo>
                <a:lnTo>
                  <a:pt x="14350" y="178942"/>
                </a:lnTo>
                <a:lnTo>
                  <a:pt x="42036" y="151129"/>
                </a:lnTo>
                <a:lnTo>
                  <a:pt x="59308" y="111632"/>
                </a:lnTo>
                <a:lnTo>
                  <a:pt x="79759" y="111632"/>
                </a:lnTo>
                <a:lnTo>
                  <a:pt x="70615" y="71705"/>
                </a:lnTo>
                <a:lnTo>
                  <a:pt x="70357" y="62229"/>
                </a:lnTo>
                <a:lnTo>
                  <a:pt x="70357" y="44322"/>
                </a:lnTo>
                <a:close/>
              </a:path>
              <a:path w="430529" h="222885">
                <a:moveTo>
                  <a:pt x="79759" y="111632"/>
                </a:moveTo>
                <a:lnTo>
                  <a:pt x="59308" y="111632"/>
                </a:lnTo>
                <a:lnTo>
                  <a:pt x="62497" y="121560"/>
                </a:lnTo>
                <a:lnTo>
                  <a:pt x="81760" y="155698"/>
                </a:lnTo>
                <a:lnTo>
                  <a:pt x="102870" y="173735"/>
                </a:lnTo>
                <a:lnTo>
                  <a:pt x="116967" y="156337"/>
                </a:lnTo>
                <a:lnTo>
                  <a:pt x="109487" y="151407"/>
                </a:lnTo>
                <a:lnTo>
                  <a:pt x="102663" y="145764"/>
                </a:lnTo>
                <a:lnTo>
                  <a:pt x="96482" y="139406"/>
                </a:lnTo>
                <a:lnTo>
                  <a:pt x="90931" y="132333"/>
                </a:lnTo>
                <a:lnTo>
                  <a:pt x="86100" y="124712"/>
                </a:lnTo>
                <a:lnTo>
                  <a:pt x="81899" y="116697"/>
                </a:lnTo>
                <a:lnTo>
                  <a:pt x="79759" y="111632"/>
                </a:lnTo>
                <a:close/>
              </a:path>
              <a:path w="430529" h="222885">
                <a:moveTo>
                  <a:pt x="108584" y="25145"/>
                </a:moveTo>
                <a:lnTo>
                  <a:pt x="6730" y="25145"/>
                </a:lnTo>
                <a:lnTo>
                  <a:pt x="6730" y="44322"/>
                </a:lnTo>
                <a:lnTo>
                  <a:pt x="108584" y="44322"/>
                </a:lnTo>
                <a:lnTo>
                  <a:pt x="108584" y="25145"/>
                </a:lnTo>
                <a:close/>
              </a:path>
              <a:path w="430529" h="222885">
                <a:moveTo>
                  <a:pt x="194309" y="0"/>
                </a:moveTo>
                <a:lnTo>
                  <a:pt x="171703" y="0"/>
                </a:lnTo>
                <a:lnTo>
                  <a:pt x="171703" y="222757"/>
                </a:lnTo>
                <a:lnTo>
                  <a:pt x="194309" y="222757"/>
                </a:lnTo>
                <a:lnTo>
                  <a:pt x="1943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53351" y="4201745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80300" y="4126484"/>
            <a:ext cx="354965" cy="147320"/>
          </a:xfrm>
          <a:custGeom>
            <a:avLst/>
            <a:gdLst/>
            <a:ahLst/>
            <a:cxnLst/>
            <a:rect l="l" t="t" r="r" b="b"/>
            <a:pathLst>
              <a:path w="354965" h="147320">
                <a:moveTo>
                  <a:pt x="160439" y="0"/>
                </a:moveTo>
                <a:lnTo>
                  <a:pt x="128765" y="16510"/>
                </a:lnTo>
                <a:lnTo>
                  <a:pt x="125780" y="21590"/>
                </a:lnTo>
                <a:lnTo>
                  <a:pt x="124256" y="27432"/>
                </a:lnTo>
                <a:lnTo>
                  <a:pt x="124307" y="40386"/>
                </a:lnTo>
                <a:lnTo>
                  <a:pt x="125806" y="46355"/>
                </a:lnTo>
                <a:lnTo>
                  <a:pt x="128727" y="51689"/>
                </a:lnTo>
                <a:lnTo>
                  <a:pt x="131635" y="57150"/>
                </a:lnTo>
                <a:lnTo>
                  <a:pt x="135407" y="62611"/>
                </a:lnTo>
                <a:lnTo>
                  <a:pt x="140055" y="67945"/>
                </a:lnTo>
                <a:lnTo>
                  <a:pt x="134111" y="72090"/>
                </a:lnTo>
                <a:lnTo>
                  <a:pt x="112382" y="114681"/>
                </a:lnTo>
                <a:lnTo>
                  <a:pt x="114274" y="121539"/>
                </a:lnTo>
                <a:lnTo>
                  <a:pt x="149250" y="146812"/>
                </a:lnTo>
                <a:lnTo>
                  <a:pt x="158851" y="146939"/>
                </a:lnTo>
                <a:lnTo>
                  <a:pt x="165506" y="146939"/>
                </a:lnTo>
                <a:lnTo>
                  <a:pt x="172097" y="145796"/>
                </a:lnTo>
                <a:lnTo>
                  <a:pt x="185153" y="141478"/>
                </a:lnTo>
                <a:lnTo>
                  <a:pt x="190906" y="138049"/>
                </a:lnTo>
                <a:lnTo>
                  <a:pt x="195872" y="133477"/>
                </a:lnTo>
                <a:lnTo>
                  <a:pt x="219818" y="133477"/>
                </a:lnTo>
                <a:lnTo>
                  <a:pt x="216122" y="129032"/>
                </a:lnTo>
                <a:lnTo>
                  <a:pt x="153885" y="129032"/>
                </a:lnTo>
                <a:lnTo>
                  <a:pt x="149390" y="128016"/>
                </a:lnTo>
                <a:lnTo>
                  <a:pt x="145567" y="125857"/>
                </a:lnTo>
                <a:lnTo>
                  <a:pt x="141757" y="123825"/>
                </a:lnTo>
                <a:lnTo>
                  <a:pt x="138811" y="121158"/>
                </a:lnTo>
                <a:lnTo>
                  <a:pt x="134607" y="114300"/>
                </a:lnTo>
                <a:lnTo>
                  <a:pt x="133553" y="110490"/>
                </a:lnTo>
                <a:lnTo>
                  <a:pt x="133438" y="104013"/>
                </a:lnTo>
                <a:lnTo>
                  <a:pt x="134493" y="100838"/>
                </a:lnTo>
                <a:lnTo>
                  <a:pt x="136715" y="96901"/>
                </a:lnTo>
                <a:lnTo>
                  <a:pt x="138925" y="93091"/>
                </a:lnTo>
                <a:lnTo>
                  <a:pt x="142811" y="89027"/>
                </a:lnTo>
                <a:lnTo>
                  <a:pt x="151930" y="81915"/>
                </a:lnTo>
                <a:lnTo>
                  <a:pt x="176559" y="81915"/>
                </a:lnTo>
                <a:lnTo>
                  <a:pt x="167170" y="70739"/>
                </a:lnTo>
                <a:lnTo>
                  <a:pt x="183057" y="59309"/>
                </a:lnTo>
                <a:lnTo>
                  <a:pt x="185381" y="56896"/>
                </a:lnTo>
                <a:lnTo>
                  <a:pt x="155689" y="56896"/>
                </a:lnTo>
                <a:lnTo>
                  <a:pt x="152349" y="52832"/>
                </a:lnTo>
                <a:lnTo>
                  <a:pt x="149580" y="49022"/>
                </a:lnTo>
                <a:lnTo>
                  <a:pt x="147396" y="45212"/>
                </a:lnTo>
                <a:lnTo>
                  <a:pt x="145224" y="41529"/>
                </a:lnTo>
                <a:lnTo>
                  <a:pt x="144172" y="38100"/>
                </a:lnTo>
                <a:lnTo>
                  <a:pt x="144056" y="36068"/>
                </a:lnTo>
                <a:lnTo>
                  <a:pt x="144065" y="31369"/>
                </a:lnTo>
                <a:lnTo>
                  <a:pt x="157518" y="17653"/>
                </a:lnTo>
                <a:lnTo>
                  <a:pt x="192910" y="17653"/>
                </a:lnTo>
                <a:lnTo>
                  <a:pt x="188912" y="11049"/>
                </a:lnTo>
                <a:lnTo>
                  <a:pt x="184835" y="7239"/>
                </a:lnTo>
                <a:lnTo>
                  <a:pt x="179527" y="4445"/>
                </a:lnTo>
                <a:lnTo>
                  <a:pt x="174218" y="1524"/>
                </a:lnTo>
                <a:lnTo>
                  <a:pt x="167855" y="127"/>
                </a:lnTo>
                <a:lnTo>
                  <a:pt x="160439" y="0"/>
                </a:lnTo>
                <a:close/>
              </a:path>
              <a:path w="354965" h="147320">
                <a:moveTo>
                  <a:pt x="219818" y="133477"/>
                </a:moveTo>
                <a:lnTo>
                  <a:pt x="195872" y="133477"/>
                </a:lnTo>
                <a:lnTo>
                  <a:pt x="205574" y="144907"/>
                </a:lnTo>
                <a:lnTo>
                  <a:pt x="229323" y="144907"/>
                </a:lnTo>
                <a:lnTo>
                  <a:pt x="219818" y="133477"/>
                </a:lnTo>
                <a:close/>
              </a:path>
              <a:path w="354965" h="147320">
                <a:moveTo>
                  <a:pt x="176559" y="81915"/>
                </a:moveTo>
                <a:lnTo>
                  <a:pt x="151930" y="81915"/>
                </a:lnTo>
                <a:lnTo>
                  <a:pt x="183997" y="119634"/>
                </a:lnTo>
                <a:lnTo>
                  <a:pt x="180301" y="122682"/>
                </a:lnTo>
                <a:lnTo>
                  <a:pt x="176314" y="124968"/>
                </a:lnTo>
                <a:lnTo>
                  <a:pt x="167779" y="128270"/>
                </a:lnTo>
                <a:lnTo>
                  <a:pt x="163449" y="129032"/>
                </a:lnTo>
                <a:lnTo>
                  <a:pt x="216122" y="129032"/>
                </a:lnTo>
                <a:lnTo>
                  <a:pt x="208940" y="120396"/>
                </a:lnTo>
                <a:lnTo>
                  <a:pt x="212115" y="116459"/>
                </a:lnTo>
                <a:lnTo>
                  <a:pt x="214858" y="111125"/>
                </a:lnTo>
                <a:lnTo>
                  <a:pt x="217042" y="104902"/>
                </a:lnTo>
                <a:lnTo>
                  <a:pt x="195872" y="104902"/>
                </a:lnTo>
                <a:lnTo>
                  <a:pt x="176559" y="81915"/>
                </a:lnTo>
                <a:close/>
              </a:path>
              <a:path w="354965" h="147320">
                <a:moveTo>
                  <a:pt x="220814" y="79756"/>
                </a:moveTo>
                <a:lnTo>
                  <a:pt x="201815" y="79756"/>
                </a:lnTo>
                <a:lnTo>
                  <a:pt x="201716" y="85217"/>
                </a:lnTo>
                <a:lnTo>
                  <a:pt x="201256" y="89154"/>
                </a:lnTo>
                <a:lnTo>
                  <a:pt x="199174" y="97536"/>
                </a:lnTo>
                <a:lnTo>
                  <a:pt x="197726" y="101473"/>
                </a:lnTo>
                <a:lnTo>
                  <a:pt x="195872" y="104902"/>
                </a:lnTo>
                <a:lnTo>
                  <a:pt x="217042" y="104902"/>
                </a:lnTo>
                <a:lnTo>
                  <a:pt x="219494" y="97917"/>
                </a:lnTo>
                <a:lnTo>
                  <a:pt x="220700" y="89662"/>
                </a:lnTo>
                <a:lnTo>
                  <a:pt x="220814" y="79756"/>
                </a:lnTo>
                <a:close/>
              </a:path>
              <a:path w="354965" h="147320">
                <a:moveTo>
                  <a:pt x="192910" y="17653"/>
                </a:moveTo>
                <a:lnTo>
                  <a:pt x="164084" y="17653"/>
                </a:lnTo>
                <a:lnTo>
                  <a:pt x="166916" y="18415"/>
                </a:lnTo>
                <a:lnTo>
                  <a:pt x="171704" y="21209"/>
                </a:lnTo>
                <a:lnTo>
                  <a:pt x="173558" y="23114"/>
                </a:lnTo>
                <a:lnTo>
                  <a:pt x="176187" y="27432"/>
                </a:lnTo>
                <a:lnTo>
                  <a:pt x="176847" y="29591"/>
                </a:lnTo>
                <a:lnTo>
                  <a:pt x="176834" y="36068"/>
                </a:lnTo>
                <a:lnTo>
                  <a:pt x="175717" y="39624"/>
                </a:lnTo>
                <a:lnTo>
                  <a:pt x="171335" y="45466"/>
                </a:lnTo>
                <a:lnTo>
                  <a:pt x="168300" y="48260"/>
                </a:lnTo>
                <a:lnTo>
                  <a:pt x="164401" y="50673"/>
                </a:lnTo>
                <a:lnTo>
                  <a:pt x="155689" y="56896"/>
                </a:lnTo>
                <a:lnTo>
                  <a:pt x="185381" y="56896"/>
                </a:lnTo>
                <a:lnTo>
                  <a:pt x="187706" y="54483"/>
                </a:lnTo>
                <a:lnTo>
                  <a:pt x="194335" y="44069"/>
                </a:lnTo>
                <a:lnTo>
                  <a:pt x="196024" y="38100"/>
                </a:lnTo>
                <a:lnTo>
                  <a:pt x="196037" y="25654"/>
                </a:lnTo>
                <a:lnTo>
                  <a:pt x="194602" y="20447"/>
                </a:lnTo>
                <a:lnTo>
                  <a:pt x="192910" y="17653"/>
                </a:lnTo>
                <a:close/>
              </a:path>
              <a:path w="354965" h="147320">
                <a:moveTo>
                  <a:pt x="287172" y="1651"/>
                </a:moveTo>
                <a:lnTo>
                  <a:pt x="239268" y="1651"/>
                </a:lnTo>
                <a:lnTo>
                  <a:pt x="239268" y="144907"/>
                </a:lnTo>
                <a:lnTo>
                  <a:pt x="285788" y="144907"/>
                </a:lnTo>
                <a:lnTo>
                  <a:pt x="296302" y="144361"/>
                </a:lnTo>
                <a:lnTo>
                  <a:pt x="336384" y="125984"/>
                </a:lnTo>
                <a:lnTo>
                  <a:pt x="261048" y="125984"/>
                </a:lnTo>
                <a:lnTo>
                  <a:pt x="261048" y="20574"/>
                </a:lnTo>
                <a:lnTo>
                  <a:pt x="336667" y="20574"/>
                </a:lnTo>
                <a:lnTo>
                  <a:pt x="330504" y="14974"/>
                </a:lnTo>
                <a:lnTo>
                  <a:pt x="323354" y="10287"/>
                </a:lnTo>
                <a:lnTo>
                  <a:pt x="315449" y="6526"/>
                </a:lnTo>
                <a:lnTo>
                  <a:pt x="306782" y="3825"/>
                </a:lnTo>
                <a:lnTo>
                  <a:pt x="297356" y="2196"/>
                </a:lnTo>
                <a:lnTo>
                  <a:pt x="287172" y="1651"/>
                </a:lnTo>
                <a:close/>
              </a:path>
              <a:path w="354965" h="147320">
                <a:moveTo>
                  <a:pt x="336667" y="20574"/>
                </a:moveTo>
                <a:lnTo>
                  <a:pt x="285788" y="20574"/>
                </a:lnTo>
                <a:lnTo>
                  <a:pt x="296774" y="21500"/>
                </a:lnTo>
                <a:lnTo>
                  <a:pt x="306339" y="24082"/>
                </a:lnTo>
                <a:lnTo>
                  <a:pt x="332375" y="61094"/>
                </a:lnTo>
                <a:lnTo>
                  <a:pt x="333133" y="73025"/>
                </a:lnTo>
                <a:lnTo>
                  <a:pt x="332373" y="85048"/>
                </a:lnTo>
                <a:lnTo>
                  <a:pt x="305889" y="122443"/>
                </a:lnTo>
                <a:lnTo>
                  <a:pt x="284594" y="125984"/>
                </a:lnTo>
                <a:lnTo>
                  <a:pt x="336384" y="125984"/>
                </a:lnTo>
                <a:lnTo>
                  <a:pt x="354148" y="83861"/>
                </a:lnTo>
                <a:lnTo>
                  <a:pt x="354723" y="73025"/>
                </a:lnTo>
                <a:lnTo>
                  <a:pt x="354150" y="62265"/>
                </a:lnTo>
                <a:lnTo>
                  <a:pt x="336737" y="20637"/>
                </a:lnTo>
                <a:close/>
              </a:path>
              <a:path w="354965" h="147320">
                <a:moveTo>
                  <a:pt x="51066" y="1651"/>
                </a:moveTo>
                <a:lnTo>
                  <a:pt x="0" y="1651"/>
                </a:lnTo>
                <a:lnTo>
                  <a:pt x="0" y="144907"/>
                </a:lnTo>
                <a:lnTo>
                  <a:pt x="21780" y="144907"/>
                </a:lnTo>
                <a:lnTo>
                  <a:pt x="21780" y="90932"/>
                </a:lnTo>
                <a:lnTo>
                  <a:pt x="76843" y="90932"/>
                </a:lnTo>
                <a:lnTo>
                  <a:pt x="74625" y="86868"/>
                </a:lnTo>
                <a:lnTo>
                  <a:pt x="83337" y="83693"/>
                </a:lnTo>
                <a:lnTo>
                  <a:pt x="89865" y="78486"/>
                </a:lnTo>
                <a:lnTo>
                  <a:pt x="93825" y="72136"/>
                </a:lnTo>
                <a:lnTo>
                  <a:pt x="21780" y="72136"/>
                </a:lnTo>
                <a:lnTo>
                  <a:pt x="21780" y="20193"/>
                </a:lnTo>
                <a:lnTo>
                  <a:pt x="93606" y="20193"/>
                </a:lnTo>
                <a:lnTo>
                  <a:pt x="91605" y="16510"/>
                </a:lnTo>
                <a:lnTo>
                  <a:pt x="59031" y="2008"/>
                </a:lnTo>
                <a:lnTo>
                  <a:pt x="51066" y="1651"/>
                </a:lnTo>
                <a:close/>
              </a:path>
              <a:path w="354965" h="147320">
                <a:moveTo>
                  <a:pt x="76843" y="90932"/>
                </a:moveTo>
                <a:lnTo>
                  <a:pt x="52451" y="90932"/>
                </a:lnTo>
                <a:lnTo>
                  <a:pt x="81559" y="144907"/>
                </a:lnTo>
                <a:lnTo>
                  <a:pt x="106299" y="144907"/>
                </a:lnTo>
                <a:lnTo>
                  <a:pt x="76843" y="90932"/>
                </a:lnTo>
                <a:close/>
              </a:path>
              <a:path w="354965" h="147320">
                <a:moveTo>
                  <a:pt x="93606" y="20193"/>
                </a:moveTo>
                <a:lnTo>
                  <a:pt x="48895" y="20193"/>
                </a:lnTo>
                <a:lnTo>
                  <a:pt x="59410" y="20320"/>
                </a:lnTo>
                <a:lnTo>
                  <a:pt x="67030" y="22606"/>
                </a:lnTo>
                <a:lnTo>
                  <a:pt x="71780" y="27305"/>
                </a:lnTo>
                <a:lnTo>
                  <a:pt x="76530" y="31877"/>
                </a:lnTo>
                <a:lnTo>
                  <a:pt x="78854" y="38354"/>
                </a:lnTo>
                <a:lnTo>
                  <a:pt x="78854" y="54737"/>
                </a:lnTo>
                <a:lnTo>
                  <a:pt x="76530" y="60960"/>
                </a:lnTo>
                <a:lnTo>
                  <a:pt x="67030" y="69850"/>
                </a:lnTo>
                <a:lnTo>
                  <a:pt x="59410" y="72009"/>
                </a:lnTo>
                <a:lnTo>
                  <a:pt x="48895" y="72136"/>
                </a:lnTo>
                <a:lnTo>
                  <a:pt x="93825" y="72136"/>
                </a:lnTo>
                <a:lnTo>
                  <a:pt x="100761" y="37719"/>
                </a:lnTo>
                <a:lnTo>
                  <a:pt x="98920" y="29972"/>
                </a:lnTo>
                <a:lnTo>
                  <a:pt x="93606" y="2019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object 11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90378" y="4110101"/>
            <a:ext cx="2316624" cy="178562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3772661" y="4110863"/>
            <a:ext cx="318770" cy="177800"/>
          </a:xfrm>
          <a:custGeom>
            <a:avLst/>
            <a:gdLst/>
            <a:ahLst/>
            <a:cxnLst/>
            <a:rect l="l" t="t" r="r" b="b"/>
            <a:pathLst>
              <a:path w="318770" h="177800">
                <a:moveTo>
                  <a:pt x="258317" y="110489"/>
                </a:moveTo>
                <a:lnTo>
                  <a:pt x="217170" y="117093"/>
                </a:lnTo>
                <a:lnTo>
                  <a:pt x="198247" y="136779"/>
                </a:lnTo>
                <a:lnTo>
                  <a:pt x="198247" y="151003"/>
                </a:lnTo>
                <a:lnTo>
                  <a:pt x="233207" y="175043"/>
                </a:lnTo>
                <a:lnTo>
                  <a:pt x="258317" y="177419"/>
                </a:lnTo>
                <a:lnTo>
                  <a:pt x="267319" y="177087"/>
                </a:lnTo>
                <a:lnTo>
                  <a:pt x="306197" y="166878"/>
                </a:lnTo>
                <a:lnTo>
                  <a:pt x="310404" y="162560"/>
                </a:lnTo>
                <a:lnTo>
                  <a:pt x="258317" y="162560"/>
                </a:lnTo>
                <a:lnTo>
                  <a:pt x="249054" y="162270"/>
                </a:lnTo>
                <a:lnTo>
                  <a:pt x="217042" y="149860"/>
                </a:lnTo>
                <a:lnTo>
                  <a:pt x="217042" y="137794"/>
                </a:lnTo>
                <a:lnTo>
                  <a:pt x="258317" y="125094"/>
                </a:lnTo>
                <a:lnTo>
                  <a:pt x="310280" y="125094"/>
                </a:lnTo>
                <a:lnTo>
                  <a:pt x="306197" y="120904"/>
                </a:lnTo>
                <a:lnTo>
                  <a:pt x="267319" y="110730"/>
                </a:lnTo>
                <a:lnTo>
                  <a:pt x="258317" y="110489"/>
                </a:lnTo>
                <a:close/>
              </a:path>
              <a:path w="318770" h="177800">
                <a:moveTo>
                  <a:pt x="310280" y="125094"/>
                </a:moveTo>
                <a:lnTo>
                  <a:pt x="258317" y="125094"/>
                </a:lnTo>
                <a:lnTo>
                  <a:pt x="267561" y="125404"/>
                </a:lnTo>
                <a:lnTo>
                  <a:pt x="275685" y="126333"/>
                </a:lnTo>
                <a:lnTo>
                  <a:pt x="282713" y="127881"/>
                </a:lnTo>
                <a:lnTo>
                  <a:pt x="288671" y="130048"/>
                </a:lnTo>
                <a:lnTo>
                  <a:pt x="295910" y="133223"/>
                </a:lnTo>
                <a:lnTo>
                  <a:pt x="299592" y="137794"/>
                </a:lnTo>
                <a:lnTo>
                  <a:pt x="299592" y="149860"/>
                </a:lnTo>
                <a:lnTo>
                  <a:pt x="258317" y="162560"/>
                </a:lnTo>
                <a:lnTo>
                  <a:pt x="310404" y="162560"/>
                </a:lnTo>
                <a:lnTo>
                  <a:pt x="315722" y="156972"/>
                </a:lnTo>
                <a:lnTo>
                  <a:pt x="318262" y="151003"/>
                </a:lnTo>
                <a:lnTo>
                  <a:pt x="318262" y="136779"/>
                </a:lnTo>
                <a:lnTo>
                  <a:pt x="315722" y="130810"/>
                </a:lnTo>
                <a:lnTo>
                  <a:pt x="310280" y="125094"/>
                </a:lnTo>
                <a:close/>
              </a:path>
              <a:path w="318770" h="177800">
                <a:moveTo>
                  <a:pt x="77215" y="22606"/>
                </a:moveTo>
                <a:lnTo>
                  <a:pt x="7620" y="22606"/>
                </a:lnTo>
                <a:lnTo>
                  <a:pt x="7620" y="37973"/>
                </a:lnTo>
                <a:lnTo>
                  <a:pt x="59054" y="37973"/>
                </a:lnTo>
                <a:lnTo>
                  <a:pt x="58003" y="46954"/>
                </a:lnTo>
                <a:lnTo>
                  <a:pt x="43180" y="87566"/>
                </a:lnTo>
                <a:lnTo>
                  <a:pt x="9378" y="120981"/>
                </a:lnTo>
                <a:lnTo>
                  <a:pt x="0" y="126745"/>
                </a:lnTo>
                <a:lnTo>
                  <a:pt x="10922" y="139700"/>
                </a:lnTo>
                <a:lnTo>
                  <a:pt x="42640" y="115964"/>
                </a:lnTo>
                <a:lnTo>
                  <a:pt x="67673" y="77789"/>
                </a:lnTo>
                <a:lnTo>
                  <a:pt x="76908" y="34180"/>
                </a:lnTo>
                <a:lnTo>
                  <a:pt x="77215" y="22606"/>
                </a:lnTo>
                <a:close/>
              </a:path>
              <a:path w="318770" h="177800">
                <a:moveTo>
                  <a:pt x="317626" y="0"/>
                </a:moveTo>
                <a:lnTo>
                  <a:pt x="298830" y="0"/>
                </a:lnTo>
                <a:lnTo>
                  <a:pt x="298830" y="45085"/>
                </a:lnTo>
                <a:lnTo>
                  <a:pt x="265811" y="45085"/>
                </a:lnTo>
                <a:lnTo>
                  <a:pt x="265811" y="60579"/>
                </a:lnTo>
                <a:lnTo>
                  <a:pt x="298830" y="60579"/>
                </a:lnTo>
                <a:lnTo>
                  <a:pt x="298830" y="105537"/>
                </a:lnTo>
                <a:lnTo>
                  <a:pt x="317626" y="105537"/>
                </a:lnTo>
                <a:lnTo>
                  <a:pt x="317626" y="0"/>
                </a:lnTo>
                <a:close/>
              </a:path>
              <a:path w="318770" h="177800">
                <a:moveTo>
                  <a:pt x="233299" y="27559"/>
                </a:moveTo>
                <a:lnTo>
                  <a:pt x="214122" y="27559"/>
                </a:lnTo>
                <a:lnTo>
                  <a:pt x="214122" y="39750"/>
                </a:lnTo>
                <a:lnTo>
                  <a:pt x="212343" y="47751"/>
                </a:lnTo>
                <a:lnTo>
                  <a:pt x="188354" y="79908"/>
                </a:lnTo>
                <a:lnTo>
                  <a:pt x="169799" y="89535"/>
                </a:lnTo>
                <a:lnTo>
                  <a:pt x="179704" y="104520"/>
                </a:lnTo>
                <a:lnTo>
                  <a:pt x="212298" y="81444"/>
                </a:lnTo>
                <a:lnTo>
                  <a:pt x="224282" y="60960"/>
                </a:lnTo>
                <a:lnTo>
                  <a:pt x="242610" y="60960"/>
                </a:lnTo>
                <a:lnTo>
                  <a:pt x="241935" y="60070"/>
                </a:lnTo>
                <a:lnTo>
                  <a:pt x="238505" y="53212"/>
                </a:lnTo>
                <a:lnTo>
                  <a:pt x="235076" y="46228"/>
                </a:lnTo>
                <a:lnTo>
                  <a:pt x="233425" y="38862"/>
                </a:lnTo>
                <a:lnTo>
                  <a:pt x="233299" y="27559"/>
                </a:lnTo>
                <a:close/>
              </a:path>
              <a:path w="318770" h="177800">
                <a:moveTo>
                  <a:pt x="242610" y="60960"/>
                </a:moveTo>
                <a:lnTo>
                  <a:pt x="224282" y="60960"/>
                </a:lnTo>
                <a:lnTo>
                  <a:pt x="227449" y="67413"/>
                </a:lnTo>
                <a:lnTo>
                  <a:pt x="259203" y="96613"/>
                </a:lnTo>
                <a:lnTo>
                  <a:pt x="266446" y="99568"/>
                </a:lnTo>
                <a:lnTo>
                  <a:pt x="276098" y="84709"/>
                </a:lnTo>
                <a:lnTo>
                  <a:pt x="269648" y="82186"/>
                </a:lnTo>
                <a:lnTo>
                  <a:pt x="263651" y="79200"/>
                </a:lnTo>
                <a:lnTo>
                  <a:pt x="258041" y="75692"/>
                </a:lnTo>
                <a:lnTo>
                  <a:pt x="253111" y="71881"/>
                </a:lnTo>
                <a:lnTo>
                  <a:pt x="246761" y="66420"/>
                </a:lnTo>
                <a:lnTo>
                  <a:pt x="242610" y="60960"/>
                </a:lnTo>
                <a:close/>
              </a:path>
              <a:path w="318770" h="177800">
                <a:moveTo>
                  <a:pt x="271399" y="12318"/>
                </a:moveTo>
                <a:lnTo>
                  <a:pt x="175767" y="12318"/>
                </a:lnTo>
                <a:lnTo>
                  <a:pt x="175767" y="27559"/>
                </a:lnTo>
                <a:lnTo>
                  <a:pt x="271399" y="27559"/>
                </a:lnTo>
                <a:lnTo>
                  <a:pt x="271399" y="12318"/>
                </a:lnTo>
                <a:close/>
              </a:path>
              <a:path w="318770" h="177800">
                <a:moveTo>
                  <a:pt x="152400" y="85343"/>
                </a:moveTo>
                <a:lnTo>
                  <a:pt x="134492" y="85343"/>
                </a:lnTo>
                <a:lnTo>
                  <a:pt x="134492" y="177419"/>
                </a:lnTo>
                <a:lnTo>
                  <a:pt x="152400" y="177419"/>
                </a:lnTo>
                <a:lnTo>
                  <a:pt x="152400" y="85343"/>
                </a:lnTo>
                <a:close/>
              </a:path>
              <a:path w="318770" h="177800">
                <a:moveTo>
                  <a:pt x="112522" y="4825"/>
                </a:moveTo>
                <a:lnTo>
                  <a:pt x="94868" y="4825"/>
                </a:lnTo>
                <a:lnTo>
                  <a:pt x="94868" y="168910"/>
                </a:lnTo>
                <a:lnTo>
                  <a:pt x="112522" y="168910"/>
                </a:lnTo>
                <a:lnTo>
                  <a:pt x="112522" y="85343"/>
                </a:lnTo>
                <a:lnTo>
                  <a:pt x="152400" y="85343"/>
                </a:lnTo>
                <a:lnTo>
                  <a:pt x="152400" y="70104"/>
                </a:lnTo>
                <a:lnTo>
                  <a:pt x="112522" y="70104"/>
                </a:lnTo>
                <a:lnTo>
                  <a:pt x="112522" y="4825"/>
                </a:lnTo>
                <a:close/>
              </a:path>
              <a:path w="318770" h="177800">
                <a:moveTo>
                  <a:pt x="152400" y="0"/>
                </a:moveTo>
                <a:lnTo>
                  <a:pt x="134492" y="0"/>
                </a:lnTo>
                <a:lnTo>
                  <a:pt x="134492" y="70104"/>
                </a:lnTo>
                <a:lnTo>
                  <a:pt x="152400" y="70104"/>
                </a:lnTo>
                <a:lnTo>
                  <a:pt x="152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55566" y="4111116"/>
            <a:ext cx="332105" cy="173355"/>
          </a:xfrm>
          <a:custGeom>
            <a:avLst/>
            <a:gdLst/>
            <a:ahLst/>
            <a:cxnLst/>
            <a:rect l="l" t="t" r="r" b="b"/>
            <a:pathLst>
              <a:path w="332104" h="173354">
                <a:moveTo>
                  <a:pt x="43942" y="123697"/>
                </a:moveTo>
                <a:lnTo>
                  <a:pt x="25146" y="123697"/>
                </a:lnTo>
                <a:lnTo>
                  <a:pt x="25146" y="173354"/>
                </a:lnTo>
                <a:lnTo>
                  <a:pt x="146177" y="173354"/>
                </a:lnTo>
                <a:lnTo>
                  <a:pt x="146177" y="157860"/>
                </a:lnTo>
                <a:lnTo>
                  <a:pt x="43942" y="157860"/>
                </a:lnTo>
                <a:lnTo>
                  <a:pt x="43942" y="123697"/>
                </a:lnTo>
                <a:close/>
              </a:path>
              <a:path w="332104" h="173354">
                <a:moveTo>
                  <a:pt x="139827" y="0"/>
                </a:moveTo>
                <a:lnTo>
                  <a:pt x="121031" y="0"/>
                </a:lnTo>
                <a:lnTo>
                  <a:pt x="121031" y="135508"/>
                </a:lnTo>
                <a:lnTo>
                  <a:pt x="139827" y="135508"/>
                </a:lnTo>
                <a:lnTo>
                  <a:pt x="139827" y="74421"/>
                </a:lnTo>
                <a:lnTo>
                  <a:pt x="165100" y="74421"/>
                </a:lnTo>
                <a:lnTo>
                  <a:pt x="165100" y="58546"/>
                </a:lnTo>
                <a:lnTo>
                  <a:pt x="139827" y="58546"/>
                </a:lnTo>
                <a:lnTo>
                  <a:pt x="139827" y="0"/>
                </a:lnTo>
                <a:close/>
              </a:path>
              <a:path w="332104" h="173354">
                <a:moveTo>
                  <a:pt x="54102" y="7619"/>
                </a:moveTo>
                <a:lnTo>
                  <a:pt x="15494" y="24510"/>
                </a:lnTo>
                <a:lnTo>
                  <a:pt x="9906" y="35940"/>
                </a:lnTo>
                <a:lnTo>
                  <a:pt x="10033" y="52323"/>
                </a:lnTo>
                <a:lnTo>
                  <a:pt x="45212" y="77723"/>
                </a:lnTo>
                <a:lnTo>
                  <a:pt x="45212" y="94233"/>
                </a:lnTo>
                <a:lnTo>
                  <a:pt x="36957" y="94487"/>
                </a:lnTo>
                <a:lnTo>
                  <a:pt x="13843" y="94868"/>
                </a:lnTo>
                <a:lnTo>
                  <a:pt x="16" y="94868"/>
                </a:lnTo>
                <a:lnTo>
                  <a:pt x="2032" y="109981"/>
                </a:lnTo>
                <a:lnTo>
                  <a:pt x="44902" y="109319"/>
                </a:lnTo>
                <a:lnTo>
                  <a:pt x="83002" y="106689"/>
                </a:lnTo>
                <a:lnTo>
                  <a:pt x="111506" y="102742"/>
                </a:lnTo>
                <a:lnTo>
                  <a:pt x="110718" y="94868"/>
                </a:lnTo>
                <a:lnTo>
                  <a:pt x="6731" y="94868"/>
                </a:lnTo>
                <a:lnTo>
                  <a:pt x="0" y="94741"/>
                </a:lnTo>
                <a:lnTo>
                  <a:pt x="110705" y="94741"/>
                </a:lnTo>
                <a:lnTo>
                  <a:pt x="110553" y="93217"/>
                </a:lnTo>
                <a:lnTo>
                  <a:pt x="64008" y="93217"/>
                </a:lnTo>
                <a:lnTo>
                  <a:pt x="64008" y="77596"/>
                </a:lnTo>
                <a:lnTo>
                  <a:pt x="90932" y="63880"/>
                </a:lnTo>
                <a:lnTo>
                  <a:pt x="54102" y="63880"/>
                </a:lnTo>
                <a:lnTo>
                  <a:pt x="46100" y="63753"/>
                </a:lnTo>
                <a:lnTo>
                  <a:pt x="39750" y="61848"/>
                </a:lnTo>
                <a:lnTo>
                  <a:pt x="30099" y="54482"/>
                </a:lnTo>
                <a:lnTo>
                  <a:pt x="27559" y="49402"/>
                </a:lnTo>
                <a:lnTo>
                  <a:pt x="27559" y="36575"/>
                </a:lnTo>
                <a:lnTo>
                  <a:pt x="30099" y="31495"/>
                </a:lnTo>
                <a:lnTo>
                  <a:pt x="39750" y="24129"/>
                </a:lnTo>
                <a:lnTo>
                  <a:pt x="46100" y="22224"/>
                </a:lnTo>
                <a:lnTo>
                  <a:pt x="54102" y="22097"/>
                </a:lnTo>
                <a:lnTo>
                  <a:pt x="90916" y="22097"/>
                </a:lnTo>
                <a:lnTo>
                  <a:pt x="88900" y="19176"/>
                </a:lnTo>
                <a:lnTo>
                  <a:pt x="83693" y="15112"/>
                </a:lnTo>
                <a:lnTo>
                  <a:pt x="70485" y="9270"/>
                </a:lnTo>
                <a:lnTo>
                  <a:pt x="62865" y="7746"/>
                </a:lnTo>
                <a:lnTo>
                  <a:pt x="54102" y="7619"/>
                </a:lnTo>
                <a:close/>
              </a:path>
              <a:path w="332104" h="173354">
                <a:moveTo>
                  <a:pt x="110109" y="88772"/>
                </a:moveTo>
                <a:lnTo>
                  <a:pt x="71882" y="92836"/>
                </a:lnTo>
                <a:lnTo>
                  <a:pt x="64008" y="93217"/>
                </a:lnTo>
                <a:lnTo>
                  <a:pt x="110553" y="93217"/>
                </a:lnTo>
                <a:lnTo>
                  <a:pt x="110109" y="88772"/>
                </a:lnTo>
                <a:close/>
              </a:path>
              <a:path w="332104" h="173354">
                <a:moveTo>
                  <a:pt x="90916" y="22097"/>
                </a:moveTo>
                <a:lnTo>
                  <a:pt x="54102" y="22097"/>
                </a:lnTo>
                <a:lnTo>
                  <a:pt x="62103" y="22224"/>
                </a:lnTo>
                <a:lnTo>
                  <a:pt x="68580" y="24129"/>
                </a:lnTo>
                <a:lnTo>
                  <a:pt x="73279" y="27812"/>
                </a:lnTo>
                <a:lnTo>
                  <a:pt x="78105" y="31495"/>
                </a:lnTo>
                <a:lnTo>
                  <a:pt x="80518" y="36575"/>
                </a:lnTo>
                <a:lnTo>
                  <a:pt x="80518" y="49402"/>
                </a:lnTo>
                <a:lnTo>
                  <a:pt x="78105" y="54482"/>
                </a:lnTo>
                <a:lnTo>
                  <a:pt x="73279" y="58165"/>
                </a:lnTo>
                <a:lnTo>
                  <a:pt x="68580" y="61848"/>
                </a:lnTo>
                <a:lnTo>
                  <a:pt x="62103" y="63753"/>
                </a:lnTo>
                <a:lnTo>
                  <a:pt x="54102" y="63880"/>
                </a:lnTo>
                <a:lnTo>
                  <a:pt x="90932" y="63880"/>
                </a:lnTo>
                <a:lnTo>
                  <a:pt x="94996" y="59816"/>
                </a:lnTo>
                <a:lnTo>
                  <a:pt x="98171" y="52196"/>
                </a:lnTo>
                <a:lnTo>
                  <a:pt x="98248" y="49402"/>
                </a:lnTo>
                <a:lnTo>
                  <a:pt x="98298" y="35940"/>
                </a:lnTo>
                <a:lnTo>
                  <a:pt x="96393" y="29844"/>
                </a:lnTo>
                <a:lnTo>
                  <a:pt x="92583" y="24510"/>
                </a:lnTo>
                <a:lnTo>
                  <a:pt x="90916" y="22097"/>
                </a:lnTo>
                <a:close/>
              </a:path>
              <a:path w="332104" h="173354">
                <a:moveTo>
                  <a:pt x="331724" y="140080"/>
                </a:moveTo>
                <a:lnTo>
                  <a:pt x="169418" y="140080"/>
                </a:lnTo>
                <a:lnTo>
                  <a:pt x="169418" y="155955"/>
                </a:lnTo>
                <a:lnTo>
                  <a:pt x="331724" y="155955"/>
                </a:lnTo>
                <a:lnTo>
                  <a:pt x="331724" y="140080"/>
                </a:lnTo>
                <a:close/>
              </a:path>
              <a:path w="332104" h="173354">
                <a:moveTo>
                  <a:pt x="232029" y="108838"/>
                </a:moveTo>
                <a:lnTo>
                  <a:pt x="213741" y="108838"/>
                </a:lnTo>
                <a:lnTo>
                  <a:pt x="213741" y="140080"/>
                </a:lnTo>
                <a:lnTo>
                  <a:pt x="232029" y="140080"/>
                </a:lnTo>
                <a:lnTo>
                  <a:pt x="232029" y="108838"/>
                </a:lnTo>
                <a:close/>
              </a:path>
              <a:path w="332104" h="173354">
                <a:moveTo>
                  <a:pt x="289179" y="108838"/>
                </a:moveTo>
                <a:lnTo>
                  <a:pt x="270763" y="108838"/>
                </a:lnTo>
                <a:lnTo>
                  <a:pt x="270763" y="140080"/>
                </a:lnTo>
                <a:lnTo>
                  <a:pt x="289179" y="140080"/>
                </a:lnTo>
                <a:lnTo>
                  <a:pt x="289179" y="108838"/>
                </a:lnTo>
                <a:close/>
              </a:path>
              <a:path w="332104" h="173354">
                <a:moveTo>
                  <a:pt x="311912" y="12191"/>
                </a:moveTo>
                <a:lnTo>
                  <a:pt x="188849" y="12191"/>
                </a:lnTo>
                <a:lnTo>
                  <a:pt x="188849" y="27685"/>
                </a:lnTo>
                <a:lnTo>
                  <a:pt x="293370" y="27685"/>
                </a:lnTo>
                <a:lnTo>
                  <a:pt x="293370" y="52450"/>
                </a:lnTo>
                <a:lnTo>
                  <a:pt x="189230" y="52450"/>
                </a:lnTo>
                <a:lnTo>
                  <a:pt x="189230" y="108838"/>
                </a:lnTo>
                <a:lnTo>
                  <a:pt x="316103" y="108838"/>
                </a:lnTo>
                <a:lnTo>
                  <a:pt x="316103" y="93344"/>
                </a:lnTo>
                <a:lnTo>
                  <a:pt x="207772" y="93344"/>
                </a:lnTo>
                <a:lnTo>
                  <a:pt x="207772" y="67690"/>
                </a:lnTo>
                <a:lnTo>
                  <a:pt x="311912" y="67690"/>
                </a:lnTo>
                <a:lnTo>
                  <a:pt x="311912" y="1219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46980" y="4139946"/>
            <a:ext cx="481965" cy="167005"/>
          </a:xfrm>
          <a:custGeom>
            <a:avLst/>
            <a:gdLst/>
            <a:ahLst/>
            <a:cxnLst/>
            <a:rect l="l" t="t" r="r" b="b"/>
            <a:pathLst>
              <a:path w="481964" h="167004">
                <a:moveTo>
                  <a:pt x="310134" y="107949"/>
                </a:moveTo>
                <a:lnTo>
                  <a:pt x="306578" y="108076"/>
                </a:lnTo>
                <a:lnTo>
                  <a:pt x="303657" y="109219"/>
                </a:lnTo>
                <a:lnTo>
                  <a:pt x="298958" y="113918"/>
                </a:lnTo>
                <a:lnTo>
                  <a:pt x="297688" y="116839"/>
                </a:lnTo>
                <a:lnTo>
                  <a:pt x="297688" y="123824"/>
                </a:lnTo>
                <a:lnTo>
                  <a:pt x="310134" y="132714"/>
                </a:lnTo>
                <a:lnTo>
                  <a:pt x="313563" y="132587"/>
                </a:lnTo>
                <a:lnTo>
                  <a:pt x="316357" y="131317"/>
                </a:lnTo>
                <a:lnTo>
                  <a:pt x="321183" y="126745"/>
                </a:lnTo>
                <a:lnTo>
                  <a:pt x="322326" y="123824"/>
                </a:lnTo>
                <a:lnTo>
                  <a:pt x="322326" y="116839"/>
                </a:lnTo>
                <a:lnTo>
                  <a:pt x="321183" y="113918"/>
                </a:lnTo>
                <a:lnTo>
                  <a:pt x="318770" y="111632"/>
                </a:lnTo>
                <a:lnTo>
                  <a:pt x="316357" y="109219"/>
                </a:lnTo>
                <a:lnTo>
                  <a:pt x="313563" y="108076"/>
                </a:lnTo>
                <a:lnTo>
                  <a:pt x="310134" y="107949"/>
                </a:lnTo>
                <a:close/>
              </a:path>
              <a:path w="481964" h="167004">
                <a:moveTo>
                  <a:pt x="267716" y="106933"/>
                </a:moveTo>
                <a:lnTo>
                  <a:pt x="249555" y="106933"/>
                </a:lnTo>
                <a:lnTo>
                  <a:pt x="249555" y="131444"/>
                </a:lnTo>
                <a:lnTo>
                  <a:pt x="267716" y="131444"/>
                </a:lnTo>
                <a:lnTo>
                  <a:pt x="267716" y="106933"/>
                </a:lnTo>
                <a:close/>
              </a:path>
              <a:path w="481964" h="167004">
                <a:moveTo>
                  <a:pt x="267716" y="5333"/>
                </a:moveTo>
                <a:lnTo>
                  <a:pt x="243967" y="5333"/>
                </a:lnTo>
                <a:lnTo>
                  <a:pt x="188214" y="91439"/>
                </a:lnTo>
                <a:lnTo>
                  <a:pt x="188214" y="106933"/>
                </a:lnTo>
                <a:lnTo>
                  <a:pt x="284861" y="106933"/>
                </a:lnTo>
                <a:lnTo>
                  <a:pt x="284861" y="90677"/>
                </a:lnTo>
                <a:lnTo>
                  <a:pt x="208407" y="90677"/>
                </a:lnTo>
                <a:lnTo>
                  <a:pt x="208407" y="89661"/>
                </a:lnTo>
                <a:lnTo>
                  <a:pt x="248158" y="28193"/>
                </a:lnTo>
                <a:lnTo>
                  <a:pt x="267716" y="28193"/>
                </a:lnTo>
                <a:lnTo>
                  <a:pt x="267716" y="5333"/>
                </a:lnTo>
                <a:close/>
              </a:path>
              <a:path w="481964" h="167004">
                <a:moveTo>
                  <a:pt x="267716" y="28193"/>
                </a:moveTo>
                <a:lnTo>
                  <a:pt x="249555" y="28193"/>
                </a:lnTo>
                <a:lnTo>
                  <a:pt x="249555" y="90677"/>
                </a:lnTo>
                <a:lnTo>
                  <a:pt x="267716" y="90677"/>
                </a:lnTo>
                <a:lnTo>
                  <a:pt x="267716" y="28193"/>
                </a:lnTo>
                <a:close/>
              </a:path>
              <a:path w="481964" h="167004">
                <a:moveTo>
                  <a:pt x="78105" y="5333"/>
                </a:moveTo>
                <a:lnTo>
                  <a:pt x="63246" y="5333"/>
                </a:lnTo>
                <a:lnTo>
                  <a:pt x="49403" y="53466"/>
                </a:lnTo>
                <a:lnTo>
                  <a:pt x="68834" y="53466"/>
                </a:lnTo>
                <a:lnTo>
                  <a:pt x="78105" y="5333"/>
                </a:lnTo>
                <a:close/>
              </a:path>
              <a:path w="481964" h="167004">
                <a:moveTo>
                  <a:pt x="357632" y="98551"/>
                </a:moveTo>
                <a:lnTo>
                  <a:pt x="338201" y="98551"/>
                </a:lnTo>
                <a:lnTo>
                  <a:pt x="338393" y="103758"/>
                </a:lnTo>
                <a:lnTo>
                  <a:pt x="367157" y="131698"/>
                </a:lnTo>
                <a:lnTo>
                  <a:pt x="383667" y="133222"/>
                </a:lnTo>
                <a:lnTo>
                  <a:pt x="392430" y="133095"/>
                </a:lnTo>
                <a:lnTo>
                  <a:pt x="400177" y="131571"/>
                </a:lnTo>
                <a:lnTo>
                  <a:pt x="407035" y="128396"/>
                </a:lnTo>
                <a:lnTo>
                  <a:pt x="413893" y="125348"/>
                </a:lnTo>
                <a:lnTo>
                  <a:pt x="419227" y="121030"/>
                </a:lnTo>
                <a:lnTo>
                  <a:pt x="422239" y="116712"/>
                </a:lnTo>
                <a:lnTo>
                  <a:pt x="383413" y="116712"/>
                </a:lnTo>
                <a:lnTo>
                  <a:pt x="378714" y="116585"/>
                </a:lnTo>
                <a:lnTo>
                  <a:pt x="374396" y="115950"/>
                </a:lnTo>
                <a:lnTo>
                  <a:pt x="370713" y="114426"/>
                </a:lnTo>
                <a:lnTo>
                  <a:pt x="366903" y="113029"/>
                </a:lnTo>
                <a:lnTo>
                  <a:pt x="363855" y="110870"/>
                </a:lnTo>
                <a:lnTo>
                  <a:pt x="359283" y="105536"/>
                </a:lnTo>
                <a:lnTo>
                  <a:pt x="358013" y="102234"/>
                </a:lnTo>
                <a:lnTo>
                  <a:pt x="357632" y="98551"/>
                </a:lnTo>
                <a:close/>
              </a:path>
              <a:path w="481964" h="167004">
                <a:moveTo>
                  <a:pt x="418629" y="19684"/>
                </a:moveTo>
                <a:lnTo>
                  <a:pt x="383794" y="19684"/>
                </a:lnTo>
                <a:lnTo>
                  <a:pt x="390525" y="19811"/>
                </a:lnTo>
                <a:lnTo>
                  <a:pt x="395859" y="21589"/>
                </a:lnTo>
                <a:lnTo>
                  <a:pt x="403733" y="28447"/>
                </a:lnTo>
                <a:lnTo>
                  <a:pt x="405638" y="33146"/>
                </a:lnTo>
                <a:lnTo>
                  <a:pt x="405638" y="45084"/>
                </a:lnTo>
                <a:lnTo>
                  <a:pt x="403352" y="49910"/>
                </a:lnTo>
                <a:lnTo>
                  <a:pt x="398907" y="53466"/>
                </a:lnTo>
                <a:lnTo>
                  <a:pt x="394462" y="57149"/>
                </a:lnTo>
                <a:lnTo>
                  <a:pt x="388620" y="58927"/>
                </a:lnTo>
                <a:lnTo>
                  <a:pt x="381381" y="59054"/>
                </a:lnTo>
                <a:lnTo>
                  <a:pt x="370586" y="59054"/>
                </a:lnTo>
                <a:lnTo>
                  <a:pt x="370586" y="74675"/>
                </a:lnTo>
                <a:lnTo>
                  <a:pt x="381381" y="74675"/>
                </a:lnTo>
                <a:lnTo>
                  <a:pt x="390398" y="74802"/>
                </a:lnTo>
                <a:lnTo>
                  <a:pt x="397383" y="76834"/>
                </a:lnTo>
                <a:lnTo>
                  <a:pt x="402336" y="80771"/>
                </a:lnTo>
                <a:lnTo>
                  <a:pt x="407162" y="84708"/>
                </a:lnTo>
                <a:lnTo>
                  <a:pt x="409702" y="89788"/>
                </a:lnTo>
                <a:lnTo>
                  <a:pt x="409702" y="100202"/>
                </a:lnTo>
                <a:lnTo>
                  <a:pt x="408559" y="103758"/>
                </a:lnTo>
                <a:lnTo>
                  <a:pt x="406273" y="106806"/>
                </a:lnTo>
                <a:lnTo>
                  <a:pt x="403987" y="109981"/>
                </a:lnTo>
                <a:lnTo>
                  <a:pt x="383413" y="116712"/>
                </a:lnTo>
                <a:lnTo>
                  <a:pt x="422239" y="116712"/>
                </a:lnTo>
                <a:lnTo>
                  <a:pt x="423037" y="115569"/>
                </a:lnTo>
                <a:lnTo>
                  <a:pt x="426974" y="110108"/>
                </a:lnTo>
                <a:lnTo>
                  <a:pt x="429006" y="103885"/>
                </a:lnTo>
                <a:lnTo>
                  <a:pt x="429006" y="88645"/>
                </a:lnTo>
                <a:lnTo>
                  <a:pt x="426593" y="82041"/>
                </a:lnTo>
                <a:lnTo>
                  <a:pt x="422021" y="76707"/>
                </a:lnTo>
                <a:lnTo>
                  <a:pt x="417322" y="71500"/>
                </a:lnTo>
                <a:lnTo>
                  <a:pt x="410591" y="68198"/>
                </a:lnTo>
                <a:lnTo>
                  <a:pt x="401955" y="66801"/>
                </a:lnTo>
                <a:lnTo>
                  <a:pt x="401955" y="66039"/>
                </a:lnTo>
                <a:lnTo>
                  <a:pt x="424180" y="45211"/>
                </a:lnTo>
                <a:lnTo>
                  <a:pt x="424078" y="31241"/>
                </a:lnTo>
                <a:lnTo>
                  <a:pt x="422656" y="25907"/>
                </a:lnTo>
                <a:lnTo>
                  <a:pt x="418629" y="19684"/>
                </a:lnTo>
                <a:close/>
              </a:path>
              <a:path w="481964" h="167004">
                <a:moveTo>
                  <a:pt x="392303" y="3682"/>
                </a:moveTo>
                <a:lnTo>
                  <a:pt x="376047" y="3682"/>
                </a:lnTo>
                <a:lnTo>
                  <a:pt x="368935" y="5206"/>
                </a:lnTo>
                <a:lnTo>
                  <a:pt x="340995" y="38099"/>
                </a:lnTo>
                <a:lnTo>
                  <a:pt x="359410" y="38099"/>
                </a:lnTo>
                <a:lnTo>
                  <a:pt x="359664" y="34289"/>
                </a:lnTo>
                <a:lnTo>
                  <a:pt x="360934" y="30987"/>
                </a:lnTo>
                <a:lnTo>
                  <a:pt x="379476" y="19684"/>
                </a:lnTo>
                <a:lnTo>
                  <a:pt x="418629" y="19684"/>
                </a:lnTo>
                <a:lnTo>
                  <a:pt x="416052" y="15620"/>
                </a:lnTo>
                <a:lnTo>
                  <a:pt x="411480" y="11556"/>
                </a:lnTo>
                <a:lnTo>
                  <a:pt x="405384" y="8381"/>
                </a:lnTo>
                <a:lnTo>
                  <a:pt x="399415" y="5333"/>
                </a:lnTo>
                <a:lnTo>
                  <a:pt x="392303" y="3682"/>
                </a:lnTo>
                <a:close/>
              </a:path>
              <a:path w="481964" h="167004">
                <a:moveTo>
                  <a:pt x="166868" y="19684"/>
                </a:moveTo>
                <a:lnTo>
                  <a:pt x="138303" y="19684"/>
                </a:lnTo>
                <a:lnTo>
                  <a:pt x="143891" y="21589"/>
                </a:lnTo>
                <a:lnTo>
                  <a:pt x="148209" y="25272"/>
                </a:lnTo>
                <a:lnTo>
                  <a:pt x="152527" y="28828"/>
                </a:lnTo>
                <a:lnTo>
                  <a:pt x="154686" y="33781"/>
                </a:lnTo>
                <a:lnTo>
                  <a:pt x="154743" y="35178"/>
                </a:lnTo>
                <a:lnTo>
                  <a:pt x="154855" y="44068"/>
                </a:lnTo>
                <a:lnTo>
                  <a:pt x="154178" y="47116"/>
                </a:lnTo>
                <a:lnTo>
                  <a:pt x="152527" y="50418"/>
                </a:lnTo>
                <a:lnTo>
                  <a:pt x="151003" y="53720"/>
                </a:lnTo>
                <a:lnTo>
                  <a:pt x="90424" y="117474"/>
                </a:lnTo>
                <a:lnTo>
                  <a:pt x="90424" y="131444"/>
                </a:lnTo>
                <a:lnTo>
                  <a:pt x="175260" y="131444"/>
                </a:lnTo>
                <a:lnTo>
                  <a:pt x="175260" y="115061"/>
                </a:lnTo>
                <a:lnTo>
                  <a:pt x="117094" y="115061"/>
                </a:lnTo>
                <a:lnTo>
                  <a:pt x="117094" y="114045"/>
                </a:lnTo>
                <a:lnTo>
                  <a:pt x="148266" y="82542"/>
                </a:lnTo>
                <a:lnTo>
                  <a:pt x="170434" y="53212"/>
                </a:lnTo>
                <a:lnTo>
                  <a:pt x="172339" y="48640"/>
                </a:lnTo>
                <a:lnTo>
                  <a:pt x="173228" y="44068"/>
                </a:lnTo>
                <a:lnTo>
                  <a:pt x="173101" y="32638"/>
                </a:lnTo>
                <a:lnTo>
                  <a:pt x="171323" y="26415"/>
                </a:lnTo>
                <a:lnTo>
                  <a:pt x="167767" y="21081"/>
                </a:lnTo>
                <a:lnTo>
                  <a:pt x="166868" y="19684"/>
                </a:lnTo>
                <a:close/>
              </a:path>
              <a:path w="481964" h="167004">
                <a:moveTo>
                  <a:pt x="140081" y="3682"/>
                </a:moveTo>
                <a:lnTo>
                  <a:pt x="123825" y="3682"/>
                </a:lnTo>
                <a:lnTo>
                  <a:pt x="116713" y="5333"/>
                </a:lnTo>
                <a:lnTo>
                  <a:pt x="104267" y="11683"/>
                </a:lnTo>
                <a:lnTo>
                  <a:pt x="99314" y="16128"/>
                </a:lnTo>
                <a:lnTo>
                  <a:pt x="92202" y="27558"/>
                </a:lnTo>
                <a:lnTo>
                  <a:pt x="90424" y="34289"/>
                </a:lnTo>
                <a:lnTo>
                  <a:pt x="90424" y="41909"/>
                </a:lnTo>
                <a:lnTo>
                  <a:pt x="108585" y="41909"/>
                </a:lnTo>
                <a:lnTo>
                  <a:pt x="108712" y="35178"/>
                </a:lnTo>
                <a:lnTo>
                  <a:pt x="110744" y="29717"/>
                </a:lnTo>
                <a:lnTo>
                  <a:pt x="118872" y="21843"/>
                </a:lnTo>
                <a:lnTo>
                  <a:pt x="124460" y="19811"/>
                </a:lnTo>
                <a:lnTo>
                  <a:pt x="131572" y="19684"/>
                </a:lnTo>
                <a:lnTo>
                  <a:pt x="166868" y="19684"/>
                </a:lnTo>
                <a:lnTo>
                  <a:pt x="164338" y="15747"/>
                </a:lnTo>
                <a:lnTo>
                  <a:pt x="159512" y="11429"/>
                </a:lnTo>
                <a:lnTo>
                  <a:pt x="153416" y="8381"/>
                </a:lnTo>
                <a:lnTo>
                  <a:pt x="147193" y="5333"/>
                </a:lnTo>
                <a:lnTo>
                  <a:pt x="140081" y="3682"/>
                </a:lnTo>
                <a:close/>
              </a:path>
              <a:path w="481964" h="167004">
                <a:moveTo>
                  <a:pt x="455676" y="0"/>
                </a:moveTo>
                <a:lnTo>
                  <a:pt x="438658" y="0"/>
                </a:lnTo>
                <a:lnTo>
                  <a:pt x="442722" y="5841"/>
                </a:lnTo>
                <a:lnTo>
                  <a:pt x="446532" y="13334"/>
                </a:lnTo>
                <a:lnTo>
                  <a:pt x="458724" y="51815"/>
                </a:lnTo>
                <a:lnTo>
                  <a:pt x="462153" y="83438"/>
                </a:lnTo>
                <a:lnTo>
                  <a:pt x="461867" y="91344"/>
                </a:lnTo>
                <a:lnTo>
                  <a:pt x="454929" y="130365"/>
                </a:lnTo>
                <a:lnTo>
                  <a:pt x="438658" y="167004"/>
                </a:lnTo>
                <a:lnTo>
                  <a:pt x="455676" y="167004"/>
                </a:lnTo>
                <a:lnTo>
                  <a:pt x="474599" y="128777"/>
                </a:lnTo>
                <a:lnTo>
                  <a:pt x="481457" y="83438"/>
                </a:lnTo>
                <a:lnTo>
                  <a:pt x="480956" y="71391"/>
                </a:lnTo>
                <a:lnTo>
                  <a:pt x="470981" y="28057"/>
                </a:lnTo>
                <a:lnTo>
                  <a:pt x="461508" y="8955"/>
                </a:lnTo>
                <a:lnTo>
                  <a:pt x="455676" y="0"/>
                </a:lnTo>
                <a:close/>
              </a:path>
              <a:path w="481964" h="167004">
                <a:moveTo>
                  <a:pt x="42799" y="0"/>
                </a:moveTo>
                <a:lnTo>
                  <a:pt x="25781" y="0"/>
                </a:lnTo>
                <a:lnTo>
                  <a:pt x="19948" y="8955"/>
                </a:lnTo>
                <a:lnTo>
                  <a:pt x="3929" y="48773"/>
                </a:lnTo>
                <a:lnTo>
                  <a:pt x="0" y="83438"/>
                </a:lnTo>
                <a:lnTo>
                  <a:pt x="500" y="95488"/>
                </a:lnTo>
                <a:lnTo>
                  <a:pt x="10475" y="138947"/>
                </a:lnTo>
                <a:lnTo>
                  <a:pt x="25781" y="167004"/>
                </a:lnTo>
                <a:lnTo>
                  <a:pt x="42799" y="167004"/>
                </a:lnTo>
                <a:lnTo>
                  <a:pt x="38735" y="161035"/>
                </a:lnTo>
                <a:lnTo>
                  <a:pt x="34925" y="153542"/>
                </a:lnTo>
                <a:lnTo>
                  <a:pt x="22733" y="115061"/>
                </a:lnTo>
                <a:lnTo>
                  <a:pt x="19304" y="83438"/>
                </a:lnTo>
                <a:lnTo>
                  <a:pt x="19589" y="75533"/>
                </a:lnTo>
                <a:lnTo>
                  <a:pt x="26527" y="36560"/>
                </a:lnTo>
                <a:lnTo>
                  <a:pt x="38735" y="5841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" name="object 12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85024" y="4387215"/>
            <a:ext cx="144094" cy="130810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1374775" y="4353178"/>
            <a:ext cx="825500" cy="179070"/>
          </a:xfrm>
          <a:custGeom>
            <a:avLst/>
            <a:gdLst/>
            <a:ahLst/>
            <a:cxnLst/>
            <a:rect l="l" t="t" r="r" b="b"/>
            <a:pathLst>
              <a:path w="825500" h="179070">
                <a:moveTo>
                  <a:pt x="765301" y="117475"/>
                </a:moveTo>
                <a:lnTo>
                  <a:pt x="724026" y="123444"/>
                </a:lnTo>
                <a:lnTo>
                  <a:pt x="705104" y="141478"/>
                </a:lnTo>
                <a:lnTo>
                  <a:pt x="705104" y="154432"/>
                </a:lnTo>
                <a:lnTo>
                  <a:pt x="740120" y="176577"/>
                </a:lnTo>
                <a:lnTo>
                  <a:pt x="765301" y="178435"/>
                </a:lnTo>
                <a:lnTo>
                  <a:pt x="774303" y="178292"/>
                </a:lnTo>
                <a:lnTo>
                  <a:pt x="813181" y="169037"/>
                </a:lnTo>
                <a:lnTo>
                  <a:pt x="818409" y="164084"/>
                </a:lnTo>
                <a:lnTo>
                  <a:pt x="765301" y="164084"/>
                </a:lnTo>
                <a:lnTo>
                  <a:pt x="756209" y="163824"/>
                </a:lnTo>
                <a:lnTo>
                  <a:pt x="724788" y="153162"/>
                </a:lnTo>
                <a:lnTo>
                  <a:pt x="724788" y="142748"/>
                </a:lnTo>
                <a:lnTo>
                  <a:pt x="765301" y="131953"/>
                </a:lnTo>
                <a:lnTo>
                  <a:pt x="818543" y="131953"/>
                </a:lnTo>
                <a:lnTo>
                  <a:pt x="813181" y="127000"/>
                </a:lnTo>
                <a:lnTo>
                  <a:pt x="774303" y="117764"/>
                </a:lnTo>
                <a:lnTo>
                  <a:pt x="765301" y="117475"/>
                </a:lnTo>
                <a:close/>
              </a:path>
              <a:path w="825500" h="179070">
                <a:moveTo>
                  <a:pt x="818543" y="131953"/>
                </a:moveTo>
                <a:lnTo>
                  <a:pt x="765301" y="131953"/>
                </a:lnTo>
                <a:lnTo>
                  <a:pt x="774207" y="132212"/>
                </a:lnTo>
                <a:lnTo>
                  <a:pt x="782066" y="132984"/>
                </a:lnTo>
                <a:lnTo>
                  <a:pt x="788876" y="134256"/>
                </a:lnTo>
                <a:lnTo>
                  <a:pt x="794638" y="136017"/>
                </a:lnTo>
                <a:lnTo>
                  <a:pt x="801624" y="138811"/>
                </a:lnTo>
                <a:lnTo>
                  <a:pt x="805180" y="142748"/>
                </a:lnTo>
                <a:lnTo>
                  <a:pt x="805180" y="153162"/>
                </a:lnTo>
                <a:lnTo>
                  <a:pt x="765301" y="164084"/>
                </a:lnTo>
                <a:lnTo>
                  <a:pt x="818409" y="164084"/>
                </a:lnTo>
                <a:lnTo>
                  <a:pt x="822832" y="159893"/>
                </a:lnTo>
                <a:lnTo>
                  <a:pt x="825245" y="154432"/>
                </a:lnTo>
                <a:lnTo>
                  <a:pt x="825245" y="141478"/>
                </a:lnTo>
                <a:lnTo>
                  <a:pt x="822832" y="136017"/>
                </a:lnTo>
                <a:lnTo>
                  <a:pt x="818543" y="131953"/>
                </a:lnTo>
                <a:close/>
              </a:path>
              <a:path w="825500" h="179070">
                <a:moveTo>
                  <a:pt x="147574" y="123698"/>
                </a:moveTo>
                <a:lnTo>
                  <a:pt x="27431" y="123698"/>
                </a:lnTo>
                <a:lnTo>
                  <a:pt x="27431" y="138938"/>
                </a:lnTo>
                <a:lnTo>
                  <a:pt x="128778" y="138938"/>
                </a:lnTo>
                <a:lnTo>
                  <a:pt x="128778" y="178943"/>
                </a:lnTo>
                <a:lnTo>
                  <a:pt x="147574" y="178943"/>
                </a:lnTo>
                <a:lnTo>
                  <a:pt x="147574" y="123698"/>
                </a:lnTo>
                <a:close/>
              </a:path>
              <a:path w="825500" h="179070">
                <a:moveTo>
                  <a:pt x="558673" y="119888"/>
                </a:moveTo>
                <a:lnTo>
                  <a:pt x="539876" y="119888"/>
                </a:lnTo>
                <a:lnTo>
                  <a:pt x="539876" y="175133"/>
                </a:lnTo>
                <a:lnTo>
                  <a:pt x="659892" y="175133"/>
                </a:lnTo>
                <a:lnTo>
                  <a:pt x="659892" y="159893"/>
                </a:lnTo>
                <a:lnTo>
                  <a:pt x="558673" y="159893"/>
                </a:lnTo>
                <a:lnTo>
                  <a:pt x="558673" y="119888"/>
                </a:lnTo>
                <a:close/>
              </a:path>
              <a:path w="825500" h="179070">
                <a:moveTo>
                  <a:pt x="655066" y="1778"/>
                </a:moveTo>
                <a:lnTo>
                  <a:pt x="636269" y="1778"/>
                </a:lnTo>
                <a:lnTo>
                  <a:pt x="636269" y="49657"/>
                </a:lnTo>
                <a:lnTo>
                  <a:pt x="602488" y="49657"/>
                </a:lnTo>
                <a:lnTo>
                  <a:pt x="602488" y="64897"/>
                </a:lnTo>
                <a:lnTo>
                  <a:pt x="636269" y="64897"/>
                </a:lnTo>
                <a:lnTo>
                  <a:pt x="636269" y="131572"/>
                </a:lnTo>
                <a:lnTo>
                  <a:pt x="655066" y="131572"/>
                </a:lnTo>
                <a:lnTo>
                  <a:pt x="655066" y="1778"/>
                </a:lnTo>
                <a:close/>
              </a:path>
              <a:path w="825500" h="179070">
                <a:moveTo>
                  <a:pt x="570738" y="30607"/>
                </a:moveTo>
                <a:lnTo>
                  <a:pt x="551561" y="30607"/>
                </a:lnTo>
                <a:lnTo>
                  <a:pt x="551561" y="45720"/>
                </a:lnTo>
                <a:lnTo>
                  <a:pt x="549782" y="53594"/>
                </a:lnTo>
                <a:lnTo>
                  <a:pt x="525791" y="85183"/>
                </a:lnTo>
                <a:lnTo>
                  <a:pt x="507492" y="94615"/>
                </a:lnTo>
                <a:lnTo>
                  <a:pt x="517144" y="109855"/>
                </a:lnTo>
                <a:lnTo>
                  <a:pt x="549608" y="87129"/>
                </a:lnTo>
                <a:lnTo>
                  <a:pt x="561467" y="67056"/>
                </a:lnTo>
                <a:lnTo>
                  <a:pt x="580049" y="67056"/>
                </a:lnTo>
                <a:lnTo>
                  <a:pt x="579374" y="66167"/>
                </a:lnTo>
                <a:lnTo>
                  <a:pt x="575944" y="59182"/>
                </a:lnTo>
                <a:lnTo>
                  <a:pt x="572516" y="52324"/>
                </a:lnTo>
                <a:lnTo>
                  <a:pt x="570864" y="45085"/>
                </a:lnTo>
                <a:lnTo>
                  <a:pt x="570738" y="30607"/>
                </a:lnTo>
                <a:close/>
              </a:path>
              <a:path w="825500" h="179070">
                <a:moveTo>
                  <a:pt x="580049" y="67056"/>
                </a:moveTo>
                <a:lnTo>
                  <a:pt x="561467" y="67056"/>
                </a:lnTo>
                <a:lnTo>
                  <a:pt x="564709" y="73511"/>
                </a:lnTo>
                <a:lnTo>
                  <a:pt x="596624" y="102836"/>
                </a:lnTo>
                <a:lnTo>
                  <a:pt x="603885" y="105791"/>
                </a:lnTo>
                <a:lnTo>
                  <a:pt x="613537" y="90805"/>
                </a:lnTo>
                <a:lnTo>
                  <a:pt x="607087" y="88282"/>
                </a:lnTo>
                <a:lnTo>
                  <a:pt x="601090" y="85296"/>
                </a:lnTo>
                <a:lnTo>
                  <a:pt x="595570" y="81857"/>
                </a:lnTo>
                <a:lnTo>
                  <a:pt x="590550" y="77978"/>
                </a:lnTo>
                <a:lnTo>
                  <a:pt x="584200" y="72517"/>
                </a:lnTo>
                <a:lnTo>
                  <a:pt x="580049" y="67056"/>
                </a:lnTo>
                <a:close/>
              </a:path>
              <a:path w="825500" h="179070">
                <a:moveTo>
                  <a:pt x="608838" y="15240"/>
                </a:moveTo>
                <a:lnTo>
                  <a:pt x="513206" y="15240"/>
                </a:lnTo>
                <a:lnTo>
                  <a:pt x="513206" y="30607"/>
                </a:lnTo>
                <a:lnTo>
                  <a:pt x="608838" y="30607"/>
                </a:lnTo>
                <a:lnTo>
                  <a:pt x="608838" y="15240"/>
                </a:lnTo>
                <a:close/>
              </a:path>
              <a:path w="825500" h="179070">
                <a:moveTo>
                  <a:pt x="218947" y="119253"/>
                </a:moveTo>
                <a:lnTo>
                  <a:pt x="200025" y="119253"/>
                </a:lnTo>
                <a:lnTo>
                  <a:pt x="200025" y="175133"/>
                </a:lnTo>
                <a:lnTo>
                  <a:pt x="321310" y="175133"/>
                </a:lnTo>
                <a:lnTo>
                  <a:pt x="321310" y="159893"/>
                </a:lnTo>
                <a:lnTo>
                  <a:pt x="218947" y="159893"/>
                </a:lnTo>
                <a:lnTo>
                  <a:pt x="218947" y="119253"/>
                </a:lnTo>
                <a:close/>
              </a:path>
              <a:path w="825500" h="179070">
                <a:moveTo>
                  <a:pt x="315975" y="1778"/>
                </a:moveTo>
                <a:lnTo>
                  <a:pt x="297180" y="1778"/>
                </a:lnTo>
                <a:lnTo>
                  <a:pt x="297180" y="131572"/>
                </a:lnTo>
                <a:lnTo>
                  <a:pt x="315975" y="131572"/>
                </a:lnTo>
                <a:lnTo>
                  <a:pt x="315975" y="1778"/>
                </a:lnTo>
                <a:close/>
              </a:path>
              <a:path w="825500" h="179070">
                <a:moveTo>
                  <a:pt x="233425" y="11430"/>
                </a:moveTo>
                <a:lnTo>
                  <a:pt x="214249" y="11430"/>
                </a:lnTo>
                <a:lnTo>
                  <a:pt x="214249" y="29083"/>
                </a:lnTo>
                <a:lnTo>
                  <a:pt x="213915" y="35754"/>
                </a:lnTo>
                <a:lnTo>
                  <a:pt x="198467" y="71776"/>
                </a:lnTo>
                <a:lnTo>
                  <a:pt x="169925" y="91567"/>
                </a:lnTo>
                <a:lnTo>
                  <a:pt x="179959" y="106426"/>
                </a:lnTo>
                <a:lnTo>
                  <a:pt x="212095" y="82522"/>
                </a:lnTo>
                <a:lnTo>
                  <a:pt x="223900" y="61341"/>
                </a:lnTo>
                <a:lnTo>
                  <a:pt x="242719" y="61341"/>
                </a:lnTo>
                <a:lnTo>
                  <a:pt x="241510" y="59491"/>
                </a:lnTo>
                <a:lnTo>
                  <a:pt x="238633" y="53848"/>
                </a:lnTo>
                <a:lnTo>
                  <a:pt x="235077" y="45974"/>
                </a:lnTo>
                <a:lnTo>
                  <a:pt x="233425" y="37719"/>
                </a:lnTo>
                <a:lnTo>
                  <a:pt x="233425" y="11430"/>
                </a:lnTo>
                <a:close/>
              </a:path>
              <a:path w="825500" h="179070">
                <a:moveTo>
                  <a:pt x="242719" y="61341"/>
                </a:moveTo>
                <a:lnTo>
                  <a:pt x="223900" y="61341"/>
                </a:lnTo>
                <a:lnTo>
                  <a:pt x="227258" y="68363"/>
                </a:lnTo>
                <a:lnTo>
                  <a:pt x="260030" y="100064"/>
                </a:lnTo>
                <a:lnTo>
                  <a:pt x="267462" y="103251"/>
                </a:lnTo>
                <a:lnTo>
                  <a:pt x="277241" y="88265"/>
                </a:lnTo>
                <a:lnTo>
                  <a:pt x="270621" y="85548"/>
                </a:lnTo>
                <a:lnTo>
                  <a:pt x="264477" y="82343"/>
                </a:lnTo>
                <a:lnTo>
                  <a:pt x="258810" y="78638"/>
                </a:lnTo>
                <a:lnTo>
                  <a:pt x="253619" y="74422"/>
                </a:lnTo>
                <a:lnTo>
                  <a:pt x="249027" y="69778"/>
                </a:lnTo>
                <a:lnTo>
                  <a:pt x="244983" y="64801"/>
                </a:lnTo>
                <a:lnTo>
                  <a:pt x="242719" y="61341"/>
                </a:lnTo>
                <a:close/>
              </a:path>
              <a:path w="825500" h="179070">
                <a:moveTo>
                  <a:pt x="735330" y="43307"/>
                </a:moveTo>
                <a:lnTo>
                  <a:pt x="719201" y="43307"/>
                </a:lnTo>
                <a:lnTo>
                  <a:pt x="712088" y="44704"/>
                </a:lnTo>
                <a:lnTo>
                  <a:pt x="705993" y="47498"/>
                </a:lnTo>
                <a:lnTo>
                  <a:pt x="699897" y="50165"/>
                </a:lnTo>
                <a:lnTo>
                  <a:pt x="695070" y="54102"/>
                </a:lnTo>
                <a:lnTo>
                  <a:pt x="691642" y="59055"/>
                </a:lnTo>
                <a:lnTo>
                  <a:pt x="688339" y="63881"/>
                </a:lnTo>
                <a:lnTo>
                  <a:pt x="686562" y="69723"/>
                </a:lnTo>
                <a:lnTo>
                  <a:pt x="686562" y="83058"/>
                </a:lnTo>
                <a:lnTo>
                  <a:pt x="719201" y="109220"/>
                </a:lnTo>
                <a:lnTo>
                  <a:pt x="735330" y="109220"/>
                </a:lnTo>
                <a:lnTo>
                  <a:pt x="761953" y="94996"/>
                </a:lnTo>
                <a:lnTo>
                  <a:pt x="727329" y="94996"/>
                </a:lnTo>
                <a:lnTo>
                  <a:pt x="720217" y="94869"/>
                </a:lnTo>
                <a:lnTo>
                  <a:pt x="714501" y="93218"/>
                </a:lnTo>
                <a:lnTo>
                  <a:pt x="710438" y="89916"/>
                </a:lnTo>
                <a:lnTo>
                  <a:pt x="706247" y="86741"/>
                </a:lnTo>
                <a:lnTo>
                  <a:pt x="704214" y="82169"/>
                </a:lnTo>
                <a:lnTo>
                  <a:pt x="704214" y="70612"/>
                </a:lnTo>
                <a:lnTo>
                  <a:pt x="706247" y="66040"/>
                </a:lnTo>
                <a:lnTo>
                  <a:pt x="714501" y="59309"/>
                </a:lnTo>
                <a:lnTo>
                  <a:pt x="720217" y="57658"/>
                </a:lnTo>
                <a:lnTo>
                  <a:pt x="727329" y="57531"/>
                </a:lnTo>
                <a:lnTo>
                  <a:pt x="761794" y="57531"/>
                </a:lnTo>
                <a:lnTo>
                  <a:pt x="759332" y="54102"/>
                </a:lnTo>
                <a:lnTo>
                  <a:pt x="754633" y="50165"/>
                </a:lnTo>
                <a:lnTo>
                  <a:pt x="748538" y="47498"/>
                </a:lnTo>
                <a:lnTo>
                  <a:pt x="742442" y="44704"/>
                </a:lnTo>
                <a:lnTo>
                  <a:pt x="735330" y="43307"/>
                </a:lnTo>
                <a:close/>
              </a:path>
              <a:path w="825500" h="179070">
                <a:moveTo>
                  <a:pt x="761794" y="57531"/>
                </a:moveTo>
                <a:lnTo>
                  <a:pt x="727329" y="57531"/>
                </a:lnTo>
                <a:lnTo>
                  <a:pt x="734313" y="57658"/>
                </a:lnTo>
                <a:lnTo>
                  <a:pt x="739901" y="59309"/>
                </a:lnTo>
                <a:lnTo>
                  <a:pt x="744219" y="62611"/>
                </a:lnTo>
                <a:lnTo>
                  <a:pt x="748411" y="66040"/>
                </a:lnTo>
                <a:lnTo>
                  <a:pt x="750569" y="70612"/>
                </a:lnTo>
                <a:lnTo>
                  <a:pt x="750824" y="76327"/>
                </a:lnTo>
                <a:lnTo>
                  <a:pt x="750569" y="82169"/>
                </a:lnTo>
                <a:lnTo>
                  <a:pt x="748411" y="86741"/>
                </a:lnTo>
                <a:lnTo>
                  <a:pt x="739901" y="93218"/>
                </a:lnTo>
                <a:lnTo>
                  <a:pt x="734313" y="94869"/>
                </a:lnTo>
                <a:lnTo>
                  <a:pt x="727329" y="94996"/>
                </a:lnTo>
                <a:lnTo>
                  <a:pt x="761953" y="94996"/>
                </a:lnTo>
                <a:lnTo>
                  <a:pt x="762888" y="93726"/>
                </a:lnTo>
                <a:lnTo>
                  <a:pt x="766318" y="88773"/>
                </a:lnTo>
                <a:lnTo>
                  <a:pt x="768095" y="83058"/>
                </a:lnTo>
                <a:lnTo>
                  <a:pt x="768112" y="82169"/>
                </a:lnTo>
                <a:lnTo>
                  <a:pt x="768095" y="69723"/>
                </a:lnTo>
                <a:lnTo>
                  <a:pt x="766318" y="63881"/>
                </a:lnTo>
                <a:lnTo>
                  <a:pt x="761794" y="57531"/>
                </a:lnTo>
                <a:close/>
              </a:path>
              <a:path w="825500" h="179070">
                <a:moveTo>
                  <a:pt x="50672" y="42545"/>
                </a:moveTo>
                <a:lnTo>
                  <a:pt x="11684" y="63500"/>
                </a:lnTo>
                <a:lnTo>
                  <a:pt x="9888" y="81661"/>
                </a:lnTo>
                <a:lnTo>
                  <a:pt x="9906" y="82550"/>
                </a:lnTo>
                <a:lnTo>
                  <a:pt x="42671" y="109347"/>
                </a:lnTo>
                <a:lnTo>
                  <a:pt x="50672" y="109474"/>
                </a:lnTo>
                <a:lnTo>
                  <a:pt x="58546" y="109347"/>
                </a:lnTo>
                <a:lnTo>
                  <a:pt x="85138" y="94742"/>
                </a:lnTo>
                <a:lnTo>
                  <a:pt x="43561" y="94742"/>
                </a:lnTo>
                <a:lnTo>
                  <a:pt x="37972" y="92964"/>
                </a:lnTo>
                <a:lnTo>
                  <a:pt x="29718" y="86233"/>
                </a:lnTo>
                <a:lnTo>
                  <a:pt x="27559" y="81661"/>
                </a:lnTo>
                <a:lnTo>
                  <a:pt x="27431" y="75946"/>
                </a:lnTo>
                <a:lnTo>
                  <a:pt x="27559" y="70231"/>
                </a:lnTo>
                <a:lnTo>
                  <a:pt x="29718" y="65659"/>
                </a:lnTo>
                <a:lnTo>
                  <a:pt x="33781" y="62230"/>
                </a:lnTo>
                <a:lnTo>
                  <a:pt x="37972" y="58801"/>
                </a:lnTo>
                <a:lnTo>
                  <a:pt x="43561" y="57023"/>
                </a:lnTo>
                <a:lnTo>
                  <a:pt x="85050" y="57023"/>
                </a:lnTo>
                <a:lnTo>
                  <a:pt x="82677" y="53594"/>
                </a:lnTo>
                <a:lnTo>
                  <a:pt x="77850" y="49657"/>
                </a:lnTo>
                <a:lnTo>
                  <a:pt x="65659" y="44069"/>
                </a:lnTo>
                <a:lnTo>
                  <a:pt x="58546" y="42672"/>
                </a:lnTo>
                <a:lnTo>
                  <a:pt x="50672" y="42545"/>
                </a:lnTo>
                <a:close/>
              </a:path>
              <a:path w="825500" h="179070">
                <a:moveTo>
                  <a:pt x="85050" y="57023"/>
                </a:moveTo>
                <a:lnTo>
                  <a:pt x="57531" y="57023"/>
                </a:lnTo>
                <a:lnTo>
                  <a:pt x="63118" y="58801"/>
                </a:lnTo>
                <a:lnTo>
                  <a:pt x="71755" y="65659"/>
                </a:lnTo>
                <a:lnTo>
                  <a:pt x="73913" y="70231"/>
                </a:lnTo>
                <a:lnTo>
                  <a:pt x="74168" y="75946"/>
                </a:lnTo>
                <a:lnTo>
                  <a:pt x="73913" y="81661"/>
                </a:lnTo>
                <a:lnTo>
                  <a:pt x="71755" y="86233"/>
                </a:lnTo>
                <a:lnTo>
                  <a:pt x="67437" y="89535"/>
                </a:lnTo>
                <a:lnTo>
                  <a:pt x="63118" y="92964"/>
                </a:lnTo>
                <a:lnTo>
                  <a:pt x="57531" y="94742"/>
                </a:lnTo>
                <a:lnTo>
                  <a:pt x="85138" y="94742"/>
                </a:lnTo>
                <a:lnTo>
                  <a:pt x="86106" y="93345"/>
                </a:lnTo>
                <a:lnTo>
                  <a:pt x="89662" y="88392"/>
                </a:lnTo>
                <a:lnTo>
                  <a:pt x="91440" y="82550"/>
                </a:lnTo>
                <a:lnTo>
                  <a:pt x="91440" y="69342"/>
                </a:lnTo>
                <a:lnTo>
                  <a:pt x="89662" y="63500"/>
                </a:lnTo>
                <a:lnTo>
                  <a:pt x="86106" y="58547"/>
                </a:lnTo>
                <a:lnTo>
                  <a:pt x="85050" y="57023"/>
                </a:lnTo>
                <a:close/>
              </a:path>
              <a:path w="825500" h="179070">
                <a:moveTo>
                  <a:pt x="500380" y="141732"/>
                </a:moveTo>
                <a:lnTo>
                  <a:pt x="338074" y="141732"/>
                </a:lnTo>
                <a:lnTo>
                  <a:pt x="338074" y="157099"/>
                </a:lnTo>
                <a:lnTo>
                  <a:pt x="500380" y="157099"/>
                </a:lnTo>
                <a:lnTo>
                  <a:pt x="500380" y="141732"/>
                </a:lnTo>
                <a:close/>
              </a:path>
              <a:path w="825500" h="179070">
                <a:moveTo>
                  <a:pt x="428117" y="98298"/>
                </a:moveTo>
                <a:lnTo>
                  <a:pt x="409575" y="98298"/>
                </a:lnTo>
                <a:lnTo>
                  <a:pt x="409575" y="141732"/>
                </a:lnTo>
                <a:lnTo>
                  <a:pt x="428117" y="141732"/>
                </a:lnTo>
                <a:lnTo>
                  <a:pt x="428117" y="98298"/>
                </a:lnTo>
                <a:close/>
              </a:path>
              <a:path w="825500" h="179070">
                <a:moveTo>
                  <a:pt x="480187" y="15240"/>
                </a:moveTo>
                <a:lnTo>
                  <a:pt x="358267" y="15240"/>
                </a:lnTo>
                <a:lnTo>
                  <a:pt x="358267" y="98298"/>
                </a:lnTo>
                <a:lnTo>
                  <a:pt x="481838" y="98298"/>
                </a:lnTo>
                <a:lnTo>
                  <a:pt x="481838" y="83312"/>
                </a:lnTo>
                <a:lnTo>
                  <a:pt x="377063" y="83312"/>
                </a:lnTo>
                <a:lnTo>
                  <a:pt x="377063" y="30480"/>
                </a:lnTo>
                <a:lnTo>
                  <a:pt x="480187" y="30480"/>
                </a:lnTo>
                <a:lnTo>
                  <a:pt x="480187" y="15240"/>
                </a:lnTo>
                <a:close/>
              </a:path>
              <a:path w="825500" h="179070">
                <a:moveTo>
                  <a:pt x="824230" y="1524"/>
                </a:moveTo>
                <a:lnTo>
                  <a:pt x="805433" y="1524"/>
                </a:lnTo>
                <a:lnTo>
                  <a:pt x="805433" y="42926"/>
                </a:lnTo>
                <a:lnTo>
                  <a:pt x="776986" y="42926"/>
                </a:lnTo>
                <a:lnTo>
                  <a:pt x="776986" y="58166"/>
                </a:lnTo>
                <a:lnTo>
                  <a:pt x="805433" y="58166"/>
                </a:lnTo>
                <a:lnTo>
                  <a:pt x="805433" y="77724"/>
                </a:lnTo>
                <a:lnTo>
                  <a:pt x="776732" y="77724"/>
                </a:lnTo>
                <a:lnTo>
                  <a:pt x="776732" y="92964"/>
                </a:lnTo>
                <a:lnTo>
                  <a:pt x="805433" y="92964"/>
                </a:lnTo>
                <a:lnTo>
                  <a:pt x="805433" y="115697"/>
                </a:lnTo>
                <a:lnTo>
                  <a:pt x="824230" y="115697"/>
                </a:lnTo>
                <a:lnTo>
                  <a:pt x="824230" y="1524"/>
                </a:lnTo>
                <a:close/>
              </a:path>
              <a:path w="825500" h="179070">
                <a:moveTo>
                  <a:pt x="147574" y="1524"/>
                </a:moveTo>
                <a:lnTo>
                  <a:pt x="128778" y="1524"/>
                </a:lnTo>
                <a:lnTo>
                  <a:pt x="128778" y="43942"/>
                </a:lnTo>
                <a:lnTo>
                  <a:pt x="100330" y="43942"/>
                </a:lnTo>
                <a:lnTo>
                  <a:pt x="100330" y="58928"/>
                </a:lnTo>
                <a:lnTo>
                  <a:pt x="128778" y="58928"/>
                </a:lnTo>
                <a:lnTo>
                  <a:pt x="128778" y="77343"/>
                </a:lnTo>
                <a:lnTo>
                  <a:pt x="100075" y="77343"/>
                </a:lnTo>
                <a:lnTo>
                  <a:pt x="100075" y="92837"/>
                </a:lnTo>
                <a:lnTo>
                  <a:pt x="128778" y="92837"/>
                </a:lnTo>
                <a:lnTo>
                  <a:pt x="128778" y="113919"/>
                </a:lnTo>
                <a:lnTo>
                  <a:pt x="147574" y="113919"/>
                </a:lnTo>
                <a:lnTo>
                  <a:pt x="147574" y="1524"/>
                </a:lnTo>
                <a:close/>
              </a:path>
              <a:path w="825500" h="179070">
                <a:moveTo>
                  <a:pt x="776351" y="20193"/>
                </a:moveTo>
                <a:lnTo>
                  <a:pt x="676656" y="20193"/>
                </a:lnTo>
                <a:lnTo>
                  <a:pt x="676656" y="35179"/>
                </a:lnTo>
                <a:lnTo>
                  <a:pt x="776351" y="35179"/>
                </a:lnTo>
                <a:lnTo>
                  <a:pt x="776351" y="20193"/>
                </a:lnTo>
                <a:close/>
              </a:path>
              <a:path w="825500" h="179070">
                <a:moveTo>
                  <a:pt x="736726" y="0"/>
                </a:moveTo>
                <a:lnTo>
                  <a:pt x="718185" y="0"/>
                </a:lnTo>
                <a:lnTo>
                  <a:pt x="718185" y="20193"/>
                </a:lnTo>
                <a:lnTo>
                  <a:pt x="736726" y="20193"/>
                </a:lnTo>
                <a:lnTo>
                  <a:pt x="736726" y="0"/>
                </a:lnTo>
                <a:close/>
              </a:path>
              <a:path w="825500" h="179070">
                <a:moveTo>
                  <a:pt x="99694" y="18796"/>
                </a:moveTo>
                <a:lnTo>
                  <a:pt x="0" y="18796"/>
                </a:lnTo>
                <a:lnTo>
                  <a:pt x="0" y="34036"/>
                </a:lnTo>
                <a:lnTo>
                  <a:pt x="99694" y="34036"/>
                </a:lnTo>
                <a:lnTo>
                  <a:pt x="99694" y="18796"/>
                </a:lnTo>
                <a:close/>
              </a:path>
              <a:path w="825500" h="179070">
                <a:moveTo>
                  <a:pt x="60071" y="0"/>
                </a:moveTo>
                <a:lnTo>
                  <a:pt x="41528" y="0"/>
                </a:lnTo>
                <a:lnTo>
                  <a:pt x="41528" y="18796"/>
                </a:lnTo>
                <a:lnTo>
                  <a:pt x="60071" y="18796"/>
                </a:lnTo>
                <a:lnTo>
                  <a:pt x="6007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63139" y="4354703"/>
            <a:ext cx="320040" cy="177800"/>
          </a:xfrm>
          <a:custGeom>
            <a:avLst/>
            <a:gdLst/>
            <a:ahLst/>
            <a:cxnLst/>
            <a:rect l="l" t="t" r="r" b="b"/>
            <a:pathLst>
              <a:path w="320039" h="177800">
                <a:moveTo>
                  <a:pt x="223012" y="103759"/>
                </a:moveTo>
                <a:lnTo>
                  <a:pt x="204343" y="103759"/>
                </a:lnTo>
                <a:lnTo>
                  <a:pt x="204343" y="175133"/>
                </a:lnTo>
                <a:lnTo>
                  <a:pt x="319913" y="175133"/>
                </a:lnTo>
                <a:lnTo>
                  <a:pt x="319913" y="159766"/>
                </a:lnTo>
                <a:lnTo>
                  <a:pt x="223012" y="159766"/>
                </a:lnTo>
                <a:lnTo>
                  <a:pt x="223012" y="139192"/>
                </a:lnTo>
                <a:lnTo>
                  <a:pt x="319913" y="139192"/>
                </a:lnTo>
                <a:lnTo>
                  <a:pt x="319913" y="124333"/>
                </a:lnTo>
                <a:lnTo>
                  <a:pt x="223012" y="124333"/>
                </a:lnTo>
                <a:lnTo>
                  <a:pt x="223012" y="103759"/>
                </a:lnTo>
                <a:close/>
              </a:path>
              <a:path w="320039" h="177800">
                <a:moveTo>
                  <a:pt x="319913" y="139192"/>
                </a:moveTo>
                <a:lnTo>
                  <a:pt x="301117" y="139192"/>
                </a:lnTo>
                <a:lnTo>
                  <a:pt x="301117" y="159766"/>
                </a:lnTo>
                <a:lnTo>
                  <a:pt x="319913" y="159766"/>
                </a:lnTo>
                <a:lnTo>
                  <a:pt x="319913" y="139192"/>
                </a:lnTo>
                <a:close/>
              </a:path>
              <a:path w="320039" h="177800">
                <a:moveTo>
                  <a:pt x="319913" y="103759"/>
                </a:moveTo>
                <a:lnTo>
                  <a:pt x="301117" y="103759"/>
                </a:lnTo>
                <a:lnTo>
                  <a:pt x="301117" y="124333"/>
                </a:lnTo>
                <a:lnTo>
                  <a:pt x="319913" y="124333"/>
                </a:lnTo>
                <a:lnTo>
                  <a:pt x="319913" y="103759"/>
                </a:lnTo>
                <a:close/>
              </a:path>
              <a:path w="320039" h="177800">
                <a:moveTo>
                  <a:pt x="319913" y="56769"/>
                </a:moveTo>
                <a:lnTo>
                  <a:pt x="301117" y="56769"/>
                </a:lnTo>
                <a:lnTo>
                  <a:pt x="301117" y="95250"/>
                </a:lnTo>
                <a:lnTo>
                  <a:pt x="319913" y="95250"/>
                </a:lnTo>
                <a:lnTo>
                  <a:pt x="319913" y="56769"/>
                </a:lnTo>
                <a:close/>
              </a:path>
              <a:path w="320039" h="177800">
                <a:moveTo>
                  <a:pt x="228981" y="8128"/>
                </a:moveTo>
                <a:lnTo>
                  <a:pt x="212090" y="8128"/>
                </a:lnTo>
                <a:lnTo>
                  <a:pt x="204089" y="9906"/>
                </a:lnTo>
                <a:lnTo>
                  <a:pt x="174752" y="41148"/>
                </a:lnTo>
                <a:lnTo>
                  <a:pt x="174752" y="57531"/>
                </a:lnTo>
                <a:lnTo>
                  <a:pt x="204089" y="89027"/>
                </a:lnTo>
                <a:lnTo>
                  <a:pt x="221234" y="90932"/>
                </a:lnTo>
                <a:lnTo>
                  <a:pt x="229108" y="90805"/>
                </a:lnTo>
                <a:lnTo>
                  <a:pt x="258130" y="75057"/>
                </a:lnTo>
                <a:lnTo>
                  <a:pt x="221234" y="75057"/>
                </a:lnTo>
                <a:lnTo>
                  <a:pt x="212598" y="74930"/>
                </a:lnTo>
                <a:lnTo>
                  <a:pt x="205740" y="72517"/>
                </a:lnTo>
                <a:lnTo>
                  <a:pt x="195453" y="63246"/>
                </a:lnTo>
                <a:lnTo>
                  <a:pt x="192786" y="57023"/>
                </a:lnTo>
                <a:lnTo>
                  <a:pt x="192841" y="41402"/>
                </a:lnTo>
                <a:lnTo>
                  <a:pt x="195453" y="35433"/>
                </a:lnTo>
                <a:lnTo>
                  <a:pt x="200660" y="30861"/>
                </a:lnTo>
                <a:lnTo>
                  <a:pt x="205740" y="26289"/>
                </a:lnTo>
                <a:lnTo>
                  <a:pt x="212598" y="23876"/>
                </a:lnTo>
                <a:lnTo>
                  <a:pt x="221234" y="23749"/>
                </a:lnTo>
                <a:lnTo>
                  <a:pt x="258083" y="23749"/>
                </a:lnTo>
                <a:lnTo>
                  <a:pt x="254000" y="18923"/>
                </a:lnTo>
                <a:lnTo>
                  <a:pt x="248793" y="14986"/>
                </a:lnTo>
                <a:lnTo>
                  <a:pt x="242443" y="12192"/>
                </a:lnTo>
                <a:lnTo>
                  <a:pt x="236093" y="9525"/>
                </a:lnTo>
                <a:lnTo>
                  <a:pt x="228981" y="8128"/>
                </a:lnTo>
                <a:close/>
              </a:path>
              <a:path w="320039" h="177800">
                <a:moveTo>
                  <a:pt x="258083" y="23749"/>
                </a:moveTo>
                <a:lnTo>
                  <a:pt x="221234" y="23749"/>
                </a:lnTo>
                <a:lnTo>
                  <a:pt x="229489" y="23876"/>
                </a:lnTo>
                <a:lnTo>
                  <a:pt x="236220" y="26289"/>
                </a:lnTo>
                <a:lnTo>
                  <a:pt x="241427" y="30861"/>
                </a:lnTo>
                <a:lnTo>
                  <a:pt x="246507" y="35433"/>
                </a:lnTo>
                <a:lnTo>
                  <a:pt x="249118" y="41402"/>
                </a:lnTo>
                <a:lnTo>
                  <a:pt x="249174" y="57023"/>
                </a:lnTo>
                <a:lnTo>
                  <a:pt x="246507" y="63246"/>
                </a:lnTo>
                <a:lnTo>
                  <a:pt x="241427" y="67945"/>
                </a:lnTo>
                <a:lnTo>
                  <a:pt x="236220" y="72517"/>
                </a:lnTo>
                <a:lnTo>
                  <a:pt x="229489" y="74930"/>
                </a:lnTo>
                <a:lnTo>
                  <a:pt x="221234" y="75057"/>
                </a:lnTo>
                <a:lnTo>
                  <a:pt x="258130" y="75057"/>
                </a:lnTo>
                <a:lnTo>
                  <a:pt x="262636" y="69596"/>
                </a:lnTo>
                <a:lnTo>
                  <a:pt x="265303" y="63627"/>
                </a:lnTo>
                <a:lnTo>
                  <a:pt x="266700" y="56769"/>
                </a:lnTo>
                <a:lnTo>
                  <a:pt x="319913" y="56769"/>
                </a:lnTo>
                <a:lnTo>
                  <a:pt x="319913" y="41402"/>
                </a:lnTo>
                <a:lnTo>
                  <a:pt x="266446" y="41402"/>
                </a:lnTo>
                <a:lnTo>
                  <a:pt x="265176" y="34671"/>
                </a:lnTo>
                <a:lnTo>
                  <a:pt x="262382" y="28829"/>
                </a:lnTo>
                <a:lnTo>
                  <a:pt x="258083" y="23749"/>
                </a:lnTo>
                <a:close/>
              </a:path>
              <a:path w="320039" h="177800">
                <a:moveTo>
                  <a:pt x="319913" y="0"/>
                </a:moveTo>
                <a:lnTo>
                  <a:pt x="301117" y="0"/>
                </a:lnTo>
                <a:lnTo>
                  <a:pt x="301117" y="41402"/>
                </a:lnTo>
                <a:lnTo>
                  <a:pt x="319913" y="41402"/>
                </a:lnTo>
                <a:lnTo>
                  <a:pt x="319913" y="0"/>
                </a:lnTo>
                <a:close/>
              </a:path>
              <a:path w="320039" h="177800">
                <a:moveTo>
                  <a:pt x="64516" y="14859"/>
                </a:moveTo>
                <a:lnTo>
                  <a:pt x="45720" y="14859"/>
                </a:lnTo>
                <a:lnTo>
                  <a:pt x="45720" y="45085"/>
                </a:lnTo>
                <a:lnTo>
                  <a:pt x="45289" y="53304"/>
                </a:lnTo>
                <a:lnTo>
                  <a:pt x="32995" y="92267"/>
                </a:lnTo>
                <a:lnTo>
                  <a:pt x="6643" y="121003"/>
                </a:lnTo>
                <a:lnTo>
                  <a:pt x="0" y="124714"/>
                </a:lnTo>
                <a:lnTo>
                  <a:pt x="11684" y="139954"/>
                </a:lnTo>
                <a:lnTo>
                  <a:pt x="43388" y="109273"/>
                </a:lnTo>
                <a:lnTo>
                  <a:pt x="55372" y="82931"/>
                </a:lnTo>
                <a:lnTo>
                  <a:pt x="72952" y="82931"/>
                </a:lnTo>
                <a:lnTo>
                  <a:pt x="64516" y="45085"/>
                </a:lnTo>
                <a:lnTo>
                  <a:pt x="64516" y="14859"/>
                </a:lnTo>
                <a:close/>
              </a:path>
              <a:path w="320039" h="177800">
                <a:moveTo>
                  <a:pt x="72952" y="82931"/>
                </a:moveTo>
                <a:lnTo>
                  <a:pt x="55372" y="82931"/>
                </a:lnTo>
                <a:lnTo>
                  <a:pt x="58632" y="91717"/>
                </a:lnTo>
                <a:lnTo>
                  <a:pt x="83740" y="127317"/>
                </a:lnTo>
                <a:lnTo>
                  <a:pt x="97282" y="136652"/>
                </a:lnTo>
                <a:lnTo>
                  <a:pt x="108966" y="121539"/>
                </a:lnTo>
                <a:lnTo>
                  <a:pt x="102510" y="117891"/>
                </a:lnTo>
                <a:lnTo>
                  <a:pt x="96472" y="113601"/>
                </a:lnTo>
                <a:lnTo>
                  <a:pt x="73150" y="83405"/>
                </a:lnTo>
                <a:lnTo>
                  <a:pt x="72952" y="82931"/>
                </a:lnTo>
                <a:close/>
              </a:path>
              <a:path w="320039" h="177800">
                <a:moveTo>
                  <a:pt x="141097" y="0"/>
                </a:moveTo>
                <a:lnTo>
                  <a:pt x="122301" y="0"/>
                </a:lnTo>
                <a:lnTo>
                  <a:pt x="122301" y="177419"/>
                </a:lnTo>
                <a:lnTo>
                  <a:pt x="141097" y="177419"/>
                </a:lnTo>
                <a:lnTo>
                  <a:pt x="141097" y="86741"/>
                </a:lnTo>
                <a:lnTo>
                  <a:pt x="169545" y="86741"/>
                </a:lnTo>
                <a:lnTo>
                  <a:pt x="169545" y="70739"/>
                </a:lnTo>
                <a:lnTo>
                  <a:pt x="141097" y="70739"/>
                </a:lnTo>
                <a:lnTo>
                  <a:pt x="1410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object 12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53919" y="4354957"/>
            <a:ext cx="267462" cy="173355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2984482" y="4354703"/>
            <a:ext cx="334010" cy="177800"/>
          </a:xfrm>
          <a:custGeom>
            <a:avLst/>
            <a:gdLst/>
            <a:ahLst/>
            <a:cxnLst/>
            <a:rect l="l" t="t" r="r" b="b"/>
            <a:pathLst>
              <a:path w="334010" h="177800">
                <a:moveTo>
                  <a:pt x="114825" y="111506"/>
                </a:moveTo>
                <a:lnTo>
                  <a:pt x="97045" y="111506"/>
                </a:lnTo>
                <a:lnTo>
                  <a:pt x="97045" y="168656"/>
                </a:lnTo>
                <a:lnTo>
                  <a:pt x="114825" y="168656"/>
                </a:lnTo>
                <a:lnTo>
                  <a:pt x="114825" y="111506"/>
                </a:lnTo>
                <a:close/>
              </a:path>
              <a:path w="334010" h="177800">
                <a:moveTo>
                  <a:pt x="45610" y="14224"/>
                </a:moveTo>
                <a:lnTo>
                  <a:pt x="30243" y="14224"/>
                </a:lnTo>
                <a:lnTo>
                  <a:pt x="23512" y="16764"/>
                </a:lnTo>
                <a:lnTo>
                  <a:pt x="17797" y="21844"/>
                </a:lnTo>
                <a:lnTo>
                  <a:pt x="12082" y="26797"/>
                </a:lnTo>
                <a:lnTo>
                  <a:pt x="178" y="67292"/>
                </a:lnTo>
                <a:lnTo>
                  <a:pt x="0" y="80137"/>
                </a:lnTo>
                <a:lnTo>
                  <a:pt x="178" y="85943"/>
                </a:lnTo>
                <a:lnTo>
                  <a:pt x="12082" y="126492"/>
                </a:lnTo>
                <a:lnTo>
                  <a:pt x="30243" y="139192"/>
                </a:lnTo>
                <a:lnTo>
                  <a:pt x="45610" y="139192"/>
                </a:lnTo>
                <a:lnTo>
                  <a:pt x="52341" y="136779"/>
                </a:lnTo>
                <a:lnTo>
                  <a:pt x="57929" y="131953"/>
                </a:lnTo>
                <a:lnTo>
                  <a:pt x="63644" y="127127"/>
                </a:lnTo>
                <a:lnTo>
                  <a:pt x="67348" y="121412"/>
                </a:lnTo>
                <a:lnTo>
                  <a:pt x="37990" y="121412"/>
                </a:lnTo>
                <a:lnTo>
                  <a:pt x="31513" y="121285"/>
                </a:lnTo>
                <a:lnTo>
                  <a:pt x="17035" y="76581"/>
                </a:lnTo>
                <a:lnTo>
                  <a:pt x="17444" y="66530"/>
                </a:lnTo>
                <a:lnTo>
                  <a:pt x="37990" y="31877"/>
                </a:lnTo>
                <a:lnTo>
                  <a:pt x="67348" y="31877"/>
                </a:lnTo>
                <a:lnTo>
                  <a:pt x="63644" y="26162"/>
                </a:lnTo>
                <a:lnTo>
                  <a:pt x="57929" y="21463"/>
                </a:lnTo>
                <a:lnTo>
                  <a:pt x="52341" y="16637"/>
                </a:lnTo>
                <a:lnTo>
                  <a:pt x="45610" y="14224"/>
                </a:lnTo>
                <a:close/>
              </a:path>
              <a:path w="334010" h="177800">
                <a:moveTo>
                  <a:pt x="67348" y="31877"/>
                </a:moveTo>
                <a:lnTo>
                  <a:pt x="37990" y="31877"/>
                </a:lnTo>
                <a:lnTo>
                  <a:pt x="44594" y="32004"/>
                </a:lnTo>
                <a:lnTo>
                  <a:pt x="49801" y="35941"/>
                </a:lnTo>
                <a:lnTo>
                  <a:pt x="59453" y="76581"/>
                </a:lnTo>
                <a:lnTo>
                  <a:pt x="59011" y="86741"/>
                </a:lnTo>
                <a:lnTo>
                  <a:pt x="37990" y="121412"/>
                </a:lnTo>
                <a:lnTo>
                  <a:pt x="67348" y="121412"/>
                </a:lnTo>
                <a:lnTo>
                  <a:pt x="68089" y="120269"/>
                </a:lnTo>
                <a:lnTo>
                  <a:pt x="71264" y="111506"/>
                </a:lnTo>
                <a:lnTo>
                  <a:pt x="114825" y="111506"/>
                </a:lnTo>
                <a:lnTo>
                  <a:pt x="114825" y="96012"/>
                </a:lnTo>
                <a:lnTo>
                  <a:pt x="75201" y="96012"/>
                </a:lnTo>
                <a:lnTo>
                  <a:pt x="75709" y="93091"/>
                </a:lnTo>
                <a:lnTo>
                  <a:pt x="76090" y="89916"/>
                </a:lnTo>
                <a:lnTo>
                  <a:pt x="76344" y="86741"/>
                </a:lnTo>
                <a:lnTo>
                  <a:pt x="76598" y="80137"/>
                </a:lnTo>
                <a:lnTo>
                  <a:pt x="76598" y="69596"/>
                </a:lnTo>
                <a:lnTo>
                  <a:pt x="76217" y="63119"/>
                </a:lnTo>
                <a:lnTo>
                  <a:pt x="75201" y="57023"/>
                </a:lnTo>
                <a:lnTo>
                  <a:pt x="114825" y="57023"/>
                </a:lnTo>
                <a:lnTo>
                  <a:pt x="114825" y="41783"/>
                </a:lnTo>
                <a:lnTo>
                  <a:pt x="71264" y="41783"/>
                </a:lnTo>
                <a:lnTo>
                  <a:pt x="68089" y="33020"/>
                </a:lnTo>
                <a:lnTo>
                  <a:pt x="67348" y="31877"/>
                </a:lnTo>
                <a:close/>
              </a:path>
              <a:path w="334010" h="177800">
                <a:moveTo>
                  <a:pt x="114825" y="57023"/>
                </a:moveTo>
                <a:lnTo>
                  <a:pt x="97045" y="57023"/>
                </a:lnTo>
                <a:lnTo>
                  <a:pt x="97045" y="96012"/>
                </a:lnTo>
                <a:lnTo>
                  <a:pt x="114825" y="96012"/>
                </a:lnTo>
                <a:lnTo>
                  <a:pt x="114825" y="57023"/>
                </a:lnTo>
                <a:close/>
              </a:path>
              <a:path w="334010" h="177800">
                <a:moveTo>
                  <a:pt x="114825" y="3429"/>
                </a:moveTo>
                <a:lnTo>
                  <a:pt x="97045" y="3429"/>
                </a:lnTo>
                <a:lnTo>
                  <a:pt x="97045" y="41783"/>
                </a:lnTo>
                <a:lnTo>
                  <a:pt x="114825" y="41783"/>
                </a:lnTo>
                <a:lnTo>
                  <a:pt x="114825" y="3429"/>
                </a:lnTo>
                <a:close/>
              </a:path>
              <a:path w="334010" h="177800">
                <a:moveTo>
                  <a:pt x="258081" y="15621"/>
                </a:moveTo>
                <a:lnTo>
                  <a:pt x="174515" y="15621"/>
                </a:lnTo>
                <a:lnTo>
                  <a:pt x="174515" y="135382"/>
                </a:lnTo>
                <a:lnTo>
                  <a:pt x="188739" y="135382"/>
                </a:lnTo>
                <a:lnTo>
                  <a:pt x="204471" y="135286"/>
                </a:lnTo>
                <a:lnTo>
                  <a:pt x="245889" y="133350"/>
                </a:lnTo>
                <a:lnTo>
                  <a:pt x="272559" y="129921"/>
                </a:lnTo>
                <a:lnTo>
                  <a:pt x="271418" y="120142"/>
                </a:lnTo>
                <a:lnTo>
                  <a:pt x="193565" y="120142"/>
                </a:lnTo>
                <a:lnTo>
                  <a:pt x="193565" y="80391"/>
                </a:lnTo>
                <a:lnTo>
                  <a:pt x="254525" y="80391"/>
                </a:lnTo>
                <a:lnTo>
                  <a:pt x="254525" y="65278"/>
                </a:lnTo>
                <a:lnTo>
                  <a:pt x="193565" y="65278"/>
                </a:lnTo>
                <a:lnTo>
                  <a:pt x="193565" y="31115"/>
                </a:lnTo>
                <a:lnTo>
                  <a:pt x="258081" y="31115"/>
                </a:lnTo>
                <a:lnTo>
                  <a:pt x="258081" y="15621"/>
                </a:lnTo>
                <a:close/>
              </a:path>
              <a:path w="334010" h="177800">
                <a:moveTo>
                  <a:pt x="270781" y="114681"/>
                </a:moveTo>
                <a:lnTo>
                  <a:pt x="262272" y="115951"/>
                </a:lnTo>
                <a:lnTo>
                  <a:pt x="253890" y="117094"/>
                </a:lnTo>
                <a:lnTo>
                  <a:pt x="245889" y="117856"/>
                </a:lnTo>
                <a:lnTo>
                  <a:pt x="237761" y="118745"/>
                </a:lnTo>
                <a:lnTo>
                  <a:pt x="229506" y="119253"/>
                </a:lnTo>
                <a:lnTo>
                  <a:pt x="214496" y="119874"/>
                </a:lnTo>
                <a:lnTo>
                  <a:pt x="207757" y="120030"/>
                </a:lnTo>
                <a:lnTo>
                  <a:pt x="193565" y="120142"/>
                </a:lnTo>
                <a:lnTo>
                  <a:pt x="271418" y="120142"/>
                </a:lnTo>
                <a:lnTo>
                  <a:pt x="270781" y="114681"/>
                </a:lnTo>
                <a:close/>
              </a:path>
              <a:path w="334010" h="177800">
                <a:moveTo>
                  <a:pt x="305198" y="0"/>
                </a:moveTo>
                <a:lnTo>
                  <a:pt x="286402" y="0"/>
                </a:lnTo>
                <a:lnTo>
                  <a:pt x="286402" y="177419"/>
                </a:lnTo>
                <a:lnTo>
                  <a:pt x="305198" y="177419"/>
                </a:lnTo>
                <a:lnTo>
                  <a:pt x="305198" y="85725"/>
                </a:lnTo>
                <a:lnTo>
                  <a:pt x="333646" y="85725"/>
                </a:lnTo>
                <a:lnTo>
                  <a:pt x="333646" y="69850"/>
                </a:lnTo>
                <a:lnTo>
                  <a:pt x="305198" y="69850"/>
                </a:lnTo>
                <a:lnTo>
                  <a:pt x="305198" y="0"/>
                </a:lnTo>
                <a:close/>
              </a:path>
              <a:path w="334010" h="177800">
                <a:moveTo>
                  <a:pt x="150512" y="0"/>
                </a:moveTo>
                <a:lnTo>
                  <a:pt x="132478" y="0"/>
                </a:lnTo>
                <a:lnTo>
                  <a:pt x="132478" y="177419"/>
                </a:lnTo>
                <a:lnTo>
                  <a:pt x="150512" y="177419"/>
                </a:lnTo>
                <a:lnTo>
                  <a:pt x="1505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72992" y="4354703"/>
            <a:ext cx="313690" cy="177800"/>
          </a:xfrm>
          <a:custGeom>
            <a:avLst/>
            <a:gdLst/>
            <a:ahLst/>
            <a:cxnLst/>
            <a:rect l="l" t="t" r="r" b="b"/>
            <a:pathLst>
              <a:path w="313689" h="177800">
                <a:moveTo>
                  <a:pt x="42926" y="117602"/>
                </a:moveTo>
                <a:lnTo>
                  <a:pt x="23876" y="117602"/>
                </a:lnTo>
                <a:lnTo>
                  <a:pt x="23876" y="173609"/>
                </a:lnTo>
                <a:lnTo>
                  <a:pt x="143637" y="173609"/>
                </a:lnTo>
                <a:lnTo>
                  <a:pt x="143637" y="158369"/>
                </a:lnTo>
                <a:lnTo>
                  <a:pt x="42926" y="158369"/>
                </a:lnTo>
                <a:lnTo>
                  <a:pt x="42926" y="117602"/>
                </a:lnTo>
                <a:close/>
              </a:path>
              <a:path w="313689" h="177800">
                <a:moveTo>
                  <a:pt x="139700" y="83566"/>
                </a:moveTo>
                <a:lnTo>
                  <a:pt x="120904" y="83566"/>
                </a:lnTo>
                <a:lnTo>
                  <a:pt x="120904" y="129413"/>
                </a:lnTo>
                <a:lnTo>
                  <a:pt x="139700" y="129413"/>
                </a:lnTo>
                <a:lnTo>
                  <a:pt x="139700" y="83566"/>
                </a:lnTo>
                <a:close/>
              </a:path>
              <a:path w="313689" h="177800">
                <a:moveTo>
                  <a:pt x="82296" y="15113"/>
                </a:moveTo>
                <a:lnTo>
                  <a:pt x="0" y="15113"/>
                </a:lnTo>
                <a:lnTo>
                  <a:pt x="0" y="98933"/>
                </a:lnTo>
                <a:lnTo>
                  <a:pt x="82296" y="98933"/>
                </a:lnTo>
                <a:lnTo>
                  <a:pt x="82296" y="84201"/>
                </a:lnTo>
                <a:lnTo>
                  <a:pt x="18542" y="84201"/>
                </a:lnTo>
                <a:lnTo>
                  <a:pt x="18542" y="30353"/>
                </a:lnTo>
                <a:lnTo>
                  <a:pt x="139700" y="30353"/>
                </a:lnTo>
                <a:lnTo>
                  <a:pt x="139700" y="30099"/>
                </a:lnTo>
                <a:lnTo>
                  <a:pt x="82296" y="30099"/>
                </a:lnTo>
                <a:lnTo>
                  <a:pt x="82296" y="15113"/>
                </a:lnTo>
                <a:close/>
              </a:path>
              <a:path w="313689" h="177800">
                <a:moveTo>
                  <a:pt x="139700" y="30353"/>
                </a:moveTo>
                <a:lnTo>
                  <a:pt x="63881" y="30353"/>
                </a:lnTo>
                <a:lnTo>
                  <a:pt x="63881" y="84201"/>
                </a:lnTo>
                <a:lnTo>
                  <a:pt x="82296" y="84201"/>
                </a:lnTo>
                <a:lnTo>
                  <a:pt x="82296" y="83566"/>
                </a:lnTo>
                <a:lnTo>
                  <a:pt x="139700" y="83566"/>
                </a:lnTo>
                <a:lnTo>
                  <a:pt x="139700" y="68072"/>
                </a:lnTo>
                <a:lnTo>
                  <a:pt x="82296" y="68072"/>
                </a:lnTo>
                <a:lnTo>
                  <a:pt x="82296" y="45593"/>
                </a:lnTo>
                <a:lnTo>
                  <a:pt x="139700" y="45593"/>
                </a:lnTo>
                <a:lnTo>
                  <a:pt x="139700" y="30353"/>
                </a:lnTo>
                <a:close/>
              </a:path>
              <a:path w="313689" h="177800">
                <a:moveTo>
                  <a:pt x="139700" y="45593"/>
                </a:moveTo>
                <a:lnTo>
                  <a:pt x="120904" y="45593"/>
                </a:lnTo>
                <a:lnTo>
                  <a:pt x="120904" y="68072"/>
                </a:lnTo>
                <a:lnTo>
                  <a:pt x="139700" y="68072"/>
                </a:lnTo>
                <a:lnTo>
                  <a:pt x="139700" y="45593"/>
                </a:lnTo>
                <a:close/>
              </a:path>
              <a:path w="313689" h="177800">
                <a:moveTo>
                  <a:pt x="139700" y="254"/>
                </a:moveTo>
                <a:lnTo>
                  <a:pt x="120904" y="254"/>
                </a:lnTo>
                <a:lnTo>
                  <a:pt x="120904" y="30099"/>
                </a:lnTo>
                <a:lnTo>
                  <a:pt x="139700" y="30099"/>
                </a:lnTo>
                <a:lnTo>
                  <a:pt x="139700" y="254"/>
                </a:lnTo>
                <a:close/>
              </a:path>
              <a:path w="313689" h="177800">
                <a:moveTo>
                  <a:pt x="277241" y="3810"/>
                </a:moveTo>
                <a:lnTo>
                  <a:pt x="259461" y="3810"/>
                </a:lnTo>
                <a:lnTo>
                  <a:pt x="259461" y="62738"/>
                </a:lnTo>
                <a:lnTo>
                  <a:pt x="231902" y="62738"/>
                </a:lnTo>
                <a:lnTo>
                  <a:pt x="231902" y="78232"/>
                </a:lnTo>
                <a:lnTo>
                  <a:pt x="259461" y="78232"/>
                </a:lnTo>
                <a:lnTo>
                  <a:pt x="259461" y="168402"/>
                </a:lnTo>
                <a:lnTo>
                  <a:pt x="277241" y="168402"/>
                </a:lnTo>
                <a:lnTo>
                  <a:pt x="277241" y="3810"/>
                </a:lnTo>
                <a:close/>
              </a:path>
              <a:path w="313689" h="177800">
                <a:moveTo>
                  <a:pt x="214503" y="35306"/>
                </a:moveTo>
                <a:lnTo>
                  <a:pt x="196469" y="35306"/>
                </a:lnTo>
                <a:lnTo>
                  <a:pt x="196469" y="49530"/>
                </a:lnTo>
                <a:lnTo>
                  <a:pt x="196205" y="57407"/>
                </a:lnTo>
                <a:lnTo>
                  <a:pt x="186896" y="95075"/>
                </a:lnTo>
                <a:lnTo>
                  <a:pt x="158496" y="128524"/>
                </a:lnTo>
                <a:lnTo>
                  <a:pt x="169926" y="142494"/>
                </a:lnTo>
                <a:lnTo>
                  <a:pt x="196185" y="113206"/>
                </a:lnTo>
                <a:lnTo>
                  <a:pt x="205740" y="88900"/>
                </a:lnTo>
                <a:lnTo>
                  <a:pt x="222028" y="88900"/>
                </a:lnTo>
                <a:lnTo>
                  <a:pt x="214503" y="49530"/>
                </a:lnTo>
                <a:lnTo>
                  <a:pt x="214503" y="35306"/>
                </a:lnTo>
                <a:close/>
              </a:path>
              <a:path w="313689" h="177800">
                <a:moveTo>
                  <a:pt x="222028" y="88900"/>
                </a:moveTo>
                <a:lnTo>
                  <a:pt x="205740" y="88900"/>
                </a:lnTo>
                <a:lnTo>
                  <a:pt x="208285" y="96781"/>
                </a:lnTo>
                <a:lnTo>
                  <a:pt x="228679" y="129381"/>
                </a:lnTo>
                <a:lnTo>
                  <a:pt x="240411" y="138430"/>
                </a:lnTo>
                <a:lnTo>
                  <a:pt x="251714" y="124460"/>
                </a:lnTo>
                <a:lnTo>
                  <a:pt x="245711" y="120554"/>
                </a:lnTo>
                <a:lnTo>
                  <a:pt x="240268" y="116078"/>
                </a:lnTo>
                <a:lnTo>
                  <a:pt x="235372" y="111029"/>
                </a:lnTo>
                <a:lnTo>
                  <a:pt x="231012" y="105410"/>
                </a:lnTo>
                <a:lnTo>
                  <a:pt x="227103" y="99339"/>
                </a:lnTo>
                <a:lnTo>
                  <a:pt x="223742" y="92948"/>
                </a:lnTo>
                <a:lnTo>
                  <a:pt x="222028" y="88900"/>
                </a:lnTo>
                <a:close/>
              </a:path>
              <a:path w="313689" h="177800">
                <a:moveTo>
                  <a:pt x="244983" y="20066"/>
                </a:moveTo>
                <a:lnTo>
                  <a:pt x="163830" y="20066"/>
                </a:lnTo>
                <a:lnTo>
                  <a:pt x="163830" y="35306"/>
                </a:lnTo>
                <a:lnTo>
                  <a:pt x="244983" y="35306"/>
                </a:lnTo>
                <a:lnTo>
                  <a:pt x="244983" y="20066"/>
                </a:lnTo>
                <a:close/>
              </a:path>
              <a:path w="313689" h="177800">
                <a:moveTo>
                  <a:pt x="313309" y="0"/>
                </a:moveTo>
                <a:lnTo>
                  <a:pt x="295275" y="0"/>
                </a:lnTo>
                <a:lnTo>
                  <a:pt x="295275" y="177419"/>
                </a:lnTo>
                <a:lnTo>
                  <a:pt x="313309" y="177419"/>
                </a:lnTo>
                <a:lnTo>
                  <a:pt x="3133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56025" y="4383785"/>
            <a:ext cx="480059" cy="167005"/>
          </a:xfrm>
          <a:custGeom>
            <a:avLst/>
            <a:gdLst/>
            <a:ahLst/>
            <a:cxnLst/>
            <a:rect l="l" t="t" r="r" b="b"/>
            <a:pathLst>
              <a:path w="480060" h="167004">
                <a:moveTo>
                  <a:pt x="310134" y="107950"/>
                </a:moveTo>
                <a:lnTo>
                  <a:pt x="306577" y="108076"/>
                </a:lnTo>
                <a:lnTo>
                  <a:pt x="303657" y="109219"/>
                </a:lnTo>
                <a:lnTo>
                  <a:pt x="298958" y="113918"/>
                </a:lnTo>
                <a:lnTo>
                  <a:pt x="297688" y="116839"/>
                </a:lnTo>
                <a:lnTo>
                  <a:pt x="297688" y="123825"/>
                </a:lnTo>
                <a:lnTo>
                  <a:pt x="310134" y="132714"/>
                </a:lnTo>
                <a:lnTo>
                  <a:pt x="313563" y="132587"/>
                </a:lnTo>
                <a:lnTo>
                  <a:pt x="316357" y="131318"/>
                </a:lnTo>
                <a:lnTo>
                  <a:pt x="321183" y="126745"/>
                </a:lnTo>
                <a:lnTo>
                  <a:pt x="322325" y="123825"/>
                </a:lnTo>
                <a:lnTo>
                  <a:pt x="322325" y="116839"/>
                </a:lnTo>
                <a:lnTo>
                  <a:pt x="321183" y="113918"/>
                </a:lnTo>
                <a:lnTo>
                  <a:pt x="318770" y="111632"/>
                </a:lnTo>
                <a:lnTo>
                  <a:pt x="316357" y="109219"/>
                </a:lnTo>
                <a:lnTo>
                  <a:pt x="313563" y="108076"/>
                </a:lnTo>
                <a:lnTo>
                  <a:pt x="310134" y="107950"/>
                </a:lnTo>
                <a:close/>
              </a:path>
              <a:path w="480060" h="167004">
                <a:moveTo>
                  <a:pt x="390905" y="3682"/>
                </a:moveTo>
                <a:lnTo>
                  <a:pt x="374903" y="3682"/>
                </a:lnTo>
                <a:lnTo>
                  <a:pt x="367664" y="5206"/>
                </a:lnTo>
                <a:lnTo>
                  <a:pt x="361441" y="8127"/>
                </a:lnTo>
                <a:lnTo>
                  <a:pt x="355219" y="10921"/>
                </a:lnTo>
                <a:lnTo>
                  <a:pt x="350265" y="14858"/>
                </a:lnTo>
                <a:lnTo>
                  <a:pt x="343153" y="25018"/>
                </a:lnTo>
                <a:lnTo>
                  <a:pt x="341375" y="30733"/>
                </a:lnTo>
                <a:lnTo>
                  <a:pt x="341375" y="44322"/>
                </a:lnTo>
                <a:lnTo>
                  <a:pt x="362965" y="65405"/>
                </a:lnTo>
                <a:lnTo>
                  <a:pt x="362965" y="66166"/>
                </a:lnTo>
                <a:lnTo>
                  <a:pt x="336645" y="92075"/>
                </a:lnTo>
                <a:lnTo>
                  <a:pt x="336676" y="104775"/>
                </a:lnTo>
                <a:lnTo>
                  <a:pt x="365633" y="131571"/>
                </a:lnTo>
                <a:lnTo>
                  <a:pt x="382904" y="133222"/>
                </a:lnTo>
                <a:lnTo>
                  <a:pt x="392049" y="133095"/>
                </a:lnTo>
                <a:lnTo>
                  <a:pt x="422299" y="117347"/>
                </a:lnTo>
                <a:lnTo>
                  <a:pt x="382904" y="117347"/>
                </a:lnTo>
                <a:lnTo>
                  <a:pt x="374523" y="117220"/>
                </a:lnTo>
                <a:lnTo>
                  <a:pt x="367919" y="115315"/>
                </a:lnTo>
                <a:lnTo>
                  <a:pt x="358394" y="107822"/>
                </a:lnTo>
                <a:lnTo>
                  <a:pt x="355980" y="102743"/>
                </a:lnTo>
                <a:lnTo>
                  <a:pt x="356079" y="97916"/>
                </a:lnTo>
                <a:lnTo>
                  <a:pt x="356108" y="92075"/>
                </a:lnTo>
                <a:lnTo>
                  <a:pt x="357124" y="88137"/>
                </a:lnTo>
                <a:lnTo>
                  <a:pt x="359410" y="84836"/>
                </a:lnTo>
                <a:lnTo>
                  <a:pt x="361696" y="81406"/>
                </a:lnTo>
                <a:lnTo>
                  <a:pt x="364871" y="78866"/>
                </a:lnTo>
                <a:lnTo>
                  <a:pt x="372999" y="75056"/>
                </a:lnTo>
                <a:lnTo>
                  <a:pt x="377698" y="74040"/>
                </a:lnTo>
                <a:lnTo>
                  <a:pt x="419232" y="74040"/>
                </a:lnTo>
                <a:lnTo>
                  <a:pt x="416051" y="71755"/>
                </a:lnTo>
                <a:lnTo>
                  <a:pt x="412114" y="68833"/>
                </a:lnTo>
                <a:lnTo>
                  <a:pt x="407670" y="66928"/>
                </a:lnTo>
                <a:lnTo>
                  <a:pt x="402844" y="66166"/>
                </a:lnTo>
                <a:lnTo>
                  <a:pt x="402844" y="65405"/>
                </a:lnTo>
                <a:lnTo>
                  <a:pt x="409194" y="63881"/>
                </a:lnTo>
                <a:lnTo>
                  <a:pt x="414400" y="60451"/>
                </a:lnTo>
                <a:lnTo>
                  <a:pt x="415680" y="58800"/>
                </a:lnTo>
                <a:lnTo>
                  <a:pt x="376047" y="58800"/>
                </a:lnTo>
                <a:lnTo>
                  <a:pt x="370586" y="56895"/>
                </a:lnTo>
                <a:lnTo>
                  <a:pt x="362203" y="49783"/>
                </a:lnTo>
                <a:lnTo>
                  <a:pt x="360045" y="44957"/>
                </a:lnTo>
                <a:lnTo>
                  <a:pt x="360031" y="44322"/>
                </a:lnTo>
                <a:lnTo>
                  <a:pt x="360045" y="33019"/>
                </a:lnTo>
                <a:lnTo>
                  <a:pt x="362076" y="28193"/>
                </a:lnTo>
                <a:lnTo>
                  <a:pt x="366267" y="24764"/>
                </a:lnTo>
                <a:lnTo>
                  <a:pt x="370332" y="21208"/>
                </a:lnTo>
                <a:lnTo>
                  <a:pt x="375920" y="19431"/>
                </a:lnTo>
                <a:lnTo>
                  <a:pt x="382904" y="19303"/>
                </a:lnTo>
                <a:lnTo>
                  <a:pt x="418401" y="19303"/>
                </a:lnTo>
                <a:lnTo>
                  <a:pt x="415289" y="14858"/>
                </a:lnTo>
                <a:lnTo>
                  <a:pt x="410463" y="10921"/>
                </a:lnTo>
                <a:lnTo>
                  <a:pt x="404240" y="8127"/>
                </a:lnTo>
                <a:lnTo>
                  <a:pt x="398017" y="5206"/>
                </a:lnTo>
                <a:lnTo>
                  <a:pt x="390905" y="3682"/>
                </a:lnTo>
                <a:close/>
              </a:path>
              <a:path w="480060" h="167004">
                <a:moveTo>
                  <a:pt x="419232" y="74040"/>
                </a:moveTo>
                <a:lnTo>
                  <a:pt x="388112" y="74040"/>
                </a:lnTo>
                <a:lnTo>
                  <a:pt x="392811" y="75056"/>
                </a:lnTo>
                <a:lnTo>
                  <a:pt x="396748" y="76962"/>
                </a:lnTo>
                <a:lnTo>
                  <a:pt x="400812" y="78866"/>
                </a:lnTo>
                <a:lnTo>
                  <a:pt x="403987" y="81406"/>
                </a:lnTo>
                <a:lnTo>
                  <a:pt x="406273" y="84836"/>
                </a:lnTo>
                <a:lnTo>
                  <a:pt x="408559" y="88137"/>
                </a:lnTo>
                <a:lnTo>
                  <a:pt x="409701" y="92075"/>
                </a:lnTo>
                <a:lnTo>
                  <a:pt x="409701" y="102743"/>
                </a:lnTo>
                <a:lnTo>
                  <a:pt x="407288" y="107822"/>
                </a:lnTo>
                <a:lnTo>
                  <a:pt x="402463" y="111506"/>
                </a:lnTo>
                <a:lnTo>
                  <a:pt x="397763" y="115315"/>
                </a:lnTo>
                <a:lnTo>
                  <a:pt x="391160" y="117220"/>
                </a:lnTo>
                <a:lnTo>
                  <a:pt x="382904" y="117347"/>
                </a:lnTo>
                <a:lnTo>
                  <a:pt x="422299" y="117347"/>
                </a:lnTo>
                <a:lnTo>
                  <a:pt x="423163" y="116205"/>
                </a:lnTo>
                <a:lnTo>
                  <a:pt x="427100" y="110870"/>
                </a:lnTo>
                <a:lnTo>
                  <a:pt x="429133" y="104775"/>
                </a:lnTo>
                <a:lnTo>
                  <a:pt x="429037" y="92075"/>
                </a:lnTo>
                <a:lnTo>
                  <a:pt x="427863" y="87375"/>
                </a:lnTo>
                <a:lnTo>
                  <a:pt x="425576" y="82931"/>
                </a:lnTo>
                <a:lnTo>
                  <a:pt x="423163" y="78486"/>
                </a:lnTo>
                <a:lnTo>
                  <a:pt x="420115" y="74675"/>
                </a:lnTo>
                <a:lnTo>
                  <a:pt x="419232" y="74040"/>
                </a:lnTo>
                <a:close/>
              </a:path>
              <a:path w="480060" h="167004">
                <a:moveTo>
                  <a:pt x="418401" y="19303"/>
                </a:moveTo>
                <a:lnTo>
                  <a:pt x="382904" y="19303"/>
                </a:lnTo>
                <a:lnTo>
                  <a:pt x="389763" y="19431"/>
                </a:lnTo>
                <a:lnTo>
                  <a:pt x="395224" y="21208"/>
                </a:lnTo>
                <a:lnTo>
                  <a:pt x="403351" y="28320"/>
                </a:lnTo>
                <a:lnTo>
                  <a:pt x="405511" y="33019"/>
                </a:lnTo>
                <a:lnTo>
                  <a:pt x="405511" y="44957"/>
                </a:lnTo>
                <a:lnTo>
                  <a:pt x="403351" y="49783"/>
                </a:lnTo>
                <a:lnTo>
                  <a:pt x="399161" y="53339"/>
                </a:lnTo>
                <a:lnTo>
                  <a:pt x="395097" y="56895"/>
                </a:lnTo>
                <a:lnTo>
                  <a:pt x="389636" y="58800"/>
                </a:lnTo>
                <a:lnTo>
                  <a:pt x="415680" y="58800"/>
                </a:lnTo>
                <a:lnTo>
                  <a:pt x="418338" y="55371"/>
                </a:lnTo>
                <a:lnTo>
                  <a:pt x="422148" y="50291"/>
                </a:lnTo>
                <a:lnTo>
                  <a:pt x="424179" y="44322"/>
                </a:lnTo>
                <a:lnTo>
                  <a:pt x="424370" y="38988"/>
                </a:lnTo>
                <a:lnTo>
                  <a:pt x="424307" y="30733"/>
                </a:lnTo>
                <a:lnTo>
                  <a:pt x="422401" y="25018"/>
                </a:lnTo>
                <a:lnTo>
                  <a:pt x="418401" y="19303"/>
                </a:lnTo>
                <a:close/>
              </a:path>
              <a:path w="480060" h="167004">
                <a:moveTo>
                  <a:pt x="267715" y="106933"/>
                </a:moveTo>
                <a:lnTo>
                  <a:pt x="249554" y="106933"/>
                </a:lnTo>
                <a:lnTo>
                  <a:pt x="249554" y="131444"/>
                </a:lnTo>
                <a:lnTo>
                  <a:pt x="267715" y="131444"/>
                </a:lnTo>
                <a:lnTo>
                  <a:pt x="267715" y="106933"/>
                </a:lnTo>
                <a:close/>
              </a:path>
              <a:path w="480060" h="167004">
                <a:moveTo>
                  <a:pt x="267715" y="5333"/>
                </a:moveTo>
                <a:lnTo>
                  <a:pt x="243966" y="5333"/>
                </a:lnTo>
                <a:lnTo>
                  <a:pt x="188213" y="91439"/>
                </a:lnTo>
                <a:lnTo>
                  <a:pt x="188213" y="106933"/>
                </a:lnTo>
                <a:lnTo>
                  <a:pt x="284861" y="106933"/>
                </a:lnTo>
                <a:lnTo>
                  <a:pt x="284861" y="90677"/>
                </a:lnTo>
                <a:lnTo>
                  <a:pt x="208407" y="90677"/>
                </a:lnTo>
                <a:lnTo>
                  <a:pt x="208407" y="89662"/>
                </a:lnTo>
                <a:lnTo>
                  <a:pt x="248158" y="28193"/>
                </a:lnTo>
                <a:lnTo>
                  <a:pt x="267715" y="28193"/>
                </a:lnTo>
                <a:lnTo>
                  <a:pt x="267715" y="5333"/>
                </a:lnTo>
                <a:close/>
              </a:path>
              <a:path w="480060" h="167004">
                <a:moveTo>
                  <a:pt x="267715" y="28193"/>
                </a:moveTo>
                <a:lnTo>
                  <a:pt x="249554" y="28193"/>
                </a:lnTo>
                <a:lnTo>
                  <a:pt x="249554" y="90677"/>
                </a:lnTo>
                <a:lnTo>
                  <a:pt x="267715" y="90677"/>
                </a:lnTo>
                <a:lnTo>
                  <a:pt x="267715" y="28193"/>
                </a:lnTo>
                <a:close/>
              </a:path>
              <a:path w="480060" h="167004">
                <a:moveTo>
                  <a:pt x="78104" y="5333"/>
                </a:moveTo>
                <a:lnTo>
                  <a:pt x="63246" y="5333"/>
                </a:lnTo>
                <a:lnTo>
                  <a:pt x="49402" y="53466"/>
                </a:lnTo>
                <a:lnTo>
                  <a:pt x="68834" y="53466"/>
                </a:lnTo>
                <a:lnTo>
                  <a:pt x="78104" y="5333"/>
                </a:lnTo>
                <a:close/>
              </a:path>
              <a:path w="480060" h="167004">
                <a:moveTo>
                  <a:pt x="166868" y="19684"/>
                </a:moveTo>
                <a:lnTo>
                  <a:pt x="138302" y="19684"/>
                </a:lnTo>
                <a:lnTo>
                  <a:pt x="143890" y="21589"/>
                </a:lnTo>
                <a:lnTo>
                  <a:pt x="148209" y="25272"/>
                </a:lnTo>
                <a:lnTo>
                  <a:pt x="152526" y="28828"/>
                </a:lnTo>
                <a:lnTo>
                  <a:pt x="154686" y="33781"/>
                </a:lnTo>
                <a:lnTo>
                  <a:pt x="154743" y="35178"/>
                </a:lnTo>
                <a:lnTo>
                  <a:pt x="154855" y="44068"/>
                </a:lnTo>
                <a:lnTo>
                  <a:pt x="154177" y="47116"/>
                </a:lnTo>
                <a:lnTo>
                  <a:pt x="152526" y="50418"/>
                </a:lnTo>
                <a:lnTo>
                  <a:pt x="151002" y="53720"/>
                </a:lnTo>
                <a:lnTo>
                  <a:pt x="90424" y="117475"/>
                </a:lnTo>
                <a:lnTo>
                  <a:pt x="90424" y="131444"/>
                </a:lnTo>
                <a:lnTo>
                  <a:pt x="175260" y="131444"/>
                </a:lnTo>
                <a:lnTo>
                  <a:pt x="175260" y="115062"/>
                </a:lnTo>
                <a:lnTo>
                  <a:pt x="117094" y="115062"/>
                </a:lnTo>
                <a:lnTo>
                  <a:pt x="117094" y="114045"/>
                </a:lnTo>
                <a:lnTo>
                  <a:pt x="148266" y="82542"/>
                </a:lnTo>
                <a:lnTo>
                  <a:pt x="170434" y="53212"/>
                </a:lnTo>
                <a:lnTo>
                  <a:pt x="172338" y="48640"/>
                </a:lnTo>
                <a:lnTo>
                  <a:pt x="173227" y="44068"/>
                </a:lnTo>
                <a:lnTo>
                  <a:pt x="173100" y="32638"/>
                </a:lnTo>
                <a:lnTo>
                  <a:pt x="171323" y="26415"/>
                </a:lnTo>
                <a:lnTo>
                  <a:pt x="167766" y="21081"/>
                </a:lnTo>
                <a:lnTo>
                  <a:pt x="166868" y="19684"/>
                </a:lnTo>
                <a:close/>
              </a:path>
              <a:path w="480060" h="167004">
                <a:moveTo>
                  <a:pt x="140080" y="3682"/>
                </a:moveTo>
                <a:lnTo>
                  <a:pt x="123825" y="3682"/>
                </a:lnTo>
                <a:lnTo>
                  <a:pt x="116712" y="5333"/>
                </a:lnTo>
                <a:lnTo>
                  <a:pt x="104266" y="11683"/>
                </a:lnTo>
                <a:lnTo>
                  <a:pt x="99313" y="16128"/>
                </a:lnTo>
                <a:lnTo>
                  <a:pt x="92201" y="27558"/>
                </a:lnTo>
                <a:lnTo>
                  <a:pt x="90424" y="34289"/>
                </a:lnTo>
                <a:lnTo>
                  <a:pt x="90424" y="41909"/>
                </a:lnTo>
                <a:lnTo>
                  <a:pt x="108585" y="41909"/>
                </a:lnTo>
                <a:lnTo>
                  <a:pt x="108712" y="35178"/>
                </a:lnTo>
                <a:lnTo>
                  <a:pt x="110744" y="29718"/>
                </a:lnTo>
                <a:lnTo>
                  <a:pt x="118872" y="21843"/>
                </a:lnTo>
                <a:lnTo>
                  <a:pt x="124460" y="19812"/>
                </a:lnTo>
                <a:lnTo>
                  <a:pt x="131572" y="19684"/>
                </a:lnTo>
                <a:lnTo>
                  <a:pt x="166868" y="19684"/>
                </a:lnTo>
                <a:lnTo>
                  <a:pt x="164337" y="15747"/>
                </a:lnTo>
                <a:lnTo>
                  <a:pt x="159512" y="11430"/>
                </a:lnTo>
                <a:lnTo>
                  <a:pt x="153415" y="8381"/>
                </a:lnTo>
                <a:lnTo>
                  <a:pt x="147192" y="5333"/>
                </a:lnTo>
                <a:lnTo>
                  <a:pt x="140080" y="3682"/>
                </a:lnTo>
                <a:close/>
              </a:path>
              <a:path w="480060" h="167004">
                <a:moveTo>
                  <a:pt x="454151" y="0"/>
                </a:moveTo>
                <a:lnTo>
                  <a:pt x="437134" y="0"/>
                </a:lnTo>
                <a:lnTo>
                  <a:pt x="441198" y="5841"/>
                </a:lnTo>
                <a:lnTo>
                  <a:pt x="445008" y="13334"/>
                </a:lnTo>
                <a:lnTo>
                  <a:pt x="457200" y="51815"/>
                </a:lnTo>
                <a:lnTo>
                  <a:pt x="460628" y="83438"/>
                </a:lnTo>
                <a:lnTo>
                  <a:pt x="460343" y="91344"/>
                </a:lnTo>
                <a:lnTo>
                  <a:pt x="453405" y="130365"/>
                </a:lnTo>
                <a:lnTo>
                  <a:pt x="437134" y="167005"/>
                </a:lnTo>
                <a:lnTo>
                  <a:pt x="454151" y="167005"/>
                </a:lnTo>
                <a:lnTo>
                  <a:pt x="473075" y="128777"/>
                </a:lnTo>
                <a:lnTo>
                  <a:pt x="479933" y="83438"/>
                </a:lnTo>
                <a:lnTo>
                  <a:pt x="479432" y="71391"/>
                </a:lnTo>
                <a:lnTo>
                  <a:pt x="469457" y="28057"/>
                </a:lnTo>
                <a:lnTo>
                  <a:pt x="459984" y="8955"/>
                </a:lnTo>
                <a:lnTo>
                  <a:pt x="454151" y="0"/>
                </a:lnTo>
                <a:close/>
              </a:path>
              <a:path w="480060" h="167004">
                <a:moveTo>
                  <a:pt x="42799" y="0"/>
                </a:moveTo>
                <a:lnTo>
                  <a:pt x="25780" y="0"/>
                </a:lnTo>
                <a:lnTo>
                  <a:pt x="19948" y="8955"/>
                </a:lnTo>
                <a:lnTo>
                  <a:pt x="3929" y="48773"/>
                </a:lnTo>
                <a:lnTo>
                  <a:pt x="0" y="83438"/>
                </a:lnTo>
                <a:lnTo>
                  <a:pt x="500" y="95488"/>
                </a:lnTo>
                <a:lnTo>
                  <a:pt x="10475" y="138947"/>
                </a:lnTo>
                <a:lnTo>
                  <a:pt x="25780" y="167005"/>
                </a:lnTo>
                <a:lnTo>
                  <a:pt x="42799" y="167005"/>
                </a:lnTo>
                <a:lnTo>
                  <a:pt x="38735" y="161036"/>
                </a:lnTo>
                <a:lnTo>
                  <a:pt x="34925" y="153543"/>
                </a:lnTo>
                <a:lnTo>
                  <a:pt x="22733" y="115062"/>
                </a:lnTo>
                <a:lnTo>
                  <a:pt x="19303" y="83438"/>
                </a:lnTo>
                <a:lnTo>
                  <a:pt x="19589" y="75533"/>
                </a:lnTo>
                <a:lnTo>
                  <a:pt x="26527" y="36560"/>
                </a:lnTo>
                <a:lnTo>
                  <a:pt x="38735" y="5841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3351" y="6321527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74284" y="6230670"/>
            <a:ext cx="334010" cy="177800"/>
          </a:xfrm>
          <a:custGeom>
            <a:avLst/>
            <a:gdLst/>
            <a:ahLst/>
            <a:cxnLst/>
            <a:rect l="l" t="t" r="r" b="b"/>
            <a:pathLst>
              <a:path w="334009" h="177800">
                <a:moveTo>
                  <a:pt x="114879" y="111442"/>
                </a:moveTo>
                <a:lnTo>
                  <a:pt x="97074" y="111442"/>
                </a:lnTo>
                <a:lnTo>
                  <a:pt x="97074" y="168656"/>
                </a:lnTo>
                <a:lnTo>
                  <a:pt x="114879" y="168656"/>
                </a:lnTo>
                <a:lnTo>
                  <a:pt x="114879" y="111442"/>
                </a:lnTo>
                <a:close/>
              </a:path>
              <a:path w="334009" h="177800">
                <a:moveTo>
                  <a:pt x="30323" y="14249"/>
                </a:moveTo>
                <a:lnTo>
                  <a:pt x="4643" y="43332"/>
                </a:lnTo>
                <a:lnTo>
                  <a:pt x="0" y="80073"/>
                </a:lnTo>
                <a:lnTo>
                  <a:pt x="200" y="85926"/>
                </a:lnTo>
                <a:lnTo>
                  <a:pt x="12187" y="126492"/>
                </a:lnTo>
                <a:lnTo>
                  <a:pt x="30323" y="139153"/>
                </a:lnTo>
                <a:lnTo>
                  <a:pt x="45702" y="139141"/>
                </a:lnTo>
                <a:lnTo>
                  <a:pt x="52344" y="136740"/>
                </a:lnTo>
                <a:lnTo>
                  <a:pt x="63686" y="127152"/>
                </a:lnTo>
                <a:lnTo>
                  <a:pt x="67461" y="121348"/>
                </a:lnTo>
                <a:lnTo>
                  <a:pt x="38082" y="121348"/>
                </a:lnTo>
                <a:lnTo>
                  <a:pt x="31491" y="121246"/>
                </a:lnTo>
                <a:lnTo>
                  <a:pt x="17102" y="76606"/>
                </a:lnTo>
                <a:lnTo>
                  <a:pt x="17480" y="66530"/>
                </a:lnTo>
                <a:lnTo>
                  <a:pt x="38082" y="31877"/>
                </a:lnTo>
                <a:lnTo>
                  <a:pt x="67374" y="31877"/>
                </a:lnTo>
                <a:lnTo>
                  <a:pt x="63635" y="26162"/>
                </a:lnTo>
                <a:lnTo>
                  <a:pt x="52319" y="16649"/>
                </a:lnTo>
                <a:lnTo>
                  <a:pt x="45690" y="14262"/>
                </a:lnTo>
                <a:lnTo>
                  <a:pt x="30323" y="14249"/>
                </a:lnTo>
                <a:close/>
              </a:path>
              <a:path w="334009" h="177800">
                <a:moveTo>
                  <a:pt x="67374" y="31877"/>
                </a:moveTo>
                <a:lnTo>
                  <a:pt x="38082" y="31877"/>
                </a:lnTo>
                <a:lnTo>
                  <a:pt x="44686" y="31965"/>
                </a:lnTo>
                <a:lnTo>
                  <a:pt x="49881" y="35890"/>
                </a:lnTo>
                <a:lnTo>
                  <a:pt x="59456" y="76606"/>
                </a:lnTo>
                <a:lnTo>
                  <a:pt x="59052" y="86683"/>
                </a:lnTo>
                <a:lnTo>
                  <a:pt x="38082" y="121348"/>
                </a:lnTo>
                <a:lnTo>
                  <a:pt x="67461" y="121348"/>
                </a:lnTo>
                <a:lnTo>
                  <a:pt x="68131" y="120319"/>
                </a:lnTo>
                <a:lnTo>
                  <a:pt x="71331" y="111442"/>
                </a:lnTo>
                <a:lnTo>
                  <a:pt x="114879" y="111442"/>
                </a:lnTo>
                <a:lnTo>
                  <a:pt x="114879" y="96012"/>
                </a:lnTo>
                <a:lnTo>
                  <a:pt x="75293" y="96012"/>
                </a:lnTo>
                <a:lnTo>
                  <a:pt x="75738" y="93027"/>
                </a:lnTo>
                <a:lnTo>
                  <a:pt x="76081" y="89928"/>
                </a:lnTo>
                <a:lnTo>
                  <a:pt x="76563" y="83426"/>
                </a:lnTo>
                <a:lnTo>
                  <a:pt x="76665" y="69583"/>
                </a:lnTo>
                <a:lnTo>
                  <a:pt x="76208" y="63042"/>
                </a:lnTo>
                <a:lnTo>
                  <a:pt x="75293" y="57010"/>
                </a:lnTo>
                <a:lnTo>
                  <a:pt x="114879" y="57010"/>
                </a:lnTo>
                <a:lnTo>
                  <a:pt x="114879" y="41770"/>
                </a:lnTo>
                <a:lnTo>
                  <a:pt x="71331" y="41770"/>
                </a:lnTo>
                <a:lnTo>
                  <a:pt x="68080" y="32956"/>
                </a:lnTo>
                <a:lnTo>
                  <a:pt x="67374" y="31877"/>
                </a:lnTo>
                <a:close/>
              </a:path>
              <a:path w="334009" h="177800">
                <a:moveTo>
                  <a:pt x="114879" y="57010"/>
                </a:moveTo>
                <a:lnTo>
                  <a:pt x="97074" y="57010"/>
                </a:lnTo>
                <a:lnTo>
                  <a:pt x="97074" y="96012"/>
                </a:lnTo>
                <a:lnTo>
                  <a:pt x="114879" y="96012"/>
                </a:lnTo>
                <a:lnTo>
                  <a:pt x="114879" y="57010"/>
                </a:lnTo>
                <a:close/>
              </a:path>
              <a:path w="334009" h="177800">
                <a:moveTo>
                  <a:pt x="114879" y="3365"/>
                </a:moveTo>
                <a:lnTo>
                  <a:pt x="97074" y="3365"/>
                </a:lnTo>
                <a:lnTo>
                  <a:pt x="97074" y="41770"/>
                </a:lnTo>
                <a:lnTo>
                  <a:pt x="114879" y="41770"/>
                </a:lnTo>
                <a:lnTo>
                  <a:pt x="114879" y="3365"/>
                </a:lnTo>
                <a:close/>
              </a:path>
              <a:path w="334009" h="177800">
                <a:moveTo>
                  <a:pt x="258123" y="15646"/>
                </a:moveTo>
                <a:lnTo>
                  <a:pt x="174582" y="15646"/>
                </a:lnTo>
                <a:lnTo>
                  <a:pt x="174582" y="135394"/>
                </a:lnTo>
                <a:lnTo>
                  <a:pt x="188831" y="135394"/>
                </a:lnTo>
                <a:lnTo>
                  <a:pt x="204484" y="135299"/>
                </a:lnTo>
                <a:lnTo>
                  <a:pt x="245981" y="133311"/>
                </a:lnTo>
                <a:lnTo>
                  <a:pt x="272562" y="129857"/>
                </a:lnTo>
                <a:lnTo>
                  <a:pt x="271431" y="120154"/>
                </a:lnTo>
                <a:lnTo>
                  <a:pt x="193594" y="120154"/>
                </a:lnTo>
                <a:lnTo>
                  <a:pt x="193594" y="80365"/>
                </a:lnTo>
                <a:lnTo>
                  <a:pt x="254554" y="80365"/>
                </a:lnTo>
                <a:lnTo>
                  <a:pt x="254554" y="65328"/>
                </a:lnTo>
                <a:lnTo>
                  <a:pt x="193594" y="65328"/>
                </a:lnTo>
                <a:lnTo>
                  <a:pt x="193594" y="31076"/>
                </a:lnTo>
                <a:lnTo>
                  <a:pt x="258123" y="31076"/>
                </a:lnTo>
                <a:lnTo>
                  <a:pt x="258123" y="15646"/>
                </a:lnTo>
                <a:close/>
              </a:path>
              <a:path w="334009" h="177800">
                <a:moveTo>
                  <a:pt x="270784" y="114617"/>
                </a:moveTo>
                <a:lnTo>
                  <a:pt x="229548" y="119253"/>
                </a:lnTo>
                <a:lnTo>
                  <a:pt x="193594" y="120154"/>
                </a:lnTo>
                <a:lnTo>
                  <a:pt x="271431" y="120154"/>
                </a:lnTo>
                <a:lnTo>
                  <a:pt x="270784" y="114617"/>
                </a:lnTo>
                <a:close/>
              </a:path>
              <a:path w="334009" h="177800">
                <a:moveTo>
                  <a:pt x="305240" y="0"/>
                </a:moveTo>
                <a:lnTo>
                  <a:pt x="286418" y="0"/>
                </a:lnTo>
                <a:lnTo>
                  <a:pt x="286418" y="177355"/>
                </a:lnTo>
                <a:lnTo>
                  <a:pt x="305240" y="177355"/>
                </a:lnTo>
                <a:lnTo>
                  <a:pt x="305240" y="85712"/>
                </a:lnTo>
                <a:lnTo>
                  <a:pt x="333688" y="85712"/>
                </a:lnTo>
                <a:lnTo>
                  <a:pt x="333688" y="69875"/>
                </a:lnTo>
                <a:lnTo>
                  <a:pt x="305240" y="69875"/>
                </a:lnTo>
                <a:lnTo>
                  <a:pt x="305240" y="0"/>
                </a:lnTo>
                <a:close/>
              </a:path>
              <a:path w="334009" h="177800">
                <a:moveTo>
                  <a:pt x="150515" y="0"/>
                </a:moveTo>
                <a:lnTo>
                  <a:pt x="132494" y="0"/>
                </a:lnTo>
                <a:lnTo>
                  <a:pt x="132494" y="177355"/>
                </a:lnTo>
                <a:lnTo>
                  <a:pt x="150515" y="177355"/>
                </a:lnTo>
                <a:lnTo>
                  <a:pt x="15051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54963" y="6230670"/>
            <a:ext cx="330835" cy="177800"/>
          </a:xfrm>
          <a:custGeom>
            <a:avLst/>
            <a:gdLst/>
            <a:ahLst/>
            <a:cxnLst/>
            <a:rect l="l" t="t" r="r" b="b"/>
            <a:pathLst>
              <a:path w="330835" h="177800">
                <a:moveTo>
                  <a:pt x="50673" y="104521"/>
                </a:moveTo>
                <a:lnTo>
                  <a:pt x="32003" y="104521"/>
                </a:lnTo>
                <a:lnTo>
                  <a:pt x="32003" y="175183"/>
                </a:lnTo>
                <a:lnTo>
                  <a:pt x="147447" y="175183"/>
                </a:lnTo>
                <a:lnTo>
                  <a:pt x="147447" y="159943"/>
                </a:lnTo>
                <a:lnTo>
                  <a:pt x="50673" y="159943"/>
                </a:lnTo>
                <a:lnTo>
                  <a:pt x="50673" y="139547"/>
                </a:lnTo>
                <a:lnTo>
                  <a:pt x="147447" y="139547"/>
                </a:lnTo>
                <a:lnTo>
                  <a:pt x="147447" y="124904"/>
                </a:lnTo>
                <a:lnTo>
                  <a:pt x="50673" y="124904"/>
                </a:lnTo>
                <a:lnTo>
                  <a:pt x="50673" y="104521"/>
                </a:lnTo>
                <a:close/>
              </a:path>
              <a:path w="330835" h="177800">
                <a:moveTo>
                  <a:pt x="147447" y="139547"/>
                </a:moveTo>
                <a:lnTo>
                  <a:pt x="128778" y="139547"/>
                </a:lnTo>
                <a:lnTo>
                  <a:pt x="128778" y="159943"/>
                </a:lnTo>
                <a:lnTo>
                  <a:pt x="147447" y="159943"/>
                </a:lnTo>
                <a:lnTo>
                  <a:pt x="147447" y="139547"/>
                </a:lnTo>
                <a:close/>
              </a:path>
              <a:path w="330835" h="177800">
                <a:moveTo>
                  <a:pt x="147447" y="104521"/>
                </a:moveTo>
                <a:lnTo>
                  <a:pt x="128778" y="104521"/>
                </a:lnTo>
                <a:lnTo>
                  <a:pt x="128778" y="124904"/>
                </a:lnTo>
                <a:lnTo>
                  <a:pt x="147447" y="124904"/>
                </a:lnTo>
                <a:lnTo>
                  <a:pt x="147447" y="104521"/>
                </a:lnTo>
                <a:close/>
              </a:path>
              <a:path w="330835" h="177800">
                <a:moveTo>
                  <a:pt x="258572" y="114211"/>
                </a:moveTo>
                <a:lnTo>
                  <a:pt x="240156" y="114211"/>
                </a:lnTo>
                <a:lnTo>
                  <a:pt x="240156" y="177355"/>
                </a:lnTo>
                <a:lnTo>
                  <a:pt x="258572" y="177355"/>
                </a:lnTo>
                <a:lnTo>
                  <a:pt x="258572" y="114211"/>
                </a:lnTo>
                <a:close/>
              </a:path>
              <a:path w="330835" h="177800">
                <a:moveTo>
                  <a:pt x="330581" y="98780"/>
                </a:moveTo>
                <a:lnTo>
                  <a:pt x="168909" y="98780"/>
                </a:lnTo>
                <a:lnTo>
                  <a:pt x="168909" y="114211"/>
                </a:lnTo>
                <a:lnTo>
                  <a:pt x="330581" y="114211"/>
                </a:lnTo>
                <a:lnTo>
                  <a:pt x="330581" y="98780"/>
                </a:lnTo>
                <a:close/>
              </a:path>
              <a:path w="330835" h="177800">
                <a:moveTo>
                  <a:pt x="63246" y="25146"/>
                </a:moveTo>
                <a:lnTo>
                  <a:pt x="44068" y="25146"/>
                </a:lnTo>
                <a:lnTo>
                  <a:pt x="44068" y="35712"/>
                </a:lnTo>
                <a:lnTo>
                  <a:pt x="42290" y="43561"/>
                </a:lnTo>
                <a:lnTo>
                  <a:pt x="18323" y="75222"/>
                </a:lnTo>
                <a:lnTo>
                  <a:pt x="0" y="84721"/>
                </a:lnTo>
                <a:lnTo>
                  <a:pt x="9652" y="99568"/>
                </a:lnTo>
                <a:lnTo>
                  <a:pt x="42116" y="77016"/>
                </a:lnTo>
                <a:lnTo>
                  <a:pt x="53975" y="56819"/>
                </a:lnTo>
                <a:lnTo>
                  <a:pt x="72343" y="56819"/>
                </a:lnTo>
                <a:lnTo>
                  <a:pt x="71881" y="56222"/>
                </a:lnTo>
                <a:lnTo>
                  <a:pt x="65024" y="42303"/>
                </a:lnTo>
                <a:lnTo>
                  <a:pt x="63373" y="35128"/>
                </a:lnTo>
                <a:lnTo>
                  <a:pt x="63246" y="27711"/>
                </a:lnTo>
                <a:lnTo>
                  <a:pt x="63246" y="25146"/>
                </a:lnTo>
                <a:close/>
              </a:path>
              <a:path w="330835" h="177800">
                <a:moveTo>
                  <a:pt x="147447" y="0"/>
                </a:moveTo>
                <a:lnTo>
                  <a:pt x="128778" y="0"/>
                </a:lnTo>
                <a:lnTo>
                  <a:pt x="128778" y="41973"/>
                </a:lnTo>
                <a:lnTo>
                  <a:pt x="95503" y="41973"/>
                </a:lnTo>
                <a:lnTo>
                  <a:pt x="95503" y="57404"/>
                </a:lnTo>
                <a:lnTo>
                  <a:pt x="128778" y="57404"/>
                </a:lnTo>
                <a:lnTo>
                  <a:pt x="128778" y="96596"/>
                </a:lnTo>
                <a:lnTo>
                  <a:pt x="147447" y="96596"/>
                </a:lnTo>
                <a:lnTo>
                  <a:pt x="147447" y="0"/>
                </a:lnTo>
                <a:close/>
              </a:path>
              <a:path w="330835" h="177800">
                <a:moveTo>
                  <a:pt x="72343" y="56819"/>
                </a:moveTo>
                <a:lnTo>
                  <a:pt x="53975" y="56819"/>
                </a:lnTo>
                <a:lnTo>
                  <a:pt x="57217" y="63273"/>
                </a:lnTo>
                <a:lnTo>
                  <a:pt x="89132" y="92626"/>
                </a:lnTo>
                <a:lnTo>
                  <a:pt x="96393" y="95605"/>
                </a:lnTo>
                <a:lnTo>
                  <a:pt x="106045" y="80962"/>
                </a:lnTo>
                <a:lnTo>
                  <a:pt x="99595" y="78400"/>
                </a:lnTo>
                <a:lnTo>
                  <a:pt x="93599" y="75384"/>
                </a:lnTo>
                <a:lnTo>
                  <a:pt x="88078" y="71914"/>
                </a:lnTo>
                <a:lnTo>
                  <a:pt x="83058" y="67995"/>
                </a:lnTo>
                <a:lnTo>
                  <a:pt x="76708" y="62458"/>
                </a:lnTo>
                <a:lnTo>
                  <a:pt x="72343" y="56819"/>
                </a:lnTo>
                <a:close/>
              </a:path>
              <a:path w="330835" h="177800">
                <a:moveTo>
                  <a:pt x="101346" y="9906"/>
                </a:moveTo>
                <a:lnTo>
                  <a:pt x="5715" y="9906"/>
                </a:lnTo>
                <a:lnTo>
                  <a:pt x="5715" y="25146"/>
                </a:lnTo>
                <a:lnTo>
                  <a:pt x="101346" y="25146"/>
                </a:lnTo>
                <a:lnTo>
                  <a:pt x="101346" y="9906"/>
                </a:lnTo>
                <a:close/>
              </a:path>
              <a:path w="330835" h="177800">
                <a:moveTo>
                  <a:pt x="259715" y="5943"/>
                </a:moveTo>
                <a:lnTo>
                  <a:pt x="240156" y="5943"/>
                </a:lnTo>
                <a:lnTo>
                  <a:pt x="240030" y="23660"/>
                </a:lnTo>
                <a:lnTo>
                  <a:pt x="236981" y="31178"/>
                </a:lnTo>
                <a:lnTo>
                  <a:pt x="200952" y="59588"/>
                </a:lnTo>
                <a:lnTo>
                  <a:pt x="176656" y="65913"/>
                </a:lnTo>
                <a:lnTo>
                  <a:pt x="184150" y="81356"/>
                </a:lnTo>
                <a:lnTo>
                  <a:pt x="223584" y="67159"/>
                </a:lnTo>
                <a:lnTo>
                  <a:pt x="250062" y="40779"/>
                </a:lnTo>
                <a:lnTo>
                  <a:pt x="270766" y="40779"/>
                </a:lnTo>
                <a:lnTo>
                  <a:pt x="268350" y="38138"/>
                </a:lnTo>
                <a:lnTo>
                  <a:pt x="262763" y="31089"/>
                </a:lnTo>
                <a:lnTo>
                  <a:pt x="259842" y="23596"/>
                </a:lnTo>
                <a:lnTo>
                  <a:pt x="259715" y="15646"/>
                </a:lnTo>
                <a:lnTo>
                  <a:pt x="259715" y="5943"/>
                </a:lnTo>
                <a:close/>
              </a:path>
              <a:path w="330835" h="177800">
                <a:moveTo>
                  <a:pt x="270766" y="40779"/>
                </a:moveTo>
                <a:lnTo>
                  <a:pt x="250062" y="40779"/>
                </a:lnTo>
                <a:lnTo>
                  <a:pt x="253873" y="47764"/>
                </a:lnTo>
                <a:lnTo>
                  <a:pt x="288607" y="73431"/>
                </a:lnTo>
                <a:lnTo>
                  <a:pt x="315975" y="81356"/>
                </a:lnTo>
                <a:lnTo>
                  <a:pt x="323342" y="65913"/>
                </a:lnTo>
                <a:lnTo>
                  <a:pt x="314698" y="64391"/>
                </a:lnTo>
                <a:lnTo>
                  <a:pt x="306482" y="62247"/>
                </a:lnTo>
                <a:lnTo>
                  <a:pt x="272996" y="43219"/>
                </a:lnTo>
                <a:lnTo>
                  <a:pt x="270766" y="4077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35835" y="6230670"/>
            <a:ext cx="148208" cy="177761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1948560" y="6230670"/>
            <a:ext cx="829944" cy="177800"/>
          </a:xfrm>
          <a:custGeom>
            <a:avLst/>
            <a:gdLst/>
            <a:ahLst/>
            <a:cxnLst/>
            <a:rect l="l" t="t" r="r" b="b"/>
            <a:pathLst>
              <a:path w="829944" h="177800">
                <a:moveTo>
                  <a:pt x="671830" y="139547"/>
                </a:moveTo>
                <a:lnTo>
                  <a:pt x="509524" y="139547"/>
                </a:lnTo>
                <a:lnTo>
                  <a:pt x="509524" y="154990"/>
                </a:lnTo>
                <a:lnTo>
                  <a:pt x="671830" y="154990"/>
                </a:lnTo>
                <a:lnTo>
                  <a:pt x="671830" y="139547"/>
                </a:lnTo>
                <a:close/>
              </a:path>
              <a:path w="829944" h="177800">
                <a:moveTo>
                  <a:pt x="502665" y="139547"/>
                </a:moveTo>
                <a:lnTo>
                  <a:pt x="340359" y="139547"/>
                </a:lnTo>
                <a:lnTo>
                  <a:pt x="340359" y="154990"/>
                </a:lnTo>
                <a:lnTo>
                  <a:pt x="502665" y="154990"/>
                </a:lnTo>
                <a:lnTo>
                  <a:pt x="502665" y="139547"/>
                </a:lnTo>
                <a:close/>
              </a:path>
              <a:path w="829944" h="177800">
                <a:moveTo>
                  <a:pt x="333501" y="138366"/>
                </a:moveTo>
                <a:lnTo>
                  <a:pt x="171195" y="138366"/>
                </a:lnTo>
                <a:lnTo>
                  <a:pt x="171195" y="154000"/>
                </a:lnTo>
                <a:lnTo>
                  <a:pt x="333501" y="154000"/>
                </a:lnTo>
                <a:lnTo>
                  <a:pt x="333501" y="138366"/>
                </a:lnTo>
                <a:close/>
              </a:path>
              <a:path w="829944" h="177800">
                <a:moveTo>
                  <a:pt x="829944" y="119164"/>
                </a:moveTo>
                <a:lnTo>
                  <a:pt x="709421" y="119164"/>
                </a:lnTo>
                <a:lnTo>
                  <a:pt x="709421" y="134404"/>
                </a:lnTo>
                <a:lnTo>
                  <a:pt x="811276" y="134404"/>
                </a:lnTo>
                <a:lnTo>
                  <a:pt x="811276" y="177355"/>
                </a:lnTo>
                <a:lnTo>
                  <a:pt x="829944" y="177355"/>
                </a:lnTo>
                <a:lnTo>
                  <a:pt x="829944" y="119164"/>
                </a:lnTo>
                <a:close/>
              </a:path>
              <a:path w="829944" h="177800">
                <a:moveTo>
                  <a:pt x="35051" y="37020"/>
                </a:moveTo>
                <a:lnTo>
                  <a:pt x="17906" y="37020"/>
                </a:lnTo>
                <a:lnTo>
                  <a:pt x="17906" y="118567"/>
                </a:lnTo>
                <a:lnTo>
                  <a:pt x="0" y="118770"/>
                </a:lnTo>
                <a:lnTo>
                  <a:pt x="2286" y="134607"/>
                </a:lnTo>
                <a:lnTo>
                  <a:pt x="14763" y="134523"/>
                </a:lnTo>
                <a:lnTo>
                  <a:pt x="28956" y="134200"/>
                </a:lnTo>
                <a:lnTo>
                  <a:pt x="67881" y="131687"/>
                </a:lnTo>
                <a:lnTo>
                  <a:pt x="90169" y="128473"/>
                </a:lnTo>
                <a:lnTo>
                  <a:pt x="89429" y="118376"/>
                </a:lnTo>
                <a:lnTo>
                  <a:pt x="35051" y="118376"/>
                </a:lnTo>
                <a:lnTo>
                  <a:pt x="35051" y="37020"/>
                </a:lnTo>
                <a:close/>
              </a:path>
              <a:path w="829944" h="177800">
                <a:moveTo>
                  <a:pt x="72136" y="37020"/>
                </a:moveTo>
                <a:lnTo>
                  <a:pt x="54863" y="37020"/>
                </a:lnTo>
                <a:lnTo>
                  <a:pt x="54863" y="117576"/>
                </a:lnTo>
                <a:lnTo>
                  <a:pt x="51562" y="117779"/>
                </a:lnTo>
                <a:lnTo>
                  <a:pt x="48259" y="117932"/>
                </a:lnTo>
                <a:lnTo>
                  <a:pt x="35051" y="118376"/>
                </a:lnTo>
                <a:lnTo>
                  <a:pt x="89429" y="118376"/>
                </a:lnTo>
                <a:lnTo>
                  <a:pt x="89284" y="116395"/>
                </a:lnTo>
                <a:lnTo>
                  <a:pt x="72136" y="116395"/>
                </a:lnTo>
                <a:lnTo>
                  <a:pt x="72136" y="37020"/>
                </a:lnTo>
                <a:close/>
              </a:path>
              <a:path w="829944" h="177800">
                <a:moveTo>
                  <a:pt x="89153" y="114617"/>
                </a:moveTo>
                <a:lnTo>
                  <a:pt x="86487" y="114960"/>
                </a:lnTo>
                <a:lnTo>
                  <a:pt x="80899" y="115582"/>
                </a:lnTo>
                <a:lnTo>
                  <a:pt x="77977" y="115874"/>
                </a:lnTo>
                <a:lnTo>
                  <a:pt x="72136" y="116395"/>
                </a:lnTo>
                <a:lnTo>
                  <a:pt x="89284" y="116395"/>
                </a:lnTo>
                <a:lnTo>
                  <a:pt x="89153" y="114617"/>
                </a:lnTo>
                <a:close/>
              </a:path>
              <a:path w="829944" h="177800">
                <a:moveTo>
                  <a:pt x="86106" y="21577"/>
                </a:moveTo>
                <a:lnTo>
                  <a:pt x="3809" y="21577"/>
                </a:lnTo>
                <a:lnTo>
                  <a:pt x="3809" y="37020"/>
                </a:lnTo>
                <a:lnTo>
                  <a:pt x="86106" y="37020"/>
                </a:lnTo>
                <a:lnTo>
                  <a:pt x="86106" y="21577"/>
                </a:lnTo>
                <a:close/>
              </a:path>
              <a:path w="829944" h="177800">
                <a:moveTo>
                  <a:pt x="651637" y="14655"/>
                </a:moveTo>
                <a:lnTo>
                  <a:pt x="529970" y="14655"/>
                </a:lnTo>
                <a:lnTo>
                  <a:pt x="529970" y="109461"/>
                </a:lnTo>
                <a:lnTo>
                  <a:pt x="653414" y="109461"/>
                </a:lnTo>
                <a:lnTo>
                  <a:pt x="653414" y="94424"/>
                </a:lnTo>
                <a:lnTo>
                  <a:pt x="548894" y="94424"/>
                </a:lnTo>
                <a:lnTo>
                  <a:pt x="548894" y="68694"/>
                </a:lnTo>
                <a:lnTo>
                  <a:pt x="647826" y="68694"/>
                </a:lnTo>
                <a:lnTo>
                  <a:pt x="647826" y="53848"/>
                </a:lnTo>
                <a:lnTo>
                  <a:pt x="548894" y="53848"/>
                </a:lnTo>
                <a:lnTo>
                  <a:pt x="548894" y="29895"/>
                </a:lnTo>
                <a:lnTo>
                  <a:pt x="651637" y="29895"/>
                </a:lnTo>
                <a:lnTo>
                  <a:pt x="651637" y="14655"/>
                </a:lnTo>
                <a:close/>
              </a:path>
              <a:path w="829944" h="177800">
                <a:moveTo>
                  <a:pt x="482472" y="14655"/>
                </a:moveTo>
                <a:lnTo>
                  <a:pt x="360806" y="14655"/>
                </a:lnTo>
                <a:lnTo>
                  <a:pt x="360806" y="109461"/>
                </a:lnTo>
                <a:lnTo>
                  <a:pt x="484250" y="109461"/>
                </a:lnTo>
                <a:lnTo>
                  <a:pt x="484250" y="94424"/>
                </a:lnTo>
                <a:lnTo>
                  <a:pt x="379730" y="94424"/>
                </a:lnTo>
                <a:lnTo>
                  <a:pt x="379730" y="68694"/>
                </a:lnTo>
                <a:lnTo>
                  <a:pt x="478663" y="68694"/>
                </a:lnTo>
                <a:lnTo>
                  <a:pt x="478663" y="53848"/>
                </a:lnTo>
                <a:lnTo>
                  <a:pt x="379730" y="53848"/>
                </a:lnTo>
                <a:lnTo>
                  <a:pt x="379730" y="29895"/>
                </a:lnTo>
                <a:lnTo>
                  <a:pt x="482472" y="29895"/>
                </a:lnTo>
                <a:lnTo>
                  <a:pt x="482472" y="14655"/>
                </a:lnTo>
                <a:close/>
              </a:path>
              <a:path w="829944" h="177800">
                <a:moveTo>
                  <a:pt x="753490" y="12674"/>
                </a:moveTo>
                <a:lnTo>
                  <a:pt x="686181" y="12674"/>
                </a:lnTo>
                <a:lnTo>
                  <a:pt x="686181" y="27711"/>
                </a:lnTo>
                <a:lnTo>
                  <a:pt x="735457" y="27711"/>
                </a:lnTo>
                <a:lnTo>
                  <a:pt x="735457" y="49682"/>
                </a:lnTo>
                <a:lnTo>
                  <a:pt x="686562" y="49682"/>
                </a:lnTo>
                <a:lnTo>
                  <a:pt x="686562" y="102146"/>
                </a:lnTo>
                <a:lnTo>
                  <a:pt x="706882" y="102158"/>
                </a:lnTo>
                <a:lnTo>
                  <a:pt x="714756" y="102044"/>
                </a:lnTo>
                <a:lnTo>
                  <a:pt x="757555" y="98691"/>
                </a:lnTo>
                <a:lnTo>
                  <a:pt x="765047" y="97396"/>
                </a:lnTo>
                <a:lnTo>
                  <a:pt x="763692" y="87096"/>
                </a:lnTo>
                <a:lnTo>
                  <a:pt x="704850" y="87096"/>
                </a:lnTo>
                <a:lnTo>
                  <a:pt x="704850" y="63741"/>
                </a:lnTo>
                <a:lnTo>
                  <a:pt x="753490" y="63741"/>
                </a:lnTo>
                <a:lnTo>
                  <a:pt x="753490" y="12674"/>
                </a:lnTo>
                <a:close/>
              </a:path>
              <a:path w="829944" h="177800">
                <a:moveTo>
                  <a:pt x="763015" y="81953"/>
                </a:moveTo>
                <a:lnTo>
                  <a:pt x="718946" y="86868"/>
                </a:lnTo>
                <a:lnTo>
                  <a:pt x="704850" y="87096"/>
                </a:lnTo>
                <a:lnTo>
                  <a:pt x="763692" y="87096"/>
                </a:lnTo>
                <a:lnTo>
                  <a:pt x="763015" y="81953"/>
                </a:lnTo>
                <a:close/>
              </a:path>
              <a:path w="829944" h="177800">
                <a:moveTo>
                  <a:pt x="261238" y="11684"/>
                </a:moveTo>
                <a:lnTo>
                  <a:pt x="241426" y="11684"/>
                </a:lnTo>
                <a:lnTo>
                  <a:pt x="241426" y="32423"/>
                </a:lnTo>
                <a:lnTo>
                  <a:pt x="239642" y="39446"/>
                </a:lnTo>
                <a:lnTo>
                  <a:pt x="236080" y="46215"/>
                </a:lnTo>
                <a:lnTo>
                  <a:pt x="232635" y="52984"/>
                </a:lnTo>
                <a:lnTo>
                  <a:pt x="227964" y="59143"/>
                </a:lnTo>
                <a:lnTo>
                  <a:pt x="221257" y="65360"/>
                </a:lnTo>
                <a:lnTo>
                  <a:pt x="215900" y="70421"/>
                </a:lnTo>
                <a:lnTo>
                  <a:pt x="209041" y="75209"/>
                </a:lnTo>
                <a:lnTo>
                  <a:pt x="177164" y="87490"/>
                </a:lnTo>
                <a:lnTo>
                  <a:pt x="185419" y="103136"/>
                </a:lnTo>
                <a:lnTo>
                  <a:pt x="224805" y="85196"/>
                </a:lnTo>
                <a:lnTo>
                  <a:pt x="251587" y="53454"/>
                </a:lnTo>
                <a:lnTo>
                  <a:pt x="270494" y="53454"/>
                </a:lnTo>
                <a:lnTo>
                  <a:pt x="270108" y="52946"/>
                </a:lnTo>
                <a:lnTo>
                  <a:pt x="266560" y="46189"/>
                </a:lnTo>
                <a:lnTo>
                  <a:pt x="263140" y="39433"/>
                </a:lnTo>
                <a:lnTo>
                  <a:pt x="261365" y="32423"/>
                </a:lnTo>
                <a:lnTo>
                  <a:pt x="261238" y="11684"/>
                </a:lnTo>
                <a:close/>
              </a:path>
              <a:path w="829944" h="177800">
                <a:moveTo>
                  <a:pt x="270494" y="53454"/>
                </a:moveTo>
                <a:lnTo>
                  <a:pt x="251587" y="53454"/>
                </a:lnTo>
                <a:lnTo>
                  <a:pt x="254781" y="59559"/>
                </a:lnTo>
                <a:lnTo>
                  <a:pt x="284106" y="89401"/>
                </a:lnTo>
                <a:lnTo>
                  <a:pt x="317500" y="103136"/>
                </a:lnTo>
                <a:lnTo>
                  <a:pt x="326136" y="87490"/>
                </a:lnTo>
                <a:lnTo>
                  <a:pt x="319693" y="86054"/>
                </a:lnTo>
                <a:lnTo>
                  <a:pt x="313594" y="84242"/>
                </a:lnTo>
                <a:lnTo>
                  <a:pt x="274915" y="59143"/>
                </a:lnTo>
                <a:lnTo>
                  <a:pt x="270494" y="53454"/>
                </a:lnTo>
                <a:close/>
              </a:path>
              <a:path w="829944" h="177800">
                <a:moveTo>
                  <a:pt x="829944" y="61963"/>
                </a:moveTo>
                <a:lnTo>
                  <a:pt x="812038" y="61963"/>
                </a:lnTo>
                <a:lnTo>
                  <a:pt x="812038" y="110655"/>
                </a:lnTo>
                <a:lnTo>
                  <a:pt x="829944" y="110655"/>
                </a:lnTo>
                <a:lnTo>
                  <a:pt x="829944" y="61963"/>
                </a:lnTo>
                <a:close/>
              </a:path>
              <a:path w="829944" h="177800">
                <a:moveTo>
                  <a:pt x="790320" y="3365"/>
                </a:moveTo>
                <a:lnTo>
                  <a:pt x="772668" y="3365"/>
                </a:lnTo>
                <a:lnTo>
                  <a:pt x="772668" y="109270"/>
                </a:lnTo>
                <a:lnTo>
                  <a:pt x="790320" y="109270"/>
                </a:lnTo>
                <a:lnTo>
                  <a:pt x="790320" y="61963"/>
                </a:lnTo>
                <a:lnTo>
                  <a:pt x="829944" y="61963"/>
                </a:lnTo>
                <a:lnTo>
                  <a:pt x="829944" y="46520"/>
                </a:lnTo>
                <a:lnTo>
                  <a:pt x="790320" y="46520"/>
                </a:lnTo>
                <a:lnTo>
                  <a:pt x="790320" y="3365"/>
                </a:lnTo>
                <a:close/>
              </a:path>
              <a:path w="829944" h="177800">
                <a:moveTo>
                  <a:pt x="829944" y="203"/>
                </a:moveTo>
                <a:lnTo>
                  <a:pt x="812038" y="203"/>
                </a:lnTo>
                <a:lnTo>
                  <a:pt x="812038" y="46520"/>
                </a:lnTo>
                <a:lnTo>
                  <a:pt x="829944" y="46520"/>
                </a:lnTo>
                <a:lnTo>
                  <a:pt x="829944" y="203"/>
                </a:lnTo>
                <a:close/>
              </a:path>
              <a:path w="829944" h="177800">
                <a:moveTo>
                  <a:pt x="154686" y="85915"/>
                </a:moveTo>
                <a:lnTo>
                  <a:pt x="136651" y="85915"/>
                </a:lnTo>
                <a:lnTo>
                  <a:pt x="136651" y="177355"/>
                </a:lnTo>
                <a:lnTo>
                  <a:pt x="154686" y="177355"/>
                </a:lnTo>
                <a:lnTo>
                  <a:pt x="154686" y="85915"/>
                </a:lnTo>
                <a:close/>
              </a:path>
              <a:path w="829944" h="177800">
                <a:moveTo>
                  <a:pt x="115696" y="3568"/>
                </a:moveTo>
                <a:lnTo>
                  <a:pt x="97789" y="3568"/>
                </a:lnTo>
                <a:lnTo>
                  <a:pt x="97789" y="168249"/>
                </a:lnTo>
                <a:lnTo>
                  <a:pt x="115696" y="168249"/>
                </a:lnTo>
                <a:lnTo>
                  <a:pt x="115696" y="85915"/>
                </a:lnTo>
                <a:lnTo>
                  <a:pt x="154686" y="85915"/>
                </a:lnTo>
                <a:lnTo>
                  <a:pt x="154686" y="70472"/>
                </a:lnTo>
                <a:lnTo>
                  <a:pt x="115696" y="70472"/>
                </a:lnTo>
                <a:lnTo>
                  <a:pt x="115696" y="3568"/>
                </a:lnTo>
                <a:close/>
              </a:path>
              <a:path w="829944" h="177800">
                <a:moveTo>
                  <a:pt x="154686" y="0"/>
                </a:moveTo>
                <a:lnTo>
                  <a:pt x="136651" y="0"/>
                </a:lnTo>
                <a:lnTo>
                  <a:pt x="136651" y="70472"/>
                </a:lnTo>
                <a:lnTo>
                  <a:pt x="154686" y="70472"/>
                </a:lnTo>
                <a:lnTo>
                  <a:pt x="15468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48101" y="6230670"/>
            <a:ext cx="494030" cy="177800"/>
          </a:xfrm>
          <a:custGeom>
            <a:avLst/>
            <a:gdLst/>
            <a:ahLst/>
            <a:cxnLst/>
            <a:rect l="l" t="t" r="r" b="b"/>
            <a:pathLst>
              <a:path w="494029" h="177800">
                <a:moveTo>
                  <a:pt x="245364" y="111252"/>
                </a:moveTo>
                <a:lnTo>
                  <a:pt x="204597" y="117729"/>
                </a:lnTo>
                <a:lnTo>
                  <a:pt x="185800" y="137160"/>
                </a:lnTo>
                <a:lnTo>
                  <a:pt x="185800" y="151117"/>
                </a:lnTo>
                <a:lnTo>
                  <a:pt x="220485" y="174868"/>
                </a:lnTo>
                <a:lnTo>
                  <a:pt x="245364" y="176961"/>
                </a:lnTo>
                <a:lnTo>
                  <a:pt x="254176" y="176754"/>
                </a:lnTo>
                <a:lnTo>
                  <a:pt x="292227" y="166903"/>
                </a:lnTo>
                <a:lnTo>
                  <a:pt x="296610" y="162318"/>
                </a:lnTo>
                <a:lnTo>
                  <a:pt x="245364" y="162318"/>
                </a:lnTo>
                <a:lnTo>
                  <a:pt x="236196" y="161954"/>
                </a:lnTo>
                <a:lnTo>
                  <a:pt x="204597" y="149961"/>
                </a:lnTo>
                <a:lnTo>
                  <a:pt x="204597" y="138417"/>
                </a:lnTo>
                <a:lnTo>
                  <a:pt x="245364" y="126098"/>
                </a:lnTo>
                <a:lnTo>
                  <a:pt x="296681" y="126098"/>
                </a:lnTo>
                <a:lnTo>
                  <a:pt x="292227" y="121462"/>
                </a:lnTo>
                <a:lnTo>
                  <a:pt x="254176" y="111504"/>
                </a:lnTo>
                <a:lnTo>
                  <a:pt x="245364" y="111252"/>
                </a:lnTo>
                <a:close/>
              </a:path>
              <a:path w="494029" h="177800">
                <a:moveTo>
                  <a:pt x="296681" y="126098"/>
                </a:moveTo>
                <a:lnTo>
                  <a:pt x="245364" y="126098"/>
                </a:lnTo>
                <a:lnTo>
                  <a:pt x="254436" y="126417"/>
                </a:lnTo>
                <a:lnTo>
                  <a:pt x="262413" y="127319"/>
                </a:lnTo>
                <a:lnTo>
                  <a:pt x="269295" y="128803"/>
                </a:lnTo>
                <a:lnTo>
                  <a:pt x="275081" y="130873"/>
                </a:lnTo>
                <a:lnTo>
                  <a:pt x="282067" y="134010"/>
                </a:lnTo>
                <a:lnTo>
                  <a:pt x="285623" y="138417"/>
                </a:lnTo>
                <a:lnTo>
                  <a:pt x="285623" y="149961"/>
                </a:lnTo>
                <a:lnTo>
                  <a:pt x="245364" y="162318"/>
                </a:lnTo>
                <a:lnTo>
                  <a:pt x="296610" y="162318"/>
                </a:lnTo>
                <a:lnTo>
                  <a:pt x="301752" y="157086"/>
                </a:lnTo>
                <a:lnTo>
                  <a:pt x="304038" y="151117"/>
                </a:lnTo>
                <a:lnTo>
                  <a:pt x="304058" y="149961"/>
                </a:lnTo>
                <a:lnTo>
                  <a:pt x="304038" y="137160"/>
                </a:lnTo>
                <a:lnTo>
                  <a:pt x="301752" y="131241"/>
                </a:lnTo>
                <a:lnTo>
                  <a:pt x="296681" y="126098"/>
                </a:lnTo>
                <a:close/>
              </a:path>
              <a:path w="494029" h="177800">
                <a:moveTo>
                  <a:pt x="473710" y="103720"/>
                </a:moveTo>
                <a:lnTo>
                  <a:pt x="351790" y="103720"/>
                </a:lnTo>
                <a:lnTo>
                  <a:pt x="351790" y="117779"/>
                </a:lnTo>
                <a:lnTo>
                  <a:pt x="455040" y="117779"/>
                </a:lnTo>
                <a:lnTo>
                  <a:pt x="455040" y="131635"/>
                </a:lnTo>
                <a:lnTo>
                  <a:pt x="351917" y="131635"/>
                </a:lnTo>
                <a:lnTo>
                  <a:pt x="351917" y="175577"/>
                </a:lnTo>
                <a:lnTo>
                  <a:pt x="478663" y="175577"/>
                </a:lnTo>
                <a:lnTo>
                  <a:pt x="478663" y="161124"/>
                </a:lnTo>
                <a:lnTo>
                  <a:pt x="370331" y="161124"/>
                </a:lnTo>
                <a:lnTo>
                  <a:pt x="370331" y="145288"/>
                </a:lnTo>
                <a:lnTo>
                  <a:pt x="473710" y="145288"/>
                </a:lnTo>
                <a:lnTo>
                  <a:pt x="473710" y="103720"/>
                </a:lnTo>
                <a:close/>
              </a:path>
              <a:path w="494029" h="177800">
                <a:moveTo>
                  <a:pt x="494030" y="75018"/>
                </a:moveTo>
                <a:lnTo>
                  <a:pt x="332359" y="75018"/>
                </a:lnTo>
                <a:lnTo>
                  <a:pt x="332359" y="90068"/>
                </a:lnTo>
                <a:lnTo>
                  <a:pt x="494030" y="90068"/>
                </a:lnTo>
                <a:lnTo>
                  <a:pt x="494030" y="75018"/>
                </a:lnTo>
                <a:close/>
              </a:path>
              <a:path w="494029" h="177800">
                <a:moveTo>
                  <a:pt x="66421" y="21386"/>
                </a:moveTo>
                <a:lnTo>
                  <a:pt x="0" y="21386"/>
                </a:lnTo>
                <a:lnTo>
                  <a:pt x="0" y="134797"/>
                </a:lnTo>
                <a:lnTo>
                  <a:pt x="11811" y="134797"/>
                </a:lnTo>
                <a:lnTo>
                  <a:pt x="20447" y="134759"/>
                </a:lnTo>
                <a:lnTo>
                  <a:pt x="63373" y="131978"/>
                </a:lnTo>
                <a:lnTo>
                  <a:pt x="77343" y="129463"/>
                </a:lnTo>
                <a:lnTo>
                  <a:pt x="76375" y="118770"/>
                </a:lnTo>
                <a:lnTo>
                  <a:pt x="18796" y="118770"/>
                </a:lnTo>
                <a:lnTo>
                  <a:pt x="18796" y="36626"/>
                </a:lnTo>
                <a:lnTo>
                  <a:pt x="66421" y="36626"/>
                </a:lnTo>
                <a:lnTo>
                  <a:pt x="66421" y="21386"/>
                </a:lnTo>
                <a:close/>
              </a:path>
              <a:path w="494029" h="177800">
                <a:moveTo>
                  <a:pt x="75946" y="114020"/>
                </a:moveTo>
                <a:lnTo>
                  <a:pt x="34210" y="118444"/>
                </a:lnTo>
                <a:lnTo>
                  <a:pt x="18796" y="118770"/>
                </a:lnTo>
                <a:lnTo>
                  <a:pt x="76375" y="118770"/>
                </a:lnTo>
                <a:lnTo>
                  <a:pt x="75946" y="114020"/>
                </a:lnTo>
                <a:close/>
              </a:path>
              <a:path w="494029" h="177800">
                <a:moveTo>
                  <a:pt x="413131" y="2971"/>
                </a:moveTo>
                <a:lnTo>
                  <a:pt x="366395" y="10795"/>
                </a:lnTo>
                <a:lnTo>
                  <a:pt x="349758" y="33451"/>
                </a:lnTo>
                <a:lnTo>
                  <a:pt x="350875" y="40467"/>
                </a:lnTo>
                <a:lnTo>
                  <a:pt x="386334" y="62126"/>
                </a:lnTo>
                <a:lnTo>
                  <a:pt x="413131" y="64135"/>
                </a:lnTo>
                <a:lnTo>
                  <a:pt x="427343" y="63618"/>
                </a:lnTo>
                <a:lnTo>
                  <a:pt x="467002" y="51850"/>
                </a:lnTo>
                <a:lnTo>
                  <a:pt x="468752" y="50088"/>
                </a:lnTo>
                <a:lnTo>
                  <a:pt x="413131" y="50088"/>
                </a:lnTo>
                <a:lnTo>
                  <a:pt x="403086" y="49817"/>
                </a:lnTo>
                <a:lnTo>
                  <a:pt x="369316" y="38912"/>
                </a:lnTo>
                <a:lnTo>
                  <a:pt x="369316" y="28168"/>
                </a:lnTo>
                <a:lnTo>
                  <a:pt x="413131" y="16827"/>
                </a:lnTo>
                <a:lnTo>
                  <a:pt x="468704" y="16827"/>
                </a:lnTo>
                <a:lnTo>
                  <a:pt x="467002" y="15124"/>
                </a:lnTo>
                <a:lnTo>
                  <a:pt x="459739" y="10795"/>
                </a:lnTo>
                <a:lnTo>
                  <a:pt x="450671" y="7391"/>
                </a:lnTo>
                <a:lnTo>
                  <a:pt x="439864" y="4954"/>
                </a:lnTo>
                <a:lnTo>
                  <a:pt x="427343" y="3481"/>
                </a:lnTo>
                <a:lnTo>
                  <a:pt x="413131" y="2971"/>
                </a:lnTo>
                <a:close/>
              </a:path>
              <a:path w="494029" h="177800">
                <a:moveTo>
                  <a:pt x="468704" y="16827"/>
                </a:moveTo>
                <a:lnTo>
                  <a:pt x="413131" y="16827"/>
                </a:lnTo>
                <a:lnTo>
                  <a:pt x="423158" y="17122"/>
                </a:lnTo>
                <a:lnTo>
                  <a:pt x="431911" y="17951"/>
                </a:lnTo>
                <a:lnTo>
                  <a:pt x="439402" y="19313"/>
                </a:lnTo>
                <a:lnTo>
                  <a:pt x="445643" y="21209"/>
                </a:lnTo>
                <a:lnTo>
                  <a:pt x="453263" y="24091"/>
                </a:lnTo>
                <a:lnTo>
                  <a:pt x="456946" y="28168"/>
                </a:lnTo>
                <a:lnTo>
                  <a:pt x="456946" y="38912"/>
                </a:lnTo>
                <a:lnTo>
                  <a:pt x="413131" y="50088"/>
                </a:lnTo>
                <a:lnTo>
                  <a:pt x="468752" y="50088"/>
                </a:lnTo>
                <a:lnTo>
                  <a:pt x="472217" y="46599"/>
                </a:lnTo>
                <a:lnTo>
                  <a:pt x="475384" y="40467"/>
                </a:lnTo>
                <a:lnTo>
                  <a:pt x="476503" y="33451"/>
                </a:lnTo>
                <a:lnTo>
                  <a:pt x="475384" y="26450"/>
                </a:lnTo>
                <a:lnTo>
                  <a:pt x="472217" y="20342"/>
                </a:lnTo>
                <a:lnTo>
                  <a:pt x="468704" y="16827"/>
                </a:lnTo>
                <a:close/>
              </a:path>
              <a:path w="494029" h="177800">
                <a:moveTo>
                  <a:pt x="224409" y="9309"/>
                </a:moveTo>
                <a:lnTo>
                  <a:pt x="205740" y="9309"/>
                </a:lnTo>
                <a:lnTo>
                  <a:pt x="205740" y="26720"/>
                </a:lnTo>
                <a:lnTo>
                  <a:pt x="205335" y="33307"/>
                </a:lnTo>
                <a:lnTo>
                  <a:pt x="185416" y="72647"/>
                </a:lnTo>
                <a:lnTo>
                  <a:pt x="161798" y="86702"/>
                </a:lnTo>
                <a:lnTo>
                  <a:pt x="171958" y="101752"/>
                </a:lnTo>
                <a:lnTo>
                  <a:pt x="203694" y="78936"/>
                </a:lnTo>
                <a:lnTo>
                  <a:pt x="215392" y="58597"/>
                </a:lnTo>
                <a:lnTo>
                  <a:pt x="233624" y="58597"/>
                </a:lnTo>
                <a:lnTo>
                  <a:pt x="232918" y="57708"/>
                </a:lnTo>
                <a:lnTo>
                  <a:pt x="229489" y="50660"/>
                </a:lnTo>
                <a:lnTo>
                  <a:pt x="226187" y="43611"/>
                </a:lnTo>
                <a:lnTo>
                  <a:pt x="224409" y="36169"/>
                </a:lnTo>
                <a:lnTo>
                  <a:pt x="224409" y="9309"/>
                </a:lnTo>
                <a:close/>
              </a:path>
              <a:path w="494029" h="177800">
                <a:moveTo>
                  <a:pt x="233624" y="58597"/>
                </a:moveTo>
                <a:lnTo>
                  <a:pt x="215392" y="58597"/>
                </a:lnTo>
                <a:lnTo>
                  <a:pt x="218630" y="65007"/>
                </a:lnTo>
                <a:lnTo>
                  <a:pt x="249973" y="93891"/>
                </a:lnTo>
                <a:lnTo>
                  <a:pt x="257048" y="96799"/>
                </a:lnTo>
                <a:lnTo>
                  <a:pt x="267081" y="81953"/>
                </a:lnTo>
                <a:lnTo>
                  <a:pt x="260651" y="79495"/>
                </a:lnTo>
                <a:lnTo>
                  <a:pt x="254668" y="76560"/>
                </a:lnTo>
                <a:lnTo>
                  <a:pt x="249221" y="73203"/>
                </a:lnTo>
                <a:lnTo>
                  <a:pt x="244221" y="69367"/>
                </a:lnTo>
                <a:lnTo>
                  <a:pt x="237871" y="63944"/>
                </a:lnTo>
                <a:lnTo>
                  <a:pt x="233624" y="58597"/>
                </a:lnTo>
                <a:close/>
              </a:path>
              <a:path w="494029" h="177800">
                <a:moveTo>
                  <a:pt x="302514" y="0"/>
                </a:moveTo>
                <a:lnTo>
                  <a:pt x="283718" y="0"/>
                </a:lnTo>
                <a:lnTo>
                  <a:pt x="283718" y="107086"/>
                </a:lnTo>
                <a:lnTo>
                  <a:pt x="302514" y="107086"/>
                </a:lnTo>
                <a:lnTo>
                  <a:pt x="302514" y="60375"/>
                </a:lnTo>
                <a:lnTo>
                  <a:pt x="328295" y="60375"/>
                </a:lnTo>
                <a:lnTo>
                  <a:pt x="328295" y="44538"/>
                </a:lnTo>
                <a:lnTo>
                  <a:pt x="302514" y="44538"/>
                </a:lnTo>
                <a:lnTo>
                  <a:pt x="302514" y="0"/>
                </a:lnTo>
                <a:close/>
              </a:path>
              <a:path w="494029" h="177800">
                <a:moveTo>
                  <a:pt x="146304" y="85712"/>
                </a:moveTo>
                <a:lnTo>
                  <a:pt x="128270" y="85712"/>
                </a:lnTo>
                <a:lnTo>
                  <a:pt x="128270" y="177355"/>
                </a:lnTo>
                <a:lnTo>
                  <a:pt x="146304" y="177355"/>
                </a:lnTo>
                <a:lnTo>
                  <a:pt x="146304" y="85712"/>
                </a:lnTo>
                <a:close/>
              </a:path>
              <a:path w="494029" h="177800">
                <a:moveTo>
                  <a:pt x="105283" y="3568"/>
                </a:moveTo>
                <a:lnTo>
                  <a:pt x="88011" y="3568"/>
                </a:lnTo>
                <a:lnTo>
                  <a:pt x="88011" y="168249"/>
                </a:lnTo>
                <a:lnTo>
                  <a:pt x="105283" y="168249"/>
                </a:lnTo>
                <a:lnTo>
                  <a:pt x="105283" y="85712"/>
                </a:lnTo>
                <a:lnTo>
                  <a:pt x="146304" y="85712"/>
                </a:lnTo>
                <a:lnTo>
                  <a:pt x="146304" y="70269"/>
                </a:lnTo>
                <a:lnTo>
                  <a:pt x="105283" y="70269"/>
                </a:lnTo>
                <a:lnTo>
                  <a:pt x="105283" y="3568"/>
                </a:lnTo>
                <a:close/>
              </a:path>
              <a:path w="494029" h="177800">
                <a:moveTo>
                  <a:pt x="146304" y="0"/>
                </a:moveTo>
                <a:lnTo>
                  <a:pt x="128270" y="0"/>
                </a:lnTo>
                <a:lnTo>
                  <a:pt x="128270" y="70269"/>
                </a:lnTo>
                <a:lnTo>
                  <a:pt x="146304" y="70269"/>
                </a:lnTo>
                <a:lnTo>
                  <a:pt x="1463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394203" y="6229286"/>
            <a:ext cx="656590" cy="179705"/>
          </a:xfrm>
          <a:custGeom>
            <a:avLst/>
            <a:gdLst/>
            <a:ahLst/>
            <a:cxnLst/>
            <a:rect l="l" t="t" r="r" b="b"/>
            <a:pathLst>
              <a:path w="656589" h="179704">
                <a:moveTo>
                  <a:pt x="140714" y="129260"/>
                </a:moveTo>
                <a:lnTo>
                  <a:pt x="22096" y="129260"/>
                </a:lnTo>
                <a:lnTo>
                  <a:pt x="22096" y="143903"/>
                </a:lnTo>
                <a:lnTo>
                  <a:pt x="121918" y="143903"/>
                </a:lnTo>
                <a:lnTo>
                  <a:pt x="121918" y="178739"/>
                </a:lnTo>
                <a:lnTo>
                  <a:pt x="140714" y="178739"/>
                </a:lnTo>
                <a:lnTo>
                  <a:pt x="140714" y="129260"/>
                </a:lnTo>
                <a:close/>
              </a:path>
              <a:path w="656589" h="179704">
                <a:moveTo>
                  <a:pt x="391666" y="57607"/>
                </a:moveTo>
                <a:lnTo>
                  <a:pt x="353312" y="77368"/>
                </a:lnTo>
                <a:lnTo>
                  <a:pt x="347597" y="90665"/>
                </a:lnTo>
                <a:lnTo>
                  <a:pt x="347597" y="106946"/>
                </a:lnTo>
                <a:lnTo>
                  <a:pt x="375537" y="138226"/>
                </a:lnTo>
                <a:lnTo>
                  <a:pt x="391666" y="140144"/>
                </a:lnTo>
                <a:lnTo>
                  <a:pt x="400302" y="140017"/>
                </a:lnTo>
                <a:lnTo>
                  <a:pt x="407795" y="138226"/>
                </a:lnTo>
                <a:lnTo>
                  <a:pt x="421003" y="131267"/>
                </a:lnTo>
                <a:lnTo>
                  <a:pt x="426210" y="126441"/>
                </a:lnTo>
                <a:lnTo>
                  <a:pt x="427530" y="124307"/>
                </a:lnTo>
                <a:lnTo>
                  <a:pt x="384046" y="124294"/>
                </a:lnTo>
                <a:lnTo>
                  <a:pt x="377823" y="121996"/>
                </a:lnTo>
                <a:lnTo>
                  <a:pt x="368171" y="112814"/>
                </a:lnTo>
                <a:lnTo>
                  <a:pt x="365631" y="106603"/>
                </a:lnTo>
                <a:lnTo>
                  <a:pt x="365631" y="91033"/>
                </a:lnTo>
                <a:lnTo>
                  <a:pt x="368171" y="84835"/>
                </a:lnTo>
                <a:lnTo>
                  <a:pt x="377823" y="75552"/>
                </a:lnTo>
                <a:lnTo>
                  <a:pt x="384046" y="73164"/>
                </a:lnTo>
                <a:lnTo>
                  <a:pt x="391666" y="73037"/>
                </a:lnTo>
                <a:lnTo>
                  <a:pt x="427341" y="73037"/>
                </a:lnTo>
                <a:lnTo>
                  <a:pt x="426210" y="71208"/>
                </a:lnTo>
                <a:lnTo>
                  <a:pt x="421003" y="66395"/>
                </a:lnTo>
                <a:lnTo>
                  <a:pt x="407795" y="59435"/>
                </a:lnTo>
                <a:lnTo>
                  <a:pt x="400302" y="57670"/>
                </a:lnTo>
                <a:lnTo>
                  <a:pt x="391666" y="57607"/>
                </a:lnTo>
                <a:close/>
              </a:path>
              <a:path w="656589" h="179704">
                <a:moveTo>
                  <a:pt x="427341" y="73037"/>
                </a:moveTo>
                <a:lnTo>
                  <a:pt x="391666" y="73037"/>
                </a:lnTo>
                <a:lnTo>
                  <a:pt x="399413" y="73164"/>
                </a:lnTo>
                <a:lnTo>
                  <a:pt x="405636" y="75552"/>
                </a:lnTo>
                <a:lnTo>
                  <a:pt x="415288" y="84835"/>
                </a:lnTo>
                <a:lnTo>
                  <a:pt x="417701" y="91033"/>
                </a:lnTo>
                <a:lnTo>
                  <a:pt x="417828" y="98780"/>
                </a:lnTo>
                <a:lnTo>
                  <a:pt x="417701" y="106603"/>
                </a:lnTo>
                <a:lnTo>
                  <a:pt x="415288" y="112814"/>
                </a:lnTo>
                <a:lnTo>
                  <a:pt x="405636" y="121996"/>
                </a:lnTo>
                <a:lnTo>
                  <a:pt x="399413" y="124294"/>
                </a:lnTo>
                <a:lnTo>
                  <a:pt x="391666" y="124307"/>
                </a:lnTo>
                <a:lnTo>
                  <a:pt x="427537" y="124294"/>
                </a:lnTo>
                <a:lnTo>
                  <a:pt x="430020" y="120281"/>
                </a:lnTo>
                <a:lnTo>
                  <a:pt x="433703" y="114109"/>
                </a:lnTo>
                <a:lnTo>
                  <a:pt x="435735" y="106946"/>
                </a:lnTo>
                <a:lnTo>
                  <a:pt x="435735" y="90665"/>
                </a:lnTo>
                <a:lnTo>
                  <a:pt x="433703" y="83527"/>
                </a:lnTo>
                <a:lnTo>
                  <a:pt x="430020" y="77368"/>
                </a:lnTo>
                <a:lnTo>
                  <a:pt x="427341" y="73037"/>
                </a:lnTo>
                <a:close/>
              </a:path>
              <a:path w="656589" h="179704">
                <a:moveTo>
                  <a:pt x="656461" y="111048"/>
                </a:moveTo>
                <a:lnTo>
                  <a:pt x="637919" y="111048"/>
                </a:lnTo>
                <a:lnTo>
                  <a:pt x="637919" y="179146"/>
                </a:lnTo>
                <a:lnTo>
                  <a:pt x="656461" y="179146"/>
                </a:lnTo>
                <a:lnTo>
                  <a:pt x="656461" y="111048"/>
                </a:lnTo>
                <a:close/>
              </a:path>
              <a:path w="656589" h="179704">
                <a:moveTo>
                  <a:pt x="556766" y="14655"/>
                </a:moveTo>
                <a:lnTo>
                  <a:pt x="520591" y="37244"/>
                </a:lnTo>
                <a:lnTo>
                  <a:pt x="511808" y="76809"/>
                </a:lnTo>
                <a:lnTo>
                  <a:pt x="512165" y="86074"/>
                </a:lnTo>
                <a:lnTo>
                  <a:pt x="524269" y="122326"/>
                </a:lnTo>
                <a:lnTo>
                  <a:pt x="556766" y="139153"/>
                </a:lnTo>
                <a:lnTo>
                  <a:pt x="565314" y="139090"/>
                </a:lnTo>
                <a:lnTo>
                  <a:pt x="588902" y="122326"/>
                </a:lnTo>
                <a:lnTo>
                  <a:pt x="556766" y="122326"/>
                </a:lnTo>
                <a:lnTo>
                  <a:pt x="548638" y="122186"/>
                </a:lnTo>
                <a:lnTo>
                  <a:pt x="530136" y="86870"/>
                </a:lnTo>
                <a:lnTo>
                  <a:pt x="529588" y="76809"/>
                </a:lnTo>
                <a:lnTo>
                  <a:pt x="530136" y="66803"/>
                </a:lnTo>
                <a:lnTo>
                  <a:pt x="548638" y="31622"/>
                </a:lnTo>
                <a:lnTo>
                  <a:pt x="556766" y="31470"/>
                </a:lnTo>
                <a:lnTo>
                  <a:pt x="589795" y="31470"/>
                </a:lnTo>
                <a:lnTo>
                  <a:pt x="584960" y="25692"/>
                </a:lnTo>
                <a:lnTo>
                  <a:pt x="578483" y="21310"/>
                </a:lnTo>
                <a:lnTo>
                  <a:pt x="572133" y="16929"/>
                </a:lnTo>
                <a:lnTo>
                  <a:pt x="564894" y="14706"/>
                </a:lnTo>
                <a:lnTo>
                  <a:pt x="556766" y="14655"/>
                </a:lnTo>
                <a:close/>
              </a:path>
              <a:path w="656589" h="179704">
                <a:moveTo>
                  <a:pt x="589795" y="31470"/>
                </a:moveTo>
                <a:lnTo>
                  <a:pt x="556766" y="31470"/>
                </a:lnTo>
                <a:lnTo>
                  <a:pt x="564894" y="31622"/>
                </a:lnTo>
                <a:lnTo>
                  <a:pt x="571371" y="35686"/>
                </a:lnTo>
                <a:lnTo>
                  <a:pt x="583817" y="76809"/>
                </a:lnTo>
                <a:lnTo>
                  <a:pt x="583271" y="86870"/>
                </a:lnTo>
                <a:lnTo>
                  <a:pt x="564894" y="122186"/>
                </a:lnTo>
                <a:lnTo>
                  <a:pt x="556766" y="122326"/>
                </a:lnTo>
                <a:lnTo>
                  <a:pt x="588902" y="122326"/>
                </a:lnTo>
                <a:lnTo>
                  <a:pt x="592179" y="117387"/>
                </a:lnTo>
                <a:lnTo>
                  <a:pt x="595374" y="111048"/>
                </a:lnTo>
                <a:lnTo>
                  <a:pt x="656461" y="111048"/>
                </a:lnTo>
                <a:lnTo>
                  <a:pt x="656461" y="95605"/>
                </a:lnTo>
                <a:lnTo>
                  <a:pt x="599946" y="95605"/>
                </a:lnTo>
                <a:lnTo>
                  <a:pt x="601089" y="89788"/>
                </a:lnTo>
                <a:lnTo>
                  <a:pt x="601724" y="83515"/>
                </a:lnTo>
                <a:lnTo>
                  <a:pt x="601724" y="76809"/>
                </a:lnTo>
                <a:lnTo>
                  <a:pt x="601470" y="69227"/>
                </a:lnTo>
                <a:lnTo>
                  <a:pt x="600708" y="62102"/>
                </a:lnTo>
                <a:lnTo>
                  <a:pt x="600200" y="58686"/>
                </a:lnTo>
                <a:lnTo>
                  <a:pt x="599438" y="55422"/>
                </a:lnTo>
                <a:lnTo>
                  <a:pt x="656461" y="55422"/>
                </a:lnTo>
                <a:lnTo>
                  <a:pt x="656461" y="39992"/>
                </a:lnTo>
                <a:lnTo>
                  <a:pt x="594104" y="39992"/>
                </a:lnTo>
                <a:lnTo>
                  <a:pt x="590167" y="31915"/>
                </a:lnTo>
                <a:lnTo>
                  <a:pt x="589795" y="31470"/>
                </a:lnTo>
                <a:close/>
              </a:path>
              <a:path w="656589" h="179704">
                <a:moveTo>
                  <a:pt x="656461" y="55422"/>
                </a:moveTo>
                <a:lnTo>
                  <a:pt x="637919" y="55422"/>
                </a:lnTo>
                <a:lnTo>
                  <a:pt x="637919" y="95605"/>
                </a:lnTo>
                <a:lnTo>
                  <a:pt x="656461" y="95605"/>
                </a:lnTo>
                <a:lnTo>
                  <a:pt x="656461" y="55422"/>
                </a:lnTo>
                <a:close/>
              </a:path>
              <a:path w="656589" h="179704">
                <a:moveTo>
                  <a:pt x="656461" y="1384"/>
                </a:moveTo>
                <a:lnTo>
                  <a:pt x="637919" y="1384"/>
                </a:lnTo>
                <a:lnTo>
                  <a:pt x="637919" y="39992"/>
                </a:lnTo>
                <a:lnTo>
                  <a:pt x="656461" y="39992"/>
                </a:lnTo>
                <a:lnTo>
                  <a:pt x="656461" y="1384"/>
                </a:lnTo>
                <a:close/>
              </a:path>
              <a:path w="656589" h="179704">
                <a:moveTo>
                  <a:pt x="46988" y="36575"/>
                </a:moveTo>
                <a:lnTo>
                  <a:pt x="13460" y="57315"/>
                </a:lnTo>
                <a:lnTo>
                  <a:pt x="13460" y="69976"/>
                </a:lnTo>
                <a:lnTo>
                  <a:pt x="46226" y="88684"/>
                </a:lnTo>
                <a:lnTo>
                  <a:pt x="46226" y="100558"/>
                </a:lnTo>
                <a:lnTo>
                  <a:pt x="37971" y="100837"/>
                </a:lnTo>
                <a:lnTo>
                  <a:pt x="29843" y="101015"/>
                </a:lnTo>
                <a:lnTo>
                  <a:pt x="6856" y="101168"/>
                </a:lnTo>
                <a:lnTo>
                  <a:pt x="0" y="101168"/>
                </a:lnTo>
                <a:lnTo>
                  <a:pt x="1903" y="116192"/>
                </a:lnTo>
                <a:lnTo>
                  <a:pt x="45577" y="115648"/>
                </a:lnTo>
                <a:lnTo>
                  <a:pt x="84280" y="113201"/>
                </a:lnTo>
                <a:lnTo>
                  <a:pt x="113409" y="109270"/>
                </a:lnTo>
                <a:lnTo>
                  <a:pt x="112415" y="101168"/>
                </a:lnTo>
                <a:lnTo>
                  <a:pt x="6856" y="101168"/>
                </a:lnTo>
                <a:lnTo>
                  <a:pt x="112414" y="101155"/>
                </a:lnTo>
                <a:lnTo>
                  <a:pt x="112267" y="99961"/>
                </a:lnTo>
                <a:lnTo>
                  <a:pt x="65022" y="99961"/>
                </a:lnTo>
                <a:lnTo>
                  <a:pt x="65022" y="88684"/>
                </a:lnTo>
                <a:lnTo>
                  <a:pt x="75182" y="87541"/>
                </a:lnTo>
                <a:lnTo>
                  <a:pt x="83183" y="84721"/>
                </a:lnTo>
                <a:lnTo>
                  <a:pt x="88898" y="80238"/>
                </a:lnTo>
                <a:lnTo>
                  <a:pt x="93896" y="76403"/>
                </a:lnTo>
                <a:lnTo>
                  <a:pt x="55624" y="76403"/>
                </a:lnTo>
                <a:lnTo>
                  <a:pt x="47877" y="76365"/>
                </a:lnTo>
                <a:lnTo>
                  <a:pt x="41908" y="75120"/>
                </a:lnTo>
                <a:lnTo>
                  <a:pt x="37717" y="72694"/>
                </a:lnTo>
                <a:lnTo>
                  <a:pt x="33399" y="70269"/>
                </a:lnTo>
                <a:lnTo>
                  <a:pt x="31240" y="66954"/>
                </a:lnTo>
                <a:lnTo>
                  <a:pt x="31240" y="58458"/>
                </a:lnTo>
                <a:lnTo>
                  <a:pt x="33399" y="55168"/>
                </a:lnTo>
                <a:lnTo>
                  <a:pt x="37717" y="52857"/>
                </a:lnTo>
                <a:lnTo>
                  <a:pt x="41908" y="50545"/>
                </a:lnTo>
                <a:lnTo>
                  <a:pt x="47877" y="49428"/>
                </a:lnTo>
                <a:lnTo>
                  <a:pt x="93075" y="49428"/>
                </a:lnTo>
                <a:lnTo>
                  <a:pt x="92454" y="48717"/>
                </a:lnTo>
                <a:lnTo>
                  <a:pt x="88898" y="44805"/>
                </a:lnTo>
                <a:lnTo>
                  <a:pt x="84072" y="41795"/>
                </a:lnTo>
                <a:lnTo>
                  <a:pt x="71499" y="37604"/>
                </a:lnTo>
                <a:lnTo>
                  <a:pt x="64497" y="36626"/>
                </a:lnTo>
                <a:lnTo>
                  <a:pt x="55624" y="36626"/>
                </a:lnTo>
                <a:lnTo>
                  <a:pt x="46988" y="36575"/>
                </a:lnTo>
                <a:close/>
              </a:path>
              <a:path w="656589" h="179704">
                <a:moveTo>
                  <a:pt x="111758" y="95808"/>
                </a:moveTo>
                <a:lnTo>
                  <a:pt x="73023" y="99567"/>
                </a:lnTo>
                <a:lnTo>
                  <a:pt x="65022" y="99961"/>
                </a:lnTo>
                <a:lnTo>
                  <a:pt x="112267" y="99961"/>
                </a:lnTo>
                <a:lnTo>
                  <a:pt x="111758" y="95808"/>
                </a:lnTo>
                <a:close/>
              </a:path>
              <a:path w="656589" h="179704">
                <a:moveTo>
                  <a:pt x="93075" y="49428"/>
                </a:moveTo>
                <a:lnTo>
                  <a:pt x="63117" y="49428"/>
                </a:lnTo>
                <a:lnTo>
                  <a:pt x="69086" y="50545"/>
                </a:lnTo>
                <a:lnTo>
                  <a:pt x="77468" y="55168"/>
                </a:lnTo>
                <a:lnTo>
                  <a:pt x="79627" y="58458"/>
                </a:lnTo>
                <a:lnTo>
                  <a:pt x="79754" y="62750"/>
                </a:lnTo>
                <a:lnTo>
                  <a:pt x="79627" y="66954"/>
                </a:lnTo>
                <a:lnTo>
                  <a:pt x="77468" y="70269"/>
                </a:lnTo>
                <a:lnTo>
                  <a:pt x="69086" y="75120"/>
                </a:lnTo>
                <a:lnTo>
                  <a:pt x="63117" y="76365"/>
                </a:lnTo>
                <a:lnTo>
                  <a:pt x="55624" y="76403"/>
                </a:lnTo>
                <a:lnTo>
                  <a:pt x="93896" y="76403"/>
                </a:lnTo>
                <a:lnTo>
                  <a:pt x="94740" y="75755"/>
                </a:lnTo>
                <a:lnTo>
                  <a:pt x="97635" y="69976"/>
                </a:lnTo>
                <a:lnTo>
                  <a:pt x="97713" y="66954"/>
                </a:lnTo>
                <a:lnTo>
                  <a:pt x="97661" y="57315"/>
                </a:lnTo>
                <a:lnTo>
                  <a:pt x="95883" y="52641"/>
                </a:lnTo>
                <a:lnTo>
                  <a:pt x="93075" y="49428"/>
                </a:lnTo>
                <a:close/>
              </a:path>
              <a:path w="656589" h="179704">
                <a:moveTo>
                  <a:pt x="63117" y="49428"/>
                </a:moveTo>
                <a:lnTo>
                  <a:pt x="47877" y="49428"/>
                </a:lnTo>
                <a:lnTo>
                  <a:pt x="55624" y="49491"/>
                </a:lnTo>
                <a:lnTo>
                  <a:pt x="63117" y="49428"/>
                </a:lnTo>
                <a:close/>
              </a:path>
              <a:path w="656589" h="179704">
                <a:moveTo>
                  <a:pt x="64133" y="36575"/>
                </a:moveTo>
                <a:lnTo>
                  <a:pt x="55624" y="36626"/>
                </a:lnTo>
                <a:lnTo>
                  <a:pt x="64497" y="36626"/>
                </a:lnTo>
                <a:lnTo>
                  <a:pt x="64133" y="36575"/>
                </a:lnTo>
                <a:close/>
              </a:path>
              <a:path w="656589" h="179704">
                <a:moveTo>
                  <a:pt x="242695" y="22771"/>
                </a:moveTo>
                <a:lnTo>
                  <a:pt x="176274" y="22771"/>
                </a:lnTo>
                <a:lnTo>
                  <a:pt x="176274" y="136182"/>
                </a:lnTo>
                <a:lnTo>
                  <a:pt x="188085" y="136182"/>
                </a:lnTo>
                <a:lnTo>
                  <a:pt x="196721" y="136144"/>
                </a:lnTo>
                <a:lnTo>
                  <a:pt x="239647" y="133362"/>
                </a:lnTo>
                <a:lnTo>
                  <a:pt x="253617" y="130848"/>
                </a:lnTo>
                <a:lnTo>
                  <a:pt x="252650" y="120154"/>
                </a:lnTo>
                <a:lnTo>
                  <a:pt x="195070" y="120154"/>
                </a:lnTo>
                <a:lnTo>
                  <a:pt x="195070" y="38011"/>
                </a:lnTo>
                <a:lnTo>
                  <a:pt x="242695" y="38011"/>
                </a:lnTo>
                <a:lnTo>
                  <a:pt x="242695" y="22771"/>
                </a:lnTo>
                <a:close/>
              </a:path>
              <a:path w="656589" h="179704">
                <a:moveTo>
                  <a:pt x="252220" y="115404"/>
                </a:moveTo>
                <a:lnTo>
                  <a:pt x="210485" y="119829"/>
                </a:lnTo>
                <a:lnTo>
                  <a:pt x="195070" y="120154"/>
                </a:lnTo>
                <a:lnTo>
                  <a:pt x="252650" y="120154"/>
                </a:lnTo>
                <a:lnTo>
                  <a:pt x="252220" y="115404"/>
                </a:lnTo>
                <a:close/>
              </a:path>
              <a:path w="656589" h="179704">
                <a:moveTo>
                  <a:pt x="443609" y="29095"/>
                </a:moveTo>
                <a:lnTo>
                  <a:pt x="338453" y="29095"/>
                </a:lnTo>
                <a:lnTo>
                  <a:pt x="338453" y="44538"/>
                </a:lnTo>
                <a:lnTo>
                  <a:pt x="443609" y="44538"/>
                </a:lnTo>
                <a:lnTo>
                  <a:pt x="443609" y="29095"/>
                </a:lnTo>
                <a:close/>
              </a:path>
              <a:path w="656589" h="179704">
                <a:moveTo>
                  <a:pt x="401064" y="3759"/>
                </a:moveTo>
                <a:lnTo>
                  <a:pt x="382268" y="3759"/>
                </a:lnTo>
                <a:lnTo>
                  <a:pt x="382268" y="29095"/>
                </a:lnTo>
                <a:lnTo>
                  <a:pt x="401064" y="29095"/>
                </a:lnTo>
                <a:lnTo>
                  <a:pt x="401064" y="3759"/>
                </a:lnTo>
                <a:close/>
              </a:path>
              <a:path w="656589" h="179704">
                <a:moveTo>
                  <a:pt x="140714" y="1587"/>
                </a:moveTo>
                <a:lnTo>
                  <a:pt x="121918" y="1587"/>
                </a:lnTo>
                <a:lnTo>
                  <a:pt x="121918" y="120942"/>
                </a:lnTo>
                <a:lnTo>
                  <a:pt x="140714" y="120942"/>
                </a:lnTo>
                <a:lnTo>
                  <a:pt x="140714" y="69684"/>
                </a:lnTo>
                <a:lnTo>
                  <a:pt x="165987" y="69684"/>
                </a:lnTo>
                <a:lnTo>
                  <a:pt x="165987" y="54241"/>
                </a:lnTo>
                <a:lnTo>
                  <a:pt x="140714" y="54241"/>
                </a:lnTo>
                <a:lnTo>
                  <a:pt x="140714" y="1587"/>
                </a:lnTo>
                <a:close/>
              </a:path>
              <a:path w="656589" h="179704">
                <a:moveTo>
                  <a:pt x="477645" y="1384"/>
                </a:moveTo>
                <a:lnTo>
                  <a:pt x="458976" y="1384"/>
                </a:lnTo>
                <a:lnTo>
                  <a:pt x="458976" y="178739"/>
                </a:lnTo>
                <a:lnTo>
                  <a:pt x="477645" y="178739"/>
                </a:lnTo>
                <a:lnTo>
                  <a:pt x="477645" y="88874"/>
                </a:lnTo>
                <a:lnTo>
                  <a:pt x="506093" y="88874"/>
                </a:lnTo>
                <a:lnTo>
                  <a:pt x="506093" y="73240"/>
                </a:lnTo>
                <a:lnTo>
                  <a:pt x="477645" y="73240"/>
                </a:lnTo>
                <a:lnTo>
                  <a:pt x="477645" y="1384"/>
                </a:lnTo>
                <a:close/>
              </a:path>
              <a:path w="656589" h="179704">
                <a:moveTo>
                  <a:pt x="322578" y="87096"/>
                </a:moveTo>
                <a:lnTo>
                  <a:pt x="304544" y="87096"/>
                </a:lnTo>
                <a:lnTo>
                  <a:pt x="304544" y="178739"/>
                </a:lnTo>
                <a:lnTo>
                  <a:pt x="322578" y="178739"/>
                </a:lnTo>
                <a:lnTo>
                  <a:pt x="322578" y="87096"/>
                </a:lnTo>
                <a:close/>
              </a:path>
              <a:path w="656589" h="179704">
                <a:moveTo>
                  <a:pt x="281557" y="4952"/>
                </a:moveTo>
                <a:lnTo>
                  <a:pt x="264285" y="4952"/>
                </a:lnTo>
                <a:lnTo>
                  <a:pt x="264285" y="169633"/>
                </a:lnTo>
                <a:lnTo>
                  <a:pt x="281557" y="169633"/>
                </a:lnTo>
                <a:lnTo>
                  <a:pt x="281557" y="87096"/>
                </a:lnTo>
                <a:lnTo>
                  <a:pt x="322578" y="87096"/>
                </a:lnTo>
                <a:lnTo>
                  <a:pt x="322578" y="71653"/>
                </a:lnTo>
                <a:lnTo>
                  <a:pt x="281557" y="71653"/>
                </a:lnTo>
                <a:lnTo>
                  <a:pt x="281557" y="4952"/>
                </a:lnTo>
                <a:close/>
              </a:path>
              <a:path w="656589" h="179704">
                <a:moveTo>
                  <a:pt x="322578" y="1384"/>
                </a:moveTo>
                <a:lnTo>
                  <a:pt x="304544" y="1384"/>
                </a:lnTo>
                <a:lnTo>
                  <a:pt x="304544" y="71653"/>
                </a:lnTo>
                <a:lnTo>
                  <a:pt x="322578" y="71653"/>
                </a:lnTo>
                <a:lnTo>
                  <a:pt x="322578" y="1384"/>
                </a:lnTo>
                <a:close/>
              </a:path>
              <a:path w="656589" h="179704">
                <a:moveTo>
                  <a:pt x="106805" y="16624"/>
                </a:moveTo>
                <a:lnTo>
                  <a:pt x="4443" y="16624"/>
                </a:lnTo>
                <a:lnTo>
                  <a:pt x="4443" y="30683"/>
                </a:lnTo>
                <a:lnTo>
                  <a:pt x="106805" y="30683"/>
                </a:lnTo>
                <a:lnTo>
                  <a:pt x="106805" y="16624"/>
                </a:lnTo>
                <a:close/>
              </a:path>
              <a:path w="656589" h="179704">
                <a:moveTo>
                  <a:pt x="65022" y="0"/>
                </a:moveTo>
                <a:lnTo>
                  <a:pt x="46226" y="0"/>
                </a:lnTo>
                <a:lnTo>
                  <a:pt x="46226" y="16624"/>
                </a:lnTo>
                <a:lnTo>
                  <a:pt x="65022" y="16624"/>
                </a:lnTo>
                <a:lnTo>
                  <a:pt x="6502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119860" y="6230670"/>
            <a:ext cx="334010" cy="177800"/>
          </a:xfrm>
          <a:custGeom>
            <a:avLst/>
            <a:gdLst/>
            <a:ahLst/>
            <a:cxnLst/>
            <a:rect l="l" t="t" r="r" b="b"/>
            <a:pathLst>
              <a:path w="334010" h="177800">
                <a:moveTo>
                  <a:pt x="114827" y="111442"/>
                </a:moveTo>
                <a:lnTo>
                  <a:pt x="97047" y="111442"/>
                </a:lnTo>
                <a:lnTo>
                  <a:pt x="97047" y="168656"/>
                </a:lnTo>
                <a:lnTo>
                  <a:pt x="114827" y="168656"/>
                </a:lnTo>
                <a:lnTo>
                  <a:pt x="114827" y="111442"/>
                </a:lnTo>
                <a:close/>
              </a:path>
              <a:path w="334010" h="177800">
                <a:moveTo>
                  <a:pt x="30245" y="14249"/>
                </a:moveTo>
                <a:lnTo>
                  <a:pt x="4591" y="43332"/>
                </a:lnTo>
                <a:lnTo>
                  <a:pt x="0" y="80073"/>
                </a:lnTo>
                <a:lnTo>
                  <a:pt x="180" y="85926"/>
                </a:lnTo>
                <a:lnTo>
                  <a:pt x="12084" y="126492"/>
                </a:lnTo>
                <a:lnTo>
                  <a:pt x="30245" y="139153"/>
                </a:lnTo>
                <a:lnTo>
                  <a:pt x="45612" y="139141"/>
                </a:lnTo>
                <a:lnTo>
                  <a:pt x="52343" y="136740"/>
                </a:lnTo>
                <a:lnTo>
                  <a:pt x="57931" y="131940"/>
                </a:lnTo>
                <a:lnTo>
                  <a:pt x="63646" y="127152"/>
                </a:lnTo>
                <a:lnTo>
                  <a:pt x="67422" y="121348"/>
                </a:lnTo>
                <a:lnTo>
                  <a:pt x="37992" y="121348"/>
                </a:lnTo>
                <a:lnTo>
                  <a:pt x="31515" y="121246"/>
                </a:lnTo>
                <a:lnTo>
                  <a:pt x="17037" y="76606"/>
                </a:lnTo>
                <a:lnTo>
                  <a:pt x="17446" y="66530"/>
                </a:lnTo>
                <a:lnTo>
                  <a:pt x="37992" y="31877"/>
                </a:lnTo>
                <a:lnTo>
                  <a:pt x="67385" y="31877"/>
                </a:lnTo>
                <a:lnTo>
                  <a:pt x="63646" y="26162"/>
                </a:lnTo>
                <a:lnTo>
                  <a:pt x="57931" y="21412"/>
                </a:lnTo>
                <a:lnTo>
                  <a:pt x="52343" y="16649"/>
                </a:lnTo>
                <a:lnTo>
                  <a:pt x="45612" y="14262"/>
                </a:lnTo>
                <a:lnTo>
                  <a:pt x="30245" y="14249"/>
                </a:lnTo>
                <a:close/>
              </a:path>
              <a:path w="334010" h="177800">
                <a:moveTo>
                  <a:pt x="67385" y="31877"/>
                </a:moveTo>
                <a:lnTo>
                  <a:pt x="37992" y="31877"/>
                </a:lnTo>
                <a:lnTo>
                  <a:pt x="44596" y="31965"/>
                </a:lnTo>
                <a:lnTo>
                  <a:pt x="49803" y="35890"/>
                </a:lnTo>
                <a:lnTo>
                  <a:pt x="59455" y="76606"/>
                </a:lnTo>
                <a:lnTo>
                  <a:pt x="59025" y="86683"/>
                </a:lnTo>
                <a:lnTo>
                  <a:pt x="37992" y="121348"/>
                </a:lnTo>
                <a:lnTo>
                  <a:pt x="67422" y="121348"/>
                </a:lnTo>
                <a:lnTo>
                  <a:pt x="68091" y="120319"/>
                </a:lnTo>
                <a:lnTo>
                  <a:pt x="71266" y="111442"/>
                </a:lnTo>
                <a:lnTo>
                  <a:pt x="114827" y="111442"/>
                </a:lnTo>
                <a:lnTo>
                  <a:pt x="114827" y="96012"/>
                </a:lnTo>
                <a:lnTo>
                  <a:pt x="75203" y="96012"/>
                </a:lnTo>
                <a:lnTo>
                  <a:pt x="75711" y="93027"/>
                </a:lnTo>
                <a:lnTo>
                  <a:pt x="76092" y="89928"/>
                </a:lnTo>
                <a:lnTo>
                  <a:pt x="76219" y="86677"/>
                </a:lnTo>
                <a:lnTo>
                  <a:pt x="76473" y="83426"/>
                </a:lnTo>
                <a:lnTo>
                  <a:pt x="76600" y="69583"/>
                </a:lnTo>
                <a:lnTo>
                  <a:pt x="76219" y="63042"/>
                </a:lnTo>
                <a:lnTo>
                  <a:pt x="75203" y="57010"/>
                </a:lnTo>
                <a:lnTo>
                  <a:pt x="114827" y="57010"/>
                </a:lnTo>
                <a:lnTo>
                  <a:pt x="114827" y="41770"/>
                </a:lnTo>
                <a:lnTo>
                  <a:pt x="71266" y="41770"/>
                </a:lnTo>
                <a:lnTo>
                  <a:pt x="68091" y="32956"/>
                </a:lnTo>
                <a:lnTo>
                  <a:pt x="67385" y="31877"/>
                </a:lnTo>
                <a:close/>
              </a:path>
              <a:path w="334010" h="177800">
                <a:moveTo>
                  <a:pt x="114827" y="57010"/>
                </a:moveTo>
                <a:lnTo>
                  <a:pt x="97047" y="57010"/>
                </a:lnTo>
                <a:lnTo>
                  <a:pt x="97047" y="96012"/>
                </a:lnTo>
                <a:lnTo>
                  <a:pt x="114827" y="96012"/>
                </a:lnTo>
                <a:lnTo>
                  <a:pt x="114827" y="57010"/>
                </a:lnTo>
                <a:close/>
              </a:path>
              <a:path w="334010" h="177800">
                <a:moveTo>
                  <a:pt x="114827" y="3365"/>
                </a:moveTo>
                <a:lnTo>
                  <a:pt x="97047" y="3365"/>
                </a:lnTo>
                <a:lnTo>
                  <a:pt x="97047" y="41770"/>
                </a:lnTo>
                <a:lnTo>
                  <a:pt x="114827" y="41770"/>
                </a:lnTo>
                <a:lnTo>
                  <a:pt x="114827" y="3365"/>
                </a:lnTo>
                <a:close/>
              </a:path>
              <a:path w="334010" h="177800">
                <a:moveTo>
                  <a:pt x="258083" y="15646"/>
                </a:moveTo>
                <a:lnTo>
                  <a:pt x="174517" y="15646"/>
                </a:lnTo>
                <a:lnTo>
                  <a:pt x="174517" y="135394"/>
                </a:lnTo>
                <a:lnTo>
                  <a:pt x="188741" y="135394"/>
                </a:lnTo>
                <a:lnTo>
                  <a:pt x="204474" y="135299"/>
                </a:lnTo>
                <a:lnTo>
                  <a:pt x="245891" y="133311"/>
                </a:lnTo>
                <a:lnTo>
                  <a:pt x="272561" y="129857"/>
                </a:lnTo>
                <a:lnTo>
                  <a:pt x="271429" y="120154"/>
                </a:lnTo>
                <a:lnTo>
                  <a:pt x="193567" y="120154"/>
                </a:lnTo>
                <a:lnTo>
                  <a:pt x="193567" y="80365"/>
                </a:lnTo>
                <a:lnTo>
                  <a:pt x="254527" y="80365"/>
                </a:lnTo>
                <a:lnTo>
                  <a:pt x="254527" y="65328"/>
                </a:lnTo>
                <a:lnTo>
                  <a:pt x="193567" y="65328"/>
                </a:lnTo>
                <a:lnTo>
                  <a:pt x="193567" y="31076"/>
                </a:lnTo>
                <a:lnTo>
                  <a:pt x="258083" y="31076"/>
                </a:lnTo>
                <a:lnTo>
                  <a:pt x="258083" y="15646"/>
                </a:lnTo>
                <a:close/>
              </a:path>
              <a:path w="334010" h="177800">
                <a:moveTo>
                  <a:pt x="270783" y="114617"/>
                </a:moveTo>
                <a:lnTo>
                  <a:pt x="229508" y="119253"/>
                </a:lnTo>
                <a:lnTo>
                  <a:pt x="193567" y="120154"/>
                </a:lnTo>
                <a:lnTo>
                  <a:pt x="271429" y="120154"/>
                </a:lnTo>
                <a:lnTo>
                  <a:pt x="270783" y="114617"/>
                </a:lnTo>
                <a:close/>
              </a:path>
              <a:path w="334010" h="177800">
                <a:moveTo>
                  <a:pt x="305200" y="0"/>
                </a:moveTo>
                <a:lnTo>
                  <a:pt x="286404" y="0"/>
                </a:lnTo>
                <a:lnTo>
                  <a:pt x="286404" y="177355"/>
                </a:lnTo>
                <a:lnTo>
                  <a:pt x="305200" y="177355"/>
                </a:lnTo>
                <a:lnTo>
                  <a:pt x="305200" y="85712"/>
                </a:lnTo>
                <a:lnTo>
                  <a:pt x="333648" y="85712"/>
                </a:lnTo>
                <a:lnTo>
                  <a:pt x="333648" y="69875"/>
                </a:lnTo>
                <a:lnTo>
                  <a:pt x="305200" y="69875"/>
                </a:lnTo>
                <a:lnTo>
                  <a:pt x="305200" y="0"/>
                </a:lnTo>
                <a:close/>
              </a:path>
              <a:path w="334010" h="177800">
                <a:moveTo>
                  <a:pt x="150514" y="0"/>
                </a:moveTo>
                <a:lnTo>
                  <a:pt x="132480" y="0"/>
                </a:lnTo>
                <a:lnTo>
                  <a:pt x="132480" y="177355"/>
                </a:lnTo>
                <a:lnTo>
                  <a:pt x="150514" y="177355"/>
                </a:lnTo>
                <a:lnTo>
                  <a:pt x="15051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00498" y="6230670"/>
            <a:ext cx="330835" cy="177800"/>
          </a:xfrm>
          <a:custGeom>
            <a:avLst/>
            <a:gdLst/>
            <a:ahLst/>
            <a:cxnLst/>
            <a:rect l="l" t="t" r="r" b="b"/>
            <a:pathLst>
              <a:path w="330835" h="177800">
                <a:moveTo>
                  <a:pt x="50673" y="104521"/>
                </a:moveTo>
                <a:lnTo>
                  <a:pt x="32003" y="104521"/>
                </a:lnTo>
                <a:lnTo>
                  <a:pt x="32003" y="175183"/>
                </a:lnTo>
                <a:lnTo>
                  <a:pt x="147447" y="175183"/>
                </a:lnTo>
                <a:lnTo>
                  <a:pt x="147447" y="159943"/>
                </a:lnTo>
                <a:lnTo>
                  <a:pt x="50673" y="159943"/>
                </a:lnTo>
                <a:lnTo>
                  <a:pt x="50673" y="139547"/>
                </a:lnTo>
                <a:lnTo>
                  <a:pt x="147447" y="139547"/>
                </a:lnTo>
                <a:lnTo>
                  <a:pt x="147447" y="124904"/>
                </a:lnTo>
                <a:lnTo>
                  <a:pt x="50673" y="124904"/>
                </a:lnTo>
                <a:lnTo>
                  <a:pt x="50673" y="104521"/>
                </a:lnTo>
                <a:close/>
              </a:path>
              <a:path w="330835" h="177800">
                <a:moveTo>
                  <a:pt x="147447" y="139547"/>
                </a:moveTo>
                <a:lnTo>
                  <a:pt x="128777" y="139547"/>
                </a:lnTo>
                <a:lnTo>
                  <a:pt x="128777" y="159943"/>
                </a:lnTo>
                <a:lnTo>
                  <a:pt x="147447" y="159943"/>
                </a:lnTo>
                <a:lnTo>
                  <a:pt x="147447" y="139547"/>
                </a:lnTo>
                <a:close/>
              </a:path>
              <a:path w="330835" h="177800">
                <a:moveTo>
                  <a:pt x="147447" y="104521"/>
                </a:moveTo>
                <a:lnTo>
                  <a:pt x="128777" y="104521"/>
                </a:lnTo>
                <a:lnTo>
                  <a:pt x="128777" y="124904"/>
                </a:lnTo>
                <a:lnTo>
                  <a:pt x="147447" y="124904"/>
                </a:lnTo>
                <a:lnTo>
                  <a:pt x="147447" y="104521"/>
                </a:lnTo>
                <a:close/>
              </a:path>
              <a:path w="330835" h="177800">
                <a:moveTo>
                  <a:pt x="258572" y="114211"/>
                </a:moveTo>
                <a:lnTo>
                  <a:pt x="240156" y="114211"/>
                </a:lnTo>
                <a:lnTo>
                  <a:pt x="240156" y="177355"/>
                </a:lnTo>
                <a:lnTo>
                  <a:pt x="258572" y="177355"/>
                </a:lnTo>
                <a:lnTo>
                  <a:pt x="258572" y="114211"/>
                </a:lnTo>
                <a:close/>
              </a:path>
              <a:path w="330835" h="177800">
                <a:moveTo>
                  <a:pt x="330580" y="98780"/>
                </a:moveTo>
                <a:lnTo>
                  <a:pt x="168910" y="98780"/>
                </a:lnTo>
                <a:lnTo>
                  <a:pt x="168910" y="114211"/>
                </a:lnTo>
                <a:lnTo>
                  <a:pt x="330580" y="114211"/>
                </a:lnTo>
                <a:lnTo>
                  <a:pt x="330580" y="98780"/>
                </a:lnTo>
                <a:close/>
              </a:path>
              <a:path w="330835" h="177800">
                <a:moveTo>
                  <a:pt x="63246" y="25146"/>
                </a:moveTo>
                <a:lnTo>
                  <a:pt x="44068" y="25146"/>
                </a:lnTo>
                <a:lnTo>
                  <a:pt x="44068" y="35712"/>
                </a:lnTo>
                <a:lnTo>
                  <a:pt x="42290" y="43561"/>
                </a:lnTo>
                <a:lnTo>
                  <a:pt x="18323" y="75222"/>
                </a:lnTo>
                <a:lnTo>
                  <a:pt x="0" y="84721"/>
                </a:lnTo>
                <a:lnTo>
                  <a:pt x="9651" y="99568"/>
                </a:lnTo>
                <a:lnTo>
                  <a:pt x="42116" y="77016"/>
                </a:lnTo>
                <a:lnTo>
                  <a:pt x="53975" y="56819"/>
                </a:lnTo>
                <a:lnTo>
                  <a:pt x="72343" y="56819"/>
                </a:lnTo>
                <a:lnTo>
                  <a:pt x="71881" y="56222"/>
                </a:lnTo>
                <a:lnTo>
                  <a:pt x="65024" y="42303"/>
                </a:lnTo>
                <a:lnTo>
                  <a:pt x="63373" y="35128"/>
                </a:lnTo>
                <a:lnTo>
                  <a:pt x="63246" y="25146"/>
                </a:lnTo>
                <a:close/>
              </a:path>
              <a:path w="330835" h="177800">
                <a:moveTo>
                  <a:pt x="147447" y="0"/>
                </a:moveTo>
                <a:lnTo>
                  <a:pt x="128777" y="0"/>
                </a:lnTo>
                <a:lnTo>
                  <a:pt x="128777" y="41973"/>
                </a:lnTo>
                <a:lnTo>
                  <a:pt x="95503" y="41973"/>
                </a:lnTo>
                <a:lnTo>
                  <a:pt x="95503" y="57404"/>
                </a:lnTo>
                <a:lnTo>
                  <a:pt x="128777" y="57404"/>
                </a:lnTo>
                <a:lnTo>
                  <a:pt x="128777" y="96596"/>
                </a:lnTo>
                <a:lnTo>
                  <a:pt x="147447" y="96596"/>
                </a:lnTo>
                <a:lnTo>
                  <a:pt x="147447" y="0"/>
                </a:lnTo>
                <a:close/>
              </a:path>
              <a:path w="330835" h="177800">
                <a:moveTo>
                  <a:pt x="72343" y="56819"/>
                </a:moveTo>
                <a:lnTo>
                  <a:pt x="53975" y="56819"/>
                </a:lnTo>
                <a:lnTo>
                  <a:pt x="57217" y="63273"/>
                </a:lnTo>
                <a:lnTo>
                  <a:pt x="89132" y="92626"/>
                </a:lnTo>
                <a:lnTo>
                  <a:pt x="96392" y="95605"/>
                </a:lnTo>
                <a:lnTo>
                  <a:pt x="106045" y="80962"/>
                </a:lnTo>
                <a:lnTo>
                  <a:pt x="99595" y="78400"/>
                </a:lnTo>
                <a:lnTo>
                  <a:pt x="93599" y="75384"/>
                </a:lnTo>
                <a:lnTo>
                  <a:pt x="88078" y="71914"/>
                </a:lnTo>
                <a:lnTo>
                  <a:pt x="83058" y="67995"/>
                </a:lnTo>
                <a:lnTo>
                  <a:pt x="76708" y="62458"/>
                </a:lnTo>
                <a:lnTo>
                  <a:pt x="72343" y="56819"/>
                </a:lnTo>
                <a:close/>
              </a:path>
              <a:path w="330835" h="177800">
                <a:moveTo>
                  <a:pt x="101346" y="9906"/>
                </a:moveTo>
                <a:lnTo>
                  <a:pt x="5714" y="9906"/>
                </a:lnTo>
                <a:lnTo>
                  <a:pt x="5714" y="25146"/>
                </a:lnTo>
                <a:lnTo>
                  <a:pt x="101346" y="25146"/>
                </a:lnTo>
                <a:lnTo>
                  <a:pt x="101346" y="9906"/>
                </a:lnTo>
                <a:close/>
              </a:path>
              <a:path w="330835" h="177800">
                <a:moveTo>
                  <a:pt x="259714" y="5943"/>
                </a:moveTo>
                <a:lnTo>
                  <a:pt x="240156" y="5943"/>
                </a:lnTo>
                <a:lnTo>
                  <a:pt x="240029" y="23660"/>
                </a:lnTo>
                <a:lnTo>
                  <a:pt x="236981" y="31178"/>
                </a:lnTo>
                <a:lnTo>
                  <a:pt x="200952" y="59588"/>
                </a:lnTo>
                <a:lnTo>
                  <a:pt x="176656" y="65913"/>
                </a:lnTo>
                <a:lnTo>
                  <a:pt x="184150" y="81356"/>
                </a:lnTo>
                <a:lnTo>
                  <a:pt x="223584" y="67159"/>
                </a:lnTo>
                <a:lnTo>
                  <a:pt x="250062" y="40779"/>
                </a:lnTo>
                <a:lnTo>
                  <a:pt x="270766" y="40779"/>
                </a:lnTo>
                <a:lnTo>
                  <a:pt x="268350" y="38138"/>
                </a:lnTo>
                <a:lnTo>
                  <a:pt x="262763" y="31089"/>
                </a:lnTo>
                <a:lnTo>
                  <a:pt x="259841" y="23596"/>
                </a:lnTo>
                <a:lnTo>
                  <a:pt x="259714" y="5943"/>
                </a:lnTo>
                <a:close/>
              </a:path>
              <a:path w="330835" h="177800">
                <a:moveTo>
                  <a:pt x="270766" y="40779"/>
                </a:moveTo>
                <a:lnTo>
                  <a:pt x="250062" y="40779"/>
                </a:lnTo>
                <a:lnTo>
                  <a:pt x="253873" y="47764"/>
                </a:lnTo>
                <a:lnTo>
                  <a:pt x="288607" y="73431"/>
                </a:lnTo>
                <a:lnTo>
                  <a:pt x="315975" y="81356"/>
                </a:lnTo>
                <a:lnTo>
                  <a:pt x="323341" y="65913"/>
                </a:lnTo>
                <a:lnTo>
                  <a:pt x="314698" y="64391"/>
                </a:lnTo>
                <a:lnTo>
                  <a:pt x="306482" y="62247"/>
                </a:lnTo>
                <a:lnTo>
                  <a:pt x="272996" y="43219"/>
                </a:lnTo>
                <a:lnTo>
                  <a:pt x="270766" y="4077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91404" y="6259741"/>
            <a:ext cx="481965" cy="167005"/>
          </a:xfrm>
          <a:custGeom>
            <a:avLst/>
            <a:gdLst/>
            <a:ahLst/>
            <a:cxnLst/>
            <a:rect l="l" t="t" r="r" b="b"/>
            <a:pathLst>
              <a:path w="481964" h="167004">
                <a:moveTo>
                  <a:pt x="310134" y="107962"/>
                </a:moveTo>
                <a:lnTo>
                  <a:pt x="297688" y="116839"/>
                </a:lnTo>
                <a:lnTo>
                  <a:pt x="297688" y="123812"/>
                </a:lnTo>
                <a:lnTo>
                  <a:pt x="310134" y="132689"/>
                </a:lnTo>
                <a:lnTo>
                  <a:pt x="313563" y="132587"/>
                </a:lnTo>
                <a:lnTo>
                  <a:pt x="316357" y="131381"/>
                </a:lnTo>
                <a:lnTo>
                  <a:pt x="321183" y="126720"/>
                </a:lnTo>
                <a:lnTo>
                  <a:pt x="322325" y="123812"/>
                </a:lnTo>
                <a:lnTo>
                  <a:pt x="322453" y="120319"/>
                </a:lnTo>
                <a:lnTo>
                  <a:pt x="322325" y="116839"/>
                </a:lnTo>
                <a:lnTo>
                  <a:pt x="321183" y="113918"/>
                </a:lnTo>
                <a:lnTo>
                  <a:pt x="316357" y="109258"/>
                </a:lnTo>
                <a:lnTo>
                  <a:pt x="313563" y="108051"/>
                </a:lnTo>
                <a:lnTo>
                  <a:pt x="310134" y="107962"/>
                </a:lnTo>
                <a:close/>
              </a:path>
              <a:path w="481964" h="167004">
                <a:moveTo>
                  <a:pt x="267716" y="106908"/>
                </a:moveTo>
                <a:lnTo>
                  <a:pt x="249555" y="106908"/>
                </a:lnTo>
                <a:lnTo>
                  <a:pt x="249555" y="131470"/>
                </a:lnTo>
                <a:lnTo>
                  <a:pt x="267716" y="131470"/>
                </a:lnTo>
                <a:lnTo>
                  <a:pt x="267716" y="106908"/>
                </a:lnTo>
                <a:close/>
              </a:path>
              <a:path w="481964" h="167004">
                <a:moveTo>
                  <a:pt x="267716" y="5397"/>
                </a:moveTo>
                <a:lnTo>
                  <a:pt x="243967" y="5397"/>
                </a:lnTo>
                <a:lnTo>
                  <a:pt x="188214" y="91414"/>
                </a:lnTo>
                <a:lnTo>
                  <a:pt x="188214" y="106908"/>
                </a:lnTo>
                <a:lnTo>
                  <a:pt x="284861" y="106908"/>
                </a:lnTo>
                <a:lnTo>
                  <a:pt x="284861" y="90716"/>
                </a:lnTo>
                <a:lnTo>
                  <a:pt x="208407" y="90716"/>
                </a:lnTo>
                <a:lnTo>
                  <a:pt x="208407" y="89674"/>
                </a:lnTo>
                <a:lnTo>
                  <a:pt x="248158" y="28206"/>
                </a:lnTo>
                <a:lnTo>
                  <a:pt x="267716" y="28206"/>
                </a:lnTo>
                <a:lnTo>
                  <a:pt x="267716" y="5397"/>
                </a:lnTo>
                <a:close/>
              </a:path>
              <a:path w="481964" h="167004">
                <a:moveTo>
                  <a:pt x="267716" y="28206"/>
                </a:moveTo>
                <a:lnTo>
                  <a:pt x="249555" y="28206"/>
                </a:lnTo>
                <a:lnTo>
                  <a:pt x="249555" y="90716"/>
                </a:lnTo>
                <a:lnTo>
                  <a:pt x="267716" y="90716"/>
                </a:lnTo>
                <a:lnTo>
                  <a:pt x="267716" y="28206"/>
                </a:lnTo>
                <a:close/>
              </a:path>
              <a:path w="481964" h="167004">
                <a:moveTo>
                  <a:pt x="356997" y="98374"/>
                </a:moveTo>
                <a:lnTo>
                  <a:pt x="337947" y="98374"/>
                </a:lnTo>
                <a:lnTo>
                  <a:pt x="339090" y="105282"/>
                </a:lnTo>
                <a:lnTo>
                  <a:pt x="372745" y="133159"/>
                </a:lnTo>
                <a:lnTo>
                  <a:pt x="380492" y="133210"/>
                </a:lnTo>
                <a:lnTo>
                  <a:pt x="387850" y="132679"/>
                </a:lnTo>
                <a:lnTo>
                  <a:pt x="415338" y="116484"/>
                </a:lnTo>
                <a:lnTo>
                  <a:pt x="380492" y="116484"/>
                </a:lnTo>
                <a:lnTo>
                  <a:pt x="374142" y="116395"/>
                </a:lnTo>
                <a:lnTo>
                  <a:pt x="368935" y="114706"/>
                </a:lnTo>
                <a:lnTo>
                  <a:pt x="364888" y="111328"/>
                </a:lnTo>
                <a:lnTo>
                  <a:pt x="360934" y="108127"/>
                </a:lnTo>
                <a:lnTo>
                  <a:pt x="358267" y="103784"/>
                </a:lnTo>
                <a:lnTo>
                  <a:pt x="356997" y="98374"/>
                </a:lnTo>
                <a:close/>
              </a:path>
              <a:path w="481964" h="167004">
                <a:moveTo>
                  <a:pt x="429525" y="70688"/>
                </a:moveTo>
                <a:lnTo>
                  <a:pt x="411480" y="70688"/>
                </a:lnTo>
                <a:lnTo>
                  <a:pt x="410886" y="80937"/>
                </a:lnTo>
                <a:lnTo>
                  <a:pt x="409305" y="89966"/>
                </a:lnTo>
                <a:lnTo>
                  <a:pt x="380492" y="116484"/>
                </a:lnTo>
                <a:lnTo>
                  <a:pt x="415338" y="116484"/>
                </a:lnTo>
                <a:lnTo>
                  <a:pt x="429387" y="74566"/>
                </a:lnTo>
                <a:lnTo>
                  <a:pt x="429525" y="70688"/>
                </a:lnTo>
                <a:close/>
              </a:path>
              <a:path w="481964" h="167004">
                <a:moveTo>
                  <a:pt x="388112" y="3644"/>
                </a:moveTo>
                <a:lnTo>
                  <a:pt x="373125" y="3682"/>
                </a:lnTo>
                <a:lnTo>
                  <a:pt x="365125" y="5562"/>
                </a:lnTo>
                <a:lnTo>
                  <a:pt x="358394" y="9296"/>
                </a:lnTo>
                <a:lnTo>
                  <a:pt x="351536" y="13030"/>
                </a:lnTo>
                <a:lnTo>
                  <a:pt x="346329" y="18110"/>
                </a:lnTo>
                <a:lnTo>
                  <a:pt x="338963" y="30962"/>
                </a:lnTo>
                <a:lnTo>
                  <a:pt x="337058" y="38214"/>
                </a:lnTo>
                <a:lnTo>
                  <a:pt x="337058" y="54444"/>
                </a:lnTo>
                <a:lnTo>
                  <a:pt x="338836" y="61620"/>
                </a:lnTo>
                <a:lnTo>
                  <a:pt x="342519" y="67817"/>
                </a:lnTo>
                <a:lnTo>
                  <a:pt x="346075" y="74015"/>
                </a:lnTo>
                <a:lnTo>
                  <a:pt x="350900" y="78879"/>
                </a:lnTo>
                <a:lnTo>
                  <a:pt x="363220" y="85902"/>
                </a:lnTo>
                <a:lnTo>
                  <a:pt x="370078" y="87693"/>
                </a:lnTo>
                <a:lnTo>
                  <a:pt x="377698" y="87756"/>
                </a:lnTo>
                <a:lnTo>
                  <a:pt x="384608" y="87693"/>
                </a:lnTo>
                <a:lnTo>
                  <a:pt x="390779" y="86194"/>
                </a:lnTo>
                <a:lnTo>
                  <a:pt x="401955" y="80225"/>
                </a:lnTo>
                <a:lnTo>
                  <a:pt x="406400" y="76047"/>
                </a:lnTo>
                <a:lnTo>
                  <a:pt x="409029" y="72085"/>
                </a:lnTo>
                <a:lnTo>
                  <a:pt x="381889" y="72085"/>
                </a:lnTo>
                <a:lnTo>
                  <a:pt x="376633" y="72021"/>
                </a:lnTo>
                <a:lnTo>
                  <a:pt x="372237" y="70865"/>
                </a:lnTo>
                <a:lnTo>
                  <a:pt x="364363" y="66268"/>
                </a:lnTo>
                <a:lnTo>
                  <a:pt x="361188" y="63157"/>
                </a:lnTo>
                <a:lnTo>
                  <a:pt x="359029" y="59245"/>
                </a:lnTo>
                <a:lnTo>
                  <a:pt x="356743" y="55321"/>
                </a:lnTo>
                <a:lnTo>
                  <a:pt x="355600" y="50888"/>
                </a:lnTo>
                <a:lnTo>
                  <a:pt x="355600" y="41097"/>
                </a:lnTo>
                <a:lnTo>
                  <a:pt x="356743" y="36677"/>
                </a:lnTo>
                <a:lnTo>
                  <a:pt x="359156" y="32727"/>
                </a:lnTo>
                <a:lnTo>
                  <a:pt x="361442" y="28778"/>
                </a:lnTo>
                <a:lnTo>
                  <a:pt x="364490" y="25628"/>
                </a:lnTo>
                <a:lnTo>
                  <a:pt x="368554" y="23279"/>
                </a:lnTo>
                <a:lnTo>
                  <a:pt x="372491" y="20929"/>
                </a:lnTo>
                <a:lnTo>
                  <a:pt x="377063" y="19735"/>
                </a:lnTo>
                <a:lnTo>
                  <a:pt x="382270" y="19672"/>
                </a:lnTo>
                <a:lnTo>
                  <a:pt x="417772" y="19672"/>
                </a:lnTo>
                <a:lnTo>
                  <a:pt x="410083" y="11950"/>
                </a:lnTo>
                <a:lnTo>
                  <a:pt x="405003" y="8661"/>
                </a:lnTo>
                <a:lnTo>
                  <a:pt x="393827" y="4648"/>
                </a:lnTo>
                <a:lnTo>
                  <a:pt x="388112" y="3644"/>
                </a:lnTo>
                <a:close/>
              </a:path>
              <a:path w="481964" h="167004">
                <a:moveTo>
                  <a:pt x="417772" y="19672"/>
                </a:moveTo>
                <a:lnTo>
                  <a:pt x="382270" y="19672"/>
                </a:lnTo>
                <a:lnTo>
                  <a:pt x="387477" y="19748"/>
                </a:lnTo>
                <a:lnTo>
                  <a:pt x="392049" y="20993"/>
                </a:lnTo>
                <a:lnTo>
                  <a:pt x="395986" y="23431"/>
                </a:lnTo>
                <a:lnTo>
                  <a:pt x="400050" y="25857"/>
                </a:lnTo>
                <a:lnTo>
                  <a:pt x="403098" y="29044"/>
                </a:lnTo>
                <a:lnTo>
                  <a:pt x="407670" y="36931"/>
                </a:lnTo>
                <a:lnTo>
                  <a:pt x="408785" y="41097"/>
                </a:lnTo>
                <a:lnTo>
                  <a:pt x="408712" y="50888"/>
                </a:lnTo>
                <a:lnTo>
                  <a:pt x="381889" y="72085"/>
                </a:lnTo>
                <a:lnTo>
                  <a:pt x="409029" y="72085"/>
                </a:lnTo>
                <a:lnTo>
                  <a:pt x="409956" y="70688"/>
                </a:lnTo>
                <a:lnTo>
                  <a:pt x="429525" y="70688"/>
                </a:lnTo>
                <a:lnTo>
                  <a:pt x="429694" y="65951"/>
                </a:lnTo>
                <a:lnTo>
                  <a:pt x="422910" y="27292"/>
                </a:lnTo>
                <a:lnTo>
                  <a:pt x="419227" y="21132"/>
                </a:lnTo>
                <a:lnTo>
                  <a:pt x="417772" y="19672"/>
                </a:lnTo>
                <a:close/>
              </a:path>
              <a:path w="481964" h="167004">
                <a:moveTo>
                  <a:pt x="78105" y="5575"/>
                </a:moveTo>
                <a:lnTo>
                  <a:pt x="58547" y="5575"/>
                </a:lnTo>
                <a:lnTo>
                  <a:pt x="49403" y="53632"/>
                </a:lnTo>
                <a:lnTo>
                  <a:pt x="64135" y="53632"/>
                </a:lnTo>
                <a:lnTo>
                  <a:pt x="78105" y="5575"/>
                </a:lnTo>
                <a:close/>
              </a:path>
              <a:path w="481964" h="167004">
                <a:moveTo>
                  <a:pt x="166861" y="19672"/>
                </a:moveTo>
                <a:lnTo>
                  <a:pt x="131572" y="19672"/>
                </a:lnTo>
                <a:lnTo>
                  <a:pt x="138341" y="19761"/>
                </a:lnTo>
                <a:lnTo>
                  <a:pt x="143891" y="21602"/>
                </a:lnTo>
                <a:lnTo>
                  <a:pt x="152527" y="28854"/>
                </a:lnTo>
                <a:lnTo>
                  <a:pt x="154686" y="33794"/>
                </a:lnTo>
                <a:lnTo>
                  <a:pt x="154741" y="35166"/>
                </a:lnTo>
                <a:lnTo>
                  <a:pt x="154833" y="44132"/>
                </a:lnTo>
                <a:lnTo>
                  <a:pt x="154178" y="47091"/>
                </a:lnTo>
                <a:lnTo>
                  <a:pt x="152527" y="50380"/>
                </a:lnTo>
                <a:lnTo>
                  <a:pt x="151003" y="53670"/>
                </a:lnTo>
                <a:lnTo>
                  <a:pt x="148717" y="57149"/>
                </a:lnTo>
                <a:lnTo>
                  <a:pt x="142621" y="64503"/>
                </a:lnTo>
                <a:lnTo>
                  <a:pt x="138811" y="68719"/>
                </a:lnTo>
                <a:lnTo>
                  <a:pt x="90424" y="117538"/>
                </a:lnTo>
                <a:lnTo>
                  <a:pt x="90424" y="131470"/>
                </a:lnTo>
                <a:lnTo>
                  <a:pt x="175260" y="131470"/>
                </a:lnTo>
                <a:lnTo>
                  <a:pt x="175260" y="115100"/>
                </a:lnTo>
                <a:lnTo>
                  <a:pt x="117094" y="115100"/>
                </a:lnTo>
                <a:lnTo>
                  <a:pt x="117094" y="114045"/>
                </a:lnTo>
                <a:lnTo>
                  <a:pt x="148266" y="82544"/>
                </a:lnTo>
                <a:lnTo>
                  <a:pt x="170434" y="53200"/>
                </a:lnTo>
                <a:lnTo>
                  <a:pt x="172339" y="48691"/>
                </a:lnTo>
                <a:lnTo>
                  <a:pt x="173228" y="44132"/>
                </a:lnTo>
                <a:lnTo>
                  <a:pt x="173100" y="32613"/>
                </a:lnTo>
                <a:lnTo>
                  <a:pt x="171323" y="26466"/>
                </a:lnTo>
                <a:lnTo>
                  <a:pt x="167767" y="21094"/>
                </a:lnTo>
                <a:lnTo>
                  <a:pt x="166861" y="19672"/>
                </a:lnTo>
                <a:close/>
              </a:path>
              <a:path w="481964" h="167004">
                <a:moveTo>
                  <a:pt x="131953" y="3657"/>
                </a:moveTo>
                <a:lnTo>
                  <a:pt x="92202" y="27533"/>
                </a:lnTo>
                <a:lnTo>
                  <a:pt x="90424" y="41960"/>
                </a:lnTo>
                <a:lnTo>
                  <a:pt x="108585" y="41960"/>
                </a:lnTo>
                <a:lnTo>
                  <a:pt x="108712" y="35166"/>
                </a:lnTo>
                <a:lnTo>
                  <a:pt x="110744" y="29781"/>
                </a:lnTo>
                <a:lnTo>
                  <a:pt x="118872" y="21805"/>
                </a:lnTo>
                <a:lnTo>
                  <a:pt x="124460" y="19761"/>
                </a:lnTo>
                <a:lnTo>
                  <a:pt x="131572" y="19672"/>
                </a:lnTo>
                <a:lnTo>
                  <a:pt x="166861" y="19672"/>
                </a:lnTo>
                <a:lnTo>
                  <a:pt x="164337" y="15709"/>
                </a:lnTo>
                <a:lnTo>
                  <a:pt x="159512" y="11480"/>
                </a:lnTo>
                <a:lnTo>
                  <a:pt x="153416" y="8381"/>
                </a:lnTo>
                <a:lnTo>
                  <a:pt x="147193" y="5295"/>
                </a:lnTo>
                <a:lnTo>
                  <a:pt x="140081" y="3721"/>
                </a:lnTo>
                <a:lnTo>
                  <a:pt x="131953" y="3657"/>
                </a:lnTo>
                <a:close/>
              </a:path>
              <a:path w="481964" h="167004">
                <a:moveTo>
                  <a:pt x="455675" y="0"/>
                </a:moveTo>
                <a:lnTo>
                  <a:pt x="438658" y="0"/>
                </a:lnTo>
                <a:lnTo>
                  <a:pt x="442722" y="5880"/>
                </a:lnTo>
                <a:lnTo>
                  <a:pt x="446532" y="13347"/>
                </a:lnTo>
                <a:lnTo>
                  <a:pt x="458724" y="51841"/>
                </a:lnTo>
                <a:lnTo>
                  <a:pt x="462153" y="83400"/>
                </a:lnTo>
                <a:lnTo>
                  <a:pt x="461867" y="91301"/>
                </a:lnTo>
                <a:lnTo>
                  <a:pt x="454929" y="130357"/>
                </a:lnTo>
                <a:lnTo>
                  <a:pt x="438658" y="166992"/>
                </a:lnTo>
                <a:lnTo>
                  <a:pt x="455675" y="166992"/>
                </a:lnTo>
                <a:lnTo>
                  <a:pt x="474599" y="128790"/>
                </a:lnTo>
                <a:lnTo>
                  <a:pt x="481457" y="83400"/>
                </a:lnTo>
                <a:lnTo>
                  <a:pt x="480956" y="71387"/>
                </a:lnTo>
                <a:lnTo>
                  <a:pt x="470981" y="28017"/>
                </a:lnTo>
                <a:lnTo>
                  <a:pt x="461508" y="8929"/>
                </a:lnTo>
                <a:lnTo>
                  <a:pt x="455675" y="0"/>
                </a:lnTo>
                <a:close/>
              </a:path>
              <a:path w="481964" h="167004">
                <a:moveTo>
                  <a:pt x="42799" y="0"/>
                </a:moveTo>
                <a:lnTo>
                  <a:pt x="25781" y="0"/>
                </a:lnTo>
                <a:lnTo>
                  <a:pt x="19946" y="8929"/>
                </a:lnTo>
                <a:lnTo>
                  <a:pt x="3875" y="48775"/>
                </a:lnTo>
                <a:lnTo>
                  <a:pt x="0" y="83400"/>
                </a:lnTo>
                <a:lnTo>
                  <a:pt x="498" y="95475"/>
                </a:lnTo>
                <a:lnTo>
                  <a:pt x="10421" y="138958"/>
                </a:lnTo>
                <a:lnTo>
                  <a:pt x="25781" y="166992"/>
                </a:lnTo>
                <a:lnTo>
                  <a:pt x="42799" y="166992"/>
                </a:lnTo>
                <a:lnTo>
                  <a:pt x="38735" y="161048"/>
                </a:lnTo>
                <a:lnTo>
                  <a:pt x="34925" y="153555"/>
                </a:lnTo>
                <a:lnTo>
                  <a:pt x="22733" y="115061"/>
                </a:lnTo>
                <a:lnTo>
                  <a:pt x="19304" y="83400"/>
                </a:lnTo>
                <a:lnTo>
                  <a:pt x="19589" y="75540"/>
                </a:lnTo>
                <a:lnTo>
                  <a:pt x="26527" y="36544"/>
                </a:lnTo>
                <a:lnTo>
                  <a:pt x="38735" y="5880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29578" y="3479115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56451" y="3403980"/>
            <a:ext cx="354965" cy="147320"/>
          </a:xfrm>
          <a:custGeom>
            <a:avLst/>
            <a:gdLst/>
            <a:ahLst/>
            <a:cxnLst/>
            <a:rect l="l" t="t" r="r" b="b"/>
            <a:pathLst>
              <a:path w="354965" h="147320">
                <a:moveTo>
                  <a:pt x="167894" y="0"/>
                </a:moveTo>
                <a:lnTo>
                  <a:pt x="153162" y="0"/>
                </a:lnTo>
                <a:lnTo>
                  <a:pt x="146812" y="1524"/>
                </a:lnTo>
                <a:lnTo>
                  <a:pt x="124332" y="27305"/>
                </a:lnTo>
                <a:lnTo>
                  <a:pt x="124332" y="40386"/>
                </a:lnTo>
                <a:lnTo>
                  <a:pt x="140080" y="67818"/>
                </a:lnTo>
                <a:lnTo>
                  <a:pt x="134123" y="71963"/>
                </a:lnTo>
                <a:lnTo>
                  <a:pt x="112395" y="114554"/>
                </a:lnTo>
                <a:lnTo>
                  <a:pt x="114300" y="121412"/>
                </a:lnTo>
                <a:lnTo>
                  <a:pt x="149225" y="146685"/>
                </a:lnTo>
                <a:lnTo>
                  <a:pt x="158876" y="146812"/>
                </a:lnTo>
                <a:lnTo>
                  <a:pt x="165480" y="146812"/>
                </a:lnTo>
                <a:lnTo>
                  <a:pt x="172084" y="145669"/>
                </a:lnTo>
                <a:lnTo>
                  <a:pt x="185166" y="141351"/>
                </a:lnTo>
                <a:lnTo>
                  <a:pt x="190880" y="137922"/>
                </a:lnTo>
                <a:lnTo>
                  <a:pt x="195833" y="133350"/>
                </a:lnTo>
                <a:lnTo>
                  <a:pt x="219827" y="133350"/>
                </a:lnTo>
                <a:lnTo>
                  <a:pt x="216225" y="129032"/>
                </a:lnTo>
                <a:lnTo>
                  <a:pt x="159003" y="129032"/>
                </a:lnTo>
                <a:lnTo>
                  <a:pt x="153924" y="128905"/>
                </a:lnTo>
                <a:lnTo>
                  <a:pt x="136778" y="117602"/>
                </a:lnTo>
                <a:lnTo>
                  <a:pt x="134620" y="114173"/>
                </a:lnTo>
                <a:lnTo>
                  <a:pt x="133603" y="110363"/>
                </a:lnTo>
                <a:lnTo>
                  <a:pt x="133476" y="103886"/>
                </a:lnTo>
                <a:lnTo>
                  <a:pt x="134493" y="100711"/>
                </a:lnTo>
                <a:lnTo>
                  <a:pt x="136778" y="96901"/>
                </a:lnTo>
                <a:lnTo>
                  <a:pt x="138938" y="92964"/>
                </a:lnTo>
                <a:lnTo>
                  <a:pt x="142875" y="88900"/>
                </a:lnTo>
                <a:lnTo>
                  <a:pt x="148335" y="84709"/>
                </a:lnTo>
                <a:lnTo>
                  <a:pt x="151892" y="81915"/>
                </a:lnTo>
                <a:lnTo>
                  <a:pt x="176593" y="81915"/>
                </a:lnTo>
                <a:lnTo>
                  <a:pt x="167131" y="70612"/>
                </a:lnTo>
                <a:lnTo>
                  <a:pt x="183006" y="59182"/>
                </a:lnTo>
                <a:lnTo>
                  <a:pt x="185356" y="56769"/>
                </a:lnTo>
                <a:lnTo>
                  <a:pt x="155701" y="56769"/>
                </a:lnTo>
                <a:lnTo>
                  <a:pt x="152400" y="52705"/>
                </a:lnTo>
                <a:lnTo>
                  <a:pt x="144018" y="31369"/>
                </a:lnTo>
                <a:lnTo>
                  <a:pt x="144779" y="28702"/>
                </a:lnTo>
                <a:lnTo>
                  <a:pt x="147574" y="23622"/>
                </a:lnTo>
                <a:lnTo>
                  <a:pt x="149605" y="21590"/>
                </a:lnTo>
                <a:lnTo>
                  <a:pt x="152146" y="20066"/>
                </a:lnTo>
                <a:lnTo>
                  <a:pt x="154558" y="18415"/>
                </a:lnTo>
                <a:lnTo>
                  <a:pt x="157479" y="17653"/>
                </a:lnTo>
                <a:lnTo>
                  <a:pt x="160908" y="17526"/>
                </a:lnTo>
                <a:lnTo>
                  <a:pt x="192902" y="17526"/>
                </a:lnTo>
                <a:lnTo>
                  <a:pt x="188975" y="10922"/>
                </a:lnTo>
                <a:lnTo>
                  <a:pt x="184912" y="7112"/>
                </a:lnTo>
                <a:lnTo>
                  <a:pt x="174244" y="1524"/>
                </a:lnTo>
                <a:lnTo>
                  <a:pt x="167894" y="0"/>
                </a:lnTo>
                <a:close/>
              </a:path>
              <a:path w="354965" h="147320">
                <a:moveTo>
                  <a:pt x="219827" y="133350"/>
                </a:moveTo>
                <a:lnTo>
                  <a:pt x="195833" y="133350"/>
                </a:lnTo>
                <a:lnTo>
                  <a:pt x="205613" y="144780"/>
                </a:lnTo>
                <a:lnTo>
                  <a:pt x="229362" y="144780"/>
                </a:lnTo>
                <a:lnTo>
                  <a:pt x="219827" y="133350"/>
                </a:lnTo>
                <a:close/>
              </a:path>
              <a:path w="354965" h="147320">
                <a:moveTo>
                  <a:pt x="176593" y="81915"/>
                </a:moveTo>
                <a:lnTo>
                  <a:pt x="151892" y="81915"/>
                </a:lnTo>
                <a:lnTo>
                  <a:pt x="184023" y="119507"/>
                </a:lnTo>
                <a:lnTo>
                  <a:pt x="180340" y="122555"/>
                </a:lnTo>
                <a:lnTo>
                  <a:pt x="176275" y="124968"/>
                </a:lnTo>
                <a:lnTo>
                  <a:pt x="172084" y="126492"/>
                </a:lnTo>
                <a:lnTo>
                  <a:pt x="167767" y="128143"/>
                </a:lnTo>
                <a:lnTo>
                  <a:pt x="163449" y="129032"/>
                </a:lnTo>
                <a:lnTo>
                  <a:pt x="216225" y="129032"/>
                </a:lnTo>
                <a:lnTo>
                  <a:pt x="208915" y="120269"/>
                </a:lnTo>
                <a:lnTo>
                  <a:pt x="212090" y="116332"/>
                </a:lnTo>
                <a:lnTo>
                  <a:pt x="214883" y="111125"/>
                </a:lnTo>
                <a:lnTo>
                  <a:pt x="216997" y="104902"/>
                </a:lnTo>
                <a:lnTo>
                  <a:pt x="195833" y="104902"/>
                </a:lnTo>
                <a:lnTo>
                  <a:pt x="176593" y="81915"/>
                </a:lnTo>
                <a:close/>
              </a:path>
              <a:path w="354965" h="147320">
                <a:moveTo>
                  <a:pt x="220852" y="79756"/>
                </a:moveTo>
                <a:lnTo>
                  <a:pt x="201802" y="79756"/>
                </a:lnTo>
                <a:lnTo>
                  <a:pt x="201732" y="85090"/>
                </a:lnTo>
                <a:lnTo>
                  <a:pt x="201295" y="89027"/>
                </a:lnTo>
                <a:lnTo>
                  <a:pt x="200278" y="93218"/>
                </a:lnTo>
                <a:lnTo>
                  <a:pt x="199135" y="97409"/>
                </a:lnTo>
                <a:lnTo>
                  <a:pt x="197739" y="101346"/>
                </a:lnTo>
                <a:lnTo>
                  <a:pt x="195833" y="104902"/>
                </a:lnTo>
                <a:lnTo>
                  <a:pt x="216997" y="104902"/>
                </a:lnTo>
                <a:lnTo>
                  <a:pt x="219455" y="97790"/>
                </a:lnTo>
                <a:lnTo>
                  <a:pt x="220725" y="89535"/>
                </a:lnTo>
                <a:lnTo>
                  <a:pt x="220852" y="79756"/>
                </a:lnTo>
                <a:close/>
              </a:path>
              <a:path w="354965" h="147320">
                <a:moveTo>
                  <a:pt x="192902" y="17526"/>
                </a:moveTo>
                <a:lnTo>
                  <a:pt x="160908" y="17526"/>
                </a:lnTo>
                <a:lnTo>
                  <a:pt x="164083" y="17653"/>
                </a:lnTo>
                <a:lnTo>
                  <a:pt x="166877" y="18288"/>
                </a:lnTo>
                <a:lnTo>
                  <a:pt x="169291" y="19812"/>
                </a:lnTo>
                <a:lnTo>
                  <a:pt x="171703" y="21209"/>
                </a:lnTo>
                <a:lnTo>
                  <a:pt x="173608" y="22987"/>
                </a:lnTo>
                <a:lnTo>
                  <a:pt x="176149" y="27305"/>
                </a:lnTo>
                <a:lnTo>
                  <a:pt x="176910" y="29464"/>
                </a:lnTo>
                <a:lnTo>
                  <a:pt x="176783" y="35941"/>
                </a:lnTo>
                <a:lnTo>
                  <a:pt x="175768" y="39497"/>
                </a:lnTo>
                <a:lnTo>
                  <a:pt x="173481" y="42418"/>
                </a:lnTo>
                <a:lnTo>
                  <a:pt x="171323" y="45339"/>
                </a:lnTo>
                <a:lnTo>
                  <a:pt x="168275" y="48133"/>
                </a:lnTo>
                <a:lnTo>
                  <a:pt x="164465" y="50673"/>
                </a:lnTo>
                <a:lnTo>
                  <a:pt x="155701" y="56769"/>
                </a:lnTo>
                <a:lnTo>
                  <a:pt x="185356" y="56769"/>
                </a:lnTo>
                <a:lnTo>
                  <a:pt x="187705" y="54356"/>
                </a:lnTo>
                <a:lnTo>
                  <a:pt x="194309" y="43942"/>
                </a:lnTo>
                <a:lnTo>
                  <a:pt x="196088" y="37973"/>
                </a:lnTo>
                <a:lnTo>
                  <a:pt x="196088" y="25527"/>
                </a:lnTo>
                <a:lnTo>
                  <a:pt x="194564" y="20320"/>
                </a:lnTo>
                <a:lnTo>
                  <a:pt x="192902" y="17526"/>
                </a:lnTo>
                <a:close/>
              </a:path>
              <a:path w="354965" h="147320">
                <a:moveTo>
                  <a:pt x="287147" y="1524"/>
                </a:moveTo>
                <a:lnTo>
                  <a:pt x="239268" y="1524"/>
                </a:lnTo>
                <a:lnTo>
                  <a:pt x="239268" y="144780"/>
                </a:lnTo>
                <a:lnTo>
                  <a:pt x="285750" y="144780"/>
                </a:lnTo>
                <a:lnTo>
                  <a:pt x="296296" y="144234"/>
                </a:lnTo>
                <a:lnTo>
                  <a:pt x="336371" y="125857"/>
                </a:lnTo>
                <a:lnTo>
                  <a:pt x="261112" y="125857"/>
                </a:lnTo>
                <a:lnTo>
                  <a:pt x="261112" y="20574"/>
                </a:lnTo>
                <a:lnTo>
                  <a:pt x="336753" y="20574"/>
                </a:lnTo>
                <a:lnTo>
                  <a:pt x="330545" y="14900"/>
                </a:lnTo>
                <a:lnTo>
                  <a:pt x="323469" y="10160"/>
                </a:lnTo>
                <a:lnTo>
                  <a:pt x="315489" y="6399"/>
                </a:lnTo>
                <a:lnTo>
                  <a:pt x="306784" y="3698"/>
                </a:lnTo>
                <a:lnTo>
                  <a:pt x="297340" y="2069"/>
                </a:lnTo>
                <a:lnTo>
                  <a:pt x="287147" y="1524"/>
                </a:lnTo>
                <a:close/>
              </a:path>
              <a:path w="354965" h="147320">
                <a:moveTo>
                  <a:pt x="336753" y="20574"/>
                </a:moveTo>
                <a:lnTo>
                  <a:pt x="285750" y="20574"/>
                </a:lnTo>
                <a:lnTo>
                  <a:pt x="296804" y="21429"/>
                </a:lnTo>
                <a:lnTo>
                  <a:pt x="306371" y="23987"/>
                </a:lnTo>
                <a:lnTo>
                  <a:pt x="332362" y="61094"/>
                </a:lnTo>
                <a:lnTo>
                  <a:pt x="333121" y="73025"/>
                </a:lnTo>
                <a:lnTo>
                  <a:pt x="332360" y="85030"/>
                </a:lnTo>
                <a:lnTo>
                  <a:pt x="305879" y="122332"/>
                </a:lnTo>
                <a:lnTo>
                  <a:pt x="284606" y="125857"/>
                </a:lnTo>
                <a:lnTo>
                  <a:pt x="336371" y="125857"/>
                </a:lnTo>
                <a:lnTo>
                  <a:pt x="354135" y="83859"/>
                </a:lnTo>
                <a:lnTo>
                  <a:pt x="354710" y="73025"/>
                </a:lnTo>
                <a:lnTo>
                  <a:pt x="354137" y="62210"/>
                </a:lnTo>
                <a:lnTo>
                  <a:pt x="352599" y="52228"/>
                </a:lnTo>
                <a:lnTo>
                  <a:pt x="350085" y="43056"/>
                </a:lnTo>
                <a:lnTo>
                  <a:pt x="346582" y="34671"/>
                </a:lnTo>
                <a:lnTo>
                  <a:pt x="342078" y="27144"/>
                </a:lnTo>
                <a:lnTo>
                  <a:pt x="336753" y="20574"/>
                </a:lnTo>
                <a:close/>
              </a:path>
              <a:path w="354965" h="147320">
                <a:moveTo>
                  <a:pt x="51053" y="1524"/>
                </a:moveTo>
                <a:lnTo>
                  <a:pt x="0" y="1524"/>
                </a:lnTo>
                <a:lnTo>
                  <a:pt x="0" y="144780"/>
                </a:lnTo>
                <a:lnTo>
                  <a:pt x="21844" y="144780"/>
                </a:lnTo>
                <a:lnTo>
                  <a:pt x="21844" y="90805"/>
                </a:lnTo>
                <a:lnTo>
                  <a:pt x="76825" y="90805"/>
                </a:lnTo>
                <a:lnTo>
                  <a:pt x="74675" y="86868"/>
                </a:lnTo>
                <a:lnTo>
                  <a:pt x="83312" y="83566"/>
                </a:lnTo>
                <a:lnTo>
                  <a:pt x="89916" y="78359"/>
                </a:lnTo>
                <a:lnTo>
                  <a:pt x="93914" y="72009"/>
                </a:lnTo>
                <a:lnTo>
                  <a:pt x="21844" y="72009"/>
                </a:lnTo>
                <a:lnTo>
                  <a:pt x="21844" y="20066"/>
                </a:lnTo>
                <a:lnTo>
                  <a:pt x="93582" y="20066"/>
                </a:lnTo>
                <a:lnTo>
                  <a:pt x="91567" y="16383"/>
                </a:lnTo>
                <a:lnTo>
                  <a:pt x="59005" y="1954"/>
                </a:lnTo>
                <a:lnTo>
                  <a:pt x="51053" y="1524"/>
                </a:lnTo>
                <a:close/>
              </a:path>
              <a:path w="354965" h="147320">
                <a:moveTo>
                  <a:pt x="76825" y="90805"/>
                </a:moveTo>
                <a:lnTo>
                  <a:pt x="52450" y="90805"/>
                </a:lnTo>
                <a:lnTo>
                  <a:pt x="81533" y="144780"/>
                </a:lnTo>
                <a:lnTo>
                  <a:pt x="106299" y="144780"/>
                </a:lnTo>
                <a:lnTo>
                  <a:pt x="76825" y="90805"/>
                </a:lnTo>
                <a:close/>
              </a:path>
              <a:path w="354965" h="147320">
                <a:moveTo>
                  <a:pt x="93582" y="20066"/>
                </a:moveTo>
                <a:lnTo>
                  <a:pt x="48895" y="20066"/>
                </a:lnTo>
                <a:lnTo>
                  <a:pt x="59435" y="20193"/>
                </a:lnTo>
                <a:lnTo>
                  <a:pt x="67055" y="22606"/>
                </a:lnTo>
                <a:lnTo>
                  <a:pt x="76580" y="31877"/>
                </a:lnTo>
                <a:lnTo>
                  <a:pt x="78867" y="38227"/>
                </a:lnTo>
                <a:lnTo>
                  <a:pt x="78867" y="54610"/>
                </a:lnTo>
                <a:lnTo>
                  <a:pt x="76580" y="60960"/>
                </a:lnTo>
                <a:lnTo>
                  <a:pt x="71754" y="65278"/>
                </a:lnTo>
                <a:lnTo>
                  <a:pt x="67055" y="69723"/>
                </a:lnTo>
                <a:lnTo>
                  <a:pt x="59435" y="71882"/>
                </a:lnTo>
                <a:lnTo>
                  <a:pt x="48895" y="72009"/>
                </a:lnTo>
                <a:lnTo>
                  <a:pt x="93914" y="72009"/>
                </a:lnTo>
                <a:lnTo>
                  <a:pt x="100710" y="46482"/>
                </a:lnTo>
                <a:lnTo>
                  <a:pt x="100710" y="37592"/>
                </a:lnTo>
                <a:lnTo>
                  <a:pt x="98932" y="29845"/>
                </a:lnTo>
                <a:lnTo>
                  <a:pt x="93582" y="2006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9" name="object 1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066519" y="3388233"/>
            <a:ext cx="1546874" cy="177800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8677402" y="3388233"/>
            <a:ext cx="334010" cy="177800"/>
          </a:xfrm>
          <a:custGeom>
            <a:avLst/>
            <a:gdLst/>
            <a:ahLst/>
            <a:cxnLst/>
            <a:rect l="l" t="t" r="r" b="b"/>
            <a:pathLst>
              <a:path w="334009" h="177800">
                <a:moveTo>
                  <a:pt x="261239" y="119252"/>
                </a:moveTo>
                <a:lnTo>
                  <a:pt x="242824" y="119252"/>
                </a:lnTo>
                <a:lnTo>
                  <a:pt x="242824" y="177418"/>
                </a:lnTo>
                <a:lnTo>
                  <a:pt x="261239" y="177418"/>
                </a:lnTo>
                <a:lnTo>
                  <a:pt x="261239" y="119252"/>
                </a:lnTo>
                <a:close/>
              </a:path>
              <a:path w="334009" h="177800">
                <a:moveTo>
                  <a:pt x="333755" y="104393"/>
                </a:moveTo>
                <a:lnTo>
                  <a:pt x="171450" y="104393"/>
                </a:lnTo>
                <a:lnTo>
                  <a:pt x="171450" y="119252"/>
                </a:lnTo>
                <a:lnTo>
                  <a:pt x="333755" y="119252"/>
                </a:lnTo>
                <a:lnTo>
                  <a:pt x="333755" y="104393"/>
                </a:lnTo>
                <a:close/>
              </a:path>
              <a:path w="334009" h="177800">
                <a:moveTo>
                  <a:pt x="210184" y="7112"/>
                </a:moveTo>
                <a:lnTo>
                  <a:pt x="191643" y="7112"/>
                </a:lnTo>
                <a:lnTo>
                  <a:pt x="191643" y="84200"/>
                </a:lnTo>
                <a:lnTo>
                  <a:pt x="313308" y="84200"/>
                </a:lnTo>
                <a:lnTo>
                  <a:pt x="313308" y="69087"/>
                </a:lnTo>
                <a:lnTo>
                  <a:pt x="210184" y="69087"/>
                </a:lnTo>
                <a:lnTo>
                  <a:pt x="210184" y="45338"/>
                </a:lnTo>
                <a:lnTo>
                  <a:pt x="313308" y="45338"/>
                </a:lnTo>
                <a:lnTo>
                  <a:pt x="313308" y="30352"/>
                </a:lnTo>
                <a:lnTo>
                  <a:pt x="210184" y="30352"/>
                </a:lnTo>
                <a:lnTo>
                  <a:pt x="210184" y="7112"/>
                </a:lnTo>
                <a:close/>
              </a:path>
              <a:path w="334009" h="177800">
                <a:moveTo>
                  <a:pt x="313308" y="45338"/>
                </a:moveTo>
                <a:lnTo>
                  <a:pt x="294513" y="45338"/>
                </a:lnTo>
                <a:lnTo>
                  <a:pt x="294513" y="69087"/>
                </a:lnTo>
                <a:lnTo>
                  <a:pt x="313308" y="69087"/>
                </a:lnTo>
                <a:lnTo>
                  <a:pt x="313308" y="45338"/>
                </a:lnTo>
                <a:close/>
              </a:path>
              <a:path w="334009" h="177800">
                <a:moveTo>
                  <a:pt x="313308" y="7112"/>
                </a:moveTo>
                <a:lnTo>
                  <a:pt x="294513" y="7112"/>
                </a:lnTo>
                <a:lnTo>
                  <a:pt x="294513" y="30352"/>
                </a:lnTo>
                <a:lnTo>
                  <a:pt x="313308" y="30352"/>
                </a:lnTo>
                <a:lnTo>
                  <a:pt x="313308" y="7112"/>
                </a:lnTo>
                <a:close/>
              </a:path>
              <a:path w="334009" h="177800">
                <a:moveTo>
                  <a:pt x="118237" y="3428"/>
                </a:moveTo>
                <a:lnTo>
                  <a:pt x="100456" y="3428"/>
                </a:lnTo>
                <a:lnTo>
                  <a:pt x="100456" y="62356"/>
                </a:lnTo>
                <a:lnTo>
                  <a:pt x="72898" y="62356"/>
                </a:lnTo>
                <a:lnTo>
                  <a:pt x="72898" y="77977"/>
                </a:lnTo>
                <a:lnTo>
                  <a:pt x="100456" y="77977"/>
                </a:lnTo>
                <a:lnTo>
                  <a:pt x="100456" y="168655"/>
                </a:lnTo>
                <a:lnTo>
                  <a:pt x="118237" y="168655"/>
                </a:lnTo>
                <a:lnTo>
                  <a:pt x="118237" y="3428"/>
                </a:lnTo>
                <a:close/>
              </a:path>
              <a:path w="334009" h="177800">
                <a:moveTo>
                  <a:pt x="56515" y="16255"/>
                </a:moveTo>
                <a:lnTo>
                  <a:pt x="38226" y="16255"/>
                </a:lnTo>
                <a:lnTo>
                  <a:pt x="38226" y="49275"/>
                </a:lnTo>
                <a:lnTo>
                  <a:pt x="37963" y="56925"/>
                </a:lnTo>
                <a:lnTo>
                  <a:pt x="25104" y="99931"/>
                </a:lnTo>
                <a:lnTo>
                  <a:pt x="0" y="125983"/>
                </a:lnTo>
                <a:lnTo>
                  <a:pt x="11683" y="139953"/>
                </a:lnTo>
                <a:lnTo>
                  <a:pt x="38018" y="111384"/>
                </a:lnTo>
                <a:lnTo>
                  <a:pt x="47751" y="87756"/>
                </a:lnTo>
                <a:lnTo>
                  <a:pt x="64360" y="87756"/>
                </a:lnTo>
                <a:lnTo>
                  <a:pt x="56540" y="49275"/>
                </a:lnTo>
                <a:lnTo>
                  <a:pt x="56515" y="16255"/>
                </a:lnTo>
                <a:close/>
              </a:path>
              <a:path w="334009" h="177800">
                <a:moveTo>
                  <a:pt x="64360" y="87756"/>
                </a:moveTo>
                <a:lnTo>
                  <a:pt x="47751" y="87756"/>
                </a:lnTo>
                <a:lnTo>
                  <a:pt x="50204" y="95357"/>
                </a:lnTo>
                <a:lnTo>
                  <a:pt x="75636" y="131897"/>
                </a:lnTo>
                <a:lnTo>
                  <a:pt x="81661" y="136016"/>
                </a:lnTo>
                <a:lnTo>
                  <a:pt x="92075" y="121538"/>
                </a:lnTo>
                <a:lnTo>
                  <a:pt x="86407" y="117633"/>
                </a:lnTo>
                <a:lnTo>
                  <a:pt x="81216" y="113156"/>
                </a:lnTo>
                <a:lnTo>
                  <a:pt x="76501" y="108108"/>
                </a:lnTo>
                <a:lnTo>
                  <a:pt x="72263" y="102488"/>
                </a:lnTo>
                <a:lnTo>
                  <a:pt x="68595" y="96533"/>
                </a:lnTo>
                <a:lnTo>
                  <a:pt x="65404" y="90281"/>
                </a:lnTo>
                <a:lnTo>
                  <a:pt x="64360" y="87756"/>
                </a:lnTo>
                <a:close/>
              </a:path>
              <a:path w="334009" h="177800">
                <a:moveTo>
                  <a:pt x="155067" y="0"/>
                </a:moveTo>
                <a:lnTo>
                  <a:pt x="137032" y="0"/>
                </a:lnTo>
                <a:lnTo>
                  <a:pt x="137032" y="177418"/>
                </a:lnTo>
                <a:lnTo>
                  <a:pt x="155067" y="177418"/>
                </a:lnTo>
                <a:lnTo>
                  <a:pt x="1550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062339" y="3388105"/>
            <a:ext cx="673100" cy="177800"/>
          </a:xfrm>
          <a:custGeom>
            <a:avLst/>
            <a:gdLst/>
            <a:ahLst/>
            <a:cxnLst/>
            <a:rect l="l" t="t" r="r" b="b"/>
            <a:pathLst>
              <a:path w="673100" h="177800">
                <a:moveTo>
                  <a:pt x="420496" y="110617"/>
                </a:moveTo>
                <a:lnTo>
                  <a:pt x="379729" y="117221"/>
                </a:lnTo>
                <a:lnTo>
                  <a:pt x="368172" y="125984"/>
                </a:lnTo>
                <a:lnTo>
                  <a:pt x="363346" y="130937"/>
                </a:lnTo>
                <a:lnTo>
                  <a:pt x="360933" y="136906"/>
                </a:lnTo>
                <a:lnTo>
                  <a:pt x="360933" y="151003"/>
                </a:lnTo>
                <a:lnTo>
                  <a:pt x="363346" y="156972"/>
                </a:lnTo>
                <a:lnTo>
                  <a:pt x="368172" y="161925"/>
                </a:lnTo>
                <a:lnTo>
                  <a:pt x="372871" y="167005"/>
                </a:lnTo>
                <a:lnTo>
                  <a:pt x="411515" y="177214"/>
                </a:lnTo>
                <a:lnTo>
                  <a:pt x="420496" y="177546"/>
                </a:lnTo>
                <a:lnTo>
                  <a:pt x="433566" y="176905"/>
                </a:lnTo>
                <a:lnTo>
                  <a:pt x="470439" y="163768"/>
                </a:lnTo>
                <a:lnTo>
                  <a:pt x="471577" y="162433"/>
                </a:lnTo>
                <a:lnTo>
                  <a:pt x="420496" y="162433"/>
                </a:lnTo>
                <a:lnTo>
                  <a:pt x="411329" y="162125"/>
                </a:lnTo>
                <a:lnTo>
                  <a:pt x="379729" y="149860"/>
                </a:lnTo>
                <a:lnTo>
                  <a:pt x="379729" y="137922"/>
                </a:lnTo>
                <a:lnTo>
                  <a:pt x="420496" y="125476"/>
                </a:lnTo>
                <a:lnTo>
                  <a:pt x="471582" y="125476"/>
                </a:lnTo>
                <a:lnTo>
                  <a:pt x="470439" y="124138"/>
                </a:lnTo>
                <a:lnTo>
                  <a:pt x="463676" y="119380"/>
                </a:lnTo>
                <a:lnTo>
                  <a:pt x="455179" y="115617"/>
                </a:lnTo>
                <a:lnTo>
                  <a:pt x="445134" y="112903"/>
                </a:lnTo>
                <a:lnTo>
                  <a:pt x="433566" y="111236"/>
                </a:lnTo>
                <a:lnTo>
                  <a:pt x="420496" y="110617"/>
                </a:lnTo>
                <a:close/>
              </a:path>
              <a:path w="673100" h="177800">
                <a:moveTo>
                  <a:pt x="471582" y="125476"/>
                </a:moveTo>
                <a:lnTo>
                  <a:pt x="420496" y="125476"/>
                </a:lnTo>
                <a:lnTo>
                  <a:pt x="429569" y="125781"/>
                </a:lnTo>
                <a:lnTo>
                  <a:pt x="437546" y="126682"/>
                </a:lnTo>
                <a:lnTo>
                  <a:pt x="444428" y="128154"/>
                </a:lnTo>
                <a:lnTo>
                  <a:pt x="450214" y="130175"/>
                </a:lnTo>
                <a:lnTo>
                  <a:pt x="457200" y="133350"/>
                </a:lnTo>
                <a:lnTo>
                  <a:pt x="460755" y="137922"/>
                </a:lnTo>
                <a:lnTo>
                  <a:pt x="460755" y="149860"/>
                </a:lnTo>
                <a:lnTo>
                  <a:pt x="420496" y="162433"/>
                </a:lnTo>
                <a:lnTo>
                  <a:pt x="471577" y="162433"/>
                </a:lnTo>
                <a:lnTo>
                  <a:pt x="475297" y="158067"/>
                </a:lnTo>
                <a:lnTo>
                  <a:pt x="478250" y="151437"/>
                </a:lnTo>
                <a:lnTo>
                  <a:pt x="479297" y="143891"/>
                </a:lnTo>
                <a:lnTo>
                  <a:pt x="478250" y="136417"/>
                </a:lnTo>
                <a:lnTo>
                  <a:pt x="475297" y="129825"/>
                </a:lnTo>
                <a:lnTo>
                  <a:pt x="471582" y="125476"/>
                </a:lnTo>
                <a:close/>
              </a:path>
              <a:path w="673100" h="177800">
                <a:moveTo>
                  <a:pt x="219328" y="117602"/>
                </a:moveTo>
                <a:lnTo>
                  <a:pt x="200278" y="117602"/>
                </a:lnTo>
                <a:lnTo>
                  <a:pt x="200278" y="173736"/>
                </a:lnTo>
                <a:lnTo>
                  <a:pt x="321563" y="173736"/>
                </a:lnTo>
                <a:lnTo>
                  <a:pt x="321563" y="158496"/>
                </a:lnTo>
                <a:lnTo>
                  <a:pt x="219328" y="158496"/>
                </a:lnTo>
                <a:lnTo>
                  <a:pt x="219328" y="117602"/>
                </a:lnTo>
                <a:close/>
              </a:path>
              <a:path w="673100" h="177800">
                <a:moveTo>
                  <a:pt x="316229" y="381"/>
                </a:moveTo>
                <a:lnTo>
                  <a:pt x="297433" y="381"/>
                </a:lnTo>
                <a:lnTo>
                  <a:pt x="297433" y="129794"/>
                </a:lnTo>
                <a:lnTo>
                  <a:pt x="316229" y="129794"/>
                </a:lnTo>
                <a:lnTo>
                  <a:pt x="316229" y="381"/>
                </a:lnTo>
                <a:close/>
              </a:path>
              <a:path w="673100" h="177800">
                <a:moveTo>
                  <a:pt x="234950" y="29464"/>
                </a:moveTo>
                <a:lnTo>
                  <a:pt x="215900" y="29464"/>
                </a:lnTo>
                <a:lnTo>
                  <a:pt x="215772" y="45339"/>
                </a:lnTo>
                <a:lnTo>
                  <a:pt x="213994" y="53213"/>
                </a:lnTo>
                <a:lnTo>
                  <a:pt x="210311" y="60579"/>
                </a:lnTo>
                <a:lnTo>
                  <a:pt x="206755" y="68072"/>
                </a:lnTo>
                <a:lnTo>
                  <a:pt x="201549" y="74676"/>
                </a:lnTo>
                <a:lnTo>
                  <a:pt x="171195" y="93853"/>
                </a:lnTo>
                <a:lnTo>
                  <a:pt x="180847" y="108585"/>
                </a:lnTo>
                <a:lnTo>
                  <a:pt x="213661" y="86427"/>
                </a:lnTo>
                <a:lnTo>
                  <a:pt x="225805" y="66675"/>
                </a:lnTo>
                <a:lnTo>
                  <a:pt x="244278" y="66675"/>
                </a:lnTo>
                <a:lnTo>
                  <a:pt x="243966" y="66294"/>
                </a:lnTo>
                <a:lnTo>
                  <a:pt x="240283" y="59309"/>
                </a:lnTo>
                <a:lnTo>
                  <a:pt x="236727" y="52324"/>
                </a:lnTo>
                <a:lnTo>
                  <a:pt x="235041" y="45339"/>
                </a:lnTo>
                <a:lnTo>
                  <a:pt x="234950" y="29464"/>
                </a:lnTo>
                <a:close/>
              </a:path>
              <a:path w="673100" h="177800">
                <a:moveTo>
                  <a:pt x="244278" y="66675"/>
                </a:moveTo>
                <a:lnTo>
                  <a:pt x="225805" y="66675"/>
                </a:lnTo>
                <a:lnTo>
                  <a:pt x="229163" y="73148"/>
                </a:lnTo>
                <a:lnTo>
                  <a:pt x="262114" y="102169"/>
                </a:lnTo>
                <a:lnTo>
                  <a:pt x="269493" y="105029"/>
                </a:lnTo>
                <a:lnTo>
                  <a:pt x="279272" y="90424"/>
                </a:lnTo>
                <a:lnTo>
                  <a:pt x="272653" y="87995"/>
                </a:lnTo>
                <a:lnTo>
                  <a:pt x="266509" y="85090"/>
                </a:lnTo>
                <a:lnTo>
                  <a:pt x="260842" y="81708"/>
                </a:lnTo>
                <a:lnTo>
                  <a:pt x="255650" y="77851"/>
                </a:lnTo>
                <a:lnTo>
                  <a:pt x="249046" y="72517"/>
                </a:lnTo>
                <a:lnTo>
                  <a:pt x="244278" y="66675"/>
                </a:lnTo>
                <a:close/>
              </a:path>
              <a:path w="673100" h="177800">
                <a:moveTo>
                  <a:pt x="273938" y="14224"/>
                </a:moveTo>
                <a:lnTo>
                  <a:pt x="176149" y="14224"/>
                </a:lnTo>
                <a:lnTo>
                  <a:pt x="176149" y="29464"/>
                </a:lnTo>
                <a:lnTo>
                  <a:pt x="273938" y="29464"/>
                </a:lnTo>
                <a:lnTo>
                  <a:pt x="273938" y="14224"/>
                </a:lnTo>
                <a:close/>
              </a:path>
              <a:path w="673100" h="177800">
                <a:moveTo>
                  <a:pt x="553211" y="116713"/>
                </a:moveTo>
                <a:lnTo>
                  <a:pt x="534415" y="116713"/>
                </a:lnTo>
                <a:lnTo>
                  <a:pt x="534415" y="173736"/>
                </a:lnTo>
                <a:lnTo>
                  <a:pt x="654430" y="173736"/>
                </a:lnTo>
                <a:lnTo>
                  <a:pt x="654430" y="158496"/>
                </a:lnTo>
                <a:lnTo>
                  <a:pt x="553211" y="158496"/>
                </a:lnTo>
                <a:lnTo>
                  <a:pt x="553211" y="116713"/>
                </a:lnTo>
                <a:close/>
              </a:path>
              <a:path w="673100" h="177800">
                <a:moveTo>
                  <a:pt x="646810" y="0"/>
                </a:moveTo>
                <a:lnTo>
                  <a:pt x="628014" y="0"/>
                </a:lnTo>
                <a:lnTo>
                  <a:pt x="628014" y="130429"/>
                </a:lnTo>
                <a:lnTo>
                  <a:pt x="646810" y="130429"/>
                </a:lnTo>
                <a:lnTo>
                  <a:pt x="646810" y="68834"/>
                </a:lnTo>
                <a:lnTo>
                  <a:pt x="672591" y="68834"/>
                </a:lnTo>
                <a:lnTo>
                  <a:pt x="672591" y="53086"/>
                </a:lnTo>
                <a:lnTo>
                  <a:pt x="646810" y="53086"/>
                </a:lnTo>
                <a:lnTo>
                  <a:pt x="646810" y="0"/>
                </a:lnTo>
                <a:close/>
              </a:path>
              <a:path w="673100" h="177800">
                <a:moveTo>
                  <a:pt x="557402" y="12192"/>
                </a:moveTo>
                <a:lnTo>
                  <a:pt x="520572" y="26797"/>
                </a:lnTo>
                <a:lnTo>
                  <a:pt x="516508" y="33401"/>
                </a:lnTo>
                <a:lnTo>
                  <a:pt x="512317" y="40005"/>
                </a:lnTo>
                <a:lnTo>
                  <a:pt x="510285" y="47625"/>
                </a:lnTo>
                <a:lnTo>
                  <a:pt x="510285" y="65024"/>
                </a:lnTo>
                <a:lnTo>
                  <a:pt x="512317" y="72644"/>
                </a:lnTo>
                <a:lnTo>
                  <a:pt x="516508" y="79248"/>
                </a:lnTo>
                <a:lnTo>
                  <a:pt x="520572" y="85852"/>
                </a:lnTo>
                <a:lnTo>
                  <a:pt x="557402" y="100584"/>
                </a:lnTo>
                <a:lnTo>
                  <a:pt x="566419" y="100457"/>
                </a:lnTo>
                <a:lnTo>
                  <a:pt x="595234" y="84074"/>
                </a:lnTo>
                <a:lnTo>
                  <a:pt x="551941" y="84074"/>
                </a:lnTo>
                <a:lnTo>
                  <a:pt x="546988" y="82931"/>
                </a:lnTo>
                <a:lnTo>
                  <a:pt x="542670" y="80518"/>
                </a:lnTo>
                <a:lnTo>
                  <a:pt x="538352" y="78232"/>
                </a:lnTo>
                <a:lnTo>
                  <a:pt x="534924" y="75057"/>
                </a:lnTo>
                <a:lnTo>
                  <a:pt x="532383" y="70866"/>
                </a:lnTo>
                <a:lnTo>
                  <a:pt x="529970" y="66675"/>
                </a:lnTo>
                <a:lnTo>
                  <a:pt x="528701" y="61849"/>
                </a:lnTo>
                <a:lnTo>
                  <a:pt x="528701" y="50927"/>
                </a:lnTo>
                <a:lnTo>
                  <a:pt x="542670" y="32258"/>
                </a:lnTo>
                <a:lnTo>
                  <a:pt x="546988" y="29845"/>
                </a:lnTo>
                <a:lnTo>
                  <a:pt x="551941" y="28702"/>
                </a:lnTo>
                <a:lnTo>
                  <a:pt x="595314" y="28702"/>
                </a:lnTo>
                <a:lnTo>
                  <a:pt x="594105" y="26797"/>
                </a:lnTo>
                <a:lnTo>
                  <a:pt x="588517" y="21717"/>
                </a:lnTo>
                <a:lnTo>
                  <a:pt x="581532" y="17907"/>
                </a:lnTo>
                <a:lnTo>
                  <a:pt x="574420" y="14224"/>
                </a:lnTo>
                <a:lnTo>
                  <a:pt x="566419" y="12319"/>
                </a:lnTo>
                <a:lnTo>
                  <a:pt x="557402" y="12192"/>
                </a:lnTo>
                <a:close/>
              </a:path>
              <a:path w="673100" h="177800">
                <a:moveTo>
                  <a:pt x="595314" y="28702"/>
                </a:moveTo>
                <a:lnTo>
                  <a:pt x="562863" y="28702"/>
                </a:lnTo>
                <a:lnTo>
                  <a:pt x="567816" y="29845"/>
                </a:lnTo>
                <a:lnTo>
                  <a:pt x="572134" y="32258"/>
                </a:lnTo>
                <a:lnTo>
                  <a:pt x="576579" y="34544"/>
                </a:lnTo>
                <a:lnTo>
                  <a:pt x="580008" y="37719"/>
                </a:lnTo>
                <a:lnTo>
                  <a:pt x="582421" y="41910"/>
                </a:lnTo>
                <a:lnTo>
                  <a:pt x="584961" y="46101"/>
                </a:lnTo>
                <a:lnTo>
                  <a:pt x="586231" y="50927"/>
                </a:lnTo>
                <a:lnTo>
                  <a:pt x="586231" y="61849"/>
                </a:lnTo>
                <a:lnTo>
                  <a:pt x="584961" y="66675"/>
                </a:lnTo>
                <a:lnTo>
                  <a:pt x="582421" y="70866"/>
                </a:lnTo>
                <a:lnTo>
                  <a:pt x="580008" y="75057"/>
                </a:lnTo>
                <a:lnTo>
                  <a:pt x="576579" y="78232"/>
                </a:lnTo>
                <a:lnTo>
                  <a:pt x="572134" y="80518"/>
                </a:lnTo>
                <a:lnTo>
                  <a:pt x="567816" y="82931"/>
                </a:lnTo>
                <a:lnTo>
                  <a:pt x="562863" y="84074"/>
                </a:lnTo>
                <a:lnTo>
                  <a:pt x="595234" y="84074"/>
                </a:lnTo>
                <a:lnTo>
                  <a:pt x="598296" y="79248"/>
                </a:lnTo>
                <a:lnTo>
                  <a:pt x="602360" y="72644"/>
                </a:lnTo>
                <a:lnTo>
                  <a:pt x="604519" y="65024"/>
                </a:lnTo>
                <a:lnTo>
                  <a:pt x="604519" y="47625"/>
                </a:lnTo>
                <a:lnTo>
                  <a:pt x="602360" y="40005"/>
                </a:lnTo>
                <a:lnTo>
                  <a:pt x="598296" y="33401"/>
                </a:lnTo>
                <a:lnTo>
                  <a:pt x="595314" y="28702"/>
                </a:lnTo>
                <a:close/>
              </a:path>
              <a:path w="673100" h="177800">
                <a:moveTo>
                  <a:pt x="90042" y="122555"/>
                </a:moveTo>
                <a:lnTo>
                  <a:pt x="71500" y="122555"/>
                </a:lnTo>
                <a:lnTo>
                  <a:pt x="71500" y="177673"/>
                </a:lnTo>
                <a:lnTo>
                  <a:pt x="90042" y="177673"/>
                </a:lnTo>
                <a:lnTo>
                  <a:pt x="90042" y="122555"/>
                </a:lnTo>
                <a:close/>
              </a:path>
              <a:path w="673100" h="177800">
                <a:moveTo>
                  <a:pt x="161797" y="107061"/>
                </a:moveTo>
                <a:lnTo>
                  <a:pt x="0" y="107061"/>
                </a:lnTo>
                <a:lnTo>
                  <a:pt x="0" y="122555"/>
                </a:lnTo>
                <a:lnTo>
                  <a:pt x="161797" y="122555"/>
                </a:lnTo>
                <a:lnTo>
                  <a:pt x="161797" y="107061"/>
                </a:lnTo>
                <a:close/>
              </a:path>
              <a:path w="673100" h="177800">
                <a:moveTo>
                  <a:pt x="363727" y="11303"/>
                </a:moveTo>
                <a:lnTo>
                  <a:pt x="345312" y="11303"/>
                </a:lnTo>
                <a:lnTo>
                  <a:pt x="345312" y="93599"/>
                </a:lnTo>
                <a:lnTo>
                  <a:pt x="428751" y="93599"/>
                </a:lnTo>
                <a:lnTo>
                  <a:pt x="428751" y="78613"/>
                </a:lnTo>
                <a:lnTo>
                  <a:pt x="363727" y="78613"/>
                </a:lnTo>
                <a:lnTo>
                  <a:pt x="363727" y="51689"/>
                </a:lnTo>
                <a:lnTo>
                  <a:pt x="428751" y="51689"/>
                </a:lnTo>
                <a:lnTo>
                  <a:pt x="428751" y="36830"/>
                </a:lnTo>
                <a:lnTo>
                  <a:pt x="363727" y="36830"/>
                </a:lnTo>
                <a:lnTo>
                  <a:pt x="363727" y="11303"/>
                </a:lnTo>
                <a:close/>
              </a:path>
              <a:path w="673100" h="177800">
                <a:moveTo>
                  <a:pt x="428751" y="51689"/>
                </a:moveTo>
                <a:lnTo>
                  <a:pt x="410209" y="51689"/>
                </a:lnTo>
                <a:lnTo>
                  <a:pt x="410209" y="78613"/>
                </a:lnTo>
                <a:lnTo>
                  <a:pt x="428751" y="78613"/>
                </a:lnTo>
                <a:lnTo>
                  <a:pt x="428751" y="51689"/>
                </a:lnTo>
                <a:close/>
              </a:path>
              <a:path w="673100" h="177800">
                <a:moveTo>
                  <a:pt x="428751" y="11303"/>
                </a:moveTo>
                <a:lnTo>
                  <a:pt x="410209" y="11303"/>
                </a:lnTo>
                <a:lnTo>
                  <a:pt x="410209" y="36830"/>
                </a:lnTo>
                <a:lnTo>
                  <a:pt x="428751" y="36830"/>
                </a:lnTo>
                <a:lnTo>
                  <a:pt x="428751" y="11303"/>
                </a:lnTo>
                <a:close/>
              </a:path>
              <a:path w="673100" h="177800">
                <a:moveTo>
                  <a:pt x="477646" y="127"/>
                </a:moveTo>
                <a:lnTo>
                  <a:pt x="458850" y="127"/>
                </a:lnTo>
                <a:lnTo>
                  <a:pt x="458850" y="106045"/>
                </a:lnTo>
                <a:lnTo>
                  <a:pt x="477646" y="106045"/>
                </a:lnTo>
                <a:lnTo>
                  <a:pt x="477646" y="59563"/>
                </a:lnTo>
                <a:lnTo>
                  <a:pt x="503427" y="59563"/>
                </a:lnTo>
                <a:lnTo>
                  <a:pt x="503427" y="43561"/>
                </a:lnTo>
                <a:lnTo>
                  <a:pt x="477646" y="43561"/>
                </a:lnTo>
                <a:lnTo>
                  <a:pt x="477646" y="127"/>
                </a:lnTo>
                <a:close/>
              </a:path>
              <a:path w="673100" h="177800">
                <a:moveTo>
                  <a:pt x="90296" y="36830"/>
                </a:moveTo>
                <a:lnTo>
                  <a:pt x="71500" y="36830"/>
                </a:lnTo>
                <a:lnTo>
                  <a:pt x="70992" y="43561"/>
                </a:lnTo>
                <a:lnTo>
                  <a:pt x="67944" y="49911"/>
                </a:lnTo>
                <a:lnTo>
                  <a:pt x="33188" y="74076"/>
                </a:lnTo>
                <a:lnTo>
                  <a:pt x="9525" y="79756"/>
                </a:lnTo>
                <a:lnTo>
                  <a:pt x="16509" y="94742"/>
                </a:lnTo>
                <a:lnTo>
                  <a:pt x="59054" y="80645"/>
                </a:lnTo>
                <a:lnTo>
                  <a:pt x="65404" y="75819"/>
                </a:lnTo>
                <a:lnTo>
                  <a:pt x="71881" y="70993"/>
                </a:lnTo>
                <a:lnTo>
                  <a:pt x="77088" y="65532"/>
                </a:lnTo>
                <a:lnTo>
                  <a:pt x="81025" y="59309"/>
                </a:lnTo>
                <a:lnTo>
                  <a:pt x="102901" y="59309"/>
                </a:lnTo>
                <a:lnTo>
                  <a:pt x="99186" y="55753"/>
                </a:lnTo>
                <a:lnTo>
                  <a:pt x="93725" y="49657"/>
                </a:lnTo>
                <a:lnTo>
                  <a:pt x="90804" y="43434"/>
                </a:lnTo>
                <a:lnTo>
                  <a:pt x="90296" y="36830"/>
                </a:lnTo>
                <a:close/>
              </a:path>
              <a:path w="673100" h="177800">
                <a:moveTo>
                  <a:pt x="102901" y="59309"/>
                </a:moveTo>
                <a:lnTo>
                  <a:pt x="81025" y="59309"/>
                </a:lnTo>
                <a:lnTo>
                  <a:pt x="84835" y="65405"/>
                </a:lnTo>
                <a:lnTo>
                  <a:pt x="89915" y="70866"/>
                </a:lnTo>
                <a:lnTo>
                  <a:pt x="97437" y="76485"/>
                </a:lnTo>
                <a:lnTo>
                  <a:pt x="102742" y="80518"/>
                </a:lnTo>
                <a:lnTo>
                  <a:pt x="145160" y="94742"/>
                </a:lnTo>
                <a:lnTo>
                  <a:pt x="151891" y="79756"/>
                </a:lnTo>
                <a:lnTo>
                  <a:pt x="143553" y="78353"/>
                </a:lnTo>
                <a:lnTo>
                  <a:pt x="135667" y="76438"/>
                </a:lnTo>
                <a:lnTo>
                  <a:pt x="103691" y="60065"/>
                </a:lnTo>
                <a:lnTo>
                  <a:pt x="102901" y="59309"/>
                </a:lnTo>
                <a:close/>
              </a:path>
              <a:path w="673100" h="177800">
                <a:moveTo>
                  <a:pt x="146303" y="21590"/>
                </a:moveTo>
                <a:lnTo>
                  <a:pt x="15239" y="21590"/>
                </a:lnTo>
                <a:lnTo>
                  <a:pt x="15239" y="36830"/>
                </a:lnTo>
                <a:lnTo>
                  <a:pt x="146303" y="36830"/>
                </a:lnTo>
                <a:lnTo>
                  <a:pt x="146303" y="21590"/>
                </a:lnTo>
                <a:close/>
              </a:path>
              <a:path w="673100" h="177800">
                <a:moveTo>
                  <a:pt x="90042" y="127"/>
                </a:moveTo>
                <a:lnTo>
                  <a:pt x="71500" y="127"/>
                </a:lnTo>
                <a:lnTo>
                  <a:pt x="71500" y="21590"/>
                </a:lnTo>
                <a:lnTo>
                  <a:pt x="90042" y="21590"/>
                </a:lnTo>
                <a:lnTo>
                  <a:pt x="90042" y="12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791700" y="3388359"/>
            <a:ext cx="324485" cy="175260"/>
          </a:xfrm>
          <a:custGeom>
            <a:avLst/>
            <a:gdLst/>
            <a:ahLst/>
            <a:cxnLst/>
            <a:rect l="l" t="t" r="r" b="b"/>
            <a:pathLst>
              <a:path w="324484" h="175260">
                <a:moveTo>
                  <a:pt x="83439" y="31750"/>
                </a:moveTo>
                <a:lnTo>
                  <a:pt x="18415" y="31750"/>
                </a:lnTo>
                <a:lnTo>
                  <a:pt x="18415" y="7620"/>
                </a:lnTo>
                <a:lnTo>
                  <a:pt x="0" y="7620"/>
                </a:lnTo>
                <a:lnTo>
                  <a:pt x="0" y="31750"/>
                </a:lnTo>
                <a:lnTo>
                  <a:pt x="0" y="45720"/>
                </a:lnTo>
                <a:lnTo>
                  <a:pt x="0" y="69850"/>
                </a:lnTo>
                <a:lnTo>
                  <a:pt x="0" y="85090"/>
                </a:lnTo>
                <a:lnTo>
                  <a:pt x="83439" y="85090"/>
                </a:lnTo>
                <a:lnTo>
                  <a:pt x="83439" y="69850"/>
                </a:lnTo>
                <a:lnTo>
                  <a:pt x="83439" y="46101"/>
                </a:lnTo>
                <a:lnTo>
                  <a:pt x="64897" y="46101"/>
                </a:lnTo>
                <a:lnTo>
                  <a:pt x="64897" y="69850"/>
                </a:lnTo>
                <a:lnTo>
                  <a:pt x="18415" y="69850"/>
                </a:lnTo>
                <a:lnTo>
                  <a:pt x="18415" y="45720"/>
                </a:lnTo>
                <a:lnTo>
                  <a:pt x="83439" y="45720"/>
                </a:lnTo>
                <a:lnTo>
                  <a:pt x="83439" y="31750"/>
                </a:lnTo>
                <a:close/>
              </a:path>
              <a:path w="324484" h="175260">
                <a:moveTo>
                  <a:pt x="83439" y="7493"/>
                </a:moveTo>
                <a:lnTo>
                  <a:pt x="64897" y="7493"/>
                </a:lnTo>
                <a:lnTo>
                  <a:pt x="64897" y="31623"/>
                </a:lnTo>
                <a:lnTo>
                  <a:pt x="83439" y="31623"/>
                </a:lnTo>
                <a:lnTo>
                  <a:pt x="83439" y="7493"/>
                </a:lnTo>
                <a:close/>
              </a:path>
              <a:path w="324484" h="175260">
                <a:moveTo>
                  <a:pt x="138557" y="160020"/>
                </a:moveTo>
                <a:lnTo>
                  <a:pt x="36576" y="160020"/>
                </a:lnTo>
                <a:lnTo>
                  <a:pt x="36576" y="143510"/>
                </a:lnTo>
                <a:lnTo>
                  <a:pt x="132334" y="143510"/>
                </a:lnTo>
                <a:lnTo>
                  <a:pt x="132334" y="129540"/>
                </a:lnTo>
                <a:lnTo>
                  <a:pt x="132334" y="114300"/>
                </a:lnTo>
                <a:lnTo>
                  <a:pt x="132334" y="99060"/>
                </a:lnTo>
                <a:lnTo>
                  <a:pt x="17780" y="99060"/>
                </a:lnTo>
                <a:lnTo>
                  <a:pt x="17780" y="114300"/>
                </a:lnTo>
                <a:lnTo>
                  <a:pt x="113792" y="114300"/>
                </a:lnTo>
                <a:lnTo>
                  <a:pt x="113792" y="129540"/>
                </a:lnTo>
                <a:lnTo>
                  <a:pt x="18161" y="129540"/>
                </a:lnTo>
                <a:lnTo>
                  <a:pt x="18161" y="143510"/>
                </a:lnTo>
                <a:lnTo>
                  <a:pt x="18161" y="160020"/>
                </a:lnTo>
                <a:lnTo>
                  <a:pt x="18161" y="175260"/>
                </a:lnTo>
                <a:lnTo>
                  <a:pt x="138557" y="175260"/>
                </a:lnTo>
                <a:lnTo>
                  <a:pt x="138557" y="160020"/>
                </a:lnTo>
                <a:close/>
              </a:path>
              <a:path w="324484" h="175260">
                <a:moveTo>
                  <a:pt x="158115" y="36830"/>
                </a:moveTo>
                <a:lnTo>
                  <a:pt x="132334" y="36830"/>
                </a:lnTo>
                <a:lnTo>
                  <a:pt x="132334" y="0"/>
                </a:lnTo>
                <a:lnTo>
                  <a:pt x="113538" y="0"/>
                </a:lnTo>
                <a:lnTo>
                  <a:pt x="113538" y="36830"/>
                </a:lnTo>
                <a:lnTo>
                  <a:pt x="113538" y="52070"/>
                </a:lnTo>
                <a:lnTo>
                  <a:pt x="113538" y="91440"/>
                </a:lnTo>
                <a:lnTo>
                  <a:pt x="132334" y="91440"/>
                </a:lnTo>
                <a:lnTo>
                  <a:pt x="132334" y="52070"/>
                </a:lnTo>
                <a:lnTo>
                  <a:pt x="158115" y="52070"/>
                </a:lnTo>
                <a:lnTo>
                  <a:pt x="158115" y="36830"/>
                </a:lnTo>
                <a:close/>
              </a:path>
              <a:path w="324484" h="175260">
                <a:moveTo>
                  <a:pt x="324485" y="140843"/>
                </a:moveTo>
                <a:lnTo>
                  <a:pt x="280035" y="140843"/>
                </a:lnTo>
                <a:lnTo>
                  <a:pt x="280035" y="101473"/>
                </a:lnTo>
                <a:lnTo>
                  <a:pt x="309118" y="101473"/>
                </a:lnTo>
                <a:lnTo>
                  <a:pt x="309118" y="86233"/>
                </a:lnTo>
                <a:lnTo>
                  <a:pt x="282575" y="86233"/>
                </a:lnTo>
                <a:lnTo>
                  <a:pt x="282575" y="30988"/>
                </a:lnTo>
                <a:lnTo>
                  <a:pt x="309626" y="30988"/>
                </a:lnTo>
                <a:lnTo>
                  <a:pt x="309626" y="15621"/>
                </a:lnTo>
                <a:lnTo>
                  <a:pt x="264160" y="15621"/>
                </a:lnTo>
                <a:lnTo>
                  <a:pt x="264160" y="30988"/>
                </a:lnTo>
                <a:lnTo>
                  <a:pt x="264160" y="86233"/>
                </a:lnTo>
                <a:lnTo>
                  <a:pt x="261112" y="86233"/>
                </a:lnTo>
                <a:lnTo>
                  <a:pt x="261112" y="101473"/>
                </a:lnTo>
                <a:lnTo>
                  <a:pt x="261112" y="140843"/>
                </a:lnTo>
                <a:lnTo>
                  <a:pt x="224536" y="140843"/>
                </a:lnTo>
                <a:lnTo>
                  <a:pt x="224536" y="101473"/>
                </a:lnTo>
                <a:lnTo>
                  <a:pt x="261112" y="101473"/>
                </a:lnTo>
                <a:lnTo>
                  <a:pt x="261112" y="86233"/>
                </a:lnTo>
                <a:lnTo>
                  <a:pt x="221615" y="86233"/>
                </a:lnTo>
                <a:lnTo>
                  <a:pt x="221615" y="30988"/>
                </a:lnTo>
                <a:lnTo>
                  <a:pt x="264160" y="30988"/>
                </a:lnTo>
                <a:lnTo>
                  <a:pt x="264160" y="15621"/>
                </a:lnTo>
                <a:lnTo>
                  <a:pt x="176022" y="15621"/>
                </a:lnTo>
                <a:lnTo>
                  <a:pt x="176022" y="30988"/>
                </a:lnTo>
                <a:lnTo>
                  <a:pt x="202946" y="30988"/>
                </a:lnTo>
                <a:lnTo>
                  <a:pt x="202946" y="86233"/>
                </a:lnTo>
                <a:lnTo>
                  <a:pt x="176403" y="86233"/>
                </a:lnTo>
                <a:lnTo>
                  <a:pt x="176403" y="101473"/>
                </a:lnTo>
                <a:lnTo>
                  <a:pt x="205740" y="101473"/>
                </a:lnTo>
                <a:lnTo>
                  <a:pt x="205740" y="140843"/>
                </a:lnTo>
                <a:lnTo>
                  <a:pt x="162179" y="140843"/>
                </a:lnTo>
                <a:lnTo>
                  <a:pt x="162179" y="156337"/>
                </a:lnTo>
                <a:lnTo>
                  <a:pt x="324485" y="156337"/>
                </a:lnTo>
                <a:lnTo>
                  <a:pt x="324485" y="14084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175875" y="3417315"/>
            <a:ext cx="481965" cy="167005"/>
          </a:xfrm>
          <a:custGeom>
            <a:avLst/>
            <a:gdLst/>
            <a:ahLst/>
            <a:cxnLst/>
            <a:rect l="l" t="t" r="r" b="b"/>
            <a:pathLst>
              <a:path w="481965" h="167004">
                <a:moveTo>
                  <a:pt x="310133" y="107950"/>
                </a:moveTo>
                <a:lnTo>
                  <a:pt x="306577" y="108076"/>
                </a:lnTo>
                <a:lnTo>
                  <a:pt x="303656" y="109347"/>
                </a:lnTo>
                <a:lnTo>
                  <a:pt x="301371" y="111633"/>
                </a:lnTo>
                <a:lnTo>
                  <a:pt x="298957" y="113919"/>
                </a:lnTo>
                <a:lnTo>
                  <a:pt x="297815" y="116839"/>
                </a:lnTo>
                <a:lnTo>
                  <a:pt x="297815" y="123825"/>
                </a:lnTo>
                <a:lnTo>
                  <a:pt x="298957" y="126746"/>
                </a:lnTo>
                <a:lnTo>
                  <a:pt x="301371" y="129032"/>
                </a:lnTo>
                <a:lnTo>
                  <a:pt x="303656" y="131445"/>
                </a:lnTo>
                <a:lnTo>
                  <a:pt x="306577" y="132587"/>
                </a:lnTo>
                <a:lnTo>
                  <a:pt x="310133" y="132714"/>
                </a:lnTo>
                <a:lnTo>
                  <a:pt x="313563" y="132587"/>
                </a:lnTo>
                <a:lnTo>
                  <a:pt x="316356" y="131445"/>
                </a:lnTo>
                <a:lnTo>
                  <a:pt x="318770" y="129032"/>
                </a:lnTo>
                <a:lnTo>
                  <a:pt x="321182" y="126746"/>
                </a:lnTo>
                <a:lnTo>
                  <a:pt x="322325" y="123825"/>
                </a:lnTo>
                <a:lnTo>
                  <a:pt x="322325" y="116839"/>
                </a:lnTo>
                <a:lnTo>
                  <a:pt x="321182" y="113919"/>
                </a:lnTo>
                <a:lnTo>
                  <a:pt x="316356" y="109347"/>
                </a:lnTo>
                <a:lnTo>
                  <a:pt x="313563" y="108076"/>
                </a:lnTo>
                <a:lnTo>
                  <a:pt x="310133" y="107950"/>
                </a:lnTo>
                <a:close/>
              </a:path>
              <a:path w="481965" h="167004">
                <a:moveTo>
                  <a:pt x="393826" y="3683"/>
                </a:moveTo>
                <a:lnTo>
                  <a:pt x="386079" y="3683"/>
                </a:lnTo>
                <a:lnTo>
                  <a:pt x="378721" y="4202"/>
                </a:lnTo>
                <a:lnTo>
                  <a:pt x="346182" y="28045"/>
                </a:lnTo>
                <a:lnTo>
                  <a:pt x="336968" y="68072"/>
                </a:lnTo>
                <a:lnTo>
                  <a:pt x="336895" y="74930"/>
                </a:lnTo>
                <a:lnTo>
                  <a:pt x="337137" y="80974"/>
                </a:lnTo>
                <a:lnTo>
                  <a:pt x="356489" y="124968"/>
                </a:lnTo>
                <a:lnTo>
                  <a:pt x="378586" y="133223"/>
                </a:lnTo>
                <a:lnTo>
                  <a:pt x="393573" y="133223"/>
                </a:lnTo>
                <a:lnTo>
                  <a:pt x="421109" y="117221"/>
                </a:lnTo>
                <a:lnTo>
                  <a:pt x="384301" y="117221"/>
                </a:lnTo>
                <a:lnTo>
                  <a:pt x="379095" y="117094"/>
                </a:lnTo>
                <a:lnTo>
                  <a:pt x="374523" y="115950"/>
                </a:lnTo>
                <a:lnTo>
                  <a:pt x="370585" y="113411"/>
                </a:lnTo>
                <a:lnTo>
                  <a:pt x="366522" y="110998"/>
                </a:lnTo>
                <a:lnTo>
                  <a:pt x="363347" y="107823"/>
                </a:lnTo>
                <a:lnTo>
                  <a:pt x="361060" y="103759"/>
                </a:lnTo>
                <a:lnTo>
                  <a:pt x="358775" y="99822"/>
                </a:lnTo>
                <a:lnTo>
                  <a:pt x="357631" y="95504"/>
                </a:lnTo>
                <a:lnTo>
                  <a:pt x="357706" y="85725"/>
                </a:lnTo>
                <a:lnTo>
                  <a:pt x="358901" y="81661"/>
                </a:lnTo>
                <a:lnTo>
                  <a:pt x="361315" y="77724"/>
                </a:lnTo>
                <a:lnTo>
                  <a:pt x="363600" y="73660"/>
                </a:lnTo>
                <a:lnTo>
                  <a:pt x="366902" y="70485"/>
                </a:lnTo>
                <a:lnTo>
                  <a:pt x="370967" y="68199"/>
                </a:lnTo>
                <a:lnTo>
                  <a:pt x="375030" y="65786"/>
                </a:lnTo>
                <a:lnTo>
                  <a:pt x="355219" y="65786"/>
                </a:lnTo>
                <a:lnTo>
                  <a:pt x="355792" y="55693"/>
                </a:lnTo>
                <a:lnTo>
                  <a:pt x="379152" y="21260"/>
                </a:lnTo>
                <a:lnTo>
                  <a:pt x="386079" y="20447"/>
                </a:lnTo>
                <a:lnTo>
                  <a:pt x="421348" y="20447"/>
                </a:lnTo>
                <a:lnTo>
                  <a:pt x="417575" y="15112"/>
                </a:lnTo>
                <a:lnTo>
                  <a:pt x="412623" y="11049"/>
                </a:lnTo>
                <a:lnTo>
                  <a:pt x="400684" y="5207"/>
                </a:lnTo>
                <a:lnTo>
                  <a:pt x="393826" y="3683"/>
                </a:lnTo>
                <a:close/>
              </a:path>
              <a:path w="481965" h="167004">
                <a:moveTo>
                  <a:pt x="421658" y="64516"/>
                </a:moveTo>
                <a:lnTo>
                  <a:pt x="390017" y="64516"/>
                </a:lnTo>
                <a:lnTo>
                  <a:pt x="394461" y="65659"/>
                </a:lnTo>
                <a:lnTo>
                  <a:pt x="398399" y="68072"/>
                </a:lnTo>
                <a:lnTo>
                  <a:pt x="402335" y="70358"/>
                </a:lnTo>
                <a:lnTo>
                  <a:pt x="405383" y="73406"/>
                </a:lnTo>
                <a:lnTo>
                  <a:pt x="407543" y="77343"/>
                </a:lnTo>
                <a:lnTo>
                  <a:pt x="409828" y="81280"/>
                </a:lnTo>
                <a:lnTo>
                  <a:pt x="410972" y="85725"/>
                </a:lnTo>
                <a:lnTo>
                  <a:pt x="410963" y="95539"/>
                </a:lnTo>
                <a:lnTo>
                  <a:pt x="409828" y="100075"/>
                </a:lnTo>
                <a:lnTo>
                  <a:pt x="407543" y="104012"/>
                </a:lnTo>
                <a:lnTo>
                  <a:pt x="405256" y="108076"/>
                </a:lnTo>
                <a:lnTo>
                  <a:pt x="402081" y="111251"/>
                </a:lnTo>
                <a:lnTo>
                  <a:pt x="398018" y="113537"/>
                </a:lnTo>
                <a:lnTo>
                  <a:pt x="394080" y="115950"/>
                </a:lnTo>
                <a:lnTo>
                  <a:pt x="389508" y="117221"/>
                </a:lnTo>
                <a:lnTo>
                  <a:pt x="421109" y="117221"/>
                </a:lnTo>
                <a:lnTo>
                  <a:pt x="423925" y="112268"/>
                </a:lnTo>
                <a:lnTo>
                  <a:pt x="427735" y="105791"/>
                </a:lnTo>
                <a:lnTo>
                  <a:pt x="429514" y="98425"/>
                </a:lnTo>
                <a:lnTo>
                  <a:pt x="429418" y="81661"/>
                </a:lnTo>
                <a:lnTo>
                  <a:pt x="427735" y="74930"/>
                </a:lnTo>
                <a:lnTo>
                  <a:pt x="423690" y="68072"/>
                </a:lnTo>
                <a:lnTo>
                  <a:pt x="421658" y="64516"/>
                </a:lnTo>
                <a:close/>
              </a:path>
              <a:path w="481965" h="167004">
                <a:moveTo>
                  <a:pt x="389000" y="48768"/>
                </a:moveTo>
                <a:lnTo>
                  <a:pt x="382143" y="48895"/>
                </a:lnTo>
                <a:lnTo>
                  <a:pt x="375793" y="50292"/>
                </a:lnTo>
                <a:lnTo>
                  <a:pt x="370204" y="53339"/>
                </a:lnTo>
                <a:lnTo>
                  <a:pt x="364617" y="56261"/>
                </a:lnTo>
                <a:lnTo>
                  <a:pt x="360172" y="60451"/>
                </a:lnTo>
                <a:lnTo>
                  <a:pt x="356616" y="65786"/>
                </a:lnTo>
                <a:lnTo>
                  <a:pt x="375030" y="65786"/>
                </a:lnTo>
                <a:lnTo>
                  <a:pt x="379602" y="64516"/>
                </a:lnTo>
                <a:lnTo>
                  <a:pt x="421658" y="64516"/>
                </a:lnTo>
                <a:lnTo>
                  <a:pt x="396621" y="48895"/>
                </a:lnTo>
                <a:lnTo>
                  <a:pt x="389000" y="48768"/>
                </a:lnTo>
                <a:close/>
              </a:path>
              <a:path w="481965" h="167004">
                <a:moveTo>
                  <a:pt x="421348" y="20447"/>
                </a:moveTo>
                <a:lnTo>
                  <a:pt x="392429" y="20447"/>
                </a:lnTo>
                <a:lnTo>
                  <a:pt x="397636" y="22225"/>
                </a:lnTo>
                <a:lnTo>
                  <a:pt x="401574" y="25400"/>
                </a:lnTo>
                <a:lnTo>
                  <a:pt x="405510" y="28701"/>
                </a:lnTo>
                <a:lnTo>
                  <a:pt x="408177" y="32893"/>
                </a:lnTo>
                <a:lnTo>
                  <a:pt x="409448" y="38100"/>
                </a:lnTo>
                <a:lnTo>
                  <a:pt x="428371" y="38100"/>
                </a:lnTo>
                <a:lnTo>
                  <a:pt x="427354" y="31496"/>
                </a:lnTo>
                <a:lnTo>
                  <a:pt x="424942" y="25526"/>
                </a:lnTo>
                <a:lnTo>
                  <a:pt x="421348" y="20447"/>
                </a:lnTo>
                <a:close/>
              </a:path>
              <a:path w="481965" h="167004">
                <a:moveTo>
                  <a:pt x="267716" y="106934"/>
                </a:moveTo>
                <a:lnTo>
                  <a:pt x="249554" y="106934"/>
                </a:lnTo>
                <a:lnTo>
                  <a:pt x="249554" y="131445"/>
                </a:lnTo>
                <a:lnTo>
                  <a:pt x="267716" y="131445"/>
                </a:lnTo>
                <a:lnTo>
                  <a:pt x="267716" y="106934"/>
                </a:lnTo>
                <a:close/>
              </a:path>
              <a:path w="481965" h="167004">
                <a:moveTo>
                  <a:pt x="267716" y="5461"/>
                </a:moveTo>
                <a:lnTo>
                  <a:pt x="243967" y="5461"/>
                </a:lnTo>
                <a:lnTo>
                  <a:pt x="188341" y="91439"/>
                </a:lnTo>
                <a:lnTo>
                  <a:pt x="188341" y="106934"/>
                </a:lnTo>
                <a:lnTo>
                  <a:pt x="284988" y="106934"/>
                </a:lnTo>
                <a:lnTo>
                  <a:pt x="284988" y="90805"/>
                </a:lnTo>
                <a:lnTo>
                  <a:pt x="208533" y="90805"/>
                </a:lnTo>
                <a:lnTo>
                  <a:pt x="208533" y="89662"/>
                </a:lnTo>
                <a:lnTo>
                  <a:pt x="248157" y="28194"/>
                </a:lnTo>
                <a:lnTo>
                  <a:pt x="267716" y="28194"/>
                </a:lnTo>
                <a:lnTo>
                  <a:pt x="267716" y="5461"/>
                </a:lnTo>
                <a:close/>
              </a:path>
              <a:path w="481965" h="167004">
                <a:moveTo>
                  <a:pt x="267716" y="28194"/>
                </a:moveTo>
                <a:lnTo>
                  <a:pt x="249554" y="28194"/>
                </a:lnTo>
                <a:lnTo>
                  <a:pt x="249554" y="90805"/>
                </a:lnTo>
                <a:lnTo>
                  <a:pt x="267716" y="90805"/>
                </a:lnTo>
                <a:lnTo>
                  <a:pt x="267716" y="28194"/>
                </a:lnTo>
                <a:close/>
              </a:path>
              <a:path w="481965" h="167004">
                <a:moveTo>
                  <a:pt x="78104" y="5461"/>
                </a:moveTo>
                <a:lnTo>
                  <a:pt x="63373" y="5461"/>
                </a:lnTo>
                <a:lnTo>
                  <a:pt x="49402" y="53467"/>
                </a:lnTo>
                <a:lnTo>
                  <a:pt x="68833" y="53467"/>
                </a:lnTo>
                <a:lnTo>
                  <a:pt x="78104" y="5461"/>
                </a:lnTo>
                <a:close/>
              </a:path>
              <a:path w="481965" h="167004">
                <a:moveTo>
                  <a:pt x="166962" y="19685"/>
                </a:moveTo>
                <a:lnTo>
                  <a:pt x="131572" y="19685"/>
                </a:lnTo>
                <a:lnTo>
                  <a:pt x="138302" y="19812"/>
                </a:lnTo>
                <a:lnTo>
                  <a:pt x="143891" y="21589"/>
                </a:lnTo>
                <a:lnTo>
                  <a:pt x="148208" y="25273"/>
                </a:lnTo>
                <a:lnTo>
                  <a:pt x="152526" y="28829"/>
                </a:lnTo>
                <a:lnTo>
                  <a:pt x="154813" y="33782"/>
                </a:lnTo>
                <a:lnTo>
                  <a:pt x="138810" y="68707"/>
                </a:lnTo>
                <a:lnTo>
                  <a:pt x="90550" y="117601"/>
                </a:lnTo>
                <a:lnTo>
                  <a:pt x="90550" y="131445"/>
                </a:lnTo>
                <a:lnTo>
                  <a:pt x="175259" y="131445"/>
                </a:lnTo>
                <a:lnTo>
                  <a:pt x="175259" y="115188"/>
                </a:lnTo>
                <a:lnTo>
                  <a:pt x="117094" y="115188"/>
                </a:lnTo>
                <a:lnTo>
                  <a:pt x="117094" y="114046"/>
                </a:lnTo>
                <a:lnTo>
                  <a:pt x="148268" y="82542"/>
                </a:lnTo>
                <a:lnTo>
                  <a:pt x="170433" y="53212"/>
                </a:lnTo>
                <a:lnTo>
                  <a:pt x="172339" y="48768"/>
                </a:lnTo>
                <a:lnTo>
                  <a:pt x="173227" y="44196"/>
                </a:lnTo>
                <a:lnTo>
                  <a:pt x="173100" y="32638"/>
                </a:lnTo>
                <a:lnTo>
                  <a:pt x="171323" y="26543"/>
                </a:lnTo>
                <a:lnTo>
                  <a:pt x="167894" y="21082"/>
                </a:lnTo>
                <a:lnTo>
                  <a:pt x="166962" y="19685"/>
                </a:lnTo>
                <a:close/>
              </a:path>
              <a:path w="481965" h="167004">
                <a:moveTo>
                  <a:pt x="131952" y="3683"/>
                </a:moveTo>
                <a:lnTo>
                  <a:pt x="123825" y="3683"/>
                </a:lnTo>
                <a:lnTo>
                  <a:pt x="116713" y="5334"/>
                </a:lnTo>
                <a:lnTo>
                  <a:pt x="90550" y="34289"/>
                </a:lnTo>
                <a:lnTo>
                  <a:pt x="90550" y="42037"/>
                </a:lnTo>
                <a:lnTo>
                  <a:pt x="108584" y="42037"/>
                </a:lnTo>
                <a:lnTo>
                  <a:pt x="108711" y="35179"/>
                </a:lnTo>
                <a:lnTo>
                  <a:pt x="110744" y="29845"/>
                </a:lnTo>
                <a:lnTo>
                  <a:pt x="114807" y="25781"/>
                </a:lnTo>
                <a:lnTo>
                  <a:pt x="118999" y="21844"/>
                </a:lnTo>
                <a:lnTo>
                  <a:pt x="124586" y="19812"/>
                </a:lnTo>
                <a:lnTo>
                  <a:pt x="131572" y="19685"/>
                </a:lnTo>
                <a:lnTo>
                  <a:pt x="166962" y="19685"/>
                </a:lnTo>
                <a:lnTo>
                  <a:pt x="164338" y="15748"/>
                </a:lnTo>
                <a:lnTo>
                  <a:pt x="159639" y="11557"/>
                </a:lnTo>
                <a:lnTo>
                  <a:pt x="153416" y="8382"/>
                </a:lnTo>
                <a:lnTo>
                  <a:pt x="147320" y="5334"/>
                </a:lnTo>
                <a:lnTo>
                  <a:pt x="140080" y="3810"/>
                </a:lnTo>
                <a:lnTo>
                  <a:pt x="131952" y="3683"/>
                </a:lnTo>
                <a:close/>
              </a:path>
              <a:path w="481965" h="167004">
                <a:moveTo>
                  <a:pt x="455675" y="0"/>
                </a:moveTo>
                <a:lnTo>
                  <a:pt x="438657" y="0"/>
                </a:lnTo>
                <a:lnTo>
                  <a:pt x="442722" y="5969"/>
                </a:lnTo>
                <a:lnTo>
                  <a:pt x="446531" y="13335"/>
                </a:lnTo>
                <a:lnTo>
                  <a:pt x="458724" y="51816"/>
                </a:lnTo>
                <a:lnTo>
                  <a:pt x="462152" y="83438"/>
                </a:lnTo>
                <a:lnTo>
                  <a:pt x="461938" y="91344"/>
                </a:lnTo>
                <a:lnTo>
                  <a:pt x="454929" y="130413"/>
                </a:lnTo>
                <a:lnTo>
                  <a:pt x="438657" y="167005"/>
                </a:lnTo>
                <a:lnTo>
                  <a:pt x="455675" y="167005"/>
                </a:lnTo>
                <a:lnTo>
                  <a:pt x="474725" y="128778"/>
                </a:lnTo>
                <a:lnTo>
                  <a:pt x="481456" y="83438"/>
                </a:lnTo>
                <a:lnTo>
                  <a:pt x="480958" y="71409"/>
                </a:lnTo>
                <a:lnTo>
                  <a:pt x="471035" y="28057"/>
                </a:lnTo>
                <a:lnTo>
                  <a:pt x="461510" y="8955"/>
                </a:lnTo>
                <a:lnTo>
                  <a:pt x="455675" y="0"/>
                </a:lnTo>
                <a:close/>
              </a:path>
              <a:path w="481965" h="167004">
                <a:moveTo>
                  <a:pt x="42799" y="0"/>
                </a:moveTo>
                <a:lnTo>
                  <a:pt x="25780" y="0"/>
                </a:lnTo>
                <a:lnTo>
                  <a:pt x="19948" y="8955"/>
                </a:lnTo>
                <a:lnTo>
                  <a:pt x="3929" y="48827"/>
                </a:lnTo>
                <a:lnTo>
                  <a:pt x="0" y="83438"/>
                </a:lnTo>
                <a:lnTo>
                  <a:pt x="500" y="95488"/>
                </a:lnTo>
                <a:lnTo>
                  <a:pt x="10475" y="138947"/>
                </a:lnTo>
                <a:lnTo>
                  <a:pt x="25780" y="167005"/>
                </a:lnTo>
                <a:lnTo>
                  <a:pt x="42799" y="167005"/>
                </a:lnTo>
                <a:lnTo>
                  <a:pt x="38734" y="161036"/>
                </a:lnTo>
                <a:lnTo>
                  <a:pt x="34925" y="153543"/>
                </a:lnTo>
                <a:lnTo>
                  <a:pt x="22732" y="115062"/>
                </a:lnTo>
                <a:lnTo>
                  <a:pt x="19303" y="83438"/>
                </a:lnTo>
                <a:lnTo>
                  <a:pt x="19589" y="75604"/>
                </a:lnTo>
                <a:lnTo>
                  <a:pt x="26574" y="36575"/>
                </a:lnTo>
                <a:lnTo>
                  <a:pt x="38734" y="5969"/>
                </a:lnTo>
                <a:lnTo>
                  <a:pt x="427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289" y="115823"/>
              <a:ext cx="3660266" cy="1266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377696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0" y="6096"/>
                  </a:moveTo>
                  <a:lnTo>
                    <a:pt x="12192000" y="609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26342" y="494233"/>
              <a:ext cx="11430" cy="121285"/>
            </a:xfrm>
            <a:custGeom>
              <a:avLst/>
              <a:gdLst/>
              <a:ahLst/>
              <a:cxnLst/>
              <a:rect l="l" t="t" r="r" b="b"/>
              <a:pathLst>
                <a:path w="11429" h="121284">
                  <a:moveTo>
                    <a:pt x="11266" y="0"/>
                  </a:moveTo>
                  <a:lnTo>
                    <a:pt x="0" y="0"/>
                  </a:lnTo>
                  <a:lnTo>
                    <a:pt x="0" y="120700"/>
                  </a:lnTo>
                  <a:lnTo>
                    <a:pt x="11266" y="120700"/>
                  </a:lnTo>
                  <a:lnTo>
                    <a:pt x="1126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0608" y="501650"/>
              <a:ext cx="77977" cy="109854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096000" y="2191511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298691" y="2194560"/>
            <a:ext cx="5379720" cy="431800"/>
            <a:chOff x="6298691" y="2194560"/>
            <a:chExt cx="5379720" cy="431800"/>
          </a:xfrm>
        </p:grpSpPr>
        <p:sp>
          <p:nvSpPr>
            <p:cNvPr id="13" name="object 13"/>
            <p:cNvSpPr/>
            <p:nvPr/>
          </p:nvSpPr>
          <p:spPr>
            <a:xfrm>
              <a:off x="6298691" y="2200656"/>
              <a:ext cx="5379720" cy="419100"/>
            </a:xfrm>
            <a:custGeom>
              <a:avLst/>
              <a:gdLst/>
              <a:ahLst/>
              <a:cxnLst/>
              <a:rect l="l" t="t" r="r" b="b"/>
              <a:pathLst>
                <a:path w="5379720" h="419100">
                  <a:moveTo>
                    <a:pt x="537972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5379720" y="419100"/>
                  </a:lnTo>
                  <a:lnTo>
                    <a:pt x="5379720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98692" y="2194559"/>
              <a:ext cx="5379720" cy="431800"/>
            </a:xfrm>
            <a:custGeom>
              <a:avLst/>
              <a:gdLst/>
              <a:ahLst/>
              <a:cxnLst/>
              <a:rect l="l" t="t" r="r" b="b"/>
              <a:pathLst>
                <a:path w="5379720" h="431800">
                  <a:moveTo>
                    <a:pt x="5379720" y="419100"/>
                  </a:moveTo>
                  <a:lnTo>
                    <a:pt x="0" y="419100"/>
                  </a:lnTo>
                  <a:lnTo>
                    <a:pt x="0" y="431292"/>
                  </a:lnTo>
                  <a:lnTo>
                    <a:pt x="5379720" y="431292"/>
                  </a:lnTo>
                  <a:lnTo>
                    <a:pt x="5379720" y="419100"/>
                  </a:lnTo>
                  <a:close/>
                </a:path>
                <a:path w="5379720" h="431800">
                  <a:moveTo>
                    <a:pt x="537972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379720" y="12192"/>
                  </a:lnTo>
                  <a:lnTo>
                    <a:pt x="5379720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0787" y="2267457"/>
              <a:ext cx="2493010" cy="252729"/>
            </a:xfrm>
            <a:custGeom>
              <a:avLst/>
              <a:gdLst/>
              <a:ahLst/>
              <a:cxnLst/>
              <a:rect l="l" t="t" r="r" b="b"/>
              <a:pathLst>
                <a:path w="2493009" h="252730">
                  <a:moveTo>
                    <a:pt x="106680" y="190373"/>
                  </a:moveTo>
                  <a:lnTo>
                    <a:pt x="104470" y="164338"/>
                  </a:lnTo>
                  <a:lnTo>
                    <a:pt x="104013" y="158877"/>
                  </a:lnTo>
                  <a:lnTo>
                    <a:pt x="95605" y="160210"/>
                  </a:lnTo>
                  <a:lnTo>
                    <a:pt x="55410" y="163880"/>
                  </a:lnTo>
                  <a:lnTo>
                    <a:pt x="39497" y="164338"/>
                  </a:lnTo>
                  <a:lnTo>
                    <a:pt x="39497" y="62103"/>
                  </a:lnTo>
                  <a:lnTo>
                    <a:pt x="93091" y="62103"/>
                  </a:lnTo>
                  <a:lnTo>
                    <a:pt x="93091" y="30861"/>
                  </a:lnTo>
                  <a:lnTo>
                    <a:pt x="0" y="30861"/>
                  </a:lnTo>
                  <a:lnTo>
                    <a:pt x="0" y="197231"/>
                  </a:lnTo>
                  <a:lnTo>
                    <a:pt x="29324" y="197231"/>
                  </a:lnTo>
                  <a:lnTo>
                    <a:pt x="40551" y="197040"/>
                  </a:lnTo>
                  <a:lnTo>
                    <a:pt x="84175" y="193992"/>
                  </a:lnTo>
                  <a:lnTo>
                    <a:pt x="95338" y="192379"/>
                  </a:lnTo>
                  <a:lnTo>
                    <a:pt x="106680" y="190373"/>
                  </a:lnTo>
                  <a:close/>
                </a:path>
                <a:path w="2493009" h="252730">
                  <a:moveTo>
                    <a:pt x="210439" y="2286"/>
                  </a:moveTo>
                  <a:lnTo>
                    <a:pt x="173482" y="2286"/>
                  </a:lnTo>
                  <a:lnTo>
                    <a:pt x="173482" y="97536"/>
                  </a:lnTo>
                  <a:lnTo>
                    <a:pt x="153289" y="97536"/>
                  </a:lnTo>
                  <a:lnTo>
                    <a:pt x="153289" y="6096"/>
                  </a:lnTo>
                  <a:lnTo>
                    <a:pt x="117602" y="6096"/>
                  </a:lnTo>
                  <a:lnTo>
                    <a:pt x="117602" y="240284"/>
                  </a:lnTo>
                  <a:lnTo>
                    <a:pt x="153289" y="240284"/>
                  </a:lnTo>
                  <a:lnTo>
                    <a:pt x="153289" y="128651"/>
                  </a:lnTo>
                  <a:lnTo>
                    <a:pt x="173482" y="128651"/>
                  </a:lnTo>
                  <a:lnTo>
                    <a:pt x="173482" y="252222"/>
                  </a:lnTo>
                  <a:lnTo>
                    <a:pt x="210439" y="252222"/>
                  </a:lnTo>
                  <a:lnTo>
                    <a:pt x="210439" y="128651"/>
                  </a:lnTo>
                  <a:lnTo>
                    <a:pt x="210439" y="97536"/>
                  </a:lnTo>
                  <a:lnTo>
                    <a:pt x="210439" y="2286"/>
                  </a:lnTo>
                  <a:close/>
                </a:path>
                <a:path w="2493009" h="252730">
                  <a:moveTo>
                    <a:pt x="359664" y="108712"/>
                  </a:moveTo>
                  <a:lnTo>
                    <a:pt x="336727" y="70942"/>
                  </a:lnTo>
                  <a:lnTo>
                    <a:pt x="323088" y="65024"/>
                  </a:lnTo>
                  <a:lnTo>
                    <a:pt x="323088" y="102743"/>
                  </a:lnTo>
                  <a:lnTo>
                    <a:pt x="323088" y="114681"/>
                  </a:lnTo>
                  <a:lnTo>
                    <a:pt x="320802" y="119126"/>
                  </a:lnTo>
                  <a:lnTo>
                    <a:pt x="312166" y="124968"/>
                  </a:lnTo>
                  <a:lnTo>
                    <a:pt x="306578" y="126492"/>
                  </a:lnTo>
                  <a:lnTo>
                    <a:pt x="292608" y="126492"/>
                  </a:lnTo>
                  <a:lnTo>
                    <a:pt x="287147" y="124968"/>
                  </a:lnTo>
                  <a:lnTo>
                    <a:pt x="279019" y="119126"/>
                  </a:lnTo>
                  <a:lnTo>
                    <a:pt x="276987" y="114681"/>
                  </a:lnTo>
                  <a:lnTo>
                    <a:pt x="276987" y="102743"/>
                  </a:lnTo>
                  <a:lnTo>
                    <a:pt x="279019" y="98298"/>
                  </a:lnTo>
                  <a:lnTo>
                    <a:pt x="287147" y="92202"/>
                  </a:lnTo>
                  <a:lnTo>
                    <a:pt x="292608" y="90805"/>
                  </a:lnTo>
                  <a:lnTo>
                    <a:pt x="306578" y="90805"/>
                  </a:lnTo>
                  <a:lnTo>
                    <a:pt x="312166" y="92202"/>
                  </a:lnTo>
                  <a:lnTo>
                    <a:pt x="320802" y="98298"/>
                  </a:lnTo>
                  <a:lnTo>
                    <a:pt x="323088" y="102743"/>
                  </a:lnTo>
                  <a:lnTo>
                    <a:pt x="323088" y="65024"/>
                  </a:lnTo>
                  <a:lnTo>
                    <a:pt x="315937" y="63220"/>
                  </a:lnTo>
                  <a:lnTo>
                    <a:pt x="307962" y="62052"/>
                  </a:lnTo>
                  <a:lnTo>
                    <a:pt x="299466" y="61595"/>
                  </a:lnTo>
                  <a:lnTo>
                    <a:pt x="290982" y="62052"/>
                  </a:lnTo>
                  <a:lnTo>
                    <a:pt x="252120" y="79184"/>
                  </a:lnTo>
                  <a:lnTo>
                    <a:pt x="240411" y="108712"/>
                  </a:lnTo>
                  <a:lnTo>
                    <a:pt x="240880" y="115531"/>
                  </a:lnTo>
                  <a:lnTo>
                    <a:pt x="268732" y="149352"/>
                  </a:lnTo>
                  <a:lnTo>
                    <a:pt x="299466" y="155321"/>
                  </a:lnTo>
                  <a:lnTo>
                    <a:pt x="307962" y="154889"/>
                  </a:lnTo>
                  <a:lnTo>
                    <a:pt x="347395" y="138049"/>
                  </a:lnTo>
                  <a:lnTo>
                    <a:pt x="355523" y="126492"/>
                  </a:lnTo>
                  <a:lnTo>
                    <a:pt x="357466" y="121856"/>
                  </a:lnTo>
                  <a:lnTo>
                    <a:pt x="359016" y="115531"/>
                  </a:lnTo>
                  <a:lnTo>
                    <a:pt x="359664" y="108712"/>
                  </a:lnTo>
                  <a:close/>
                </a:path>
                <a:path w="2493009" h="252730">
                  <a:moveTo>
                    <a:pt x="367030" y="23749"/>
                  </a:moveTo>
                  <a:lnTo>
                    <a:pt x="319659" y="23749"/>
                  </a:lnTo>
                  <a:lnTo>
                    <a:pt x="319659" y="0"/>
                  </a:lnTo>
                  <a:lnTo>
                    <a:pt x="280416" y="0"/>
                  </a:lnTo>
                  <a:lnTo>
                    <a:pt x="280416" y="23749"/>
                  </a:lnTo>
                  <a:lnTo>
                    <a:pt x="229235" y="23749"/>
                  </a:lnTo>
                  <a:lnTo>
                    <a:pt x="229235" y="54483"/>
                  </a:lnTo>
                  <a:lnTo>
                    <a:pt x="367030" y="54483"/>
                  </a:lnTo>
                  <a:lnTo>
                    <a:pt x="367030" y="23749"/>
                  </a:lnTo>
                  <a:close/>
                </a:path>
                <a:path w="2493009" h="252730">
                  <a:moveTo>
                    <a:pt x="440055" y="2286"/>
                  </a:moveTo>
                  <a:lnTo>
                    <a:pt x="401066" y="2286"/>
                  </a:lnTo>
                  <a:lnTo>
                    <a:pt x="401066" y="55372"/>
                  </a:lnTo>
                  <a:lnTo>
                    <a:pt x="370840" y="55372"/>
                  </a:lnTo>
                  <a:lnTo>
                    <a:pt x="370840" y="86614"/>
                  </a:lnTo>
                  <a:lnTo>
                    <a:pt x="401066" y="86614"/>
                  </a:lnTo>
                  <a:lnTo>
                    <a:pt x="401066" y="105791"/>
                  </a:lnTo>
                  <a:lnTo>
                    <a:pt x="369951" y="105791"/>
                  </a:lnTo>
                  <a:lnTo>
                    <a:pt x="369951" y="137033"/>
                  </a:lnTo>
                  <a:lnTo>
                    <a:pt x="401066" y="137033"/>
                  </a:lnTo>
                  <a:lnTo>
                    <a:pt x="401066" y="160782"/>
                  </a:lnTo>
                  <a:lnTo>
                    <a:pt x="440055" y="160782"/>
                  </a:lnTo>
                  <a:lnTo>
                    <a:pt x="440055" y="2286"/>
                  </a:lnTo>
                  <a:close/>
                </a:path>
                <a:path w="2493009" h="252730">
                  <a:moveTo>
                    <a:pt x="441325" y="208153"/>
                  </a:moveTo>
                  <a:lnTo>
                    <a:pt x="417842" y="175666"/>
                  </a:lnTo>
                  <a:lnTo>
                    <a:pt x="399161" y="168960"/>
                  </a:lnTo>
                  <a:lnTo>
                    <a:pt x="399161" y="203073"/>
                  </a:lnTo>
                  <a:lnTo>
                    <a:pt x="399161" y="213106"/>
                  </a:lnTo>
                  <a:lnTo>
                    <a:pt x="354457" y="222885"/>
                  </a:lnTo>
                  <a:lnTo>
                    <a:pt x="343877" y="222656"/>
                  </a:lnTo>
                  <a:lnTo>
                    <a:pt x="308737" y="213106"/>
                  </a:lnTo>
                  <a:lnTo>
                    <a:pt x="308737" y="203073"/>
                  </a:lnTo>
                  <a:lnTo>
                    <a:pt x="354457" y="193421"/>
                  </a:lnTo>
                  <a:lnTo>
                    <a:pt x="364756" y="193713"/>
                  </a:lnTo>
                  <a:lnTo>
                    <a:pt x="399161" y="203073"/>
                  </a:lnTo>
                  <a:lnTo>
                    <a:pt x="399161" y="168960"/>
                  </a:lnTo>
                  <a:lnTo>
                    <a:pt x="390512" y="167030"/>
                  </a:lnTo>
                  <a:lnTo>
                    <a:pt x="379425" y="165392"/>
                  </a:lnTo>
                  <a:lnTo>
                    <a:pt x="367411" y="164363"/>
                  </a:lnTo>
                  <a:lnTo>
                    <a:pt x="354457" y="163957"/>
                  </a:lnTo>
                  <a:lnTo>
                    <a:pt x="341477" y="164363"/>
                  </a:lnTo>
                  <a:lnTo>
                    <a:pt x="298805" y="172173"/>
                  </a:lnTo>
                  <a:lnTo>
                    <a:pt x="268071" y="201447"/>
                  </a:lnTo>
                  <a:lnTo>
                    <a:pt x="267335" y="208153"/>
                  </a:lnTo>
                  <a:lnTo>
                    <a:pt x="268071" y="214795"/>
                  </a:lnTo>
                  <a:lnTo>
                    <a:pt x="298805" y="244144"/>
                  </a:lnTo>
                  <a:lnTo>
                    <a:pt x="341477" y="251968"/>
                  </a:lnTo>
                  <a:lnTo>
                    <a:pt x="354457" y="252222"/>
                  </a:lnTo>
                  <a:lnTo>
                    <a:pt x="367411" y="251968"/>
                  </a:lnTo>
                  <a:lnTo>
                    <a:pt x="409829" y="244144"/>
                  </a:lnTo>
                  <a:lnTo>
                    <a:pt x="437426" y="222885"/>
                  </a:lnTo>
                  <a:lnTo>
                    <a:pt x="438543" y="220980"/>
                  </a:lnTo>
                  <a:lnTo>
                    <a:pt x="440575" y="214795"/>
                  </a:lnTo>
                  <a:lnTo>
                    <a:pt x="441325" y="208153"/>
                  </a:lnTo>
                  <a:close/>
                </a:path>
                <a:path w="2493009" h="252730">
                  <a:moveTo>
                    <a:pt x="729742" y="23241"/>
                  </a:moveTo>
                  <a:lnTo>
                    <a:pt x="657225" y="23241"/>
                  </a:lnTo>
                  <a:lnTo>
                    <a:pt x="657225" y="54483"/>
                  </a:lnTo>
                  <a:lnTo>
                    <a:pt x="657225" y="126111"/>
                  </a:lnTo>
                  <a:lnTo>
                    <a:pt x="608838" y="126111"/>
                  </a:lnTo>
                  <a:lnTo>
                    <a:pt x="608838" y="54483"/>
                  </a:lnTo>
                  <a:lnTo>
                    <a:pt x="657225" y="54483"/>
                  </a:lnTo>
                  <a:lnTo>
                    <a:pt x="657225" y="23241"/>
                  </a:lnTo>
                  <a:lnTo>
                    <a:pt x="536575" y="23241"/>
                  </a:lnTo>
                  <a:lnTo>
                    <a:pt x="536575" y="54483"/>
                  </a:lnTo>
                  <a:lnTo>
                    <a:pt x="569595" y="54483"/>
                  </a:lnTo>
                  <a:lnTo>
                    <a:pt x="569595" y="126111"/>
                  </a:lnTo>
                  <a:lnTo>
                    <a:pt x="537718" y="126111"/>
                  </a:lnTo>
                  <a:lnTo>
                    <a:pt x="537718" y="157226"/>
                  </a:lnTo>
                  <a:lnTo>
                    <a:pt x="728345" y="157226"/>
                  </a:lnTo>
                  <a:lnTo>
                    <a:pt x="728345" y="126111"/>
                  </a:lnTo>
                  <a:lnTo>
                    <a:pt x="695960" y="126111"/>
                  </a:lnTo>
                  <a:lnTo>
                    <a:pt x="695960" y="54483"/>
                  </a:lnTo>
                  <a:lnTo>
                    <a:pt x="729742" y="54483"/>
                  </a:lnTo>
                  <a:lnTo>
                    <a:pt x="729742" y="23241"/>
                  </a:lnTo>
                  <a:close/>
                </a:path>
                <a:path w="2493009" h="252730">
                  <a:moveTo>
                    <a:pt x="748030" y="191770"/>
                  </a:moveTo>
                  <a:lnTo>
                    <a:pt x="519430" y="191770"/>
                  </a:lnTo>
                  <a:lnTo>
                    <a:pt x="519430" y="224155"/>
                  </a:lnTo>
                  <a:lnTo>
                    <a:pt x="748030" y="224155"/>
                  </a:lnTo>
                  <a:lnTo>
                    <a:pt x="748030" y="191770"/>
                  </a:lnTo>
                  <a:close/>
                </a:path>
                <a:path w="2493009" h="252730">
                  <a:moveTo>
                    <a:pt x="982726" y="193421"/>
                  </a:moveTo>
                  <a:lnTo>
                    <a:pt x="887349" y="193421"/>
                  </a:lnTo>
                  <a:lnTo>
                    <a:pt x="887349" y="158623"/>
                  </a:lnTo>
                  <a:lnTo>
                    <a:pt x="962787" y="158623"/>
                  </a:lnTo>
                  <a:lnTo>
                    <a:pt x="962787" y="127000"/>
                  </a:lnTo>
                  <a:lnTo>
                    <a:pt x="819023" y="127000"/>
                  </a:lnTo>
                  <a:lnTo>
                    <a:pt x="819023" y="102997"/>
                  </a:lnTo>
                  <a:lnTo>
                    <a:pt x="957072" y="102997"/>
                  </a:lnTo>
                  <a:lnTo>
                    <a:pt x="957072" y="17780"/>
                  </a:lnTo>
                  <a:lnTo>
                    <a:pt x="779526" y="17780"/>
                  </a:lnTo>
                  <a:lnTo>
                    <a:pt x="779526" y="49022"/>
                  </a:lnTo>
                  <a:lnTo>
                    <a:pt x="918337" y="49022"/>
                  </a:lnTo>
                  <a:lnTo>
                    <a:pt x="918337" y="72517"/>
                  </a:lnTo>
                  <a:lnTo>
                    <a:pt x="779780" y="72517"/>
                  </a:lnTo>
                  <a:lnTo>
                    <a:pt x="779780" y="158623"/>
                  </a:lnTo>
                  <a:lnTo>
                    <a:pt x="848614" y="158623"/>
                  </a:lnTo>
                  <a:lnTo>
                    <a:pt x="848614" y="193421"/>
                  </a:lnTo>
                  <a:lnTo>
                    <a:pt x="754126" y="193421"/>
                  </a:lnTo>
                  <a:lnTo>
                    <a:pt x="754126" y="225298"/>
                  </a:lnTo>
                  <a:lnTo>
                    <a:pt x="982726" y="225298"/>
                  </a:lnTo>
                  <a:lnTo>
                    <a:pt x="982726" y="193421"/>
                  </a:lnTo>
                  <a:close/>
                </a:path>
                <a:path w="2493009" h="252730">
                  <a:moveTo>
                    <a:pt x="1189609" y="24003"/>
                  </a:moveTo>
                  <a:lnTo>
                    <a:pt x="1012317" y="24003"/>
                  </a:lnTo>
                  <a:lnTo>
                    <a:pt x="1012317" y="55626"/>
                  </a:lnTo>
                  <a:lnTo>
                    <a:pt x="1150366" y="55626"/>
                  </a:lnTo>
                  <a:lnTo>
                    <a:pt x="1150315" y="72872"/>
                  </a:lnTo>
                  <a:lnTo>
                    <a:pt x="1148499" y="118783"/>
                  </a:lnTo>
                  <a:lnTo>
                    <a:pt x="1143203" y="160693"/>
                  </a:lnTo>
                  <a:lnTo>
                    <a:pt x="1141095" y="172212"/>
                  </a:lnTo>
                  <a:lnTo>
                    <a:pt x="1180846" y="175514"/>
                  </a:lnTo>
                  <a:lnTo>
                    <a:pt x="1187018" y="128651"/>
                  </a:lnTo>
                  <a:lnTo>
                    <a:pt x="1189393" y="82130"/>
                  </a:lnTo>
                  <a:lnTo>
                    <a:pt x="1189507" y="72872"/>
                  </a:lnTo>
                  <a:lnTo>
                    <a:pt x="1189609" y="24003"/>
                  </a:lnTo>
                  <a:close/>
                </a:path>
                <a:path w="2493009" h="252730">
                  <a:moveTo>
                    <a:pt x="1216787" y="188849"/>
                  </a:moveTo>
                  <a:lnTo>
                    <a:pt x="988822" y="188849"/>
                  </a:lnTo>
                  <a:lnTo>
                    <a:pt x="988822" y="220726"/>
                  </a:lnTo>
                  <a:lnTo>
                    <a:pt x="1216787" y="220726"/>
                  </a:lnTo>
                  <a:lnTo>
                    <a:pt x="1216787" y="188849"/>
                  </a:lnTo>
                  <a:close/>
                </a:path>
                <a:path w="2493009" h="252730">
                  <a:moveTo>
                    <a:pt x="1340358" y="136525"/>
                  </a:moveTo>
                  <a:lnTo>
                    <a:pt x="1337386" y="111125"/>
                  </a:lnTo>
                  <a:lnTo>
                    <a:pt x="1336802" y="106045"/>
                  </a:lnTo>
                  <a:lnTo>
                    <a:pt x="1328915" y="107365"/>
                  </a:lnTo>
                  <a:lnTo>
                    <a:pt x="1289151" y="110845"/>
                  </a:lnTo>
                  <a:lnTo>
                    <a:pt x="1271270" y="111125"/>
                  </a:lnTo>
                  <a:lnTo>
                    <a:pt x="1271270" y="93218"/>
                  </a:lnTo>
                  <a:lnTo>
                    <a:pt x="1328420" y="93218"/>
                  </a:lnTo>
                  <a:lnTo>
                    <a:pt x="1328420" y="16637"/>
                  </a:lnTo>
                  <a:lnTo>
                    <a:pt x="1232789" y="16637"/>
                  </a:lnTo>
                  <a:lnTo>
                    <a:pt x="1232789" y="46863"/>
                  </a:lnTo>
                  <a:lnTo>
                    <a:pt x="1290574" y="46863"/>
                  </a:lnTo>
                  <a:lnTo>
                    <a:pt x="1290574" y="64008"/>
                  </a:lnTo>
                  <a:lnTo>
                    <a:pt x="1233043" y="64008"/>
                  </a:lnTo>
                  <a:lnTo>
                    <a:pt x="1233043" y="141732"/>
                  </a:lnTo>
                  <a:lnTo>
                    <a:pt x="1250823" y="141732"/>
                  </a:lnTo>
                  <a:lnTo>
                    <a:pt x="1284351" y="141478"/>
                  </a:lnTo>
                  <a:lnTo>
                    <a:pt x="1326540" y="138645"/>
                  </a:lnTo>
                  <a:lnTo>
                    <a:pt x="1333423" y="137680"/>
                  </a:lnTo>
                  <a:lnTo>
                    <a:pt x="1340358" y="136525"/>
                  </a:lnTo>
                  <a:close/>
                </a:path>
                <a:path w="2493009" h="252730">
                  <a:moveTo>
                    <a:pt x="1439037" y="158877"/>
                  </a:moveTo>
                  <a:lnTo>
                    <a:pt x="1400048" y="158877"/>
                  </a:lnTo>
                  <a:lnTo>
                    <a:pt x="1400048" y="189865"/>
                  </a:lnTo>
                  <a:lnTo>
                    <a:pt x="1400048" y="218186"/>
                  </a:lnTo>
                  <a:lnTo>
                    <a:pt x="1305814" y="218186"/>
                  </a:lnTo>
                  <a:lnTo>
                    <a:pt x="1305814" y="189865"/>
                  </a:lnTo>
                  <a:lnTo>
                    <a:pt x="1400048" y="189865"/>
                  </a:lnTo>
                  <a:lnTo>
                    <a:pt x="1400048" y="158877"/>
                  </a:lnTo>
                  <a:lnTo>
                    <a:pt x="1266571" y="158877"/>
                  </a:lnTo>
                  <a:lnTo>
                    <a:pt x="1266571" y="249555"/>
                  </a:lnTo>
                  <a:lnTo>
                    <a:pt x="1439037" y="249555"/>
                  </a:lnTo>
                  <a:lnTo>
                    <a:pt x="1439037" y="218186"/>
                  </a:lnTo>
                  <a:lnTo>
                    <a:pt x="1439037" y="189865"/>
                  </a:lnTo>
                  <a:lnTo>
                    <a:pt x="1439037" y="158877"/>
                  </a:lnTo>
                  <a:close/>
                </a:path>
                <a:path w="2493009" h="252730">
                  <a:moveTo>
                    <a:pt x="1439037" y="2540"/>
                  </a:moveTo>
                  <a:lnTo>
                    <a:pt x="1401699" y="2540"/>
                  </a:lnTo>
                  <a:lnTo>
                    <a:pt x="1401699" y="59690"/>
                  </a:lnTo>
                  <a:lnTo>
                    <a:pt x="1384554" y="59690"/>
                  </a:lnTo>
                  <a:lnTo>
                    <a:pt x="1384554" y="6858"/>
                  </a:lnTo>
                  <a:lnTo>
                    <a:pt x="1347978" y="6858"/>
                  </a:lnTo>
                  <a:lnTo>
                    <a:pt x="1347978" y="147701"/>
                  </a:lnTo>
                  <a:lnTo>
                    <a:pt x="1384554" y="147701"/>
                  </a:lnTo>
                  <a:lnTo>
                    <a:pt x="1384554" y="91059"/>
                  </a:lnTo>
                  <a:lnTo>
                    <a:pt x="1401699" y="91059"/>
                  </a:lnTo>
                  <a:lnTo>
                    <a:pt x="1401699" y="149352"/>
                  </a:lnTo>
                  <a:lnTo>
                    <a:pt x="1439037" y="149352"/>
                  </a:lnTo>
                  <a:lnTo>
                    <a:pt x="1439037" y="91059"/>
                  </a:lnTo>
                  <a:lnTo>
                    <a:pt x="1439037" y="59690"/>
                  </a:lnTo>
                  <a:lnTo>
                    <a:pt x="1439037" y="2540"/>
                  </a:lnTo>
                  <a:close/>
                </a:path>
                <a:path w="2493009" h="252730">
                  <a:moveTo>
                    <a:pt x="1666367" y="165608"/>
                  </a:moveTo>
                  <a:lnTo>
                    <a:pt x="1633093" y="138176"/>
                  </a:lnTo>
                  <a:lnTo>
                    <a:pt x="1629498" y="132715"/>
                  </a:lnTo>
                  <a:lnTo>
                    <a:pt x="1627225" y="129273"/>
                  </a:lnTo>
                  <a:lnTo>
                    <a:pt x="1612303" y="88811"/>
                  </a:lnTo>
                  <a:lnTo>
                    <a:pt x="1609090" y="55372"/>
                  </a:lnTo>
                  <a:lnTo>
                    <a:pt x="1609090" y="20701"/>
                  </a:lnTo>
                  <a:lnTo>
                    <a:pt x="1569974" y="20701"/>
                  </a:lnTo>
                  <a:lnTo>
                    <a:pt x="1569974" y="55372"/>
                  </a:lnTo>
                  <a:lnTo>
                    <a:pt x="1569593" y="67119"/>
                  </a:lnTo>
                  <a:lnTo>
                    <a:pt x="1560296" y="112306"/>
                  </a:lnTo>
                  <a:lnTo>
                    <a:pt x="1536877" y="150088"/>
                  </a:lnTo>
                  <a:lnTo>
                    <a:pt x="1508633" y="169799"/>
                  </a:lnTo>
                  <a:lnTo>
                    <a:pt x="1532636" y="201549"/>
                  </a:lnTo>
                  <a:lnTo>
                    <a:pt x="1567561" y="173482"/>
                  </a:lnTo>
                  <a:lnTo>
                    <a:pt x="1589786" y="132715"/>
                  </a:lnTo>
                  <a:lnTo>
                    <a:pt x="1593773" y="143103"/>
                  </a:lnTo>
                  <a:lnTo>
                    <a:pt x="1617205" y="178409"/>
                  </a:lnTo>
                  <a:lnTo>
                    <a:pt x="1642872" y="196723"/>
                  </a:lnTo>
                  <a:lnTo>
                    <a:pt x="1666367" y="165608"/>
                  </a:lnTo>
                  <a:close/>
                </a:path>
                <a:path w="2493009" h="252730">
                  <a:moveTo>
                    <a:pt x="1748282" y="97028"/>
                  </a:moveTo>
                  <a:lnTo>
                    <a:pt x="1712849" y="97028"/>
                  </a:lnTo>
                  <a:lnTo>
                    <a:pt x="1712849" y="2286"/>
                  </a:lnTo>
                  <a:lnTo>
                    <a:pt x="1673733" y="2286"/>
                  </a:lnTo>
                  <a:lnTo>
                    <a:pt x="1673733" y="252222"/>
                  </a:lnTo>
                  <a:lnTo>
                    <a:pt x="1712849" y="252222"/>
                  </a:lnTo>
                  <a:lnTo>
                    <a:pt x="1712849" y="129921"/>
                  </a:lnTo>
                  <a:lnTo>
                    <a:pt x="1748282" y="129921"/>
                  </a:lnTo>
                  <a:lnTo>
                    <a:pt x="1748282" y="97028"/>
                  </a:lnTo>
                  <a:close/>
                </a:path>
                <a:path w="2493009" h="252730">
                  <a:moveTo>
                    <a:pt x="1961007" y="147193"/>
                  </a:moveTo>
                  <a:lnTo>
                    <a:pt x="1922018" y="147193"/>
                  </a:lnTo>
                  <a:lnTo>
                    <a:pt x="1922018" y="168656"/>
                  </a:lnTo>
                  <a:lnTo>
                    <a:pt x="1922018" y="198628"/>
                  </a:lnTo>
                  <a:lnTo>
                    <a:pt x="1922018" y="217932"/>
                  </a:lnTo>
                  <a:lnTo>
                    <a:pt x="1831086" y="217932"/>
                  </a:lnTo>
                  <a:lnTo>
                    <a:pt x="1831086" y="198628"/>
                  </a:lnTo>
                  <a:lnTo>
                    <a:pt x="1922018" y="198628"/>
                  </a:lnTo>
                  <a:lnTo>
                    <a:pt x="1922018" y="168656"/>
                  </a:lnTo>
                  <a:lnTo>
                    <a:pt x="1831086" y="168656"/>
                  </a:lnTo>
                  <a:lnTo>
                    <a:pt x="1831086" y="147193"/>
                  </a:lnTo>
                  <a:lnTo>
                    <a:pt x="1792605" y="147193"/>
                  </a:lnTo>
                  <a:lnTo>
                    <a:pt x="1792605" y="249555"/>
                  </a:lnTo>
                  <a:lnTo>
                    <a:pt x="1961007" y="249555"/>
                  </a:lnTo>
                  <a:lnTo>
                    <a:pt x="1961007" y="217932"/>
                  </a:lnTo>
                  <a:lnTo>
                    <a:pt x="1961007" y="198628"/>
                  </a:lnTo>
                  <a:lnTo>
                    <a:pt x="1961007" y="168656"/>
                  </a:lnTo>
                  <a:lnTo>
                    <a:pt x="1961007" y="147193"/>
                  </a:lnTo>
                  <a:close/>
                </a:path>
                <a:path w="2493009" h="252730">
                  <a:moveTo>
                    <a:pt x="1961007" y="2286"/>
                  </a:moveTo>
                  <a:lnTo>
                    <a:pt x="1922018" y="2286"/>
                  </a:lnTo>
                  <a:lnTo>
                    <a:pt x="1922018" y="56769"/>
                  </a:lnTo>
                  <a:lnTo>
                    <a:pt x="1883664" y="56769"/>
                  </a:lnTo>
                  <a:lnTo>
                    <a:pt x="1881339" y="50342"/>
                  </a:lnTo>
                  <a:lnTo>
                    <a:pt x="1878698" y="44958"/>
                  </a:lnTo>
                  <a:lnTo>
                    <a:pt x="1878406" y="44361"/>
                  </a:lnTo>
                  <a:lnTo>
                    <a:pt x="1848358" y="18161"/>
                  </a:lnTo>
                  <a:lnTo>
                    <a:pt x="1848358" y="63627"/>
                  </a:lnTo>
                  <a:lnTo>
                    <a:pt x="1848358" y="81026"/>
                  </a:lnTo>
                  <a:lnTo>
                    <a:pt x="1845564" y="87757"/>
                  </a:lnTo>
                  <a:lnTo>
                    <a:pt x="1840230" y="92583"/>
                  </a:lnTo>
                  <a:lnTo>
                    <a:pt x="1834896" y="97282"/>
                  </a:lnTo>
                  <a:lnTo>
                    <a:pt x="1827911" y="99695"/>
                  </a:lnTo>
                  <a:lnTo>
                    <a:pt x="1810385" y="99695"/>
                  </a:lnTo>
                  <a:lnTo>
                    <a:pt x="1789303" y="72263"/>
                  </a:lnTo>
                  <a:lnTo>
                    <a:pt x="1789557" y="63627"/>
                  </a:lnTo>
                  <a:lnTo>
                    <a:pt x="1819275" y="44958"/>
                  </a:lnTo>
                  <a:lnTo>
                    <a:pt x="1827911" y="45085"/>
                  </a:lnTo>
                  <a:lnTo>
                    <a:pt x="1834896" y="47498"/>
                  </a:lnTo>
                  <a:lnTo>
                    <a:pt x="1845564" y="56896"/>
                  </a:lnTo>
                  <a:lnTo>
                    <a:pt x="1848358" y="63627"/>
                  </a:lnTo>
                  <a:lnTo>
                    <a:pt x="1848358" y="18161"/>
                  </a:lnTo>
                  <a:lnTo>
                    <a:pt x="1841614" y="15760"/>
                  </a:lnTo>
                  <a:lnTo>
                    <a:pt x="1834527" y="14033"/>
                  </a:lnTo>
                  <a:lnTo>
                    <a:pt x="1827085" y="12992"/>
                  </a:lnTo>
                  <a:lnTo>
                    <a:pt x="1819275" y="12573"/>
                  </a:lnTo>
                  <a:lnTo>
                    <a:pt x="1809813" y="13131"/>
                  </a:lnTo>
                  <a:lnTo>
                    <a:pt x="1771180" y="29565"/>
                  </a:lnTo>
                  <a:lnTo>
                    <a:pt x="1752879" y="63842"/>
                  </a:lnTo>
                  <a:lnTo>
                    <a:pt x="1752346" y="72263"/>
                  </a:lnTo>
                  <a:lnTo>
                    <a:pt x="1752879" y="80860"/>
                  </a:lnTo>
                  <a:lnTo>
                    <a:pt x="1771180" y="115608"/>
                  </a:lnTo>
                  <a:lnTo>
                    <a:pt x="1809813" y="132156"/>
                  </a:lnTo>
                  <a:lnTo>
                    <a:pt x="1819275" y="132715"/>
                  </a:lnTo>
                  <a:lnTo>
                    <a:pt x="1827085" y="132295"/>
                  </a:lnTo>
                  <a:lnTo>
                    <a:pt x="1865998" y="116027"/>
                  </a:lnTo>
                  <a:lnTo>
                    <a:pt x="1883918" y="87503"/>
                  </a:lnTo>
                  <a:lnTo>
                    <a:pt x="1922018" y="87503"/>
                  </a:lnTo>
                  <a:lnTo>
                    <a:pt x="1922018" y="136779"/>
                  </a:lnTo>
                  <a:lnTo>
                    <a:pt x="1961007" y="136779"/>
                  </a:lnTo>
                  <a:lnTo>
                    <a:pt x="1961007" y="87503"/>
                  </a:lnTo>
                  <a:lnTo>
                    <a:pt x="1961007" y="56769"/>
                  </a:lnTo>
                  <a:lnTo>
                    <a:pt x="1961007" y="2286"/>
                  </a:lnTo>
                  <a:close/>
                </a:path>
                <a:path w="2493009" h="252730">
                  <a:moveTo>
                    <a:pt x="2259711" y="2286"/>
                  </a:moveTo>
                  <a:lnTo>
                    <a:pt x="2222119" y="2286"/>
                  </a:lnTo>
                  <a:lnTo>
                    <a:pt x="2222119" y="97028"/>
                  </a:lnTo>
                  <a:lnTo>
                    <a:pt x="2204974" y="97028"/>
                  </a:lnTo>
                  <a:lnTo>
                    <a:pt x="2204974" y="5461"/>
                  </a:lnTo>
                  <a:lnTo>
                    <a:pt x="2167890" y="5461"/>
                  </a:lnTo>
                  <a:lnTo>
                    <a:pt x="2167890" y="164846"/>
                  </a:lnTo>
                  <a:lnTo>
                    <a:pt x="2159508" y="159258"/>
                  </a:lnTo>
                  <a:lnTo>
                    <a:pt x="2131441" y="121437"/>
                  </a:lnTo>
                  <a:lnTo>
                    <a:pt x="2122767" y="82804"/>
                  </a:lnTo>
                  <a:lnTo>
                    <a:pt x="2121789" y="62103"/>
                  </a:lnTo>
                  <a:lnTo>
                    <a:pt x="2121789" y="58039"/>
                  </a:lnTo>
                  <a:lnTo>
                    <a:pt x="2157476" y="58039"/>
                  </a:lnTo>
                  <a:lnTo>
                    <a:pt x="2157476" y="27051"/>
                  </a:lnTo>
                  <a:lnTo>
                    <a:pt x="2043684" y="27051"/>
                  </a:lnTo>
                  <a:lnTo>
                    <a:pt x="2043684" y="58039"/>
                  </a:lnTo>
                  <a:lnTo>
                    <a:pt x="2083435" y="58039"/>
                  </a:lnTo>
                  <a:lnTo>
                    <a:pt x="2083435" y="62103"/>
                  </a:lnTo>
                  <a:lnTo>
                    <a:pt x="2079244" y="107442"/>
                  </a:lnTo>
                  <a:lnTo>
                    <a:pt x="2064258" y="146685"/>
                  </a:lnTo>
                  <a:lnTo>
                    <a:pt x="2034413" y="175514"/>
                  </a:lnTo>
                  <a:lnTo>
                    <a:pt x="2058416" y="205740"/>
                  </a:lnTo>
                  <a:lnTo>
                    <a:pt x="2086610" y="178816"/>
                  </a:lnTo>
                  <a:lnTo>
                    <a:pt x="2103628" y="141351"/>
                  </a:lnTo>
                  <a:lnTo>
                    <a:pt x="2107171" y="150164"/>
                  </a:lnTo>
                  <a:lnTo>
                    <a:pt x="2133752" y="186270"/>
                  </a:lnTo>
                  <a:lnTo>
                    <a:pt x="2149094" y="196469"/>
                  </a:lnTo>
                  <a:lnTo>
                    <a:pt x="2167890" y="171323"/>
                  </a:lnTo>
                  <a:lnTo>
                    <a:pt x="2167890" y="241046"/>
                  </a:lnTo>
                  <a:lnTo>
                    <a:pt x="2204974" y="241046"/>
                  </a:lnTo>
                  <a:lnTo>
                    <a:pt x="2204974" y="171323"/>
                  </a:lnTo>
                  <a:lnTo>
                    <a:pt x="2204974" y="164846"/>
                  </a:lnTo>
                  <a:lnTo>
                    <a:pt x="2204974" y="128651"/>
                  </a:lnTo>
                  <a:lnTo>
                    <a:pt x="2222119" y="128651"/>
                  </a:lnTo>
                  <a:lnTo>
                    <a:pt x="2222119" y="252222"/>
                  </a:lnTo>
                  <a:lnTo>
                    <a:pt x="2259711" y="252222"/>
                  </a:lnTo>
                  <a:lnTo>
                    <a:pt x="2259711" y="128651"/>
                  </a:lnTo>
                  <a:lnTo>
                    <a:pt x="2259711" y="97028"/>
                  </a:lnTo>
                  <a:lnTo>
                    <a:pt x="2259711" y="2286"/>
                  </a:lnTo>
                  <a:close/>
                </a:path>
                <a:path w="2493009" h="252730">
                  <a:moveTo>
                    <a:pt x="2418080" y="149352"/>
                  </a:moveTo>
                  <a:lnTo>
                    <a:pt x="2416911" y="125603"/>
                  </a:lnTo>
                  <a:lnTo>
                    <a:pt x="2416772" y="122682"/>
                  </a:lnTo>
                  <a:lnTo>
                    <a:pt x="2416683" y="120650"/>
                  </a:lnTo>
                  <a:lnTo>
                    <a:pt x="2409825" y="121539"/>
                  </a:lnTo>
                  <a:lnTo>
                    <a:pt x="2402586" y="122174"/>
                  </a:lnTo>
                  <a:lnTo>
                    <a:pt x="2395220" y="122682"/>
                  </a:lnTo>
                  <a:lnTo>
                    <a:pt x="2395220" y="50673"/>
                  </a:lnTo>
                  <a:lnTo>
                    <a:pt x="2414270" y="50673"/>
                  </a:lnTo>
                  <a:lnTo>
                    <a:pt x="2414270" y="19431"/>
                  </a:lnTo>
                  <a:lnTo>
                    <a:pt x="2357882" y="19431"/>
                  </a:lnTo>
                  <a:lnTo>
                    <a:pt x="2357882" y="50673"/>
                  </a:lnTo>
                  <a:lnTo>
                    <a:pt x="2357882" y="124841"/>
                  </a:lnTo>
                  <a:lnTo>
                    <a:pt x="2337435" y="125603"/>
                  </a:lnTo>
                  <a:lnTo>
                    <a:pt x="2337435" y="50673"/>
                  </a:lnTo>
                  <a:lnTo>
                    <a:pt x="2357882" y="50673"/>
                  </a:lnTo>
                  <a:lnTo>
                    <a:pt x="2357882" y="19431"/>
                  </a:lnTo>
                  <a:lnTo>
                    <a:pt x="2281047" y="19431"/>
                  </a:lnTo>
                  <a:lnTo>
                    <a:pt x="2281047" y="50673"/>
                  </a:lnTo>
                  <a:lnTo>
                    <a:pt x="2299589" y="50673"/>
                  </a:lnTo>
                  <a:lnTo>
                    <a:pt x="2299589" y="126111"/>
                  </a:lnTo>
                  <a:lnTo>
                    <a:pt x="2274824" y="126111"/>
                  </a:lnTo>
                  <a:lnTo>
                    <a:pt x="2278888" y="157988"/>
                  </a:lnTo>
                  <a:lnTo>
                    <a:pt x="2289022" y="158026"/>
                  </a:lnTo>
                  <a:lnTo>
                    <a:pt x="2299627" y="157911"/>
                  </a:lnTo>
                  <a:lnTo>
                    <a:pt x="2345918" y="156425"/>
                  </a:lnTo>
                  <a:lnTo>
                    <a:pt x="2394534" y="152514"/>
                  </a:lnTo>
                  <a:lnTo>
                    <a:pt x="2406383" y="151053"/>
                  </a:lnTo>
                  <a:lnTo>
                    <a:pt x="2418080" y="149352"/>
                  </a:lnTo>
                  <a:close/>
                </a:path>
                <a:path w="2493009" h="252730">
                  <a:moveTo>
                    <a:pt x="2486787" y="2286"/>
                  </a:moveTo>
                  <a:lnTo>
                    <a:pt x="2447798" y="2286"/>
                  </a:lnTo>
                  <a:lnTo>
                    <a:pt x="2447798" y="44958"/>
                  </a:lnTo>
                  <a:lnTo>
                    <a:pt x="2419731" y="44958"/>
                  </a:lnTo>
                  <a:lnTo>
                    <a:pt x="2419731" y="76327"/>
                  </a:lnTo>
                  <a:lnTo>
                    <a:pt x="2447798" y="76327"/>
                  </a:lnTo>
                  <a:lnTo>
                    <a:pt x="2447798" y="95631"/>
                  </a:lnTo>
                  <a:lnTo>
                    <a:pt x="2419731" y="95631"/>
                  </a:lnTo>
                  <a:lnTo>
                    <a:pt x="2419731" y="127508"/>
                  </a:lnTo>
                  <a:lnTo>
                    <a:pt x="2447798" y="127508"/>
                  </a:lnTo>
                  <a:lnTo>
                    <a:pt x="2447798" y="185801"/>
                  </a:lnTo>
                  <a:lnTo>
                    <a:pt x="2486787" y="185801"/>
                  </a:lnTo>
                  <a:lnTo>
                    <a:pt x="2486787" y="2286"/>
                  </a:lnTo>
                  <a:close/>
                </a:path>
                <a:path w="2493009" h="252730">
                  <a:moveTo>
                    <a:pt x="2492502" y="216916"/>
                  </a:moveTo>
                  <a:lnTo>
                    <a:pt x="2358390" y="216916"/>
                  </a:lnTo>
                  <a:lnTo>
                    <a:pt x="2358390" y="172466"/>
                  </a:lnTo>
                  <a:lnTo>
                    <a:pt x="2319020" y="172466"/>
                  </a:lnTo>
                  <a:lnTo>
                    <a:pt x="2319020" y="248158"/>
                  </a:lnTo>
                  <a:lnTo>
                    <a:pt x="2492502" y="248158"/>
                  </a:lnTo>
                  <a:lnTo>
                    <a:pt x="2492502" y="216916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438646" y="2793238"/>
            <a:ext cx="1032510" cy="223520"/>
            <a:chOff x="6438646" y="2793238"/>
            <a:chExt cx="1032510" cy="22352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646" y="2846070"/>
              <a:ext cx="132079" cy="1322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8572" y="2793238"/>
              <a:ext cx="862965" cy="223520"/>
            </a:xfrm>
            <a:custGeom>
              <a:avLst/>
              <a:gdLst/>
              <a:ahLst/>
              <a:cxnLst/>
              <a:rect l="l" t="t" r="r" b="b"/>
              <a:pathLst>
                <a:path w="862965" h="223519">
                  <a:moveTo>
                    <a:pt x="112902" y="149606"/>
                  </a:moveTo>
                  <a:lnTo>
                    <a:pt x="89788" y="149606"/>
                  </a:lnTo>
                  <a:lnTo>
                    <a:pt x="89788" y="222758"/>
                  </a:lnTo>
                  <a:lnTo>
                    <a:pt x="112902" y="222758"/>
                  </a:lnTo>
                  <a:lnTo>
                    <a:pt x="112902" y="149606"/>
                  </a:lnTo>
                  <a:close/>
                </a:path>
                <a:path w="862965" h="223519">
                  <a:moveTo>
                    <a:pt x="203834" y="130937"/>
                  </a:moveTo>
                  <a:lnTo>
                    <a:pt x="0" y="130937"/>
                  </a:lnTo>
                  <a:lnTo>
                    <a:pt x="0" y="149606"/>
                  </a:lnTo>
                  <a:lnTo>
                    <a:pt x="203834" y="149606"/>
                  </a:lnTo>
                  <a:lnTo>
                    <a:pt x="203834" y="130937"/>
                  </a:lnTo>
                  <a:close/>
                </a:path>
                <a:path w="862965" h="223519">
                  <a:moveTo>
                    <a:pt x="624585" y="125729"/>
                  </a:moveTo>
                  <a:lnTo>
                    <a:pt x="478917" y="125729"/>
                  </a:lnTo>
                  <a:lnTo>
                    <a:pt x="478917" y="144145"/>
                  </a:lnTo>
                  <a:lnTo>
                    <a:pt x="601218" y="144145"/>
                  </a:lnTo>
                  <a:lnTo>
                    <a:pt x="601218" y="162813"/>
                  </a:lnTo>
                  <a:lnTo>
                    <a:pt x="479425" y="162813"/>
                  </a:lnTo>
                  <a:lnTo>
                    <a:pt x="479425" y="219963"/>
                  </a:lnTo>
                  <a:lnTo>
                    <a:pt x="632586" y="219963"/>
                  </a:lnTo>
                  <a:lnTo>
                    <a:pt x="632586" y="201040"/>
                  </a:lnTo>
                  <a:lnTo>
                    <a:pt x="503047" y="201040"/>
                  </a:lnTo>
                  <a:lnTo>
                    <a:pt x="503047" y="180466"/>
                  </a:lnTo>
                  <a:lnTo>
                    <a:pt x="624585" y="180466"/>
                  </a:lnTo>
                  <a:lnTo>
                    <a:pt x="624585" y="125729"/>
                  </a:lnTo>
                  <a:close/>
                </a:path>
                <a:path w="862965" h="223519">
                  <a:moveTo>
                    <a:pt x="624585" y="89281"/>
                  </a:moveTo>
                  <a:lnTo>
                    <a:pt x="601218" y="89281"/>
                  </a:lnTo>
                  <a:lnTo>
                    <a:pt x="601218" y="115824"/>
                  </a:lnTo>
                  <a:lnTo>
                    <a:pt x="624585" y="115824"/>
                  </a:lnTo>
                  <a:lnTo>
                    <a:pt x="624585" y="89281"/>
                  </a:lnTo>
                  <a:close/>
                </a:path>
                <a:path w="862965" h="223519">
                  <a:moveTo>
                    <a:pt x="473455" y="10160"/>
                  </a:moveTo>
                  <a:lnTo>
                    <a:pt x="449833" y="10160"/>
                  </a:lnTo>
                  <a:lnTo>
                    <a:pt x="449833" y="107569"/>
                  </a:lnTo>
                  <a:lnTo>
                    <a:pt x="552450" y="107569"/>
                  </a:lnTo>
                  <a:lnTo>
                    <a:pt x="552450" y="89281"/>
                  </a:lnTo>
                  <a:lnTo>
                    <a:pt x="624585" y="89281"/>
                  </a:lnTo>
                  <a:lnTo>
                    <a:pt x="624585" y="88773"/>
                  </a:lnTo>
                  <a:lnTo>
                    <a:pt x="473455" y="88773"/>
                  </a:lnTo>
                  <a:lnTo>
                    <a:pt x="473455" y="58420"/>
                  </a:lnTo>
                  <a:lnTo>
                    <a:pt x="552450" y="58420"/>
                  </a:lnTo>
                  <a:lnTo>
                    <a:pt x="552450" y="48767"/>
                  </a:lnTo>
                  <a:lnTo>
                    <a:pt x="624585" y="48767"/>
                  </a:lnTo>
                  <a:lnTo>
                    <a:pt x="624585" y="40259"/>
                  </a:lnTo>
                  <a:lnTo>
                    <a:pt x="473455" y="40259"/>
                  </a:lnTo>
                  <a:lnTo>
                    <a:pt x="473455" y="10160"/>
                  </a:lnTo>
                  <a:close/>
                </a:path>
                <a:path w="862965" h="223519">
                  <a:moveTo>
                    <a:pt x="552450" y="58420"/>
                  </a:moveTo>
                  <a:lnTo>
                    <a:pt x="529208" y="58420"/>
                  </a:lnTo>
                  <a:lnTo>
                    <a:pt x="529208" y="88773"/>
                  </a:lnTo>
                  <a:lnTo>
                    <a:pt x="624585" y="88773"/>
                  </a:lnTo>
                  <a:lnTo>
                    <a:pt x="624585" y="71120"/>
                  </a:lnTo>
                  <a:lnTo>
                    <a:pt x="552450" y="71120"/>
                  </a:lnTo>
                  <a:lnTo>
                    <a:pt x="552450" y="58420"/>
                  </a:lnTo>
                  <a:close/>
                </a:path>
                <a:path w="862965" h="223519">
                  <a:moveTo>
                    <a:pt x="624585" y="48767"/>
                  </a:moveTo>
                  <a:lnTo>
                    <a:pt x="601218" y="48767"/>
                  </a:lnTo>
                  <a:lnTo>
                    <a:pt x="601218" y="71120"/>
                  </a:lnTo>
                  <a:lnTo>
                    <a:pt x="624585" y="71120"/>
                  </a:lnTo>
                  <a:lnTo>
                    <a:pt x="624585" y="48767"/>
                  </a:lnTo>
                  <a:close/>
                </a:path>
                <a:path w="862965" h="223519">
                  <a:moveTo>
                    <a:pt x="552450" y="10160"/>
                  </a:moveTo>
                  <a:lnTo>
                    <a:pt x="529208" y="10160"/>
                  </a:lnTo>
                  <a:lnTo>
                    <a:pt x="529208" y="40259"/>
                  </a:lnTo>
                  <a:lnTo>
                    <a:pt x="624585" y="40259"/>
                  </a:lnTo>
                  <a:lnTo>
                    <a:pt x="624585" y="30607"/>
                  </a:lnTo>
                  <a:lnTo>
                    <a:pt x="552450" y="30607"/>
                  </a:lnTo>
                  <a:lnTo>
                    <a:pt x="552450" y="10160"/>
                  </a:lnTo>
                  <a:close/>
                </a:path>
                <a:path w="862965" h="223519">
                  <a:moveTo>
                    <a:pt x="624585" y="0"/>
                  </a:moveTo>
                  <a:lnTo>
                    <a:pt x="601218" y="0"/>
                  </a:lnTo>
                  <a:lnTo>
                    <a:pt x="601218" y="30607"/>
                  </a:lnTo>
                  <a:lnTo>
                    <a:pt x="624585" y="30607"/>
                  </a:lnTo>
                  <a:lnTo>
                    <a:pt x="624585" y="0"/>
                  </a:lnTo>
                  <a:close/>
                </a:path>
                <a:path w="862965" h="223519">
                  <a:moveTo>
                    <a:pt x="48768" y="9016"/>
                  </a:moveTo>
                  <a:lnTo>
                    <a:pt x="25400" y="9016"/>
                  </a:lnTo>
                  <a:lnTo>
                    <a:pt x="25400" y="105663"/>
                  </a:lnTo>
                  <a:lnTo>
                    <a:pt x="178180" y="105663"/>
                  </a:lnTo>
                  <a:lnTo>
                    <a:pt x="178180" y="86740"/>
                  </a:lnTo>
                  <a:lnTo>
                    <a:pt x="48768" y="86740"/>
                  </a:lnTo>
                  <a:lnTo>
                    <a:pt x="48768" y="56896"/>
                  </a:lnTo>
                  <a:lnTo>
                    <a:pt x="178180" y="56896"/>
                  </a:lnTo>
                  <a:lnTo>
                    <a:pt x="178180" y="37973"/>
                  </a:lnTo>
                  <a:lnTo>
                    <a:pt x="48768" y="37973"/>
                  </a:lnTo>
                  <a:lnTo>
                    <a:pt x="48768" y="9016"/>
                  </a:lnTo>
                  <a:close/>
                </a:path>
                <a:path w="862965" h="223519">
                  <a:moveTo>
                    <a:pt x="178180" y="56896"/>
                  </a:moveTo>
                  <a:lnTo>
                    <a:pt x="154558" y="56896"/>
                  </a:lnTo>
                  <a:lnTo>
                    <a:pt x="154558" y="86740"/>
                  </a:lnTo>
                  <a:lnTo>
                    <a:pt x="178180" y="86740"/>
                  </a:lnTo>
                  <a:lnTo>
                    <a:pt x="178180" y="56896"/>
                  </a:lnTo>
                  <a:close/>
                </a:path>
                <a:path w="862965" h="223519">
                  <a:moveTo>
                    <a:pt x="178180" y="9016"/>
                  </a:moveTo>
                  <a:lnTo>
                    <a:pt x="154558" y="9016"/>
                  </a:lnTo>
                  <a:lnTo>
                    <a:pt x="154558" y="37973"/>
                  </a:lnTo>
                  <a:lnTo>
                    <a:pt x="178180" y="37973"/>
                  </a:lnTo>
                  <a:lnTo>
                    <a:pt x="178180" y="9016"/>
                  </a:lnTo>
                  <a:close/>
                </a:path>
                <a:path w="862965" h="223519">
                  <a:moveTo>
                    <a:pt x="862456" y="176275"/>
                  </a:moveTo>
                  <a:lnTo>
                    <a:pt x="658622" y="176275"/>
                  </a:lnTo>
                  <a:lnTo>
                    <a:pt x="658622" y="196087"/>
                  </a:lnTo>
                  <a:lnTo>
                    <a:pt x="862456" y="196087"/>
                  </a:lnTo>
                  <a:lnTo>
                    <a:pt x="862456" y="176275"/>
                  </a:lnTo>
                  <a:close/>
                </a:path>
                <a:path w="862965" h="223519">
                  <a:moveTo>
                    <a:pt x="771778" y="137160"/>
                  </a:moveTo>
                  <a:lnTo>
                    <a:pt x="748410" y="137160"/>
                  </a:lnTo>
                  <a:lnTo>
                    <a:pt x="748410" y="176275"/>
                  </a:lnTo>
                  <a:lnTo>
                    <a:pt x="771778" y="176275"/>
                  </a:lnTo>
                  <a:lnTo>
                    <a:pt x="771778" y="137160"/>
                  </a:lnTo>
                  <a:close/>
                </a:path>
                <a:path w="862965" h="223519">
                  <a:moveTo>
                    <a:pt x="837564" y="15621"/>
                  </a:moveTo>
                  <a:lnTo>
                    <a:pt x="683005" y="15621"/>
                  </a:lnTo>
                  <a:lnTo>
                    <a:pt x="683005" y="35051"/>
                  </a:lnTo>
                  <a:lnTo>
                    <a:pt x="814197" y="35051"/>
                  </a:lnTo>
                  <a:lnTo>
                    <a:pt x="814197" y="66421"/>
                  </a:lnTo>
                  <a:lnTo>
                    <a:pt x="683513" y="66421"/>
                  </a:lnTo>
                  <a:lnTo>
                    <a:pt x="683513" y="137160"/>
                  </a:lnTo>
                  <a:lnTo>
                    <a:pt x="842772" y="137160"/>
                  </a:lnTo>
                  <a:lnTo>
                    <a:pt x="842772" y="117856"/>
                  </a:lnTo>
                  <a:lnTo>
                    <a:pt x="706881" y="117856"/>
                  </a:lnTo>
                  <a:lnTo>
                    <a:pt x="706881" y="85216"/>
                  </a:lnTo>
                  <a:lnTo>
                    <a:pt x="837564" y="85216"/>
                  </a:lnTo>
                  <a:lnTo>
                    <a:pt x="837564" y="15621"/>
                  </a:lnTo>
                  <a:close/>
                </a:path>
                <a:path w="862965" h="223519">
                  <a:moveTo>
                    <a:pt x="405637" y="0"/>
                  </a:moveTo>
                  <a:lnTo>
                    <a:pt x="382016" y="0"/>
                  </a:lnTo>
                  <a:lnTo>
                    <a:pt x="382016" y="88264"/>
                  </a:lnTo>
                  <a:lnTo>
                    <a:pt x="336042" y="88264"/>
                  </a:lnTo>
                  <a:lnTo>
                    <a:pt x="336042" y="107314"/>
                  </a:lnTo>
                  <a:lnTo>
                    <a:pt x="382016" y="107314"/>
                  </a:lnTo>
                  <a:lnTo>
                    <a:pt x="382016" y="223138"/>
                  </a:lnTo>
                  <a:lnTo>
                    <a:pt x="405637" y="223138"/>
                  </a:lnTo>
                  <a:lnTo>
                    <a:pt x="405637" y="0"/>
                  </a:lnTo>
                  <a:close/>
                </a:path>
                <a:path w="862965" h="223519">
                  <a:moveTo>
                    <a:pt x="298703" y="56896"/>
                  </a:moveTo>
                  <a:lnTo>
                    <a:pt x="275335" y="56896"/>
                  </a:lnTo>
                  <a:lnTo>
                    <a:pt x="275335" y="71627"/>
                  </a:lnTo>
                  <a:lnTo>
                    <a:pt x="274907" y="80839"/>
                  </a:lnTo>
                  <a:lnTo>
                    <a:pt x="260207" y="124729"/>
                  </a:lnTo>
                  <a:lnTo>
                    <a:pt x="227921" y="157434"/>
                  </a:lnTo>
                  <a:lnTo>
                    <a:pt x="219709" y="161798"/>
                  </a:lnTo>
                  <a:lnTo>
                    <a:pt x="232663" y="179959"/>
                  </a:lnTo>
                  <a:lnTo>
                    <a:pt x="266064" y="153542"/>
                  </a:lnTo>
                  <a:lnTo>
                    <a:pt x="287527" y="113537"/>
                  </a:lnTo>
                  <a:lnTo>
                    <a:pt x="309326" y="113537"/>
                  </a:lnTo>
                  <a:lnTo>
                    <a:pt x="298703" y="71627"/>
                  </a:lnTo>
                  <a:lnTo>
                    <a:pt x="298703" y="56896"/>
                  </a:lnTo>
                  <a:close/>
                </a:path>
                <a:path w="862965" h="223519">
                  <a:moveTo>
                    <a:pt x="309326" y="113537"/>
                  </a:moveTo>
                  <a:lnTo>
                    <a:pt x="287527" y="113537"/>
                  </a:lnTo>
                  <a:lnTo>
                    <a:pt x="291722" y="123896"/>
                  </a:lnTo>
                  <a:lnTo>
                    <a:pt x="316497" y="158898"/>
                  </a:lnTo>
                  <a:lnTo>
                    <a:pt x="342519" y="176275"/>
                  </a:lnTo>
                  <a:lnTo>
                    <a:pt x="355726" y="158114"/>
                  </a:lnTo>
                  <a:lnTo>
                    <a:pt x="347345" y="153852"/>
                  </a:lnTo>
                  <a:lnTo>
                    <a:pt x="339534" y="148875"/>
                  </a:lnTo>
                  <a:lnTo>
                    <a:pt x="309804" y="114561"/>
                  </a:lnTo>
                  <a:lnTo>
                    <a:pt x="309326" y="113537"/>
                  </a:lnTo>
                  <a:close/>
                </a:path>
                <a:path w="862965" h="223519">
                  <a:moveTo>
                    <a:pt x="347472" y="37973"/>
                  </a:moveTo>
                  <a:lnTo>
                    <a:pt x="225932" y="37973"/>
                  </a:lnTo>
                  <a:lnTo>
                    <a:pt x="225932" y="56896"/>
                  </a:lnTo>
                  <a:lnTo>
                    <a:pt x="347472" y="56896"/>
                  </a:lnTo>
                  <a:lnTo>
                    <a:pt x="347472" y="37973"/>
                  </a:lnTo>
                  <a:close/>
                </a:path>
                <a:path w="862965" h="223519">
                  <a:moveTo>
                    <a:pt x="299211" y="4445"/>
                  </a:moveTo>
                  <a:lnTo>
                    <a:pt x="275589" y="4445"/>
                  </a:lnTo>
                  <a:lnTo>
                    <a:pt x="275589" y="37973"/>
                  </a:lnTo>
                  <a:lnTo>
                    <a:pt x="299211" y="37973"/>
                  </a:lnTo>
                  <a:lnTo>
                    <a:pt x="299211" y="444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541894" y="2793238"/>
            <a:ext cx="852805" cy="222885"/>
          </a:xfrm>
          <a:custGeom>
            <a:avLst/>
            <a:gdLst/>
            <a:ahLst/>
            <a:cxnLst/>
            <a:rect l="l" t="t" r="r" b="b"/>
            <a:pathLst>
              <a:path w="852804" h="222885">
                <a:moveTo>
                  <a:pt x="722376" y="155066"/>
                </a:moveTo>
                <a:lnTo>
                  <a:pt x="698880" y="155066"/>
                </a:lnTo>
                <a:lnTo>
                  <a:pt x="698880" y="217932"/>
                </a:lnTo>
                <a:lnTo>
                  <a:pt x="852677" y="217932"/>
                </a:lnTo>
                <a:lnTo>
                  <a:pt x="852677" y="198882"/>
                </a:lnTo>
                <a:lnTo>
                  <a:pt x="722376" y="198882"/>
                </a:lnTo>
                <a:lnTo>
                  <a:pt x="722376" y="155066"/>
                </a:lnTo>
                <a:close/>
              </a:path>
              <a:path w="852804" h="222885">
                <a:moveTo>
                  <a:pt x="845693" y="0"/>
                </a:moveTo>
                <a:lnTo>
                  <a:pt x="822071" y="0"/>
                </a:lnTo>
                <a:lnTo>
                  <a:pt x="822071" y="167004"/>
                </a:lnTo>
                <a:lnTo>
                  <a:pt x="845693" y="167004"/>
                </a:lnTo>
                <a:lnTo>
                  <a:pt x="845693" y="0"/>
                </a:lnTo>
                <a:close/>
              </a:path>
              <a:path w="852804" h="222885">
                <a:moveTo>
                  <a:pt x="747268" y="90424"/>
                </a:moveTo>
                <a:lnTo>
                  <a:pt x="723900" y="90424"/>
                </a:lnTo>
                <a:lnTo>
                  <a:pt x="723900" y="119507"/>
                </a:lnTo>
                <a:lnTo>
                  <a:pt x="699879" y="120149"/>
                </a:lnTo>
                <a:lnTo>
                  <a:pt x="662051" y="120523"/>
                </a:lnTo>
                <a:lnTo>
                  <a:pt x="665226" y="139446"/>
                </a:lnTo>
                <a:lnTo>
                  <a:pt x="698283" y="139178"/>
                </a:lnTo>
                <a:lnTo>
                  <a:pt x="758189" y="136651"/>
                </a:lnTo>
                <a:lnTo>
                  <a:pt x="806703" y="131699"/>
                </a:lnTo>
                <a:lnTo>
                  <a:pt x="805367" y="118617"/>
                </a:lnTo>
                <a:lnTo>
                  <a:pt x="747268" y="118617"/>
                </a:lnTo>
                <a:lnTo>
                  <a:pt x="747268" y="90424"/>
                </a:lnTo>
                <a:close/>
              </a:path>
              <a:path w="852804" h="222885">
                <a:moveTo>
                  <a:pt x="804926" y="114300"/>
                </a:moveTo>
                <a:lnTo>
                  <a:pt x="791019" y="115712"/>
                </a:lnTo>
                <a:lnTo>
                  <a:pt x="783923" y="116318"/>
                </a:lnTo>
                <a:lnTo>
                  <a:pt x="769395" y="117367"/>
                </a:lnTo>
                <a:lnTo>
                  <a:pt x="747268" y="118617"/>
                </a:lnTo>
                <a:lnTo>
                  <a:pt x="805367" y="118617"/>
                </a:lnTo>
                <a:lnTo>
                  <a:pt x="804926" y="114300"/>
                </a:lnTo>
                <a:close/>
              </a:path>
              <a:path w="852804" h="222885">
                <a:moveTo>
                  <a:pt x="788797" y="14224"/>
                </a:moveTo>
                <a:lnTo>
                  <a:pt x="681862" y="14224"/>
                </a:lnTo>
                <a:lnTo>
                  <a:pt x="681862" y="90424"/>
                </a:lnTo>
                <a:lnTo>
                  <a:pt x="790828" y="90424"/>
                </a:lnTo>
                <a:lnTo>
                  <a:pt x="790828" y="71374"/>
                </a:lnTo>
                <a:lnTo>
                  <a:pt x="705484" y="71374"/>
                </a:lnTo>
                <a:lnTo>
                  <a:pt x="705484" y="33274"/>
                </a:lnTo>
                <a:lnTo>
                  <a:pt x="788797" y="33274"/>
                </a:lnTo>
                <a:lnTo>
                  <a:pt x="788797" y="14224"/>
                </a:lnTo>
                <a:close/>
              </a:path>
              <a:path w="852804" h="222885">
                <a:moveTo>
                  <a:pt x="286511" y="151891"/>
                </a:moveTo>
                <a:lnTo>
                  <a:pt x="262635" y="151891"/>
                </a:lnTo>
                <a:lnTo>
                  <a:pt x="262635" y="217932"/>
                </a:lnTo>
                <a:lnTo>
                  <a:pt x="413511" y="217932"/>
                </a:lnTo>
                <a:lnTo>
                  <a:pt x="413511" y="198882"/>
                </a:lnTo>
                <a:lnTo>
                  <a:pt x="286511" y="198882"/>
                </a:lnTo>
                <a:lnTo>
                  <a:pt x="286511" y="151891"/>
                </a:lnTo>
                <a:close/>
              </a:path>
              <a:path w="852804" h="222885">
                <a:moveTo>
                  <a:pt x="407797" y="0"/>
                </a:moveTo>
                <a:lnTo>
                  <a:pt x="384175" y="0"/>
                </a:lnTo>
                <a:lnTo>
                  <a:pt x="384175" y="41275"/>
                </a:lnTo>
                <a:lnTo>
                  <a:pt x="349376" y="41275"/>
                </a:lnTo>
                <a:lnTo>
                  <a:pt x="349376" y="60706"/>
                </a:lnTo>
                <a:lnTo>
                  <a:pt x="384175" y="60706"/>
                </a:lnTo>
                <a:lnTo>
                  <a:pt x="384175" y="84074"/>
                </a:lnTo>
                <a:lnTo>
                  <a:pt x="349376" y="84074"/>
                </a:lnTo>
                <a:lnTo>
                  <a:pt x="349376" y="103886"/>
                </a:lnTo>
                <a:lnTo>
                  <a:pt x="384175" y="103886"/>
                </a:lnTo>
                <a:lnTo>
                  <a:pt x="384175" y="165226"/>
                </a:lnTo>
                <a:lnTo>
                  <a:pt x="407797" y="165226"/>
                </a:lnTo>
                <a:lnTo>
                  <a:pt x="407797" y="0"/>
                </a:lnTo>
                <a:close/>
              </a:path>
              <a:path w="852804" h="222885">
                <a:moveTo>
                  <a:pt x="272287" y="36575"/>
                </a:moveTo>
                <a:lnTo>
                  <a:pt x="249427" y="36575"/>
                </a:lnTo>
                <a:lnTo>
                  <a:pt x="249427" y="113537"/>
                </a:lnTo>
                <a:lnTo>
                  <a:pt x="222376" y="113791"/>
                </a:lnTo>
                <a:lnTo>
                  <a:pt x="225425" y="133731"/>
                </a:lnTo>
                <a:lnTo>
                  <a:pt x="244379" y="133556"/>
                </a:lnTo>
                <a:lnTo>
                  <a:pt x="275959" y="132758"/>
                </a:lnTo>
                <a:lnTo>
                  <a:pt x="320835" y="130055"/>
                </a:lnTo>
                <a:lnTo>
                  <a:pt x="353822" y="125984"/>
                </a:lnTo>
                <a:lnTo>
                  <a:pt x="353080" y="113284"/>
                </a:lnTo>
                <a:lnTo>
                  <a:pt x="272287" y="113284"/>
                </a:lnTo>
                <a:lnTo>
                  <a:pt x="272287" y="36575"/>
                </a:lnTo>
                <a:close/>
              </a:path>
              <a:path w="852804" h="222885">
                <a:moveTo>
                  <a:pt x="325500" y="36575"/>
                </a:moveTo>
                <a:lnTo>
                  <a:pt x="302895" y="36575"/>
                </a:lnTo>
                <a:lnTo>
                  <a:pt x="302895" y="112395"/>
                </a:lnTo>
                <a:lnTo>
                  <a:pt x="297814" y="112649"/>
                </a:lnTo>
                <a:lnTo>
                  <a:pt x="282448" y="113029"/>
                </a:lnTo>
                <a:lnTo>
                  <a:pt x="277368" y="113284"/>
                </a:lnTo>
                <a:lnTo>
                  <a:pt x="353080" y="113284"/>
                </a:lnTo>
                <a:lnTo>
                  <a:pt x="352954" y="111125"/>
                </a:lnTo>
                <a:lnTo>
                  <a:pt x="325500" y="111125"/>
                </a:lnTo>
                <a:lnTo>
                  <a:pt x="325500" y="36575"/>
                </a:lnTo>
                <a:close/>
              </a:path>
              <a:path w="852804" h="222885">
                <a:moveTo>
                  <a:pt x="352805" y="108585"/>
                </a:moveTo>
                <a:lnTo>
                  <a:pt x="344043" y="109600"/>
                </a:lnTo>
                <a:lnTo>
                  <a:pt x="325500" y="111125"/>
                </a:lnTo>
                <a:lnTo>
                  <a:pt x="352954" y="111125"/>
                </a:lnTo>
                <a:lnTo>
                  <a:pt x="352805" y="108585"/>
                </a:lnTo>
                <a:close/>
              </a:path>
              <a:path w="852804" h="222885">
                <a:moveTo>
                  <a:pt x="346963" y="17399"/>
                </a:moveTo>
                <a:lnTo>
                  <a:pt x="228600" y="17399"/>
                </a:lnTo>
                <a:lnTo>
                  <a:pt x="228600" y="36575"/>
                </a:lnTo>
                <a:lnTo>
                  <a:pt x="346963" y="36575"/>
                </a:lnTo>
                <a:lnTo>
                  <a:pt x="346963" y="17399"/>
                </a:lnTo>
                <a:close/>
              </a:path>
              <a:path w="852804" h="222885">
                <a:moveTo>
                  <a:pt x="509904" y="56641"/>
                </a:moveTo>
                <a:lnTo>
                  <a:pt x="467740" y="70231"/>
                </a:lnTo>
                <a:lnTo>
                  <a:pt x="463423" y="76453"/>
                </a:lnTo>
                <a:lnTo>
                  <a:pt x="458977" y="82676"/>
                </a:lnTo>
                <a:lnTo>
                  <a:pt x="456691" y="90042"/>
                </a:lnTo>
                <a:lnTo>
                  <a:pt x="456691" y="98425"/>
                </a:lnTo>
                <a:lnTo>
                  <a:pt x="480917" y="134016"/>
                </a:lnTo>
                <a:lnTo>
                  <a:pt x="497966" y="138684"/>
                </a:lnTo>
                <a:lnTo>
                  <a:pt x="497966" y="161289"/>
                </a:lnTo>
                <a:lnTo>
                  <a:pt x="490035" y="161549"/>
                </a:lnTo>
                <a:lnTo>
                  <a:pt x="474553" y="161879"/>
                </a:lnTo>
                <a:lnTo>
                  <a:pt x="438911" y="162051"/>
                </a:lnTo>
                <a:lnTo>
                  <a:pt x="442595" y="181737"/>
                </a:lnTo>
                <a:lnTo>
                  <a:pt x="484885" y="181356"/>
                </a:lnTo>
                <a:lnTo>
                  <a:pt x="532383" y="178942"/>
                </a:lnTo>
                <a:lnTo>
                  <a:pt x="581278" y="172720"/>
                </a:lnTo>
                <a:lnTo>
                  <a:pt x="580188" y="160274"/>
                </a:lnTo>
                <a:lnTo>
                  <a:pt x="521588" y="160274"/>
                </a:lnTo>
                <a:lnTo>
                  <a:pt x="521588" y="138937"/>
                </a:lnTo>
                <a:lnTo>
                  <a:pt x="555587" y="121285"/>
                </a:lnTo>
                <a:lnTo>
                  <a:pt x="500506" y="121285"/>
                </a:lnTo>
                <a:lnTo>
                  <a:pt x="493013" y="119125"/>
                </a:lnTo>
                <a:lnTo>
                  <a:pt x="487425" y="115188"/>
                </a:lnTo>
                <a:lnTo>
                  <a:pt x="481837" y="111125"/>
                </a:lnTo>
                <a:lnTo>
                  <a:pt x="479044" y="105537"/>
                </a:lnTo>
                <a:lnTo>
                  <a:pt x="478916" y="98425"/>
                </a:lnTo>
                <a:lnTo>
                  <a:pt x="479044" y="91312"/>
                </a:lnTo>
                <a:lnTo>
                  <a:pt x="481837" y="85598"/>
                </a:lnTo>
                <a:lnTo>
                  <a:pt x="493013" y="77215"/>
                </a:lnTo>
                <a:lnTo>
                  <a:pt x="500506" y="75184"/>
                </a:lnTo>
                <a:lnTo>
                  <a:pt x="509904" y="75057"/>
                </a:lnTo>
                <a:lnTo>
                  <a:pt x="555614" y="75057"/>
                </a:lnTo>
                <a:lnTo>
                  <a:pt x="552069" y="70231"/>
                </a:lnTo>
                <a:lnTo>
                  <a:pt x="517646" y="57028"/>
                </a:lnTo>
                <a:lnTo>
                  <a:pt x="509904" y="56641"/>
                </a:lnTo>
                <a:close/>
              </a:path>
              <a:path w="852804" h="222885">
                <a:moveTo>
                  <a:pt x="579754" y="155321"/>
                </a:moveTo>
                <a:lnTo>
                  <a:pt x="536432" y="159575"/>
                </a:lnTo>
                <a:lnTo>
                  <a:pt x="521588" y="160274"/>
                </a:lnTo>
                <a:lnTo>
                  <a:pt x="580188" y="160274"/>
                </a:lnTo>
                <a:lnTo>
                  <a:pt x="579754" y="155321"/>
                </a:lnTo>
                <a:close/>
              </a:path>
              <a:path w="852804" h="222885">
                <a:moveTo>
                  <a:pt x="555614" y="75057"/>
                </a:moveTo>
                <a:lnTo>
                  <a:pt x="509904" y="75057"/>
                </a:lnTo>
                <a:lnTo>
                  <a:pt x="519429" y="75184"/>
                </a:lnTo>
                <a:lnTo>
                  <a:pt x="526923" y="77215"/>
                </a:lnTo>
                <a:lnTo>
                  <a:pt x="532510" y="81407"/>
                </a:lnTo>
                <a:lnTo>
                  <a:pt x="537972" y="85598"/>
                </a:lnTo>
                <a:lnTo>
                  <a:pt x="540893" y="91312"/>
                </a:lnTo>
                <a:lnTo>
                  <a:pt x="540893" y="105537"/>
                </a:lnTo>
                <a:lnTo>
                  <a:pt x="537972" y="111125"/>
                </a:lnTo>
                <a:lnTo>
                  <a:pt x="532510" y="115188"/>
                </a:lnTo>
                <a:lnTo>
                  <a:pt x="526923" y="119125"/>
                </a:lnTo>
                <a:lnTo>
                  <a:pt x="519429" y="121285"/>
                </a:lnTo>
                <a:lnTo>
                  <a:pt x="555587" y="121285"/>
                </a:lnTo>
                <a:lnTo>
                  <a:pt x="556923" y="119731"/>
                </a:lnTo>
                <a:lnTo>
                  <a:pt x="560503" y="113363"/>
                </a:lnTo>
                <a:lnTo>
                  <a:pt x="562746" y="106259"/>
                </a:lnTo>
                <a:lnTo>
                  <a:pt x="563626" y="98425"/>
                </a:lnTo>
                <a:lnTo>
                  <a:pt x="563499" y="90042"/>
                </a:lnTo>
                <a:lnTo>
                  <a:pt x="561085" y="82676"/>
                </a:lnTo>
                <a:lnTo>
                  <a:pt x="556640" y="76453"/>
                </a:lnTo>
                <a:lnTo>
                  <a:pt x="555614" y="75057"/>
                </a:lnTo>
                <a:close/>
              </a:path>
              <a:path w="852804" h="222885">
                <a:moveTo>
                  <a:pt x="51180" y="42290"/>
                </a:moveTo>
                <a:lnTo>
                  <a:pt x="28321" y="42290"/>
                </a:lnTo>
                <a:lnTo>
                  <a:pt x="28321" y="148844"/>
                </a:lnTo>
                <a:lnTo>
                  <a:pt x="0" y="149098"/>
                </a:lnTo>
                <a:lnTo>
                  <a:pt x="2666" y="168783"/>
                </a:lnTo>
                <a:lnTo>
                  <a:pt x="34135" y="168407"/>
                </a:lnTo>
                <a:lnTo>
                  <a:pt x="57084" y="167770"/>
                </a:lnTo>
                <a:lnTo>
                  <a:pt x="105106" y="164663"/>
                </a:lnTo>
                <a:lnTo>
                  <a:pt x="140843" y="160020"/>
                </a:lnTo>
                <a:lnTo>
                  <a:pt x="139977" y="148336"/>
                </a:lnTo>
                <a:lnTo>
                  <a:pt x="51180" y="148336"/>
                </a:lnTo>
                <a:lnTo>
                  <a:pt x="51180" y="42290"/>
                </a:lnTo>
                <a:close/>
              </a:path>
              <a:path w="852804" h="222885">
                <a:moveTo>
                  <a:pt x="107314" y="42290"/>
                </a:moveTo>
                <a:lnTo>
                  <a:pt x="84454" y="42290"/>
                </a:lnTo>
                <a:lnTo>
                  <a:pt x="84454" y="147447"/>
                </a:lnTo>
                <a:lnTo>
                  <a:pt x="78866" y="147700"/>
                </a:lnTo>
                <a:lnTo>
                  <a:pt x="73278" y="147827"/>
                </a:lnTo>
                <a:lnTo>
                  <a:pt x="67690" y="148082"/>
                </a:lnTo>
                <a:lnTo>
                  <a:pt x="56641" y="148336"/>
                </a:lnTo>
                <a:lnTo>
                  <a:pt x="139977" y="148336"/>
                </a:lnTo>
                <a:lnTo>
                  <a:pt x="139798" y="145923"/>
                </a:lnTo>
                <a:lnTo>
                  <a:pt x="107314" y="145923"/>
                </a:lnTo>
                <a:lnTo>
                  <a:pt x="107314" y="42290"/>
                </a:lnTo>
                <a:close/>
              </a:path>
              <a:path w="852804" h="222885">
                <a:moveTo>
                  <a:pt x="139573" y="142875"/>
                </a:moveTo>
                <a:lnTo>
                  <a:pt x="129158" y="144145"/>
                </a:lnTo>
                <a:lnTo>
                  <a:pt x="118363" y="145161"/>
                </a:lnTo>
                <a:lnTo>
                  <a:pt x="107314" y="145923"/>
                </a:lnTo>
                <a:lnTo>
                  <a:pt x="139798" y="145923"/>
                </a:lnTo>
                <a:lnTo>
                  <a:pt x="139573" y="142875"/>
                </a:lnTo>
                <a:close/>
              </a:path>
              <a:path w="852804" h="222885">
                <a:moveTo>
                  <a:pt x="130175" y="22860"/>
                </a:moveTo>
                <a:lnTo>
                  <a:pt x="5460" y="22860"/>
                </a:lnTo>
                <a:lnTo>
                  <a:pt x="5460" y="42290"/>
                </a:lnTo>
                <a:lnTo>
                  <a:pt x="130175" y="42290"/>
                </a:lnTo>
                <a:lnTo>
                  <a:pt x="130175" y="22860"/>
                </a:lnTo>
                <a:close/>
              </a:path>
              <a:path w="852804" h="222885">
                <a:moveTo>
                  <a:pt x="576579" y="26288"/>
                </a:moveTo>
                <a:lnTo>
                  <a:pt x="443102" y="26288"/>
                </a:lnTo>
                <a:lnTo>
                  <a:pt x="443102" y="45212"/>
                </a:lnTo>
                <a:lnTo>
                  <a:pt x="576579" y="45212"/>
                </a:lnTo>
                <a:lnTo>
                  <a:pt x="576579" y="26288"/>
                </a:lnTo>
                <a:close/>
              </a:path>
              <a:path w="852804" h="222885">
                <a:moveTo>
                  <a:pt x="521588" y="508"/>
                </a:moveTo>
                <a:lnTo>
                  <a:pt x="497966" y="508"/>
                </a:lnTo>
                <a:lnTo>
                  <a:pt x="497966" y="26288"/>
                </a:lnTo>
                <a:lnTo>
                  <a:pt x="521588" y="26288"/>
                </a:lnTo>
                <a:lnTo>
                  <a:pt x="521588" y="508"/>
                </a:lnTo>
                <a:close/>
              </a:path>
              <a:path w="852804" h="222885">
                <a:moveTo>
                  <a:pt x="616076" y="0"/>
                </a:moveTo>
                <a:lnTo>
                  <a:pt x="592454" y="0"/>
                </a:lnTo>
                <a:lnTo>
                  <a:pt x="592454" y="222758"/>
                </a:lnTo>
                <a:lnTo>
                  <a:pt x="616076" y="222758"/>
                </a:lnTo>
                <a:lnTo>
                  <a:pt x="616076" y="113029"/>
                </a:lnTo>
                <a:lnTo>
                  <a:pt x="649604" y="113029"/>
                </a:lnTo>
                <a:lnTo>
                  <a:pt x="649604" y="93217"/>
                </a:lnTo>
                <a:lnTo>
                  <a:pt x="616076" y="93217"/>
                </a:lnTo>
                <a:lnTo>
                  <a:pt x="616076" y="0"/>
                </a:lnTo>
                <a:close/>
              </a:path>
              <a:path w="852804" h="222885">
                <a:moveTo>
                  <a:pt x="176149" y="0"/>
                </a:moveTo>
                <a:lnTo>
                  <a:pt x="152526" y="0"/>
                </a:lnTo>
                <a:lnTo>
                  <a:pt x="152526" y="222758"/>
                </a:lnTo>
                <a:lnTo>
                  <a:pt x="176149" y="222758"/>
                </a:lnTo>
                <a:lnTo>
                  <a:pt x="176149" y="107187"/>
                </a:lnTo>
                <a:lnTo>
                  <a:pt x="211962" y="107187"/>
                </a:lnTo>
                <a:lnTo>
                  <a:pt x="211962" y="87757"/>
                </a:lnTo>
                <a:lnTo>
                  <a:pt x="176149" y="87757"/>
                </a:lnTo>
                <a:lnTo>
                  <a:pt x="1761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8774" y="2792983"/>
            <a:ext cx="1803400" cy="223520"/>
          </a:xfrm>
          <a:custGeom>
            <a:avLst/>
            <a:gdLst/>
            <a:ahLst/>
            <a:cxnLst/>
            <a:rect l="l" t="t" r="r" b="b"/>
            <a:pathLst>
              <a:path w="1803400" h="223519">
                <a:moveTo>
                  <a:pt x="194818" y="106934"/>
                </a:moveTo>
                <a:lnTo>
                  <a:pt x="156832" y="93294"/>
                </a:lnTo>
                <a:lnTo>
                  <a:pt x="125666" y="66167"/>
                </a:lnTo>
                <a:lnTo>
                  <a:pt x="123431" y="63080"/>
                </a:lnTo>
                <a:lnTo>
                  <a:pt x="113157" y="31369"/>
                </a:lnTo>
                <a:lnTo>
                  <a:pt x="113157" y="14478"/>
                </a:lnTo>
                <a:lnTo>
                  <a:pt x="88265" y="14478"/>
                </a:lnTo>
                <a:lnTo>
                  <a:pt x="88265" y="31369"/>
                </a:lnTo>
                <a:lnTo>
                  <a:pt x="87782" y="37973"/>
                </a:lnTo>
                <a:lnTo>
                  <a:pt x="69024" y="74371"/>
                </a:lnTo>
                <a:lnTo>
                  <a:pt x="37719" y="97028"/>
                </a:lnTo>
                <a:lnTo>
                  <a:pt x="6985" y="106934"/>
                </a:lnTo>
                <a:lnTo>
                  <a:pt x="17399" y="126238"/>
                </a:lnTo>
                <a:lnTo>
                  <a:pt x="59550" y="110007"/>
                </a:lnTo>
                <a:lnTo>
                  <a:pt x="91897" y="80721"/>
                </a:lnTo>
                <a:lnTo>
                  <a:pt x="100711" y="66167"/>
                </a:lnTo>
                <a:lnTo>
                  <a:pt x="104775" y="73672"/>
                </a:lnTo>
                <a:lnTo>
                  <a:pt x="134708" y="104965"/>
                </a:lnTo>
                <a:lnTo>
                  <a:pt x="175704" y="124142"/>
                </a:lnTo>
                <a:lnTo>
                  <a:pt x="184658" y="126238"/>
                </a:lnTo>
                <a:lnTo>
                  <a:pt x="194818" y="106934"/>
                </a:lnTo>
                <a:close/>
              </a:path>
              <a:path w="1803400" h="223519">
                <a:moveTo>
                  <a:pt x="203835" y="175260"/>
                </a:moveTo>
                <a:lnTo>
                  <a:pt x="112649" y="175260"/>
                </a:lnTo>
                <a:lnTo>
                  <a:pt x="112649" y="122301"/>
                </a:lnTo>
                <a:lnTo>
                  <a:pt x="89281" y="122301"/>
                </a:lnTo>
                <a:lnTo>
                  <a:pt x="89281" y="175260"/>
                </a:lnTo>
                <a:lnTo>
                  <a:pt x="0" y="175260"/>
                </a:lnTo>
                <a:lnTo>
                  <a:pt x="0" y="194564"/>
                </a:lnTo>
                <a:lnTo>
                  <a:pt x="203835" y="194564"/>
                </a:lnTo>
                <a:lnTo>
                  <a:pt x="203835" y="175260"/>
                </a:lnTo>
                <a:close/>
              </a:path>
              <a:path w="1803400" h="223519">
                <a:moveTo>
                  <a:pt x="422529" y="110617"/>
                </a:moveTo>
                <a:lnTo>
                  <a:pt x="389001" y="110617"/>
                </a:lnTo>
                <a:lnTo>
                  <a:pt x="390893" y="97815"/>
                </a:lnTo>
                <a:lnTo>
                  <a:pt x="392404" y="85839"/>
                </a:lnTo>
                <a:lnTo>
                  <a:pt x="394868" y="46012"/>
                </a:lnTo>
                <a:lnTo>
                  <a:pt x="394970" y="13970"/>
                </a:lnTo>
                <a:lnTo>
                  <a:pt x="244856" y="13970"/>
                </a:lnTo>
                <a:lnTo>
                  <a:pt x="244856" y="33274"/>
                </a:lnTo>
                <a:lnTo>
                  <a:pt x="372110" y="33274"/>
                </a:lnTo>
                <a:lnTo>
                  <a:pt x="371983" y="46012"/>
                </a:lnTo>
                <a:lnTo>
                  <a:pt x="369011" y="87058"/>
                </a:lnTo>
                <a:lnTo>
                  <a:pt x="365125" y="110617"/>
                </a:lnTo>
                <a:lnTo>
                  <a:pt x="219456" y="110617"/>
                </a:lnTo>
                <a:lnTo>
                  <a:pt x="219456" y="130048"/>
                </a:lnTo>
                <a:lnTo>
                  <a:pt x="270129" y="130048"/>
                </a:lnTo>
                <a:lnTo>
                  <a:pt x="270129" y="222758"/>
                </a:lnTo>
                <a:lnTo>
                  <a:pt x="293751" y="222758"/>
                </a:lnTo>
                <a:lnTo>
                  <a:pt x="293751" y="130048"/>
                </a:lnTo>
                <a:lnTo>
                  <a:pt x="347218" y="130048"/>
                </a:lnTo>
                <a:lnTo>
                  <a:pt x="347218" y="222758"/>
                </a:lnTo>
                <a:lnTo>
                  <a:pt x="370586" y="222758"/>
                </a:lnTo>
                <a:lnTo>
                  <a:pt x="370586" y="130048"/>
                </a:lnTo>
                <a:lnTo>
                  <a:pt x="422529" y="130048"/>
                </a:lnTo>
                <a:lnTo>
                  <a:pt x="422529" y="110617"/>
                </a:lnTo>
                <a:close/>
              </a:path>
              <a:path w="1803400" h="223519">
                <a:moveTo>
                  <a:pt x="642747" y="175514"/>
                </a:moveTo>
                <a:lnTo>
                  <a:pt x="552069" y="175514"/>
                </a:lnTo>
                <a:lnTo>
                  <a:pt x="552069" y="124079"/>
                </a:lnTo>
                <a:lnTo>
                  <a:pt x="618363" y="124079"/>
                </a:lnTo>
                <a:lnTo>
                  <a:pt x="618363" y="105410"/>
                </a:lnTo>
                <a:lnTo>
                  <a:pt x="618363" y="37084"/>
                </a:lnTo>
                <a:lnTo>
                  <a:pt x="618363" y="18161"/>
                </a:lnTo>
                <a:lnTo>
                  <a:pt x="595249" y="18161"/>
                </a:lnTo>
                <a:lnTo>
                  <a:pt x="595249" y="37084"/>
                </a:lnTo>
                <a:lnTo>
                  <a:pt x="595249" y="105410"/>
                </a:lnTo>
                <a:lnTo>
                  <a:pt x="485140" y="105410"/>
                </a:lnTo>
                <a:lnTo>
                  <a:pt x="485140" y="37084"/>
                </a:lnTo>
                <a:lnTo>
                  <a:pt x="595249" y="37084"/>
                </a:lnTo>
                <a:lnTo>
                  <a:pt x="595249" y="18161"/>
                </a:lnTo>
                <a:lnTo>
                  <a:pt x="462280" y="18161"/>
                </a:lnTo>
                <a:lnTo>
                  <a:pt x="462280" y="124079"/>
                </a:lnTo>
                <a:lnTo>
                  <a:pt x="528701" y="124079"/>
                </a:lnTo>
                <a:lnTo>
                  <a:pt x="528701" y="175514"/>
                </a:lnTo>
                <a:lnTo>
                  <a:pt x="438912" y="175514"/>
                </a:lnTo>
                <a:lnTo>
                  <a:pt x="438912" y="195072"/>
                </a:lnTo>
                <a:lnTo>
                  <a:pt x="642747" y="195072"/>
                </a:lnTo>
                <a:lnTo>
                  <a:pt x="642747" y="175514"/>
                </a:lnTo>
                <a:close/>
              </a:path>
              <a:path w="1803400" h="223519">
                <a:moveTo>
                  <a:pt x="701421" y="123063"/>
                </a:moveTo>
                <a:lnTo>
                  <a:pt x="683768" y="105410"/>
                </a:lnTo>
                <a:lnTo>
                  <a:pt x="678688" y="105537"/>
                </a:lnTo>
                <a:lnTo>
                  <a:pt x="674497" y="107315"/>
                </a:lnTo>
                <a:lnTo>
                  <a:pt x="671195" y="110617"/>
                </a:lnTo>
                <a:lnTo>
                  <a:pt x="667766" y="113919"/>
                </a:lnTo>
                <a:lnTo>
                  <a:pt x="666115" y="118110"/>
                </a:lnTo>
                <a:lnTo>
                  <a:pt x="666115" y="128016"/>
                </a:lnTo>
                <a:lnTo>
                  <a:pt x="667766" y="132207"/>
                </a:lnTo>
                <a:lnTo>
                  <a:pt x="671195" y="135509"/>
                </a:lnTo>
                <a:lnTo>
                  <a:pt x="674497" y="138811"/>
                </a:lnTo>
                <a:lnTo>
                  <a:pt x="678688" y="140589"/>
                </a:lnTo>
                <a:lnTo>
                  <a:pt x="683768" y="140716"/>
                </a:lnTo>
                <a:lnTo>
                  <a:pt x="688594" y="140589"/>
                </a:lnTo>
                <a:lnTo>
                  <a:pt x="692658" y="138811"/>
                </a:lnTo>
                <a:lnTo>
                  <a:pt x="699516" y="132207"/>
                </a:lnTo>
                <a:lnTo>
                  <a:pt x="701294" y="128016"/>
                </a:lnTo>
                <a:lnTo>
                  <a:pt x="701421" y="123063"/>
                </a:lnTo>
                <a:close/>
              </a:path>
              <a:path w="1803400" h="223519">
                <a:moveTo>
                  <a:pt x="855599" y="115316"/>
                </a:moveTo>
                <a:lnTo>
                  <a:pt x="853897" y="103162"/>
                </a:lnTo>
                <a:lnTo>
                  <a:pt x="852932" y="96139"/>
                </a:lnTo>
                <a:lnTo>
                  <a:pt x="846061" y="97497"/>
                </a:lnTo>
                <a:lnTo>
                  <a:pt x="803173" y="102336"/>
                </a:lnTo>
                <a:lnTo>
                  <a:pt x="767613" y="103162"/>
                </a:lnTo>
                <a:lnTo>
                  <a:pt x="757174" y="103124"/>
                </a:lnTo>
                <a:lnTo>
                  <a:pt x="757174" y="38227"/>
                </a:lnTo>
                <a:lnTo>
                  <a:pt x="833247" y="38227"/>
                </a:lnTo>
                <a:lnTo>
                  <a:pt x="833247" y="19177"/>
                </a:lnTo>
                <a:lnTo>
                  <a:pt x="733806" y="19177"/>
                </a:lnTo>
                <a:lnTo>
                  <a:pt x="733806" y="122809"/>
                </a:lnTo>
                <a:lnTo>
                  <a:pt x="751459" y="122809"/>
                </a:lnTo>
                <a:lnTo>
                  <a:pt x="773645" y="122643"/>
                </a:lnTo>
                <a:lnTo>
                  <a:pt x="818184" y="120675"/>
                </a:lnTo>
                <a:lnTo>
                  <a:pt x="848220" y="116751"/>
                </a:lnTo>
                <a:lnTo>
                  <a:pt x="855599" y="115316"/>
                </a:lnTo>
                <a:close/>
              </a:path>
              <a:path w="1803400" h="223519">
                <a:moveTo>
                  <a:pt x="908304" y="199136"/>
                </a:moveTo>
                <a:lnTo>
                  <a:pt x="781304" y="199136"/>
                </a:lnTo>
                <a:lnTo>
                  <a:pt x="781304" y="144653"/>
                </a:lnTo>
                <a:lnTo>
                  <a:pt x="757682" y="144653"/>
                </a:lnTo>
                <a:lnTo>
                  <a:pt x="757682" y="218186"/>
                </a:lnTo>
                <a:lnTo>
                  <a:pt x="908304" y="218186"/>
                </a:lnTo>
                <a:lnTo>
                  <a:pt x="908304" y="199136"/>
                </a:lnTo>
                <a:close/>
              </a:path>
              <a:path w="1803400" h="223519">
                <a:moveTo>
                  <a:pt x="931418" y="64643"/>
                </a:moveTo>
                <a:lnTo>
                  <a:pt x="898906" y="64643"/>
                </a:lnTo>
                <a:lnTo>
                  <a:pt x="898906" y="0"/>
                </a:lnTo>
                <a:lnTo>
                  <a:pt x="875284" y="0"/>
                </a:lnTo>
                <a:lnTo>
                  <a:pt x="875284" y="161290"/>
                </a:lnTo>
                <a:lnTo>
                  <a:pt x="898906" y="161290"/>
                </a:lnTo>
                <a:lnTo>
                  <a:pt x="898906" y="84328"/>
                </a:lnTo>
                <a:lnTo>
                  <a:pt x="931418" y="84328"/>
                </a:lnTo>
                <a:lnTo>
                  <a:pt x="931418" y="64643"/>
                </a:lnTo>
                <a:close/>
              </a:path>
              <a:path w="1803400" h="223519">
                <a:moveTo>
                  <a:pt x="1062228" y="24130"/>
                </a:moveTo>
                <a:lnTo>
                  <a:pt x="956310" y="24130"/>
                </a:lnTo>
                <a:lnTo>
                  <a:pt x="956310" y="43053"/>
                </a:lnTo>
                <a:lnTo>
                  <a:pt x="1038352" y="43053"/>
                </a:lnTo>
                <a:lnTo>
                  <a:pt x="1035507" y="61937"/>
                </a:lnTo>
                <a:lnTo>
                  <a:pt x="1012444" y="112014"/>
                </a:lnTo>
                <a:lnTo>
                  <a:pt x="984465" y="139915"/>
                </a:lnTo>
                <a:lnTo>
                  <a:pt x="945642" y="163322"/>
                </a:lnTo>
                <a:lnTo>
                  <a:pt x="958088" y="182499"/>
                </a:lnTo>
                <a:lnTo>
                  <a:pt x="992263" y="162560"/>
                </a:lnTo>
                <a:lnTo>
                  <a:pt x="1029627" y="127076"/>
                </a:lnTo>
                <a:lnTo>
                  <a:pt x="1052068" y="85979"/>
                </a:lnTo>
                <a:lnTo>
                  <a:pt x="1061656" y="40233"/>
                </a:lnTo>
                <a:lnTo>
                  <a:pt x="1062228" y="24130"/>
                </a:lnTo>
                <a:close/>
              </a:path>
              <a:path w="1803400" h="223519">
                <a:moveTo>
                  <a:pt x="1128522" y="254"/>
                </a:moveTo>
                <a:lnTo>
                  <a:pt x="1104646" y="254"/>
                </a:lnTo>
                <a:lnTo>
                  <a:pt x="1104646" y="223012"/>
                </a:lnTo>
                <a:lnTo>
                  <a:pt x="1128522" y="223012"/>
                </a:lnTo>
                <a:lnTo>
                  <a:pt x="1128522" y="254"/>
                </a:lnTo>
                <a:close/>
              </a:path>
              <a:path w="1803400" h="223519">
                <a:moveTo>
                  <a:pt x="1296035" y="152908"/>
                </a:moveTo>
                <a:lnTo>
                  <a:pt x="1260741" y="121856"/>
                </a:lnTo>
                <a:lnTo>
                  <a:pt x="1250708" y="104394"/>
                </a:lnTo>
                <a:lnTo>
                  <a:pt x="1247140" y="95758"/>
                </a:lnTo>
                <a:lnTo>
                  <a:pt x="1244053" y="86258"/>
                </a:lnTo>
                <a:lnTo>
                  <a:pt x="1241882" y="76619"/>
                </a:lnTo>
                <a:lnTo>
                  <a:pt x="1240574" y="66827"/>
                </a:lnTo>
                <a:lnTo>
                  <a:pt x="1240155" y="56896"/>
                </a:lnTo>
                <a:lnTo>
                  <a:pt x="1240155" y="18923"/>
                </a:lnTo>
                <a:lnTo>
                  <a:pt x="1216533" y="18923"/>
                </a:lnTo>
                <a:lnTo>
                  <a:pt x="1216533" y="56896"/>
                </a:lnTo>
                <a:lnTo>
                  <a:pt x="1215999" y="67208"/>
                </a:lnTo>
                <a:lnTo>
                  <a:pt x="1205331" y="106934"/>
                </a:lnTo>
                <a:lnTo>
                  <a:pt x="1182484" y="140093"/>
                </a:lnTo>
                <a:lnTo>
                  <a:pt x="1159129" y="156845"/>
                </a:lnTo>
                <a:lnTo>
                  <a:pt x="1173734" y="176022"/>
                </a:lnTo>
                <a:lnTo>
                  <a:pt x="1207008" y="147193"/>
                </a:lnTo>
                <a:lnTo>
                  <a:pt x="1228725" y="104394"/>
                </a:lnTo>
                <a:lnTo>
                  <a:pt x="1232738" y="115404"/>
                </a:lnTo>
                <a:lnTo>
                  <a:pt x="1256614" y="152819"/>
                </a:lnTo>
                <a:lnTo>
                  <a:pt x="1281430" y="171704"/>
                </a:lnTo>
                <a:lnTo>
                  <a:pt x="1296035" y="152908"/>
                </a:lnTo>
                <a:close/>
              </a:path>
              <a:path w="1803400" h="223519">
                <a:moveTo>
                  <a:pt x="1372108" y="89027"/>
                </a:moveTo>
                <a:lnTo>
                  <a:pt x="1336294" y="89027"/>
                </a:lnTo>
                <a:lnTo>
                  <a:pt x="1336294" y="254"/>
                </a:lnTo>
                <a:lnTo>
                  <a:pt x="1312672" y="254"/>
                </a:lnTo>
                <a:lnTo>
                  <a:pt x="1312672" y="223012"/>
                </a:lnTo>
                <a:lnTo>
                  <a:pt x="1336294" y="223012"/>
                </a:lnTo>
                <a:lnTo>
                  <a:pt x="1336294" y="109093"/>
                </a:lnTo>
                <a:lnTo>
                  <a:pt x="1372108" y="109093"/>
                </a:lnTo>
                <a:lnTo>
                  <a:pt x="1372108" y="89027"/>
                </a:lnTo>
                <a:close/>
              </a:path>
              <a:path w="1803400" h="223519">
                <a:moveTo>
                  <a:pt x="1566418" y="130556"/>
                </a:moveTo>
                <a:lnTo>
                  <a:pt x="1542796" y="130556"/>
                </a:lnTo>
                <a:lnTo>
                  <a:pt x="1542796" y="156337"/>
                </a:lnTo>
                <a:lnTo>
                  <a:pt x="1542796" y="175006"/>
                </a:lnTo>
                <a:lnTo>
                  <a:pt x="1542796" y="200787"/>
                </a:lnTo>
                <a:lnTo>
                  <a:pt x="1444625" y="200787"/>
                </a:lnTo>
                <a:lnTo>
                  <a:pt x="1444625" y="175006"/>
                </a:lnTo>
                <a:lnTo>
                  <a:pt x="1542796" y="175006"/>
                </a:lnTo>
                <a:lnTo>
                  <a:pt x="1542796" y="156337"/>
                </a:lnTo>
                <a:lnTo>
                  <a:pt x="1444625" y="156337"/>
                </a:lnTo>
                <a:lnTo>
                  <a:pt x="1444625" y="130556"/>
                </a:lnTo>
                <a:lnTo>
                  <a:pt x="1421257" y="130556"/>
                </a:lnTo>
                <a:lnTo>
                  <a:pt x="1421257" y="220218"/>
                </a:lnTo>
                <a:lnTo>
                  <a:pt x="1566418" y="220218"/>
                </a:lnTo>
                <a:lnTo>
                  <a:pt x="1566418" y="200787"/>
                </a:lnTo>
                <a:lnTo>
                  <a:pt x="1566418" y="175006"/>
                </a:lnTo>
                <a:lnTo>
                  <a:pt x="1566418" y="156337"/>
                </a:lnTo>
                <a:lnTo>
                  <a:pt x="1566418" y="130556"/>
                </a:lnTo>
                <a:close/>
              </a:path>
              <a:path w="1803400" h="223519">
                <a:moveTo>
                  <a:pt x="1566418" y="254"/>
                </a:moveTo>
                <a:lnTo>
                  <a:pt x="1542796" y="254"/>
                </a:lnTo>
                <a:lnTo>
                  <a:pt x="1542796" y="52197"/>
                </a:lnTo>
                <a:lnTo>
                  <a:pt x="1499362" y="52197"/>
                </a:lnTo>
                <a:lnTo>
                  <a:pt x="1497584" y="43815"/>
                </a:lnTo>
                <a:lnTo>
                  <a:pt x="1494155" y="36449"/>
                </a:lnTo>
                <a:lnTo>
                  <a:pt x="1488706" y="30099"/>
                </a:lnTo>
                <a:lnTo>
                  <a:pt x="1483614" y="24003"/>
                </a:lnTo>
                <a:lnTo>
                  <a:pt x="1477518" y="19431"/>
                </a:lnTo>
                <a:lnTo>
                  <a:pt x="1477518" y="71882"/>
                </a:lnTo>
                <a:lnTo>
                  <a:pt x="1474216" y="79629"/>
                </a:lnTo>
                <a:lnTo>
                  <a:pt x="1442339" y="94488"/>
                </a:lnTo>
                <a:lnTo>
                  <a:pt x="1434719" y="93853"/>
                </a:lnTo>
                <a:lnTo>
                  <a:pt x="1406779" y="71882"/>
                </a:lnTo>
                <a:lnTo>
                  <a:pt x="1406880" y="52197"/>
                </a:lnTo>
                <a:lnTo>
                  <a:pt x="1442339" y="30099"/>
                </a:lnTo>
                <a:lnTo>
                  <a:pt x="1449857" y="30721"/>
                </a:lnTo>
                <a:lnTo>
                  <a:pt x="1477518" y="71882"/>
                </a:lnTo>
                <a:lnTo>
                  <a:pt x="1477518" y="19431"/>
                </a:lnTo>
                <a:lnTo>
                  <a:pt x="1442339" y="10414"/>
                </a:lnTo>
                <a:lnTo>
                  <a:pt x="1434020" y="10833"/>
                </a:lnTo>
                <a:lnTo>
                  <a:pt x="1395603" y="29692"/>
                </a:lnTo>
                <a:lnTo>
                  <a:pt x="1384046" y="62103"/>
                </a:lnTo>
                <a:lnTo>
                  <a:pt x="1384515" y="69659"/>
                </a:lnTo>
                <a:lnTo>
                  <a:pt x="1405890" y="104063"/>
                </a:lnTo>
                <a:lnTo>
                  <a:pt x="1442339" y="114300"/>
                </a:lnTo>
                <a:lnTo>
                  <a:pt x="1449641" y="113969"/>
                </a:lnTo>
                <a:lnTo>
                  <a:pt x="1488871" y="94488"/>
                </a:lnTo>
                <a:lnTo>
                  <a:pt x="1499616" y="71628"/>
                </a:lnTo>
                <a:lnTo>
                  <a:pt x="1542796" y="71628"/>
                </a:lnTo>
                <a:lnTo>
                  <a:pt x="1542796" y="119761"/>
                </a:lnTo>
                <a:lnTo>
                  <a:pt x="1566418" y="119761"/>
                </a:lnTo>
                <a:lnTo>
                  <a:pt x="1566418" y="71628"/>
                </a:lnTo>
                <a:lnTo>
                  <a:pt x="1566418" y="52197"/>
                </a:lnTo>
                <a:lnTo>
                  <a:pt x="1566418" y="254"/>
                </a:lnTo>
                <a:close/>
              </a:path>
              <a:path w="1803400" h="223519">
                <a:moveTo>
                  <a:pt x="1781175" y="42291"/>
                </a:moveTo>
                <a:lnTo>
                  <a:pt x="1756664" y="12509"/>
                </a:lnTo>
                <a:lnTo>
                  <a:pt x="1756664" y="35687"/>
                </a:lnTo>
                <a:lnTo>
                  <a:pt x="1756664" y="49149"/>
                </a:lnTo>
                <a:lnTo>
                  <a:pt x="1714220" y="62788"/>
                </a:lnTo>
                <a:lnTo>
                  <a:pt x="1701673" y="63119"/>
                </a:lnTo>
                <a:lnTo>
                  <a:pt x="1689049" y="62788"/>
                </a:lnTo>
                <a:lnTo>
                  <a:pt x="1651381" y="54356"/>
                </a:lnTo>
                <a:lnTo>
                  <a:pt x="1646682" y="49149"/>
                </a:lnTo>
                <a:lnTo>
                  <a:pt x="1646682" y="35687"/>
                </a:lnTo>
                <a:lnTo>
                  <a:pt x="1689049" y="21755"/>
                </a:lnTo>
                <a:lnTo>
                  <a:pt x="1701673" y="21336"/>
                </a:lnTo>
                <a:lnTo>
                  <a:pt x="1714220" y="21755"/>
                </a:lnTo>
                <a:lnTo>
                  <a:pt x="1751965" y="30480"/>
                </a:lnTo>
                <a:lnTo>
                  <a:pt x="1756664" y="35687"/>
                </a:lnTo>
                <a:lnTo>
                  <a:pt x="1756664" y="12509"/>
                </a:lnTo>
                <a:lnTo>
                  <a:pt x="1748777" y="9537"/>
                </a:lnTo>
                <a:lnTo>
                  <a:pt x="1735226" y="6464"/>
                </a:lnTo>
                <a:lnTo>
                  <a:pt x="1719529" y="4610"/>
                </a:lnTo>
                <a:lnTo>
                  <a:pt x="1701673" y="3937"/>
                </a:lnTo>
                <a:lnTo>
                  <a:pt x="1683778" y="4610"/>
                </a:lnTo>
                <a:lnTo>
                  <a:pt x="1642999" y="13843"/>
                </a:lnTo>
                <a:lnTo>
                  <a:pt x="1622044" y="42291"/>
                </a:lnTo>
                <a:lnTo>
                  <a:pt x="1623491" y="51079"/>
                </a:lnTo>
                <a:lnTo>
                  <a:pt x="1654441" y="75209"/>
                </a:lnTo>
                <a:lnTo>
                  <a:pt x="1701673" y="80772"/>
                </a:lnTo>
                <a:lnTo>
                  <a:pt x="1719529" y="80162"/>
                </a:lnTo>
                <a:lnTo>
                  <a:pt x="1760220" y="70866"/>
                </a:lnTo>
                <a:lnTo>
                  <a:pt x="1771446" y="63119"/>
                </a:lnTo>
                <a:lnTo>
                  <a:pt x="1775739" y="58775"/>
                </a:lnTo>
                <a:lnTo>
                  <a:pt x="1779714" y="51079"/>
                </a:lnTo>
                <a:lnTo>
                  <a:pt x="1781175" y="42291"/>
                </a:lnTo>
                <a:close/>
              </a:path>
              <a:path w="1803400" h="223519">
                <a:moveTo>
                  <a:pt x="1783842" y="202565"/>
                </a:moveTo>
                <a:lnTo>
                  <a:pt x="1647952" y="202565"/>
                </a:lnTo>
                <a:lnTo>
                  <a:pt x="1647952" y="182753"/>
                </a:lnTo>
                <a:lnTo>
                  <a:pt x="1777619" y="182753"/>
                </a:lnTo>
                <a:lnTo>
                  <a:pt x="1777619" y="130556"/>
                </a:lnTo>
                <a:lnTo>
                  <a:pt x="1624584" y="130556"/>
                </a:lnTo>
                <a:lnTo>
                  <a:pt x="1624584" y="148082"/>
                </a:lnTo>
                <a:lnTo>
                  <a:pt x="1754251" y="148082"/>
                </a:lnTo>
                <a:lnTo>
                  <a:pt x="1754251" y="165481"/>
                </a:lnTo>
                <a:lnTo>
                  <a:pt x="1624838" y="165481"/>
                </a:lnTo>
                <a:lnTo>
                  <a:pt x="1624838" y="220726"/>
                </a:lnTo>
                <a:lnTo>
                  <a:pt x="1783842" y="220726"/>
                </a:lnTo>
                <a:lnTo>
                  <a:pt x="1783842" y="202565"/>
                </a:lnTo>
                <a:close/>
              </a:path>
              <a:path w="1803400" h="223519">
                <a:moveTo>
                  <a:pt x="1803273" y="94488"/>
                </a:moveTo>
                <a:lnTo>
                  <a:pt x="1600200" y="94488"/>
                </a:lnTo>
                <a:lnTo>
                  <a:pt x="1600200" y="113284"/>
                </a:lnTo>
                <a:lnTo>
                  <a:pt x="1803273" y="113284"/>
                </a:lnTo>
                <a:lnTo>
                  <a:pt x="1803273" y="944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08826" y="3098038"/>
            <a:ext cx="1069975" cy="222885"/>
          </a:xfrm>
          <a:custGeom>
            <a:avLst/>
            <a:gdLst/>
            <a:ahLst/>
            <a:cxnLst/>
            <a:rect l="l" t="t" r="r" b="b"/>
            <a:pathLst>
              <a:path w="1069975" h="222885">
                <a:moveTo>
                  <a:pt x="623570" y="138175"/>
                </a:moveTo>
                <a:lnTo>
                  <a:pt x="477139" y="138175"/>
                </a:lnTo>
                <a:lnTo>
                  <a:pt x="477139" y="219963"/>
                </a:lnTo>
                <a:lnTo>
                  <a:pt x="623570" y="219963"/>
                </a:lnTo>
                <a:lnTo>
                  <a:pt x="623570" y="200787"/>
                </a:lnTo>
                <a:lnTo>
                  <a:pt x="500506" y="200787"/>
                </a:lnTo>
                <a:lnTo>
                  <a:pt x="500506" y="157099"/>
                </a:lnTo>
                <a:lnTo>
                  <a:pt x="623570" y="157099"/>
                </a:lnTo>
                <a:lnTo>
                  <a:pt x="623570" y="138175"/>
                </a:lnTo>
                <a:close/>
              </a:path>
              <a:path w="1069975" h="222885">
                <a:moveTo>
                  <a:pt x="623570" y="157099"/>
                </a:moveTo>
                <a:lnTo>
                  <a:pt x="600455" y="157099"/>
                </a:lnTo>
                <a:lnTo>
                  <a:pt x="600455" y="200787"/>
                </a:lnTo>
                <a:lnTo>
                  <a:pt x="623570" y="200787"/>
                </a:lnTo>
                <a:lnTo>
                  <a:pt x="623570" y="157099"/>
                </a:lnTo>
                <a:close/>
              </a:path>
              <a:path w="1069975" h="222885">
                <a:moveTo>
                  <a:pt x="771017" y="146938"/>
                </a:moveTo>
                <a:lnTo>
                  <a:pt x="747902" y="146938"/>
                </a:lnTo>
                <a:lnTo>
                  <a:pt x="747902" y="222503"/>
                </a:lnTo>
                <a:lnTo>
                  <a:pt x="771017" y="222503"/>
                </a:lnTo>
                <a:lnTo>
                  <a:pt x="771017" y="146938"/>
                </a:lnTo>
                <a:close/>
              </a:path>
              <a:path w="1069975" h="222885">
                <a:moveTo>
                  <a:pt x="861949" y="127762"/>
                </a:moveTo>
                <a:lnTo>
                  <a:pt x="658114" y="127762"/>
                </a:lnTo>
                <a:lnTo>
                  <a:pt x="658114" y="146938"/>
                </a:lnTo>
                <a:lnTo>
                  <a:pt x="861949" y="146938"/>
                </a:lnTo>
                <a:lnTo>
                  <a:pt x="861949" y="127762"/>
                </a:lnTo>
                <a:close/>
              </a:path>
              <a:path w="1069975" h="222885">
                <a:moveTo>
                  <a:pt x="294258" y="145161"/>
                </a:moveTo>
                <a:lnTo>
                  <a:pt x="269875" y="145161"/>
                </a:lnTo>
                <a:lnTo>
                  <a:pt x="269875" y="222758"/>
                </a:lnTo>
                <a:lnTo>
                  <a:pt x="294258" y="222758"/>
                </a:lnTo>
                <a:lnTo>
                  <a:pt x="294258" y="145161"/>
                </a:lnTo>
                <a:close/>
              </a:path>
              <a:path w="1069975" h="222885">
                <a:moveTo>
                  <a:pt x="371348" y="145161"/>
                </a:moveTo>
                <a:lnTo>
                  <a:pt x="347472" y="145161"/>
                </a:lnTo>
                <a:lnTo>
                  <a:pt x="347472" y="222758"/>
                </a:lnTo>
                <a:lnTo>
                  <a:pt x="371348" y="222758"/>
                </a:lnTo>
                <a:lnTo>
                  <a:pt x="371348" y="145161"/>
                </a:lnTo>
                <a:close/>
              </a:path>
              <a:path w="1069975" h="222885">
                <a:moveTo>
                  <a:pt x="423037" y="125729"/>
                </a:moveTo>
                <a:lnTo>
                  <a:pt x="219201" y="125729"/>
                </a:lnTo>
                <a:lnTo>
                  <a:pt x="219201" y="145161"/>
                </a:lnTo>
                <a:lnTo>
                  <a:pt x="423037" y="145161"/>
                </a:lnTo>
                <a:lnTo>
                  <a:pt x="423037" y="125729"/>
                </a:lnTo>
                <a:close/>
              </a:path>
              <a:path w="1069975" h="222885">
                <a:moveTo>
                  <a:pt x="203073" y="172974"/>
                </a:moveTo>
                <a:lnTo>
                  <a:pt x="0" y="172974"/>
                </a:lnTo>
                <a:lnTo>
                  <a:pt x="0" y="192659"/>
                </a:lnTo>
                <a:lnTo>
                  <a:pt x="203073" y="192659"/>
                </a:lnTo>
                <a:lnTo>
                  <a:pt x="203073" y="172974"/>
                </a:lnTo>
                <a:close/>
              </a:path>
              <a:path w="1069975" h="222885">
                <a:moveTo>
                  <a:pt x="100710" y="94487"/>
                </a:moveTo>
                <a:lnTo>
                  <a:pt x="77343" y="94487"/>
                </a:lnTo>
                <a:lnTo>
                  <a:pt x="77343" y="172974"/>
                </a:lnTo>
                <a:lnTo>
                  <a:pt x="100710" y="172974"/>
                </a:lnTo>
                <a:lnTo>
                  <a:pt x="100710" y="94487"/>
                </a:lnTo>
                <a:close/>
              </a:path>
              <a:path w="1069975" h="222885">
                <a:moveTo>
                  <a:pt x="180213" y="21336"/>
                </a:moveTo>
                <a:lnTo>
                  <a:pt x="21335" y="21336"/>
                </a:lnTo>
                <a:lnTo>
                  <a:pt x="21335" y="40512"/>
                </a:lnTo>
                <a:lnTo>
                  <a:pt x="156591" y="40512"/>
                </a:lnTo>
                <a:lnTo>
                  <a:pt x="156551" y="57372"/>
                </a:lnTo>
                <a:lnTo>
                  <a:pt x="154473" y="100718"/>
                </a:lnTo>
                <a:lnTo>
                  <a:pt x="147954" y="144652"/>
                </a:lnTo>
                <a:lnTo>
                  <a:pt x="171703" y="147192"/>
                </a:lnTo>
                <a:lnTo>
                  <a:pt x="177673" y="106172"/>
                </a:lnTo>
                <a:lnTo>
                  <a:pt x="180052" y="64773"/>
                </a:lnTo>
                <a:lnTo>
                  <a:pt x="180165" y="57372"/>
                </a:lnTo>
                <a:lnTo>
                  <a:pt x="180213" y="21336"/>
                </a:lnTo>
                <a:close/>
              </a:path>
              <a:path w="1069975" h="222885">
                <a:moveTo>
                  <a:pt x="1024254" y="104394"/>
                </a:moveTo>
                <a:lnTo>
                  <a:pt x="1001649" y="104394"/>
                </a:lnTo>
                <a:lnTo>
                  <a:pt x="1001649" y="211709"/>
                </a:lnTo>
                <a:lnTo>
                  <a:pt x="1024254" y="211709"/>
                </a:lnTo>
                <a:lnTo>
                  <a:pt x="1024254" y="104394"/>
                </a:lnTo>
                <a:close/>
              </a:path>
              <a:path w="1069975" h="222885">
                <a:moveTo>
                  <a:pt x="928243" y="17907"/>
                </a:moveTo>
                <a:lnTo>
                  <a:pt x="893413" y="38846"/>
                </a:lnTo>
                <a:lnTo>
                  <a:pt x="880839" y="83544"/>
                </a:lnTo>
                <a:lnTo>
                  <a:pt x="880364" y="96138"/>
                </a:lnTo>
                <a:lnTo>
                  <a:pt x="880743" y="107884"/>
                </a:lnTo>
                <a:lnTo>
                  <a:pt x="889575" y="146331"/>
                </a:lnTo>
                <a:lnTo>
                  <a:pt x="921222" y="174156"/>
                </a:lnTo>
                <a:lnTo>
                  <a:pt x="928243" y="174751"/>
                </a:lnTo>
                <a:lnTo>
                  <a:pt x="934981" y="174226"/>
                </a:lnTo>
                <a:lnTo>
                  <a:pt x="964117" y="152400"/>
                </a:lnTo>
                <a:lnTo>
                  <a:pt x="928243" y="152400"/>
                </a:lnTo>
                <a:lnTo>
                  <a:pt x="920115" y="152273"/>
                </a:lnTo>
                <a:lnTo>
                  <a:pt x="902656" y="108807"/>
                </a:lnTo>
                <a:lnTo>
                  <a:pt x="902207" y="96138"/>
                </a:lnTo>
                <a:lnTo>
                  <a:pt x="902656" y="83544"/>
                </a:lnTo>
                <a:lnTo>
                  <a:pt x="913765" y="45085"/>
                </a:lnTo>
                <a:lnTo>
                  <a:pt x="928243" y="40004"/>
                </a:lnTo>
                <a:lnTo>
                  <a:pt x="963977" y="40004"/>
                </a:lnTo>
                <a:lnTo>
                  <a:pt x="961517" y="35813"/>
                </a:lnTo>
                <a:lnTo>
                  <a:pt x="954657" y="28051"/>
                </a:lnTo>
                <a:lnTo>
                  <a:pt x="946832" y="22479"/>
                </a:lnTo>
                <a:lnTo>
                  <a:pt x="938031" y="19097"/>
                </a:lnTo>
                <a:lnTo>
                  <a:pt x="928243" y="17907"/>
                </a:lnTo>
                <a:close/>
              </a:path>
              <a:path w="1069975" h="222885">
                <a:moveTo>
                  <a:pt x="963977" y="40004"/>
                </a:moveTo>
                <a:lnTo>
                  <a:pt x="928243" y="40004"/>
                </a:lnTo>
                <a:lnTo>
                  <a:pt x="936625" y="40132"/>
                </a:lnTo>
                <a:lnTo>
                  <a:pt x="943101" y="45085"/>
                </a:lnTo>
                <a:lnTo>
                  <a:pt x="954391" y="83544"/>
                </a:lnTo>
                <a:lnTo>
                  <a:pt x="954913" y="96138"/>
                </a:lnTo>
                <a:lnTo>
                  <a:pt x="954391" y="108807"/>
                </a:lnTo>
                <a:lnTo>
                  <a:pt x="943101" y="147320"/>
                </a:lnTo>
                <a:lnTo>
                  <a:pt x="928243" y="152400"/>
                </a:lnTo>
                <a:lnTo>
                  <a:pt x="964117" y="152400"/>
                </a:lnTo>
                <a:lnTo>
                  <a:pt x="975621" y="114946"/>
                </a:lnTo>
                <a:lnTo>
                  <a:pt x="976502" y="104394"/>
                </a:lnTo>
                <a:lnTo>
                  <a:pt x="1024254" y="104394"/>
                </a:lnTo>
                <a:lnTo>
                  <a:pt x="1024254" y="85216"/>
                </a:lnTo>
                <a:lnTo>
                  <a:pt x="976502" y="85216"/>
                </a:lnTo>
                <a:lnTo>
                  <a:pt x="974715" y="70264"/>
                </a:lnTo>
                <a:lnTo>
                  <a:pt x="971629" y="57038"/>
                </a:lnTo>
                <a:lnTo>
                  <a:pt x="967233" y="45551"/>
                </a:lnTo>
                <a:lnTo>
                  <a:pt x="963977" y="40004"/>
                </a:lnTo>
                <a:close/>
              </a:path>
              <a:path w="1069975" h="222885">
                <a:moveTo>
                  <a:pt x="1024254" y="4190"/>
                </a:moveTo>
                <a:lnTo>
                  <a:pt x="1001649" y="4190"/>
                </a:lnTo>
                <a:lnTo>
                  <a:pt x="1001649" y="85216"/>
                </a:lnTo>
                <a:lnTo>
                  <a:pt x="1024254" y="85216"/>
                </a:lnTo>
                <a:lnTo>
                  <a:pt x="1024254" y="4190"/>
                </a:lnTo>
                <a:close/>
              </a:path>
              <a:path w="1069975" h="222885">
                <a:moveTo>
                  <a:pt x="502793" y="11429"/>
                </a:moveTo>
                <a:lnTo>
                  <a:pt x="465982" y="21752"/>
                </a:lnTo>
                <a:lnTo>
                  <a:pt x="443926" y="56489"/>
                </a:lnTo>
                <a:lnTo>
                  <a:pt x="443356" y="64135"/>
                </a:lnTo>
                <a:lnTo>
                  <a:pt x="443926" y="71612"/>
                </a:lnTo>
                <a:lnTo>
                  <a:pt x="465982" y="105955"/>
                </a:lnTo>
                <a:lnTo>
                  <a:pt x="502793" y="116332"/>
                </a:lnTo>
                <a:lnTo>
                  <a:pt x="511127" y="115851"/>
                </a:lnTo>
                <a:lnTo>
                  <a:pt x="550060" y="96760"/>
                </a:lnTo>
                <a:lnTo>
                  <a:pt x="550335" y="96392"/>
                </a:lnTo>
                <a:lnTo>
                  <a:pt x="502793" y="96392"/>
                </a:lnTo>
                <a:lnTo>
                  <a:pt x="495099" y="95771"/>
                </a:lnTo>
                <a:lnTo>
                  <a:pt x="466471" y="64135"/>
                </a:lnTo>
                <a:lnTo>
                  <a:pt x="467256" y="56993"/>
                </a:lnTo>
                <a:lnTo>
                  <a:pt x="502793" y="31369"/>
                </a:lnTo>
                <a:lnTo>
                  <a:pt x="550347" y="31369"/>
                </a:lnTo>
                <a:lnTo>
                  <a:pt x="550060" y="30984"/>
                </a:lnTo>
                <a:lnTo>
                  <a:pt x="511127" y="11910"/>
                </a:lnTo>
                <a:lnTo>
                  <a:pt x="502793" y="11429"/>
                </a:lnTo>
                <a:close/>
              </a:path>
              <a:path w="1069975" h="222885">
                <a:moveTo>
                  <a:pt x="550347" y="31369"/>
                </a:moveTo>
                <a:lnTo>
                  <a:pt x="502793" y="31369"/>
                </a:lnTo>
                <a:lnTo>
                  <a:pt x="510413" y="31990"/>
                </a:lnTo>
                <a:lnTo>
                  <a:pt x="517271" y="33670"/>
                </a:lnTo>
                <a:lnTo>
                  <a:pt x="538860" y="64135"/>
                </a:lnTo>
                <a:lnTo>
                  <a:pt x="538095" y="71036"/>
                </a:lnTo>
                <a:lnTo>
                  <a:pt x="502793" y="96392"/>
                </a:lnTo>
                <a:lnTo>
                  <a:pt x="550335" y="96392"/>
                </a:lnTo>
                <a:lnTo>
                  <a:pt x="561975" y="64135"/>
                </a:lnTo>
                <a:lnTo>
                  <a:pt x="561425" y="56489"/>
                </a:lnTo>
                <a:lnTo>
                  <a:pt x="559958" y="49355"/>
                </a:lnTo>
                <a:lnTo>
                  <a:pt x="557563" y="42721"/>
                </a:lnTo>
                <a:lnTo>
                  <a:pt x="554227" y="36575"/>
                </a:lnTo>
                <a:lnTo>
                  <a:pt x="550347" y="31369"/>
                </a:lnTo>
                <a:close/>
              </a:path>
              <a:path w="1069975" h="222885">
                <a:moveTo>
                  <a:pt x="836295" y="11937"/>
                </a:moveTo>
                <a:lnTo>
                  <a:pt x="683768" y="11937"/>
                </a:lnTo>
                <a:lnTo>
                  <a:pt x="683768" y="99440"/>
                </a:lnTo>
                <a:lnTo>
                  <a:pt x="836295" y="99440"/>
                </a:lnTo>
                <a:lnTo>
                  <a:pt x="836295" y="81025"/>
                </a:lnTo>
                <a:lnTo>
                  <a:pt x="706881" y="81025"/>
                </a:lnTo>
                <a:lnTo>
                  <a:pt x="706881" y="30861"/>
                </a:lnTo>
                <a:lnTo>
                  <a:pt x="836295" y="30861"/>
                </a:lnTo>
                <a:lnTo>
                  <a:pt x="836295" y="11937"/>
                </a:lnTo>
                <a:close/>
              </a:path>
              <a:path w="1069975" h="222885">
                <a:moveTo>
                  <a:pt x="836295" y="30861"/>
                </a:moveTo>
                <a:lnTo>
                  <a:pt x="812673" y="30861"/>
                </a:lnTo>
                <a:lnTo>
                  <a:pt x="812673" y="81025"/>
                </a:lnTo>
                <a:lnTo>
                  <a:pt x="836295" y="81025"/>
                </a:lnTo>
                <a:lnTo>
                  <a:pt x="836295" y="30861"/>
                </a:lnTo>
                <a:close/>
              </a:path>
              <a:path w="1069975" h="222885">
                <a:moveTo>
                  <a:pt x="320675" y="8509"/>
                </a:moveTo>
                <a:lnTo>
                  <a:pt x="279019" y="14477"/>
                </a:lnTo>
                <a:lnTo>
                  <a:pt x="247104" y="37280"/>
                </a:lnTo>
                <a:lnTo>
                  <a:pt x="241300" y="57658"/>
                </a:lnTo>
                <a:lnTo>
                  <a:pt x="242012" y="64845"/>
                </a:lnTo>
                <a:lnTo>
                  <a:pt x="270658" y="96813"/>
                </a:lnTo>
                <a:lnTo>
                  <a:pt x="309147" y="105558"/>
                </a:lnTo>
                <a:lnTo>
                  <a:pt x="320675" y="105917"/>
                </a:lnTo>
                <a:lnTo>
                  <a:pt x="332108" y="105558"/>
                </a:lnTo>
                <a:lnTo>
                  <a:pt x="370457" y="96813"/>
                </a:lnTo>
                <a:lnTo>
                  <a:pt x="385571" y="87249"/>
                </a:lnTo>
                <a:lnTo>
                  <a:pt x="320675" y="87249"/>
                </a:lnTo>
                <a:lnTo>
                  <a:pt x="312576" y="87012"/>
                </a:lnTo>
                <a:lnTo>
                  <a:pt x="272542" y="73406"/>
                </a:lnTo>
                <a:lnTo>
                  <a:pt x="267970" y="68961"/>
                </a:lnTo>
                <a:lnTo>
                  <a:pt x="265683" y="63753"/>
                </a:lnTo>
                <a:lnTo>
                  <a:pt x="265683" y="51435"/>
                </a:lnTo>
                <a:lnTo>
                  <a:pt x="298047" y="29519"/>
                </a:lnTo>
                <a:lnTo>
                  <a:pt x="320675" y="27304"/>
                </a:lnTo>
                <a:lnTo>
                  <a:pt x="385319" y="27304"/>
                </a:lnTo>
                <a:lnTo>
                  <a:pt x="384311" y="26354"/>
                </a:lnTo>
                <a:lnTo>
                  <a:pt x="342804" y="10017"/>
                </a:lnTo>
                <a:lnTo>
                  <a:pt x="332108" y="8888"/>
                </a:lnTo>
                <a:lnTo>
                  <a:pt x="320675" y="8509"/>
                </a:lnTo>
                <a:close/>
              </a:path>
              <a:path w="1069975" h="222885">
                <a:moveTo>
                  <a:pt x="385319" y="27304"/>
                </a:moveTo>
                <a:lnTo>
                  <a:pt x="320675" y="27304"/>
                </a:lnTo>
                <a:lnTo>
                  <a:pt x="328699" y="27614"/>
                </a:lnTo>
                <a:lnTo>
                  <a:pt x="336200" y="28352"/>
                </a:lnTo>
                <a:lnTo>
                  <a:pt x="373379" y="46100"/>
                </a:lnTo>
                <a:lnTo>
                  <a:pt x="375793" y="51435"/>
                </a:lnTo>
                <a:lnTo>
                  <a:pt x="375793" y="63753"/>
                </a:lnTo>
                <a:lnTo>
                  <a:pt x="343177" y="85159"/>
                </a:lnTo>
                <a:lnTo>
                  <a:pt x="320675" y="87249"/>
                </a:lnTo>
                <a:lnTo>
                  <a:pt x="385571" y="87249"/>
                </a:lnTo>
                <a:lnTo>
                  <a:pt x="399923" y="57658"/>
                </a:lnTo>
                <a:lnTo>
                  <a:pt x="399210" y="50373"/>
                </a:lnTo>
                <a:lnTo>
                  <a:pt x="397271" y="43576"/>
                </a:lnTo>
                <a:lnTo>
                  <a:pt x="394118" y="37280"/>
                </a:lnTo>
                <a:lnTo>
                  <a:pt x="389763" y="31496"/>
                </a:lnTo>
                <a:lnTo>
                  <a:pt x="385319" y="27304"/>
                </a:lnTo>
                <a:close/>
              </a:path>
              <a:path w="1069975" h="222885">
                <a:moveTo>
                  <a:pt x="623570" y="253"/>
                </a:moveTo>
                <a:lnTo>
                  <a:pt x="599948" y="253"/>
                </a:lnTo>
                <a:lnTo>
                  <a:pt x="599948" y="127000"/>
                </a:lnTo>
                <a:lnTo>
                  <a:pt x="623570" y="127000"/>
                </a:lnTo>
                <a:lnTo>
                  <a:pt x="623570" y="253"/>
                </a:lnTo>
                <a:close/>
              </a:path>
              <a:path w="1069975" h="222885">
                <a:moveTo>
                  <a:pt x="1069467" y="0"/>
                </a:moveTo>
                <a:lnTo>
                  <a:pt x="1046860" y="0"/>
                </a:lnTo>
                <a:lnTo>
                  <a:pt x="1046860" y="222758"/>
                </a:lnTo>
                <a:lnTo>
                  <a:pt x="1069467" y="222758"/>
                </a:lnTo>
                <a:lnTo>
                  <a:pt x="106946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68463" y="3097529"/>
            <a:ext cx="417195" cy="223520"/>
          </a:xfrm>
          <a:custGeom>
            <a:avLst/>
            <a:gdLst/>
            <a:ahLst/>
            <a:cxnLst/>
            <a:rect l="l" t="t" r="r" b="b"/>
            <a:pathLst>
              <a:path w="417195" h="223520">
                <a:moveTo>
                  <a:pt x="263397" y="157861"/>
                </a:moveTo>
                <a:lnTo>
                  <a:pt x="239902" y="157861"/>
                </a:lnTo>
                <a:lnTo>
                  <a:pt x="239902" y="218440"/>
                </a:lnTo>
                <a:lnTo>
                  <a:pt x="396239" y="218440"/>
                </a:lnTo>
                <a:lnTo>
                  <a:pt x="396239" y="199390"/>
                </a:lnTo>
                <a:lnTo>
                  <a:pt x="263397" y="199390"/>
                </a:lnTo>
                <a:lnTo>
                  <a:pt x="263397" y="157861"/>
                </a:lnTo>
                <a:close/>
              </a:path>
              <a:path w="417195" h="223520">
                <a:moveTo>
                  <a:pt x="417067" y="122809"/>
                </a:moveTo>
                <a:lnTo>
                  <a:pt x="213232" y="122809"/>
                </a:lnTo>
                <a:lnTo>
                  <a:pt x="213232" y="141986"/>
                </a:lnTo>
                <a:lnTo>
                  <a:pt x="417067" y="141986"/>
                </a:lnTo>
                <a:lnTo>
                  <a:pt x="417067" y="122809"/>
                </a:lnTo>
                <a:close/>
              </a:path>
              <a:path w="417195" h="223520">
                <a:moveTo>
                  <a:pt x="129031" y="23368"/>
                </a:moveTo>
                <a:lnTo>
                  <a:pt x="69595" y="23368"/>
                </a:lnTo>
                <a:lnTo>
                  <a:pt x="69595" y="165989"/>
                </a:lnTo>
                <a:lnTo>
                  <a:pt x="80517" y="165989"/>
                </a:lnTo>
                <a:lnTo>
                  <a:pt x="88391" y="166116"/>
                </a:lnTo>
                <a:lnTo>
                  <a:pt x="131063" y="162560"/>
                </a:lnTo>
                <a:lnTo>
                  <a:pt x="136905" y="161036"/>
                </a:lnTo>
                <a:lnTo>
                  <a:pt x="135458" y="146177"/>
                </a:lnTo>
                <a:lnTo>
                  <a:pt x="92709" y="146177"/>
                </a:lnTo>
                <a:lnTo>
                  <a:pt x="92709" y="42799"/>
                </a:lnTo>
                <a:lnTo>
                  <a:pt x="129031" y="42799"/>
                </a:lnTo>
                <a:lnTo>
                  <a:pt x="129031" y="23368"/>
                </a:lnTo>
                <a:close/>
              </a:path>
              <a:path w="417195" h="223520">
                <a:moveTo>
                  <a:pt x="135000" y="141478"/>
                </a:moveTo>
                <a:lnTo>
                  <a:pt x="128269" y="143129"/>
                </a:lnTo>
                <a:lnTo>
                  <a:pt x="121538" y="144399"/>
                </a:lnTo>
                <a:lnTo>
                  <a:pt x="114807" y="145034"/>
                </a:lnTo>
                <a:lnTo>
                  <a:pt x="108076" y="145796"/>
                </a:lnTo>
                <a:lnTo>
                  <a:pt x="100710" y="146177"/>
                </a:lnTo>
                <a:lnTo>
                  <a:pt x="135458" y="146177"/>
                </a:lnTo>
                <a:lnTo>
                  <a:pt x="135000" y="141478"/>
                </a:lnTo>
                <a:close/>
              </a:path>
              <a:path w="417195" h="223520">
                <a:moveTo>
                  <a:pt x="57150" y="23368"/>
                </a:moveTo>
                <a:lnTo>
                  <a:pt x="0" y="23368"/>
                </a:lnTo>
                <a:lnTo>
                  <a:pt x="0" y="165989"/>
                </a:lnTo>
                <a:lnTo>
                  <a:pt x="10159" y="165989"/>
                </a:lnTo>
                <a:lnTo>
                  <a:pt x="17525" y="166116"/>
                </a:lnTo>
                <a:lnTo>
                  <a:pt x="61086" y="161544"/>
                </a:lnTo>
                <a:lnTo>
                  <a:pt x="59590" y="146177"/>
                </a:lnTo>
                <a:lnTo>
                  <a:pt x="23621" y="146177"/>
                </a:lnTo>
                <a:lnTo>
                  <a:pt x="23621" y="42799"/>
                </a:lnTo>
                <a:lnTo>
                  <a:pt x="57150" y="42799"/>
                </a:lnTo>
                <a:lnTo>
                  <a:pt x="57150" y="23368"/>
                </a:lnTo>
                <a:close/>
              </a:path>
              <a:path w="417195" h="223520">
                <a:moveTo>
                  <a:pt x="59181" y="141986"/>
                </a:moveTo>
                <a:lnTo>
                  <a:pt x="23621" y="146177"/>
                </a:lnTo>
                <a:lnTo>
                  <a:pt x="59590" y="146177"/>
                </a:lnTo>
                <a:lnTo>
                  <a:pt x="59181" y="141986"/>
                </a:lnTo>
                <a:close/>
              </a:path>
              <a:path w="417195" h="223520">
                <a:moveTo>
                  <a:pt x="391413" y="7239"/>
                </a:moveTo>
                <a:lnTo>
                  <a:pt x="238886" y="7239"/>
                </a:lnTo>
                <a:lnTo>
                  <a:pt x="238886" y="25908"/>
                </a:lnTo>
                <a:lnTo>
                  <a:pt x="367791" y="25908"/>
                </a:lnTo>
                <a:lnTo>
                  <a:pt x="367791" y="47244"/>
                </a:lnTo>
                <a:lnTo>
                  <a:pt x="239394" y="47244"/>
                </a:lnTo>
                <a:lnTo>
                  <a:pt x="239394" y="104394"/>
                </a:lnTo>
                <a:lnTo>
                  <a:pt x="395985" y="104394"/>
                </a:lnTo>
                <a:lnTo>
                  <a:pt x="395985" y="86233"/>
                </a:lnTo>
                <a:lnTo>
                  <a:pt x="262762" y="86233"/>
                </a:lnTo>
                <a:lnTo>
                  <a:pt x="262762" y="64389"/>
                </a:lnTo>
                <a:lnTo>
                  <a:pt x="391413" y="64389"/>
                </a:lnTo>
                <a:lnTo>
                  <a:pt x="391413" y="7239"/>
                </a:lnTo>
                <a:close/>
              </a:path>
              <a:path w="417195" h="223520">
                <a:moveTo>
                  <a:pt x="171450" y="0"/>
                </a:moveTo>
                <a:lnTo>
                  <a:pt x="147827" y="0"/>
                </a:lnTo>
                <a:lnTo>
                  <a:pt x="147827" y="223266"/>
                </a:lnTo>
                <a:lnTo>
                  <a:pt x="171450" y="223266"/>
                </a:lnTo>
                <a:lnTo>
                  <a:pt x="171450" y="106425"/>
                </a:lnTo>
                <a:lnTo>
                  <a:pt x="202056" y="106425"/>
                </a:lnTo>
                <a:lnTo>
                  <a:pt x="202056" y="86487"/>
                </a:lnTo>
                <a:lnTo>
                  <a:pt x="171450" y="86487"/>
                </a:lnTo>
                <a:lnTo>
                  <a:pt x="1714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60842" y="3096005"/>
            <a:ext cx="1064895" cy="224790"/>
          </a:xfrm>
          <a:custGeom>
            <a:avLst/>
            <a:gdLst/>
            <a:ahLst/>
            <a:cxnLst/>
            <a:rect l="l" t="t" r="r" b="b"/>
            <a:pathLst>
              <a:path w="1064895" h="224789">
                <a:moveTo>
                  <a:pt x="203834" y="177038"/>
                </a:moveTo>
                <a:lnTo>
                  <a:pt x="0" y="177038"/>
                </a:lnTo>
                <a:lnTo>
                  <a:pt x="0" y="196850"/>
                </a:lnTo>
                <a:lnTo>
                  <a:pt x="203834" y="196850"/>
                </a:lnTo>
                <a:lnTo>
                  <a:pt x="203834" y="177038"/>
                </a:lnTo>
                <a:close/>
              </a:path>
              <a:path w="1064895" h="224789">
                <a:moveTo>
                  <a:pt x="641984" y="173482"/>
                </a:moveTo>
                <a:lnTo>
                  <a:pt x="438911" y="173482"/>
                </a:lnTo>
                <a:lnTo>
                  <a:pt x="438911" y="193167"/>
                </a:lnTo>
                <a:lnTo>
                  <a:pt x="641984" y="193167"/>
                </a:lnTo>
                <a:lnTo>
                  <a:pt x="641984" y="173482"/>
                </a:lnTo>
                <a:close/>
              </a:path>
              <a:path w="1064895" h="224789">
                <a:moveTo>
                  <a:pt x="989456" y="147701"/>
                </a:moveTo>
                <a:lnTo>
                  <a:pt x="948943" y="152146"/>
                </a:lnTo>
                <a:lnTo>
                  <a:pt x="913891" y="177800"/>
                </a:lnTo>
                <a:lnTo>
                  <a:pt x="913891" y="194056"/>
                </a:lnTo>
                <a:lnTo>
                  <a:pt x="948943" y="219837"/>
                </a:lnTo>
                <a:lnTo>
                  <a:pt x="989456" y="224282"/>
                </a:lnTo>
                <a:lnTo>
                  <a:pt x="1000765" y="223998"/>
                </a:lnTo>
                <a:lnTo>
                  <a:pt x="1044574" y="214233"/>
                </a:lnTo>
                <a:lnTo>
                  <a:pt x="1056154" y="206121"/>
                </a:lnTo>
                <a:lnTo>
                  <a:pt x="989456" y="206121"/>
                </a:lnTo>
                <a:lnTo>
                  <a:pt x="978030" y="205807"/>
                </a:lnTo>
                <a:lnTo>
                  <a:pt x="938656" y="192532"/>
                </a:lnTo>
                <a:lnTo>
                  <a:pt x="938656" y="179324"/>
                </a:lnTo>
                <a:lnTo>
                  <a:pt x="978030" y="166173"/>
                </a:lnTo>
                <a:lnTo>
                  <a:pt x="989456" y="165862"/>
                </a:lnTo>
                <a:lnTo>
                  <a:pt x="1056287" y="165862"/>
                </a:lnTo>
                <a:lnTo>
                  <a:pt x="1055624" y="165227"/>
                </a:lnTo>
                <a:lnTo>
                  <a:pt x="1011253" y="148828"/>
                </a:lnTo>
                <a:lnTo>
                  <a:pt x="1000765" y="147984"/>
                </a:lnTo>
                <a:lnTo>
                  <a:pt x="989456" y="147701"/>
                </a:lnTo>
                <a:close/>
              </a:path>
              <a:path w="1064895" h="224789">
                <a:moveTo>
                  <a:pt x="1056287" y="165862"/>
                </a:moveTo>
                <a:lnTo>
                  <a:pt x="989456" y="165862"/>
                </a:lnTo>
                <a:lnTo>
                  <a:pt x="1000623" y="166173"/>
                </a:lnTo>
                <a:lnTo>
                  <a:pt x="1010491" y="167116"/>
                </a:lnTo>
                <a:lnTo>
                  <a:pt x="1039622" y="185928"/>
                </a:lnTo>
                <a:lnTo>
                  <a:pt x="1039494" y="192532"/>
                </a:lnTo>
                <a:lnTo>
                  <a:pt x="1000623" y="205807"/>
                </a:lnTo>
                <a:lnTo>
                  <a:pt x="989456" y="206121"/>
                </a:lnTo>
                <a:lnTo>
                  <a:pt x="1056154" y="206121"/>
                </a:lnTo>
                <a:lnTo>
                  <a:pt x="1061592" y="200914"/>
                </a:lnTo>
                <a:lnTo>
                  <a:pt x="1064640" y="194056"/>
                </a:lnTo>
                <a:lnTo>
                  <a:pt x="1064640" y="177800"/>
                </a:lnTo>
                <a:lnTo>
                  <a:pt x="1061592" y="170942"/>
                </a:lnTo>
                <a:lnTo>
                  <a:pt x="1056287" y="165862"/>
                </a:lnTo>
                <a:close/>
              </a:path>
              <a:path w="1064895" h="224789">
                <a:moveTo>
                  <a:pt x="848232" y="144399"/>
                </a:moveTo>
                <a:lnTo>
                  <a:pt x="699388" y="144399"/>
                </a:lnTo>
                <a:lnTo>
                  <a:pt x="699388" y="221996"/>
                </a:lnTo>
                <a:lnTo>
                  <a:pt x="848232" y="221996"/>
                </a:lnTo>
                <a:lnTo>
                  <a:pt x="848232" y="202819"/>
                </a:lnTo>
                <a:lnTo>
                  <a:pt x="723010" y="202819"/>
                </a:lnTo>
                <a:lnTo>
                  <a:pt x="723010" y="163322"/>
                </a:lnTo>
                <a:lnTo>
                  <a:pt x="848232" y="163322"/>
                </a:lnTo>
                <a:lnTo>
                  <a:pt x="848232" y="144399"/>
                </a:lnTo>
                <a:close/>
              </a:path>
              <a:path w="1064895" h="224789">
                <a:moveTo>
                  <a:pt x="848232" y="163322"/>
                </a:moveTo>
                <a:lnTo>
                  <a:pt x="825118" y="163322"/>
                </a:lnTo>
                <a:lnTo>
                  <a:pt x="825118" y="202819"/>
                </a:lnTo>
                <a:lnTo>
                  <a:pt x="848232" y="202819"/>
                </a:lnTo>
                <a:lnTo>
                  <a:pt x="848232" y="163322"/>
                </a:lnTo>
                <a:close/>
              </a:path>
              <a:path w="1064895" h="224789">
                <a:moveTo>
                  <a:pt x="941704" y="54483"/>
                </a:moveTo>
                <a:lnTo>
                  <a:pt x="901318" y="67945"/>
                </a:lnTo>
                <a:lnTo>
                  <a:pt x="890524" y="87630"/>
                </a:lnTo>
                <a:lnTo>
                  <a:pt x="890524" y="104267"/>
                </a:lnTo>
                <a:lnTo>
                  <a:pt x="920934" y="134322"/>
                </a:lnTo>
                <a:lnTo>
                  <a:pt x="941704" y="137287"/>
                </a:lnTo>
                <a:lnTo>
                  <a:pt x="949086" y="136902"/>
                </a:lnTo>
                <a:lnTo>
                  <a:pt x="985263" y="119380"/>
                </a:lnTo>
                <a:lnTo>
                  <a:pt x="941704" y="119380"/>
                </a:lnTo>
                <a:lnTo>
                  <a:pt x="932814" y="119253"/>
                </a:lnTo>
                <a:lnTo>
                  <a:pt x="925702" y="117221"/>
                </a:lnTo>
                <a:lnTo>
                  <a:pt x="915415" y="108966"/>
                </a:lnTo>
                <a:lnTo>
                  <a:pt x="912749" y="103251"/>
                </a:lnTo>
                <a:lnTo>
                  <a:pt x="912749" y="88646"/>
                </a:lnTo>
                <a:lnTo>
                  <a:pt x="941704" y="72390"/>
                </a:lnTo>
                <a:lnTo>
                  <a:pt x="985175" y="72390"/>
                </a:lnTo>
                <a:lnTo>
                  <a:pt x="982090" y="67945"/>
                </a:lnTo>
                <a:lnTo>
                  <a:pt x="949086" y="54814"/>
                </a:lnTo>
                <a:lnTo>
                  <a:pt x="941704" y="54483"/>
                </a:lnTo>
                <a:close/>
              </a:path>
              <a:path w="1064895" h="224789">
                <a:moveTo>
                  <a:pt x="985175" y="72390"/>
                </a:moveTo>
                <a:lnTo>
                  <a:pt x="941704" y="72390"/>
                </a:lnTo>
                <a:lnTo>
                  <a:pt x="950594" y="72517"/>
                </a:lnTo>
                <a:lnTo>
                  <a:pt x="957579" y="74549"/>
                </a:lnTo>
                <a:lnTo>
                  <a:pt x="968248" y="82931"/>
                </a:lnTo>
                <a:lnTo>
                  <a:pt x="971041" y="88646"/>
                </a:lnTo>
                <a:lnTo>
                  <a:pt x="971296" y="96012"/>
                </a:lnTo>
                <a:lnTo>
                  <a:pt x="971041" y="103251"/>
                </a:lnTo>
                <a:lnTo>
                  <a:pt x="968248" y="108966"/>
                </a:lnTo>
                <a:lnTo>
                  <a:pt x="962913" y="113030"/>
                </a:lnTo>
                <a:lnTo>
                  <a:pt x="957579" y="117221"/>
                </a:lnTo>
                <a:lnTo>
                  <a:pt x="950594" y="119253"/>
                </a:lnTo>
                <a:lnTo>
                  <a:pt x="941704" y="119380"/>
                </a:lnTo>
                <a:lnTo>
                  <a:pt x="985263" y="119380"/>
                </a:lnTo>
                <a:lnTo>
                  <a:pt x="990726" y="111506"/>
                </a:lnTo>
                <a:lnTo>
                  <a:pt x="993012" y="104267"/>
                </a:lnTo>
                <a:lnTo>
                  <a:pt x="993012" y="87630"/>
                </a:lnTo>
                <a:lnTo>
                  <a:pt x="990726" y="80391"/>
                </a:lnTo>
                <a:lnTo>
                  <a:pt x="985175" y="72390"/>
                </a:lnTo>
                <a:close/>
              </a:path>
              <a:path w="1064895" h="224789">
                <a:moveTo>
                  <a:pt x="184403" y="117094"/>
                </a:moveTo>
                <a:lnTo>
                  <a:pt x="17906" y="117094"/>
                </a:lnTo>
                <a:lnTo>
                  <a:pt x="17906" y="136017"/>
                </a:lnTo>
                <a:lnTo>
                  <a:pt x="184403" y="136017"/>
                </a:lnTo>
                <a:lnTo>
                  <a:pt x="184403" y="117094"/>
                </a:lnTo>
                <a:close/>
              </a:path>
              <a:path w="1064895" h="224789">
                <a:moveTo>
                  <a:pt x="74549" y="42799"/>
                </a:moveTo>
                <a:lnTo>
                  <a:pt x="51180" y="42799"/>
                </a:lnTo>
                <a:lnTo>
                  <a:pt x="51180" y="117094"/>
                </a:lnTo>
                <a:lnTo>
                  <a:pt x="74549" y="117094"/>
                </a:lnTo>
                <a:lnTo>
                  <a:pt x="74549" y="42799"/>
                </a:lnTo>
                <a:close/>
              </a:path>
              <a:path w="1064895" h="224789">
                <a:moveTo>
                  <a:pt x="151129" y="42799"/>
                </a:moveTo>
                <a:lnTo>
                  <a:pt x="128015" y="42799"/>
                </a:lnTo>
                <a:lnTo>
                  <a:pt x="128015" y="117094"/>
                </a:lnTo>
                <a:lnTo>
                  <a:pt x="151129" y="117094"/>
                </a:lnTo>
                <a:lnTo>
                  <a:pt x="151129" y="42799"/>
                </a:lnTo>
                <a:close/>
              </a:path>
              <a:path w="1064895" h="224789">
                <a:moveTo>
                  <a:pt x="185165" y="23368"/>
                </a:moveTo>
                <a:lnTo>
                  <a:pt x="17399" y="23368"/>
                </a:lnTo>
                <a:lnTo>
                  <a:pt x="17399" y="42799"/>
                </a:lnTo>
                <a:lnTo>
                  <a:pt x="185165" y="42799"/>
                </a:lnTo>
                <a:lnTo>
                  <a:pt x="185165" y="23368"/>
                </a:lnTo>
                <a:close/>
              </a:path>
              <a:path w="1064895" h="224789">
                <a:moveTo>
                  <a:pt x="615441" y="24638"/>
                </a:moveTo>
                <a:lnTo>
                  <a:pt x="460755" y="24638"/>
                </a:lnTo>
                <a:lnTo>
                  <a:pt x="460755" y="44069"/>
                </a:lnTo>
                <a:lnTo>
                  <a:pt x="592074" y="44069"/>
                </a:lnTo>
                <a:lnTo>
                  <a:pt x="592007" y="63198"/>
                </a:lnTo>
                <a:lnTo>
                  <a:pt x="589879" y="108329"/>
                </a:lnTo>
                <a:lnTo>
                  <a:pt x="583056" y="153924"/>
                </a:lnTo>
                <a:lnTo>
                  <a:pt x="607186" y="156083"/>
                </a:lnTo>
                <a:lnTo>
                  <a:pt x="612901" y="113538"/>
                </a:lnTo>
                <a:lnTo>
                  <a:pt x="615227" y="70856"/>
                </a:lnTo>
                <a:lnTo>
                  <a:pt x="615346" y="63198"/>
                </a:lnTo>
                <a:lnTo>
                  <a:pt x="615441" y="24638"/>
                </a:lnTo>
                <a:close/>
              </a:path>
              <a:path w="1064895" h="224789">
                <a:moveTo>
                  <a:pt x="423290" y="178308"/>
                </a:moveTo>
                <a:lnTo>
                  <a:pt x="219455" y="178308"/>
                </a:lnTo>
                <a:lnTo>
                  <a:pt x="219455" y="198120"/>
                </a:lnTo>
                <a:lnTo>
                  <a:pt x="423290" y="198120"/>
                </a:lnTo>
                <a:lnTo>
                  <a:pt x="423290" y="178308"/>
                </a:lnTo>
                <a:close/>
              </a:path>
              <a:path w="1064895" h="224789">
                <a:moveTo>
                  <a:pt x="332612" y="139192"/>
                </a:moveTo>
                <a:lnTo>
                  <a:pt x="309244" y="139192"/>
                </a:lnTo>
                <a:lnTo>
                  <a:pt x="309244" y="178308"/>
                </a:lnTo>
                <a:lnTo>
                  <a:pt x="332612" y="178308"/>
                </a:lnTo>
                <a:lnTo>
                  <a:pt x="332612" y="139192"/>
                </a:lnTo>
                <a:close/>
              </a:path>
              <a:path w="1064895" h="224789">
                <a:moveTo>
                  <a:pt x="398399" y="17653"/>
                </a:moveTo>
                <a:lnTo>
                  <a:pt x="243839" y="17653"/>
                </a:lnTo>
                <a:lnTo>
                  <a:pt x="243839" y="37084"/>
                </a:lnTo>
                <a:lnTo>
                  <a:pt x="375030" y="37084"/>
                </a:lnTo>
                <a:lnTo>
                  <a:pt x="375030" y="68453"/>
                </a:lnTo>
                <a:lnTo>
                  <a:pt x="244348" y="68453"/>
                </a:lnTo>
                <a:lnTo>
                  <a:pt x="244348" y="139192"/>
                </a:lnTo>
                <a:lnTo>
                  <a:pt x="403605" y="139192"/>
                </a:lnTo>
                <a:lnTo>
                  <a:pt x="403605" y="119888"/>
                </a:lnTo>
                <a:lnTo>
                  <a:pt x="267715" y="119888"/>
                </a:lnTo>
                <a:lnTo>
                  <a:pt x="267715" y="87249"/>
                </a:lnTo>
                <a:lnTo>
                  <a:pt x="398399" y="87249"/>
                </a:lnTo>
                <a:lnTo>
                  <a:pt x="398399" y="17653"/>
                </a:lnTo>
                <a:close/>
              </a:path>
              <a:path w="1064895" h="224789">
                <a:moveTo>
                  <a:pt x="752348" y="16256"/>
                </a:moveTo>
                <a:lnTo>
                  <a:pt x="667765" y="16256"/>
                </a:lnTo>
                <a:lnTo>
                  <a:pt x="667765" y="35052"/>
                </a:lnTo>
                <a:lnTo>
                  <a:pt x="729741" y="35052"/>
                </a:lnTo>
                <a:lnTo>
                  <a:pt x="729741" y="60706"/>
                </a:lnTo>
                <a:lnTo>
                  <a:pt x="668274" y="60706"/>
                </a:lnTo>
                <a:lnTo>
                  <a:pt x="668274" y="125349"/>
                </a:lnTo>
                <a:lnTo>
                  <a:pt x="683005" y="125349"/>
                </a:lnTo>
                <a:lnTo>
                  <a:pt x="698563" y="125253"/>
                </a:lnTo>
                <a:lnTo>
                  <a:pt x="739775" y="123190"/>
                </a:lnTo>
                <a:lnTo>
                  <a:pt x="766699" y="119380"/>
                </a:lnTo>
                <a:lnTo>
                  <a:pt x="765079" y="106680"/>
                </a:lnTo>
                <a:lnTo>
                  <a:pt x="691133" y="106680"/>
                </a:lnTo>
                <a:lnTo>
                  <a:pt x="691133" y="78867"/>
                </a:lnTo>
                <a:lnTo>
                  <a:pt x="752348" y="78867"/>
                </a:lnTo>
                <a:lnTo>
                  <a:pt x="752348" y="16256"/>
                </a:lnTo>
                <a:close/>
              </a:path>
              <a:path w="1064895" h="224789">
                <a:moveTo>
                  <a:pt x="764285" y="100457"/>
                </a:moveTo>
                <a:lnTo>
                  <a:pt x="725042" y="105664"/>
                </a:lnTo>
                <a:lnTo>
                  <a:pt x="691133" y="106680"/>
                </a:lnTo>
                <a:lnTo>
                  <a:pt x="765079" y="106680"/>
                </a:lnTo>
                <a:lnTo>
                  <a:pt x="764285" y="100457"/>
                </a:lnTo>
                <a:close/>
              </a:path>
              <a:path w="1064895" h="224789">
                <a:moveTo>
                  <a:pt x="848232" y="76581"/>
                </a:moveTo>
                <a:lnTo>
                  <a:pt x="825880" y="76581"/>
                </a:lnTo>
                <a:lnTo>
                  <a:pt x="825880" y="134493"/>
                </a:lnTo>
                <a:lnTo>
                  <a:pt x="848232" y="134493"/>
                </a:lnTo>
                <a:lnTo>
                  <a:pt x="848232" y="76581"/>
                </a:lnTo>
                <a:close/>
              </a:path>
              <a:path w="1064895" h="224789">
                <a:moveTo>
                  <a:pt x="798576" y="6223"/>
                </a:moveTo>
                <a:lnTo>
                  <a:pt x="776477" y="6223"/>
                </a:lnTo>
                <a:lnTo>
                  <a:pt x="776477" y="132080"/>
                </a:lnTo>
                <a:lnTo>
                  <a:pt x="798576" y="132080"/>
                </a:lnTo>
                <a:lnTo>
                  <a:pt x="798576" y="76581"/>
                </a:lnTo>
                <a:lnTo>
                  <a:pt x="848232" y="76581"/>
                </a:lnTo>
                <a:lnTo>
                  <a:pt x="848232" y="57277"/>
                </a:lnTo>
                <a:lnTo>
                  <a:pt x="798576" y="57277"/>
                </a:lnTo>
                <a:lnTo>
                  <a:pt x="798576" y="6223"/>
                </a:lnTo>
                <a:close/>
              </a:path>
              <a:path w="1064895" h="224789">
                <a:moveTo>
                  <a:pt x="848232" y="2286"/>
                </a:moveTo>
                <a:lnTo>
                  <a:pt x="825880" y="2286"/>
                </a:lnTo>
                <a:lnTo>
                  <a:pt x="825880" y="57277"/>
                </a:lnTo>
                <a:lnTo>
                  <a:pt x="848232" y="57277"/>
                </a:lnTo>
                <a:lnTo>
                  <a:pt x="848232" y="2286"/>
                </a:lnTo>
                <a:close/>
              </a:path>
              <a:path w="1064895" h="224789">
                <a:moveTo>
                  <a:pt x="1063498" y="2032"/>
                </a:moveTo>
                <a:lnTo>
                  <a:pt x="1039876" y="2032"/>
                </a:lnTo>
                <a:lnTo>
                  <a:pt x="1039876" y="53975"/>
                </a:lnTo>
                <a:lnTo>
                  <a:pt x="1004061" y="53975"/>
                </a:lnTo>
                <a:lnTo>
                  <a:pt x="1004061" y="73152"/>
                </a:lnTo>
                <a:lnTo>
                  <a:pt x="1039876" y="73152"/>
                </a:lnTo>
                <a:lnTo>
                  <a:pt x="1039876" y="97790"/>
                </a:lnTo>
                <a:lnTo>
                  <a:pt x="1003807" y="97790"/>
                </a:lnTo>
                <a:lnTo>
                  <a:pt x="1003807" y="116840"/>
                </a:lnTo>
                <a:lnTo>
                  <a:pt x="1039876" y="116840"/>
                </a:lnTo>
                <a:lnTo>
                  <a:pt x="1039876" y="145415"/>
                </a:lnTo>
                <a:lnTo>
                  <a:pt x="1063498" y="145415"/>
                </a:lnTo>
                <a:lnTo>
                  <a:pt x="1063498" y="2032"/>
                </a:lnTo>
                <a:close/>
              </a:path>
              <a:path w="1064895" h="224789">
                <a:moveTo>
                  <a:pt x="1003300" y="25400"/>
                </a:moveTo>
                <a:lnTo>
                  <a:pt x="878077" y="25400"/>
                </a:lnTo>
                <a:lnTo>
                  <a:pt x="878077" y="44323"/>
                </a:lnTo>
                <a:lnTo>
                  <a:pt x="1003300" y="44323"/>
                </a:lnTo>
                <a:lnTo>
                  <a:pt x="1003300" y="25400"/>
                </a:lnTo>
                <a:close/>
              </a:path>
              <a:path w="1064895" h="224789">
                <a:moveTo>
                  <a:pt x="953642" y="0"/>
                </a:moveTo>
                <a:lnTo>
                  <a:pt x="930275" y="0"/>
                </a:lnTo>
                <a:lnTo>
                  <a:pt x="930275" y="25400"/>
                </a:lnTo>
                <a:lnTo>
                  <a:pt x="953642" y="25400"/>
                </a:lnTo>
                <a:lnTo>
                  <a:pt x="9536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13875" y="3098038"/>
            <a:ext cx="864869" cy="222885"/>
          </a:xfrm>
          <a:custGeom>
            <a:avLst/>
            <a:gdLst/>
            <a:ahLst/>
            <a:cxnLst/>
            <a:rect l="l" t="t" r="r" b="b"/>
            <a:pathLst>
              <a:path w="864870" h="222885">
                <a:moveTo>
                  <a:pt x="287020" y="130301"/>
                </a:moveTo>
                <a:lnTo>
                  <a:pt x="263651" y="130301"/>
                </a:lnTo>
                <a:lnTo>
                  <a:pt x="263651" y="219963"/>
                </a:lnTo>
                <a:lnTo>
                  <a:pt x="408813" y="219963"/>
                </a:lnTo>
                <a:lnTo>
                  <a:pt x="408813" y="200533"/>
                </a:lnTo>
                <a:lnTo>
                  <a:pt x="287020" y="200533"/>
                </a:lnTo>
                <a:lnTo>
                  <a:pt x="287020" y="174751"/>
                </a:lnTo>
                <a:lnTo>
                  <a:pt x="408813" y="174751"/>
                </a:lnTo>
                <a:lnTo>
                  <a:pt x="408813" y="156083"/>
                </a:lnTo>
                <a:lnTo>
                  <a:pt x="287020" y="156083"/>
                </a:lnTo>
                <a:lnTo>
                  <a:pt x="287020" y="130301"/>
                </a:lnTo>
                <a:close/>
              </a:path>
              <a:path w="864870" h="222885">
                <a:moveTo>
                  <a:pt x="408813" y="174751"/>
                </a:moveTo>
                <a:lnTo>
                  <a:pt x="385191" y="174751"/>
                </a:lnTo>
                <a:lnTo>
                  <a:pt x="385191" y="200533"/>
                </a:lnTo>
                <a:lnTo>
                  <a:pt x="408813" y="200533"/>
                </a:lnTo>
                <a:lnTo>
                  <a:pt x="408813" y="174751"/>
                </a:lnTo>
                <a:close/>
              </a:path>
              <a:path w="864870" h="222885">
                <a:moveTo>
                  <a:pt x="408813" y="130301"/>
                </a:moveTo>
                <a:lnTo>
                  <a:pt x="385191" y="130301"/>
                </a:lnTo>
                <a:lnTo>
                  <a:pt x="385191" y="156083"/>
                </a:lnTo>
                <a:lnTo>
                  <a:pt x="408813" y="156083"/>
                </a:lnTo>
                <a:lnTo>
                  <a:pt x="408813" y="130301"/>
                </a:lnTo>
                <a:close/>
              </a:path>
              <a:path w="864870" h="222885">
                <a:moveTo>
                  <a:pt x="644905" y="174244"/>
                </a:moveTo>
                <a:lnTo>
                  <a:pt x="441071" y="174244"/>
                </a:lnTo>
                <a:lnTo>
                  <a:pt x="441071" y="193928"/>
                </a:lnTo>
                <a:lnTo>
                  <a:pt x="644905" y="193928"/>
                </a:lnTo>
                <a:lnTo>
                  <a:pt x="644905" y="174244"/>
                </a:lnTo>
                <a:close/>
              </a:path>
              <a:path w="864870" h="222885">
                <a:moveTo>
                  <a:pt x="542544" y="13462"/>
                </a:moveTo>
                <a:lnTo>
                  <a:pt x="500506" y="21209"/>
                </a:lnTo>
                <a:lnTo>
                  <a:pt x="466627" y="50061"/>
                </a:lnTo>
                <a:lnTo>
                  <a:pt x="460501" y="75564"/>
                </a:lnTo>
                <a:lnTo>
                  <a:pt x="461242" y="84687"/>
                </a:lnTo>
                <a:lnTo>
                  <a:pt x="483949" y="120824"/>
                </a:lnTo>
                <a:lnTo>
                  <a:pt x="520192" y="135762"/>
                </a:lnTo>
                <a:lnTo>
                  <a:pt x="542544" y="137667"/>
                </a:lnTo>
                <a:lnTo>
                  <a:pt x="553970" y="137191"/>
                </a:lnTo>
                <a:lnTo>
                  <a:pt x="593342" y="125835"/>
                </a:lnTo>
                <a:lnTo>
                  <a:pt x="604033" y="118363"/>
                </a:lnTo>
                <a:lnTo>
                  <a:pt x="542544" y="118363"/>
                </a:lnTo>
                <a:lnTo>
                  <a:pt x="534136" y="117959"/>
                </a:lnTo>
                <a:lnTo>
                  <a:pt x="495024" y="102796"/>
                </a:lnTo>
                <a:lnTo>
                  <a:pt x="483107" y="66928"/>
                </a:lnTo>
                <a:lnTo>
                  <a:pt x="485648" y="59309"/>
                </a:lnTo>
                <a:lnTo>
                  <a:pt x="518844" y="35512"/>
                </a:lnTo>
                <a:lnTo>
                  <a:pt x="542544" y="32512"/>
                </a:lnTo>
                <a:lnTo>
                  <a:pt x="603585" y="32512"/>
                </a:lnTo>
                <a:lnTo>
                  <a:pt x="601138" y="30432"/>
                </a:lnTo>
                <a:lnTo>
                  <a:pt x="564800" y="15430"/>
                </a:lnTo>
                <a:lnTo>
                  <a:pt x="553970" y="13958"/>
                </a:lnTo>
                <a:lnTo>
                  <a:pt x="542544" y="13462"/>
                </a:lnTo>
                <a:close/>
              </a:path>
              <a:path w="864870" h="222885">
                <a:moveTo>
                  <a:pt x="603585" y="32512"/>
                </a:moveTo>
                <a:lnTo>
                  <a:pt x="542544" y="32512"/>
                </a:lnTo>
                <a:lnTo>
                  <a:pt x="550878" y="32845"/>
                </a:lnTo>
                <a:lnTo>
                  <a:pt x="558736" y="33845"/>
                </a:lnTo>
                <a:lnTo>
                  <a:pt x="594105" y="52832"/>
                </a:lnTo>
                <a:lnTo>
                  <a:pt x="601726" y="66928"/>
                </a:lnTo>
                <a:lnTo>
                  <a:pt x="601726" y="84327"/>
                </a:lnTo>
                <a:lnTo>
                  <a:pt x="573024" y="113029"/>
                </a:lnTo>
                <a:lnTo>
                  <a:pt x="542544" y="118363"/>
                </a:lnTo>
                <a:lnTo>
                  <a:pt x="604033" y="118363"/>
                </a:lnTo>
                <a:lnTo>
                  <a:pt x="623952" y="84687"/>
                </a:lnTo>
                <a:lnTo>
                  <a:pt x="624713" y="75564"/>
                </a:lnTo>
                <a:lnTo>
                  <a:pt x="623952" y="66444"/>
                </a:lnTo>
                <a:lnTo>
                  <a:pt x="621871" y="57943"/>
                </a:lnTo>
                <a:lnTo>
                  <a:pt x="618480" y="50061"/>
                </a:lnTo>
                <a:lnTo>
                  <a:pt x="613791" y="42799"/>
                </a:lnTo>
                <a:lnTo>
                  <a:pt x="607958" y="36228"/>
                </a:lnTo>
                <a:lnTo>
                  <a:pt x="603585" y="32512"/>
                </a:lnTo>
                <a:close/>
              </a:path>
              <a:path w="864870" h="222885">
                <a:moveTo>
                  <a:pt x="408813" y="71374"/>
                </a:moveTo>
                <a:lnTo>
                  <a:pt x="385191" y="71374"/>
                </a:lnTo>
                <a:lnTo>
                  <a:pt x="385191" y="119507"/>
                </a:lnTo>
                <a:lnTo>
                  <a:pt x="408813" y="119507"/>
                </a:lnTo>
                <a:lnTo>
                  <a:pt x="408813" y="71374"/>
                </a:lnTo>
                <a:close/>
              </a:path>
              <a:path w="864870" h="222885">
                <a:moveTo>
                  <a:pt x="284733" y="10160"/>
                </a:moveTo>
                <a:lnTo>
                  <a:pt x="242792" y="24558"/>
                </a:lnTo>
                <a:lnTo>
                  <a:pt x="226441" y="61849"/>
                </a:lnTo>
                <a:lnTo>
                  <a:pt x="226915" y="69401"/>
                </a:lnTo>
                <a:lnTo>
                  <a:pt x="248292" y="103798"/>
                </a:lnTo>
                <a:lnTo>
                  <a:pt x="284733" y="114046"/>
                </a:lnTo>
                <a:lnTo>
                  <a:pt x="292048" y="113712"/>
                </a:lnTo>
                <a:lnTo>
                  <a:pt x="331276" y="94234"/>
                </a:lnTo>
                <a:lnTo>
                  <a:pt x="284733" y="94234"/>
                </a:lnTo>
                <a:lnTo>
                  <a:pt x="277115" y="93593"/>
                </a:lnTo>
                <a:lnTo>
                  <a:pt x="249174" y="71627"/>
                </a:lnTo>
                <a:lnTo>
                  <a:pt x="249282" y="51942"/>
                </a:lnTo>
                <a:lnTo>
                  <a:pt x="284733" y="29845"/>
                </a:lnTo>
                <a:lnTo>
                  <a:pt x="331109" y="29845"/>
                </a:lnTo>
                <a:lnTo>
                  <a:pt x="326008" y="23749"/>
                </a:lnTo>
                <a:lnTo>
                  <a:pt x="291974" y="10491"/>
                </a:lnTo>
                <a:lnTo>
                  <a:pt x="284733" y="10160"/>
                </a:lnTo>
                <a:close/>
              </a:path>
              <a:path w="864870" h="222885">
                <a:moveTo>
                  <a:pt x="331109" y="29845"/>
                </a:moveTo>
                <a:lnTo>
                  <a:pt x="284733" y="29845"/>
                </a:lnTo>
                <a:lnTo>
                  <a:pt x="292256" y="30466"/>
                </a:lnTo>
                <a:lnTo>
                  <a:pt x="299005" y="32146"/>
                </a:lnTo>
                <a:lnTo>
                  <a:pt x="319913" y="71627"/>
                </a:lnTo>
                <a:lnTo>
                  <a:pt x="316610" y="79375"/>
                </a:lnTo>
                <a:lnTo>
                  <a:pt x="284733" y="94234"/>
                </a:lnTo>
                <a:lnTo>
                  <a:pt x="331276" y="94234"/>
                </a:lnTo>
                <a:lnTo>
                  <a:pt x="336803" y="87375"/>
                </a:lnTo>
                <a:lnTo>
                  <a:pt x="340232" y="79883"/>
                </a:lnTo>
                <a:lnTo>
                  <a:pt x="342010" y="71374"/>
                </a:lnTo>
                <a:lnTo>
                  <a:pt x="408813" y="71374"/>
                </a:lnTo>
                <a:lnTo>
                  <a:pt x="408813" y="51942"/>
                </a:lnTo>
                <a:lnTo>
                  <a:pt x="341756" y="51942"/>
                </a:lnTo>
                <a:lnTo>
                  <a:pt x="339978" y="43561"/>
                </a:lnTo>
                <a:lnTo>
                  <a:pt x="336550" y="36195"/>
                </a:lnTo>
                <a:lnTo>
                  <a:pt x="331109" y="29845"/>
                </a:lnTo>
                <a:close/>
              </a:path>
              <a:path w="864870" h="222885">
                <a:moveTo>
                  <a:pt x="408813" y="0"/>
                </a:moveTo>
                <a:lnTo>
                  <a:pt x="385191" y="0"/>
                </a:lnTo>
                <a:lnTo>
                  <a:pt x="385191" y="51942"/>
                </a:lnTo>
                <a:lnTo>
                  <a:pt x="408813" y="51942"/>
                </a:lnTo>
                <a:lnTo>
                  <a:pt x="408813" y="0"/>
                </a:lnTo>
                <a:close/>
              </a:path>
              <a:path w="864870" h="222885">
                <a:moveTo>
                  <a:pt x="81025" y="18669"/>
                </a:moveTo>
                <a:lnTo>
                  <a:pt x="57403" y="18669"/>
                </a:lnTo>
                <a:lnTo>
                  <a:pt x="57403" y="56641"/>
                </a:lnTo>
                <a:lnTo>
                  <a:pt x="56880" y="66952"/>
                </a:lnTo>
                <a:lnTo>
                  <a:pt x="46208" y="106672"/>
                </a:lnTo>
                <a:lnTo>
                  <a:pt x="23360" y="139838"/>
                </a:lnTo>
                <a:lnTo>
                  <a:pt x="0" y="156590"/>
                </a:lnTo>
                <a:lnTo>
                  <a:pt x="14604" y="175767"/>
                </a:lnTo>
                <a:lnTo>
                  <a:pt x="47878" y="146938"/>
                </a:lnTo>
                <a:lnTo>
                  <a:pt x="69596" y="104139"/>
                </a:lnTo>
                <a:lnTo>
                  <a:pt x="91587" y="104139"/>
                </a:lnTo>
                <a:lnTo>
                  <a:pt x="81456" y="66571"/>
                </a:lnTo>
                <a:lnTo>
                  <a:pt x="81025" y="56641"/>
                </a:lnTo>
                <a:lnTo>
                  <a:pt x="81025" y="18669"/>
                </a:lnTo>
                <a:close/>
              </a:path>
              <a:path w="864870" h="222885">
                <a:moveTo>
                  <a:pt x="91587" y="104139"/>
                </a:moveTo>
                <a:lnTo>
                  <a:pt x="69596" y="104139"/>
                </a:lnTo>
                <a:lnTo>
                  <a:pt x="73618" y="115143"/>
                </a:lnTo>
                <a:lnTo>
                  <a:pt x="97494" y="152554"/>
                </a:lnTo>
                <a:lnTo>
                  <a:pt x="122300" y="171450"/>
                </a:lnTo>
                <a:lnTo>
                  <a:pt x="136905" y="152653"/>
                </a:lnTo>
                <a:lnTo>
                  <a:pt x="128785" y="148056"/>
                </a:lnTo>
                <a:lnTo>
                  <a:pt x="121189" y="142636"/>
                </a:lnTo>
                <a:lnTo>
                  <a:pt x="96361" y="113395"/>
                </a:lnTo>
                <a:lnTo>
                  <a:pt x="91817" y="104693"/>
                </a:lnTo>
                <a:lnTo>
                  <a:pt x="91587" y="104139"/>
                </a:lnTo>
                <a:close/>
              </a:path>
              <a:path w="864870" h="222885">
                <a:moveTo>
                  <a:pt x="864361" y="176275"/>
                </a:moveTo>
                <a:lnTo>
                  <a:pt x="660526" y="176275"/>
                </a:lnTo>
                <a:lnTo>
                  <a:pt x="660526" y="196087"/>
                </a:lnTo>
                <a:lnTo>
                  <a:pt x="864361" y="196087"/>
                </a:lnTo>
                <a:lnTo>
                  <a:pt x="864361" y="176275"/>
                </a:lnTo>
                <a:close/>
              </a:path>
              <a:path w="864870" h="222885">
                <a:moveTo>
                  <a:pt x="773683" y="137160"/>
                </a:moveTo>
                <a:lnTo>
                  <a:pt x="750316" y="137160"/>
                </a:lnTo>
                <a:lnTo>
                  <a:pt x="750316" y="176275"/>
                </a:lnTo>
                <a:lnTo>
                  <a:pt x="773683" y="176275"/>
                </a:lnTo>
                <a:lnTo>
                  <a:pt x="773683" y="137160"/>
                </a:lnTo>
                <a:close/>
              </a:path>
              <a:path w="864870" h="222885">
                <a:moveTo>
                  <a:pt x="839470" y="15621"/>
                </a:moveTo>
                <a:lnTo>
                  <a:pt x="684910" y="15621"/>
                </a:lnTo>
                <a:lnTo>
                  <a:pt x="684910" y="35051"/>
                </a:lnTo>
                <a:lnTo>
                  <a:pt x="816101" y="35051"/>
                </a:lnTo>
                <a:lnTo>
                  <a:pt x="816101" y="66421"/>
                </a:lnTo>
                <a:lnTo>
                  <a:pt x="685419" y="66421"/>
                </a:lnTo>
                <a:lnTo>
                  <a:pt x="685419" y="137160"/>
                </a:lnTo>
                <a:lnTo>
                  <a:pt x="844676" y="137160"/>
                </a:lnTo>
                <a:lnTo>
                  <a:pt x="844676" y="117856"/>
                </a:lnTo>
                <a:lnTo>
                  <a:pt x="708786" y="117856"/>
                </a:lnTo>
                <a:lnTo>
                  <a:pt x="708786" y="85216"/>
                </a:lnTo>
                <a:lnTo>
                  <a:pt x="839470" y="85216"/>
                </a:lnTo>
                <a:lnTo>
                  <a:pt x="839470" y="15621"/>
                </a:lnTo>
                <a:close/>
              </a:path>
              <a:path w="864870" h="222885">
                <a:moveTo>
                  <a:pt x="177165" y="0"/>
                </a:moveTo>
                <a:lnTo>
                  <a:pt x="153543" y="0"/>
                </a:lnTo>
                <a:lnTo>
                  <a:pt x="153543" y="222758"/>
                </a:lnTo>
                <a:lnTo>
                  <a:pt x="177165" y="222758"/>
                </a:lnTo>
                <a:lnTo>
                  <a:pt x="177165" y="108838"/>
                </a:lnTo>
                <a:lnTo>
                  <a:pt x="212978" y="108838"/>
                </a:lnTo>
                <a:lnTo>
                  <a:pt x="212978" y="88773"/>
                </a:lnTo>
                <a:lnTo>
                  <a:pt x="177165" y="88773"/>
                </a:lnTo>
                <a:lnTo>
                  <a:pt x="1771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48214" y="3096005"/>
            <a:ext cx="427355" cy="224790"/>
          </a:xfrm>
          <a:custGeom>
            <a:avLst/>
            <a:gdLst/>
            <a:ahLst/>
            <a:cxnLst/>
            <a:rect l="l" t="t" r="r" b="b"/>
            <a:pathLst>
              <a:path w="427354" h="224789">
                <a:moveTo>
                  <a:pt x="275843" y="140970"/>
                </a:moveTo>
                <a:lnTo>
                  <a:pt x="252475" y="140970"/>
                </a:lnTo>
                <a:lnTo>
                  <a:pt x="252475" y="221996"/>
                </a:lnTo>
                <a:lnTo>
                  <a:pt x="394969" y="221996"/>
                </a:lnTo>
                <a:lnTo>
                  <a:pt x="394969" y="203073"/>
                </a:lnTo>
                <a:lnTo>
                  <a:pt x="275843" y="203073"/>
                </a:lnTo>
                <a:lnTo>
                  <a:pt x="275843" y="180975"/>
                </a:lnTo>
                <a:lnTo>
                  <a:pt x="394969" y="180975"/>
                </a:lnTo>
                <a:lnTo>
                  <a:pt x="394969" y="162560"/>
                </a:lnTo>
                <a:lnTo>
                  <a:pt x="275843" y="162560"/>
                </a:lnTo>
                <a:lnTo>
                  <a:pt x="275843" y="140970"/>
                </a:lnTo>
                <a:close/>
              </a:path>
              <a:path w="427354" h="224789">
                <a:moveTo>
                  <a:pt x="394969" y="180975"/>
                </a:moveTo>
                <a:lnTo>
                  <a:pt x="371347" y="180975"/>
                </a:lnTo>
                <a:lnTo>
                  <a:pt x="371347" y="203073"/>
                </a:lnTo>
                <a:lnTo>
                  <a:pt x="394969" y="203073"/>
                </a:lnTo>
                <a:lnTo>
                  <a:pt x="394969" y="180975"/>
                </a:lnTo>
                <a:close/>
              </a:path>
              <a:path w="427354" h="224789">
                <a:moveTo>
                  <a:pt x="394969" y="140970"/>
                </a:moveTo>
                <a:lnTo>
                  <a:pt x="371347" y="140970"/>
                </a:lnTo>
                <a:lnTo>
                  <a:pt x="371347" y="162560"/>
                </a:lnTo>
                <a:lnTo>
                  <a:pt x="394969" y="162560"/>
                </a:lnTo>
                <a:lnTo>
                  <a:pt x="394969" y="140970"/>
                </a:lnTo>
                <a:close/>
              </a:path>
              <a:path w="427354" h="224789">
                <a:moveTo>
                  <a:pt x="101980" y="152400"/>
                </a:moveTo>
                <a:lnTo>
                  <a:pt x="55778" y="157543"/>
                </a:lnTo>
                <a:lnTo>
                  <a:pt x="24637" y="188468"/>
                </a:lnTo>
                <a:lnTo>
                  <a:pt x="25969" y="196780"/>
                </a:lnTo>
                <a:lnTo>
                  <a:pt x="69008" y="222059"/>
                </a:lnTo>
                <a:lnTo>
                  <a:pt x="101980" y="224282"/>
                </a:lnTo>
                <a:lnTo>
                  <a:pt x="119314" y="223730"/>
                </a:lnTo>
                <a:lnTo>
                  <a:pt x="158622" y="215265"/>
                </a:lnTo>
                <a:lnTo>
                  <a:pt x="171210" y="206375"/>
                </a:lnTo>
                <a:lnTo>
                  <a:pt x="101980" y="206375"/>
                </a:lnTo>
                <a:lnTo>
                  <a:pt x="89548" y="206162"/>
                </a:lnTo>
                <a:lnTo>
                  <a:pt x="48132" y="194437"/>
                </a:lnTo>
                <a:lnTo>
                  <a:pt x="48132" y="182499"/>
                </a:lnTo>
                <a:lnTo>
                  <a:pt x="89548" y="170358"/>
                </a:lnTo>
                <a:lnTo>
                  <a:pt x="101980" y="170053"/>
                </a:lnTo>
                <a:lnTo>
                  <a:pt x="170729" y="170053"/>
                </a:lnTo>
                <a:lnTo>
                  <a:pt x="167366" y="166715"/>
                </a:lnTo>
                <a:lnTo>
                  <a:pt x="158622" y="161544"/>
                </a:lnTo>
                <a:lnTo>
                  <a:pt x="147647" y="157543"/>
                </a:lnTo>
                <a:lnTo>
                  <a:pt x="134540" y="154686"/>
                </a:lnTo>
                <a:lnTo>
                  <a:pt x="119314" y="152971"/>
                </a:lnTo>
                <a:lnTo>
                  <a:pt x="101980" y="152400"/>
                </a:lnTo>
                <a:close/>
              </a:path>
              <a:path w="427354" h="224789">
                <a:moveTo>
                  <a:pt x="170729" y="170053"/>
                </a:moveTo>
                <a:lnTo>
                  <a:pt x="101980" y="170053"/>
                </a:lnTo>
                <a:lnTo>
                  <a:pt x="114171" y="170358"/>
                </a:lnTo>
                <a:lnTo>
                  <a:pt x="124825" y="171259"/>
                </a:lnTo>
                <a:lnTo>
                  <a:pt x="133931" y="172731"/>
                </a:lnTo>
                <a:lnTo>
                  <a:pt x="141477" y="174752"/>
                </a:lnTo>
                <a:lnTo>
                  <a:pt x="150494" y="177927"/>
                </a:lnTo>
                <a:lnTo>
                  <a:pt x="155066" y="182499"/>
                </a:lnTo>
                <a:lnTo>
                  <a:pt x="155066" y="194437"/>
                </a:lnTo>
                <a:lnTo>
                  <a:pt x="114171" y="206162"/>
                </a:lnTo>
                <a:lnTo>
                  <a:pt x="101980" y="206375"/>
                </a:lnTo>
                <a:lnTo>
                  <a:pt x="171210" y="206375"/>
                </a:lnTo>
                <a:lnTo>
                  <a:pt x="173608" y="204009"/>
                </a:lnTo>
                <a:lnTo>
                  <a:pt x="177375" y="196780"/>
                </a:lnTo>
                <a:lnTo>
                  <a:pt x="178688" y="188468"/>
                </a:lnTo>
                <a:lnTo>
                  <a:pt x="177375" y="180153"/>
                </a:lnTo>
                <a:lnTo>
                  <a:pt x="173608" y="172910"/>
                </a:lnTo>
                <a:lnTo>
                  <a:pt x="170729" y="170053"/>
                </a:lnTo>
                <a:close/>
              </a:path>
              <a:path w="427354" h="224789">
                <a:moveTo>
                  <a:pt x="286638" y="51943"/>
                </a:moveTo>
                <a:lnTo>
                  <a:pt x="243712" y="64516"/>
                </a:lnTo>
                <a:lnTo>
                  <a:pt x="239267" y="70358"/>
                </a:lnTo>
                <a:lnTo>
                  <a:pt x="234695" y="76073"/>
                </a:lnTo>
                <a:lnTo>
                  <a:pt x="232409" y="83058"/>
                </a:lnTo>
                <a:lnTo>
                  <a:pt x="232409" y="98933"/>
                </a:lnTo>
                <a:lnTo>
                  <a:pt x="234695" y="105791"/>
                </a:lnTo>
                <a:lnTo>
                  <a:pt x="239267" y="111633"/>
                </a:lnTo>
                <a:lnTo>
                  <a:pt x="243712" y="117602"/>
                </a:lnTo>
                <a:lnTo>
                  <a:pt x="286638" y="130048"/>
                </a:lnTo>
                <a:lnTo>
                  <a:pt x="294401" y="129758"/>
                </a:lnTo>
                <a:lnTo>
                  <a:pt x="332872" y="112649"/>
                </a:lnTo>
                <a:lnTo>
                  <a:pt x="286638" y="112649"/>
                </a:lnTo>
                <a:lnTo>
                  <a:pt x="276986" y="112522"/>
                </a:lnTo>
                <a:lnTo>
                  <a:pt x="269366" y="110617"/>
                </a:lnTo>
                <a:lnTo>
                  <a:pt x="258063" y="102870"/>
                </a:lnTo>
                <a:lnTo>
                  <a:pt x="255269" y="97663"/>
                </a:lnTo>
                <a:lnTo>
                  <a:pt x="255269" y="84455"/>
                </a:lnTo>
                <a:lnTo>
                  <a:pt x="258063" y="79248"/>
                </a:lnTo>
                <a:lnTo>
                  <a:pt x="263778" y="75438"/>
                </a:lnTo>
                <a:lnTo>
                  <a:pt x="269366" y="71501"/>
                </a:lnTo>
                <a:lnTo>
                  <a:pt x="276986" y="69596"/>
                </a:lnTo>
                <a:lnTo>
                  <a:pt x="333049" y="69596"/>
                </a:lnTo>
                <a:lnTo>
                  <a:pt x="329183" y="64516"/>
                </a:lnTo>
                <a:lnTo>
                  <a:pt x="294401" y="52304"/>
                </a:lnTo>
                <a:lnTo>
                  <a:pt x="286638" y="51943"/>
                </a:lnTo>
                <a:close/>
              </a:path>
              <a:path w="427354" h="224789">
                <a:moveTo>
                  <a:pt x="333049" y="69596"/>
                </a:moveTo>
                <a:lnTo>
                  <a:pt x="296163" y="69596"/>
                </a:lnTo>
                <a:lnTo>
                  <a:pt x="303783" y="71501"/>
                </a:lnTo>
                <a:lnTo>
                  <a:pt x="309499" y="75438"/>
                </a:lnTo>
                <a:lnTo>
                  <a:pt x="315213" y="79248"/>
                </a:lnTo>
                <a:lnTo>
                  <a:pt x="318134" y="84455"/>
                </a:lnTo>
                <a:lnTo>
                  <a:pt x="318388" y="91059"/>
                </a:lnTo>
                <a:lnTo>
                  <a:pt x="318134" y="97663"/>
                </a:lnTo>
                <a:lnTo>
                  <a:pt x="286638" y="112649"/>
                </a:lnTo>
                <a:lnTo>
                  <a:pt x="332872" y="112649"/>
                </a:lnTo>
                <a:lnTo>
                  <a:pt x="333628" y="111633"/>
                </a:lnTo>
                <a:lnTo>
                  <a:pt x="338200" y="105791"/>
                </a:lnTo>
                <a:lnTo>
                  <a:pt x="340486" y="98933"/>
                </a:lnTo>
                <a:lnTo>
                  <a:pt x="340486" y="83058"/>
                </a:lnTo>
                <a:lnTo>
                  <a:pt x="338200" y="76073"/>
                </a:lnTo>
                <a:lnTo>
                  <a:pt x="333628" y="70358"/>
                </a:lnTo>
                <a:lnTo>
                  <a:pt x="333049" y="69596"/>
                </a:lnTo>
                <a:close/>
              </a:path>
              <a:path w="427354" h="224789">
                <a:moveTo>
                  <a:pt x="203580" y="119126"/>
                </a:moveTo>
                <a:lnTo>
                  <a:pt x="0" y="119126"/>
                </a:lnTo>
                <a:lnTo>
                  <a:pt x="0" y="137795"/>
                </a:lnTo>
                <a:lnTo>
                  <a:pt x="203580" y="137795"/>
                </a:lnTo>
                <a:lnTo>
                  <a:pt x="203580" y="119126"/>
                </a:lnTo>
                <a:close/>
              </a:path>
              <a:path w="427354" h="224789">
                <a:moveTo>
                  <a:pt x="113664" y="99695"/>
                </a:moveTo>
                <a:lnTo>
                  <a:pt x="90042" y="99695"/>
                </a:lnTo>
                <a:lnTo>
                  <a:pt x="90042" y="119126"/>
                </a:lnTo>
                <a:lnTo>
                  <a:pt x="113664" y="119126"/>
                </a:lnTo>
                <a:lnTo>
                  <a:pt x="113664" y="99695"/>
                </a:lnTo>
                <a:close/>
              </a:path>
              <a:path w="427354" h="224789">
                <a:moveTo>
                  <a:pt x="178688" y="8001"/>
                </a:moveTo>
                <a:lnTo>
                  <a:pt x="26669" y="8001"/>
                </a:lnTo>
                <a:lnTo>
                  <a:pt x="26669" y="99695"/>
                </a:lnTo>
                <a:lnTo>
                  <a:pt x="180212" y="99695"/>
                </a:lnTo>
                <a:lnTo>
                  <a:pt x="180212" y="81280"/>
                </a:lnTo>
                <a:lnTo>
                  <a:pt x="50418" y="81280"/>
                </a:lnTo>
                <a:lnTo>
                  <a:pt x="50418" y="62484"/>
                </a:lnTo>
                <a:lnTo>
                  <a:pt x="172974" y="62484"/>
                </a:lnTo>
                <a:lnTo>
                  <a:pt x="172974" y="44831"/>
                </a:lnTo>
                <a:lnTo>
                  <a:pt x="50418" y="44831"/>
                </a:lnTo>
                <a:lnTo>
                  <a:pt x="50418" y="26670"/>
                </a:lnTo>
                <a:lnTo>
                  <a:pt x="178688" y="26670"/>
                </a:lnTo>
                <a:lnTo>
                  <a:pt x="178688" y="8001"/>
                </a:lnTo>
                <a:close/>
              </a:path>
              <a:path w="427354" h="224789">
                <a:moveTo>
                  <a:pt x="394969" y="2032"/>
                </a:moveTo>
                <a:lnTo>
                  <a:pt x="371347" y="2032"/>
                </a:lnTo>
                <a:lnTo>
                  <a:pt x="371347" y="131826"/>
                </a:lnTo>
                <a:lnTo>
                  <a:pt x="394969" y="131826"/>
                </a:lnTo>
                <a:lnTo>
                  <a:pt x="394969" y="77851"/>
                </a:lnTo>
                <a:lnTo>
                  <a:pt x="427227" y="77851"/>
                </a:lnTo>
                <a:lnTo>
                  <a:pt x="427227" y="57912"/>
                </a:lnTo>
                <a:lnTo>
                  <a:pt x="394969" y="57912"/>
                </a:lnTo>
                <a:lnTo>
                  <a:pt x="394969" y="2032"/>
                </a:lnTo>
                <a:close/>
              </a:path>
              <a:path w="427354" h="224789">
                <a:moveTo>
                  <a:pt x="352932" y="23876"/>
                </a:moveTo>
                <a:lnTo>
                  <a:pt x="220217" y="23876"/>
                </a:lnTo>
                <a:lnTo>
                  <a:pt x="220217" y="42799"/>
                </a:lnTo>
                <a:lnTo>
                  <a:pt x="352932" y="42799"/>
                </a:lnTo>
                <a:lnTo>
                  <a:pt x="352932" y="23876"/>
                </a:lnTo>
                <a:close/>
              </a:path>
              <a:path w="427354" h="224789">
                <a:moveTo>
                  <a:pt x="298576" y="0"/>
                </a:moveTo>
                <a:lnTo>
                  <a:pt x="274954" y="0"/>
                </a:lnTo>
                <a:lnTo>
                  <a:pt x="274954" y="23876"/>
                </a:lnTo>
                <a:lnTo>
                  <a:pt x="298576" y="23876"/>
                </a:lnTo>
                <a:lnTo>
                  <a:pt x="2985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16636" y="2194560"/>
            <a:ext cx="5379720" cy="431800"/>
            <a:chOff x="516636" y="2194560"/>
            <a:chExt cx="5379720" cy="431800"/>
          </a:xfrm>
        </p:grpSpPr>
        <p:sp>
          <p:nvSpPr>
            <p:cNvPr id="27" name="object 27"/>
            <p:cNvSpPr/>
            <p:nvPr/>
          </p:nvSpPr>
          <p:spPr>
            <a:xfrm>
              <a:off x="516636" y="2200656"/>
              <a:ext cx="5379720" cy="419100"/>
            </a:xfrm>
            <a:custGeom>
              <a:avLst/>
              <a:gdLst/>
              <a:ahLst/>
              <a:cxnLst/>
              <a:rect l="l" t="t" r="r" b="b"/>
              <a:pathLst>
                <a:path w="5379720" h="419100">
                  <a:moveTo>
                    <a:pt x="537972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5379720" y="419100"/>
                  </a:lnTo>
                  <a:lnTo>
                    <a:pt x="5379720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6636" y="2194559"/>
              <a:ext cx="5379720" cy="431800"/>
            </a:xfrm>
            <a:custGeom>
              <a:avLst/>
              <a:gdLst/>
              <a:ahLst/>
              <a:cxnLst/>
              <a:rect l="l" t="t" r="r" b="b"/>
              <a:pathLst>
                <a:path w="5379720" h="431800">
                  <a:moveTo>
                    <a:pt x="5379720" y="419100"/>
                  </a:moveTo>
                  <a:lnTo>
                    <a:pt x="0" y="419100"/>
                  </a:lnTo>
                  <a:lnTo>
                    <a:pt x="0" y="431292"/>
                  </a:lnTo>
                  <a:lnTo>
                    <a:pt x="5379720" y="431292"/>
                  </a:lnTo>
                  <a:lnTo>
                    <a:pt x="5379720" y="419100"/>
                  </a:lnTo>
                  <a:close/>
                </a:path>
                <a:path w="5379720" h="431800">
                  <a:moveTo>
                    <a:pt x="537972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379720" y="12192"/>
                  </a:lnTo>
                  <a:lnTo>
                    <a:pt x="5379720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36928" y="2285745"/>
              <a:ext cx="2725420" cy="250190"/>
            </a:xfrm>
            <a:custGeom>
              <a:avLst/>
              <a:gdLst/>
              <a:ahLst/>
              <a:cxnLst/>
              <a:rect l="l" t="t" r="r" b="b"/>
              <a:pathLst>
                <a:path w="2725420" h="250189">
                  <a:moveTo>
                    <a:pt x="156083" y="27051"/>
                  </a:moveTo>
                  <a:lnTo>
                    <a:pt x="100203" y="27051"/>
                  </a:lnTo>
                  <a:lnTo>
                    <a:pt x="100203" y="1397"/>
                  </a:lnTo>
                  <a:lnTo>
                    <a:pt x="60960" y="1397"/>
                  </a:lnTo>
                  <a:lnTo>
                    <a:pt x="60960" y="27051"/>
                  </a:lnTo>
                  <a:lnTo>
                    <a:pt x="4953" y="27051"/>
                  </a:lnTo>
                  <a:lnTo>
                    <a:pt x="4953" y="57531"/>
                  </a:lnTo>
                  <a:lnTo>
                    <a:pt x="156083" y="57531"/>
                  </a:lnTo>
                  <a:lnTo>
                    <a:pt x="156083" y="27051"/>
                  </a:lnTo>
                  <a:close/>
                </a:path>
                <a:path w="2725420" h="250189">
                  <a:moveTo>
                    <a:pt x="161290" y="200025"/>
                  </a:moveTo>
                  <a:lnTo>
                    <a:pt x="158991" y="176276"/>
                  </a:lnTo>
                  <a:lnTo>
                    <a:pt x="158496" y="171069"/>
                  </a:lnTo>
                  <a:lnTo>
                    <a:pt x="151320" y="171996"/>
                  </a:lnTo>
                  <a:lnTo>
                    <a:pt x="99949" y="176276"/>
                  </a:lnTo>
                  <a:lnTo>
                    <a:pt x="99949" y="158242"/>
                  </a:lnTo>
                  <a:lnTo>
                    <a:pt x="109512" y="155651"/>
                  </a:lnTo>
                  <a:lnTo>
                    <a:pt x="118021" y="152095"/>
                  </a:lnTo>
                  <a:lnTo>
                    <a:pt x="125463" y="147574"/>
                  </a:lnTo>
                  <a:lnTo>
                    <a:pt x="131826" y="142113"/>
                  </a:lnTo>
                  <a:lnTo>
                    <a:pt x="136994" y="135864"/>
                  </a:lnTo>
                  <a:lnTo>
                    <a:pt x="139674" y="130810"/>
                  </a:lnTo>
                  <a:lnTo>
                    <a:pt x="140690" y="128905"/>
                  </a:lnTo>
                  <a:lnTo>
                    <a:pt x="142951" y="121297"/>
                  </a:lnTo>
                  <a:lnTo>
                    <a:pt x="143764" y="113030"/>
                  </a:lnTo>
                  <a:lnTo>
                    <a:pt x="143243" y="106299"/>
                  </a:lnTo>
                  <a:lnTo>
                    <a:pt x="141693" y="99974"/>
                  </a:lnTo>
                  <a:lnTo>
                    <a:pt x="139827" y="95631"/>
                  </a:lnTo>
                  <a:lnTo>
                    <a:pt x="139153" y="94056"/>
                  </a:lnTo>
                  <a:lnTo>
                    <a:pt x="106045" y="69443"/>
                  </a:lnTo>
                  <a:lnTo>
                    <a:pt x="106045" y="107315"/>
                  </a:lnTo>
                  <a:lnTo>
                    <a:pt x="106045" y="118872"/>
                  </a:lnTo>
                  <a:lnTo>
                    <a:pt x="103759" y="123317"/>
                  </a:lnTo>
                  <a:lnTo>
                    <a:pt x="99060" y="126238"/>
                  </a:lnTo>
                  <a:lnTo>
                    <a:pt x="94488" y="129159"/>
                  </a:lnTo>
                  <a:lnTo>
                    <a:pt x="88265" y="130683"/>
                  </a:lnTo>
                  <a:lnTo>
                    <a:pt x="80391" y="130810"/>
                  </a:lnTo>
                  <a:lnTo>
                    <a:pt x="72771" y="130683"/>
                  </a:lnTo>
                  <a:lnTo>
                    <a:pt x="66548" y="129159"/>
                  </a:lnTo>
                  <a:lnTo>
                    <a:pt x="61976" y="126238"/>
                  </a:lnTo>
                  <a:lnTo>
                    <a:pt x="57277" y="123317"/>
                  </a:lnTo>
                  <a:lnTo>
                    <a:pt x="54864" y="118872"/>
                  </a:lnTo>
                  <a:lnTo>
                    <a:pt x="54737" y="113030"/>
                  </a:lnTo>
                  <a:lnTo>
                    <a:pt x="54864" y="107315"/>
                  </a:lnTo>
                  <a:lnTo>
                    <a:pt x="57277" y="102997"/>
                  </a:lnTo>
                  <a:lnTo>
                    <a:pt x="61976" y="100076"/>
                  </a:lnTo>
                  <a:lnTo>
                    <a:pt x="66548" y="97155"/>
                  </a:lnTo>
                  <a:lnTo>
                    <a:pt x="72771" y="95631"/>
                  </a:lnTo>
                  <a:lnTo>
                    <a:pt x="88265" y="95631"/>
                  </a:lnTo>
                  <a:lnTo>
                    <a:pt x="94488" y="97155"/>
                  </a:lnTo>
                  <a:lnTo>
                    <a:pt x="99060" y="100076"/>
                  </a:lnTo>
                  <a:lnTo>
                    <a:pt x="103759" y="102997"/>
                  </a:lnTo>
                  <a:lnTo>
                    <a:pt x="106045" y="107315"/>
                  </a:lnTo>
                  <a:lnTo>
                    <a:pt x="106045" y="69443"/>
                  </a:lnTo>
                  <a:lnTo>
                    <a:pt x="97993" y="67538"/>
                  </a:lnTo>
                  <a:lnTo>
                    <a:pt x="89458" y="66370"/>
                  </a:lnTo>
                  <a:lnTo>
                    <a:pt x="80391" y="65913"/>
                  </a:lnTo>
                  <a:lnTo>
                    <a:pt x="71335" y="66370"/>
                  </a:lnTo>
                  <a:lnTo>
                    <a:pt x="35001" y="79121"/>
                  </a:lnTo>
                  <a:lnTo>
                    <a:pt x="17399" y="113030"/>
                  </a:lnTo>
                  <a:lnTo>
                    <a:pt x="18275" y="121297"/>
                  </a:lnTo>
                  <a:lnTo>
                    <a:pt x="43053" y="152095"/>
                  </a:lnTo>
                  <a:lnTo>
                    <a:pt x="60960" y="158242"/>
                  </a:lnTo>
                  <a:lnTo>
                    <a:pt x="60960" y="177673"/>
                  </a:lnTo>
                  <a:lnTo>
                    <a:pt x="0" y="178181"/>
                  </a:lnTo>
                  <a:lnTo>
                    <a:pt x="4953" y="210058"/>
                  </a:lnTo>
                  <a:lnTo>
                    <a:pt x="40132" y="209791"/>
                  </a:lnTo>
                  <a:lnTo>
                    <a:pt x="79184" y="208584"/>
                  </a:lnTo>
                  <a:lnTo>
                    <a:pt x="120078" y="205549"/>
                  </a:lnTo>
                  <a:lnTo>
                    <a:pt x="147561" y="202171"/>
                  </a:lnTo>
                  <a:lnTo>
                    <a:pt x="161290" y="200025"/>
                  </a:lnTo>
                  <a:close/>
                </a:path>
                <a:path w="2725420" h="250189">
                  <a:moveTo>
                    <a:pt x="210312" y="0"/>
                  </a:moveTo>
                  <a:lnTo>
                    <a:pt x="171323" y="0"/>
                  </a:lnTo>
                  <a:lnTo>
                    <a:pt x="171323" y="250063"/>
                  </a:lnTo>
                  <a:lnTo>
                    <a:pt x="210312" y="250063"/>
                  </a:lnTo>
                  <a:lnTo>
                    <a:pt x="210312" y="0"/>
                  </a:lnTo>
                  <a:close/>
                </a:path>
                <a:path w="2725420" h="250189">
                  <a:moveTo>
                    <a:pt x="398399" y="5461"/>
                  </a:moveTo>
                  <a:lnTo>
                    <a:pt x="361315" y="5461"/>
                  </a:lnTo>
                  <a:lnTo>
                    <a:pt x="361315" y="64897"/>
                  </a:lnTo>
                  <a:lnTo>
                    <a:pt x="340614" y="64897"/>
                  </a:lnTo>
                  <a:lnTo>
                    <a:pt x="341439" y="56235"/>
                  </a:lnTo>
                  <a:lnTo>
                    <a:pt x="342036" y="47396"/>
                  </a:lnTo>
                  <a:lnTo>
                    <a:pt x="342392" y="38379"/>
                  </a:lnTo>
                  <a:lnTo>
                    <a:pt x="342519" y="29210"/>
                  </a:lnTo>
                  <a:lnTo>
                    <a:pt x="244221" y="29210"/>
                  </a:lnTo>
                  <a:lnTo>
                    <a:pt x="244221" y="60579"/>
                  </a:lnTo>
                  <a:lnTo>
                    <a:pt x="303657" y="60579"/>
                  </a:lnTo>
                  <a:lnTo>
                    <a:pt x="302133" y="72224"/>
                  </a:lnTo>
                  <a:lnTo>
                    <a:pt x="288467" y="113639"/>
                  </a:lnTo>
                  <a:lnTo>
                    <a:pt x="260540" y="148310"/>
                  </a:lnTo>
                  <a:lnTo>
                    <a:pt x="228727" y="171069"/>
                  </a:lnTo>
                  <a:lnTo>
                    <a:pt x="251587" y="198628"/>
                  </a:lnTo>
                  <a:lnTo>
                    <a:pt x="295211" y="164985"/>
                  </a:lnTo>
                  <a:lnTo>
                    <a:pt x="323126" y="125768"/>
                  </a:lnTo>
                  <a:lnTo>
                    <a:pt x="334391" y="96520"/>
                  </a:lnTo>
                  <a:lnTo>
                    <a:pt x="361315" y="96520"/>
                  </a:lnTo>
                  <a:lnTo>
                    <a:pt x="361315" y="127000"/>
                  </a:lnTo>
                  <a:lnTo>
                    <a:pt x="329438" y="127000"/>
                  </a:lnTo>
                  <a:lnTo>
                    <a:pt x="329438" y="158623"/>
                  </a:lnTo>
                  <a:lnTo>
                    <a:pt x="361315" y="158623"/>
                  </a:lnTo>
                  <a:lnTo>
                    <a:pt x="361315" y="239522"/>
                  </a:lnTo>
                  <a:lnTo>
                    <a:pt x="398399" y="239522"/>
                  </a:lnTo>
                  <a:lnTo>
                    <a:pt x="398399" y="96520"/>
                  </a:lnTo>
                  <a:lnTo>
                    <a:pt x="398399" y="64897"/>
                  </a:lnTo>
                  <a:lnTo>
                    <a:pt x="398399" y="5461"/>
                  </a:lnTo>
                  <a:close/>
                </a:path>
                <a:path w="2725420" h="250189">
                  <a:moveTo>
                    <a:pt x="450977" y="0"/>
                  </a:moveTo>
                  <a:lnTo>
                    <a:pt x="414147" y="0"/>
                  </a:lnTo>
                  <a:lnTo>
                    <a:pt x="414147" y="250063"/>
                  </a:lnTo>
                  <a:lnTo>
                    <a:pt x="450977" y="250063"/>
                  </a:lnTo>
                  <a:lnTo>
                    <a:pt x="450977" y="0"/>
                  </a:lnTo>
                  <a:close/>
                </a:path>
                <a:path w="2725420" h="250189">
                  <a:moveTo>
                    <a:pt x="679958" y="381"/>
                  </a:moveTo>
                  <a:lnTo>
                    <a:pt x="640969" y="381"/>
                  </a:lnTo>
                  <a:lnTo>
                    <a:pt x="640969" y="34163"/>
                  </a:lnTo>
                  <a:lnTo>
                    <a:pt x="640969" y="65151"/>
                  </a:lnTo>
                  <a:lnTo>
                    <a:pt x="640969" y="94615"/>
                  </a:lnTo>
                  <a:lnTo>
                    <a:pt x="603123" y="94615"/>
                  </a:lnTo>
                  <a:lnTo>
                    <a:pt x="604227" y="90043"/>
                  </a:lnTo>
                  <a:lnTo>
                    <a:pt x="604329" y="89306"/>
                  </a:lnTo>
                  <a:lnTo>
                    <a:pt x="604774" y="85090"/>
                  </a:lnTo>
                  <a:lnTo>
                    <a:pt x="604647" y="75057"/>
                  </a:lnTo>
                  <a:lnTo>
                    <a:pt x="604266" y="72517"/>
                  </a:lnTo>
                  <a:lnTo>
                    <a:pt x="604012" y="69977"/>
                  </a:lnTo>
                  <a:lnTo>
                    <a:pt x="603631" y="67564"/>
                  </a:lnTo>
                  <a:lnTo>
                    <a:pt x="603123" y="65151"/>
                  </a:lnTo>
                  <a:lnTo>
                    <a:pt x="640969" y="65151"/>
                  </a:lnTo>
                  <a:lnTo>
                    <a:pt x="640969" y="34163"/>
                  </a:lnTo>
                  <a:lnTo>
                    <a:pt x="586232" y="34163"/>
                  </a:lnTo>
                  <a:lnTo>
                    <a:pt x="581456" y="29768"/>
                  </a:lnTo>
                  <a:lnTo>
                    <a:pt x="576300" y="25882"/>
                  </a:lnTo>
                  <a:lnTo>
                    <a:pt x="570738" y="22529"/>
                  </a:lnTo>
                  <a:lnTo>
                    <a:pt x="567309" y="20904"/>
                  </a:lnTo>
                  <a:lnTo>
                    <a:pt x="567309" y="85090"/>
                  </a:lnTo>
                  <a:lnTo>
                    <a:pt x="567182" y="90043"/>
                  </a:lnTo>
                  <a:lnTo>
                    <a:pt x="564388" y="97536"/>
                  </a:lnTo>
                  <a:lnTo>
                    <a:pt x="559054" y="102743"/>
                  </a:lnTo>
                  <a:lnTo>
                    <a:pt x="553593" y="107950"/>
                  </a:lnTo>
                  <a:lnTo>
                    <a:pt x="546608" y="110617"/>
                  </a:lnTo>
                  <a:lnTo>
                    <a:pt x="529336" y="110617"/>
                  </a:lnTo>
                  <a:lnTo>
                    <a:pt x="508444" y="85090"/>
                  </a:lnTo>
                  <a:lnTo>
                    <a:pt x="508546" y="69977"/>
                  </a:lnTo>
                  <a:lnTo>
                    <a:pt x="511302" y="62484"/>
                  </a:lnTo>
                  <a:lnTo>
                    <a:pt x="516636" y="57277"/>
                  </a:lnTo>
                  <a:lnTo>
                    <a:pt x="522097" y="52070"/>
                  </a:lnTo>
                  <a:lnTo>
                    <a:pt x="529336" y="49403"/>
                  </a:lnTo>
                  <a:lnTo>
                    <a:pt x="546608" y="49403"/>
                  </a:lnTo>
                  <a:lnTo>
                    <a:pt x="567309" y="85090"/>
                  </a:lnTo>
                  <a:lnTo>
                    <a:pt x="567309" y="20904"/>
                  </a:lnTo>
                  <a:lnTo>
                    <a:pt x="538353" y="14478"/>
                  </a:lnTo>
                  <a:lnTo>
                    <a:pt x="528916" y="15100"/>
                  </a:lnTo>
                  <a:lnTo>
                    <a:pt x="490372" y="33108"/>
                  </a:lnTo>
                  <a:lnTo>
                    <a:pt x="471843" y="70878"/>
                  </a:lnTo>
                  <a:lnTo>
                    <a:pt x="471297" y="80137"/>
                  </a:lnTo>
                  <a:lnTo>
                    <a:pt x="471843" y="89306"/>
                  </a:lnTo>
                  <a:lnTo>
                    <a:pt x="490372" y="126669"/>
                  </a:lnTo>
                  <a:lnTo>
                    <a:pt x="528916" y="144678"/>
                  </a:lnTo>
                  <a:lnTo>
                    <a:pt x="538353" y="145288"/>
                  </a:lnTo>
                  <a:lnTo>
                    <a:pt x="545274" y="144907"/>
                  </a:lnTo>
                  <a:lnTo>
                    <a:pt x="581215" y="130187"/>
                  </a:lnTo>
                  <a:lnTo>
                    <a:pt x="585978" y="125857"/>
                  </a:lnTo>
                  <a:lnTo>
                    <a:pt x="640969" y="125857"/>
                  </a:lnTo>
                  <a:lnTo>
                    <a:pt x="640969" y="182499"/>
                  </a:lnTo>
                  <a:lnTo>
                    <a:pt x="679958" y="182499"/>
                  </a:lnTo>
                  <a:lnTo>
                    <a:pt x="679958" y="125857"/>
                  </a:lnTo>
                  <a:lnTo>
                    <a:pt x="679958" y="110617"/>
                  </a:lnTo>
                  <a:lnTo>
                    <a:pt x="679958" y="94615"/>
                  </a:lnTo>
                  <a:lnTo>
                    <a:pt x="679958" y="65151"/>
                  </a:lnTo>
                  <a:lnTo>
                    <a:pt x="679958" y="49403"/>
                  </a:lnTo>
                  <a:lnTo>
                    <a:pt x="679958" y="34163"/>
                  </a:lnTo>
                  <a:lnTo>
                    <a:pt x="679958" y="381"/>
                  </a:lnTo>
                  <a:close/>
                </a:path>
                <a:path w="2725420" h="250189">
                  <a:moveTo>
                    <a:pt x="685673" y="214630"/>
                  </a:moveTo>
                  <a:lnTo>
                    <a:pt x="551688" y="214630"/>
                  </a:lnTo>
                  <a:lnTo>
                    <a:pt x="551688" y="164338"/>
                  </a:lnTo>
                  <a:lnTo>
                    <a:pt x="512445" y="164338"/>
                  </a:lnTo>
                  <a:lnTo>
                    <a:pt x="512445" y="245999"/>
                  </a:lnTo>
                  <a:lnTo>
                    <a:pt x="685673" y="245999"/>
                  </a:lnTo>
                  <a:lnTo>
                    <a:pt x="685673" y="214630"/>
                  </a:lnTo>
                  <a:close/>
                </a:path>
                <a:path w="2725420" h="250189">
                  <a:moveTo>
                    <a:pt x="931545" y="190754"/>
                  </a:moveTo>
                  <a:lnTo>
                    <a:pt x="836168" y="190754"/>
                  </a:lnTo>
                  <a:lnTo>
                    <a:pt x="836168" y="141097"/>
                  </a:lnTo>
                  <a:lnTo>
                    <a:pt x="907288" y="141097"/>
                  </a:lnTo>
                  <a:lnTo>
                    <a:pt x="907288" y="110363"/>
                  </a:lnTo>
                  <a:lnTo>
                    <a:pt x="768350" y="110363"/>
                  </a:lnTo>
                  <a:lnTo>
                    <a:pt x="768350" y="48006"/>
                  </a:lnTo>
                  <a:lnTo>
                    <a:pt x="905637" y="48006"/>
                  </a:lnTo>
                  <a:lnTo>
                    <a:pt x="905637" y="16891"/>
                  </a:lnTo>
                  <a:lnTo>
                    <a:pt x="729107" y="16891"/>
                  </a:lnTo>
                  <a:lnTo>
                    <a:pt x="729107" y="141097"/>
                  </a:lnTo>
                  <a:lnTo>
                    <a:pt x="797560" y="141097"/>
                  </a:lnTo>
                  <a:lnTo>
                    <a:pt x="797560" y="190754"/>
                  </a:lnTo>
                  <a:lnTo>
                    <a:pt x="702945" y="190754"/>
                  </a:lnTo>
                  <a:lnTo>
                    <a:pt x="702945" y="222631"/>
                  </a:lnTo>
                  <a:lnTo>
                    <a:pt x="931545" y="222631"/>
                  </a:lnTo>
                  <a:lnTo>
                    <a:pt x="931545" y="190754"/>
                  </a:lnTo>
                  <a:close/>
                </a:path>
                <a:path w="2725420" h="250189">
                  <a:moveTo>
                    <a:pt x="1132713" y="64643"/>
                  </a:moveTo>
                  <a:lnTo>
                    <a:pt x="1118781" y="28663"/>
                  </a:lnTo>
                  <a:lnTo>
                    <a:pt x="1094486" y="12255"/>
                  </a:lnTo>
                  <a:lnTo>
                    <a:pt x="1094486" y="56134"/>
                  </a:lnTo>
                  <a:lnTo>
                    <a:pt x="1094486" y="72898"/>
                  </a:lnTo>
                  <a:lnTo>
                    <a:pt x="1091692" y="79375"/>
                  </a:lnTo>
                  <a:lnTo>
                    <a:pt x="1086358" y="83820"/>
                  </a:lnTo>
                  <a:lnTo>
                    <a:pt x="1080897" y="88265"/>
                  </a:lnTo>
                  <a:lnTo>
                    <a:pt x="1073912" y="90424"/>
                  </a:lnTo>
                  <a:lnTo>
                    <a:pt x="1056259" y="90424"/>
                  </a:lnTo>
                  <a:lnTo>
                    <a:pt x="1049147" y="88265"/>
                  </a:lnTo>
                  <a:lnTo>
                    <a:pt x="1038225" y="79375"/>
                  </a:lnTo>
                  <a:lnTo>
                    <a:pt x="1035304" y="72898"/>
                  </a:lnTo>
                  <a:lnTo>
                    <a:pt x="1035177" y="64643"/>
                  </a:lnTo>
                  <a:lnTo>
                    <a:pt x="1035431" y="56134"/>
                  </a:lnTo>
                  <a:lnTo>
                    <a:pt x="1038225" y="49784"/>
                  </a:lnTo>
                  <a:lnTo>
                    <a:pt x="1043813" y="45466"/>
                  </a:lnTo>
                  <a:lnTo>
                    <a:pt x="1049274" y="41148"/>
                  </a:lnTo>
                  <a:lnTo>
                    <a:pt x="1056386" y="38862"/>
                  </a:lnTo>
                  <a:lnTo>
                    <a:pt x="1065149" y="38735"/>
                  </a:lnTo>
                  <a:lnTo>
                    <a:pt x="1073912" y="38862"/>
                  </a:lnTo>
                  <a:lnTo>
                    <a:pt x="1080897" y="41148"/>
                  </a:lnTo>
                  <a:lnTo>
                    <a:pt x="1086358" y="45466"/>
                  </a:lnTo>
                  <a:lnTo>
                    <a:pt x="1091692" y="49784"/>
                  </a:lnTo>
                  <a:lnTo>
                    <a:pt x="1094486" y="56134"/>
                  </a:lnTo>
                  <a:lnTo>
                    <a:pt x="1094486" y="12255"/>
                  </a:lnTo>
                  <a:lnTo>
                    <a:pt x="1091819" y="11163"/>
                  </a:lnTo>
                  <a:lnTo>
                    <a:pt x="1083462" y="8851"/>
                  </a:lnTo>
                  <a:lnTo>
                    <a:pt x="1074572" y="7404"/>
                  </a:lnTo>
                  <a:lnTo>
                    <a:pt x="1065149" y="6858"/>
                  </a:lnTo>
                  <a:lnTo>
                    <a:pt x="1055674" y="7404"/>
                  </a:lnTo>
                  <a:lnTo>
                    <a:pt x="1016660" y="23202"/>
                  </a:lnTo>
                  <a:lnTo>
                    <a:pt x="997889" y="56426"/>
                  </a:lnTo>
                  <a:lnTo>
                    <a:pt x="997331" y="64643"/>
                  </a:lnTo>
                  <a:lnTo>
                    <a:pt x="997889" y="72771"/>
                  </a:lnTo>
                  <a:lnTo>
                    <a:pt x="1023112" y="110388"/>
                  </a:lnTo>
                  <a:lnTo>
                    <a:pt x="1065149" y="122047"/>
                  </a:lnTo>
                  <a:lnTo>
                    <a:pt x="1074572" y="121500"/>
                  </a:lnTo>
                  <a:lnTo>
                    <a:pt x="1113193" y="105664"/>
                  </a:lnTo>
                  <a:lnTo>
                    <a:pt x="1125753" y="90424"/>
                  </a:lnTo>
                  <a:lnTo>
                    <a:pt x="1127417" y="87541"/>
                  </a:lnTo>
                  <a:lnTo>
                    <a:pt x="1130236" y="80391"/>
                  </a:lnTo>
                  <a:lnTo>
                    <a:pt x="1131989" y="72771"/>
                  </a:lnTo>
                  <a:lnTo>
                    <a:pt x="1132713" y="64643"/>
                  </a:lnTo>
                  <a:close/>
                </a:path>
                <a:path w="2725420" h="250189">
                  <a:moveTo>
                    <a:pt x="1204087" y="0"/>
                  </a:moveTo>
                  <a:lnTo>
                    <a:pt x="1164844" y="0"/>
                  </a:lnTo>
                  <a:lnTo>
                    <a:pt x="1164844" y="124587"/>
                  </a:lnTo>
                  <a:lnTo>
                    <a:pt x="1204087" y="124587"/>
                  </a:lnTo>
                  <a:lnTo>
                    <a:pt x="1204087" y="0"/>
                  </a:lnTo>
                  <a:close/>
                </a:path>
                <a:path w="2725420" h="250189">
                  <a:moveTo>
                    <a:pt x="1210056" y="216916"/>
                  </a:moveTo>
                  <a:lnTo>
                    <a:pt x="1073658" y="216916"/>
                  </a:lnTo>
                  <a:lnTo>
                    <a:pt x="1073658" y="204343"/>
                  </a:lnTo>
                  <a:lnTo>
                    <a:pt x="1204087" y="204343"/>
                  </a:lnTo>
                  <a:lnTo>
                    <a:pt x="1204087" y="134112"/>
                  </a:lnTo>
                  <a:lnTo>
                    <a:pt x="1034669" y="134112"/>
                  </a:lnTo>
                  <a:lnTo>
                    <a:pt x="1034669" y="163957"/>
                  </a:lnTo>
                  <a:lnTo>
                    <a:pt x="1164844" y="163957"/>
                  </a:lnTo>
                  <a:lnTo>
                    <a:pt x="1164844" y="176022"/>
                  </a:lnTo>
                  <a:lnTo>
                    <a:pt x="1035431" y="176022"/>
                  </a:lnTo>
                  <a:lnTo>
                    <a:pt x="1035431" y="247396"/>
                  </a:lnTo>
                  <a:lnTo>
                    <a:pt x="1210056" y="247396"/>
                  </a:lnTo>
                  <a:lnTo>
                    <a:pt x="1210056" y="216916"/>
                  </a:lnTo>
                  <a:close/>
                </a:path>
                <a:path w="2725420" h="250189">
                  <a:moveTo>
                    <a:pt x="1388618" y="170307"/>
                  </a:moveTo>
                  <a:lnTo>
                    <a:pt x="1353947" y="146050"/>
                  </a:lnTo>
                  <a:lnTo>
                    <a:pt x="1334389" y="112903"/>
                  </a:lnTo>
                  <a:lnTo>
                    <a:pt x="1328166" y="77470"/>
                  </a:lnTo>
                  <a:lnTo>
                    <a:pt x="1328166" y="71120"/>
                  </a:lnTo>
                  <a:lnTo>
                    <a:pt x="1378077" y="71120"/>
                  </a:lnTo>
                  <a:lnTo>
                    <a:pt x="1378077" y="40132"/>
                  </a:lnTo>
                  <a:lnTo>
                    <a:pt x="1327912" y="40132"/>
                  </a:lnTo>
                  <a:lnTo>
                    <a:pt x="1327912" y="6096"/>
                  </a:lnTo>
                  <a:lnTo>
                    <a:pt x="1288923" y="6096"/>
                  </a:lnTo>
                  <a:lnTo>
                    <a:pt x="1288923" y="40132"/>
                  </a:lnTo>
                  <a:lnTo>
                    <a:pt x="1237742" y="40132"/>
                  </a:lnTo>
                  <a:lnTo>
                    <a:pt x="1237742" y="71120"/>
                  </a:lnTo>
                  <a:lnTo>
                    <a:pt x="1288923" y="71120"/>
                  </a:lnTo>
                  <a:lnTo>
                    <a:pt x="1288923" y="77470"/>
                  </a:lnTo>
                  <a:lnTo>
                    <a:pt x="1279245" y="123583"/>
                  </a:lnTo>
                  <a:lnTo>
                    <a:pt x="1256118" y="156210"/>
                  </a:lnTo>
                  <a:lnTo>
                    <a:pt x="1228725" y="173863"/>
                  </a:lnTo>
                  <a:lnTo>
                    <a:pt x="1249426" y="204089"/>
                  </a:lnTo>
                  <a:lnTo>
                    <a:pt x="1285875" y="178054"/>
                  </a:lnTo>
                  <a:lnTo>
                    <a:pt x="1309116" y="138938"/>
                  </a:lnTo>
                  <a:lnTo>
                    <a:pt x="1313688" y="149021"/>
                  </a:lnTo>
                  <a:lnTo>
                    <a:pt x="1339684" y="183070"/>
                  </a:lnTo>
                  <a:lnTo>
                    <a:pt x="1367663" y="200279"/>
                  </a:lnTo>
                  <a:lnTo>
                    <a:pt x="1388618" y="170307"/>
                  </a:lnTo>
                  <a:close/>
                </a:path>
                <a:path w="2725420" h="250189">
                  <a:moveTo>
                    <a:pt x="1438529" y="0"/>
                  </a:moveTo>
                  <a:lnTo>
                    <a:pt x="1399286" y="0"/>
                  </a:lnTo>
                  <a:lnTo>
                    <a:pt x="1399286" y="250063"/>
                  </a:lnTo>
                  <a:lnTo>
                    <a:pt x="1438529" y="250063"/>
                  </a:lnTo>
                  <a:lnTo>
                    <a:pt x="1438529" y="0"/>
                  </a:lnTo>
                  <a:close/>
                </a:path>
                <a:path w="2725420" h="250189">
                  <a:moveTo>
                    <a:pt x="1665605" y="132969"/>
                  </a:moveTo>
                  <a:lnTo>
                    <a:pt x="1662518" y="109220"/>
                  </a:lnTo>
                  <a:lnTo>
                    <a:pt x="1661541" y="101600"/>
                  </a:lnTo>
                  <a:lnTo>
                    <a:pt x="1655038" y="102946"/>
                  </a:lnTo>
                  <a:lnTo>
                    <a:pt x="1613712" y="107911"/>
                  </a:lnTo>
                  <a:lnTo>
                    <a:pt x="1568069" y="109220"/>
                  </a:lnTo>
                  <a:lnTo>
                    <a:pt x="1568069" y="50673"/>
                  </a:lnTo>
                  <a:lnTo>
                    <a:pt x="1641856" y="50673"/>
                  </a:lnTo>
                  <a:lnTo>
                    <a:pt x="1641856" y="19685"/>
                  </a:lnTo>
                  <a:lnTo>
                    <a:pt x="1528826" y="19685"/>
                  </a:lnTo>
                  <a:lnTo>
                    <a:pt x="1528826" y="140589"/>
                  </a:lnTo>
                  <a:lnTo>
                    <a:pt x="1550416" y="140589"/>
                  </a:lnTo>
                  <a:lnTo>
                    <a:pt x="1576387" y="140462"/>
                  </a:lnTo>
                  <a:lnTo>
                    <a:pt x="1617789" y="139103"/>
                  </a:lnTo>
                  <a:lnTo>
                    <a:pt x="1658099" y="134429"/>
                  </a:lnTo>
                  <a:lnTo>
                    <a:pt x="1665605" y="132969"/>
                  </a:lnTo>
                  <a:close/>
                </a:path>
                <a:path w="2725420" h="250189">
                  <a:moveTo>
                    <a:pt x="1727073" y="214630"/>
                  </a:moveTo>
                  <a:lnTo>
                    <a:pt x="1594231" y="214630"/>
                  </a:lnTo>
                  <a:lnTo>
                    <a:pt x="1594231" y="161036"/>
                  </a:lnTo>
                  <a:lnTo>
                    <a:pt x="1554988" y="161036"/>
                  </a:lnTo>
                  <a:lnTo>
                    <a:pt x="1554988" y="245999"/>
                  </a:lnTo>
                  <a:lnTo>
                    <a:pt x="1727073" y="245999"/>
                  </a:lnTo>
                  <a:lnTo>
                    <a:pt x="1727073" y="214630"/>
                  </a:lnTo>
                  <a:close/>
                </a:path>
                <a:path w="2725420" h="250189">
                  <a:moveTo>
                    <a:pt x="1751584" y="66548"/>
                  </a:moveTo>
                  <a:lnTo>
                    <a:pt x="1718945" y="66548"/>
                  </a:lnTo>
                  <a:lnTo>
                    <a:pt x="1718945" y="381"/>
                  </a:lnTo>
                  <a:lnTo>
                    <a:pt x="1679702" y="381"/>
                  </a:lnTo>
                  <a:lnTo>
                    <a:pt x="1679702" y="180848"/>
                  </a:lnTo>
                  <a:lnTo>
                    <a:pt x="1718945" y="180848"/>
                  </a:lnTo>
                  <a:lnTo>
                    <a:pt x="1718945" y="98679"/>
                  </a:lnTo>
                  <a:lnTo>
                    <a:pt x="1751584" y="98679"/>
                  </a:lnTo>
                  <a:lnTo>
                    <a:pt x="1751584" y="66548"/>
                  </a:lnTo>
                  <a:close/>
                </a:path>
                <a:path w="2725420" h="250189">
                  <a:moveTo>
                    <a:pt x="1919351" y="5461"/>
                  </a:moveTo>
                  <a:lnTo>
                    <a:pt x="1882267" y="5461"/>
                  </a:lnTo>
                  <a:lnTo>
                    <a:pt x="1882267" y="64897"/>
                  </a:lnTo>
                  <a:lnTo>
                    <a:pt x="1861566" y="64897"/>
                  </a:lnTo>
                  <a:lnTo>
                    <a:pt x="1862391" y="56235"/>
                  </a:lnTo>
                  <a:lnTo>
                    <a:pt x="1862988" y="47396"/>
                  </a:lnTo>
                  <a:lnTo>
                    <a:pt x="1863344" y="38379"/>
                  </a:lnTo>
                  <a:lnTo>
                    <a:pt x="1863471" y="29210"/>
                  </a:lnTo>
                  <a:lnTo>
                    <a:pt x="1765173" y="29210"/>
                  </a:lnTo>
                  <a:lnTo>
                    <a:pt x="1765173" y="60579"/>
                  </a:lnTo>
                  <a:lnTo>
                    <a:pt x="1824609" y="60579"/>
                  </a:lnTo>
                  <a:lnTo>
                    <a:pt x="1823085" y="72224"/>
                  </a:lnTo>
                  <a:lnTo>
                    <a:pt x="1809419" y="113639"/>
                  </a:lnTo>
                  <a:lnTo>
                    <a:pt x="1781492" y="148310"/>
                  </a:lnTo>
                  <a:lnTo>
                    <a:pt x="1749679" y="171069"/>
                  </a:lnTo>
                  <a:lnTo>
                    <a:pt x="1772539" y="198628"/>
                  </a:lnTo>
                  <a:lnTo>
                    <a:pt x="1816163" y="164985"/>
                  </a:lnTo>
                  <a:lnTo>
                    <a:pt x="1844078" y="125768"/>
                  </a:lnTo>
                  <a:lnTo>
                    <a:pt x="1855343" y="96520"/>
                  </a:lnTo>
                  <a:lnTo>
                    <a:pt x="1882267" y="96520"/>
                  </a:lnTo>
                  <a:lnTo>
                    <a:pt x="1882267" y="127000"/>
                  </a:lnTo>
                  <a:lnTo>
                    <a:pt x="1850390" y="127000"/>
                  </a:lnTo>
                  <a:lnTo>
                    <a:pt x="1850390" y="158623"/>
                  </a:lnTo>
                  <a:lnTo>
                    <a:pt x="1882267" y="158623"/>
                  </a:lnTo>
                  <a:lnTo>
                    <a:pt x="1882267" y="239522"/>
                  </a:lnTo>
                  <a:lnTo>
                    <a:pt x="1919351" y="239522"/>
                  </a:lnTo>
                  <a:lnTo>
                    <a:pt x="1919351" y="96520"/>
                  </a:lnTo>
                  <a:lnTo>
                    <a:pt x="1919351" y="64897"/>
                  </a:lnTo>
                  <a:lnTo>
                    <a:pt x="1919351" y="5461"/>
                  </a:lnTo>
                  <a:close/>
                </a:path>
                <a:path w="2725420" h="250189">
                  <a:moveTo>
                    <a:pt x="1971929" y="0"/>
                  </a:moveTo>
                  <a:lnTo>
                    <a:pt x="1935099" y="0"/>
                  </a:lnTo>
                  <a:lnTo>
                    <a:pt x="1935099" y="250063"/>
                  </a:lnTo>
                  <a:lnTo>
                    <a:pt x="1971929" y="250063"/>
                  </a:lnTo>
                  <a:lnTo>
                    <a:pt x="1971929" y="0"/>
                  </a:lnTo>
                  <a:close/>
                </a:path>
                <a:path w="2725420" h="250189">
                  <a:moveTo>
                    <a:pt x="2141982" y="112014"/>
                  </a:moveTo>
                  <a:lnTo>
                    <a:pt x="2105037" y="89382"/>
                  </a:lnTo>
                  <a:lnTo>
                    <a:pt x="2086838" y="51028"/>
                  </a:lnTo>
                  <a:lnTo>
                    <a:pt x="2086229" y="44196"/>
                  </a:lnTo>
                  <a:lnTo>
                    <a:pt x="2133600" y="44196"/>
                  </a:lnTo>
                  <a:lnTo>
                    <a:pt x="2133600" y="13081"/>
                  </a:lnTo>
                  <a:lnTo>
                    <a:pt x="1997964" y="13081"/>
                  </a:lnTo>
                  <a:lnTo>
                    <a:pt x="1997964" y="44196"/>
                  </a:lnTo>
                  <a:lnTo>
                    <a:pt x="2045843" y="44196"/>
                  </a:lnTo>
                  <a:lnTo>
                    <a:pt x="2045195" y="51485"/>
                  </a:lnTo>
                  <a:lnTo>
                    <a:pt x="2026145" y="92544"/>
                  </a:lnTo>
                  <a:lnTo>
                    <a:pt x="1987042" y="116332"/>
                  </a:lnTo>
                  <a:lnTo>
                    <a:pt x="2007235" y="147193"/>
                  </a:lnTo>
                  <a:lnTo>
                    <a:pt x="2043557" y="126619"/>
                  </a:lnTo>
                  <a:lnTo>
                    <a:pt x="2066290" y="95377"/>
                  </a:lnTo>
                  <a:lnTo>
                    <a:pt x="2070735" y="103225"/>
                  </a:lnTo>
                  <a:lnTo>
                    <a:pt x="2104097" y="134353"/>
                  </a:lnTo>
                  <a:lnTo>
                    <a:pt x="2122932" y="142240"/>
                  </a:lnTo>
                  <a:lnTo>
                    <a:pt x="2141982" y="112014"/>
                  </a:lnTo>
                  <a:close/>
                </a:path>
                <a:path w="2725420" h="250189">
                  <a:moveTo>
                    <a:pt x="2200910" y="159131"/>
                  </a:moveTo>
                  <a:lnTo>
                    <a:pt x="2028190" y="159131"/>
                  </a:lnTo>
                  <a:lnTo>
                    <a:pt x="2028190" y="190119"/>
                  </a:lnTo>
                  <a:lnTo>
                    <a:pt x="2161921" y="190119"/>
                  </a:lnTo>
                  <a:lnTo>
                    <a:pt x="2161921" y="250063"/>
                  </a:lnTo>
                  <a:lnTo>
                    <a:pt x="2200910" y="250063"/>
                  </a:lnTo>
                  <a:lnTo>
                    <a:pt x="2200910" y="159131"/>
                  </a:lnTo>
                  <a:close/>
                </a:path>
                <a:path w="2725420" h="250189">
                  <a:moveTo>
                    <a:pt x="2200910" y="0"/>
                  </a:moveTo>
                  <a:lnTo>
                    <a:pt x="2161921" y="0"/>
                  </a:lnTo>
                  <a:lnTo>
                    <a:pt x="2161921" y="58674"/>
                  </a:lnTo>
                  <a:lnTo>
                    <a:pt x="2126742" y="58674"/>
                  </a:lnTo>
                  <a:lnTo>
                    <a:pt x="2126742" y="90424"/>
                  </a:lnTo>
                  <a:lnTo>
                    <a:pt x="2161921" y="90424"/>
                  </a:lnTo>
                  <a:lnTo>
                    <a:pt x="2161921" y="148717"/>
                  </a:lnTo>
                  <a:lnTo>
                    <a:pt x="2200910" y="148717"/>
                  </a:lnTo>
                  <a:lnTo>
                    <a:pt x="2200910" y="0"/>
                  </a:lnTo>
                  <a:close/>
                </a:path>
                <a:path w="2725420" h="250189">
                  <a:moveTo>
                    <a:pt x="2402078" y="187706"/>
                  </a:moveTo>
                  <a:lnTo>
                    <a:pt x="2399766" y="162941"/>
                  </a:lnTo>
                  <a:lnTo>
                    <a:pt x="2399563" y="160782"/>
                  </a:lnTo>
                  <a:lnTo>
                    <a:pt x="2399411" y="159131"/>
                  </a:lnTo>
                  <a:lnTo>
                    <a:pt x="2388235" y="160147"/>
                  </a:lnTo>
                  <a:lnTo>
                    <a:pt x="2382139" y="160782"/>
                  </a:lnTo>
                  <a:lnTo>
                    <a:pt x="2382139" y="58039"/>
                  </a:lnTo>
                  <a:lnTo>
                    <a:pt x="2396363" y="58039"/>
                  </a:lnTo>
                  <a:lnTo>
                    <a:pt x="2396363" y="26797"/>
                  </a:lnTo>
                  <a:lnTo>
                    <a:pt x="2347087" y="26797"/>
                  </a:lnTo>
                  <a:lnTo>
                    <a:pt x="2347087" y="58039"/>
                  </a:lnTo>
                  <a:lnTo>
                    <a:pt x="2347087" y="162687"/>
                  </a:lnTo>
                  <a:lnTo>
                    <a:pt x="2331212" y="162941"/>
                  </a:lnTo>
                  <a:lnTo>
                    <a:pt x="2331212" y="58039"/>
                  </a:lnTo>
                  <a:lnTo>
                    <a:pt x="2347087" y="58039"/>
                  </a:lnTo>
                  <a:lnTo>
                    <a:pt x="2347087" y="26797"/>
                  </a:lnTo>
                  <a:lnTo>
                    <a:pt x="2282190" y="26797"/>
                  </a:lnTo>
                  <a:lnTo>
                    <a:pt x="2282190" y="58039"/>
                  </a:lnTo>
                  <a:lnTo>
                    <a:pt x="2296414" y="58039"/>
                  </a:lnTo>
                  <a:lnTo>
                    <a:pt x="2296414" y="163703"/>
                  </a:lnTo>
                  <a:lnTo>
                    <a:pt x="2277618" y="163703"/>
                  </a:lnTo>
                  <a:lnTo>
                    <a:pt x="2281936" y="195580"/>
                  </a:lnTo>
                  <a:lnTo>
                    <a:pt x="2290318" y="195618"/>
                  </a:lnTo>
                  <a:lnTo>
                    <a:pt x="2318893" y="195199"/>
                  </a:lnTo>
                  <a:lnTo>
                    <a:pt x="2361184" y="192913"/>
                  </a:lnTo>
                  <a:lnTo>
                    <a:pt x="2392311" y="189331"/>
                  </a:lnTo>
                  <a:lnTo>
                    <a:pt x="2402078" y="187706"/>
                  </a:lnTo>
                  <a:close/>
                </a:path>
                <a:path w="2725420" h="250189">
                  <a:moveTo>
                    <a:pt x="2448687" y="4699"/>
                  </a:moveTo>
                  <a:lnTo>
                    <a:pt x="2412365" y="4699"/>
                  </a:lnTo>
                  <a:lnTo>
                    <a:pt x="2412365" y="68453"/>
                  </a:lnTo>
                  <a:lnTo>
                    <a:pt x="2390902" y="68453"/>
                  </a:lnTo>
                  <a:lnTo>
                    <a:pt x="2390902" y="100330"/>
                  </a:lnTo>
                  <a:lnTo>
                    <a:pt x="2412365" y="100330"/>
                  </a:lnTo>
                  <a:lnTo>
                    <a:pt x="2412365" y="117221"/>
                  </a:lnTo>
                  <a:lnTo>
                    <a:pt x="2390902" y="117221"/>
                  </a:lnTo>
                  <a:lnTo>
                    <a:pt x="2390902" y="149098"/>
                  </a:lnTo>
                  <a:lnTo>
                    <a:pt x="2412365" y="149098"/>
                  </a:lnTo>
                  <a:lnTo>
                    <a:pt x="2412365" y="238633"/>
                  </a:lnTo>
                  <a:lnTo>
                    <a:pt x="2448687" y="238633"/>
                  </a:lnTo>
                  <a:lnTo>
                    <a:pt x="2448687" y="4699"/>
                  </a:lnTo>
                  <a:close/>
                </a:path>
                <a:path w="2725420" h="250189">
                  <a:moveTo>
                    <a:pt x="2499868" y="0"/>
                  </a:moveTo>
                  <a:lnTo>
                    <a:pt x="2462276" y="0"/>
                  </a:lnTo>
                  <a:lnTo>
                    <a:pt x="2462276" y="250063"/>
                  </a:lnTo>
                  <a:lnTo>
                    <a:pt x="2499868" y="250063"/>
                  </a:lnTo>
                  <a:lnTo>
                    <a:pt x="2499868" y="0"/>
                  </a:lnTo>
                  <a:close/>
                </a:path>
                <a:path w="2725420" h="250189">
                  <a:moveTo>
                    <a:pt x="2675128" y="166243"/>
                  </a:moveTo>
                  <a:lnTo>
                    <a:pt x="2639949" y="141097"/>
                  </a:lnTo>
                  <a:lnTo>
                    <a:pt x="2633827" y="132969"/>
                  </a:lnTo>
                  <a:lnTo>
                    <a:pt x="2633700" y="132816"/>
                  </a:lnTo>
                  <a:lnTo>
                    <a:pt x="2617584" y="95427"/>
                  </a:lnTo>
                  <a:lnTo>
                    <a:pt x="2614168" y="65405"/>
                  </a:lnTo>
                  <a:lnTo>
                    <a:pt x="2614168" y="55626"/>
                  </a:lnTo>
                  <a:lnTo>
                    <a:pt x="2664333" y="55626"/>
                  </a:lnTo>
                  <a:lnTo>
                    <a:pt x="2664333" y="23749"/>
                  </a:lnTo>
                  <a:lnTo>
                    <a:pt x="2522982" y="23749"/>
                  </a:lnTo>
                  <a:lnTo>
                    <a:pt x="2522982" y="55626"/>
                  </a:lnTo>
                  <a:lnTo>
                    <a:pt x="2574163" y="55626"/>
                  </a:lnTo>
                  <a:lnTo>
                    <a:pt x="2574163" y="65405"/>
                  </a:lnTo>
                  <a:lnTo>
                    <a:pt x="2567813" y="107696"/>
                  </a:lnTo>
                  <a:lnTo>
                    <a:pt x="2547747" y="145669"/>
                  </a:lnTo>
                  <a:lnTo>
                    <a:pt x="2512568" y="172466"/>
                  </a:lnTo>
                  <a:lnTo>
                    <a:pt x="2534920" y="203200"/>
                  </a:lnTo>
                  <a:lnTo>
                    <a:pt x="2571750" y="175006"/>
                  </a:lnTo>
                  <a:lnTo>
                    <a:pt x="2594864" y="132969"/>
                  </a:lnTo>
                  <a:lnTo>
                    <a:pt x="2599372" y="143497"/>
                  </a:lnTo>
                  <a:lnTo>
                    <a:pt x="2625610" y="179031"/>
                  </a:lnTo>
                  <a:lnTo>
                    <a:pt x="2654173" y="196977"/>
                  </a:lnTo>
                  <a:lnTo>
                    <a:pt x="2675128" y="166243"/>
                  </a:lnTo>
                  <a:close/>
                </a:path>
                <a:path w="2725420" h="250189">
                  <a:moveTo>
                    <a:pt x="2725039" y="0"/>
                  </a:moveTo>
                  <a:lnTo>
                    <a:pt x="2685542" y="0"/>
                  </a:lnTo>
                  <a:lnTo>
                    <a:pt x="2685542" y="250063"/>
                  </a:lnTo>
                  <a:lnTo>
                    <a:pt x="2725039" y="250063"/>
                  </a:lnTo>
                  <a:lnTo>
                    <a:pt x="2725039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19683" y="5565647"/>
            <a:ext cx="5462270" cy="1024255"/>
            <a:chOff x="519683" y="5565647"/>
            <a:chExt cx="5462270" cy="102425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182" y="5567145"/>
              <a:ext cx="5460542" cy="10226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603" y="5643371"/>
              <a:ext cx="4660392" cy="8885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683" y="5565647"/>
              <a:ext cx="5394960" cy="95707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353555" y="5789676"/>
            <a:ext cx="5461000" cy="800735"/>
            <a:chOff x="6353555" y="5789676"/>
            <a:chExt cx="5461000" cy="800735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5049" y="5791067"/>
              <a:ext cx="5459028" cy="79885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3555" y="5789676"/>
              <a:ext cx="5393436" cy="733043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58311" y="1559052"/>
            <a:ext cx="5862828" cy="565403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018019" y="4514088"/>
            <a:ext cx="727075" cy="554990"/>
          </a:xfrm>
          <a:custGeom>
            <a:avLst/>
            <a:gdLst/>
            <a:ahLst/>
            <a:cxnLst/>
            <a:rect l="l" t="t" r="r" b="b"/>
            <a:pathLst>
              <a:path w="727075" h="554989">
                <a:moveTo>
                  <a:pt x="726948" y="0"/>
                </a:moveTo>
                <a:lnTo>
                  <a:pt x="0" y="0"/>
                </a:lnTo>
                <a:lnTo>
                  <a:pt x="0" y="554736"/>
                </a:lnTo>
                <a:lnTo>
                  <a:pt x="726948" y="554736"/>
                </a:lnTo>
                <a:lnTo>
                  <a:pt x="72694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798564" y="3869309"/>
            <a:ext cx="2711450" cy="1205865"/>
            <a:chOff x="6798564" y="3869309"/>
            <a:chExt cx="2711450" cy="1205865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4672" y="3925824"/>
              <a:ext cx="870203" cy="11430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798564" y="5068824"/>
              <a:ext cx="2711450" cy="0"/>
            </a:xfrm>
            <a:custGeom>
              <a:avLst/>
              <a:gdLst/>
              <a:ahLst/>
              <a:cxnLst/>
              <a:rect l="l" t="t" r="r" b="b"/>
              <a:pathLst>
                <a:path w="2711450">
                  <a:moveTo>
                    <a:pt x="0" y="0"/>
                  </a:moveTo>
                  <a:lnTo>
                    <a:pt x="2710941" y="0"/>
                  </a:lnTo>
                </a:path>
              </a:pathLst>
            </a:custGeom>
            <a:ln w="12192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58938" y="3869309"/>
              <a:ext cx="571500" cy="363220"/>
            </a:xfrm>
            <a:custGeom>
              <a:avLst/>
              <a:gdLst/>
              <a:ahLst/>
              <a:cxnLst/>
              <a:rect l="l" t="t" r="r" b="b"/>
              <a:pathLst>
                <a:path w="571500" h="363220">
                  <a:moveTo>
                    <a:pt x="413511" y="0"/>
                  </a:moveTo>
                  <a:lnTo>
                    <a:pt x="440054" y="46228"/>
                  </a:lnTo>
                  <a:lnTo>
                    <a:pt x="0" y="362966"/>
                  </a:lnTo>
                  <a:lnTo>
                    <a:pt x="495807" y="143510"/>
                  </a:lnTo>
                  <a:lnTo>
                    <a:pt x="522223" y="189611"/>
                  </a:lnTo>
                  <a:lnTo>
                    <a:pt x="571500" y="35433"/>
                  </a:lnTo>
                  <a:lnTo>
                    <a:pt x="413511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1878" y="4235831"/>
              <a:ext cx="330200" cy="111125"/>
            </a:xfrm>
            <a:custGeom>
              <a:avLst/>
              <a:gdLst/>
              <a:ahLst/>
              <a:cxnLst/>
              <a:rect l="l" t="t" r="r" b="b"/>
              <a:pathLst>
                <a:path w="330200" h="111125">
                  <a:moveTo>
                    <a:pt x="127507" y="0"/>
                  </a:moveTo>
                  <a:lnTo>
                    <a:pt x="93849" y="22582"/>
                  </a:lnTo>
                  <a:lnTo>
                    <a:pt x="87883" y="55372"/>
                  </a:lnTo>
                  <a:lnTo>
                    <a:pt x="88600" y="67925"/>
                  </a:lnTo>
                  <a:lnTo>
                    <a:pt x="110759" y="107140"/>
                  </a:lnTo>
                  <a:lnTo>
                    <a:pt x="127507" y="110744"/>
                  </a:lnTo>
                  <a:lnTo>
                    <a:pt x="136338" y="109841"/>
                  </a:lnTo>
                  <a:lnTo>
                    <a:pt x="144145" y="107140"/>
                  </a:lnTo>
                  <a:lnTo>
                    <a:pt x="150903" y="102653"/>
                  </a:lnTo>
                  <a:lnTo>
                    <a:pt x="156360" y="96647"/>
                  </a:lnTo>
                  <a:lnTo>
                    <a:pt x="120142" y="96647"/>
                  </a:lnTo>
                  <a:lnTo>
                    <a:pt x="114426" y="93091"/>
                  </a:lnTo>
                  <a:lnTo>
                    <a:pt x="104267" y="55372"/>
                  </a:lnTo>
                  <a:lnTo>
                    <a:pt x="104667" y="45890"/>
                  </a:lnTo>
                  <a:lnTo>
                    <a:pt x="127507" y="13843"/>
                  </a:lnTo>
                  <a:lnTo>
                    <a:pt x="155894" y="13843"/>
                  </a:lnTo>
                  <a:lnTo>
                    <a:pt x="150850" y="8322"/>
                  </a:lnTo>
                  <a:lnTo>
                    <a:pt x="144097" y="3778"/>
                  </a:lnTo>
                  <a:lnTo>
                    <a:pt x="136320" y="996"/>
                  </a:lnTo>
                  <a:lnTo>
                    <a:pt x="127507" y="0"/>
                  </a:lnTo>
                  <a:close/>
                </a:path>
                <a:path w="330200" h="111125">
                  <a:moveTo>
                    <a:pt x="155894" y="13843"/>
                  </a:moveTo>
                  <a:lnTo>
                    <a:pt x="127507" y="13843"/>
                  </a:lnTo>
                  <a:lnTo>
                    <a:pt x="134747" y="13970"/>
                  </a:lnTo>
                  <a:lnTo>
                    <a:pt x="140462" y="17526"/>
                  </a:lnTo>
                  <a:lnTo>
                    <a:pt x="150749" y="55372"/>
                  </a:lnTo>
                  <a:lnTo>
                    <a:pt x="150294" y="64924"/>
                  </a:lnTo>
                  <a:lnTo>
                    <a:pt x="134874" y="96647"/>
                  </a:lnTo>
                  <a:lnTo>
                    <a:pt x="156360" y="96647"/>
                  </a:lnTo>
                  <a:lnTo>
                    <a:pt x="167004" y="55372"/>
                  </a:lnTo>
                  <a:lnTo>
                    <a:pt x="166342" y="42965"/>
                  </a:lnTo>
                  <a:lnTo>
                    <a:pt x="164369" y="32035"/>
                  </a:lnTo>
                  <a:lnTo>
                    <a:pt x="161111" y="22582"/>
                  </a:lnTo>
                  <a:lnTo>
                    <a:pt x="156591" y="14605"/>
                  </a:lnTo>
                  <a:lnTo>
                    <a:pt x="155894" y="13843"/>
                  </a:lnTo>
                  <a:close/>
                </a:path>
                <a:path w="330200" h="111125">
                  <a:moveTo>
                    <a:pt x="225425" y="17907"/>
                  </a:moveTo>
                  <a:lnTo>
                    <a:pt x="208915" y="17907"/>
                  </a:lnTo>
                  <a:lnTo>
                    <a:pt x="208915" y="109347"/>
                  </a:lnTo>
                  <a:lnTo>
                    <a:pt x="225425" y="109347"/>
                  </a:lnTo>
                  <a:lnTo>
                    <a:pt x="225425" y="17907"/>
                  </a:lnTo>
                  <a:close/>
                </a:path>
                <a:path w="330200" h="111125">
                  <a:moveTo>
                    <a:pt x="225425" y="1524"/>
                  </a:moveTo>
                  <a:lnTo>
                    <a:pt x="209296" y="1524"/>
                  </a:lnTo>
                  <a:lnTo>
                    <a:pt x="182499" y="19050"/>
                  </a:lnTo>
                  <a:lnTo>
                    <a:pt x="182499" y="34671"/>
                  </a:lnTo>
                  <a:lnTo>
                    <a:pt x="208279" y="17907"/>
                  </a:lnTo>
                  <a:lnTo>
                    <a:pt x="225425" y="17907"/>
                  </a:lnTo>
                  <a:lnTo>
                    <a:pt x="225425" y="1524"/>
                  </a:lnTo>
                  <a:close/>
                </a:path>
                <a:path w="330200" h="111125">
                  <a:moveTo>
                    <a:pt x="269113" y="81153"/>
                  </a:moveTo>
                  <a:lnTo>
                    <a:pt x="252475" y="81153"/>
                  </a:lnTo>
                  <a:lnTo>
                    <a:pt x="252729" y="87122"/>
                  </a:lnTo>
                  <a:lnTo>
                    <a:pt x="283845" y="110744"/>
                  </a:lnTo>
                  <a:lnTo>
                    <a:pt x="298830" y="110744"/>
                  </a:lnTo>
                  <a:lnTo>
                    <a:pt x="305435" y="109347"/>
                  </a:lnTo>
                  <a:lnTo>
                    <a:pt x="317119" y="104013"/>
                  </a:lnTo>
                  <a:lnTo>
                    <a:pt x="321691" y="100457"/>
                  </a:lnTo>
                  <a:lnTo>
                    <a:pt x="324368" y="96647"/>
                  </a:lnTo>
                  <a:lnTo>
                    <a:pt x="287020" y="96647"/>
                  </a:lnTo>
                  <a:lnTo>
                    <a:pt x="283464" y="96012"/>
                  </a:lnTo>
                  <a:lnTo>
                    <a:pt x="280162" y="94742"/>
                  </a:lnTo>
                  <a:lnTo>
                    <a:pt x="276987" y="93472"/>
                  </a:lnTo>
                  <a:lnTo>
                    <a:pt x="274320" y="91694"/>
                  </a:lnTo>
                  <a:lnTo>
                    <a:pt x="272415" y="89408"/>
                  </a:lnTo>
                  <a:lnTo>
                    <a:pt x="270382" y="87122"/>
                  </a:lnTo>
                  <a:lnTo>
                    <a:pt x="269367" y="84328"/>
                  </a:lnTo>
                  <a:lnTo>
                    <a:pt x="269113" y="81153"/>
                  </a:lnTo>
                  <a:close/>
                </a:path>
                <a:path w="330200" h="111125">
                  <a:moveTo>
                    <a:pt x="321179" y="13716"/>
                  </a:moveTo>
                  <a:lnTo>
                    <a:pt x="291465" y="13716"/>
                  </a:lnTo>
                  <a:lnTo>
                    <a:pt x="297179" y="13843"/>
                  </a:lnTo>
                  <a:lnTo>
                    <a:pt x="301751" y="15367"/>
                  </a:lnTo>
                  <a:lnTo>
                    <a:pt x="308482" y="21336"/>
                  </a:lnTo>
                  <a:lnTo>
                    <a:pt x="310133" y="25273"/>
                  </a:lnTo>
                  <a:lnTo>
                    <a:pt x="310072" y="35560"/>
                  </a:lnTo>
                  <a:lnTo>
                    <a:pt x="308101" y="39624"/>
                  </a:lnTo>
                  <a:lnTo>
                    <a:pt x="304292" y="42672"/>
                  </a:lnTo>
                  <a:lnTo>
                    <a:pt x="300608" y="45720"/>
                  </a:lnTo>
                  <a:lnTo>
                    <a:pt x="295528" y="47371"/>
                  </a:lnTo>
                  <a:lnTo>
                    <a:pt x="280162" y="47371"/>
                  </a:lnTo>
                  <a:lnTo>
                    <a:pt x="280162" y="60833"/>
                  </a:lnTo>
                  <a:lnTo>
                    <a:pt x="297052" y="60833"/>
                  </a:lnTo>
                  <a:lnTo>
                    <a:pt x="303022" y="62611"/>
                  </a:lnTo>
                  <a:lnTo>
                    <a:pt x="307213" y="65913"/>
                  </a:lnTo>
                  <a:lnTo>
                    <a:pt x="311403" y="69342"/>
                  </a:lnTo>
                  <a:lnTo>
                    <a:pt x="313563" y="73660"/>
                  </a:lnTo>
                  <a:lnTo>
                    <a:pt x="313563" y="82550"/>
                  </a:lnTo>
                  <a:lnTo>
                    <a:pt x="312547" y="85598"/>
                  </a:lnTo>
                  <a:lnTo>
                    <a:pt x="308737" y="90932"/>
                  </a:lnTo>
                  <a:lnTo>
                    <a:pt x="306070" y="92964"/>
                  </a:lnTo>
                  <a:lnTo>
                    <a:pt x="302768" y="94361"/>
                  </a:lnTo>
                  <a:lnTo>
                    <a:pt x="299339" y="95885"/>
                  </a:lnTo>
                  <a:lnTo>
                    <a:pt x="295528" y="96647"/>
                  </a:lnTo>
                  <a:lnTo>
                    <a:pt x="324368" y="96647"/>
                  </a:lnTo>
                  <a:lnTo>
                    <a:pt x="328295" y="91059"/>
                  </a:lnTo>
                  <a:lnTo>
                    <a:pt x="330073" y="85725"/>
                  </a:lnTo>
                  <a:lnTo>
                    <a:pt x="330073" y="72771"/>
                  </a:lnTo>
                  <a:lnTo>
                    <a:pt x="306958" y="54102"/>
                  </a:lnTo>
                  <a:lnTo>
                    <a:pt x="306958" y="53340"/>
                  </a:lnTo>
                  <a:lnTo>
                    <a:pt x="312800" y="51816"/>
                  </a:lnTo>
                  <a:lnTo>
                    <a:pt x="317373" y="49022"/>
                  </a:lnTo>
                  <a:lnTo>
                    <a:pt x="324230" y="40640"/>
                  </a:lnTo>
                  <a:lnTo>
                    <a:pt x="326008" y="35560"/>
                  </a:lnTo>
                  <a:lnTo>
                    <a:pt x="325901" y="23622"/>
                  </a:lnTo>
                  <a:lnTo>
                    <a:pt x="324612" y="19050"/>
                  </a:lnTo>
                  <a:lnTo>
                    <a:pt x="321179" y="13716"/>
                  </a:lnTo>
                  <a:close/>
                </a:path>
                <a:path w="330200" h="111125">
                  <a:moveTo>
                    <a:pt x="291592" y="0"/>
                  </a:moveTo>
                  <a:lnTo>
                    <a:pt x="256794" y="18542"/>
                  </a:lnTo>
                  <a:lnTo>
                    <a:pt x="254762" y="29464"/>
                  </a:lnTo>
                  <a:lnTo>
                    <a:pt x="270637" y="29464"/>
                  </a:lnTo>
                  <a:lnTo>
                    <a:pt x="270764" y="26289"/>
                  </a:lnTo>
                  <a:lnTo>
                    <a:pt x="271906" y="23368"/>
                  </a:lnTo>
                  <a:lnTo>
                    <a:pt x="273812" y="21082"/>
                  </a:lnTo>
                  <a:lnTo>
                    <a:pt x="275717" y="18669"/>
                  </a:lnTo>
                  <a:lnTo>
                    <a:pt x="278256" y="16891"/>
                  </a:lnTo>
                  <a:lnTo>
                    <a:pt x="284352" y="14351"/>
                  </a:lnTo>
                  <a:lnTo>
                    <a:pt x="287781" y="13716"/>
                  </a:lnTo>
                  <a:lnTo>
                    <a:pt x="321179" y="13716"/>
                  </a:lnTo>
                  <a:lnTo>
                    <a:pt x="319024" y="10287"/>
                  </a:lnTo>
                  <a:lnTo>
                    <a:pt x="315087" y="6731"/>
                  </a:lnTo>
                  <a:lnTo>
                    <a:pt x="309879" y="4064"/>
                  </a:lnTo>
                  <a:lnTo>
                    <a:pt x="304800" y="1524"/>
                  </a:lnTo>
                  <a:lnTo>
                    <a:pt x="298703" y="127"/>
                  </a:lnTo>
                  <a:lnTo>
                    <a:pt x="291592" y="0"/>
                  </a:lnTo>
                  <a:close/>
                </a:path>
                <a:path w="330200" h="111125">
                  <a:moveTo>
                    <a:pt x="65355" y="13716"/>
                  </a:moveTo>
                  <a:lnTo>
                    <a:pt x="35178" y="13716"/>
                  </a:lnTo>
                  <a:lnTo>
                    <a:pt x="40894" y="13843"/>
                  </a:lnTo>
                  <a:lnTo>
                    <a:pt x="45720" y="15367"/>
                  </a:lnTo>
                  <a:lnTo>
                    <a:pt x="49402" y="18542"/>
                  </a:lnTo>
                  <a:lnTo>
                    <a:pt x="53086" y="21590"/>
                  </a:lnTo>
                  <a:lnTo>
                    <a:pt x="54991" y="25781"/>
                  </a:lnTo>
                  <a:lnTo>
                    <a:pt x="55035" y="34671"/>
                  </a:lnTo>
                  <a:lnTo>
                    <a:pt x="54482" y="37211"/>
                  </a:lnTo>
                  <a:lnTo>
                    <a:pt x="53086" y="40005"/>
                  </a:lnTo>
                  <a:lnTo>
                    <a:pt x="51816" y="42799"/>
                  </a:lnTo>
                  <a:lnTo>
                    <a:pt x="0" y="97409"/>
                  </a:lnTo>
                  <a:lnTo>
                    <a:pt x="0" y="109347"/>
                  </a:lnTo>
                  <a:lnTo>
                    <a:pt x="72517" y="109347"/>
                  </a:lnTo>
                  <a:lnTo>
                    <a:pt x="72517" y="95250"/>
                  </a:lnTo>
                  <a:lnTo>
                    <a:pt x="22860" y="95250"/>
                  </a:lnTo>
                  <a:lnTo>
                    <a:pt x="22860" y="94361"/>
                  </a:lnTo>
                  <a:lnTo>
                    <a:pt x="44703" y="72263"/>
                  </a:lnTo>
                  <a:lnTo>
                    <a:pt x="51435" y="65659"/>
                  </a:lnTo>
                  <a:lnTo>
                    <a:pt x="56642" y="60071"/>
                  </a:lnTo>
                  <a:lnTo>
                    <a:pt x="60451" y="55245"/>
                  </a:lnTo>
                  <a:lnTo>
                    <a:pt x="64262" y="50546"/>
                  </a:lnTo>
                  <a:lnTo>
                    <a:pt x="66928" y="46228"/>
                  </a:lnTo>
                  <a:lnTo>
                    <a:pt x="69976" y="38608"/>
                  </a:lnTo>
                  <a:lnTo>
                    <a:pt x="70739" y="34671"/>
                  </a:lnTo>
                  <a:lnTo>
                    <a:pt x="70612" y="24765"/>
                  </a:lnTo>
                  <a:lnTo>
                    <a:pt x="69088" y="19558"/>
                  </a:lnTo>
                  <a:lnTo>
                    <a:pt x="65355" y="13716"/>
                  </a:lnTo>
                  <a:close/>
                </a:path>
                <a:path w="330200" h="111125">
                  <a:moveTo>
                    <a:pt x="35432" y="0"/>
                  </a:moveTo>
                  <a:lnTo>
                    <a:pt x="4572" y="15621"/>
                  </a:lnTo>
                  <a:lnTo>
                    <a:pt x="1524" y="20447"/>
                  </a:lnTo>
                  <a:lnTo>
                    <a:pt x="101" y="25781"/>
                  </a:lnTo>
                  <a:lnTo>
                    <a:pt x="0" y="32766"/>
                  </a:lnTo>
                  <a:lnTo>
                    <a:pt x="15494" y="32766"/>
                  </a:lnTo>
                  <a:lnTo>
                    <a:pt x="15621" y="27051"/>
                  </a:lnTo>
                  <a:lnTo>
                    <a:pt x="17399" y="22352"/>
                  </a:lnTo>
                  <a:lnTo>
                    <a:pt x="20827" y="18923"/>
                  </a:lnTo>
                  <a:lnTo>
                    <a:pt x="24383" y="15621"/>
                  </a:lnTo>
                  <a:lnTo>
                    <a:pt x="29082" y="13843"/>
                  </a:lnTo>
                  <a:lnTo>
                    <a:pt x="35178" y="13716"/>
                  </a:lnTo>
                  <a:lnTo>
                    <a:pt x="65355" y="13716"/>
                  </a:lnTo>
                  <a:lnTo>
                    <a:pt x="63246" y="10414"/>
                  </a:lnTo>
                  <a:lnTo>
                    <a:pt x="59054" y="6731"/>
                  </a:lnTo>
                  <a:lnTo>
                    <a:pt x="48641" y="1397"/>
                  </a:lnTo>
                  <a:lnTo>
                    <a:pt x="42418" y="127"/>
                  </a:lnTo>
                  <a:lnTo>
                    <a:pt x="354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2652" y="4224528"/>
              <a:ext cx="106679" cy="130429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8619490" y="3648075"/>
            <a:ext cx="478790" cy="130810"/>
            <a:chOff x="8619490" y="3648075"/>
            <a:chExt cx="478790" cy="130810"/>
          </a:xfrm>
        </p:grpSpPr>
        <p:sp>
          <p:nvSpPr>
            <p:cNvPr id="47" name="object 47"/>
            <p:cNvSpPr/>
            <p:nvPr/>
          </p:nvSpPr>
          <p:spPr>
            <a:xfrm>
              <a:off x="8619490" y="3659377"/>
              <a:ext cx="351790" cy="111125"/>
            </a:xfrm>
            <a:custGeom>
              <a:avLst/>
              <a:gdLst/>
              <a:ahLst/>
              <a:cxnLst/>
              <a:rect l="l" t="t" r="r" b="b"/>
              <a:pathLst>
                <a:path w="351790" h="111125">
                  <a:moveTo>
                    <a:pt x="127507" y="0"/>
                  </a:moveTo>
                  <a:lnTo>
                    <a:pt x="93849" y="22457"/>
                  </a:lnTo>
                  <a:lnTo>
                    <a:pt x="87883" y="55372"/>
                  </a:lnTo>
                  <a:lnTo>
                    <a:pt x="88600" y="67869"/>
                  </a:lnTo>
                  <a:lnTo>
                    <a:pt x="110759" y="107029"/>
                  </a:lnTo>
                  <a:lnTo>
                    <a:pt x="127507" y="110744"/>
                  </a:lnTo>
                  <a:lnTo>
                    <a:pt x="136338" y="109767"/>
                  </a:lnTo>
                  <a:lnTo>
                    <a:pt x="144145" y="107029"/>
                  </a:lnTo>
                  <a:lnTo>
                    <a:pt x="150903" y="102528"/>
                  </a:lnTo>
                  <a:lnTo>
                    <a:pt x="156360" y="96520"/>
                  </a:lnTo>
                  <a:lnTo>
                    <a:pt x="120141" y="96520"/>
                  </a:lnTo>
                  <a:lnTo>
                    <a:pt x="114426" y="92964"/>
                  </a:lnTo>
                  <a:lnTo>
                    <a:pt x="104266" y="55372"/>
                  </a:lnTo>
                  <a:lnTo>
                    <a:pt x="104667" y="45870"/>
                  </a:lnTo>
                  <a:lnTo>
                    <a:pt x="120141" y="13843"/>
                  </a:lnTo>
                  <a:lnTo>
                    <a:pt x="155889" y="13843"/>
                  </a:lnTo>
                  <a:lnTo>
                    <a:pt x="150796" y="8215"/>
                  </a:lnTo>
                  <a:lnTo>
                    <a:pt x="144081" y="3714"/>
                  </a:lnTo>
                  <a:lnTo>
                    <a:pt x="136318" y="976"/>
                  </a:lnTo>
                  <a:lnTo>
                    <a:pt x="127507" y="0"/>
                  </a:lnTo>
                  <a:close/>
                </a:path>
                <a:path w="351790" h="111125">
                  <a:moveTo>
                    <a:pt x="155889" y="13843"/>
                  </a:moveTo>
                  <a:lnTo>
                    <a:pt x="134746" y="13843"/>
                  </a:lnTo>
                  <a:lnTo>
                    <a:pt x="140461" y="17399"/>
                  </a:lnTo>
                  <a:lnTo>
                    <a:pt x="144525" y="24511"/>
                  </a:lnTo>
                  <a:lnTo>
                    <a:pt x="147192" y="30440"/>
                  </a:lnTo>
                  <a:lnTo>
                    <a:pt x="149097" y="37560"/>
                  </a:lnTo>
                  <a:lnTo>
                    <a:pt x="150240" y="45870"/>
                  </a:lnTo>
                  <a:lnTo>
                    <a:pt x="150621" y="55372"/>
                  </a:lnTo>
                  <a:lnTo>
                    <a:pt x="150240" y="64871"/>
                  </a:lnTo>
                  <a:lnTo>
                    <a:pt x="134874" y="96520"/>
                  </a:lnTo>
                  <a:lnTo>
                    <a:pt x="156360" y="96520"/>
                  </a:lnTo>
                  <a:lnTo>
                    <a:pt x="167004" y="55372"/>
                  </a:lnTo>
                  <a:lnTo>
                    <a:pt x="166340" y="42892"/>
                  </a:lnTo>
                  <a:lnTo>
                    <a:pt x="164353" y="31924"/>
                  </a:lnTo>
                  <a:lnTo>
                    <a:pt x="161057" y="22457"/>
                  </a:lnTo>
                  <a:lnTo>
                    <a:pt x="156463" y="14478"/>
                  </a:lnTo>
                  <a:lnTo>
                    <a:pt x="155889" y="13843"/>
                  </a:lnTo>
                  <a:close/>
                </a:path>
                <a:path w="351790" h="111125">
                  <a:moveTo>
                    <a:pt x="290449" y="81026"/>
                  </a:moveTo>
                  <a:lnTo>
                    <a:pt x="273811" y="81026"/>
                  </a:lnTo>
                  <a:lnTo>
                    <a:pt x="274065" y="86995"/>
                  </a:lnTo>
                  <a:lnTo>
                    <a:pt x="275843" y="92202"/>
                  </a:lnTo>
                  <a:lnTo>
                    <a:pt x="279145" y="96520"/>
                  </a:lnTo>
                  <a:lnTo>
                    <a:pt x="282448" y="100965"/>
                  </a:lnTo>
                  <a:lnTo>
                    <a:pt x="312674" y="110744"/>
                  </a:lnTo>
                  <a:lnTo>
                    <a:pt x="320166" y="110617"/>
                  </a:lnTo>
                  <a:lnTo>
                    <a:pt x="326770" y="109347"/>
                  </a:lnTo>
                  <a:lnTo>
                    <a:pt x="338454" y="104013"/>
                  </a:lnTo>
                  <a:lnTo>
                    <a:pt x="343026" y="100330"/>
                  </a:lnTo>
                  <a:lnTo>
                    <a:pt x="345704" y="96520"/>
                  </a:lnTo>
                  <a:lnTo>
                    <a:pt x="308355" y="96520"/>
                  </a:lnTo>
                  <a:lnTo>
                    <a:pt x="304800" y="95885"/>
                  </a:lnTo>
                  <a:lnTo>
                    <a:pt x="301498" y="94615"/>
                  </a:lnTo>
                  <a:lnTo>
                    <a:pt x="298323" y="93472"/>
                  </a:lnTo>
                  <a:lnTo>
                    <a:pt x="295655" y="91694"/>
                  </a:lnTo>
                  <a:lnTo>
                    <a:pt x="293750" y="89281"/>
                  </a:lnTo>
                  <a:lnTo>
                    <a:pt x="291718" y="86995"/>
                  </a:lnTo>
                  <a:lnTo>
                    <a:pt x="290702" y="84328"/>
                  </a:lnTo>
                  <a:lnTo>
                    <a:pt x="290449" y="81026"/>
                  </a:lnTo>
                  <a:close/>
                </a:path>
                <a:path w="351790" h="111125">
                  <a:moveTo>
                    <a:pt x="342595" y="13716"/>
                  </a:moveTo>
                  <a:lnTo>
                    <a:pt x="318515" y="13716"/>
                  </a:lnTo>
                  <a:lnTo>
                    <a:pt x="323087" y="15240"/>
                  </a:lnTo>
                  <a:lnTo>
                    <a:pt x="326389" y="18288"/>
                  </a:lnTo>
                  <a:lnTo>
                    <a:pt x="329818" y="21209"/>
                  </a:lnTo>
                  <a:lnTo>
                    <a:pt x="331469" y="25146"/>
                  </a:lnTo>
                  <a:lnTo>
                    <a:pt x="331469" y="35433"/>
                  </a:lnTo>
                  <a:lnTo>
                    <a:pt x="329437" y="39497"/>
                  </a:lnTo>
                  <a:lnTo>
                    <a:pt x="325627" y="42545"/>
                  </a:lnTo>
                  <a:lnTo>
                    <a:pt x="321944" y="45720"/>
                  </a:lnTo>
                  <a:lnTo>
                    <a:pt x="316864" y="47244"/>
                  </a:lnTo>
                  <a:lnTo>
                    <a:pt x="301498" y="47244"/>
                  </a:lnTo>
                  <a:lnTo>
                    <a:pt x="301498" y="60706"/>
                  </a:lnTo>
                  <a:lnTo>
                    <a:pt x="310641" y="60706"/>
                  </a:lnTo>
                  <a:lnTo>
                    <a:pt x="318388" y="60833"/>
                  </a:lnTo>
                  <a:lnTo>
                    <a:pt x="324357" y="62484"/>
                  </a:lnTo>
                  <a:lnTo>
                    <a:pt x="328549" y="65913"/>
                  </a:lnTo>
                  <a:lnTo>
                    <a:pt x="332739" y="69215"/>
                  </a:lnTo>
                  <a:lnTo>
                    <a:pt x="334899" y="73660"/>
                  </a:lnTo>
                  <a:lnTo>
                    <a:pt x="334899" y="82550"/>
                  </a:lnTo>
                  <a:lnTo>
                    <a:pt x="333882" y="85598"/>
                  </a:lnTo>
                  <a:lnTo>
                    <a:pt x="331977" y="88138"/>
                  </a:lnTo>
                  <a:lnTo>
                    <a:pt x="330073" y="90805"/>
                  </a:lnTo>
                  <a:lnTo>
                    <a:pt x="327405" y="92837"/>
                  </a:lnTo>
                  <a:lnTo>
                    <a:pt x="324103" y="94361"/>
                  </a:lnTo>
                  <a:lnTo>
                    <a:pt x="320675" y="95758"/>
                  </a:lnTo>
                  <a:lnTo>
                    <a:pt x="316864" y="96520"/>
                  </a:lnTo>
                  <a:lnTo>
                    <a:pt x="345704" y="96520"/>
                  </a:lnTo>
                  <a:lnTo>
                    <a:pt x="349630" y="91059"/>
                  </a:lnTo>
                  <a:lnTo>
                    <a:pt x="351408" y="85598"/>
                  </a:lnTo>
                  <a:lnTo>
                    <a:pt x="351408" y="72644"/>
                  </a:lnTo>
                  <a:lnTo>
                    <a:pt x="349376" y="66929"/>
                  </a:lnTo>
                  <a:lnTo>
                    <a:pt x="345312" y="62484"/>
                  </a:lnTo>
                  <a:lnTo>
                    <a:pt x="341375" y="57912"/>
                  </a:lnTo>
                  <a:lnTo>
                    <a:pt x="335660" y="55118"/>
                  </a:lnTo>
                  <a:lnTo>
                    <a:pt x="328294" y="53975"/>
                  </a:lnTo>
                  <a:lnTo>
                    <a:pt x="328294" y="53213"/>
                  </a:lnTo>
                  <a:lnTo>
                    <a:pt x="334136" y="51816"/>
                  </a:lnTo>
                  <a:lnTo>
                    <a:pt x="338708" y="49022"/>
                  </a:lnTo>
                  <a:lnTo>
                    <a:pt x="345566" y="40640"/>
                  </a:lnTo>
                  <a:lnTo>
                    <a:pt x="347344" y="35433"/>
                  </a:lnTo>
                  <a:lnTo>
                    <a:pt x="347234" y="23495"/>
                  </a:lnTo>
                  <a:lnTo>
                    <a:pt x="345948" y="19050"/>
                  </a:lnTo>
                  <a:lnTo>
                    <a:pt x="342595" y="13716"/>
                  </a:lnTo>
                  <a:close/>
                </a:path>
                <a:path w="351790" h="111125">
                  <a:moveTo>
                    <a:pt x="320039" y="0"/>
                  </a:moveTo>
                  <a:lnTo>
                    <a:pt x="306196" y="0"/>
                  </a:lnTo>
                  <a:lnTo>
                    <a:pt x="299974" y="1270"/>
                  </a:lnTo>
                  <a:lnTo>
                    <a:pt x="276098" y="29464"/>
                  </a:lnTo>
                  <a:lnTo>
                    <a:pt x="291973" y="29464"/>
                  </a:lnTo>
                  <a:lnTo>
                    <a:pt x="292100" y="26162"/>
                  </a:lnTo>
                  <a:lnTo>
                    <a:pt x="293242" y="23368"/>
                  </a:lnTo>
                  <a:lnTo>
                    <a:pt x="309117" y="13716"/>
                  </a:lnTo>
                  <a:lnTo>
                    <a:pt x="342595" y="13716"/>
                  </a:lnTo>
                  <a:lnTo>
                    <a:pt x="340359" y="10160"/>
                  </a:lnTo>
                  <a:lnTo>
                    <a:pt x="336423" y="6731"/>
                  </a:lnTo>
                  <a:lnTo>
                    <a:pt x="331215" y="4064"/>
                  </a:lnTo>
                  <a:lnTo>
                    <a:pt x="326135" y="1397"/>
                  </a:lnTo>
                  <a:lnTo>
                    <a:pt x="320039" y="0"/>
                  </a:lnTo>
                  <a:close/>
                </a:path>
                <a:path w="351790" h="111125">
                  <a:moveTo>
                    <a:pt x="249840" y="13716"/>
                  </a:moveTo>
                  <a:lnTo>
                    <a:pt x="225298" y="13716"/>
                  </a:lnTo>
                  <a:lnTo>
                    <a:pt x="230124" y="15367"/>
                  </a:lnTo>
                  <a:lnTo>
                    <a:pt x="237489" y="21463"/>
                  </a:lnTo>
                  <a:lnTo>
                    <a:pt x="239394" y="25781"/>
                  </a:lnTo>
                  <a:lnTo>
                    <a:pt x="239439" y="34544"/>
                  </a:lnTo>
                  <a:lnTo>
                    <a:pt x="238886" y="37084"/>
                  </a:lnTo>
                  <a:lnTo>
                    <a:pt x="237489" y="39878"/>
                  </a:lnTo>
                  <a:lnTo>
                    <a:pt x="236219" y="42672"/>
                  </a:lnTo>
                  <a:lnTo>
                    <a:pt x="184403" y="97282"/>
                  </a:lnTo>
                  <a:lnTo>
                    <a:pt x="184403" y="109220"/>
                  </a:lnTo>
                  <a:lnTo>
                    <a:pt x="256920" y="109220"/>
                  </a:lnTo>
                  <a:lnTo>
                    <a:pt x="256920" y="95250"/>
                  </a:lnTo>
                  <a:lnTo>
                    <a:pt x="207263" y="95250"/>
                  </a:lnTo>
                  <a:lnTo>
                    <a:pt x="207263" y="94361"/>
                  </a:lnTo>
                  <a:lnTo>
                    <a:pt x="229107" y="72136"/>
                  </a:lnTo>
                  <a:lnTo>
                    <a:pt x="235838" y="65532"/>
                  </a:lnTo>
                  <a:lnTo>
                    <a:pt x="241045" y="59944"/>
                  </a:lnTo>
                  <a:lnTo>
                    <a:pt x="244855" y="55245"/>
                  </a:lnTo>
                  <a:lnTo>
                    <a:pt x="248538" y="50419"/>
                  </a:lnTo>
                  <a:lnTo>
                    <a:pt x="251332" y="46228"/>
                  </a:lnTo>
                  <a:lnTo>
                    <a:pt x="252856" y="42291"/>
                  </a:lnTo>
                  <a:lnTo>
                    <a:pt x="254380" y="38481"/>
                  </a:lnTo>
                  <a:lnTo>
                    <a:pt x="255142" y="34544"/>
                  </a:lnTo>
                  <a:lnTo>
                    <a:pt x="255015" y="24765"/>
                  </a:lnTo>
                  <a:lnTo>
                    <a:pt x="253491" y="19431"/>
                  </a:lnTo>
                  <a:lnTo>
                    <a:pt x="249840" y="13716"/>
                  </a:lnTo>
                  <a:close/>
                </a:path>
                <a:path w="351790" h="111125">
                  <a:moveTo>
                    <a:pt x="226821" y="0"/>
                  </a:moveTo>
                  <a:lnTo>
                    <a:pt x="212978" y="0"/>
                  </a:lnTo>
                  <a:lnTo>
                    <a:pt x="206882" y="1397"/>
                  </a:lnTo>
                  <a:lnTo>
                    <a:pt x="184403" y="32766"/>
                  </a:lnTo>
                  <a:lnTo>
                    <a:pt x="199898" y="32766"/>
                  </a:lnTo>
                  <a:lnTo>
                    <a:pt x="200025" y="26924"/>
                  </a:lnTo>
                  <a:lnTo>
                    <a:pt x="201802" y="22352"/>
                  </a:lnTo>
                  <a:lnTo>
                    <a:pt x="205231" y="18923"/>
                  </a:lnTo>
                  <a:lnTo>
                    <a:pt x="208787" y="15494"/>
                  </a:lnTo>
                  <a:lnTo>
                    <a:pt x="213486" y="13716"/>
                  </a:lnTo>
                  <a:lnTo>
                    <a:pt x="249840" y="13716"/>
                  </a:lnTo>
                  <a:lnTo>
                    <a:pt x="247650" y="10287"/>
                  </a:lnTo>
                  <a:lnTo>
                    <a:pt x="243458" y="6604"/>
                  </a:lnTo>
                  <a:lnTo>
                    <a:pt x="238251" y="4064"/>
                  </a:lnTo>
                  <a:lnTo>
                    <a:pt x="233044" y="1397"/>
                  </a:lnTo>
                  <a:lnTo>
                    <a:pt x="226821" y="0"/>
                  </a:lnTo>
                  <a:close/>
                </a:path>
                <a:path w="351790" h="111125">
                  <a:moveTo>
                    <a:pt x="65436" y="13716"/>
                  </a:moveTo>
                  <a:lnTo>
                    <a:pt x="40893" y="13716"/>
                  </a:lnTo>
                  <a:lnTo>
                    <a:pt x="45719" y="15367"/>
                  </a:lnTo>
                  <a:lnTo>
                    <a:pt x="53085" y="21463"/>
                  </a:lnTo>
                  <a:lnTo>
                    <a:pt x="54990" y="25781"/>
                  </a:lnTo>
                  <a:lnTo>
                    <a:pt x="55035" y="34544"/>
                  </a:lnTo>
                  <a:lnTo>
                    <a:pt x="54482" y="37084"/>
                  </a:lnTo>
                  <a:lnTo>
                    <a:pt x="53085" y="39878"/>
                  </a:lnTo>
                  <a:lnTo>
                    <a:pt x="51815" y="42672"/>
                  </a:lnTo>
                  <a:lnTo>
                    <a:pt x="0" y="97282"/>
                  </a:lnTo>
                  <a:lnTo>
                    <a:pt x="0" y="109220"/>
                  </a:lnTo>
                  <a:lnTo>
                    <a:pt x="72516" y="109220"/>
                  </a:lnTo>
                  <a:lnTo>
                    <a:pt x="72516" y="95250"/>
                  </a:lnTo>
                  <a:lnTo>
                    <a:pt x="22859" y="95250"/>
                  </a:lnTo>
                  <a:lnTo>
                    <a:pt x="22859" y="94361"/>
                  </a:lnTo>
                  <a:lnTo>
                    <a:pt x="44703" y="72136"/>
                  </a:lnTo>
                  <a:lnTo>
                    <a:pt x="51434" y="65532"/>
                  </a:lnTo>
                  <a:lnTo>
                    <a:pt x="56641" y="59944"/>
                  </a:lnTo>
                  <a:lnTo>
                    <a:pt x="60451" y="55245"/>
                  </a:lnTo>
                  <a:lnTo>
                    <a:pt x="64134" y="50419"/>
                  </a:lnTo>
                  <a:lnTo>
                    <a:pt x="66928" y="46228"/>
                  </a:lnTo>
                  <a:lnTo>
                    <a:pt x="68452" y="42291"/>
                  </a:lnTo>
                  <a:lnTo>
                    <a:pt x="69976" y="38481"/>
                  </a:lnTo>
                  <a:lnTo>
                    <a:pt x="70738" y="34544"/>
                  </a:lnTo>
                  <a:lnTo>
                    <a:pt x="70611" y="24765"/>
                  </a:lnTo>
                  <a:lnTo>
                    <a:pt x="69087" y="19431"/>
                  </a:lnTo>
                  <a:lnTo>
                    <a:pt x="65436" y="13716"/>
                  </a:lnTo>
                  <a:close/>
                </a:path>
                <a:path w="351790" h="111125">
                  <a:moveTo>
                    <a:pt x="42417" y="0"/>
                  </a:moveTo>
                  <a:lnTo>
                    <a:pt x="28575" y="0"/>
                  </a:lnTo>
                  <a:lnTo>
                    <a:pt x="22478" y="1397"/>
                  </a:lnTo>
                  <a:lnTo>
                    <a:pt x="0" y="32766"/>
                  </a:lnTo>
                  <a:lnTo>
                    <a:pt x="15493" y="32766"/>
                  </a:lnTo>
                  <a:lnTo>
                    <a:pt x="15620" y="26924"/>
                  </a:lnTo>
                  <a:lnTo>
                    <a:pt x="17399" y="22352"/>
                  </a:lnTo>
                  <a:lnTo>
                    <a:pt x="20827" y="18923"/>
                  </a:lnTo>
                  <a:lnTo>
                    <a:pt x="24383" y="15494"/>
                  </a:lnTo>
                  <a:lnTo>
                    <a:pt x="29082" y="13716"/>
                  </a:lnTo>
                  <a:lnTo>
                    <a:pt x="65436" y="13716"/>
                  </a:lnTo>
                  <a:lnTo>
                    <a:pt x="63245" y="10287"/>
                  </a:lnTo>
                  <a:lnTo>
                    <a:pt x="59054" y="6604"/>
                  </a:lnTo>
                  <a:lnTo>
                    <a:pt x="53848" y="4064"/>
                  </a:lnTo>
                  <a:lnTo>
                    <a:pt x="48640" y="1397"/>
                  </a:lnTo>
                  <a:lnTo>
                    <a:pt x="424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91600" y="3648075"/>
              <a:ext cx="106679" cy="130301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8566657" y="3998848"/>
            <a:ext cx="596900" cy="177800"/>
            <a:chOff x="8566657" y="3998848"/>
            <a:chExt cx="596900" cy="177800"/>
          </a:xfrm>
        </p:grpSpPr>
        <p:sp>
          <p:nvSpPr>
            <p:cNvPr id="50" name="object 50"/>
            <p:cNvSpPr/>
            <p:nvPr/>
          </p:nvSpPr>
          <p:spPr>
            <a:xfrm>
              <a:off x="8566657" y="4012310"/>
              <a:ext cx="447040" cy="163830"/>
            </a:xfrm>
            <a:custGeom>
              <a:avLst/>
              <a:gdLst/>
              <a:ahLst/>
              <a:cxnLst/>
              <a:rect l="l" t="t" r="r" b="b"/>
              <a:pathLst>
                <a:path w="447040" h="163829">
                  <a:moveTo>
                    <a:pt x="107188" y="115824"/>
                  </a:moveTo>
                  <a:lnTo>
                    <a:pt x="87630" y="115824"/>
                  </a:lnTo>
                  <a:lnTo>
                    <a:pt x="78486" y="163830"/>
                  </a:lnTo>
                  <a:lnTo>
                    <a:pt x="93218" y="163830"/>
                  </a:lnTo>
                  <a:lnTo>
                    <a:pt x="107188" y="115824"/>
                  </a:lnTo>
                  <a:close/>
                </a:path>
                <a:path w="447040" h="163829">
                  <a:moveTo>
                    <a:pt x="410718" y="0"/>
                  </a:moveTo>
                  <a:lnTo>
                    <a:pt x="402971" y="0"/>
                  </a:lnTo>
                  <a:lnTo>
                    <a:pt x="395614" y="502"/>
                  </a:lnTo>
                  <a:lnTo>
                    <a:pt x="363075" y="24308"/>
                  </a:lnTo>
                  <a:lnTo>
                    <a:pt x="353887" y="64262"/>
                  </a:lnTo>
                  <a:lnTo>
                    <a:pt x="353786" y="71246"/>
                  </a:lnTo>
                  <a:lnTo>
                    <a:pt x="354028" y="77291"/>
                  </a:lnTo>
                  <a:lnTo>
                    <a:pt x="368808" y="116712"/>
                  </a:lnTo>
                  <a:lnTo>
                    <a:pt x="384175" y="126491"/>
                  </a:lnTo>
                  <a:lnTo>
                    <a:pt x="389763" y="128524"/>
                  </a:lnTo>
                  <a:lnTo>
                    <a:pt x="395477" y="129539"/>
                  </a:lnTo>
                  <a:lnTo>
                    <a:pt x="410591" y="129539"/>
                  </a:lnTo>
                  <a:lnTo>
                    <a:pt x="418465" y="127634"/>
                  </a:lnTo>
                  <a:lnTo>
                    <a:pt x="425196" y="123825"/>
                  </a:lnTo>
                  <a:lnTo>
                    <a:pt x="431926" y="120141"/>
                  </a:lnTo>
                  <a:lnTo>
                    <a:pt x="437134" y="115062"/>
                  </a:lnTo>
                  <a:lnTo>
                    <a:pt x="438000" y="113537"/>
                  </a:lnTo>
                  <a:lnTo>
                    <a:pt x="401193" y="113537"/>
                  </a:lnTo>
                  <a:lnTo>
                    <a:pt x="395986" y="113411"/>
                  </a:lnTo>
                  <a:lnTo>
                    <a:pt x="391414" y="112140"/>
                  </a:lnTo>
                  <a:lnTo>
                    <a:pt x="387476" y="109727"/>
                  </a:lnTo>
                  <a:lnTo>
                    <a:pt x="383413" y="107314"/>
                  </a:lnTo>
                  <a:lnTo>
                    <a:pt x="380365" y="104139"/>
                  </a:lnTo>
                  <a:lnTo>
                    <a:pt x="378078" y="100075"/>
                  </a:lnTo>
                  <a:lnTo>
                    <a:pt x="375793" y="96138"/>
                  </a:lnTo>
                  <a:lnTo>
                    <a:pt x="374523" y="91693"/>
                  </a:lnTo>
                  <a:lnTo>
                    <a:pt x="374595" y="82041"/>
                  </a:lnTo>
                  <a:lnTo>
                    <a:pt x="375793" y="77850"/>
                  </a:lnTo>
                  <a:lnTo>
                    <a:pt x="378206" y="73913"/>
                  </a:lnTo>
                  <a:lnTo>
                    <a:pt x="380492" y="69976"/>
                  </a:lnTo>
                  <a:lnTo>
                    <a:pt x="383794" y="66801"/>
                  </a:lnTo>
                  <a:lnTo>
                    <a:pt x="391708" y="62102"/>
                  </a:lnTo>
                  <a:lnTo>
                    <a:pt x="372110" y="62102"/>
                  </a:lnTo>
                  <a:lnTo>
                    <a:pt x="384665" y="23566"/>
                  </a:lnTo>
                  <a:lnTo>
                    <a:pt x="402971" y="16637"/>
                  </a:lnTo>
                  <a:lnTo>
                    <a:pt x="438150" y="16637"/>
                  </a:lnTo>
                  <a:lnTo>
                    <a:pt x="434467" y="11430"/>
                  </a:lnTo>
                  <a:lnTo>
                    <a:pt x="429514" y="7365"/>
                  </a:lnTo>
                  <a:lnTo>
                    <a:pt x="417575" y="1524"/>
                  </a:lnTo>
                  <a:lnTo>
                    <a:pt x="410718" y="0"/>
                  </a:lnTo>
                  <a:close/>
                </a:path>
                <a:path w="447040" h="163829">
                  <a:moveTo>
                    <a:pt x="438476" y="60706"/>
                  </a:moveTo>
                  <a:lnTo>
                    <a:pt x="401827" y="60706"/>
                  </a:lnTo>
                  <a:lnTo>
                    <a:pt x="406908" y="60832"/>
                  </a:lnTo>
                  <a:lnTo>
                    <a:pt x="411352" y="61975"/>
                  </a:lnTo>
                  <a:lnTo>
                    <a:pt x="415290" y="64262"/>
                  </a:lnTo>
                  <a:lnTo>
                    <a:pt x="419226" y="66675"/>
                  </a:lnTo>
                  <a:lnTo>
                    <a:pt x="422275" y="69722"/>
                  </a:lnTo>
                  <a:lnTo>
                    <a:pt x="424434" y="73659"/>
                  </a:lnTo>
                  <a:lnTo>
                    <a:pt x="426720" y="77596"/>
                  </a:lnTo>
                  <a:lnTo>
                    <a:pt x="427863" y="82041"/>
                  </a:lnTo>
                  <a:lnTo>
                    <a:pt x="427854" y="91856"/>
                  </a:lnTo>
                  <a:lnTo>
                    <a:pt x="426720" y="96393"/>
                  </a:lnTo>
                  <a:lnTo>
                    <a:pt x="424434" y="100330"/>
                  </a:lnTo>
                  <a:lnTo>
                    <a:pt x="422148" y="104393"/>
                  </a:lnTo>
                  <a:lnTo>
                    <a:pt x="418973" y="107568"/>
                  </a:lnTo>
                  <a:lnTo>
                    <a:pt x="414909" y="109855"/>
                  </a:lnTo>
                  <a:lnTo>
                    <a:pt x="410972" y="112268"/>
                  </a:lnTo>
                  <a:lnTo>
                    <a:pt x="406400" y="113411"/>
                  </a:lnTo>
                  <a:lnTo>
                    <a:pt x="401193" y="113537"/>
                  </a:lnTo>
                  <a:lnTo>
                    <a:pt x="438000" y="113537"/>
                  </a:lnTo>
                  <a:lnTo>
                    <a:pt x="440817" y="108584"/>
                  </a:lnTo>
                  <a:lnTo>
                    <a:pt x="444626" y="102107"/>
                  </a:lnTo>
                  <a:lnTo>
                    <a:pt x="446532" y="94741"/>
                  </a:lnTo>
                  <a:lnTo>
                    <a:pt x="446405" y="78358"/>
                  </a:lnTo>
                  <a:lnTo>
                    <a:pt x="444626" y="71246"/>
                  </a:lnTo>
                  <a:lnTo>
                    <a:pt x="440944" y="65024"/>
                  </a:lnTo>
                  <a:lnTo>
                    <a:pt x="438476" y="60706"/>
                  </a:lnTo>
                  <a:close/>
                </a:path>
                <a:path w="447040" h="163829">
                  <a:moveTo>
                    <a:pt x="413512" y="45084"/>
                  </a:moveTo>
                  <a:lnTo>
                    <a:pt x="399034" y="45084"/>
                  </a:lnTo>
                  <a:lnTo>
                    <a:pt x="392684" y="46608"/>
                  </a:lnTo>
                  <a:lnTo>
                    <a:pt x="387096" y="49656"/>
                  </a:lnTo>
                  <a:lnTo>
                    <a:pt x="381508" y="52577"/>
                  </a:lnTo>
                  <a:lnTo>
                    <a:pt x="377063" y="56768"/>
                  </a:lnTo>
                  <a:lnTo>
                    <a:pt x="373507" y="62102"/>
                  </a:lnTo>
                  <a:lnTo>
                    <a:pt x="391708" y="62102"/>
                  </a:lnTo>
                  <a:lnTo>
                    <a:pt x="391922" y="61975"/>
                  </a:lnTo>
                  <a:lnTo>
                    <a:pt x="396621" y="60832"/>
                  </a:lnTo>
                  <a:lnTo>
                    <a:pt x="401827" y="60706"/>
                  </a:lnTo>
                  <a:lnTo>
                    <a:pt x="438476" y="60706"/>
                  </a:lnTo>
                  <a:lnTo>
                    <a:pt x="437388" y="58800"/>
                  </a:lnTo>
                  <a:lnTo>
                    <a:pt x="432562" y="53975"/>
                  </a:lnTo>
                  <a:lnTo>
                    <a:pt x="420370" y="46862"/>
                  </a:lnTo>
                  <a:lnTo>
                    <a:pt x="413512" y="45084"/>
                  </a:lnTo>
                  <a:close/>
                </a:path>
                <a:path w="447040" h="163829">
                  <a:moveTo>
                    <a:pt x="438150" y="16637"/>
                  </a:moveTo>
                  <a:lnTo>
                    <a:pt x="402971" y="16637"/>
                  </a:lnTo>
                  <a:lnTo>
                    <a:pt x="409321" y="16763"/>
                  </a:lnTo>
                  <a:lnTo>
                    <a:pt x="414527" y="18414"/>
                  </a:lnTo>
                  <a:lnTo>
                    <a:pt x="418465" y="21716"/>
                  </a:lnTo>
                  <a:lnTo>
                    <a:pt x="422528" y="25018"/>
                  </a:lnTo>
                  <a:lnTo>
                    <a:pt x="425069" y="29209"/>
                  </a:lnTo>
                  <a:lnTo>
                    <a:pt x="426339" y="34416"/>
                  </a:lnTo>
                  <a:lnTo>
                    <a:pt x="445262" y="34416"/>
                  </a:lnTo>
                  <a:lnTo>
                    <a:pt x="444246" y="27686"/>
                  </a:lnTo>
                  <a:lnTo>
                    <a:pt x="441960" y="21716"/>
                  </a:lnTo>
                  <a:lnTo>
                    <a:pt x="438150" y="16637"/>
                  </a:lnTo>
                  <a:close/>
                </a:path>
                <a:path w="447040" h="163829">
                  <a:moveTo>
                    <a:pt x="297942" y="0"/>
                  </a:moveTo>
                  <a:lnTo>
                    <a:pt x="290195" y="0"/>
                  </a:lnTo>
                  <a:lnTo>
                    <a:pt x="282838" y="502"/>
                  </a:lnTo>
                  <a:lnTo>
                    <a:pt x="250299" y="24308"/>
                  </a:lnTo>
                  <a:lnTo>
                    <a:pt x="241111" y="64262"/>
                  </a:lnTo>
                  <a:lnTo>
                    <a:pt x="241010" y="71246"/>
                  </a:lnTo>
                  <a:lnTo>
                    <a:pt x="241252" y="77291"/>
                  </a:lnTo>
                  <a:lnTo>
                    <a:pt x="256032" y="116712"/>
                  </a:lnTo>
                  <a:lnTo>
                    <a:pt x="271399" y="126491"/>
                  </a:lnTo>
                  <a:lnTo>
                    <a:pt x="276987" y="128524"/>
                  </a:lnTo>
                  <a:lnTo>
                    <a:pt x="282701" y="129539"/>
                  </a:lnTo>
                  <a:lnTo>
                    <a:pt x="297815" y="129539"/>
                  </a:lnTo>
                  <a:lnTo>
                    <a:pt x="305689" y="127634"/>
                  </a:lnTo>
                  <a:lnTo>
                    <a:pt x="312420" y="123825"/>
                  </a:lnTo>
                  <a:lnTo>
                    <a:pt x="319150" y="120141"/>
                  </a:lnTo>
                  <a:lnTo>
                    <a:pt x="324358" y="115062"/>
                  </a:lnTo>
                  <a:lnTo>
                    <a:pt x="325224" y="113537"/>
                  </a:lnTo>
                  <a:lnTo>
                    <a:pt x="288417" y="113537"/>
                  </a:lnTo>
                  <a:lnTo>
                    <a:pt x="283210" y="113411"/>
                  </a:lnTo>
                  <a:lnTo>
                    <a:pt x="278638" y="112140"/>
                  </a:lnTo>
                  <a:lnTo>
                    <a:pt x="274700" y="109727"/>
                  </a:lnTo>
                  <a:lnTo>
                    <a:pt x="270637" y="107314"/>
                  </a:lnTo>
                  <a:lnTo>
                    <a:pt x="267589" y="104139"/>
                  </a:lnTo>
                  <a:lnTo>
                    <a:pt x="265302" y="100075"/>
                  </a:lnTo>
                  <a:lnTo>
                    <a:pt x="263017" y="96138"/>
                  </a:lnTo>
                  <a:lnTo>
                    <a:pt x="261747" y="91693"/>
                  </a:lnTo>
                  <a:lnTo>
                    <a:pt x="261819" y="82041"/>
                  </a:lnTo>
                  <a:lnTo>
                    <a:pt x="263017" y="77850"/>
                  </a:lnTo>
                  <a:lnTo>
                    <a:pt x="265430" y="73913"/>
                  </a:lnTo>
                  <a:lnTo>
                    <a:pt x="267716" y="69976"/>
                  </a:lnTo>
                  <a:lnTo>
                    <a:pt x="271018" y="66801"/>
                  </a:lnTo>
                  <a:lnTo>
                    <a:pt x="278932" y="62102"/>
                  </a:lnTo>
                  <a:lnTo>
                    <a:pt x="259334" y="62102"/>
                  </a:lnTo>
                  <a:lnTo>
                    <a:pt x="271889" y="23566"/>
                  </a:lnTo>
                  <a:lnTo>
                    <a:pt x="290195" y="16637"/>
                  </a:lnTo>
                  <a:lnTo>
                    <a:pt x="325374" y="16637"/>
                  </a:lnTo>
                  <a:lnTo>
                    <a:pt x="321691" y="11430"/>
                  </a:lnTo>
                  <a:lnTo>
                    <a:pt x="316738" y="7365"/>
                  </a:lnTo>
                  <a:lnTo>
                    <a:pt x="304800" y="1524"/>
                  </a:lnTo>
                  <a:lnTo>
                    <a:pt x="297942" y="0"/>
                  </a:lnTo>
                  <a:close/>
                </a:path>
                <a:path w="447040" h="163829">
                  <a:moveTo>
                    <a:pt x="325700" y="60706"/>
                  </a:moveTo>
                  <a:lnTo>
                    <a:pt x="289051" y="60706"/>
                  </a:lnTo>
                  <a:lnTo>
                    <a:pt x="294132" y="60832"/>
                  </a:lnTo>
                  <a:lnTo>
                    <a:pt x="298576" y="61975"/>
                  </a:lnTo>
                  <a:lnTo>
                    <a:pt x="302514" y="64262"/>
                  </a:lnTo>
                  <a:lnTo>
                    <a:pt x="306450" y="66675"/>
                  </a:lnTo>
                  <a:lnTo>
                    <a:pt x="309499" y="69722"/>
                  </a:lnTo>
                  <a:lnTo>
                    <a:pt x="311658" y="73659"/>
                  </a:lnTo>
                  <a:lnTo>
                    <a:pt x="313944" y="77596"/>
                  </a:lnTo>
                  <a:lnTo>
                    <a:pt x="315087" y="82041"/>
                  </a:lnTo>
                  <a:lnTo>
                    <a:pt x="315078" y="91856"/>
                  </a:lnTo>
                  <a:lnTo>
                    <a:pt x="313944" y="96393"/>
                  </a:lnTo>
                  <a:lnTo>
                    <a:pt x="311658" y="100330"/>
                  </a:lnTo>
                  <a:lnTo>
                    <a:pt x="309372" y="104393"/>
                  </a:lnTo>
                  <a:lnTo>
                    <a:pt x="306197" y="107568"/>
                  </a:lnTo>
                  <a:lnTo>
                    <a:pt x="302133" y="109855"/>
                  </a:lnTo>
                  <a:lnTo>
                    <a:pt x="298196" y="112268"/>
                  </a:lnTo>
                  <a:lnTo>
                    <a:pt x="293624" y="113411"/>
                  </a:lnTo>
                  <a:lnTo>
                    <a:pt x="288417" y="113537"/>
                  </a:lnTo>
                  <a:lnTo>
                    <a:pt x="325224" y="113537"/>
                  </a:lnTo>
                  <a:lnTo>
                    <a:pt x="328041" y="108584"/>
                  </a:lnTo>
                  <a:lnTo>
                    <a:pt x="331850" y="102107"/>
                  </a:lnTo>
                  <a:lnTo>
                    <a:pt x="333756" y="94741"/>
                  </a:lnTo>
                  <a:lnTo>
                    <a:pt x="333686" y="82041"/>
                  </a:lnTo>
                  <a:lnTo>
                    <a:pt x="333628" y="78358"/>
                  </a:lnTo>
                  <a:lnTo>
                    <a:pt x="331850" y="71246"/>
                  </a:lnTo>
                  <a:lnTo>
                    <a:pt x="328168" y="65024"/>
                  </a:lnTo>
                  <a:lnTo>
                    <a:pt x="325700" y="60706"/>
                  </a:lnTo>
                  <a:close/>
                </a:path>
                <a:path w="447040" h="163829">
                  <a:moveTo>
                    <a:pt x="300736" y="45084"/>
                  </a:moveTo>
                  <a:lnTo>
                    <a:pt x="286258" y="45084"/>
                  </a:lnTo>
                  <a:lnTo>
                    <a:pt x="279908" y="46608"/>
                  </a:lnTo>
                  <a:lnTo>
                    <a:pt x="274320" y="49656"/>
                  </a:lnTo>
                  <a:lnTo>
                    <a:pt x="268732" y="52577"/>
                  </a:lnTo>
                  <a:lnTo>
                    <a:pt x="264287" y="56768"/>
                  </a:lnTo>
                  <a:lnTo>
                    <a:pt x="260731" y="62102"/>
                  </a:lnTo>
                  <a:lnTo>
                    <a:pt x="278932" y="62102"/>
                  </a:lnTo>
                  <a:lnTo>
                    <a:pt x="279146" y="61975"/>
                  </a:lnTo>
                  <a:lnTo>
                    <a:pt x="283845" y="60832"/>
                  </a:lnTo>
                  <a:lnTo>
                    <a:pt x="289051" y="60706"/>
                  </a:lnTo>
                  <a:lnTo>
                    <a:pt x="325700" y="60706"/>
                  </a:lnTo>
                  <a:lnTo>
                    <a:pt x="324612" y="58800"/>
                  </a:lnTo>
                  <a:lnTo>
                    <a:pt x="319786" y="53975"/>
                  </a:lnTo>
                  <a:lnTo>
                    <a:pt x="307594" y="46862"/>
                  </a:lnTo>
                  <a:lnTo>
                    <a:pt x="300736" y="45084"/>
                  </a:lnTo>
                  <a:close/>
                </a:path>
                <a:path w="447040" h="163829">
                  <a:moveTo>
                    <a:pt x="325374" y="16637"/>
                  </a:moveTo>
                  <a:lnTo>
                    <a:pt x="290195" y="16637"/>
                  </a:lnTo>
                  <a:lnTo>
                    <a:pt x="296545" y="16763"/>
                  </a:lnTo>
                  <a:lnTo>
                    <a:pt x="301751" y="18414"/>
                  </a:lnTo>
                  <a:lnTo>
                    <a:pt x="305689" y="21716"/>
                  </a:lnTo>
                  <a:lnTo>
                    <a:pt x="309752" y="25018"/>
                  </a:lnTo>
                  <a:lnTo>
                    <a:pt x="312293" y="29209"/>
                  </a:lnTo>
                  <a:lnTo>
                    <a:pt x="313563" y="34416"/>
                  </a:lnTo>
                  <a:lnTo>
                    <a:pt x="332486" y="34416"/>
                  </a:lnTo>
                  <a:lnTo>
                    <a:pt x="331470" y="27686"/>
                  </a:lnTo>
                  <a:lnTo>
                    <a:pt x="329184" y="21716"/>
                  </a:lnTo>
                  <a:lnTo>
                    <a:pt x="325374" y="16637"/>
                  </a:lnTo>
                  <a:close/>
                </a:path>
                <a:path w="447040" h="163829">
                  <a:moveTo>
                    <a:pt x="50165" y="20827"/>
                  </a:moveTo>
                  <a:lnTo>
                    <a:pt x="30734" y="20827"/>
                  </a:lnTo>
                  <a:lnTo>
                    <a:pt x="30734" y="127762"/>
                  </a:lnTo>
                  <a:lnTo>
                    <a:pt x="50165" y="127762"/>
                  </a:lnTo>
                  <a:lnTo>
                    <a:pt x="50165" y="20827"/>
                  </a:lnTo>
                  <a:close/>
                </a:path>
                <a:path w="447040" h="163829">
                  <a:moveTo>
                    <a:pt x="50165" y="1650"/>
                  </a:moveTo>
                  <a:lnTo>
                    <a:pt x="31369" y="1650"/>
                  </a:lnTo>
                  <a:lnTo>
                    <a:pt x="0" y="22225"/>
                  </a:lnTo>
                  <a:lnTo>
                    <a:pt x="0" y="40512"/>
                  </a:lnTo>
                  <a:lnTo>
                    <a:pt x="30099" y="20827"/>
                  </a:lnTo>
                  <a:lnTo>
                    <a:pt x="50165" y="20827"/>
                  </a:lnTo>
                  <a:lnTo>
                    <a:pt x="50165" y="1650"/>
                  </a:lnTo>
                  <a:close/>
                </a:path>
                <a:path w="447040" h="163829">
                  <a:moveTo>
                    <a:pt x="211285" y="16001"/>
                  </a:moveTo>
                  <a:lnTo>
                    <a:pt x="175895" y="16001"/>
                  </a:lnTo>
                  <a:lnTo>
                    <a:pt x="182625" y="16128"/>
                  </a:lnTo>
                  <a:lnTo>
                    <a:pt x="188214" y="17906"/>
                  </a:lnTo>
                  <a:lnTo>
                    <a:pt x="192532" y="21589"/>
                  </a:lnTo>
                  <a:lnTo>
                    <a:pt x="196850" y="25145"/>
                  </a:lnTo>
                  <a:lnTo>
                    <a:pt x="199136" y="30099"/>
                  </a:lnTo>
                  <a:lnTo>
                    <a:pt x="183134" y="65024"/>
                  </a:lnTo>
                  <a:lnTo>
                    <a:pt x="134874" y="113791"/>
                  </a:lnTo>
                  <a:lnTo>
                    <a:pt x="134874" y="127762"/>
                  </a:lnTo>
                  <a:lnTo>
                    <a:pt x="219583" y="127762"/>
                  </a:lnTo>
                  <a:lnTo>
                    <a:pt x="219583" y="111378"/>
                  </a:lnTo>
                  <a:lnTo>
                    <a:pt x="161417" y="111378"/>
                  </a:lnTo>
                  <a:lnTo>
                    <a:pt x="161417" y="110362"/>
                  </a:lnTo>
                  <a:lnTo>
                    <a:pt x="192645" y="78859"/>
                  </a:lnTo>
                  <a:lnTo>
                    <a:pt x="214757" y="49530"/>
                  </a:lnTo>
                  <a:lnTo>
                    <a:pt x="216662" y="44957"/>
                  </a:lnTo>
                  <a:lnTo>
                    <a:pt x="217550" y="40386"/>
                  </a:lnTo>
                  <a:lnTo>
                    <a:pt x="217424" y="28956"/>
                  </a:lnTo>
                  <a:lnTo>
                    <a:pt x="215646" y="22732"/>
                  </a:lnTo>
                  <a:lnTo>
                    <a:pt x="212217" y="17399"/>
                  </a:lnTo>
                  <a:lnTo>
                    <a:pt x="211285" y="16001"/>
                  </a:lnTo>
                  <a:close/>
                </a:path>
                <a:path w="447040" h="163829">
                  <a:moveTo>
                    <a:pt x="184403" y="0"/>
                  </a:moveTo>
                  <a:lnTo>
                    <a:pt x="168148" y="0"/>
                  </a:lnTo>
                  <a:lnTo>
                    <a:pt x="161036" y="1650"/>
                  </a:lnTo>
                  <a:lnTo>
                    <a:pt x="148590" y="8000"/>
                  </a:lnTo>
                  <a:lnTo>
                    <a:pt x="143637" y="12445"/>
                  </a:lnTo>
                  <a:lnTo>
                    <a:pt x="140208" y="18161"/>
                  </a:lnTo>
                  <a:lnTo>
                    <a:pt x="136651" y="23875"/>
                  </a:lnTo>
                  <a:lnTo>
                    <a:pt x="134874" y="30606"/>
                  </a:lnTo>
                  <a:lnTo>
                    <a:pt x="134874" y="38226"/>
                  </a:lnTo>
                  <a:lnTo>
                    <a:pt x="152908" y="38226"/>
                  </a:lnTo>
                  <a:lnTo>
                    <a:pt x="153035" y="31495"/>
                  </a:lnTo>
                  <a:lnTo>
                    <a:pt x="155067" y="26034"/>
                  </a:lnTo>
                  <a:lnTo>
                    <a:pt x="159258" y="22097"/>
                  </a:lnTo>
                  <a:lnTo>
                    <a:pt x="163322" y="18161"/>
                  </a:lnTo>
                  <a:lnTo>
                    <a:pt x="168910" y="16128"/>
                  </a:lnTo>
                  <a:lnTo>
                    <a:pt x="175895" y="16001"/>
                  </a:lnTo>
                  <a:lnTo>
                    <a:pt x="211285" y="16001"/>
                  </a:lnTo>
                  <a:lnTo>
                    <a:pt x="208661" y="12064"/>
                  </a:lnTo>
                  <a:lnTo>
                    <a:pt x="203962" y="7746"/>
                  </a:lnTo>
                  <a:lnTo>
                    <a:pt x="197739" y="4699"/>
                  </a:lnTo>
                  <a:lnTo>
                    <a:pt x="191643" y="1650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29318" y="3998848"/>
              <a:ext cx="134111" cy="15608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7178675" y="4594605"/>
            <a:ext cx="400050" cy="133350"/>
            <a:chOff x="7178675" y="4594605"/>
            <a:chExt cx="400050" cy="133350"/>
          </a:xfrm>
        </p:grpSpPr>
        <p:sp>
          <p:nvSpPr>
            <p:cNvPr id="53" name="object 53"/>
            <p:cNvSpPr/>
            <p:nvPr/>
          </p:nvSpPr>
          <p:spPr>
            <a:xfrm>
              <a:off x="7178675" y="4606162"/>
              <a:ext cx="271145" cy="111125"/>
            </a:xfrm>
            <a:custGeom>
              <a:avLst/>
              <a:gdLst/>
              <a:ahLst/>
              <a:cxnLst/>
              <a:rect l="l" t="t" r="r" b="b"/>
              <a:pathLst>
                <a:path w="271145" h="111125">
                  <a:moveTo>
                    <a:pt x="113665" y="80899"/>
                  </a:moveTo>
                  <a:lnTo>
                    <a:pt x="97408" y="80899"/>
                  </a:lnTo>
                  <a:lnTo>
                    <a:pt x="98298" y="86868"/>
                  </a:lnTo>
                  <a:lnTo>
                    <a:pt x="100329" y="91948"/>
                  </a:lnTo>
                  <a:lnTo>
                    <a:pt x="106679" y="100837"/>
                  </a:lnTo>
                  <a:lnTo>
                    <a:pt x="110871" y="104393"/>
                  </a:lnTo>
                  <a:lnTo>
                    <a:pt x="116077" y="106806"/>
                  </a:lnTo>
                  <a:lnTo>
                    <a:pt x="121157" y="109347"/>
                  </a:lnTo>
                  <a:lnTo>
                    <a:pt x="127000" y="110617"/>
                  </a:lnTo>
                  <a:lnTo>
                    <a:pt x="142367" y="110617"/>
                  </a:lnTo>
                  <a:lnTo>
                    <a:pt x="149859" y="108331"/>
                  </a:lnTo>
                  <a:lnTo>
                    <a:pt x="162432" y="99060"/>
                  </a:lnTo>
                  <a:lnTo>
                    <a:pt x="164381" y="96393"/>
                  </a:lnTo>
                  <a:lnTo>
                    <a:pt x="133730" y="96393"/>
                  </a:lnTo>
                  <a:lnTo>
                    <a:pt x="128270" y="96266"/>
                  </a:lnTo>
                  <a:lnTo>
                    <a:pt x="123825" y="94868"/>
                  </a:lnTo>
                  <a:lnTo>
                    <a:pt x="116967" y="89281"/>
                  </a:lnTo>
                  <a:lnTo>
                    <a:pt x="114680" y="85470"/>
                  </a:lnTo>
                  <a:lnTo>
                    <a:pt x="113665" y="80899"/>
                  </a:lnTo>
                  <a:close/>
                </a:path>
                <a:path w="271145" h="111125">
                  <a:moveTo>
                    <a:pt x="175557" y="57276"/>
                  </a:moveTo>
                  <a:lnTo>
                    <a:pt x="160147" y="57276"/>
                  </a:lnTo>
                  <a:lnTo>
                    <a:pt x="159644" y="66012"/>
                  </a:lnTo>
                  <a:lnTo>
                    <a:pt x="158321" y="73723"/>
                  </a:lnTo>
                  <a:lnTo>
                    <a:pt x="133730" y="96393"/>
                  </a:lnTo>
                  <a:lnTo>
                    <a:pt x="164381" y="96393"/>
                  </a:lnTo>
                  <a:lnTo>
                    <a:pt x="175438" y="60580"/>
                  </a:lnTo>
                  <a:lnTo>
                    <a:pt x="175557" y="57276"/>
                  </a:lnTo>
                  <a:close/>
                </a:path>
                <a:path w="271145" h="111125">
                  <a:moveTo>
                    <a:pt x="140207" y="0"/>
                  </a:moveTo>
                  <a:lnTo>
                    <a:pt x="127380" y="0"/>
                  </a:lnTo>
                  <a:lnTo>
                    <a:pt x="120523" y="1524"/>
                  </a:lnTo>
                  <a:lnTo>
                    <a:pt x="114807" y="4825"/>
                  </a:lnTo>
                  <a:lnTo>
                    <a:pt x="108966" y="8000"/>
                  </a:lnTo>
                  <a:lnTo>
                    <a:pt x="104521" y="12318"/>
                  </a:lnTo>
                  <a:lnTo>
                    <a:pt x="98171" y="23241"/>
                  </a:lnTo>
                  <a:lnTo>
                    <a:pt x="96520" y="29463"/>
                  </a:lnTo>
                  <a:lnTo>
                    <a:pt x="96621" y="43687"/>
                  </a:lnTo>
                  <a:lnTo>
                    <a:pt x="98171" y="49530"/>
                  </a:lnTo>
                  <a:lnTo>
                    <a:pt x="101581" y="55372"/>
                  </a:lnTo>
                  <a:lnTo>
                    <a:pt x="104267" y="60070"/>
                  </a:lnTo>
                  <a:lnTo>
                    <a:pt x="131318" y="71881"/>
                  </a:lnTo>
                  <a:lnTo>
                    <a:pt x="137159" y="71755"/>
                  </a:lnTo>
                  <a:lnTo>
                    <a:pt x="142494" y="70485"/>
                  </a:lnTo>
                  <a:lnTo>
                    <a:pt x="147193" y="67944"/>
                  </a:lnTo>
                  <a:lnTo>
                    <a:pt x="152019" y="65405"/>
                  </a:lnTo>
                  <a:lnTo>
                    <a:pt x="155828" y="61849"/>
                  </a:lnTo>
                  <a:lnTo>
                    <a:pt x="158115" y="58419"/>
                  </a:lnTo>
                  <a:lnTo>
                    <a:pt x="130428" y="58419"/>
                  </a:lnTo>
                  <a:lnTo>
                    <a:pt x="126619" y="57404"/>
                  </a:lnTo>
                  <a:lnTo>
                    <a:pt x="123190" y="55372"/>
                  </a:lnTo>
                  <a:lnTo>
                    <a:pt x="119888" y="53467"/>
                  </a:lnTo>
                  <a:lnTo>
                    <a:pt x="117221" y="50800"/>
                  </a:lnTo>
                  <a:lnTo>
                    <a:pt x="115316" y="47498"/>
                  </a:lnTo>
                  <a:lnTo>
                    <a:pt x="113410" y="44068"/>
                  </a:lnTo>
                  <a:lnTo>
                    <a:pt x="112395" y="40386"/>
                  </a:lnTo>
                  <a:lnTo>
                    <a:pt x="112395" y="32004"/>
                  </a:lnTo>
                  <a:lnTo>
                    <a:pt x="113410" y="28193"/>
                  </a:lnTo>
                  <a:lnTo>
                    <a:pt x="115443" y="24764"/>
                  </a:lnTo>
                  <a:lnTo>
                    <a:pt x="117348" y="21462"/>
                  </a:lnTo>
                  <a:lnTo>
                    <a:pt x="120015" y="18668"/>
                  </a:lnTo>
                  <a:lnTo>
                    <a:pt x="123444" y="16763"/>
                  </a:lnTo>
                  <a:lnTo>
                    <a:pt x="126873" y="14731"/>
                  </a:lnTo>
                  <a:lnTo>
                    <a:pt x="130809" y="13716"/>
                  </a:lnTo>
                  <a:lnTo>
                    <a:pt x="135127" y="13588"/>
                  </a:lnTo>
                  <a:lnTo>
                    <a:pt x="165607" y="13588"/>
                  </a:lnTo>
                  <a:lnTo>
                    <a:pt x="159003" y="6985"/>
                  </a:lnTo>
                  <a:lnTo>
                    <a:pt x="154685" y="4191"/>
                  </a:lnTo>
                  <a:lnTo>
                    <a:pt x="149859" y="2539"/>
                  </a:lnTo>
                  <a:lnTo>
                    <a:pt x="145033" y="762"/>
                  </a:lnTo>
                  <a:lnTo>
                    <a:pt x="140207" y="0"/>
                  </a:lnTo>
                  <a:close/>
                </a:path>
                <a:path w="271145" h="111125">
                  <a:moveTo>
                    <a:pt x="165607" y="13588"/>
                  </a:moveTo>
                  <a:lnTo>
                    <a:pt x="135127" y="13588"/>
                  </a:lnTo>
                  <a:lnTo>
                    <a:pt x="139573" y="13716"/>
                  </a:lnTo>
                  <a:lnTo>
                    <a:pt x="143509" y="14731"/>
                  </a:lnTo>
                  <a:lnTo>
                    <a:pt x="146939" y="16891"/>
                  </a:lnTo>
                  <a:lnTo>
                    <a:pt x="150368" y="18923"/>
                  </a:lnTo>
                  <a:lnTo>
                    <a:pt x="153034" y="21589"/>
                  </a:lnTo>
                  <a:lnTo>
                    <a:pt x="154940" y="25018"/>
                  </a:lnTo>
                  <a:lnTo>
                    <a:pt x="156972" y="28448"/>
                  </a:lnTo>
                  <a:lnTo>
                    <a:pt x="157860" y="32004"/>
                  </a:lnTo>
                  <a:lnTo>
                    <a:pt x="157988" y="35941"/>
                  </a:lnTo>
                  <a:lnTo>
                    <a:pt x="157860" y="40005"/>
                  </a:lnTo>
                  <a:lnTo>
                    <a:pt x="156845" y="43687"/>
                  </a:lnTo>
                  <a:lnTo>
                    <a:pt x="154813" y="47117"/>
                  </a:lnTo>
                  <a:lnTo>
                    <a:pt x="152780" y="50418"/>
                  </a:lnTo>
                  <a:lnTo>
                    <a:pt x="150114" y="53212"/>
                  </a:lnTo>
                  <a:lnTo>
                    <a:pt x="146557" y="55244"/>
                  </a:lnTo>
                  <a:lnTo>
                    <a:pt x="143128" y="57276"/>
                  </a:lnTo>
                  <a:lnTo>
                    <a:pt x="139192" y="58419"/>
                  </a:lnTo>
                  <a:lnTo>
                    <a:pt x="158115" y="58419"/>
                  </a:lnTo>
                  <a:lnTo>
                    <a:pt x="158876" y="57276"/>
                  </a:lnTo>
                  <a:lnTo>
                    <a:pt x="175557" y="57276"/>
                  </a:lnTo>
                  <a:lnTo>
                    <a:pt x="175649" y="54737"/>
                  </a:lnTo>
                  <a:lnTo>
                    <a:pt x="175768" y="41656"/>
                  </a:lnTo>
                  <a:lnTo>
                    <a:pt x="174625" y="33400"/>
                  </a:lnTo>
                  <a:lnTo>
                    <a:pt x="172211" y="26797"/>
                  </a:lnTo>
                  <a:lnTo>
                    <a:pt x="169925" y="20193"/>
                  </a:lnTo>
                  <a:lnTo>
                    <a:pt x="166877" y="14859"/>
                  </a:lnTo>
                  <a:lnTo>
                    <a:pt x="165607" y="13588"/>
                  </a:lnTo>
                  <a:close/>
                </a:path>
                <a:path w="271145" h="111125">
                  <a:moveTo>
                    <a:pt x="211708" y="81025"/>
                  </a:moveTo>
                  <a:lnTo>
                    <a:pt x="195833" y="81025"/>
                  </a:lnTo>
                  <a:lnTo>
                    <a:pt x="196088" y="86868"/>
                  </a:lnTo>
                  <a:lnTo>
                    <a:pt x="225425" y="110617"/>
                  </a:lnTo>
                  <a:lnTo>
                    <a:pt x="239775" y="110617"/>
                  </a:lnTo>
                  <a:lnTo>
                    <a:pt x="246506" y="109093"/>
                  </a:lnTo>
                  <a:lnTo>
                    <a:pt x="252222" y="105918"/>
                  </a:lnTo>
                  <a:lnTo>
                    <a:pt x="257936" y="102869"/>
                  </a:lnTo>
                  <a:lnTo>
                    <a:pt x="262508" y="98551"/>
                  </a:lnTo>
                  <a:lnTo>
                    <a:pt x="263395" y="97028"/>
                  </a:lnTo>
                  <a:lnTo>
                    <a:pt x="232282" y="97028"/>
                  </a:lnTo>
                  <a:lnTo>
                    <a:pt x="226695" y="96900"/>
                  </a:lnTo>
                  <a:lnTo>
                    <a:pt x="221996" y="95376"/>
                  </a:lnTo>
                  <a:lnTo>
                    <a:pt x="218313" y="92456"/>
                  </a:lnTo>
                  <a:lnTo>
                    <a:pt x="214502" y="89535"/>
                  </a:lnTo>
                  <a:lnTo>
                    <a:pt x="212344" y="85725"/>
                  </a:lnTo>
                  <a:lnTo>
                    <a:pt x="211708" y="81025"/>
                  </a:lnTo>
                  <a:close/>
                </a:path>
                <a:path w="271145" h="111125">
                  <a:moveTo>
                    <a:pt x="263887" y="51816"/>
                  </a:moveTo>
                  <a:lnTo>
                    <a:pt x="227202" y="51816"/>
                  </a:lnTo>
                  <a:lnTo>
                    <a:pt x="231521" y="51943"/>
                  </a:lnTo>
                  <a:lnTo>
                    <a:pt x="238378" y="52069"/>
                  </a:lnTo>
                  <a:lnTo>
                    <a:pt x="243967" y="54229"/>
                  </a:lnTo>
                  <a:lnTo>
                    <a:pt x="248157" y="58419"/>
                  </a:lnTo>
                  <a:lnTo>
                    <a:pt x="252475" y="62611"/>
                  </a:lnTo>
                  <a:lnTo>
                    <a:pt x="254634" y="67944"/>
                  </a:lnTo>
                  <a:lnTo>
                    <a:pt x="254761" y="78993"/>
                  </a:lnTo>
                  <a:lnTo>
                    <a:pt x="253746" y="82804"/>
                  </a:lnTo>
                  <a:lnTo>
                    <a:pt x="251841" y="86106"/>
                  </a:lnTo>
                  <a:lnTo>
                    <a:pt x="249935" y="89535"/>
                  </a:lnTo>
                  <a:lnTo>
                    <a:pt x="232282" y="97028"/>
                  </a:lnTo>
                  <a:lnTo>
                    <a:pt x="263395" y="97028"/>
                  </a:lnTo>
                  <a:lnTo>
                    <a:pt x="265683" y="93091"/>
                  </a:lnTo>
                  <a:lnTo>
                    <a:pt x="268985" y="87630"/>
                  </a:lnTo>
                  <a:lnTo>
                    <a:pt x="270636" y="81406"/>
                  </a:lnTo>
                  <a:lnTo>
                    <a:pt x="270636" y="67182"/>
                  </a:lnTo>
                  <a:lnTo>
                    <a:pt x="269113" y="61087"/>
                  </a:lnTo>
                  <a:lnTo>
                    <a:pt x="266065" y="55625"/>
                  </a:lnTo>
                  <a:lnTo>
                    <a:pt x="263887" y="51816"/>
                  </a:lnTo>
                  <a:close/>
                </a:path>
                <a:path w="271145" h="111125">
                  <a:moveTo>
                    <a:pt x="265175" y="1397"/>
                  </a:moveTo>
                  <a:lnTo>
                    <a:pt x="204089" y="1397"/>
                  </a:lnTo>
                  <a:lnTo>
                    <a:pt x="197103" y="61468"/>
                  </a:lnTo>
                  <a:lnTo>
                    <a:pt x="212598" y="61468"/>
                  </a:lnTo>
                  <a:lnTo>
                    <a:pt x="214502" y="58038"/>
                  </a:lnTo>
                  <a:lnTo>
                    <a:pt x="217043" y="55625"/>
                  </a:lnTo>
                  <a:lnTo>
                    <a:pt x="223393" y="52578"/>
                  </a:lnTo>
                  <a:lnTo>
                    <a:pt x="227202" y="51816"/>
                  </a:lnTo>
                  <a:lnTo>
                    <a:pt x="263887" y="51816"/>
                  </a:lnTo>
                  <a:lnTo>
                    <a:pt x="263017" y="50292"/>
                  </a:lnTo>
                  <a:lnTo>
                    <a:pt x="258825" y="46100"/>
                  </a:lnTo>
                  <a:lnTo>
                    <a:pt x="257937" y="45593"/>
                  </a:lnTo>
                  <a:lnTo>
                    <a:pt x="214122" y="45593"/>
                  </a:lnTo>
                  <a:lnTo>
                    <a:pt x="217677" y="15367"/>
                  </a:lnTo>
                  <a:lnTo>
                    <a:pt x="265175" y="15367"/>
                  </a:lnTo>
                  <a:lnTo>
                    <a:pt x="265175" y="1397"/>
                  </a:lnTo>
                  <a:close/>
                </a:path>
                <a:path w="271145" h="111125">
                  <a:moveTo>
                    <a:pt x="242189" y="38354"/>
                  </a:moveTo>
                  <a:lnTo>
                    <a:pt x="231267" y="38354"/>
                  </a:lnTo>
                  <a:lnTo>
                    <a:pt x="227456" y="39116"/>
                  </a:lnTo>
                  <a:lnTo>
                    <a:pt x="220345" y="41656"/>
                  </a:lnTo>
                  <a:lnTo>
                    <a:pt x="217424" y="43434"/>
                  </a:lnTo>
                  <a:lnTo>
                    <a:pt x="215138" y="45593"/>
                  </a:lnTo>
                  <a:lnTo>
                    <a:pt x="257937" y="45593"/>
                  </a:lnTo>
                  <a:lnTo>
                    <a:pt x="253492" y="43053"/>
                  </a:lnTo>
                  <a:lnTo>
                    <a:pt x="248284" y="40005"/>
                  </a:lnTo>
                  <a:lnTo>
                    <a:pt x="242189" y="38354"/>
                  </a:lnTo>
                  <a:close/>
                </a:path>
                <a:path w="271145" h="111125">
                  <a:moveTo>
                    <a:pt x="16636" y="81025"/>
                  </a:moveTo>
                  <a:lnTo>
                    <a:pt x="0" y="81025"/>
                  </a:lnTo>
                  <a:lnTo>
                    <a:pt x="253" y="86994"/>
                  </a:lnTo>
                  <a:lnTo>
                    <a:pt x="31369" y="110617"/>
                  </a:lnTo>
                  <a:lnTo>
                    <a:pt x="46354" y="110617"/>
                  </a:lnTo>
                  <a:lnTo>
                    <a:pt x="71892" y="96519"/>
                  </a:lnTo>
                  <a:lnTo>
                    <a:pt x="34671" y="96519"/>
                  </a:lnTo>
                  <a:lnTo>
                    <a:pt x="30988" y="95885"/>
                  </a:lnTo>
                  <a:lnTo>
                    <a:pt x="27813" y="94614"/>
                  </a:lnTo>
                  <a:lnTo>
                    <a:pt x="24510" y="93344"/>
                  </a:lnTo>
                  <a:lnTo>
                    <a:pt x="21971" y="91567"/>
                  </a:lnTo>
                  <a:lnTo>
                    <a:pt x="19939" y="89281"/>
                  </a:lnTo>
                  <a:lnTo>
                    <a:pt x="18033" y="86994"/>
                  </a:lnTo>
                  <a:lnTo>
                    <a:pt x="16891" y="84200"/>
                  </a:lnTo>
                  <a:lnTo>
                    <a:pt x="16636" y="81025"/>
                  </a:lnTo>
                  <a:close/>
                </a:path>
                <a:path w="271145" h="111125">
                  <a:moveTo>
                    <a:pt x="68703" y="13588"/>
                  </a:moveTo>
                  <a:lnTo>
                    <a:pt x="38989" y="13588"/>
                  </a:lnTo>
                  <a:lnTo>
                    <a:pt x="44830" y="13716"/>
                  </a:lnTo>
                  <a:lnTo>
                    <a:pt x="49275" y="15239"/>
                  </a:lnTo>
                  <a:lnTo>
                    <a:pt x="52704" y="18161"/>
                  </a:lnTo>
                  <a:lnTo>
                    <a:pt x="56006" y="21209"/>
                  </a:lnTo>
                  <a:lnTo>
                    <a:pt x="57657" y="25145"/>
                  </a:lnTo>
                  <a:lnTo>
                    <a:pt x="57657" y="35432"/>
                  </a:lnTo>
                  <a:lnTo>
                    <a:pt x="55625" y="39497"/>
                  </a:lnTo>
                  <a:lnTo>
                    <a:pt x="51943" y="42544"/>
                  </a:lnTo>
                  <a:lnTo>
                    <a:pt x="48132" y="45593"/>
                  </a:lnTo>
                  <a:lnTo>
                    <a:pt x="43052" y="47243"/>
                  </a:lnTo>
                  <a:lnTo>
                    <a:pt x="27685" y="47243"/>
                  </a:lnTo>
                  <a:lnTo>
                    <a:pt x="27685" y="60706"/>
                  </a:lnTo>
                  <a:lnTo>
                    <a:pt x="36956" y="60706"/>
                  </a:lnTo>
                  <a:lnTo>
                    <a:pt x="44576" y="60832"/>
                  </a:lnTo>
                  <a:lnTo>
                    <a:pt x="50546" y="62484"/>
                  </a:lnTo>
                  <a:lnTo>
                    <a:pt x="54736" y="65912"/>
                  </a:lnTo>
                  <a:lnTo>
                    <a:pt x="58927" y="69214"/>
                  </a:lnTo>
                  <a:lnTo>
                    <a:pt x="61086" y="73532"/>
                  </a:lnTo>
                  <a:lnTo>
                    <a:pt x="61190" y="79629"/>
                  </a:lnTo>
                  <a:lnTo>
                    <a:pt x="61086" y="82423"/>
                  </a:lnTo>
                  <a:lnTo>
                    <a:pt x="60198" y="85598"/>
                  </a:lnTo>
                  <a:lnTo>
                    <a:pt x="58166" y="88137"/>
                  </a:lnTo>
                  <a:lnTo>
                    <a:pt x="56260" y="90805"/>
                  </a:lnTo>
                  <a:lnTo>
                    <a:pt x="53594" y="92837"/>
                  </a:lnTo>
                  <a:lnTo>
                    <a:pt x="50292" y="94361"/>
                  </a:lnTo>
                  <a:lnTo>
                    <a:pt x="46863" y="95757"/>
                  </a:lnTo>
                  <a:lnTo>
                    <a:pt x="43052" y="96519"/>
                  </a:lnTo>
                  <a:lnTo>
                    <a:pt x="71892" y="96519"/>
                  </a:lnTo>
                  <a:lnTo>
                    <a:pt x="72517" y="95631"/>
                  </a:lnTo>
                  <a:lnTo>
                    <a:pt x="75946" y="90931"/>
                  </a:lnTo>
                  <a:lnTo>
                    <a:pt x="77597" y="85598"/>
                  </a:lnTo>
                  <a:lnTo>
                    <a:pt x="77597" y="72643"/>
                  </a:lnTo>
                  <a:lnTo>
                    <a:pt x="75565" y="66929"/>
                  </a:lnTo>
                  <a:lnTo>
                    <a:pt x="67564" y="57912"/>
                  </a:lnTo>
                  <a:lnTo>
                    <a:pt x="61849" y="55118"/>
                  </a:lnTo>
                  <a:lnTo>
                    <a:pt x="54482" y="53975"/>
                  </a:lnTo>
                  <a:lnTo>
                    <a:pt x="54482" y="53212"/>
                  </a:lnTo>
                  <a:lnTo>
                    <a:pt x="73532" y="35432"/>
                  </a:lnTo>
                  <a:lnTo>
                    <a:pt x="73422" y="23494"/>
                  </a:lnTo>
                  <a:lnTo>
                    <a:pt x="72135" y="19050"/>
                  </a:lnTo>
                  <a:lnTo>
                    <a:pt x="68703" y="13588"/>
                  </a:lnTo>
                  <a:close/>
                </a:path>
                <a:path w="271145" h="111125">
                  <a:moveTo>
                    <a:pt x="46227" y="0"/>
                  </a:moveTo>
                  <a:lnTo>
                    <a:pt x="32384" y="0"/>
                  </a:lnTo>
                  <a:lnTo>
                    <a:pt x="26289" y="1269"/>
                  </a:lnTo>
                  <a:lnTo>
                    <a:pt x="20827" y="3682"/>
                  </a:lnTo>
                  <a:lnTo>
                    <a:pt x="15240" y="6095"/>
                  </a:lnTo>
                  <a:lnTo>
                    <a:pt x="10922" y="9525"/>
                  </a:lnTo>
                  <a:lnTo>
                    <a:pt x="4318" y="18414"/>
                  </a:lnTo>
                  <a:lnTo>
                    <a:pt x="2540" y="23494"/>
                  </a:lnTo>
                  <a:lnTo>
                    <a:pt x="2413" y="29463"/>
                  </a:lnTo>
                  <a:lnTo>
                    <a:pt x="18160" y="29463"/>
                  </a:lnTo>
                  <a:lnTo>
                    <a:pt x="18288" y="26162"/>
                  </a:lnTo>
                  <a:lnTo>
                    <a:pt x="19430" y="23368"/>
                  </a:lnTo>
                  <a:lnTo>
                    <a:pt x="38989" y="13588"/>
                  </a:lnTo>
                  <a:lnTo>
                    <a:pt x="68703" y="13588"/>
                  </a:lnTo>
                  <a:lnTo>
                    <a:pt x="66548" y="10160"/>
                  </a:lnTo>
                  <a:lnTo>
                    <a:pt x="62610" y="6604"/>
                  </a:lnTo>
                  <a:lnTo>
                    <a:pt x="57530" y="4063"/>
                  </a:lnTo>
                  <a:lnTo>
                    <a:pt x="52324" y="1397"/>
                  </a:lnTo>
                  <a:lnTo>
                    <a:pt x="462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3790" y="4594605"/>
              <a:ext cx="114553" cy="133350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9724897" y="3907409"/>
            <a:ext cx="847090" cy="222885"/>
          </a:xfrm>
          <a:custGeom>
            <a:avLst/>
            <a:gdLst/>
            <a:ahLst/>
            <a:cxnLst/>
            <a:rect l="l" t="t" r="r" b="b"/>
            <a:pathLst>
              <a:path w="847090" h="222885">
                <a:moveTo>
                  <a:pt x="725297" y="130175"/>
                </a:moveTo>
                <a:lnTo>
                  <a:pt x="701928" y="130175"/>
                </a:lnTo>
                <a:lnTo>
                  <a:pt x="701928" y="219964"/>
                </a:lnTo>
                <a:lnTo>
                  <a:pt x="847090" y="219964"/>
                </a:lnTo>
                <a:lnTo>
                  <a:pt x="847090" y="200533"/>
                </a:lnTo>
                <a:lnTo>
                  <a:pt x="725297" y="200533"/>
                </a:lnTo>
                <a:lnTo>
                  <a:pt x="725297" y="174752"/>
                </a:lnTo>
                <a:lnTo>
                  <a:pt x="847090" y="174752"/>
                </a:lnTo>
                <a:lnTo>
                  <a:pt x="847090" y="156083"/>
                </a:lnTo>
                <a:lnTo>
                  <a:pt x="725297" y="156083"/>
                </a:lnTo>
                <a:lnTo>
                  <a:pt x="725297" y="130175"/>
                </a:lnTo>
                <a:close/>
              </a:path>
              <a:path w="847090" h="222885">
                <a:moveTo>
                  <a:pt x="847090" y="174752"/>
                </a:moveTo>
                <a:lnTo>
                  <a:pt x="823468" y="174752"/>
                </a:lnTo>
                <a:lnTo>
                  <a:pt x="823468" y="200533"/>
                </a:lnTo>
                <a:lnTo>
                  <a:pt x="847090" y="200533"/>
                </a:lnTo>
                <a:lnTo>
                  <a:pt x="847090" y="174752"/>
                </a:lnTo>
                <a:close/>
              </a:path>
              <a:path w="847090" h="222885">
                <a:moveTo>
                  <a:pt x="847090" y="130175"/>
                </a:moveTo>
                <a:lnTo>
                  <a:pt x="823468" y="130175"/>
                </a:lnTo>
                <a:lnTo>
                  <a:pt x="823468" y="156083"/>
                </a:lnTo>
                <a:lnTo>
                  <a:pt x="847090" y="156083"/>
                </a:lnTo>
                <a:lnTo>
                  <a:pt x="847090" y="130175"/>
                </a:lnTo>
                <a:close/>
              </a:path>
              <a:path w="847090" h="222885">
                <a:moveTo>
                  <a:pt x="335025" y="149606"/>
                </a:moveTo>
                <a:lnTo>
                  <a:pt x="311911" y="149606"/>
                </a:lnTo>
                <a:lnTo>
                  <a:pt x="311911" y="222631"/>
                </a:lnTo>
                <a:lnTo>
                  <a:pt x="335025" y="222631"/>
                </a:lnTo>
                <a:lnTo>
                  <a:pt x="335025" y="149606"/>
                </a:lnTo>
                <a:close/>
              </a:path>
              <a:path w="847090" h="222885">
                <a:moveTo>
                  <a:pt x="426084" y="130937"/>
                </a:moveTo>
                <a:lnTo>
                  <a:pt x="222250" y="130937"/>
                </a:lnTo>
                <a:lnTo>
                  <a:pt x="222250" y="149606"/>
                </a:lnTo>
                <a:lnTo>
                  <a:pt x="426084" y="149606"/>
                </a:lnTo>
                <a:lnTo>
                  <a:pt x="426084" y="130937"/>
                </a:lnTo>
                <a:close/>
              </a:path>
              <a:path w="847090" h="222885">
                <a:moveTo>
                  <a:pt x="270891" y="8890"/>
                </a:moveTo>
                <a:lnTo>
                  <a:pt x="247650" y="8890"/>
                </a:lnTo>
                <a:lnTo>
                  <a:pt x="247650" y="105664"/>
                </a:lnTo>
                <a:lnTo>
                  <a:pt x="400430" y="105664"/>
                </a:lnTo>
                <a:lnTo>
                  <a:pt x="400430" y="86741"/>
                </a:lnTo>
                <a:lnTo>
                  <a:pt x="270891" y="86741"/>
                </a:lnTo>
                <a:lnTo>
                  <a:pt x="270891" y="56896"/>
                </a:lnTo>
                <a:lnTo>
                  <a:pt x="400430" y="56896"/>
                </a:lnTo>
                <a:lnTo>
                  <a:pt x="400430" y="37973"/>
                </a:lnTo>
                <a:lnTo>
                  <a:pt x="270891" y="37973"/>
                </a:lnTo>
                <a:lnTo>
                  <a:pt x="270891" y="8890"/>
                </a:lnTo>
                <a:close/>
              </a:path>
              <a:path w="847090" h="222885">
                <a:moveTo>
                  <a:pt x="400430" y="56896"/>
                </a:moveTo>
                <a:lnTo>
                  <a:pt x="376808" y="56896"/>
                </a:lnTo>
                <a:lnTo>
                  <a:pt x="376808" y="86741"/>
                </a:lnTo>
                <a:lnTo>
                  <a:pt x="400430" y="86741"/>
                </a:lnTo>
                <a:lnTo>
                  <a:pt x="400430" y="56896"/>
                </a:lnTo>
                <a:close/>
              </a:path>
              <a:path w="847090" h="222885">
                <a:moveTo>
                  <a:pt x="400430" y="8890"/>
                </a:moveTo>
                <a:lnTo>
                  <a:pt x="376808" y="8890"/>
                </a:lnTo>
                <a:lnTo>
                  <a:pt x="376808" y="37973"/>
                </a:lnTo>
                <a:lnTo>
                  <a:pt x="400430" y="37973"/>
                </a:lnTo>
                <a:lnTo>
                  <a:pt x="400430" y="8890"/>
                </a:lnTo>
                <a:close/>
              </a:path>
              <a:path w="847090" h="222885">
                <a:moveTo>
                  <a:pt x="847090" y="71247"/>
                </a:moveTo>
                <a:lnTo>
                  <a:pt x="823468" y="71247"/>
                </a:lnTo>
                <a:lnTo>
                  <a:pt x="823468" y="119507"/>
                </a:lnTo>
                <a:lnTo>
                  <a:pt x="847090" y="119507"/>
                </a:lnTo>
                <a:lnTo>
                  <a:pt x="847090" y="71247"/>
                </a:lnTo>
                <a:close/>
              </a:path>
              <a:path w="847090" h="222885">
                <a:moveTo>
                  <a:pt x="723010" y="10160"/>
                </a:moveTo>
                <a:lnTo>
                  <a:pt x="681069" y="24558"/>
                </a:lnTo>
                <a:lnTo>
                  <a:pt x="664591" y="61849"/>
                </a:lnTo>
                <a:lnTo>
                  <a:pt x="665138" y="69401"/>
                </a:lnTo>
                <a:lnTo>
                  <a:pt x="686569" y="103745"/>
                </a:lnTo>
                <a:lnTo>
                  <a:pt x="723010" y="114046"/>
                </a:lnTo>
                <a:lnTo>
                  <a:pt x="730271" y="113694"/>
                </a:lnTo>
                <a:lnTo>
                  <a:pt x="769338" y="94234"/>
                </a:lnTo>
                <a:lnTo>
                  <a:pt x="723010" y="94234"/>
                </a:lnTo>
                <a:lnTo>
                  <a:pt x="715392" y="93539"/>
                </a:lnTo>
                <a:lnTo>
                  <a:pt x="687197" y="61849"/>
                </a:lnTo>
                <a:lnTo>
                  <a:pt x="687451" y="52197"/>
                </a:lnTo>
                <a:lnTo>
                  <a:pt x="723010" y="29845"/>
                </a:lnTo>
                <a:lnTo>
                  <a:pt x="769388" y="29845"/>
                </a:lnTo>
                <a:lnTo>
                  <a:pt x="764285" y="23622"/>
                </a:lnTo>
                <a:lnTo>
                  <a:pt x="730250" y="10473"/>
                </a:lnTo>
                <a:lnTo>
                  <a:pt x="723010" y="10160"/>
                </a:lnTo>
                <a:close/>
              </a:path>
              <a:path w="847090" h="222885">
                <a:moveTo>
                  <a:pt x="769388" y="29845"/>
                </a:moveTo>
                <a:lnTo>
                  <a:pt x="723010" y="29845"/>
                </a:lnTo>
                <a:lnTo>
                  <a:pt x="730515" y="30464"/>
                </a:lnTo>
                <a:lnTo>
                  <a:pt x="737234" y="32131"/>
                </a:lnTo>
                <a:lnTo>
                  <a:pt x="758190" y="71628"/>
                </a:lnTo>
                <a:lnTo>
                  <a:pt x="754887" y="79375"/>
                </a:lnTo>
                <a:lnTo>
                  <a:pt x="723010" y="94234"/>
                </a:lnTo>
                <a:lnTo>
                  <a:pt x="769338" y="94234"/>
                </a:lnTo>
                <a:lnTo>
                  <a:pt x="775080" y="87376"/>
                </a:lnTo>
                <a:lnTo>
                  <a:pt x="778509" y="79883"/>
                </a:lnTo>
                <a:lnTo>
                  <a:pt x="780160" y="71247"/>
                </a:lnTo>
                <a:lnTo>
                  <a:pt x="847090" y="71247"/>
                </a:lnTo>
                <a:lnTo>
                  <a:pt x="847090" y="51943"/>
                </a:lnTo>
                <a:lnTo>
                  <a:pt x="779906" y="51943"/>
                </a:lnTo>
                <a:lnTo>
                  <a:pt x="778255" y="43561"/>
                </a:lnTo>
                <a:lnTo>
                  <a:pt x="774700" y="36195"/>
                </a:lnTo>
                <a:lnTo>
                  <a:pt x="769388" y="29845"/>
                </a:lnTo>
                <a:close/>
              </a:path>
              <a:path w="847090" h="222885">
                <a:moveTo>
                  <a:pt x="847090" y="0"/>
                </a:moveTo>
                <a:lnTo>
                  <a:pt x="823468" y="0"/>
                </a:lnTo>
                <a:lnTo>
                  <a:pt x="823468" y="51943"/>
                </a:lnTo>
                <a:lnTo>
                  <a:pt x="847090" y="51943"/>
                </a:lnTo>
                <a:lnTo>
                  <a:pt x="847090" y="0"/>
                </a:lnTo>
                <a:close/>
              </a:path>
              <a:path w="847090" h="222885">
                <a:moveTo>
                  <a:pt x="148462" y="4191"/>
                </a:moveTo>
                <a:lnTo>
                  <a:pt x="126110" y="4191"/>
                </a:lnTo>
                <a:lnTo>
                  <a:pt x="126110" y="78232"/>
                </a:lnTo>
                <a:lnTo>
                  <a:pt x="91567" y="78232"/>
                </a:lnTo>
                <a:lnTo>
                  <a:pt x="91567" y="97917"/>
                </a:lnTo>
                <a:lnTo>
                  <a:pt x="126110" y="97917"/>
                </a:lnTo>
                <a:lnTo>
                  <a:pt x="126110" y="211709"/>
                </a:lnTo>
                <a:lnTo>
                  <a:pt x="148462" y="211709"/>
                </a:lnTo>
                <a:lnTo>
                  <a:pt x="148462" y="4191"/>
                </a:lnTo>
                <a:close/>
              </a:path>
              <a:path w="847090" h="222885">
                <a:moveTo>
                  <a:pt x="70866" y="20320"/>
                </a:moveTo>
                <a:lnTo>
                  <a:pt x="48005" y="20320"/>
                </a:lnTo>
                <a:lnTo>
                  <a:pt x="48005" y="61849"/>
                </a:lnTo>
                <a:lnTo>
                  <a:pt x="47670" y="71419"/>
                </a:lnTo>
                <a:lnTo>
                  <a:pt x="35877" y="117141"/>
                </a:lnTo>
                <a:lnTo>
                  <a:pt x="7594" y="152868"/>
                </a:lnTo>
                <a:lnTo>
                  <a:pt x="0" y="157988"/>
                </a:lnTo>
                <a:lnTo>
                  <a:pt x="14731" y="175641"/>
                </a:lnTo>
                <a:lnTo>
                  <a:pt x="42291" y="148590"/>
                </a:lnTo>
                <a:lnTo>
                  <a:pt x="59944" y="110109"/>
                </a:lnTo>
                <a:lnTo>
                  <a:pt x="80729" y="110109"/>
                </a:lnTo>
                <a:lnTo>
                  <a:pt x="71175" y="69836"/>
                </a:lnTo>
                <a:lnTo>
                  <a:pt x="70900" y="61849"/>
                </a:lnTo>
                <a:lnTo>
                  <a:pt x="70866" y="20320"/>
                </a:lnTo>
                <a:close/>
              </a:path>
              <a:path w="847090" h="222885">
                <a:moveTo>
                  <a:pt x="80729" y="110109"/>
                </a:moveTo>
                <a:lnTo>
                  <a:pt x="59944" y="110109"/>
                </a:lnTo>
                <a:lnTo>
                  <a:pt x="63037" y="119661"/>
                </a:lnTo>
                <a:lnTo>
                  <a:pt x="81775" y="152868"/>
                </a:lnTo>
                <a:lnTo>
                  <a:pt x="102488" y="170688"/>
                </a:lnTo>
                <a:lnTo>
                  <a:pt x="115570" y="152527"/>
                </a:lnTo>
                <a:lnTo>
                  <a:pt x="108450" y="147599"/>
                </a:lnTo>
                <a:lnTo>
                  <a:pt x="101949" y="141970"/>
                </a:lnTo>
                <a:lnTo>
                  <a:pt x="96067" y="135649"/>
                </a:lnTo>
                <a:lnTo>
                  <a:pt x="90804" y="128651"/>
                </a:lnTo>
                <a:lnTo>
                  <a:pt x="86088" y="121128"/>
                </a:lnTo>
                <a:lnTo>
                  <a:pt x="82026" y="113236"/>
                </a:lnTo>
                <a:lnTo>
                  <a:pt x="80729" y="110109"/>
                </a:lnTo>
                <a:close/>
              </a:path>
              <a:path w="847090" h="222885">
                <a:moveTo>
                  <a:pt x="519175" y="18669"/>
                </a:moveTo>
                <a:lnTo>
                  <a:pt x="495680" y="18669"/>
                </a:lnTo>
                <a:lnTo>
                  <a:pt x="495680" y="56642"/>
                </a:lnTo>
                <a:lnTo>
                  <a:pt x="495155" y="66881"/>
                </a:lnTo>
                <a:lnTo>
                  <a:pt x="484413" y="106600"/>
                </a:lnTo>
                <a:lnTo>
                  <a:pt x="461635" y="139821"/>
                </a:lnTo>
                <a:lnTo>
                  <a:pt x="438150" y="156591"/>
                </a:lnTo>
                <a:lnTo>
                  <a:pt x="452881" y="175641"/>
                </a:lnTo>
                <a:lnTo>
                  <a:pt x="486028" y="146939"/>
                </a:lnTo>
                <a:lnTo>
                  <a:pt x="507746" y="104140"/>
                </a:lnTo>
                <a:lnTo>
                  <a:pt x="529806" y="104140"/>
                </a:lnTo>
                <a:lnTo>
                  <a:pt x="519624" y="66571"/>
                </a:lnTo>
                <a:lnTo>
                  <a:pt x="519175" y="56642"/>
                </a:lnTo>
                <a:lnTo>
                  <a:pt x="519175" y="18669"/>
                </a:lnTo>
                <a:close/>
              </a:path>
              <a:path w="847090" h="222885">
                <a:moveTo>
                  <a:pt x="529806" y="104140"/>
                </a:moveTo>
                <a:lnTo>
                  <a:pt x="507746" y="104140"/>
                </a:lnTo>
                <a:lnTo>
                  <a:pt x="511841" y="115089"/>
                </a:lnTo>
                <a:lnTo>
                  <a:pt x="535751" y="152536"/>
                </a:lnTo>
                <a:lnTo>
                  <a:pt x="560451" y="171450"/>
                </a:lnTo>
                <a:lnTo>
                  <a:pt x="575182" y="152527"/>
                </a:lnTo>
                <a:lnTo>
                  <a:pt x="567062" y="148002"/>
                </a:lnTo>
                <a:lnTo>
                  <a:pt x="559466" y="142621"/>
                </a:lnTo>
                <a:lnTo>
                  <a:pt x="534622" y="113395"/>
                </a:lnTo>
                <a:lnTo>
                  <a:pt x="530040" y="104693"/>
                </a:lnTo>
                <a:lnTo>
                  <a:pt x="529806" y="104140"/>
                </a:lnTo>
                <a:close/>
              </a:path>
              <a:path w="847090" h="222885">
                <a:moveTo>
                  <a:pt x="615442" y="0"/>
                </a:moveTo>
                <a:lnTo>
                  <a:pt x="591820" y="0"/>
                </a:lnTo>
                <a:lnTo>
                  <a:pt x="591820" y="222631"/>
                </a:lnTo>
                <a:lnTo>
                  <a:pt x="615442" y="222631"/>
                </a:lnTo>
                <a:lnTo>
                  <a:pt x="615442" y="108839"/>
                </a:lnTo>
                <a:lnTo>
                  <a:pt x="651255" y="108839"/>
                </a:lnTo>
                <a:lnTo>
                  <a:pt x="651255" y="88646"/>
                </a:lnTo>
                <a:lnTo>
                  <a:pt x="615442" y="88646"/>
                </a:lnTo>
                <a:lnTo>
                  <a:pt x="615442" y="0"/>
                </a:lnTo>
                <a:close/>
              </a:path>
              <a:path w="847090" h="222885">
                <a:moveTo>
                  <a:pt x="194691" y="0"/>
                </a:moveTo>
                <a:lnTo>
                  <a:pt x="172084" y="0"/>
                </a:lnTo>
                <a:lnTo>
                  <a:pt x="172084" y="222631"/>
                </a:lnTo>
                <a:lnTo>
                  <a:pt x="194691" y="222631"/>
                </a:lnTo>
                <a:lnTo>
                  <a:pt x="194691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63681" y="3914902"/>
            <a:ext cx="203073" cy="21513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30613" y="4209415"/>
            <a:ext cx="351916" cy="22821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0156317" y="4212209"/>
            <a:ext cx="419100" cy="223520"/>
          </a:xfrm>
          <a:custGeom>
            <a:avLst/>
            <a:gdLst/>
            <a:ahLst/>
            <a:cxnLst/>
            <a:rect l="l" t="t" r="r" b="b"/>
            <a:pathLst>
              <a:path w="419100" h="223520">
                <a:moveTo>
                  <a:pt x="314832" y="139700"/>
                </a:moveTo>
                <a:lnTo>
                  <a:pt x="274954" y="144526"/>
                </a:lnTo>
                <a:lnTo>
                  <a:pt x="240029" y="172212"/>
                </a:lnTo>
                <a:lnTo>
                  <a:pt x="240029" y="189738"/>
                </a:lnTo>
                <a:lnTo>
                  <a:pt x="274954" y="217424"/>
                </a:lnTo>
                <a:lnTo>
                  <a:pt x="314832" y="222123"/>
                </a:lnTo>
                <a:lnTo>
                  <a:pt x="325933" y="221888"/>
                </a:lnTo>
                <a:lnTo>
                  <a:pt x="368887" y="211518"/>
                </a:lnTo>
                <a:lnTo>
                  <a:pt x="379155" y="203835"/>
                </a:lnTo>
                <a:lnTo>
                  <a:pt x="314832" y="203835"/>
                </a:lnTo>
                <a:lnTo>
                  <a:pt x="303312" y="203327"/>
                </a:lnTo>
                <a:lnTo>
                  <a:pt x="263651" y="188214"/>
                </a:lnTo>
                <a:lnTo>
                  <a:pt x="263651" y="173736"/>
                </a:lnTo>
                <a:lnTo>
                  <a:pt x="303329" y="158694"/>
                </a:lnTo>
                <a:lnTo>
                  <a:pt x="314832" y="158242"/>
                </a:lnTo>
                <a:lnTo>
                  <a:pt x="379292" y="158242"/>
                </a:lnTo>
                <a:lnTo>
                  <a:pt x="374778" y="154312"/>
                </a:lnTo>
                <a:lnTo>
                  <a:pt x="336200" y="140922"/>
                </a:lnTo>
                <a:lnTo>
                  <a:pt x="325933" y="140007"/>
                </a:lnTo>
                <a:lnTo>
                  <a:pt x="314832" y="139700"/>
                </a:lnTo>
                <a:close/>
              </a:path>
              <a:path w="419100" h="223520">
                <a:moveTo>
                  <a:pt x="379292" y="158242"/>
                </a:moveTo>
                <a:lnTo>
                  <a:pt x="314832" y="158242"/>
                </a:lnTo>
                <a:lnTo>
                  <a:pt x="326239" y="158694"/>
                </a:lnTo>
                <a:lnTo>
                  <a:pt x="336264" y="159861"/>
                </a:lnTo>
                <a:lnTo>
                  <a:pt x="344908" y="161742"/>
                </a:lnTo>
                <a:lnTo>
                  <a:pt x="352171" y="164338"/>
                </a:lnTo>
                <a:lnTo>
                  <a:pt x="360933" y="168275"/>
                </a:lnTo>
                <a:lnTo>
                  <a:pt x="365378" y="173736"/>
                </a:lnTo>
                <a:lnTo>
                  <a:pt x="365378" y="188214"/>
                </a:lnTo>
                <a:lnTo>
                  <a:pt x="326239" y="203328"/>
                </a:lnTo>
                <a:lnTo>
                  <a:pt x="314832" y="203835"/>
                </a:lnTo>
                <a:lnTo>
                  <a:pt x="379155" y="203835"/>
                </a:lnTo>
                <a:lnTo>
                  <a:pt x="379729" y="203327"/>
                </a:lnTo>
                <a:lnTo>
                  <a:pt x="385572" y="197231"/>
                </a:lnTo>
                <a:lnTo>
                  <a:pt x="388619" y="189738"/>
                </a:lnTo>
                <a:lnTo>
                  <a:pt x="388619" y="172212"/>
                </a:lnTo>
                <a:lnTo>
                  <a:pt x="385572" y="164719"/>
                </a:lnTo>
                <a:lnTo>
                  <a:pt x="379729" y="158623"/>
                </a:lnTo>
                <a:lnTo>
                  <a:pt x="379292" y="158242"/>
                </a:lnTo>
                <a:close/>
              </a:path>
              <a:path w="419100" h="223520">
                <a:moveTo>
                  <a:pt x="57657" y="16637"/>
                </a:moveTo>
                <a:lnTo>
                  <a:pt x="21566" y="31531"/>
                </a:lnTo>
                <a:lnTo>
                  <a:pt x="1889" y="72342"/>
                </a:lnTo>
                <a:lnTo>
                  <a:pt x="0" y="94615"/>
                </a:lnTo>
                <a:lnTo>
                  <a:pt x="474" y="106285"/>
                </a:lnTo>
                <a:lnTo>
                  <a:pt x="11469" y="144533"/>
                </a:lnTo>
                <a:lnTo>
                  <a:pt x="41671" y="170481"/>
                </a:lnTo>
                <a:lnTo>
                  <a:pt x="57657" y="172974"/>
                </a:lnTo>
                <a:lnTo>
                  <a:pt x="65726" y="172305"/>
                </a:lnTo>
                <a:lnTo>
                  <a:pt x="98580" y="151892"/>
                </a:lnTo>
                <a:lnTo>
                  <a:pt x="57657" y="151892"/>
                </a:lnTo>
                <a:lnTo>
                  <a:pt x="50157" y="150794"/>
                </a:lnTo>
                <a:lnTo>
                  <a:pt x="25352" y="118522"/>
                </a:lnTo>
                <a:lnTo>
                  <a:pt x="22859" y="94615"/>
                </a:lnTo>
                <a:lnTo>
                  <a:pt x="23528" y="82089"/>
                </a:lnTo>
                <a:lnTo>
                  <a:pt x="37584" y="46487"/>
                </a:lnTo>
                <a:lnTo>
                  <a:pt x="57657" y="37719"/>
                </a:lnTo>
                <a:lnTo>
                  <a:pt x="98635" y="37719"/>
                </a:lnTo>
                <a:lnTo>
                  <a:pt x="93243" y="31531"/>
                </a:lnTo>
                <a:lnTo>
                  <a:pt x="87122" y="26289"/>
                </a:lnTo>
                <a:lnTo>
                  <a:pt x="80482" y="22119"/>
                </a:lnTo>
                <a:lnTo>
                  <a:pt x="73342" y="19129"/>
                </a:lnTo>
                <a:lnTo>
                  <a:pt x="65726" y="17305"/>
                </a:lnTo>
                <a:lnTo>
                  <a:pt x="57657" y="16637"/>
                </a:lnTo>
                <a:close/>
              </a:path>
              <a:path w="419100" h="223520">
                <a:moveTo>
                  <a:pt x="98635" y="37719"/>
                </a:moveTo>
                <a:lnTo>
                  <a:pt x="57657" y="37719"/>
                </a:lnTo>
                <a:lnTo>
                  <a:pt x="64994" y="38816"/>
                </a:lnTo>
                <a:lnTo>
                  <a:pt x="71580" y="41735"/>
                </a:lnTo>
                <a:lnTo>
                  <a:pt x="91461" y="82089"/>
                </a:lnTo>
                <a:lnTo>
                  <a:pt x="92201" y="94615"/>
                </a:lnTo>
                <a:lnTo>
                  <a:pt x="91461" y="107307"/>
                </a:lnTo>
                <a:lnTo>
                  <a:pt x="77428" y="143123"/>
                </a:lnTo>
                <a:lnTo>
                  <a:pt x="57657" y="151892"/>
                </a:lnTo>
                <a:lnTo>
                  <a:pt x="98580" y="151892"/>
                </a:lnTo>
                <a:lnTo>
                  <a:pt x="114514" y="106285"/>
                </a:lnTo>
                <a:lnTo>
                  <a:pt x="115061" y="94615"/>
                </a:lnTo>
                <a:lnTo>
                  <a:pt x="114514" y="83091"/>
                </a:lnTo>
                <a:lnTo>
                  <a:pt x="113061" y="72342"/>
                </a:lnTo>
                <a:lnTo>
                  <a:pt x="110704" y="62378"/>
                </a:lnTo>
                <a:lnTo>
                  <a:pt x="107441" y="53213"/>
                </a:lnTo>
                <a:lnTo>
                  <a:pt x="103391" y="44969"/>
                </a:lnTo>
                <a:lnTo>
                  <a:pt x="98635" y="37719"/>
                </a:lnTo>
                <a:close/>
              </a:path>
              <a:path w="419100" h="223520">
                <a:moveTo>
                  <a:pt x="288543" y="11684"/>
                </a:moveTo>
                <a:lnTo>
                  <a:pt x="265175" y="11684"/>
                </a:lnTo>
                <a:lnTo>
                  <a:pt x="265053" y="35560"/>
                </a:lnTo>
                <a:lnTo>
                  <a:pt x="264677" y="41790"/>
                </a:lnTo>
                <a:lnTo>
                  <a:pt x="250523" y="79025"/>
                </a:lnTo>
                <a:lnTo>
                  <a:pt x="218360" y="105366"/>
                </a:lnTo>
                <a:lnTo>
                  <a:pt x="209930" y="108839"/>
                </a:lnTo>
                <a:lnTo>
                  <a:pt x="222630" y="127762"/>
                </a:lnTo>
                <a:lnTo>
                  <a:pt x="256031" y="106426"/>
                </a:lnTo>
                <a:lnTo>
                  <a:pt x="277367" y="73533"/>
                </a:lnTo>
                <a:lnTo>
                  <a:pt x="301053" y="73533"/>
                </a:lnTo>
                <a:lnTo>
                  <a:pt x="288543" y="35560"/>
                </a:lnTo>
                <a:lnTo>
                  <a:pt x="288543" y="11684"/>
                </a:lnTo>
                <a:close/>
              </a:path>
              <a:path w="419100" h="223520">
                <a:moveTo>
                  <a:pt x="301053" y="73533"/>
                </a:moveTo>
                <a:lnTo>
                  <a:pt x="277367" y="73533"/>
                </a:lnTo>
                <a:lnTo>
                  <a:pt x="281366" y="81577"/>
                </a:lnTo>
                <a:lnTo>
                  <a:pt x="312388" y="113506"/>
                </a:lnTo>
                <a:lnTo>
                  <a:pt x="329437" y="121539"/>
                </a:lnTo>
                <a:lnTo>
                  <a:pt x="342137" y="102870"/>
                </a:lnTo>
                <a:lnTo>
                  <a:pt x="334117" y="99802"/>
                </a:lnTo>
                <a:lnTo>
                  <a:pt x="326643" y="96139"/>
                </a:lnTo>
                <a:lnTo>
                  <a:pt x="319742" y="91904"/>
                </a:lnTo>
                <a:lnTo>
                  <a:pt x="313435" y="87122"/>
                </a:lnTo>
                <a:lnTo>
                  <a:pt x="307790" y="81789"/>
                </a:lnTo>
                <a:lnTo>
                  <a:pt x="302847" y="76088"/>
                </a:lnTo>
                <a:lnTo>
                  <a:pt x="301053" y="73533"/>
                </a:lnTo>
                <a:close/>
              </a:path>
              <a:path w="419100" h="223520">
                <a:moveTo>
                  <a:pt x="386714" y="0"/>
                </a:moveTo>
                <a:lnTo>
                  <a:pt x="363092" y="0"/>
                </a:lnTo>
                <a:lnTo>
                  <a:pt x="363092" y="134493"/>
                </a:lnTo>
                <a:lnTo>
                  <a:pt x="386714" y="134493"/>
                </a:lnTo>
                <a:lnTo>
                  <a:pt x="386714" y="75819"/>
                </a:lnTo>
                <a:lnTo>
                  <a:pt x="418973" y="75819"/>
                </a:lnTo>
                <a:lnTo>
                  <a:pt x="418973" y="55880"/>
                </a:lnTo>
                <a:lnTo>
                  <a:pt x="386714" y="55880"/>
                </a:lnTo>
                <a:lnTo>
                  <a:pt x="386714" y="0"/>
                </a:lnTo>
                <a:close/>
              </a:path>
              <a:path w="419100" h="223520">
                <a:moveTo>
                  <a:pt x="176656" y="0"/>
                </a:moveTo>
                <a:lnTo>
                  <a:pt x="153034" y="0"/>
                </a:lnTo>
                <a:lnTo>
                  <a:pt x="153034" y="223139"/>
                </a:lnTo>
                <a:lnTo>
                  <a:pt x="176656" y="223139"/>
                </a:lnTo>
                <a:lnTo>
                  <a:pt x="176656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46918" y="4212209"/>
            <a:ext cx="427990" cy="222885"/>
          </a:xfrm>
          <a:custGeom>
            <a:avLst/>
            <a:gdLst/>
            <a:ahLst/>
            <a:cxnLst/>
            <a:rect l="l" t="t" r="r" b="b"/>
            <a:pathLst>
              <a:path w="427990" h="222885">
                <a:moveTo>
                  <a:pt x="101346" y="141097"/>
                </a:moveTo>
                <a:lnTo>
                  <a:pt x="55822" y="147222"/>
                </a:lnTo>
                <a:lnTo>
                  <a:pt x="25487" y="172698"/>
                </a:lnTo>
                <a:lnTo>
                  <a:pt x="24129" y="181864"/>
                </a:lnTo>
                <a:lnTo>
                  <a:pt x="25487" y="191083"/>
                </a:lnTo>
                <a:lnTo>
                  <a:pt x="55822" y="216408"/>
                </a:lnTo>
                <a:lnTo>
                  <a:pt x="101346" y="222123"/>
                </a:lnTo>
                <a:lnTo>
                  <a:pt x="118514" y="221551"/>
                </a:lnTo>
                <a:lnTo>
                  <a:pt x="157733" y="211836"/>
                </a:lnTo>
                <a:lnTo>
                  <a:pt x="168833" y="203581"/>
                </a:lnTo>
                <a:lnTo>
                  <a:pt x="101346" y="203581"/>
                </a:lnTo>
                <a:lnTo>
                  <a:pt x="89245" y="203172"/>
                </a:lnTo>
                <a:lnTo>
                  <a:pt x="48005" y="188976"/>
                </a:lnTo>
                <a:lnTo>
                  <a:pt x="48005" y="174625"/>
                </a:lnTo>
                <a:lnTo>
                  <a:pt x="89245" y="159960"/>
                </a:lnTo>
                <a:lnTo>
                  <a:pt x="101346" y="159512"/>
                </a:lnTo>
                <a:lnTo>
                  <a:pt x="168227" y="159512"/>
                </a:lnTo>
                <a:lnTo>
                  <a:pt x="166572" y="157700"/>
                </a:lnTo>
                <a:lnTo>
                  <a:pt x="157733" y="151892"/>
                </a:lnTo>
                <a:lnTo>
                  <a:pt x="146708" y="147222"/>
                </a:lnTo>
                <a:lnTo>
                  <a:pt x="133635" y="143875"/>
                </a:lnTo>
                <a:lnTo>
                  <a:pt x="118514" y="141837"/>
                </a:lnTo>
                <a:lnTo>
                  <a:pt x="101346" y="141097"/>
                </a:lnTo>
                <a:close/>
              </a:path>
              <a:path w="427990" h="222885">
                <a:moveTo>
                  <a:pt x="168227" y="159512"/>
                </a:moveTo>
                <a:lnTo>
                  <a:pt x="101346" y="159512"/>
                </a:lnTo>
                <a:lnTo>
                  <a:pt x="113299" y="159960"/>
                </a:lnTo>
                <a:lnTo>
                  <a:pt x="123825" y="161099"/>
                </a:lnTo>
                <a:lnTo>
                  <a:pt x="132921" y="162905"/>
                </a:lnTo>
                <a:lnTo>
                  <a:pt x="140588" y="165354"/>
                </a:lnTo>
                <a:lnTo>
                  <a:pt x="149732" y="169164"/>
                </a:lnTo>
                <a:lnTo>
                  <a:pt x="154431" y="174625"/>
                </a:lnTo>
                <a:lnTo>
                  <a:pt x="154431" y="188976"/>
                </a:lnTo>
                <a:lnTo>
                  <a:pt x="113299" y="203172"/>
                </a:lnTo>
                <a:lnTo>
                  <a:pt x="101346" y="203581"/>
                </a:lnTo>
                <a:lnTo>
                  <a:pt x="168833" y="203581"/>
                </a:lnTo>
                <a:lnTo>
                  <a:pt x="172910" y="199136"/>
                </a:lnTo>
                <a:lnTo>
                  <a:pt x="176772" y="191083"/>
                </a:lnTo>
                <a:lnTo>
                  <a:pt x="178180" y="181864"/>
                </a:lnTo>
                <a:lnTo>
                  <a:pt x="176772" y="172698"/>
                </a:lnTo>
                <a:lnTo>
                  <a:pt x="172910" y="164639"/>
                </a:lnTo>
                <a:lnTo>
                  <a:pt x="168227" y="159512"/>
                </a:lnTo>
                <a:close/>
              </a:path>
              <a:path w="427990" h="222885">
                <a:moveTo>
                  <a:pt x="203073" y="104902"/>
                </a:moveTo>
                <a:lnTo>
                  <a:pt x="0" y="104902"/>
                </a:lnTo>
                <a:lnTo>
                  <a:pt x="0" y="123952"/>
                </a:lnTo>
                <a:lnTo>
                  <a:pt x="203073" y="123952"/>
                </a:lnTo>
                <a:lnTo>
                  <a:pt x="203073" y="104902"/>
                </a:lnTo>
                <a:close/>
              </a:path>
              <a:path w="427990" h="222885">
                <a:moveTo>
                  <a:pt x="334772" y="23368"/>
                </a:moveTo>
                <a:lnTo>
                  <a:pt x="230885" y="23368"/>
                </a:lnTo>
                <a:lnTo>
                  <a:pt x="230885" y="42926"/>
                </a:lnTo>
                <a:lnTo>
                  <a:pt x="310641" y="42926"/>
                </a:lnTo>
                <a:lnTo>
                  <a:pt x="307639" y="61882"/>
                </a:lnTo>
                <a:lnTo>
                  <a:pt x="284225" y="112014"/>
                </a:lnTo>
                <a:lnTo>
                  <a:pt x="256730" y="139827"/>
                </a:lnTo>
                <a:lnTo>
                  <a:pt x="219709" y="163068"/>
                </a:lnTo>
                <a:lnTo>
                  <a:pt x="232917" y="181356"/>
                </a:lnTo>
                <a:lnTo>
                  <a:pt x="265858" y="161575"/>
                </a:lnTo>
                <a:lnTo>
                  <a:pt x="302303" y="126055"/>
                </a:lnTo>
                <a:lnTo>
                  <a:pt x="324484" y="84836"/>
                </a:lnTo>
                <a:lnTo>
                  <a:pt x="334129" y="39294"/>
                </a:lnTo>
                <a:lnTo>
                  <a:pt x="334772" y="23368"/>
                </a:lnTo>
                <a:close/>
              </a:path>
              <a:path w="427990" h="222885">
                <a:moveTo>
                  <a:pt x="117348" y="30353"/>
                </a:moveTo>
                <a:lnTo>
                  <a:pt x="85725" y="30353"/>
                </a:lnTo>
                <a:lnTo>
                  <a:pt x="84708" y="37592"/>
                </a:lnTo>
                <a:lnTo>
                  <a:pt x="80772" y="44323"/>
                </a:lnTo>
                <a:lnTo>
                  <a:pt x="47498" y="66040"/>
                </a:lnTo>
                <a:lnTo>
                  <a:pt x="10667" y="74549"/>
                </a:lnTo>
                <a:lnTo>
                  <a:pt x="18923" y="93218"/>
                </a:lnTo>
                <a:lnTo>
                  <a:pt x="62664" y="81797"/>
                </a:lnTo>
                <a:lnTo>
                  <a:pt x="98097" y="54633"/>
                </a:lnTo>
                <a:lnTo>
                  <a:pt x="101600" y="48895"/>
                </a:lnTo>
                <a:lnTo>
                  <a:pt x="127126" y="48895"/>
                </a:lnTo>
                <a:lnTo>
                  <a:pt x="122174" y="44323"/>
                </a:lnTo>
                <a:lnTo>
                  <a:pt x="118236" y="37592"/>
                </a:lnTo>
                <a:lnTo>
                  <a:pt x="117348" y="30353"/>
                </a:lnTo>
                <a:close/>
              </a:path>
              <a:path w="427990" h="222885">
                <a:moveTo>
                  <a:pt x="127126" y="48895"/>
                </a:moveTo>
                <a:lnTo>
                  <a:pt x="101600" y="48895"/>
                </a:lnTo>
                <a:lnTo>
                  <a:pt x="105080" y="54633"/>
                </a:lnTo>
                <a:lnTo>
                  <a:pt x="140352" y="81797"/>
                </a:lnTo>
                <a:lnTo>
                  <a:pt x="184150" y="93218"/>
                </a:lnTo>
                <a:lnTo>
                  <a:pt x="192658" y="74549"/>
                </a:lnTo>
                <a:lnTo>
                  <a:pt x="182538" y="73165"/>
                </a:lnTo>
                <a:lnTo>
                  <a:pt x="172942" y="71294"/>
                </a:lnTo>
                <a:lnTo>
                  <a:pt x="134229" y="54877"/>
                </a:lnTo>
                <a:lnTo>
                  <a:pt x="128777" y="50419"/>
                </a:lnTo>
                <a:lnTo>
                  <a:pt x="127126" y="48895"/>
                </a:lnTo>
                <a:close/>
              </a:path>
              <a:path w="427990" h="222885">
                <a:moveTo>
                  <a:pt x="184911" y="10922"/>
                </a:moveTo>
                <a:lnTo>
                  <a:pt x="18668" y="10922"/>
                </a:lnTo>
                <a:lnTo>
                  <a:pt x="18668" y="30353"/>
                </a:lnTo>
                <a:lnTo>
                  <a:pt x="184911" y="30353"/>
                </a:lnTo>
                <a:lnTo>
                  <a:pt x="184911" y="10922"/>
                </a:lnTo>
                <a:close/>
              </a:path>
              <a:path w="427990" h="222885">
                <a:moveTo>
                  <a:pt x="392937" y="0"/>
                </a:moveTo>
                <a:lnTo>
                  <a:pt x="369315" y="0"/>
                </a:lnTo>
                <a:lnTo>
                  <a:pt x="369315" y="222377"/>
                </a:lnTo>
                <a:lnTo>
                  <a:pt x="392937" y="222377"/>
                </a:lnTo>
                <a:lnTo>
                  <a:pt x="392937" y="108331"/>
                </a:lnTo>
                <a:lnTo>
                  <a:pt x="427481" y="108331"/>
                </a:lnTo>
                <a:lnTo>
                  <a:pt x="427481" y="88646"/>
                </a:lnTo>
                <a:lnTo>
                  <a:pt x="392937" y="88646"/>
                </a:lnTo>
                <a:lnTo>
                  <a:pt x="392937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729469" y="4667377"/>
            <a:ext cx="1110869" cy="156083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684276" y="4523232"/>
            <a:ext cx="708025" cy="577215"/>
            <a:chOff x="684276" y="4523232"/>
            <a:chExt cx="708025" cy="577215"/>
          </a:xfrm>
        </p:grpSpPr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9328" y="4558284"/>
              <a:ext cx="672846" cy="54178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0372" y="4529328"/>
              <a:ext cx="660400" cy="528955"/>
            </a:xfrm>
            <a:custGeom>
              <a:avLst/>
              <a:gdLst/>
              <a:ahLst/>
              <a:cxnLst/>
              <a:rect l="l" t="t" r="r" b="b"/>
              <a:pathLst>
                <a:path w="660400" h="528954">
                  <a:moveTo>
                    <a:pt x="597027" y="0"/>
                  </a:moveTo>
                  <a:lnTo>
                    <a:pt x="62877" y="0"/>
                  </a:lnTo>
                  <a:lnTo>
                    <a:pt x="38404" y="4947"/>
                  </a:lnTo>
                  <a:lnTo>
                    <a:pt x="18418" y="18430"/>
                  </a:lnTo>
                  <a:lnTo>
                    <a:pt x="4941" y="38415"/>
                  </a:lnTo>
                  <a:lnTo>
                    <a:pt x="0" y="62865"/>
                  </a:lnTo>
                  <a:lnTo>
                    <a:pt x="0" y="465963"/>
                  </a:lnTo>
                  <a:lnTo>
                    <a:pt x="4941" y="490412"/>
                  </a:lnTo>
                  <a:lnTo>
                    <a:pt x="18418" y="510397"/>
                  </a:lnTo>
                  <a:lnTo>
                    <a:pt x="38404" y="523880"/>
                  </a:lnTo>
                  <a:lnTo>
                    <a:pt x="62877" y="528828"/>
                  </a:lnTo>
                  <a:lnTo>
                    <a:pt x="597027" y="528828"/>
                  </a:lnTo>
                  <a:lnTo>
                    <a:pt x="621476" y="523880"/>
                  </a:lnTo>
                  <a:lnTo>
                    <a:pt x="641461" y="510397"/>
                  </a:lnTo>
                  <a:lnTo>
                    <a:pt x="654944" y="490412"/>
                  </a:lnTo>
                  <a:lnTo>
                    <a:pt x="659891" y="465963"/>
                  </a:lnTo>
                  <a:lnTo>
                    <a:pt x="659891" y="62865"/>
                  </a:lnTo>
                  <a:lnTo>
                    <a:pt x="654944" y="38415"/>
                  </a:lnTo>
                  <a:lnTo>
                    <a:pt x="641461" y="18430"/>
                  </a:lnTo>
                  <a:lnTo>
                    <a:pt x="621476" y="4947"/>
                  </a:lnTo>
                  <a:lnTo>
                    <a:pt x="597027" y="0"/>
                  </a:lnTo>
                  <a:close/>
                </a:path>
              </a:pathLst>
            </a:custGeom>
            <a:solidFill>
              <a:srgbClr val="209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0372" y="4529328"/>
              <a:ext cx="660400" cy="528955"/>
            </a:xfrm>
            <a:custGeom>
              <a:avLst/>
              <a:gdLst/>
              <a:ahLst/>
              <a:cxnLst/>
              <a:rect l="l" t="t" r="r" b="b"/>
              <a:pathLst>
                <a:path w="660400" h="528954">
                  <a:moveTo>
                    <a:pt x="0" y="62865"/>
                  </a:moveTo>
                  <a:lnTo>
                    <a:pt x="4941" y="38415"/>
                  </a:lnTo>
                  <a:lnTo>
                    <a:pt x="18418" y="18430"/>
                  </a:lnTo>
                  <a:lnTo>
                    <a:pt x="38404" y="4947"/>
                  </a:lnTo>
                  <a:lnTo>
                    <a:pt x="62877" y="0"/>
                  </a:lnTo>
                  <a:lnTo>
                    <a:pt x="597027" y="0"/>
                  </a:lnTo>
                  <a:lnTo>
                    <a:pt x="621476" y="4947"/>
                  </a:lnTo>
                  <a:lnTo>
                    <a:pt x="641461" y="18430"/>
                  </a:lnTo>
                  <a:lnTo>
                    <a:pt x="654944" y="38415"/>
                  </a:lnTo>
                  <a:lnTo>
                    <a:pt x="659891" y="62865"/>
                  </a:lnTo>
                  <a:lnTo>
                    <a:pt x="659891" y="465963"/>
                  </a:lnTo>
                  <a:lnTo>
                    <a:pt x="654944" y="490412"/>
                  </a:lnTo>
                  <a:lnTo>
                    <a:pt x="641461" y="510397"/>
                  </a:lnTo>
                  <a:lnTo>
                    <a:pt x="621476" y="523880"/>
                  </a:lnTo>
                  <a:lnTo>
                    <a:pt x="597027" y="528828"/>
                  </a:lnTo>
                  <a:lnTo>
                    <a:pt x="62877" y="528828"/>
                  </a:lnTo>
                  <a:lnTo>
                    <a:pt x="38404" y="523880"/>
                  </a:lnTo>
                  <a:lnTo>
                    <a:pt x="18418" y="510397"/>
                  </a:lnTo>
                  <a:lnTo>
                    <a:pt x="4941" y="490412"/>
                  </a:lnTo>
                  <a:lnTo>
                    <a:pt x="0" y="465963"/>
                  </a:lnTo>
                  <a:lnTo>
                    <a:pt x="0" y="6286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6307" y="4695444"/>
              <a:ext cx="362585" cy="200025"/>
            </a:xfrm>
            <a:custGeom>
              <a:avLst/>
              <a:gdLst/>
              <a:ahLst/>
              <a:cxnLst/>
              <a:rect l="l" t="t" r="r" b="b"/>
              <a:pathLst>
                <a:path w="362584" h="200025">
                  <a:moveTo>
                    <a:pt x="248754" y="132587"/>
                  </a:moveTo>
                  <a:lnTo>
                    <a:pt x="227330" y="132587"/>
                  </a:lnTo>
                  <a:lnTo>
                    <a:pt x="227330" y="195706"/>
                  </a:lnTo>
                  <a:lnTo>
                    <a:pt x="362394" y="195706"/>
                  </a:lnTo>
                  <a:lnTo>
                    <a:pt x="362394" y="178561"/>
                  </a:lnTo>
                  <a:lnTo>
                    <a:pt x="248754" y="178561"/>
                  </a:lnTo>
                  <a:lnTo>
                    <a:pt x="248754" y="132587"/>
                  </a:lnTo>
                  <a:close/>
                </a:path>
                <a:path w="362584" h="200025">
                  <a:moveTo>
                    <a:pt x="357924" y="253"/>
                  </a:moveTo>
                  <a:lnTo>
                    <a:pt x="336715" y="253"/>
                  </a:lnTo>
                  <a:lnTo>
                    <a:pt x="336715" y="45719"/>
                  </a:lnTo>
                  <a:lnTo>
                    <a:pt x="294525" y="45719"/>
                  </a:lnTo>
                  <a:lnTo>
                    <a:pt x="294525" y="63118"/>
                  </a:lnTo>
                  <a:lnTo>
                    <a:pt x="336715" y="63118"/>
                  </a:lnTo>
                  <a:lnTo>
                    <a:pt x="336715" y="149351"/>
                  </a:lnTo>
                  <a:lnTo>
                    <a:pt x="357924" y="149351"/>
                  </a:lnTo>
                  <a:lnTo>
                    <a:pt x="357924" y="253"/>
                  </a:lnTo>
                  <a:close/>
                </a:path>
                <a:path w="362584" h="200025">
                  <a:moveTo>
                    <a:pt x="261708" y="12191"/>
                  </a:moveTo>
                  <a:lnTo>
                    <a:pt x="240728" y="12191"/>
                  </a:lnTo>
                  <a:lnTo>
                    <a:pt x="240690" y="36575"/>
                  </a:lnTo>
                  <a:lnTo>
                    <a:pt x="240283" y="43445"/>
                  </a:lnTo>
                  <a:lnTo>
                    <a:pt x="222809" y="83343"/>
                  </a:lnTo>
                  <a:lnTo>
                    <a:pt x="190944" y="104901"/>
                  </a:lnTo>
                  <a:lnTo>
                    <a:pt x="202323" y="121665"/>
                  </a:lnTo>
                  <a:lnTo>
                    <a:pt x="238449" y="94964"/>
                  </a:lnTo>
                  <a:lnTo>
                    <a:pt x="251663" y="71246"/>
                  </a:lnTo>
                  <a:lnTo>
                    <a:pt x="272217" y="71246"/>
                  </a:lnTo>
                  <a:lnTo>
                    <a:pt x="261708" y="36575"/>
                  </a:lnTo>
                  <a:lnTo>
                    <a:pt x="261708" y="12191"/>
                  </a:lnTo>
                  <a:close/>
                </a:path>
                <a:path w="362584" h="200025">
                  <a:moveTo>
                    <a:pt x="272217" y="71246"/>
                  </a:moveTo>
                  <a:lnTo>
                    <a:pt x="251663" y="71246"/>
                  </a:lnTo>
                  <a:lnTo>
                    <a:pt x="255220" y="78839"/>
                  </a:lnTo>
                  <a:lnTo>
                    <a:pt x="282995" y="109219"/>
                  </a:lnTo>
                  <a:lnTo>
                    <a:pt x="298322" y="116966"/>
                  </a:lnTo>
                  <a:lnTo>
                    <a:pt x="309930" y="100456"/>
                  </a:lnTo>
                  <a:lnTo>
                    <a:pt x="302639" y="97504"/>
                  </a:lnTo>
                  <a:lnTo>
                    <a:pt x="295892" y="93979"/>
                  </a:lnTo>
                  <a:lnTo>
                    <a:pt x="289690" y="89884"/>
                  </a:lnTo>
                  <a:lnTo>
                    <a:pt x="284035" y="85216"/>
                  </a:lnTo>
                  <a:lnTo>
                    <a:pt x="278960" y="80117"/>
                  </a:lnTo>
                  <a:lnTo>
                    <a:pt x="274516" y="74707"/>
                  </a:lnTo>
                  <a:lnTo>
                    <a:pt x="272217" y="71246"/>
                  </a:lnTo>
                  <a:close/>
                </a:path>
                <a:path w="362584" h="200025">
                  <a:moveTo>
                    <a:pt x="87058" y="25399"/>
                  </a:moveTo>
                  <a:lnTo>
                    <a:pt x="8483" y="25399"/>
                  </a:lnTo>
                  <a:lnTo>
                    <a:pt x="8483" y="42798"/>
                  </a:lnTo>
                  <a:lnTo>
                    <a:pt x="66522" y="42798"/>
                  </a:lnTo>
                  <a:lnTo>
                    <a:pt x="65375" y="52919"/>
                  </a:lnTo>
                  <a:lnTo>
                    <a:pt x="53590" y="90162"/>
                  </a:lnTo>
                  <a:lnTo>
                    <a:pt x="28680" y="122354"/>
                  </a:lnTo>
                  <a:lnTo>
                    <a:pt x="0" y="142874"/>
                  </a:lnTo>
                  <a:lnTo>
                    <a:pt x="12268" y="157606"/>
                  </a:lnTo>
                  <a:lnTo>
                    <a:pt x="48076" y="130675"/>
                  </a:lnTo>
                  <a:lnTo>
                    <a:pt x="71015" y="99107"/>
                  </a:lnTo>
                  <a:lnTo>
                    <a:pt x="85410" y="51244"/>
                  </a:lnTo>
                  <a:lnTo>
                    <a:pt x="86670" y="38477"/>
                  </a:lnTo>
                  <a:lnTo>
                    <a:pt x="87058" y="25399"/>
                  </a:lnTo>
                  <a:close/>
                </a:path>
                <a:path w="362584" h="200025">
                  <a:moveTo>
                    <a:pt x="171894" y="96138"/>
                  </a:moveTo>
                  <a:lnTo>
                    <a:pt x="151574" y="96138"/>
                  </a:lnTo>
                  <a:lnTo>
                    <a:pt x="151574" y="200024"/>
                  </a:lnTo>
                  <a:lnTo>
                    <a:pt x="171894" y="200024"/>
                  </a:lnTo>
                  <a:lnTo>
                    <a:pt x="171894" y="96138"/>
                  </a:lnTo>
                  <a:close/>
                </a:path>
                <a:path w="362584" h="200025">
                  <a:moveTo>
                    <a:pt x="126796" y="5333"/>
                  </a:moveTo>
                  <a:lnTo>
                    <a:pt x="106934" y="5333"/>
                  </a:lnTo>
                  <a:lnTo>
                    <a:pt x="106934" y="190372"/>
                  </a:lnTo>
                  <a:lnTo>
                    <a:pt x="126796" y="190372"/>
                  </a:lnTo>
                  <a:lnTo>
                    <a:pt x="126796" y="96138"/>
                  </a:lnTo>
                  <a:lnTo>
                    <a:pt x="171894" y="96138"/>
                  </a:lnTo>
                  <a:lnTo>
                    <a:pt x="171894" y="78993"/>
                  </a:lnTo>
                  <a:lnTo>
                    <a:pt x="126796" y="78993"/>
                  </a:lnTo>
                  <a:lnTo>
                    <a:pt x="126796" y="5333"/>
                  </a:lnTo>
                  <a:close/>
                </a:path>
                <a:path w="362584" h="200025">
                  <a:moveTo>
                    <a:pt x="171894" y="0"/>
                  </a:moveTo>
                  <a:lnTo>
                    <a:pt x="151574" y="0"/>
                  </a:lnTo>
                  <a:lnTo>
                    <a:pt x="151574" y="78993"/>
                  </a:lnTo>
                  <a:lnTo>
                    <a:pt x="171894" y="78993"/>
                  </a:lnTo>
                  <a:lnTo>
                    <a:pt x="171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1324355" y="3832859"/>
            <a:ext cx="4258310" cy="76200"/>
          </a:xfrm>
          <a:custGeom>
            <a:avLst/>
            <a:gdLst/>
            <a:ahLst/>
            <a:cxnLst/>
            <a:rect l="l" t="t" r="r" b="b"/>
            <a:pathLst>
              <a:path w="4258310" h="76200">
                <a:moveTo>
                  <a:pt x="4182109" y="0"/>
                </a:moveTo>
                <a:lnTo>
                  <a:pt x="4182109" y="76200"/>
                </a:lnTo>
                <a:lnTo>
                  <a:pt x="4245609" y="44450"/>
                </a:lnTo>
                <a:lnTo>
                  <a:pt x="4194809" y="44450"/>
                </a:lnTo>
                <a:lnTo>
                  <a:pt x="4194809" y="31750"/>
                </a:lnTo>
                <a:lnTo>
                  <a:pt x="4245609" y="31750"/>
                </a:lnTo>
                <a:lnTo>
                  <a:pt x="4182109" y="0"/>
                </a:lnTo>
                <a:close/>
              </a:path>
              <a:path w="4258310" h="76200">
                <a:moveTo>
                  <a:pt x="418210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82109" y="44450"/>
                </a:lnTo>
                <a:lnTo>
                  <a:pt x="4182109" y="31750"/>
                </a:lnTo>
                <a:close/>
              </a:path>
              <a:path w="4258310" h="76200">
                <a:moveTo>
                  <a:pt x="4245609" y="31750"/>
                </a:moveTo>
                <a:lnTo>
                  <a:pt x="4194809" y="31750"/>
                </a:lnTo>
                <a:lnTo>
                  <a:pt x="4194809" y="44450"/>
                </a:lnTo>
                <a:lnTo>
                  <a:pt x="4245609" y="44450"/>
                </a:lnTo>
                <a:lnTo>
                  <a:pt x="4258309" y="38100"/>
                </a:lnTo>
                <a:lnTo>
                  <a:pt x="4245609" y="317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554480" y="4590288"/>
            <a:ext cx="3910965" cy="449580"/>
            <a:chOff x="1554480" y="4590288"/>
            <a:chExt cx="3910965" cy="449580"/>
          </a:xfrm>
        </p:grpSpPr>
        <p:sp>
          <p:nvSpPr>
            <p:cNvPr id="68" name="object 68"/>
            <p:cNvSpPr/>
            <p:nvPr/>
          </p:nvSpPr>
          <p:spPr>
            <a:xfrm>
              <a:off x="1564386" y="4600194"/>
              <a:ext cx="906780" cy="195580"/>
            </a:xfrm>
            <a:custGeom>
              <a:avLst/>
              <a:gdLst/>
              <a:ahLst/>
              <a:cxnLst/>
              <a:rect l="l" t="t" r="r" b="b"/>
              <a:pathLst>
                <a:path w="906780" h="195579">
                  <a:moveTo>
                    <a:pt x="0" y="195071"/>
                  </a:moveTo>
                  <a:lnTo>
                    <a:pt x="906780" y="195071"/>
                  </a:lnTo>
                  <a:lnTo>
                    <a:pt x="906780" y="0"/>
                  </a:lnTo>
                  <a:lnTo>
                    <a:pt x="0" y="0"/>
                  </a:lnTo>
                  <a:lnTo>
                    <a:pt x="0" y="195071"/>
                  </a:lnTo>
                  <a:close/>
                </a:path>
              </a:pathLst>
            </a:custGeom>
            <a:ln w="19812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9524" y="4631055"/>
              <a:ext cx="226949" cy="1333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41271" y="4630674"/>
              <a:ext cx="233045" cy="13385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471166" y="4836414"/>
              <a:ext cx="908685" cy="193675"/>
            </a:xfrm>
            <a:custGeom>
              <a:avLst/>
              <a:gdLst/>
              <a:ahLst/>
              <a:cxnLst/>
              <a:rect l="l" t="t" r="r" b="b"/>
              <a:pathLst>
                <a:path w="908685" h="193675">
                  <a:moveTo>
                    <a:pt x="0" y="193548"/>
                  </a:moveTo>
                  <a:lnTo>
                    <a:pt x="908304" y="193548"/>
                  </a:lnTo>
                  <a:lnTo>
                    <a:pt x="908304" y="0"/>
                  </a:lnTo>
                  <a:lnTo>
                    <a:pt x="0" y="0"/>
                  </a:lnTo>
                  <a:lnTo>
                    <a:pt x="0" y="193548"/>
                  </a:lnTo>
                  <a:close/>
                </a:path>
              </a:pathLst>
            </a:custGeom>
            <a:ln w="19812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86812" y="4866513"/>
              <a:ext cx="227075" cy="1333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48558" y="4866005"/>
              <a:ext cx="233045" cy="1339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537460" y="4599432"/>
              <a:ext cx="1868805" cy="195580"/>
            </a:xfrm>
            <a:custGeom>
              <a:avLst/>
              <a:gdLst/>
              <a:ahLst/>
              <a:cxnLst/>
              <a:rect l="l" t="t" r="r" b="b"/>
              <a:pathLst>
                <a:path w="1868804" h="195579">
                  <a:moveTo>
                    <a:pt x="1868424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1868424" y="195071"/>
                  </a:lnTo>
                  <a:lnTo>
                    <a:pt x="1868424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18866" y="4631055"/>
              <a:ext cx="401828" cy="1333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76447" y="4630928"/>
              <a:ext cx="253745" cy="13347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448812" y="4835652"/>
              <a:ext cx="2016760" cy="195580"/>
            </a:xfrm>
            <a:custGeom>
              <a:avLst/>
              <a:gdLst/>
              <a:ahLst/>
              <a:cxnLst/>
              <a:rect l="l" t="t" r="r" b="b"/>
              <a:pathLst>
                <a:path w="2016760" h="195579">
                  <a:moveTo>
                    <a:pt x="2016252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2016252" y="195072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02734" y="4867021"/>
              <a:ext cx="401700" cy="1333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60287" y="4866894"/>
              <a:ext cx="253647" cy="133476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545336" y="4059935"/>
            <a:ext cx="695325" cy="433070"/>
            <a:chOff x="1545336" y="4059935"/>
            <a:chExt cx="695325" cy="433070"/>
          </a:xfrm>
        </p:grpSpPr>
        <p:sp>
          <p:nvSpPr>
            <p:cNvPr id="81" name="object 81"/>
            <p:cNvSpPr/>
            <p:nvPr/>
          </p:nvSpPr>
          <p:spPr>
            <a:xfrm>
              <a:off x="1555242" y="4069841"/>
              <a:ext cx="675640" cy="413384"/>
            </a:xfrm>
            <a:custGeom>
              <a:avLst/>
              <a:gdLst/>
              <a:ahLst/>
              <a:cxnLst/>
              <a:rect l="l" t="t" r="r" b="b"/>
              <a:pathLst>
                <a:path w="675639" h="413385">
                  <a:moveTo>
                    <a:pt x="0" y="413004"/>
                  </a:moveTo>
                  <a:lnTo>
                    <a:pt x="675132" y="413004"/>
                  </a:lnTo>
                  <a:lnTo>
                    <a:pt x="675132" y="0"/>
                  </a:lnTo>
                  <a:lnTo>
                    <a:pt x="0" y="0"/>
                  </a:lnTo>
                  <a:lnTo>
                    <a:pt x="0" y="413004"/>
                  </a:lnTo>
                  <a:close/>
                </a:path>
              </a:pathLst>
            </a:custGeom>
            <a:ln w="19812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64665" y="4118355"/>
              <a:ext cx="246761" cy="1333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65808" y="4300727"/>
              <a:ext cx="252856" cy="133985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2307335" y="4070603"/>
            <a:ext cx="1064260" cy="425450"/>
            <a:chOff x="2307335" y="4070603"/>
            <a:chExt cx="1064260" cy="425450"/>
          </a:xfrm>
        </p:grpSpPr>
        <p:sp>
          <p:nvSpPr>
            <p:cNvPr id="85" name="object 85"/>
            <p:cNvSpPr/>
            <p:nvPr/>
          </p:nvSpPr>
          <p:spPr>
            <a:xfrm>
              <a:off x="2307335" y="4070603"/>
              <a:ext cx="1064260" cy="193675"/>
            </a:xfrm>
            <a:custGeom>
              <a:avLst/>
              <a:gdLst/>
              <a:ahLst/>
              <a:cxnLst/>
              <a:rect l="l" t="t" r="r" b="b"/>
              <a:pathLst>
                <a:path w="1064260" h="193675">
                  <a:moveTo>
                    <a:pt x="1063752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063752" y="193548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17836" y="4101464"/>
              <a:ext cx="337758" cy="1333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09823" y="4101337"/>
              <a:ext cx="253745" cy="13347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307335" y="4302251"/>
              <a:ext cx="1064260" cy="193675"/>
            </a:xfrm>
            <a:custGeom>
              <a:avLst/>
              <a:gdLst/>
              <a:ahLst/>
              <a:cxnLst/>
              <a:rect l="l" t="t" r="r" b="b"/>
              <a:pathLst>
                <a:path w="1064260" h="193675">
                  <a:moveTo>
                    <a:pt x="1063752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063752" y="193548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17836" y="4333493"/>
              <a:ext cx="337758" cy="1333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09823" y="4333366"/>
              <a:ext cx="253745" cy="133476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3445764" y="4293108"/>
            <a:ext cx="889000" cy="213360"/>
            <a:chOff x="3445764" y="4293108"/>
            <a:chExt cx="889000" cy="213360"/>
          </a:xfrm>
        </p:grpSpPr>
        <p:sp>
          <p:nvSpPr>
            <p:cNvPr id="92" name="object 92"/>
            <p:cNvSpPr/>
            <p:nvPr/>
          </p:nvSpPr>
          <p:spPr>
            <a:xfrm>
              <a:off x="3455670" y="4303014"/>
              <a:ext cx="868680" cy="193675"/>
            </a:xfrm>
            <a:custGeom>
              <a:avLst/>
              <a:gdLst/>
              <a:ahLst/>
              <a:cxnLst/>
              <a:rect l="l" t="t" r="r" b="b"/>
              <a:pathLst>
                <a:path w="868679" h="193675">
                  <a:moveTo>
                    <a:pt x="0" y="193548"/>
                  </a:moveTo>
                  <a:lnTo>
                    <a:pt x="868679" y="19354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193548"/>
                  </a:lnTo>
                  <a:close/>
                </a:path>
              </a:pathLst>
            </a:custGeom>
            <a:ln w="19812">
              <a:solidFill>
                <a:srgbClr val="D1D1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43249" y="4333494"/>
              <a:ext cx="234568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06520" y="4332986"/>
              <a:ext cx="240664" cy="133984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3448811" y="4069079"/>
            <a:ext cx="2021205" cy="426720"/>
            <a:chOff x="3448811" y="4069079"/>
            <a:chExt cx="2021205" cy="426720"/>
          </a:xfrm>
        </p:grpSpPr>
        <p:sp>
          <p:nvSpPr>
            <p:cNvPr id="96" name="object 96"/>
            <p:cNvSpPr/>
            <p:nvPr/>
          </p:nvSpPr>
          <p:spPr>
            <a:xfrm>
              <a:off x="4404359" y="4302251"/>
              <a:ext cx="1065530" cy="193675"/>
            </a:xfrm>
            <a:custGeom>
              <a:avLst/>
              <a:gdLst/>
              <a:ahLst/>
              <a:cxnLst/>
              <a:rect l="l" t="t" r="r" b="b"/>
              <a:pathLst>
                <a:path w="1065529" h="193675">
                  <a:moveTo>
                    <a:pt x="1065276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065276" y="193548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7084" y="4333493"/>
              <a:ext cx="337819" cy="1333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09185" y="4333366"/>
              <a:ext cx="253567" cy="13347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448811" y="4069079"/>
              <a:ext cx="2021205" cy="193675"/>
            </a:xfrm>
            <a:custGeom>
              <a:avLst/>
              <a:gdLst/>
              <a:ahLst/>
              <a:cxnLst/>
              <a:rect l="l" t="t" r="r" b="b"/>
              <a:pathLst>
                <a:path w="2021204" h="193675">
                  <a:moveTo>
                    <a:pt x="2020824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2020824" y="193548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B8D3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05782" y="4100067"/>
              <a:ext cx="401700" cy="1333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63363" y="4099940"/>
              <a:ext cx="253619" cy="133476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2270760" y="3733800"/>
            <a:ext cx="321945" cy="273050"/>
            <a:chOff x="2270760" y="3733800"/>
            <a:chExt cx="321945" cy="273050"/>
          </a:xfrm>
        </p:grpSpPr>
        <p:sp>
          <p:nvSpPr>
            <p:cNvPr id="103" name="object 103"/>
            <p:cNvSpPr/>
            <p:nvPr/>
          </p:nvSpPr>
          <p:spPr>
            <a:xfrm>
              <a:off x="2270760" y="3733800"/>
              <a:ext cx="321945" cy="273050"/>
            </a:xfrm>
            <a:custGeom>
              <a:avLst/>
              <a:gdLst/>
              <a:ahLst/>
              <a:cxnLst/>
              <a:rect l="l" t="t" r="r" b="b"/>
              <a:pathLst>
                <a:path w="321944" h="273050">
                  <a:moveTo>
                    <a:pt x="160781" y="0"/>
                  </a:moveTo>
                  <a:lnTo>
                    <a:pt x="109971" y="6955"/>
                  </a:lnTo>
                  <a:lnTo>
                    <a:pt x="65836" y="26322"/>
                  </a:lnTo>
                  <a:lnTo>
                    <a:pt x="31028" y="55851"/>
                  </a:lnTo>
                  <a:lnTo>
                    <a:pt x="8199" y="93293"/>
                  </a:lnTo>
                  <a:lnTo>
                    <a:pt x="0" y="136398"/>
                  </a:lnTo>
                  <a:lnTo>
                    <a:pt x="8199" y="179502"/>
                  </a:lnTo>
                  <a:lnTo>
                    <a:pt x="31028" y="216944"/>
                  </a:lnTo>
                  <a:lnTo>
                    <a:pt x="65836" y="246473"/>
                  </a:lnTo>
                  <a:lnTo>
                    <a:pt x="109971" y="265840"/>
                  </a:lnTo>
                  <a:lnTo>
                    <a:pt x="160781" y="272795"/>
                  </a:lnTo>
                  <a:lnTo>
                    <a:pt x="211592" y="265840"/>
                  </a:lnTo>
                  <a:lnTo>
                    <a:pt x="255727" y="246473"/>
                  </a:lnTo>
                  <a:lnTo>
                    <a:pt x="290535" y="216944"/>
                  </a:lnTo>
                  <a:lnTo>
                    <a:pt x="313364" y="179502"/>
                  </a:lnTo>
                  <a:lnTo>
                    <a:pt x="321563" y="136398"/>
                  </a:lnTo>
                  <a:lnTo>
                    <a:pt x="313364" y="93293"/>
                  </a:lnTo>
                  <a:lnTo>
                    <a:pt x="290535" y="55851"/>
                  </a:lnTo>
                  <a:lnTo>
                    <a:pt x="255727" y="26322"/>
                  </a:lnTo>
                  <a:lnTo>
                    <a:pt x="211592" y="6955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40991" y="3809618"/>
              <a:ext cx="182117" cy="121285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3451859" y="3733800"/>
            <a:ext cx="321945" cy="273050"/>
            <a:chOff x="3451859" y="3733800"/>
            <a:chExt cx="321945" cy="273050"/>
          </a:xfrm>
        </p:grpSpPr>
        <p:sp>
          <p:nvSpPr>
            <p:cNvPr id="106" name="object 106"/>
            <p:cNvSpPr/>
            <p:nvPr/>
          </p:nvSpPr>
          <p:spPr>
            <a:xfrm>
              <a:off x="3451859" y="3733800"/>
              <a:ext cx="321945" cy="273050"/>
            </a:xfrm>
            <a:custGeom>
              <a:avLst/>
              <a:gdLst/>
              <a:ahLst/>
              <a:cxnLst/>
              <a:rect l="l" t="t" r="r" b="b"/>
              <a:pathLst>
                <a:path w="321945" h="273050">
                  <a:moveTo>
                    <a:pt x="160781" y="0"/>
                  </a:moveTo>
                  <a:lnTo>
                    <a:pt x="109971" y="6955"/>
                  </a:lnTo>
                  <a:lnTo>
                    <a:pt x="65836" y="26322"/>
                  </a:lnTo>
                  <a:lnTo>
                    <a:pt x="31028" y="55851"/>
                  </a:lnTo>
                  <a:lnTo>
                    <a:pt x="8199" y="93293"/>
                  </a:lnTo>
                  <a:lnTo>
                    <a:pt x="0" y="136398"/>
                  </a:lnTo>
                  <a:lnTo>
                    <a:pt x="8199" y="179502"/>
                  </a:lnTo>
                  <a:lnTo>
                    <a:pt x="31028" y="216944"/>
                  </a:lnTo>
                  <a:lnTo>
                    <a:pt x="65836" y="246473"/>
                  </a:lnTo>
                  <a:lnTo>
                    <a:pt x="109971" y="265840"/>
                  </a:lnTo>
                  <a:lnTo>
                    <a:pt x="160781" y="272795"/>
                  </a:lnTo>
                  <a:lnTo>
                    <a:pt x="211592" y="265840"/>
                  </a:lnTo>
                  <a:lnTo>
                    <a:pt x="255727" y="246473"/>
                  </a:lnTo>
                  <a:lnTo>
                    <a:pt x="290535" y="216944"/>
                  </a:lnTo>
                  <a:lnTo>
                    <a:pt x="313364" y="179502"/>
                  </a:lnTo>
                  <a:lnTo>
                    <a:pt x="321563" y="136398"/>
                  </a:lnTo>
                  <a:lnTo>
                    <a:pt x="313364" y="93293"/>
                  </a:lnTo>
                  <a:lnTo>
                    <a:pt x="290535" y="55851"/>
                  </a:lnTo>
                  <a:lnTo>
                    <a:pt x="255727" y="26322"/>
                  </a:lnTo>
                  <a:lnTo>
                    <a:pt x="211592" y="6955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32377" y="3809618"/>
              <a:ext cx="161162" cy="121285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684276" y="3869435"/>
            <a:ext cx="708025" cy="654685"/>
            <a:chOff x="684276" y="3869435"/>
            <a:chExt cx="708025" cy="654685"/>
          </a:xfrm>
        </p:grpSpPr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9328" y="3904487"/>
              <a:ext cx="672846" cy="61950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90372" y="3875531"/>
              <a:ext cx="660400" cy="607060"/>
            </a:xfrm>
            <a:custGeom>
              <a:avLst/>
              <a:gdLst/>
              <a:ahLst/>
              <a:cxnLst/>
              <a:rect l="l" t="t" r="r" b="b"/>
              <a:pathLst>
                <a:path w="660400" h="607060">
                  <a:moveTo>
                    <a:pt x="571982" y="0"/>
                  </a:moveTo>
                  <a:lnTo>
                    <a:pt x="87909" y="0"/>
                  </a:lnTo>
                  <a:lnTo>
                    <a:pt x="53690" y="6909"/>
                  </a:lnTo>
                  <a:lnTo>
                    <a:pt x="25747" y="25749"/>
                  </a:lnTo>
                  <a:lnTo>
                    <a:pt x="6908" y="53685"/>
                  </a:lnTo>
                  <a:lnTo>
                    <a:pt x="0" y="87884"/>
                  </a:lnTo>
                  <a:lnTo>
                    <a:pt x="0" y="518668"/>
                  </a:lnTo>
                  <a:lnTo>
                    <a:pt x="6908" y="552866"/>
                  </a:lnTo>
                  <a:lnTo>
                    <a:pt x="25747" y="580802"/>
                  </a:lnTo>
                  <a:lnTo>
                    <a:pt x="53690" y="599642"/>
                  </a:lnTo>
                  <a:lnTo>
                    <a:pt x="87909" y="606552"/>
                  </a:lnTo>
                  <a:lnTo>
                    <a:pt x="571982" y="606552"/>
                  </a:lnTo>
                  <a:lnTo>
                    <a:pt x="606196" y="599642"/>
                  </a:lnTo>
                  <a:lnTo>
                    <a:pt x="634139" y="580802"/>
                  </a:lnTo>
                  <a:lnTo>
                    <a:pt x="652982" y="552866"/>
                  </a:lnTo>
                  <a:lnTo>
                    <a:pt x="659891" y="518668"/>
                  </a:lnTo>
                  <a:lnTo>
                    <a:pt x="659891" y="87884"/>
                  </a:lnTo>
                  <a:lnTo>
                    <a:pt x="652982" y="53685"/>
                  </a:lnTo>
                  <a:lnTo>
                    <a:pt x="634139" y="25749"/>
                  </a:lnTo>
                  <a:lnTo>
                    <a:pt x="606196" y="6909"/>
                  </a:lnTo>
                  <a:lnTo>
                    <a:pt x="57198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0372" y="3875531"/>
              <a:ext cx="660400" cy="607060"/>
            </a:xfrm>
            <a:custGeom>
              <a:avLst/>
              <a:gdLst/>
              <a:ahLst/>
              <a:cxnLst/>
              <a:rect l="l" t="t" r="r" b="b"/>
              <a:pathLst>
                <a:path w="660400" h="607060">
                  <a:moveTo>
                    <a:pt x="0" y="87884"/>
                  </a:moveTo>
                  <a:lnTo>
                    <a:pt x="6908" y="53685"/>
                  </a:lnTo>
                  <a:lnTo>
                    <a:pt x="25747" y="25749"/>
                  </a:lnTo>
                  <a:lnTo>
                    <a:pt x="53690" y="6909"/>
                  </a:lnTo>
                  <a:lnTo>
                    <a:pt x="87909" y="0"/>
                  </a:lnTo>
                  <a:lnTo>
                    <a:pt x="571982" y="0"/>
                  </a:lnTo>
                  <a:lnTo>
                    <a:pt x="606196" y="6909"/>
                  </a:lnTo>
                  <a:lnTo>
                    <a:pt x="634139" y="25749"/>
                  </a:lnTo>
                  <a:lnTo>
                    <a:pt x="652982" y="53685"/>
                  </a:lnTo>
                  <a:lnTo>
                    <a:pt x="659891" y="87884"/>
                  </a:lnTo>
                  <a:lnTo>
                    <a:pt x="659891" y="518668"/>
                  </a:lnTo>
                  <a:lnTo>
                    <a:pt x="652982" y="552866"/>
                  </a:lnTo>
                  <a:lnTo>
                    <a:pt x="634139" y="580802"/>
                  </a:lnTo>
                  <a:lnTo>
                    <a:pt x="606196" y="599642"/>
                  </a:lnTo>
                  <a:lnTo>
                    <a:pt x="571982" y="606552"/>
                  </a:lnTo>
                  <a:lnTo>
                    <a:pt x="87909" y="606552"/>
                  </a:lnTo>
                  <a:lnTo>
                    <a:pt x="53690" y="599642"/>
                  </a:lnTo>
                  <a:lnTo>
                    <a:pt x="25747" y="580802"/>
                  </a:lnTo>
                  <a:lnTo>
                    <a:pt x="6908" y="552866"/>
                  </a:lnTo>
                  <a:lnTo>
                    <a:pt x="0" y="518668"/>
                  </a:lnTo>
                  <a:lnTo>
                    <a:pt x="0" y="8788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39304" y="4080128"/>
              <a:ext cx="371475" cy="200025"/>
            </a:xfrm>
            <a:custGeom>
              <a:avLst/>
              <a:gdLst/>
              <a:ahLst/>
              <a:cxnLst/>
              <a:rect l="l" t="t" r="r" b="b"/>
              <a:pathLst>
                <a:path w="371475" h="200025">
                  <a:moveTo>
                    <a:pt x="232905" y="138811"/>
                  </a:moveTo>
                  <a:lnTo>
                    <a:pt x="211480" y="138811"/>
                  </a:lnTo>
                  <a:lnTo>
                    <a:pt x="211480" y="195707"/>
                  </a:lnTo>
                  <a:lnTo>
                    <a:pt x="350329" y="195707"/>
                  </a:lnTo>
                  <a:lnTo>
                    <a:pt x="350329" y="178562"/>
                  </a:lnTo>
                  <a:lnTo>
                    <a:pt x="232905" y="178562"/>
                  </a:lnTo>
                  <a:lnTo>
                    <a:pt x="232905" y="138811"/>
                  </a:lnTo>
                  <a:close/>
                </a:path>
                <a:path w="371475" h="200025">
                  <a:moveTo>
                    <a:pt x="371322" y="106680"/>
                  </a:moveTo>
                  <a:lnTo>
                    <a:pt x="188480" y="106680"/>
                  </a:lnTo>
                  <a:lnTo>
                    <a:pt x="188480" y="123825"/>
                  </a:lnTo>
                  <a:lnTo>
                    <a:pt x="371322" y="123825"/>
                  </a:lnTo>
                  <a:lnTo>
                    <a:pt x="371322" y="106680"/>
                  </a:lnTo>
                  <a:close/>
                </a:path>
                <a:path w="371475" h="200025">
                  <a:moveTo>
                    <a:pt x="290055" y="74930"/>
                  </a:moveTo>
                  <a:lnTo>
                    <a:pt x="269074" y="74930"/>
                  </a:lnTo>
                  <a:lnTo>
                    <a:pt x="269074" y="106680"/>
                  </a:lnTo>
                  <a:lnTo>
                    <a:pt x="290055" y="106680"/>
                  </a:lnTo>
                  <a:lnTo>
                    <a:pt x="290055" y="74930"/>
                  </a:lnTo>
                  <a:close/>
                </a:path>
                <a:path w="371475" h="200025">
                  <a:moveTo>
                    <a:pt x="293636" y="26543"/>
                  </a:moveTo>
                  <a:lnTo>
                    <a:pt x="265506" y="26543"/>
                  </a:lnTo>
                  <a:lnTo>
                    <a:pt x="265023" y="33909"/>
                  </a:lnTo>
                  <a:lnTo>
                    <a:pt x="261835" y="40767"/>
                  </a:lnTo>
                  <a:lnTo>
                    <a:pt x="224583" y="66422"/>
                  </a:lnTo>
                  <a:lnTo>
                    <a:pt x="198526" y="72263"/>
                  </a:lnTo>
                  <a:lnTo>
                    <a:pt x="206565" y="89408"/>
                  </a:lnTo>
                  <a:lnTo>
                    <a:pt x="245281" y="77882"/>
                  </a:lnTo>
                  <a:lnTo>
                    <a:pt x="276491" y="51468"/>
                  </a:lnTo>
                  <a:lnTo>
                    <a:pt x="279565" y="45974"/>
                  </a:lnTo>
                  <a:lnTo>
                    <a:pt x="302123" y="45974"/>
                  </a:lnTo>
                  <a:lnTo>
                    <a:pt x="297345" y="40767"/>
                  </a:lnTo>
                  <a:lnTo>
                    <a:pt x="294119" y="33909"/>
                  </a:lnTo>
                  <a:lnTo>
                    <a:pt x="293636" y="26543"/>
                  </a:lnTo>
                  <a:close/>
                </a:path>
                <a:path w="371475" h="200025">
                  <a:moveTo>
                    <a:pt x="302123" y="45974"/>
                  </a:moveTo>
                  <a:lnTo>
                    <a:pt x="279565" y="45974"/>
                  </a:lnTo>
                  <a:lnTo>
                    <a:pt x="282646" y="51468"/>
                  </a:lnTo>
                  <a:lnTo>
                    <a:pt x="313938" y="77882"/>
                  </a:lnTo>
                  <a:lnTo>
                    <a:pt x="352793" y="89408"/>
                  </a:lnTo>
                  <a:lnTo>
                    <a:pt x="360832" y="72263"/>
                  </a:lnTo>
                  <a:lnTo>
                    <a:pt x="351688" y="70856"/>
                  </a:lnTo>
                  <a:lnTo>
                    <a:pt x="343023" y="68913"/>
                  </a:lnTo>
                  <a:lnTo>
                    <a:pt x="308122" y="51817"/>
                  </a:lnTo>
                  <a:lnTo>
                    <a:pt x="303288" y="47244"/>
                  </a:lnTo>
                  <a:lnTo>
                    <a:pt x="302123" y="45974"/>
                  </a:lnTo>
                  <a:close/>
                </a:path>
                <a:path w="371475" h="200025">
                  <a:moveTo>
                    <a:pt x="354571" y="9271"/>
                  </a:moveTo>
                  <a:lnTo>
                    <a:pt x="205231" y="9271"/>
                  </a:lnTo>
                  <a:lnTo>
                    <a:pt x="205231" y="26543"/>
                  </a:lnTo>
                  <a:lnTo>
                    <a:pt x="354571" y="26543"/>
                  </a:lnTo>
                  <a:lnTo>
                    <a:pt x="354571" y="9271"/>
                  </a:lnTo>
                  <a:close/>
                </a:path>
                <a:path w="371475" h="200025">
                  <a:moveTo>
                    <a:pt x="104698" y="21336"/>
                  </a:moveTo>
                  <a:lnTo>
                    <a:pt x="9588" y="21336"/>
                  </a:lnTo>
                  <a:lnTo>
                    <a:pt x="9588" y="38354"/>
                  </a:lnTo>
                  <a:lnTo>
                    <a:pt x="83261" y="38354"/>
                  </a:lnTo>
                  <a:lnTo>
                    <a:pt x="80716" y="55360"/>
                  </a:lnTo>
                  <a:lnTo>
                    <a:pt x="60045" y="100330"/>
                  </a:lnTo>
                  <a:lnTo>
                    <a:pt x="18661" y="136405"/>
                  </a:lnTo>
                  <a:lnTo>
                    <a:pt x="0" y="146431"/>
                  </a:lnTo>
                  <a:lnTo>
                    <a:pt x="11150" y="163576"/>
                  </a:lnTo>
                  <a:lnTo>
                    <a:pt x="54713" y="135768"/>
                  </a:lnTo>
                  <a:lnTo>
                    <a:pt x="83623" y="102123"/>
                  </a:lnTo>
                  <a:lnTo>
                    <a:pt x="99683" y="63627"/>
                  </a:lnTo>
                  <a:lnTo>
                    <a:pt x="104198" y="35814"/>
                  </a:lnTo>
                  <a:lnTo>
                    <a:pt x="104698" y="21336"/>
                  </a:lnTo>
                  <a:close/>
                </a:path>
                <a:path w="371475" h="200025">
                  <a:moveTo>
                    <a:pt x="164299" y="0"/>
                  </a:moveTo>
                  <a:lnTo>
                    <a:pt x="142875" y="0"/>
                  </a:lnTo>
                  <a:lnTo>
                    <a:pt x="142875" y="200025"/>
                  </a:lnTo>
                  <a:lnTo>
                    <a:pt x="164299" y="200025"/>
                  </a:lnTo>
                  <a:lnTo>
                    <a:pt x="1642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3" name="object 11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43127" y="5129784"/>
            <a:ext cx="4821936" cy="32308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93063" y="4459223"/>
            <a:ext cx="233172" cy="169163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3893565" y="2837307"/>
            <a:ext cx="335280" cy="173355"/>
          </a:xfrm>
          <a:custGeom>
            <a:avLst/>
            <a:gdLst/>
            <a:ahLst/>
            <a:cxnLst/>
            <a:rect l="l" t="t" r="r" b="b"/>
            <a:pathLst>
              <a:path w="335279" h="173355">
                <a:moveTo>
                  <a:pt x="48768" y="116966"/>
                </a:moveTo>
                <a:lnTo>
                  <a:pt x="29972" y="116966"/>
                </a:lnTo>
                <a:lnTo>
                  <a:pt x="29972" y="173354"/>
                </a:lnTo>
                <a:lnTo>
                  <a:pt x="149987" y="173354"/>
                </a:lnTo>
                <a:lnTo>
                  <a:pt x="149987" y="158114"/>
                </a:lnTo>
                <a:lnTo>
                  <a:pt x="48768" y="158114"/>
                </a:lnTo>
                <a:lnTo>
                  <a:pt x="48768" y="116966"/>
                </a:lnTo>
                <a:close/>
              </a:path>
              <a:path w="335279" h="173355">
                <a:moveTo>
                  <a:pt x="145161" y="84454"/>
                </a:moveTo>
                <a:lnTo>
                  <a:pt x="126364" y="84454"/>
                </a:lnTo>
                <a:lnTo>
                  <a:pt x="126364" y="130555"/>
                </a:lnTo>
                <a:lnTo>
                  <a:pt x="145161" y="130555"/>
                </a:lnTo>
                <a:lnTo>
                  <a:pt x="145161" y="84454"/>
                </a:lnTo>
                <a:close/>
              </a:path>
              <a:path w="335279" h="173355">
                <a:moveTo>
                  <a:pt x="53848" y="10667"/>
                </a:moveTo>
                <a:lnTo>
                  <a:pt x="46355" y="10667"/>
                </a:lnTo>
                <a:lnTo>
                  <a:pt x="37464" y="10794"/>
                </a:lnTo>
                <a:lnTo>
                  <a:pt x="29463" y="12700"/>
                </a:lnTo>
                <a:lnTo>
                  <a:pt x="22479" y="16637"/>
                </a:lnTo>
                <a:lnTo>
                  <a:pt x="15494" y="20446"/>
                </a:lnTo>
                <a:lnTo>
                  <a:pt x="10033" y="25653"/>
                </a:lnTo>
                <a:lnTo>
                  <a:pt x="5969" y="32384"/>
                </a:lnTo>
                <a:lnTo>
                  <a:pt x="2032" y="39115"/>
                </a:lnTo>
                <a:lnTo>
                  <a:pt x="0" y="46862"/>
                </a:lnTo>
                <a:lnTo>
                  <a:pt x="0" y="64515"/>
                </a:lnTo>
                <a:lnTo>
                  <a:pt x="29463" y="98551"/>
                </a:lnTo>
                <a:lnTo>
                  <a:pt x="37464" y="100456"/>
                </a:lnTo>
                <a:lnTo>
                  <a:pt x="53848" y="100456"/>
                </a:lnTo>
                <a:lnTo>
                  <a:pt x="60579" y="99059"/>
                </a:lnTo>
                <a:lnTo>
                  <a:pt x="73025" y="93471"/>
                </a:lnTo>
                <a:lnTo>
                  <a:pt x="78232" y="89534"/>
                </a:lnTo>
                <a:lnTo>
                  <a:pt x="82423" y="84454"/>
                </a:lnTo>
                <a:lnTo>
                  <a:pt x="145161" y="84454"/>
                </a:lnTo>
                <a:lnTo>
                  <a:pt x="145161" y="83819"/>
                </a:lnTo>
                <a:lnTo>
                  <a:pt x="46355" y="83819"/>
                </a:lnTo>
                <a:lnTo>
                  <a:pt x="37973" y="83692"/>
                </a:lnTo>
                <a:lnTo>
                  <a:pt x="31114" y="81152"/>
                </a:lnTo>
                <a:lnTo>
                  <a:pt x="25908" y="76072"/>
                </a:lnTo>
                <a:lnTo>
                  <a:pt x="20700" y="71119"/>
                </a:lnTo>
                <a:lnTo>
                  <a:pt x="18132" y="64515"/>
                </a:lnTo>
                <a:lnTo>
                  <a:pt x="18011" y="62737"/>
                </a:lnTo>
                <a:lnTo>
                  <a:pt x="18034" y="47243"/>
                </a:lnTo>
                <a:lnTo>
                  <a:pt x="20700" y="40385"/>
                </a:lnTo>
                <a:lnTo>
                  <a:pt x="31114" y="30225"/>
                </a:lnTo>
                <a:lnTo>
                  <a:pt x="37973" y="27558"/>
                </a:lnTo>
                <a:lnTo>
                  <a:pt x="46355" y="27431"/>
                </a:lnTo>
                <a:lnTo>
                  <a:pt x="145161" y="27431"/>
                </a:lnTo>
                <a:lnTo>
                  <a:pt x="145161" y="26669"/>
                </a:lnTo>
                <a:lnTo>
                  <a:pt x="82296" y="26669"/>
                </a:lnTo>
                <a:lnTo>
                  <a:pt x="77978" y="21716"/>
                </a:lnTo>
                <a:lnTo>
                  <a:pt x="72771" y="17779"/>
                </a:lnTo>
                <a:lnTo>
                  <a:pt x="60579" y="12191"/>
                </a:lnTo>
                <a:lnTo>
                  <a:pt x="53848" y="10667"/>
                </a:lnTo>
                <a:close/>
              </a:path>
              <a:path w="335279" h="173355">
                <a:moveTo>
                  <a:pt x="145161" y="27431"/>
                </a:moveTo>
                <a:lnTo>
                  <a:pt x="46355" y="27431"/>
                </a:lnTo>
                <a:lnTo>
                  <a:pt x="51816" y="27558"/>
                </a:lnTo>
                <a:lnTo>
                  <a:pt x="56642" y="28701"/>
                </a:lnTo>
                <a:lnTo>
                  <a:pt x="60833" y="31114"/>
                </a:lnTo>
                <a:lnTo>
                  <a:pt x="65024" y="33400"/>
                </a:lnTo>
                <a:lnTo>
                  <a:pt x="68325" y="36702"/>
                </a:lnTo>
                <a:lnTo>
                  <a:pt x="70738" y="40893"/>
                </a:lnTo>
                <a:lnTo>
                  <a:pt x="73279" y="45212"/>
                </a:lnTo>
                <a:lnTo>
                  <a:pt x="74422" y="50164"/>
                </a:lnTo>
                <a:lnTo>
                  <a:pt x="74422" y="61467"/>
                </a:lnTo>
                <a:lnTo>
                  <a:pt x="73279" y="66293"/>
                </a:lnTo>
                <a:lnTo>
                  <a:pt x="70738" y="70484"/>
                </a:lnTo>
                <a:lnTo>
                  <a:pt x="68325" y="74675"/>
                </a:lnTo>
                <a:lnTo>
                  <a:pt x="65024" y="77977"/>
                </a:lnTo>
                <a:lnTo>
                  <a:pt x="60833" y="80263"/>
                </a:lnTo>
                <a:lnTo>
                  <a:pt x="56642" y="82676"/>
                </a:lnTo>
                <a:lnTo>
                  <a:pt x="51816" y="83819"/>
                </a:lnTo>
                <a:lnTo>
                  <a:pt x="145161" y="83819"/>
                </a:lnTo>
                <a:lnTo>
                  <a:pt x="145161" y="69214"/>
                </a:lnTo>
                <a:lnTo>
                  <a:pt x="90550" y="69214"/>
                </a:lnTo>
                <a:lnTo>
                  <a:pt x="91186" y="67182"/>
                </a:lnTo>
                <a:lnTo>
                  <a:pt x="91694" y="65023"/>
                </a:lnTo>
                <a:lnTo>
                  <a:pt x="92075" y="62737"/>
                </a:lnTo>
                <a:lnTo>
                  <a:pt x="92583" y="58165"/>
                </a:lnTo>
                <a:lnTo>
                  <a:pt x="92583" y="53339"/>
                </a:lnTo>
                <a:lnTo>
                  <a:pt x="92329" y="50926"/>
                </a:lnTo>
                <a:lnTo>
                  <a:pt x="91948" y="48640"/>
                </a:lnTo>
                <a:lnTo>
                  <a:pt x="91694" y="46227"/>
                </a:lnTo>
                <a:lnTo>
                  <a:pt x="91186" y="44068"/>
                </a:lnTo>
                <a:lnTo>
                  <a:pt x="90550" y="41909"/>
                </a:lnTo>
                <a:lnTo>
                  <a:pt x="145161" y="41909"/>
                </a:lnTo>
                <a:lnTo>
                  <a:pt x="145161" y="27431"/>
                </a:lnTo>
                <a:close/>
              </a:path>
              <a:path w="335279" h="173355">
                <a:moveTo>
                  <a:pt x="145161" y="41909"/>
                </a:moveTo>
                <a:lnTo>
                  <a:pt x="126364" y="41909"/>
                </a:lnTo>
                <a:lnTo>
                  <a:pt x="126364" y="69214"/>
                </a:lnTo>
                <a:lnTo>
                  <a:pt x="145161" y="69214"/>
                </a:lnTo>
                <a:lnTo>
                  <a:pt x="145161" y="41909"/>
                </a:lnTo>
                <a:close/>
              </a:path>
              <a:path w="335279" h="173355">
                <a:moveTo>
                  <a:pt x="145161" y="0"/>
                </a:moveTo>
                <a:lnTo>
                  <a:pt x="126364" y="0"/>
                </a:lnTo>
                <a:lnTo>
                  <a:pt x="126364" y="26669"/>
                </a:lnTo>
                <a:lnTo>
                  <a:pt x="145161" y="26669"/>
                </a:lnTo>
                <a:lnTo>
                  <a:pt x="145161" y="0"/>
                </a:lnTo>
                <a:close/>
              </a:path>
              <a:path w="335279" h="173355">
                <a:moveTo>
                  <a:pt x="334899" y="139953"/>
                </a:moveTo>
                <a:lnTo>
                  <a:pt x="172593" y="139953"/>
                </a:lnTo>
                <a:lnTo>
                  <a:pt x="172593" y="155320"/>
                </a:lnTo>
                <a:lnTo>
                  <a:pt x="334899" y="155320"/>
                </a:lnTo>
                <a:lnTo>
                  <a:pt x="334899" y="139953"/>
                </a:lnTo>
                <a:close/>
              </a:path>
              <a:path w="335279" h="173355">
                <a:moveTo>
                  <a:pt x="262889" y="101345"/>
                </a:moveTo>
                <a:lnTo>
                  <a:pt x="244221" y="101345"/>
                </a:lnTo>
                <a:lnTo>
                  <a:pt x="244221" y="139953"/>
                </a:lnTo>
                <a:lnTo>
                  <a:pt x="262889" y="139953"/>
                </a:lnTo>
                <a:lnTo>
                  <a:pt x="262889" y="101345"/>
                </a:lnTo>
                <a:close/>
              </a:path>
              <a:path w="335279" h="173355">
                <a:moveTo>
                  <a:pt x="263017" y="41909"/>
                </a:moveTo>
                <a:lnTo>
                  <a:pt x="244094" y="41909"/>
                </a:lnTo>
                <a:lnTo>
                  <a:pt x="243586" y="50291"/>
                </a:lnTo>
                <a:lnTo>
                  <a:pt x="240664" y="57912"/>
                </a:lnTo>
                <a:lnTo>
                  <a:pt x="205666" y="86032"/>
                </a:lnTo>
                <a:lnTo>
                  <a:pt x="180467" y="92837"/>
                </a:lnTo>
                <a:lnTo>
                  <a:pt x="187579" y="107441"/>
                </a:lnTo>
                <a:lnTo>
                  <a:pt x="227393" y="93694"/>
                </a:lnTo>
                <a:lnTo>
                  <a:pt x="253492" y="68071"/>
                </a:lnTo>
                <a:lnTo>
                  <a:pt x="274595" y="68071"/>
                </a:lnTo>
                <a:lnTo>
                  <a:pt x="271780" y="64896"/>
                </a:lnTo>
                <a:lnTo>
                  <a:pt x="266319" y="57912"/>
                </a:lnTo>
                <a:lnTo>
                  <a:pt x="263398" y="50291"/>
                </a:lnTo>
                <a:lnTo>
                  <a:pt x="263017" y="41909"/>
                </a:lnTo>
                <a:close/>
              </a:path>
              <a:path w="335279" h="173355">
                <a:moveTo>
                  <a:pt x="274595" y="68071"/>
                </a:moveTo>
                <a:lnTo>
                  <a:pt x="253492" y="68071"/>
                </a:lnTo>
                <a:lnTo>
                  <a:pt x="257429" y="74929"/>
                </a:lnTo>
                <a:lnTo>
                  <a:pt x="291846" y="99694"/>
                </a:lnTo>
                <a:lnTo>
                  <a:pt x="319405" y="107441"/>
                </a:lnTo>
                <a:lnTo>
                  <a:pt x="326517" y="92837"/>
                </a:lnTo>
                <a:lnTo>
                  <a:pt x="317634" y="91124"/>
                </a:lnTo>
                <a:lnTo>
                  <a:pt x="309276" y="88852"/>
                </a:lnTo>
                <a:lnTo>
                  <a:pt x="276254" y="69943"/>
                </a:lnTo>
                <a:lnTo>
                  <a:pt x="274595" y="68071"/>
                </a:lnTo>
                <a:close/>
              </a:path>
              <a:path w="335279" h="173355">
                <a:moveTo>
                  <a:pt x="319913" y="26669"/>
                </a:moveTo>
                <a:lnTo>
                  <a:pt x="187198" y="26669"/>
                </a:lnTo>
                <a:lnTo>
                  <a:pt x="187198" y="41909"/>
                </a:lnTo>
                <a:lnTo>
                  <a:pt x="319913" y="41909"/>
                </a:lnTo>
                <a:lnTo>
                  <a:pt x="319913" y="26669"/>
                </a:lnTo>
                <a:close/>
              </a:path>
              <a:path w="335279" h="173355">
                <a:moveTo>
                  <a:pt x="262889" y="2920"/>
                </a:moveTo>
                <a:lnTo>
                  <a:pt x="244221" y="2920"/>
                </a:lnTo>
                <a:lnTo>
                  <a:pt x="244221" y="26669"/>
                </a:lnTo>
                <a:lnTo>
                  <a:pt x="262889" y="26669"/>
                </a:lnTo>
                <a:lnTo>
                  <a:pt x="262889" y="292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85360" y="2837052"/>
            <a:ext cx="329565" cy="177800"/>
          </a:xfrm>
          <a:custGeom>
            <a:avLst/>
            <a:gdLst/>
            <a:ahLst/>
            <a:cxnLst/>
            <a:rect l="l" t="t" r="r" b="b"/>
            <a:pathLst>
              <a:path w="329564" h="177800">
                <a:moveTo>
                  <a:pt x="54990" y="69723"/>
                </a:moveTo>
                <a:lnTo>
                  <a:pt x="36449" y="69723"/>
                </a:lnTo>
                <a:lnTo>
                  <a:pt x="36449" y="123317"/>
                </a:lnTo>
                <a:lnTo>
                  <a:pt x="29972" y="123571"/>
                </a:lnTo>
                <a:lnTo>
                  <a:pt x="23622" y="123698"/>
                </a:lnTo>
                <a:lnTo>
                  <a:pt x="17525" y="123698"/>
                </a:lnTo>
                <a:lnTo>
                  <a:pt x="11429" y="123825"/>
                </a:lnTo>
                <a:lnTo>
                  <a:pt x="5587" y="123825"/>
                </a:lnTo>
                <a:lnTo>
                  <a:pt x="0" y="123951"/>
                </a:lnTo>
                <a:lnTo>
                  <a:pt x="2159" y="139192"/>
                </a:lnTo>
                <a:lnTo>
                  <a:pt x="45535" y="138551"/>
                </a:lnTo>
                <a:lnTo>
                  <a:pt x="93027" y="135191"/>
                </a:lnTo>
                <a:lnTo>
                  <a:pt x="111760" y="132587"/>
                </a:lnTo>
                <a:lnTo>
                  <a:pt x="111129" y="122682"/>
                </a:lnTo>
                <a:lnTo>
                  <a:pt x="54990" y="122682"/>
                </a:lnTo>
                <a:lnTo>
                  <a:pt x="54990" y="69723"/>
                </a:lnTo>
                <a:close/>
              </a:path>
              <a:path w="329564" h="177800">
                <a:moveTo>
                  <a:pt x="110871" y="118618"/>
                </a:moveTo>
                <a:lnTo>
                  <a:pt x="69199" y="122126"/>
                </a:lnTo>
                <a:lnTo>
                  <a:pt x="54990" y="122682"/>
                </a:lnTo>
                <a:lnTo>
                  <a:pt x="111129" y="122682"/>
                </a:lnTo>
                <a:lnTo>
                  <a:pt x="110871" y="118618"/>
                </a:lnTo>
                <a:close/>
              </a:path>
              <a:path w="329564" h="177800">
                <a:moveTo>
                  <a:pt x="100584" y="19050"/>
                </a:moveTo>
                <a:lnTo>
                  <a:pt x="9905" y="19050"/>
                </a:lnTo>
                <a:lnTo>
                  <a:pt x="9905" y="34289"/>
                </a:lnTo>
                <a:lnTo>
                  <a:pt x="81914" y="34289"/>
                </a:lnTo>
                <a:lnTo>
                  <a:pt x="81845" y="40102"/>
                </a:lnTo>
                <a:lnTo>
                  <a:pt x="79438" y="78136"/>
                </a:lnTo>
                <a:lnTo>
                  <a:pt x="76835" y="98044"/>
                </a:lnTo>
                <a:lnTo>
                  <a:pt x="95376" y="99313"/>
                </a:lnTo>
                <a:lnTo>
                  <a:pt x="99949" y="58293"/>
                </a:lnTo>
                <a:lnTo>
                  <a:pt x="100457" y="42545"/>
                </a:lnTo>
                <a:lnTo>
                  <a:pt x="100584" y="19050"/>
                </a:lnTo>
                <a:close/>
              </a:path>
              <a:path w="329564" h="177800">
                <a:moveTo>
                  <a:pt x="293242" y="3810"/>
                </a:moveTo>
                <a:lnTo>
                  <a:pt x="275463" y="3810"/>
                </a:lnTo>
                <a:lnTo>
                  <a:pt x="275463" y="62737"/>
                </a:lnTo>
                <a:lnTo>
                  <a:pt x="247903" y="62737"/>
                </a:lnTo>
                <a:lnTo>
                  <a:pt x="247903" y="78232"/>
                </a:lnTo>
                <a:lnTo>
                  <a:pt x="275463" y="78232"/>
                </a:lnTo>
                <a:lnTo>
                  <a:pt x="275463" y="168401"/>
                </a:lnTo>
                <a:lnTo>
                  <a:pt x="293242" y="168401"/>
                </a:lnTo>
                <a:lnTo>
                  <a:pt x="293242" y="3810"/>
                </a:lnTo>
                <a:close/>
              </a:path>
              <a:path w="329564" h="177800">
                <a:moveTo>
                  <a:pt x="230504" y="35179"/>
                </a:moveTo>
                <a:lnTo>
                  <a:pt x="212471" y="35179"/>
                </a:lnTo>
                <a:lnTo>
                  <a:pt x="212471" y="49530"/>
                </a:lnTo>
                <a:lnTo>
                  <a:pt x="212207" y="57407"/>
                </a:lnTo>
                <a:lnTo>
                  <a:pt x="202898" y="95075"/>
                </a:lnTo>
                <a:lnTo>
                  <a:pt x="174498" y="128524"/>
                </a:lnTo>
                <a:lnTo>
                  <a:pt x="185927" y="142494"/>
                </a:lnTo>
                <a:lnTo>
                  <a:pt x="212133" y="113153"/>
                </a:lnTo>
                <a:lnTo>
                  <a:pt x="221741" y="88900"/>
                </a:lnTo>
                <a:lnTo>
                  <a:pt x="238030" y="88900"/>
                </a:lnTo>
                <a:lnTo>
                  <a:pt x="230504" y="49530"/>
                </a:lnTo>
                <a:lnTo>
                  <a:pt x="230504" y="35179"/>
                </a:lnTo>
                <a:close/>
              </a:path>
              <a:path w="329564" h="177800">
                <a:moveTo>
                  <a:pt x="238030" y="88900"/>
                </a:moveTo>
                <a:lnTo>
                  <a:pt x="221741" y="88900"/>
                </a:lnTo>
                <a:lnTo>
                  <a:pt x="224287" y="96781"/>
                </a:lnTo>
                <a:lnTo>
                  <a:pt x="244681" y="129365"/>
                </a:lnTo>
                <a:lnTo>
                  <a:pt x="256412" y="138302"/>
                </a:lnTo>
                <a:lnTo>
                  <a:pt x="267715" y="124460"/>
                </a:lnTo>
                <a:lnTo>
                  <a:pt x="261713" y="120536"/>
                </a:lnTo>
                <a:lnTo>
                  <a:pt x="256270" y="116030"/>
                </a:lnTo>
                <a:lnTo>
                  <a:pt x="251374" y="110976"/>
                </a:lnTo>
                <a:lnTo>
                  <a:pt x="247014" y="105410"/>
                </a:lnTo>
                <a:lnTo>
                  <a:pt x="243105" y="99339"/>
                </a:lnTo>
                <a:lnTo>
                  <a:pt x="239744" y="92948"/>
                </a:lnTo>
                <a:lnTo>
                  <a:pt x="238030" y="88900"/>
                </a:lnTo>
                <a:close/>
              </a:path>
              <a:path w="329564" h="177800">
                <a:moveTo>
                  <a:pt x="260985" y="19938"/>
                </a:moveTo>
                <a:lnTo>
                  <a:pt x="179831" y="19938"/>
                </a:lnTo>
                <a:lnTo>
                  <a:pt x="179831" y="35179"/>
                </a:lnTo>
                <a:lnTo>
                  <a:pt x="260985" y="35179"/>
                </a:lnTo>
                <a:lnTo>
                  <a:pt x="260985" y="19938"/>
                </a:lnTo>
                <a:close/>
              </a:path>
              <a:path w="329564" h="177800">
                <a:moveTo>
                  <a:pt x="329184" y="0"/>
                </a:moveTo>
                <a:lnTo>
                  <a:pt x="311276" y="0"/>
                </a:lnTo>
                <a:lnTo>
                  <a:pt x="311276" y="177419"/>
                </a:lnTo>
                <a:lnTo>
                  <a:pt x="329184" y="177419"/>
                </a:lnTo>
                <a:lnTo>
                  <a:pt x="329184" y="0"/>
                </a:lnTo>
                <a:close/>
              </a:path>
              <a:path w="329564" h="177800">
                <a:moveTo>
                  <a:pt x="139953" y="0"/>
                </a:moveTo>
                <a:lnTo>
                  <a:pt x="120903" y="0"/>
                </a:lnTo>
                <a:lnTo>
                  <a:pt x="120903" y="177419"/>
                </a:lnTo>
                <a:lnTo>
                  <a:pt x="139953" y="177419"/>
                </a:lnTo>
                <a:lnTo>
                  <a:pt x="139953" y="89281"/>
                </a:lnTo>
                <a:lnTo>
                  <a:pt x="167004" y="89281"/>
                </a:lnTo>
                <a:lnTo>
                  <a:pt x="167004" y="73279"/>
                </a:lnTo>
                <a:lnTo>
                  <a:pt x="139953" y="73279"/>
                </a:lnTo>
                <a:lnTo>
                  <a:pt x="139953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83125" y="2837052"/>
            <a:ext cx="323850" cy="177800"/>
          </a:xfrm>
          <a:custGeom>
            <a:avLst/>
            <a:gdLst/>
            <a:ahLst/>
            <a:cxnLst/>
            <a:rect l="l" t="t" r="r" b="b"/>
            <a:pathLst>
              <a:path w="323850" h="177800">
                <a:moveTo>
                  <a:pt x="264033" y="110489"/>
                </a:moveTo>
                <a:lnTo>
                  <a:pt x="222885" y="117094"/>
                </a:lnTo>
                <a:lnTo>
                  <a:pt x="203962" y="136779"/>
                </a:lnTo>
                <a:lnTo>
                  <a:pt x="203962" y="151002"/>
                </a:lnTo>
                <a:lnTo>
                  <a:pt x="238904" y="175043"/>
                </a:lnTo>
                <a:lnTo>
                  <a:pt x="264033" y="177419"/>
                </a:lnTo>
                <a:lnTo>
                  <a:pt x="273034" y="177087"/>
                </a:lnTo>
                <a:lnTo>
                  <a:pt x="311912" y="166877"/>
                </a:lnTo>
                <a:lnTo>
                  <a:pt x="316119" y="162560"/>
                </a:lnTo>
                <a:lnTo>
                  <a:pt x="264033" y="162560"/>
                </a:lnTo>
                <a:lnTo>
                  <a:pt x="254769" y="162270"/>
                </a:lnTo>
                <a:lnTo>
                  <a:pt x="222630" y="143891"/>
                </a:lnTo>
                <a:lnTo>
                  <a:pt x="222758" y="137795"/>
                </a:lnTo>
                <a:lnTo>
                  <a:pt x="264033" y="125095"/>
                </a:lnTo>
                <a:lnTo>
                  <a:pt x="315995" y="125095"/>
                </a:lnTo>
                <a:lnTo>
                  <a:pt x="311912" y="120904"/>
                </a:lnTo>
                <a:lnTo>
                  <a:pt x="273034" y="110730"/>
                </a:lnTo>
                <a:lnTo>
                  <a:pt x="264033" y="110489"/>
                </a:lnTo>
                <a:close/>
              </a:path>
              <a:path w="323850" h="177800">
                <a:moveTo>
                  <a:pt x="315995" y="125095"/>
                </a:moveTo>
                <a:lnTo>
                  <a:pt x="264033" y="125095"/>
                </a:lnTo>
                <a:lnTo>
                  <a:pt x="273276" y="125402"/>
                </a:lnTo>
                <a:lnTo>
                  <a:pt x="281400" y="126317"/>
                </a:lnTo>
                <a:lnTo>
                  <a:pt x="288428" y="127827"/>
                </a:lnTo>
                <a:lnTo>
                  <a:pt x="294386" y="129921"/>
                </a:lnTo>
                <a:lnTo>
                  <a:pt x="301625" y="133223"/>
                </a:lnTo>
                <a:lnTo>
                  <a:pt x="305308" y="137795"/>
                </a:lnTo>
                <a:lnTo>
                  <a:pt x="305308" y="149860"/>
                </a:lnTo>
                <a:lnTo>
                  <a:pt x="264033" y="162560"/>
                </a:lnTo>
                <a:lnTo>
                  <a:pt x="316119" y="162560"/>
                </a:lnTo>
                <a:lnTo>
                  <a:pt x="321437" y="156972"/>
                </a:lnTo>
                <a:lnTo>
                  <a:pt x="323850" y="151002"/>
                </a:lnTo>
                <a:lnTo>
                  <a:pt x="323850" y="136779"/>
                </a:lnTo>
                <a:lnTo>
                  <a:pt x="321437" y="130810"/>
                </a:lnTo>
                <a:lnTo>
                  <a:pt x="315995" y="125095"/>
                </a:lnTo>
                <a:close/>
              </a:path>
              <a:path w="323850" h="177800">
                <a:moveTo>
                  <a:pt x="51308" y="117601"/>
                </a:moveTo>
                <a:lnTo>
                  <a:pt x="32258" y="117601"/>
                </a:lnTo>
                <a:lnTo>
                  <a:pt x="32258" y="173609"/>
                </a:lnTo>
                <a:lnTo>
                  <a:pt x="152019" y="173609"/>
                </a:lnTo>
                <a:lnTo>
                  <a:pt x="152019" y="158369"/>
                </a:lnTo>
                <a:lnTo>
                  <a:pt x="51308" y="158369"/>
                </a:lnTo>
                <a:lnTo>
                  <a:pt x="51308" y="117601"/>
                </a:lnTo>
                <a:close/>
              </a:path>
              <a:path w="323850" h="177800">
                <a:moveTo>
                  <a:pt x="148082" y="254"/>
                </a:moveTo>
                <a:lnTo>
                  <a:pt x="129286" y="254"/>
                </a:lnTo>
                <a:lnTo>
                  <a:pt x="129286" y="40639"/>
                </a:lnTo>
                <a:lnTo>
                  <a:pt x="91948" y="40639"/>
                </a:lnTo>
                <a:lnTo>
                  <a:pt x="91948" y="56007"/>
                </a:lnTo>
                <a:lnTo>
                  <a:pt x="129286" y="56007"/>
                </a:lnTo>
                <a:lnTo>
                  <a:pt x="129286" y="132461"/>
                </a:lnTo>
                <a:lnTo>
                  <a:pt x="148082" y="132461"/>
                </a:lnTo>
                <a:lnTo>
                  <a:pt x="148082" y="254"/>
                </a:lnTo>
                <a:close/>
              </a:path>
              <a:path w="323850" h="177800">
                <a:moveTo>
                  <a:pt x="62737" y="10922"/>
                </a:moveTo>
                <a:lnTo>
                  <a:pt x="44196" y="10922"/>
                </a:lnTo>
                <a:lnTo>
                  <a:pt x="44157" y="32512"/>
                </a:lnTo>
                <a:lnTo>
                  <a:pt x="43789" y="38544"/>
                </a:lnTo>
                <a:lnTo>
                  <a:pt x="28287" y="73906"/>
                </a:lnTo>
                <a:lnTo>
                  <a:pt x="0" y="93091"/>
                </a:lnTo>
                <a:lnTo>
                  <a:pt x="10160" y="107823"/>
                </a:lnTo>
                <a:lnTo>
                  <a:pt x="42167" y="84246"/>
                </a:lnTo>
                <a:lnTo>
                  <a:pt x="53848" y="63119"/>
                </a:lnTo>
                <a:lnTo>
                  <a:pt x="71374" y="63119"/>
                </a:lnTo>
                <a:lnTo>
                  <a:pt x="67945" y="55752"/>
                </a:lnTo>
                <a:lnTo>
                  <a:pt x="64515" y="48260"/>
                </a:lnTo>
                <a:lnTo>
                  <a:pt x="62892" y="40639"/>
                </a:lnTo>
                <a:lnTo>
                  <a:pt x="62833" y="38544"/>
                </a:lnTo>
                <a:lnTo>
                  <a:pt x="62737" y="10922"/>
                </a:lnTo>
                <a:close/>
              </a:path>
              <a:path w="323850" h="177800">
                <a:moveTo>
                  <a:pt x="71374" y="63119"/>
                </a:moveTo>
                <a:lnTo>
                  <a:pt x="53848" y="63119"/>
                </a:lnTo>
                <a:lnTo>
                  <a:pt x="57013" y="69931"/>
                </a:lnTo>
                <a:lnTo>
                  <a:pt x="88177" y="100613"/>
                </a:lnTo>
                <a:lnTo>
                  <a:pt x="95250" y="103759"/>
                </a:lnTo>
                <a:lnTo>
                  <a:pt x="105537" y="89026"/>
                </a:lnTo>
                <a:lnTo>
                  <a:pt x="99087" y="86405"/>
                </a:lnTo>
                <a:lnTo>
                  <a:pt x="93090" y="83296"/>
                </a:lnTo>
                <a:lnTo>
                  <a:pt x="87570" y="79686"/>
                </a:lnTo>
                <a:lnTo>
                  <a:pt x="82550" y="75564"/>
                </a:lnTo>
                <a:lnTo>
                  <a:pt x="76200" y="69723"/>
                </a:lnTo>
                <a:lnTo>
                  <a:pt x="71374" y="63119"/>
                </a:lnTo>
                <a:close/>
              </a:path>
              <a:path w="323850" h="177800">
                <a:moveTo>
                  <a:pt x="323341" y="0"/>
                </a:moveTo>
                <a:lnTo>
                  <a:pt x="304546" y="0"/>
                </a:lnTo>
                <a:lnTo>
                  <a:pt x="304546" y="45085"/>
                </a:lnTo>
                <a:lnTo>
                  <a:pt x="271525" y="45085"/>
                </a:lnTo>
                <a:lnTo>
                  <a:pt x="271525" y="60579"/>
                </a:lnTo>
                <a:lnTo>
                  <a:pt x="304546" y="60579"/>
                </a:lnTo>
                <a:lnTo>
                  <a:pt x="304546" y="105537"/>
                </a:lnTo>
                <a:lnTo>
                  <a:pt x="323341" y="105537"/>
                </a:lnTo>
                <a:lnTo>
                  <a:pt x="323341" y="0"/>
                </a:lnTo>
                <a:close/>
              </a:path>
              <a:path w="323850" h="177800">
                <a:moveTo>
                  <a:pt x="239013" y="27559"/>
                </a:moveTo>
                <a:lnTo>
                  <a:pt x="219837" y="27559"/>
                </a:lnTo>
                <a:lnTo>
                  <a:pt x="219837" y="39750"/>
                </a:lnTo>
                <a:lnTo>
                  <a:pt x="218059" y="47625"/>
                </a:lnTo>
                <a:lnTo>
                  <a:pt x="194052" y="79908"/>
                </a:lnTo>
                <a:lnTo>
                  <a:pt x="175513" y="89535"/>
                </a:lnTo>
                <a:lnTo>
                  <a:pt x="185420" y="104521"/>
                </a:lnTo>
                <a:lnTo>
                  <a:pt x="218013" y="81391"/>
                </a:lnTo>
                <a:lnTo>
                  <a:pt x="229997" y="60960"/>
                </a:lnTo>
                <a:lnTo>
                  <a:pt x="248339" y="60960"/>
                </a:lnTo>
                <a:lnTo>
                  <a:pt x="247650" y="60071"/>
                </a:lnTo>
                <a:lnTo>
                  <a:pt x="240791" y="46100"/>
                </a:lnTo>
                <a:lnTo>
                  <a:pt x="239013" y="38862"/>
                </a:lnTo>
                <a:lnTo>
                  <a:pt x="239013" y="27559"/>
                </a:lnTo>
                <a:close/>
              </a:path>
              <a:path w="323850" h="177800">
                <a:moveTo>
                  <a:pt x="248339" y="60960"/>
                </a:moveTo>
                <a:lnTo>
                  <a:pt x="229997" y="60960"/>
                </a:lnTo>
                <a:lnTo>
                  <a:pt x="233164" y="67413"/>
                </a:lnTo>
                <a:lnTo>
                  <a:pt x="264900" y="96613"/>
                </a:lnTo>
                <a:lnTo>
                  <a:pt x="272161" y="99568"/>
                </a:lnTo>
                <a:lnTo>
                  <a:pt x="281813" y="84709"/>
                </a:lnTo>
                <a:lnTo>
                  <a:pt x="275310" y="82186"/>
                </a:lnTo>
                <a:lnTo>
                  <a:pt x="269319" y="79200"/>
                </a:lnTo>
                <a:lnTo>
                  <a:pt x="263739" y="75692"/>
                </a:lnTo>
                <a:lnTo>
                  <a:pt x="258825" y="71882"/>
                </a:lnTo>
                <a:lnTo>
                  <a:pt x="252475" y="66294"/>
                </a:lnTo>
                <a:lnTo>
                  <a:pt x="248339" y="60960"/>
                </a:lnTo>
                <a:close/>
              </a:path>
              <a:path w="323850" h="177800">
                <a:moveTo>
                  <a:pt x="276987" y="12319"/>
                </a:moveTo>
                <a:lnTo>
                  <a:pt x="181483" y="12319"/>
                </a:lnTo>
                <a:lnTo>
                  <a:pt x="181483" y="27559"/>
                </a:lnTo>
                <a:lnTo>
                  <a:pt x="276987" y="27559"/>
                </a:lnTo>
                <a:lnTo>
                  <a:pt x="276987" y="12319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082921" y="2837052"/>
            <a:ext cx="501650" cy="177800"/>
          </a:xfrm>
          <a:custGeom>
            <a:avLst/>
            <a:gdLst/>
            <a:ahLst/>
            <a:cxnLst/>
            <a:rect l="l" t="t" r="r" b="b"/>
            <a:pathLst>
              <a:path w="501650" h="177800">
                <a:moveTo>
                  <a:pt x="47751" y="104267"/>
                </a:moveTo>
                <a:lnTo>
                  <a:pt x="29337" y="104267"/>
                </a:lnTo>
                <a:lnTo>
                  <a:pt x="29337" y="175133"/>
                </a:lnTo>
                <a:lnTo>
                  <a:pt x="145287" y="175133"/>
                </a:lnTo>
                <a:lnTo>
                  <a:pt x="145287" y="159893"/>
                </a:lnTo>
                <a:lnTo>
                  <a:pt x="47751" y="159893"/>
                </a:lnTo>
                <a:lnTo>
                  <a:pt x="47751" y="138937"/>
                </a:lnTo>
                <a:lnTo>
                  <a:pt x="145287" y="138937"/>
                </a:lnTo>
                <a:lnTo>
                  <a:pt x="145287" y="124079"/>
                </a:lnTo>
                <a:lnTo>
                  <a:pt x="47751" y="124079"/>
                </a:lnTo>
                <a:lnTo>
                  <a:pt x="47751" y="104267"/>
                </a:lnTo>
                <a:close/>
              </a:path>
              <a:path w="501650" h="177800">
                <a:moveTo>
                  <a:pt x="145287" y="138937"/>
                </a:moveTo>
                <a:lnTo>
                  <a:pt x="126618" y="138937"/>
                </a:lnTo>
                <a:lnTo>
                  <a:pt x="126618" y="159893"/>
                </a:lnTo>
                <a:lnTo>
                  <a:pt x="145287" y="159893"/>
                </a:lnTo>
                <a:lnTo>
                  <a:pt x="145287" y="138937"/>
                </a:lnTo>
                <a:close/>
              </a:path>
              <a:path w="501650" h="177800">
                <a:moveTo>
                  <a:pt x="145287" y="104267"/>
                </a:moveTo>
                <a:lnTo>
                  <a:pt x="126618" y="104267"/>
                </a:lnTo>
                <a:lnTo>
                  <a:pt x="126618" y="124079"/>
                </a:lnTo>
                <a:lnTo>
                  <a:pt x="145287" y="124079"/>
                </a:lnTo>
                <a:lnTo>
                  <a:pt x="145287" y="104267"/>
                </a:lnTo>
                <a:close/>
              </a:path>
              <a:path w="501650" h="177800">
                <a:moveTo>
                  <a:pt x="263525" y="97409"/>
                </a:moveTo>
                <a:lnTo>
                  <a:pt x="244982" y="97409"/>
                </a:lnTo>
                <a:lnTo>
                  <a:pt x="244982" y="114426"/>
                </a:lnTo>
                <a:lnTo>
                  <a:pt x="233219" y="115520"/>
                </a:lnTo>
                <a:lnTo>
                  <a:pt x="196199" y="133270"/>
                </a:lnTo>
                <a:lnTo>
                  <a:pt x="192658" y="145669"/>
                </a:lnTo>
                <a:lnTo>
                  <a:pt x="193752" y="152836"/>
                </a:lnTo>
                <a:lnTo>
                  <a:pt x="228345" y="175006"/>
                </a:lnTo>
                <a:lnTo>
                  <a:pt x="254253" y="176911"/>
                </a:lnTo>
                <a:lnTo>
                  <a:pt x="267848" y="176482"/>
                </a:lnTo>
                <a:lnTo>
                  <a:pt x="306107" y="164457"/>
                </a:lnTo>
                <a:lnTo>
                  <a:pt x="307898" y="162560"/>
                </a:lnTo>
                <a:lnTo>
                  <a:pt x="254253" y="162560"/>
                </a:lnTo>
                <a:lnTo>
                  <a:pt x="244582" y="162296"/>
                </a:lnTo>
                <a:lnTo>
                  <a:pt x="211708" y="151130"/>
                </a:lnTo>
                <a:lnTo>
                  <a:pt x="211708" y="140208"/>
                </a:lnTo>
                <a:lnTo>
                  <a:pt x="254253" y="128650"/>
                </a:lnTo>
                <a:lnTo>
                  <a:pt x="307945" y="128650"/>
                </a:lnTo>
                <a:lnTo>
                  <a:pt x="307554" y="128184"/>
                </a:lnTo>
                <a:lnTo>
                  <a:pt x="263525" y="114426"/>
                </a:lnTo>
                <a:lnTo>
                  <a:pt x="263525" y="97409"/>
                </a:lnTo>
                <a:close/>
              </a:path>
              <a:path w="501650" h="177800">
                <a:moveTo>
                  <a:pt x="307945" y="128650"/>
                </a:moveTo>
                <a:lnTo>
                  <a:pt x="254253" y="128650"/>
                </a:lnTo>
                <a:lnTo>
                  <a:pt x="263777" y="128934"/>
                </a:lnTo>
                <a:lnTo>
                  <a:pt x="272145" y="129778"/>
                </a:lnTo>
                <a:lnTo>
                  <a:pt x="279346" y="131169"/>
                </a:lnTo>
                <a:lnTo>
                  <a:pt x="285368" y="133096"/>
                </a:lnTo>
                <a:lnTo>
                  <a:pt x="292734" y="136017"/>
                </a:lnTo>
                <a:lnTo>
                  <a:pt x="296544" y="140208"/>
                </a:lnTo>
                <a:lnTo>
                  <a:pt x="296544" y="151130"/>
                </a:lnTo>
                <a:lnTo>
                  <a:pt x="254253" y="162560"/>
                </a:lnTo>
                <a:lnTo>
                  <a:pt x="307898" y="162560"/>
                </a:lnTo>
                <a:lnTo>
                  <a:pt x="311165" y="159099"/>
                </a:lnTo>
                <a:lnTo>
                  <a:pt x="314247" y="152836"/>
                </a:lnTo>
                <a:lnTo>
                  <a:pt x="315340" y="145669"/>
                </a:lnTo>
                <a:lnTo>
                  <a:pt x="314412" y="139094"/>
                </a:lnTo>
                <a:lnTo>
                  <a:pt x="311816" y="133270"/>
                </a:lnTo>
                <a:lnTo>
                  <a:pt x="307945" y="128650"/>
                </a:lnTo>
                <a:close/>
              </a:path>
              <a:path w="501650" h="177800">
                <a:moveTo>
                  <a:pt x="335152" y="82169"/>
                </a:moveTo>
                <a:lnTo>
                  <a:pt x="173481" y="82169"/>
                </a:lnTo>
                <a:lnTo>
                  <a:pt x="173481" y="97409"/>
                </a:lnTo>
                <a:lnTo>
                  <a:pt x="335152" y="97409"/>
                </a:lnTo>
                <a:lnTo>
                  <a:pt x="335152" y="82169"/>
                </a:lnTo>
                <a:close/>
              </a:path>
              <a:path w="501650" h="177800">
                <a:moveTo>
                  <a:pt x="465327" y="83185"/>
                </a:moveTo>
                <a:lnTo>
                  <a:pt x="447293" y="83185"/>
                </a:lnTo>
                <a:lnTo>
                  <a:pt x="447293" y="168656"/>
                </a:lnTo>
                <a:lnTo>
                  <a:pt x="465327" y="168656"/>
                </a:lnTo>
                <a:lnTo>
                  <a:pt x="465327" y="83185"/>
                </a:lnTo>
                <a:close/>
              </a:path>
              <a:path w="501650" h="177800">
                <a:moveTo>
                  <a:pt x="388874" y="14224"/>
                </a:moveTo>
                <a:lnTo>
                  <a:pt x="381126" y="14224"/>
                </a:lnTo>
                <a:lnTo>
                  <a:pt x="374395" y="16763"/>
                </a:lnTo>
                <a:lnTo>
                  <a:pt x="368680" y="21844"/>
                </a:lnTo>
                <a:lnTo>
                  <a:pt x="362965" y="26797"/>
                </a:lnTo>
                <a:lnTo>
                  <a:pt x="351090" y="66512"/>
                </a:lnTo>
                <a:lnTo>
                  <a:pt x="350646" y="76581"/>
                </a:lnTo>
                <a:lnTo>
                  <a:pt x="351008" y="85943"/>
                </a:lnTo>
                <a:lnTo>
                  <a:pt x="362965" y="126492"/>
                </a:lnTo>
                <a:lnTo>
                  <a:pt x="381126" y="139192"/>
                </a:lnTo>
                <a:lnTo>
                  <a:pt x="396239" y="139192"/>
                </a:lnTo>
                <a:lnTo>
                  <a:pt x="418311" y="121285"/>
                </a:lnTo>
                <a:lnTo>
                  <a:pt x="382396" y="121285"/>
                </a:lnTo>
                <a:lnTo>
                  <a:pt x="377316" y="117348"/>
                </a:lnTo>
                <a:lnTo>
                  <a:pt x="368173" y="76581"/>
                </a:lnTo>
                <a:lnTo>
                  <a:pt x="368526" y="66512"/>
                </a:lnTo>
                <a:lnTo>
                  <a:pt x="388874" y="31876"/>
                </a:lnTo>
                <a:lnTo>
                  <a:pt x="417403" y="31876"/>
                </a:lnTo>
                <a:lnTo>
                  <a:pt x="415416" y="28448"/>
                </a:lnTo>
                <a:lnTo>
                  <a:pt x="409965" y="22278"/>
                </a:lnTo>
                <a:lnTo>
                  <a:pt x="403717" y="17859"/>
                </a:lnTo>
                <a:lnTo>
                  <a:pt x="396682" y="15178"/>
                </a:lnTo>
                <a:lnTo>
                  <a:pt x="388874" y="14224"/>
                </a:lnTo>
                <a:close/>
              </a:path>
              <a:path w="501650" h="177800">
                <a:moveTo>
                  <a:pt x="417403" y="31876"/>
                </a:moveTo>
                <a:lnTo>
                  <a:pt x="388874" y="31876"/>
                </a:lnTo>
                <a:lnTo>
                  <a:pt x="395477" y="32004"/>
                </a:lnTo>
                <a:lnTo>
                  <a:pt x="400684" y="35941"/>
                </a:lnTo>
                <a:lnTo>
                  <a:pt x="410082" y="76581"/>
                </a:lnTo>
                <a:lnTo>
                  <a:pt x="409725" y="86651"/>
                </a:lnTo>
                <a:lnTo>
                  <a:pt x="395477" y="121285"/>
                </a:lnTo>
                <a:lnTo>
                  <a:pt x="418311" y="121285"/>
                </a:lnTo>
                <a:lnTo>
                  <a:pt x="427354" y="83185"/>
                </a:lnTo>
                <a:lnTo>
                  <a:pt x="465327" y="83185"/>
                </a:lnTo>
                <a:lnTo>
                  <a:pt x="465327" y="67945"/>
                </a:lnTo>
                <a:lnTo>
                  <a:pt x="427354" y="67945"/>
                </a:lnTo>
                <a:lnTo>
                  <a:pt x="425900" y="55987"/>
                </a:lnTo>
                <a:lnTo>
                  <a:pt x="423433" y="45434"/>
                </a:lnTo>
                <a:lnTo>
                  <a:pt x="419943" y="36262"/>
                </a:lnTo>
                <a:lnTo>
                  <a:pt x="417403" y="31876"/>
                </a:lnTo>
                <a:close/>
              </a:path>
              <a:path w="501650" h="177800">
                <a:moveTo>
                  <a:pt x="465327" y="3429"/>
                </a:moveTo>
                <a:lnTo>
                  <a:pt x="447293" y="3429"/>
                </a:lnTo>
                <a:lnTo>
                  <a:pt x="447293" y="67945"/>
                </a:lnTo>
                <a:lnTo>
                  <a:pt x="465327" y="67945"/>
                </a:lnTo>
                <a:lnTo>
                  <a:pt x="465327" y="3429"/>
                </a:lnTo>
                <a:close/>
              </a:path>
              <a:path w="501650" h="177800">
                <a:moveTo>
                  <a:pt x="63880" y="26288"/>
                </a:moveTo>
                <a:lnTo>
                  <a:pt x="44957" y="26288"/>
                </a:lnTo>
                <a:lnTo>
                  <a:pt x="44830" y="36195"/>
                </a:lnTo>
                <a:lnTo>
                  <a:pt x="42925" y="43561"/>
                </a:lnTo>
                <a:lnTo>
                  <a:pt x="39242" y="50673"/>
                </a:lnTo>
                <a:lnTo>
                  <a:pt x="35687" y="57658"/>
                </a:lnTo>
                <a:lnTo>
                  <a:pt x="30479" y="63881"/>
                </a:lnTo>
                <a:lnTo>
                  <a:pt x="0" y="81787"/>
                </a:lnTo>
                <a:lnTo>
                  <a:pt x="9525" y="96647"/>
                </a:lnTo>
                <a:lnTo>
                  <a:pt x="42465" y="75316"/>
                </a:lnTo>
                <a:lnTo>
                  <a:pt x="54609" y="56261"/>
                </a:lnTo>
                <a:lnTo>
                  <a:pt x="73241" y="56261"/>
                </a:lnTo>
                <a:lnTo>
                  <a:pt x="73025" y="56007"/>
                </a:lnTo>
                <a:lnTo>
                  <a:pt x="69341" y="49402"/>
                </a:lnTo>
                <a:lnTo>
                  <a:pt x="65786" y="42672"/>
                </a:lnTo>
                <a:lnTo>
                  <a:pt x="64007" y="35687"/>
                </a:lnTo>
                <a:lnTo>
                  <a:pt x="63880" y="26288"/>
                </a:lnTo>
                <a:close/>
              </a:path>
              <a:path w="501650" h="177800">
                <a:moveTo>
                  <a:pt x="73241" y="56261"/>
                </a:moveTo>
                <a:lnTo>
                  <a:pt x="54609" y="56261"/>
                </a:lnTo>
                <a:lnTo>
                  <a:pt x="57989" y="62616"/>
                </a:lnTo>
                <a:lnTo>
                  <a:pt x="91404" y="90781"/>
                </a:lnTo>
                <a:lnTo>
                  <a:pt x="98932" y="93472"/>
                </a:lnTo>
                <a:lnTo>
                  <a:pt x="108457" y="78739"/>
                </a:lnTo>
                <a:lnTo>
                  <a:pt x="101761" y="76469"/>
                </a:lnTo>
                <a:lnTo>
                  <a:pt x="95694" y="73802"/>
                </a:lnTo>
                <a:lnTo>
                  <a:pt x="90027" y="70649"/>
                </a:lnTo>
                <a:lnTo>
                  <a:pt x="84836" y="67056"/>
                </a:lnTo>
                <a:lnTo>
                  <a:pt x="78104" y="61975"/>
                </a:lnTo>
                <a:lnTo>
                  <a:pt x="73241" y="56261"/>
                </a:lnTo>
                <a:close/>
              </a:path>
              <a:path w="501650" h="177800">
                <a:moveTo>
                  <a:pt x="102869" y="11049"/>
                </a:moveTo>
                <a:lnTo>
                  <a:pt x="5079" y="11049"/>
                </a:lnTo>
                <a:lnTo>
                  <a:pt x="5079" y="26288"/>
                </a:lnTo>
                <a:lnTo>
                  <a:pt x="102869" y="26288"/>
                </a:lnTo>
                <a:lnTo>
                  <a:pt x="102869" y="11049"/>
                </a:lnTo>
                <a:close/>
              </a:path>
              <a:path w="501650" h="177800">
                <a:moveTo>
                  <a:pt x="266953" y="23113"/>
                </a:moveTo>
                <a:lnTo>
                  <a:pt x="241553" y="23113"/>
                </a:lnTo>
                <a:lnTo>
                  <a:pt x="240537" y="28956"/>
                </a:lnTo>
                <a:lnTo>
                  <a:pt x="237362" y="34289"/>
                </a:lnTo>
                <a:lnTo>
                  <a:pt x="204279" y="53645"/>
                </a:lnTo>
                <a:lnTo>
                  <a:pt x="181990" y="58038"/>
                </a:lnTo>
                <a:lnTo>
                  <a:pt x="188467" y="72898"/>
                </a:lnTo>
                <a:lnTo>
                  <a:pt x="229266" y="60880"/>
                </a:lnTo>
                <a:lnTo>
                  <a:pt x="254380" y="37464"/>
                </a:lnTo>
                <a:lnTo>
                  <a:pt x="274610" y="37464"/>
                </a:lnTo>
                <a:lnTo>
                  <a:pt x="271017" y="34289"/>
                </a:lnTo>
                <a:lnTo>
                  <a:pt x="267842" y="28956"/>
                </a:lnTo>
                <a:lnTo>
                  <a:pt x="266953" y="23113"/>
                </a:lnTo>
                <a:close/>
              </a:path>
              <a:path w="501650" h="177800">
                <a:moveTo>
                  <a:pt x="274610" y="37464"/>
                </a:moveTo>
                <a:lnTo>
                  <a:pt x="254380" y="37464"/>
                </a:lnTo>
                <a:lnTo>
                  <a:pt x="257682" y="43687"/>
                </a:lnTo>
                <a:lnTo>
                  <a:pt x="291591" y="66294"/>
                </a:lnTo>
                <a:lnTo>
                  <a:pt x="320166" y="72898"/>
                </a:lnTo>
                <a:lnTo>
                  <a:pt x="326898" y="58038"/>
                </a:lnTo>
                <a:lnTo>
                  <a:pt x="318920" y="56987"/>
                </a:lnTo>
                <a:lnTo>
                  <a:pt x="311372" y="55530"/>
                </a:lnTo>
                <a:lnTo>
                  <a:pt x="276478" y="39116"/>
                </a:lnTo>
                <a:lnTo>
                  <a:pt x="274610" y="37464"/>
                </a:lnTo>
                <a:close/>
              </a:path>
              <a:path w="501650" h="177800">
                <a:moveTo>
                  <a:pt x="320801" y="8127"/>
                </a:moveTo>
                <a:lnTo>
                  <a:pt x="188340" y="8127"/>
                </a:lnTo>
                <a:lnTo>
                  <a:pt x="188340" y="23113"/>
                </a:lnTo>
                <a:lnTo>
                  <a:pt x="320801" y="23113"/>
                </a:lnTo>
                <a:lnTo>
                  <a:pt x="320801" y="8127"/>
                </a:lnTo>
                <a:close/>
              </a:path>
              <a:path w="501650" h="177800">
                <a:moveTo>
                  <a:pt x="501395" y="0"/>
                </a:moveTo>
                <a:lnTo>
                  <a:pt x="483362" y="0"/>
                </a:lnTo>
                <a:lnTo>
                  <a:pt x="483362" y="177419"/>
                </a:lnTo>
                <a:lnTo>
                  <a:pt x="501395" y="177419"/>
                </a:lnTo>
                <a:lnTo>
                  <a:pt x="501395" y="0"/>
                </a:lnTo>
                <a:close/>
              </a:path>
              <a:path w="501650" h="177800">
                <a:moveTo>
                  <a:pt x="145287" y="0"/>
                </a:moveTo>
                <a:lnTo>
                  <a:pt x="126491" y="0"/>
                </a:lnTo>
                <a:lnTo>
                  <a:pt x="126491" y="96012"/>
                </a:lnTo>
                <a:lnTo>
                  <a:pt x="145287" y="96012"/>
                </a:lnTo>
                <a:lnTo>
                  <a:pt x="145287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895597" y="3080511"/>
            <a:ext cx="332740" cy="177800"/>
          </a:xfrm>
          <a:custGeom>
            <a:avLst/>
            <a:gdLst/>
            <a:ahLst/>
            <a:cxnLst/>
            <a:rect l="l" t="t" r="r" b="b"/>
            <a:pathLst>
              <a:path w="332739" h="177800">
                <a:moveTo>
                  <a:pt x="210312" y="125729"/>
                </a:moveTo>
                <a:lnTo>
                  <a:pt x="191515" y="125729"/>
                </a:lnTo>
                <a:lnTo>
                  <a:pt x="191515" y="173989"/>
                </a:lnTo>
                <a:lnTo>
                  <a:pt x="315975" y="173989"/>
                </a:lnTo>
                <a:lnTo>
                  <a:pt x="315975" y="158750"/>
                </a:lnTo>
                <a:lnTo>
                  <a:pt x="210312" y="158750"/>
                </a:lnTo>
                <a:lnTo>
                  <a:pt x="210312" y="125729"/>
                </a:lnTo>
                <a:close/>
              </a:path>
              <a:path w="332739" h="177800">
                <a:moveTo>
                  <a:pt x="332613" y="97789"/>
                </a:moveTo>
                <a:lnTo>
                  <a:pt x="170306" y="97789"/>
                </a:lnTo>
                <a:lnTo>
                  <a:pt x="170306" y="113029"/>
                </a:lnTo>
                <a:lnTo>
                  <a:pt x="332613" y="113029"/>
                </a:lnTo>
                <a:lnTo>
                  <a:pt x="332613" y="97789"/>
                </a:lnTo>
                <a:close/>
              </a:path>
              <a:path w="332739" h="177800">
                <a:moveTo>
                  <a:pt x="102742" y="18541"/>
                </a:moveTo>
                <a:lnTo>
                  <a:pt x="55499" y="18541"/>
                </a:lnTo>
                <a:lnTo>
                  <a:pt x="55499" y="132207"/>
                </a:lnTo>
                <a:lnTo>
                  <a:pt x="76073" y="132207"/>
                </a:lnTo>
                <a:lnTo>
                  <a:pt x="81152" y="131952"/>
                </a:lnTo>
                <a:lnTo>
                  <a:pt x="86105" y="131825"/>
                </a:lnTo>
                <a:lnTo>
                  <a:pt x="90804" y="131445"/>
                </a:lnTo>
                <a:lnTo>
                  <a:pt x="95376" y="130810"/>
                </a:lnTo>
                <a:lnTo>
                  <a:pt x="99822" y="130301"/>
                </a:lnTo>
                <a:lnTo>
                  <a:pt x="104393" y="129412"/>
                </a:lnTo>
                <a:lnTo>
                  <a:pt x="109092" y="128270"/>
                </a:lnTo>
                <a:lnTo>
                  <a:pt x="107928" y="116332"/>
                </a:lnTo>
                <a:lnTo>
                  <a:pt x="73913" y="116332"/>
                </a:lnTo>
                <a:lnTo>
                  <a:pt x="73913" y="34036"/>
                </a:lnTo>
                <a:lnTo>
                  <a:pt x="102742" y="34036"/>
                </a:lnTo>
                <a:lnTo>
                  <a:pt x="102742" y="18541"/>
                </a:lnTo>
                <a:close/>
              </a:path>
              <a:path w="332739" h="177800">
                <a:moveTo>
                  <a:pt x="107568" y="112649"/>
                </a:moveTo>
                <a:lnTo>
                  <a:pt x="102107" y="113918"/>
                </a:lnTo>
                <a:lnTo>
                  <a:pt x="96774" y="114935"/>
                </a:lnTo>
                <a:lnTo>
                  <a:pt x="91439" y="115442"/>
                </a:lnTo>
                <a:lnTo>
                  <a:pt x="86105" y="116077"/>
                </a:lnTo>
                <a:lnTo>
                  <a:pt x="80263" y="116332"/>
                </a:lnTo>
                <a:lnTo>
                  <a:pt x="107928" y="116332"/>
                </a:lnTo>
                <a:lnTo>
                  <a:pt x="107568" y="112649"/>
                </a:lnTo>
                <a:close/>
              </a:path>
              <a:path w="332739" h="177800">
                <a:moveTo>
                  <a:pt x="45592" y="18541"/>
                </a:moveTo>
                <a:lnTo>
                  <a:pt x="0" y="18541"/>
                </a:lnTo>
                <a:lnTo>
                  <a:pt x="0" y="132207"/>
                </a:lnTo>
                <a:lnTo>
                  <a:pt x="14097" y="132207"/>
                </a:lnTo>
                <a:lnTo>
                  <a:pt x="20319" y="132079"/>
                </a:lnTo>
                <a:lnTo>
                  <a:pt x="26924" y="131572"/>
                </a:lnTo>
                <a:lnTo>
                  <a:pt x="33527" y="131190"/>
                </a:lnTo>
                <a:lnTo>
                  <a:pt x="40766" y="130175"/>
                </a:lnTo>
                <a:lnTo>
                  <a:pt x="48767" y="128650"/>
                </a:lnTo>
                <a:lnTo>
                  <a:pt x="47465" y="116332"/>
                </a:lnTo>
                <a:lnTo>
                  <a:pt x="18796" y="116332"/>
                </a:lnTo>
                <a:lnTo>
                  <a:pt x="18796" y="34036"/>
                </a:lnTo>
                <a:lnTo>
                  <a:pt x="45592" y="34036"/>
                </a:lnTo>
                <a:lnTo>
                  <a:pt x="45592" y="18541"/>
                </a:lnTo>
                <a:close/>
              </a:path>
              <a:path w="332739" h="177800">
                <a:moveTo>
                  <a:pt x="47116" y="113029"/>
                </a:moveTo>
                <a:lnTo>
                  <a:pt x="18796" y="116332"/>
                </a:lnTo>
                <a:lnTo>
                  <a:pt x="47465" y="116332"/>
                </a:lnTo>
                <a:lnTo>
                  <a:pt x="47116" y="113029"/>
                </a:lnTo>
                <a:close/>
              </a:path>
              <a:path w="332739" h="177800">
                <a:moveTo>
                  <a:pt x="312292" y="5714"/>
                </a:moveTo>
                <a:lnTo>
                  <a:pt x="190753" y="5714"/>
                </a:lnTo>
                <a:lnTo>
                  <a:pt x="190753" y="20574"/>
                </a:lnTo>
                <a:lnTo>
                  <a:pt x="293497" y="20574"/>
                </a:lnTo>
                <a:lnTo>
                  <a:pt x="293497" y="37591"/>
                </a:lnTo>
                <a:lnTo>
                  <a:pt x="191135" y="37591"/>
                </a:lnTo>
                <a:lnTo>
                  <a:pt x="191135" y="83185"/>
                </a:lnTo>
                <a:lnTo>
                  <a:pt x="315849" y="83185"/>
                </a:lnTo>
                <a:lnTo>
                  <a:pt x="315849" y="68707"/>
                </a:lnTo>
                <a:lnTo>
                  <a:pt x="209803" y="68707"/>
                </a:lnTo>
                <a:lnTo>
                  <a:pt x="209803" y="51308"/>
                </a:lnTo>
                <a:lnTo>
                  <a:pt x="312292" y="51308"/>
                </a:lnTo>
                <a:lnTo>
                  <a:pt x="312292" y="5714"/>
                </a:lnTo>
                <a:close/>
              </a:path>
              <a:path w="332739" h="177800">
                <a:moveTo>
                  <a:pt x="136651" y="0"/>
                </a:moveTo>
                <a:lnTo>
                  <a:pt x="117855" y="0"/>
                </a:lnTo>
                <a:lnTo>
                  <a:pt x="117855" y="177800"/>
                </a:lnTo>
                <a:lnTo>
                  <a:pt x="136651" y="177800"/>
                </a:lnTo>
                <a:lnTo>
                  <a:pt x="136651" y="84709"/>
                </a:lnTo>
                <a:lnTo>
                  <a:pt x="160909" y="84709"/>
                </a:lnTo>
                <a:lnTo>
                  <a:pt x="160909" y="68834"/>
                </a:lnTo>
                <a:lnTo>
                  <a:pt x="136651" y="68834"/>
                </a:lnTo>
                <a:lnTo>
                  <a:pt x="136651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286884" y="3080892"/>
            <a:ext cx="692150" cy="177800"/>
          </a:xfrm>
          <a:custGeom>
            <a:avLst/>
            <a:gdLst/>
            <a:ahLst/>
            <a:cxnLst/>
            <a:rect l="l" t="t" r="r" b="b"/>
            <a:pathLst>
              <a:path w="692150" h="177800">
                <a:moveTo>
                  <a:pt x="439292" y="112395"/>
                </a:moveTo>
                <a:lnTo>
                  <a:pt x="398017" y="118745"/>
                </a:lnTo>
                <a:lnTo>
                  <a:pt x="386461" y="127254"/>
                </a:lnTo>
                <a:lnTo>
                  <a:pt x="381635" y="132080"/>
                </a:lnTo>
                <a:lnTo>
                  <a:pt x="379222" y="137922"/>
                </a:lnTo>
                <a:lnTo>
                  <a:pt x="379222" y="151637"/>
                </a:lnTo>
                <a:lnTo>
                  <a:pt x="381635" y="157480"/>
                </a:lnTo>
                <a:lnTo>
                  <a:pt x="386484" y="162202"/>
                </a:lnTo>
                <a:lnTo>
                  <a:pt x="391160" y="167005"/>
                </a:lnTo>
                <a:lnTo>
                  <a:pt x="430198" y="176746"/>
                </a:lnTo>
                <a:lnTo>
                  <a:pt x="439292" y="176911"/>
                </a:lnTo>
                <a:lnTo>
                  <a:pt x="452624" y="176440"/>
                </a:lnTo>
                <a:lnTo>
                  <a:pt x="490164" y="163909"/>
                </a:lnTo>
                <a:lnTo>
                  <a:pt x="491390" y="162560"/>
                </a:lnTo>
                <a:lnTo>
                  <a:pt x="439292" y="162560"/>
                </a:lnTo>
                <a:lnTo>
                  <a:pt x="429958" y="162202"/>
                </a:lnTo>
                <a:lnTo>
                  <a:pt x="398017" y="150622"/>
                </a:lnTo>
                <a:lnTo>
                  <a:pt x="398017" y="139192"/>
                </a:lnTo>
                <a:lnTo>
                  <a:pt x="439292" y="127127"/>
                </a:lnTo>
                <a:lnTo>
                  <a:pt x="491581" y="127127"/>
                </a:lnTo>
                <a:lnTo>
                  <a:pt x="490164" y="125547"/>
                </a:lnTo>
                <a:lnTo>
                  <a:pt x="483235" y="120904"/>
                </a:lnTo>
                <a:lnTo>
                  <a:pt x="474618" y="117234"/>
                </a:lnTo>
                <a:lnTo>
                  <a:pt x="464407" y="114601"/>
                </a:lnTo>
                <a:lnTo>
                  <a:pt x="452624" y="112992"/>
                </a:lnTo>
                <a:lnTo>
                  <a:pt x="439292" y="112395"/>
                </a:lnTo>
                <a:close/>
              </a:path>
              <a:path w="692150" h="177800">
                <a:moveTo>
                  <a:pt x="491581" y="127127"/>
                </a:moveTo>
                <a:lnTo>
                  <a:pt x="439292" y="127127"/>
                </a:lnTo>
                <a:lnTo>
                  <a:pt x="448536" y="127412"/>
                </a:lnTo>
                <a:lnTo>
                  <a:pt x="456660" y="128270"/>
                </a:lnTo>
                <a:lnTo>
                  <a:pt x="463688" y="129698"/>
                </a:lnTo>
                <a:lnTo>
                  <a:pt x="469645" y="131699"/>
                </a:lnTo>
                <a:lnTo>
                  <a:pt x="476885" y="134747"/>
                </a:lnTo>
                <a:lnTo>
                  <a:pt x="480567" y="139192"/>
                </a:lnTo>
                <a:lnTo>
                  <a:pt x="480567" y="150622"/>
                </a:lnTo>
                <a:lnTo>
                  <a:pt x="439292" y="162560"/>
                </a:lnTo>
                <a:lnTo>
                  <a:pt x="491390" y="162560"/>
                </a:lnTo>
                <a:lnTo>
                  <a:pt x="495141" y="158432"/>
                </a:lnTo>
                <a:lnTo>
                  <a:pt x="498165" y="152098"/>
                </a:lnTo>
                <a:lnTo>
                  <a:pt x="499237" y="144907"/>
                </a:lnTo>
                <a:lnTo>
                  <a:pt x="498165" y="137548"/>
                </a:lnTo>
                <a:lnTo>
                  <a:pt x="495141" y="131095"/>
                </a:lnTo>
                <a:lnTo>
                  <a:pt x="491581" y="127127"/>
                </a:lnTo>
                <a:close/>
              </a:path>
              <a:path w="692150" h="177800">
                <a:moveTo>
                  <a:pt x="264032" y="110490"/>
                </a:moveTo>
                <a:lnTo>
                  <a:pt x="222885" y="117094"/>
                </a:lnTo>
                <a:lnTo>
                  <a:pt x="203962" y="136779"/>
                </a:lnTo>
                <a:lnTo>
                  <a:pt x="203962" y="151003"/>
                </a:lnTo>
                <a:lnTo>
                  <a:pt x="238904" y="175043"/>
                </a:lnTo>
                <a:lnTo>
                  <a:pt x="264032" y="177419"/>
                </a:lnTo>
                <a:lnTo>
                  <a:pt x="273034" y="177087"/>
                </a:lnTo>
                <a:lnTo>
                  <a:pt x="311912" y="166878"/>
                </a:lnTo>
                <a:lnTo>
                  <a:pt x="316119" y="162560"/>
                </a:lnTo>
                <a:lnTo>
                  <a:pt x="264032" y="162560"/>
                </a:lnTo>
                <a:lnTo>
                  <a:pt x="254769" y="162270"/>
                </a:lnTo>
                <a:lnTo>
                  <a:pt x="222757" y="149860"/>
                </a:lnTo>
                <a:lnTo>
                  <a:pt x="222757" y="137795"/>
                </a:lnTo>
                <a:lnTo>
                  <a:pt x="264032" y="125095"/>
                </a:lnTo>
                <a:lnTo>
                  <a:pt x="315995" y="125095"/>
                </a:lnTo>
                <a:lnTo>
                  <a:pt x="311912" y="120904"/>
                </a:lnTo>
                <a:lnTo>
                  <a:pt x="273034" y="110730"/>
                </a:lnTo>
                <a:lnTo>
                  <a:pt x="264032" y="110490"/>
                </a:lnTo>
                <a:close/>
              </a:path>
              <a:path w="692150" h="177800">
                <a:moveTo>
                  <a:pt x="315995" y="125095"/>
                </a:moveTo>
                <a:lnTo>
                  <a:pt x="264032" y="125095"/>
                </a:lnTo>
                <a:lnTo>
                  <a:pt x="273276" y="125402"/>
                </a:lnTo>
                <a:lnTo>
                  <a:pt x="281400" y="126317"/>
                </a:lnTo>
                <a:lnTo>
                  <a:pt x="288428" y="127827"/>
                </a:lnTo>
                <a:lnTo>
                  <a:pt x="294386" y="129921"/>
                </a:lnTo>
                <a:lnTo>
                  <a:pt x="301625" y="133223"/>
                </a:lnTo>
                <a:lnTo>
                  <a:pt x="305307" y="137795"/>
                </a:lnTo>
                <a:lnTo>
                  <a:pt x="305307" y="149860"/>
                </a:lnTo>
                <a:lnTo>
                  <a:pt x="264032" y="162560"/>
                </a:lnTo>
                <a:lnTo>
                  <a:pt x="316119" y="162560"/>
                </a:lnTo>
                <a:lnTo>
                  <a:pt x="321437" y="156972"/>
                </a:lnTo>
                <a:lnTo>
                  <a:pt x="323850" y="151003"/>
                </a:lnTo>
                <a:lnTo>
                  <a:pt x="323850" y="136779"/>
                </a:lnTo>
                <a:lnTo>
                  <a:pt x="321437" y="130810"/>
                </a:lnTo>
                <a:lnTo>
                  <a:pt x="315995" y="125095"/>
                </a:lnTo>
                <a:close/>
              </a:path>
              <a:path w="692150" h="177800">
                <a:moveTo>
                  <a:pt x="51307" y="117602"/>
                </a:moveTo>
                <a:lnTo>
                  <a:pt x="32257" y="117602"/>
                </a:lnTo>
                <a:lnTo>
                  <a:pt x="32257" y="173609"/>
                </a:lnTo>
                <a:lnTo>
                  <a:pt x="152018" y="173609"/>
                </a:lnTo>
                <a:lnTo>
                  <a:pt x="152018" y="158369"/>
                </a:lnTo>
                <a:lnTo>
                  <a:pt x="51307" y="158369"/>
                </a:lnTo>
                <a:lnTo>
                  <a:pt x="51307" y="117602"/>
                </a:lnTo>
                <a:close/>
              </a:path>
              <a:path w="692150" h="177800">
                <a:moveTo>
                  <a:pt x="148081" y="254"/>
                </a:moveTo>
                <a:lnTo>
                  <a:pt x="129286" y="254"/>
                </a:lnTo>
                <a:lnTo>
                  <a:pt x="129286" y="40640"/>
                </a:lnTo>
                <a:lnTo>
                  <a:pt x="91948" y="40640"/>
                </a:lnTo>
                <a:lnTo>
                  <a:pt x="91948" y="56007"/>
                </a:lnTo>
                <a:lnTo>
                  <a:pt x="129286" y="56007"/>
                </a:lnTo>
                <a:lnTo>
                  <a:pt x="129286" y="132461"/>
                </a:lnTo>
                <a:lnTo>
                  <a:pt x="148081" y="132461"/>
                </a:lnTo>
                <a:lnTo>
                  <a:pt x="148081" y="254"/>
                </a:lnTo>
                <a:close/>
              </a:path>
              <a:path w="692150" h="177800">
                <a:moveTo>
                  <a:pt x="62737" y="10922"/>
                </a:moveTo>
                <a:lnTo>
                  <a:pt x="44195" y="10922"/>
                </a:lnTo>
                <a:lnTo>
                  <a:pt x="44157" y="32512"/>
                </a:lnTo>
                <a:lnTo>
                  <a:pt x="43789" y="38544"/>
                </a:lnTo>
                <a:lnTo>
                  <a:pt x="28287" y="73906"/>
                </a:lnTo>
                <a:lnTo>
                  <a:pt x="0" y="93091"/>
                </a:lnTo>
                <a:lnTo>
                  <a:pt x="10160" y="107823"/>
                </a:lnTo>
                <a:lnTo>
                  <a:pt x="42167" y="84246"/>
                </a:lnTo>
                <a:lnTo>
                  <a:pt x="53848" y="63119"/>
                </a:lnTo>
                <a:lnTo>
                  <a:pt x="71374" y="63119"/>
                </a:lnTo>
                <a:lnTo>
                  <a:pt x="67944" y="55753"/>
                </a:lnTo>
                <a:lnTo>
                  <a:pt x="64515" y="48260"/>
                </a:lnTo>
                <a:lnTo>
                  <a:pt x="62892" y="40640"/>
                </a:lnTo>
                <a:lnTo>
                  <a:pt x="62833" y="38544"/>
                </a:lnTo>
                <a:lnTo>
                  <a:pt x="62737" y="10922"/>
                </a:lnTo>
                <a:close/>
              </a:path>
              <a:path w="692150" h="177800">
                <a:moveTo>
                  <a:pt x="71374" y="63119"/>
                </a:moveTo>
                <a:lnTo>
                  <a:pt x="53848" y="63119"/>
                </a:lnTo>
                <a:lnTo>
                  <a:pt x="57013" y="69931"/>
                </a:lnTo>
                <a:lnTo>
                  <a:pt x="88177" y="100613"/>
                </a:lnTo>
                <a:lnTo>
                  <a:pt x="95250" y="103759"/>
                </a:lnTo>
                <a:lnTo>
                  <a:pt x="105537" y="89027"/>
                </a:lnTo>
                <a:lnTo>
                  <a:pt x="99087" y="86405"/>
                </a:lnTo>
                <a:lnTo>
                  <a:pt x="93090" y="83296"/>
                </a:lnTo>
                <a:lnTo>
                  <a:pt x="87570" y="79686"/>
                </a:lnTo>
                <a:lnTo>
                  <a:pt x="82550" y="75565"/>
                </a:lnTo>
                <a:lnTo>
                  <a:pt x="76200" y="69723"/>
                </a:lnTo>
                <a:lnTo>
                  <a:pt x="71374" y="63119"/>
                </a:lnTo>
                <a:close/>
              </a:path>
              <a:path w="692150" h="177800">
                <a:moveTo>
                  <a:pt x="498601" y="0"/>
                </a:moveTo>
                <a:lnTo>
                  <a:pt x="479805" y="0"/>
                </a:lnTo>
                <a:lnTo>
                  <a:pt x="479805" y="30861"/>
                </a:lnTo>
                <a:lnTo>
                  <a:pt x="452754" y="30861"/>
                </a:lnTo>
                <a:lnTo>
                  <a:pt x="452754" y="45974"/>
                </a:lnTo>
                <a:lnTo>
                  <a:pt x="479805" y="45974"/>
                </a:lnTo>
                <a:lnTo>
                  <a:pt x="479805" y="63119"/>
                </a:lnTo>
                <a:lnTo>
                  <a:pt x="452754" y="63119"/>
                </a:lnTo>
                <a:lnTo>
                  <a:pt x="452754" y="78232"/>
                </a:lnTo>
                <a:lnTo>
                  <a:pt x="479805" y="78232"/>
                </a:lnTo>
                <a:lnTo>
                  <a:pt x="479805" y="109093"/>
                </a:lnTo>
                <a:lnTo>
                  <a:pt x="498601" y="109093"/>
                </a:lnTo>
                <a:lnTo>
                  <a:pt x="498601" y="0"/>
                </a:lnTo>
                <a:close/>
              </a:path>
              <a:path w="692150" h="177800">
                <a:moveTo>
                  <a:pt x="390778" y="28067"/>
                </a:moveTo>
                <a:lnTo>
                  <a:pt x="372490" y="28067"/>
                </a:lnTo>
                <a:lnTo>
                  <a:pt x="372490" y="83947"/>
                </a:lnTo>
                <a:lnTo>
                  <a:pt x="350900" y="84074"/>
                </a:lnTo>
                <a:lnTo>
                  <a:pt x="353313" y="99822"/>
                </a:lnTo>
                <a:lnTo>
                  <a:pt x="376531" y="99607"/>
                </a:lnTo>
                <a:lnTo>
                  <a:pt x="393652" y="99183"/>
                </a:lnTo>
                <a:lnTo>
                  <a:pt x="438261" y="96154"/>
                </a:lnTo>
                <a:lnTo>
                  <a:pt x="455675" y="93853"/>
                </a:lnTo>
                <a:lnTo>
                  <a:pt x="455131" y="83693"/>
                </a:lnTo>
                <a:lnTo>
                  <a:pt x="390778" y="83693"/>
                </a:lnTo>
                <a:lnTo>
                  <a:pt x="390778" y="28067"/>
                </a:lnTo>
                <a:close/>
              </a:path>
              <a:path w="692150" h="177800">
                <a:moveTo>
                  <a:pt x="433069" y="28067"/>
                </a:moveTo>
                <a:lnTo>
                  <a:pt x="415036" y="28067"/>
                </a:lnTo>
                <a:lnTo>
                  <a:pt x="415036" y="82804"/>
                </a:lnTo>
                <a:lnTo>
                  <a:pt x="398779" y="83566"/>
                </a:lnTo>
                <a:lnTo>
                  <a:pt x="390778" y="83693"/>
                </a:lnTo>
                <a:lnTo>
                  <a:pt x="455131" y="83693"/>
                </a:lnTo>
                <a:lnTo>
                  <a:pt x="455029" y="81787"/>
                </a:lnTo>
                <a:lnTo>
                  <a:pt x="433069" y="81787"/>
                </a:lnTo>
                <a:lnTo>
                  <a:pt x="433069" y="28067"/>
                </a:lnTo>
                <a:close/>
              </a:path>
              <a:path w="692150" h="177800">
                <a:moveTo>
                  <a:pt x="454913" y="79629"/>
                </a:moveTo>
                <a:lnTo>
                  <a:pt x="440563" y="81153"/>
                </a:lnTo>
                <a:lnTo>
                  <a:pt x="433069" y="81787"/>
                </a:lnTo>
                <a:lnTo>
                  <a:pt x="455029" y="81787"/>
                </a:lnTo>
                <a:lnTo>
                  <a:pt x="454913" y="79629"/>
                </a:lnTo>
                <a:close/>
              </a:path>
              <a:path w="692150" h="177800">
                <a:moveTo>
                  <a:pt x="450088" y="12827"/>
                </a:moveTo>
                <a:lnTo>
                  <a:pt x="355853" y="12827"/>
                </a:lnTo>
                <a:lnTo>
                  <a:pt x="355853" y="28067"/>
                </a:lnTo>
                <a:lnTo>
                  <a:pt x="450088" y="28067"/>
                </a:lnTo>
                <a:lnTo>
                  <a:pt x="450088" y="12827"/>
                </a:lnTo>
                <a:close/>
              </a:path>
              <a:path w="692150" h="177800">
                <a:moveTo>
                  <a:pt x="617854" y="18669"/>
                </a:moveTo>
                <a:lnTo>
                  <a:pt x="535177" y="18669"/>
                </a:lnTo>
                <a:lnTo>
                  <a:pt x="535177" y="34290"/>
                </a:lnTo>
                <a:lnTo>
                  <a:pt x="598677" y="34290"/>
                </a:lnTo>
                <a:lnTo>
                  <a:pt x="596296" y="49365"/>
                </a:lnTo>
                <a:lnTo>
                  <a:pt x="577723" y="89281"/>
                </a:lnTo>
                <a:lnTo>
                  <a:pt x="541879" y="121052"/>
                </a:lnTo>
                <a:lnTo>
                  <a:pt x="526161" y="129794"/>
                </a:lnTo>
                <a:lnTo>
                  <a:pt x="536701" y="144526"/>
                </a:lnTo>
                <a:lnTo>
                  <a:pt x="574045" y="119844"/>
                </a:lnTo>
                <a:lnTo>
                  <a:pt x="599138" y="89916"/>
                </a:lnTo>
                <a:lnTo>
                  <a:pt x="615838" y="43735"/>
                </a:lnTo>
                <a:lnTo>
                  <a:pt x="617352" y="31363"/>
                </a:lnTo>
                <a:lnTo>
                  <a:pt x="617854" y="18669"/>
                </a:lnTo>
                <a:close/>
              </a:path>
              <a:path w="692150" h="177800">
                <a:moveTo>
                  <a:pt x="323341" y="0"/>
                </a:moveTo>
                <a:lnTo>
                  <a:pt x="304545" y="0"/>
                </a:lnTo>
                <a:lnTo>
                  <a:pt x="304545" y="45085"/>
                </a:lnTo>
                <a:lnTo>
                  <a:pt x="271525" y="45085"/>
                </a:lnTo>
                <a:lnTo>
                  <a:pt x="271525" y="60579"/>
                </a:lnTo>
                <a:lnTo>
                  <a:pt x="304545" y="60579"/>
                </a:lnTo>
                <a:lnTo>
                  <a:pt x="304545" y="105537"/>
                </a:lnTo>
                <a:lnTo>
                  <a:pt x="323341" y="105537"/>
                </a:lnTo>
                <a:lnTo>
                  <a:pt x="323341" y="0"/>
                </a:lnTo>
                <a:close/>
              </a:path>
              <a:path w="692150" h="177800">
                <a:moveTo>
                  <a:pt x="239013" y="27559"/>
                </a:moveTo>
                <a:lnTo>
                  <a:pt x="219837" y="27559"/>
                </a:lnTo>
                <a:lnTo>
                  <a:pt x="219837" y="39751"/>
                </a:lnTo>
                <a:lnTo>
                  <a:pt x="218059" y="47625"/>
                </a:lnTo>
                <a:lnTo>
                  <a:pt x="194052" y="79908"/>
                </a:lnTo>
                <a:lnTo>
                  <a:pt x="175513" y="89535"/>
                </a:lnTo>
                <a:lnTo>
                  <a:pt x="185419" y="104521"/>
                </a:lnTo>
                <a:lnTo>
                  <a:pt x="218013" y="81391"/>
                </a:lnTo>
                <a:lnTo>
                  <a:pt x="229997" y="60960"/>
                </a:lnTo>
                <a:lnTo>
                  <a:pt x="248230" y="60960"/>
                </a:lnTo>
                <a:lnTo>
                  <a:pt x="247523" y="60071"/>
                </a:lnTo>
                <a:lnTo>
                  <a:pt x="244220" y="53086"/>
                </a:lnTo>
                <a:lnTo>
                  <a:pt x="240791" y="46101"/>
                </a:lnTo>
                <a:lnTo>
                  <a:pt x="239013" y="38862"/>
                </a:lnTo>
                <a:lnTo>
                  <a:pt x="239013" y="27559"/>
                </a:lnTo>
                <a:close/>
              </a:path>
              <a:path w="692150" h="177800">
                <a:moveTo>
                  <a:pt x="248230" y="60960"/>
                </a:moveTo>
                <a:lnTo>
                  <a:pt x="229997" y="60960"/>
                </a:lnTo>
                <a:lnTo>
                  <a:pt x="233164" y="67413"/>
                </a:lnTo>
                <a:lnTo>
                  <a:pt x="264900" y="96613"/>
                </a:lnTo>
                <a:lnTo>
                  <a:pt x="272161" y="99568"/>
                </a:lnTo>
                <a:lnTo>
                  <a:pt x="281813" y="84709"/>
                </a:lnTo>
                <a:lnTo>
                  <a:pt x="275310" y="82186"/>
                </a:lnTo>
                <a:lnTo>
                  <a:pt x="269319" y="79200"/>
                </a:lnTo>
                <a:lnTo>
                  <a:pt x="263739" y="75692"/>
                </a:lnTo>
                <a:lnTo>
                  <a:pt x="258825" y="71882"/>
                </a:lnTo>
                <a:lnTo>
                  <a:pt x="252475" y="66294"/>
                </a:lnTo>
                <a:lnTo>
                  <a:pt x="248230" y="60960"/>
                </a:lnTo>
                <a:close/>
              </a:path>
              <a:path w="692150" h="177800">
                <a:moveTo>
                  <a:pt x="276987" y="12319"/>
                </a:moveTo>
                <a:lnTo>
                  <a:pt x="181482" y="12319"/>
                </a:lnTo>
                <a:lnTo>
                  <a:pt x="181482" y="27559"/>
                </a:lnTo>
                <a:lnTo>
                  <a:pt x="276987" y="27559"/>
                </a:lnTo>
                <a:lnTo>
                  <a:pt x="276987" y="12319"/>
                </a:lnTo>
                <a:close/>
              </a:path>
              <a:path w="692150" h="177800">
                <a:moveTo>
                  <a:pt x="664210" y="0"/>
                </a:moveTo>
                <a:lnTo>
                  <a:pt x="645413" y="0"/>
                </a:lnTo>
                <a:lnTo>
                  <a:pt x="645413" y="177165"/>
                </a:lnTo>
                <a:lnTo>
                  <a:pt x="664210" y="177165"/>
                </a:lnTo>
                <a:lnTo>
                  <a:pt x="664210" y="86360"/>
                </a:lnTo>
                <a:lnTo>
                  <a:pt x="691641" y="86360"/>
                </a:lnTo>
                <a:lnTo>
                  <a:pt x="691641" y="70612"/>
                </a:lnTo>
                <a:lnTo>
                  <a:pt x="664210" y="70612"/>
                </a:lnTo>
                <a:lnTo>
                  <a:pt x="664210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32121" y="3080892"/>
            <a:ext cx="558165" cy="201930"/>
          </a:xfrm>
          <a:custGeom>
            <a:avLst/>
            <a:gdLst/>
            <a:ahLst/>
            <a:cxnLst/>
            <a:rect l="l" t="t" r="r" b="b"/>
            <a:pathLst>
              <a:path w="558164" h="201929">
                <a:moveTo>
                  <a:pt x="141986" y="7112"/>
                </a:moveTo>
                <a:lnTo>
                  <a:pt x="123190" y="7112"/>
                </a:lnTo>
                <a:lnTo>
                  <a:pt x="123190" y="30226"/>
                </a:lnTo>
                <a:lnTo>
                  <a:pt x="123190" y="45339"/>
                </a:lnTo>
                <a:lnTo>
                  <a:pt x="123190" y="69088"/>
                </a:lnTo>
                <a:lnTo>
                  <a:pt x="38862" y="69088"/>
                </a:lnTo>
                <a:lnTo>
                  <a:pt x="38862" y="45339"/>
                </a:lnTo>
                <a:lnTo>
                  <a:pt x="123190" y="45339"/>
                </a:lnTo>
                <a:lnTo>
                  <a:pt x="123190" y="30226"/>
                </a:lnTo>
                <a:lnTo>
                  <a:pt x="38862" y="30226"/>
                </a:lnTo>
                <a:lnTo>
                  <a:pt x="38862" y="7112"/>
                </a:lnTo>
                <a:lnTo>
                  <a:pt x="20193" y="7112"/>
                </a:lnTo>
                <a:lnTo>
                  <a:pt x="20193" y="84074"/>
                </a:lnTo>
                <a:lnTo>
                  <a:pt x="141986" y="84074"/>
                </a:lnTo>
                <a:lnTo>
                  <a:pt x="141986" y="69088"/>
                </a:lnTo>
                <a:lnTo>
                  <a:pt x="141986" y="45339"/>
                </a:lnTo>
                <a:lnTo>
                  <a:pt x="141986" y="30226"/>
                </a:lnTo>
                <a:lnTo>
                  <a:pt x="141986" y="7112"/>
                </a:lnTo>
                <a:close/>
              </a:path>
              <a:path w="558164" h="201929">
                <a:moveTo>
                  <a:pt x="162306" y="104267"/>
                </a:moveTo>
                <a:lnTo>
                  <a:pt x="0" y="104267"/>
                </a:lnTo>
                <a:lnTo>
                  <a:pt x="0" y="119126"/>
                </a:lnTo>
                <a:lnTo>
                  <a:pt x="71501" y="119126"/>
                </a:lnTo>
                <a:lnTo>
                  <a:pt x="71501" y="177419"/>
                </a:lnTo>
                <a:lnTo>
                  <a:pt x="89916" y="177419"/>
                </a:lnTo>
                <a:lnTo>
                  <a:pt x="89916" y="119126"/>
                </a:lnTo>
                <a:lnTo>
                  <a:pt x="162306" y="119126"/>
                </a:lnTo>
                <a:lnTo>
                  <a:pt x="162306" y="104267"/>
                </a:lnTo>
                <a:close/>
              </a:path>
              <a:path w="558164" h="201929">
                <a:moveTo>
                  <a:pt x="284226" y="72263"/>
                </a:moveTo>
                <a:lnTo>
                  <a:pt x="248920" y="48133"/>
                </a:lnTo>
                <a:lnTo>
                  <a:pt x="240030" y="4699"/>
                </a:lnTo>
                <a:lnTo>
                  <a:pt x="220853" y="4699"/>
                </a:lnTo>
                <a:lnTo>
                  <a:pt x="220853" y="26670"/>
                </a:lnTo>
                <a:lnTo>
                  <a:pt x="218948" y="34544"/>
                </a:lnTo>
                <a:lnTo>
                  <a:pt x="194754" y="66052"/>
                </a:lnTo>
                <a:lnTo>
                  <a:pt x="176149" y="75438"/>
                </a:lnTo>
                <a:lnTo>
                  <a:pt x="185547" y="90297"/>
                </a:lnTo>
                <a:lnTo>
                  <a:pt x="218478" y="67995"/>
                </a:lnTo>
                <a:lnTo>
                  <a:pt x="230759" y="48133"/>
                </a:lnTo>
                <a:lnTo>
                  <a:pt x="234061" y="54686"/>
                </a:lnTo>
                <a:lnTo>
                  <a:pt x="267296" y="83997"/>
                </a:lnTo>
                <a:lnTo>
                  <a:pt x="274828" y="86868"/>
                </a:lnTo>
                <a:lnTo>
                  <a:pt x="284226" y="72263"/>
                </a:lnTo>
                <a:close/>
              </a:path>
              <a:path w="558164" h="201929">
                <a:moveTo>
                  <a:pt x="322326" y="0"/>
                </a:moveTo>
                <a:lnTo>
                  <a:pt x="303784" y="0"/>
                </a:lnTo>
                <a:lnTo>
                  <a:pt x="303784" y="91313"/>
                </a:lnTo>
                <a:lnTo>
                  <a:pt x="322326" y="91313"/>
                </a:lnTo>
                <a:lnTo>
                  <a:pt x="322326" y="0"/>
                </a:lnTo>
                <a:close/>
              </a:path>
              <a:path w="558164" h="201929">
                <a:moveTo>
                  <a:pt x="328549" y="160528"/>
                </a:moveTo>
                <a:lnTo>
                  <a:pt x="224790" y="160528"/>
                </a:lnTo>
                <a:lnTo>
                  <a:pt x="224790" y="144145"/>
                </a:lnTo>
                <a:lnTo>
                  <a:pt x="322580" y="144145"/>
                </a:lnTo>
                <a:lnTo>
                  <a:pt x="322580" y="99822"/>
                </a:lnTo>
                <a:lnTo>
                  <a:pt x="205994" y="99822"/>
                </a:lnTo>
                <a:lnTo>
                  <a:pt x="205994" y="114554"/>
                </a:lnTo>
                <a:lnTo>
                  <a:pt x="303911" y="114554"/>
                </a:lnTo>
                <a:lnTo>
                  <a:pt x="303911" y="129794"/>
                </a:lnTo>
                <a:lnTo>
                  <a:pt x="206629" y="129794"/>
                </a:lnTo>
                <a:lnTo>
                  <a:pt x="206629" y="175641"/>
                </a:lnTo>
                <a:lnTo>
                  <a:pt x="328549" y="175641"/>
                </a:lnTo>
                <a:lnTo>
                  <a:pt x="328549" y="160528"/>
                </a:lnTo>
                <a:close/>
              </a:path>
              <a:path w="558164" h="201929">
                <a:moveTo>
                  <a:pt x="458216" y="20955"/>
                </a:moveTo>
                <a:lnTo>
                  <a:pt x="414528" y="20955"/>
                </a:lnTo>
                <a:lnTo>
                  <a:pt x="414528" y="381"/>
                </a:lnTo>
                <a:lnTo>
                  <a:pt x="395732" y="381"/>
                </a:lnTo>
                <a:lnTo>
                  <a:pt x="395732" y="20955"/>
                </a:lnTo>
                <a:lnTo>
                  <a:pt x="351917" y="20955"/>
                </a:lnTo>
                <a:lnTo>
                  <a:pt x="351917" y="36068"/>
                </a:lnTo>
                <a:lnTo>
                  <a:pt x="458216" y="36068"/>
                </a:lnTo>
                <a:lnTo>
                  <a:pt x="458216" y="20955"/>
                </a:lnTo>
                <a:close/>
              </a:path>
              <a:path w="558164" h="201929">
                <a:moveTo>
                  <a:pt x="462026" y="137541"/>
                </a:moveTo>
                <a:lnTo>
                  <a:pt x="461111" y="127635"/>
                </a:lnTo>
                <a:lnTo>
                  <a:pt x="460756" y="123698"/>
                </a:lnTo>
                <a:lnTo>
                  <a:pt x="453390" y="124714"/>
                </a:lnTo>
                <a:lnTo>
                  <a:pt x="445770" y="125603"/>
                </a:lnTo>
                <a:lnTo>
                  <a:pt x="430276" y="126873"/>
                </a:lnTo>
                <a:lnTo>
                  <a:pt x="422402" y="127381"/>
                </a:lnTo>
                <a:lnTo>
                  <a:pt x="414528" y="127635"/>
                </a:lnTo>
                <a:lnTo>
                  <a:pt x="414528" y="110617"/>
                </a:lnTo>
                <a:lnTo>
                  <a:pt x="421741" y="109093"/>
                </a:lnTo>
                <a:lnTo>
                  <a:pt x="428155" y="106807"/>
                </a:lnTo>
                <a:lnTo>
                  <a:pt x="433793" y="103759"/>
                </a:lnTo>
                <a:lnTo>
                  <a:pt x="438658" y="99949"/>
                </a:lnTo>
                <a:lnTo>
                  <a:pt x="442099" y="96647"/>
                </a:lnTo>
                <a:lnTo>
                  <a:pt x="444627" y="94234"/>
                </a:lnTo>
                <a:lnTo>
                  <a:pt x="447675" y="87122"/>
                </a:lnTo>
                <a:lnTo>
                  <a:pt x="447751" y="84074"/>
                </a:lnTo>
                <a:lnTo>
                  <a:pt x="447802" y="71628"/>
                </a:lnTo>
                <a:lnTo>
                  <a:pt x="446024" y="65786"/>
                </a:lnTo>
                <a:lnTo>
                  <a:pt x="442341" y="60833"/>
                </a:lnTo>
                <a:lnTo>
                  <a:pt x="441604" y="59817"/>
                </a:lnTo>
                <a:lnTo>
                  <a:pt x="438785" y="55880"/>
                </a:lnTo>
                <a:lnTo>
                  <a:pt x="433832" y="52070"/>
                </a:lnTo>
                <a:lnTo>
                  <a:pt x="429895" y="50380"/>
                </a:lnTo>
                <a:lnTo>
                  <a:pt x="429895" y="72644"/>
                </a:lnTo>
                <a:lnTo>
                  <a:pt x="429895" y="84074"/>
                </a:lnTo>
                <a:lnTo>
                  <a:pt x="427609" y="88519"/>
                </a:lnTo>
                <a:lnTo>
                  <a:pt x="418719" y="94869"/>
                </a:lnTo>
                <a:lnTo>
                  <a:pt x="412750" y="96520"/>
                </a:lnTo>
                <a:lnTo>
                  <a:pt x="405257" y="96647"/>
                </a:lnTo>
                <a:lnTo>
                  <a:pt x="397637" y="96520"/>
                </a:lnTo>
                <a:lnTo>
                  <a:pt x="391668" y="94869"/>
                </a:lnTo>
                <a:lnTo>
                  <a:pt x="382778" y="88519"/>
                </a:lnTo>
                <a:lnTo>
                  <a:pt x="380619" y="84074"/>
                </a:lnTo>
                <a:lnTo>
                  <a:pt x="380619" y="72644"/>
                </a:lnTo>
                <a:lnTo>
                  <a:pt x="382778" y="68199"/>
                </a:lnTo>
                <a:lnTo>
                  <a:pt x="391668" y="61595"/>
                </a:lnTo>
                <a:lnTo>
                  <a:pt x="397637" y="59817"/>
                </a:lnTo>
                <a:lnTo>
                  <a:pt x="412750" y="59817"/>
                </a:lnTo>
                <a:lnTo>
                  <a:pt x="418719" y="61595"/>
                </a:lnTo>
                <a:lnTo>
                  <a:pt x="427609" y="68199"/>
                </a:lnTo>
                <a:lnTo>
                  <a:pt x="429895" y="72644"/>
                </a:lnTo>
                <a:lnTo>
                  <a:pt x="429895" y="50380"/>
                </a:lnTo>
                <a:lnTo>
                  <a:pt x="427355" y="49276"/>
                </a:lnTo>
                <a:lnTo>
                  <a:pt x="421005" y="46609"/>
                </a:lnTo>
                <a:lnTo>
                  <a:pt x="413639" y="45212"/>
                </a:lnTo>
                <a:lnTo>
                  <a:pt x="405257" y="45085"/>
                </a:lnTo>
                <a:lnTo>
                  <a:pt x="396748" y="45212"/>
                </a:lnTo>
                <a:lnTo>
                  <a:pt x="364617" y="65786"/>
                </a:lnTo>
                <a:lnTo>
                  <a:pt x="362839" y="71628"/>
                </a:lnTo>
                <a:lnTo>
                  <a:pt x="362839" y="87122"/>
                </a:lnTo>
                <a:lnTo>
                  <a:pt x="395732" y="110490"/>
                </a:lnTo>
                <a:lnTo>
                  <a:pt x="395732" y="128524"/>
                </a:lnTo>
                <a:lnTo>
                  <a:pt x="387223" y="128778"/>
                </a:lnTo>
                <a:lnTo>
                  <a:pt x="370967" y="129032"/>
                </a:lnTo>
                <a:lnTo>
                  <a:pt x="348615" y="129032"/>
                </a:lnTo>
                <a:lnTo>
                  <a:pt x="351536" y="144653"/>
                </a:lnTo>
                <a:lnTo>
                  <a:pt x="394398" y="144145"/>
                </a:lnTo>
                <a:lnTo>
                  <a:pt x="432816" y="141617"/>
                </a:lnTo>
                <a:lnTo>
                  <a:pt x="452297" y="139141"/>
                </a:lnTo>
                <a:lnTo>
                  <a:pt x="462026" y="137541"/>
                </a:lnTo>
                <a:close/>
              </a:path>
              <a:path w="558164" h="201929">
                <a:moveTo>
                  <a:pt x="516382" y="74168"/>
                </a:moveTo>
                <a:lnTo>
                  <a:pt x="489712" y="74168"/>
                </a:lnTo>
                <a:lnTo>
                  <a:pt x="489712" y="0"/>
                </a:lnTo>
                <a:lnTo>
                  <a:pt x="470916" y="0"/>
                </a:lnTo>
                <a:lnTo>
                  <a:pt x="470916" y="177419"/>
                </a:lnTo>
                <a:lnTo>
                  <a:pt x="489712" y="177419"/>
                </a:lnTo>
                <a:lnTo>
                  <a:pt x="489712" y="90043"/>
                </a:lnTo>
                <a:lnTo>
                  <a:pt x="516382" y="90043"/>
                </a:lnTo>
                <a:lnTo>
                  <a:pt x="516382" y="74168"/>
                </a:lnTo>
                <a:close/>
              </a:path>
              <a:path w="558164" h="201929">
                <a:moveTo>
                  <a:pt x="557911" y="146939"/>
                </a:moveTo>
                <a:lnTo>
                  <a:pt x="535686" y="146939"/>
                </a:lnTo>
                <a:lnTo>
                  <a:pt x="525272" y="201549"/>
                </a:lnTo>
                <a:lnTo>
                  <a:pt x="542036" y="201549"/>
                </a:lnTo>
                <a:lnTo>
                  <a:pt x="557911" y="146939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90898" y="3323209"/>
            <a:ext cx="673735" cy="179070"/>
          </a:xfrm>
          <a:custGeom>
            <a:avLst/>
            <a:gdLst/>
            <a:ahLst/>
            <a:cxnLst/>
            <a:rect l="l" t="t" r="r" b="b"/>
            <a:pathLst>
              <a:path w="673735" h="179070">
                <a:moveTo>
                  <a:pt x="400176" y="113791"/>
                </a:moveTo>
                <a:lnTo>
                  <a:pt x="381635" y="113791"/>
                </a:lnTo>
                <a:lnTo>
                  <a:pt x="381635" y="176656"/>
                </a:lnTo>
                <a:lnTo>
                  <a:pt x="498348" y="176656"/>
                </a:lnTo>
                <a:lnTo>
                  <a:pt x="498348" y="161798"/>
                </a:lnTo>
                <a:lnTo>
                  <a:pt x="400176" y="161798"/>
                </a:lnTo>
                <a:lnTo>
                  <a:pt x="400176" y="145033"/>
                </a:lnTo>
                <a:lnTo>
                  <a:pt x="498348" y="145033"/>
                </a:lnTo>
                <a:lnTo>
                  <a:pt x="498348" y="130555"/>
                </a:lnTo>
                <a:lnTo>
                  <a:pt x="400176" y="130555"/>
                </a:lnTo>
                <a:lnTo>
                  <a:pt x="400176" y="113791"/>
                </a:lnTo>
                <a:close/>
              </a:path>
              <a:path w="673735" h="179070">
                <a:moveTo>
                  <a:pt x="498348" y="145033"/>
                </a:moveTo>
                <a:lnTo>
                  <a:pt x="479805" y="145033"/>
                </a:lnTo>
                <a:lnTo>
                  <a:pt x="479805" y="161798"/>
                </a:lnTo>
                <a:lnTo>
                  <a:pt x="498348" y="161798"/>
                </a:lnTo>
                <a:lnTo>
                  <a:pt x="498348" y="145033"/>
                </a:lnTo>
                <a:close/>
              </a:path>
              <a:path w="673735" h="179070">
                <a:moveTo>
                  <a:pt x="498348" y="113791"/>
                </a:moveTo>
                <a:lnTo>
                  <a:pt x="479805" y="113791"/>
                </a:lnTo>
                <a:lnTo>
                  <a:pt x="479805" y="130555"/>
                </a:lnTo>
                <a:lnTo>
                  <a:pt x="498348" y="130555"/>
                </a:lnTo>
                <a:lnTo>
                  <a:pt x="498348" y="113791"/>
                </a:lnTo>
                <a:close/>
              </a:path>
              <a:path w="673735" h="179070">
                <a:moveTo>
                  <a:pt x="673608" y="119761"/>
                </a:moveTo>
                <a:lnTo>
                  <a:pt x="553338" y="119761"/>
                </a:lnTo>
                <a:lnTo>
                  <a:pt x="553338" y="135000"/>
                </a:lnTo>
                <a:lnTo>
                  <a:pt x="654812" y="135000"/>
                </a:lnTo>
                <a:lnTo>
                  <a:pt x="654812" y="179069"/>
                </a:lnTo>
                <a:lnTo>
                  <a:pt x="673608" y="179069"/>
                </a:lnTo>
                <a:lnTo>
                  <a:pt x="673608" y="119761"/>
                </a:lnTo>
                <a:close/>
              </a:path>
              <a:path w="673735" h="179070">
                <a:moveTo>
                  <a:pt x="409448" y="41148"/>
                </a:moveTo>
                <a:lnTo>
                  <a:pt x="393318" y="41148"/>
                </a:lnTo>
                <a:lnTo>
                  <a:pt x="386206" y="42544"/>
                </a:lnTo>
                <a:lnTo>
                  <a:pt x="360679" y="66801"/>
                </a:lnTo>
                <a:lnTo>
                  <a:pt x="360679" y="79628"/>
                </a:lnTo>
                <a:lnTo>
                  <a:pt x="393318" y="105155"/>
                </a:lnTo>
                <a:lnTo>
                  <a:pt x="401320" y="105282"/>
                </a:lnTo>
                <a:lnTo>
                  <a:pt x="409448" y="105155"/>
                </a:lnTo>
                <a:lnTo>
                  <a:pt x="416560" y="103886"/>
                </a:lnTo>
                <a:lnTo>
                  <a:pt x="428751" y="98551"/>
                </a:lnTo>
                <a:lnTo>
                  <a:pt x="433450" y="94868"/>
                </a:lnTo>
                <a:lnTo>
                  <a:pt x="436238" y="91186"/>
                </a:lnTo>
                <a:lnTo>
                  <a:pt x="394208" y="91186"/>
                </a:lnTo>
                <a:lnTo>
                  <a:pt x="388620" y="89535"/>
                </a:lnTo>
                <a:lnTo>
                  <a:pt x="384555" y="86232"/>
                </a:lnTo>
                <a:lnTo>
                  <a:pt x="380364" y="83057"/>
                </a:lnTo>
                <a:lnTo>
                  <a:pt x="378333" y="78739"/>
                </a:lnTo>
                <a:lnTo>
                  <a:pt x="378205" y="73151"/>
                </a:lnTo>
                <a:lnTo>
                  <a:pt x="378333" y="67690"/>
                </a:lnTo>
                <a:lnTo>
                  <a:pt x="380364" y="63373"/>
                </a:lnTo>
                <a:lnTo>
                  <a:pt x="384555" y="60325"/>
                </a:lnTo>
                <a:lnTo>
                  <a:pt x="388620" y="57150"/>
                </a:lnTo>
                <a:lnTo>
                  <a:pt x="394208" y="55625"/>
                </a:lnTo>
                <a:lnTo>
                  <a:pt x="436445" y="55625"/>
                </a:lnTo>
                <a:lnTo>
                  <a:pt x="433450" y="51562"/>
                </a:lnTo>
                <a:lnTo>
                  <a:pt x="428751" y="47878"/>
                </a:lnTo>
                <a:lnTo>
                  <a:pt x="416560" y="42544"/>
                </a:lnTo>
                <a:lnTo>
                  <a:pt x="409448" y="41148"/>
                </a:lnTo>
                <a:close/>
              </a:path>
              <a:path w="673735" h="179070">
                <a:moveTo>
                  <a:pt x="436445" y="55625"/>
                </a:moveTo>
                <a:lnTo>
                  <a:pt x="408431" y="55625"/>
                </a:lnTo>
                <a:lnTo>
                  <a:pt x="414020" y="57150"/>
                </a:lnTo>
                <a:lnTo>
                  <a:pt x="422528" y="63373"/>
                </a:lnTo>
                <a:lnTo>
                  <a:pt x="424688" y="67690"/>
                </a:lnTo>
                <a:lnTo>
                  <a:pt x="424941" y="73151"/>
                </a:lnTo>
                <a:lnTo>
                  <a:pt x="424688" y="78739"/>
                </a:lnTo>
                <a:lnTo>
                  <a:pt x="422528" y="83057"/>
                </a:lnTo>
                <a:lnTo>
                  <a:pt x="414020" y="89535"/>
                </a:lnTo>
                <a:lnTo>
                  <a:pt x="408431" y="91186"/>
                </a:lnTo>
                <a:lnTo>
                  <a:pt x="436238" y="91186"/>
                </a:lnTo>
                <a:lnTo>
                  <a:pt x="437006" y="90169"/>
                </a:lnTo>
                <a:lnTo>
                  <a:pt x="440436" y="85343"/>
                </a:lnTo>
                <a:lnTo>
                  <a:pt x="442213" y="79628"/>
                </a:lnTo>
                <a:lnTo>
                  <a:pt x="442213" y="66801"/>
                </a:lnTo>
                <a:lnTo>
                  <a:pt x="440436" y="61087"/>
                </a:lnTo>
                <a:lnTo>
                  <a:pt x="436445" y="55625"/>
                </a:lnTo>
                <a:close/>
              </a:path>
              <a:path w="673735" h="179070">
                <a:moveTo>
                  <a:pt x="291464" y="5333"/>
                </a:moveTo>
                <a:lnTo>
                  <a:pt x="273685" y="5333"/>
                </a:lnTo>
                <a:lnTo>
                  <a:pt x="273685" y="64262"/>
                </a:lnTo>
                <a:lnTo>
                  <a:pt x="246125" y="64262"/>
                </a:lnTo>
                <a:lnTo>
                  <a:pt x="246125" y="79755"/>
                </a:lnTo>
                <a:lnTo>
                  <a:pt x="273685" y="79755"/>
                </a:lnTo>
                <a:lnTo>
                  <a:pt x="273685" y="169925"/>
                </a:lnTo>
                <a:lnTo>
                  <a:pt x="291464" y="169925"/>
                </a:lnTo>
                <a:lnTo>
                  <a:pt x="291464" y="5333"/>
                </a:lnTo>
                <a:close/>
              </a:path>
              <a:path w="673735" h="179070">
                <a:moveTo>
                  <a:pt x="228726" y="36702"/>
                </a:moveTo>
                <a:lnTo>
                  <a:pt x="210692" y="36702"/>
                </a:lnTo>
                <a:lnTo>
                  <a:pt x="210692" y="51053"/>
                </a:lnTo>
                <a:lnTo>
                  <a:pt x="210429" y="58931"/>
                </a:lnTo>
                <a:lnTo>
                  <a:pt x="201120" y="96599"/>
                </a:lnTo>
                <a:lnTo>
                  <a:pt x="172720" y="130048"/>
                </a:lnTo>
                <a:lnTo>
                  <a:pt x="184150" y="144017"/>
                </a:lnTo>
                <a:lnTo>
                  <a:pt x="210355" y="114677"/>
                </a:lnTo>
                <a:lnTo>
                  <a:pt x="219963" y="90424"/>
                </a:lnTo>
                <a:lnTo>
                  <a:pt x="236252" y="90424"/>
                </a:lnTo>
                <a:lnTo>
                  <a:pt x="228726" y="51053"/>
                </a:lnTo>
                <a:lnTo>
                  <a:pt x="228726" y="36702"/>
                </a:lnTo>
                <a:close/>
              </a:path>
              <a:path w="673735" h="179070">
                <a:moveTo>
                  <a:pt x="236252" y="90424"/>
                </a:moveTo>
                <a:lnTo>
                  <a:pt x="219963" y="90424"/>
                </a:lnTo>
                <a:lnTo>
                  <a:pt x="222509" y="98305"/>
                </a:lnTo>
                <a:lnTo>
                  <a:pt x="242903" y="130889"/>
                </a:lnTo>
                <a:lnTo>
                  <a:pt x="254635" y="139826"/>
                </a:lnTo>
                <a:lnTo>
                  <a:pt x="265938" y="125983"/>
                </a:lnTo>
                <a:lnTo>
                  <a:pt x="259935" y="122060"/>
                </a:lnTo>
                <a:lnTo>
                  <a:pt x="254492" y="117554"/>
                </a:lnTo>
                <a:lnTo>
                  <a:pt x="249596" y="112500"/>
                </a:lnTo>
                <a:lnTo>
                  <a:pt x="245237" y="106933"/>
                </a:lnTo>
                <a:lnTo>
                  <a:pt x="241327" y="100863"/>
                </a:lnTo>
                <a:lnTo>
                  <a:pt x="237966" y="94472"/>
                </a:lnTo>
                <a:lnTo>
                  <a:pt x="236252" y="90424"/>
                </a:lnTo>
                <a:close/>
              </a:path>
              <a:path w="673735" h="179070">
                <a:moveTo>
                  <a:pt x="259206" y="21462"/>
                </a:moveTo>
                <a:lnTo>
                  <a:pt x="178053" y="21462"/>
                </a:lnTo>
                <a:lnTo>
                  <a:pt x="178053" y="36702"/>
                </a:lnTo>
                <a:lnTo>
                  <a:pt x="259206" y="36702"/>
                </a:lnTo>
                <a:lnTo>
                  <a:pt x="259206" y="21462"/>
                </a:lnTo>
                <a:close/>
              </a:path>
              <a:path w="673735" h="179070">
                <a:moveTo>
                  <a:pt x="610235" y="12191"/>
                </a:moveTo>
                <a:lnTo>
                  <a:pt x="532891" y="12191"/>
                </a:lnTo>
                <a:lnTo>
                  <a:pt x="532891" y="27304"/>
                </a:lnTo>
                <a:lnTo>
                  <a:pt x="591438" y="27304"/>
                </a:lnTo>
                <a:lnTo>
                  <a:pt x="591438" y="49656"/>
                </a:lnTo>
                <a:lnTo>
                  <a:pt x="533146" y="49656"/>
                </a:lnTo>
                <a:lnTo>
                  <a:pt x="533146" y="103631"/>
                </a:lnTo>
                <a:lnTo>
                  <a:pt x="545973" y="103631"/>
                </a:lnTo>
                <a:lnTo>
                  <a:pt x="569690" y="103524"/>
                </a:lnTo>
                <a:lnTo>
                  <a:pt x="614172" y="100583"/>
                </a:lnTo>
                <a:lnTo>
                  <a:pt x="621156" y="99313"/>
                </a:lnTo>
                <a:lnTo>
                  <a:pt x="619888" y="88441"/>
                </a:lnTo>
                <a:lnTo>
                  <a:pt x="559089" y="88441"/>
                </a:lnTo>
                <a:lnTo>
                  <a:pt x="551688" y="88391"/>
                </a:lnTo>
                <a:lnTo>
                  <a:pt x="551688" y="63880"/>
                </a:lnTo>
                <a:lnTo>
                  <a:pt x="610235" y="63880"/>
                </a:lnTo>
                <a:lnTo>
                  <a:pt x="610235" y="12191"/>
                </a:lnTo>
                <a:close/>
              </a:path>
              <a:path w="673735" h="179070">
                <a:moveTo>
                  <a:pt x="619378" y="84074"/>
                </a:moveTo>
                <a:lnTo>
                  <a:pt x="578485" y="88137"/>
                </a:lnTo>
                <a:lnTo>
                  <a:pt x="572512" y="88302"/>
                </a:lnTo>
                <a:lnTo>
                  <a:pt x="566038" y="88407"/>
                </a:lnTo>
                <a:lnTo>
                  <a:pt x="559089" y="88441"/>
                </a:lnTo>
                <a:lnTo>
                  <a:pt x="619888" y="88441"/>
                </a:lnTo>
                <a:lnTo>
                  <a:pt x="619378" y="84074"/>
                </a:lnTo>
                <a:close/>
              </a:path>
              <a:path w="673735" h="179070">
                <a:moveTo>
                  <a:pt x="142493" y="117855"/>
                </a:moveTo>
                <a:lnTo>
                  <a:pt x="16637" y="117855"/>
                </a:lnTo>
                <a:lnTo>
                  <a:pt x="16637" y="132968"/>
                </a:lnTo>
                <a:lnTo>
                  <a:pt x="123698" y="132968"/>
                </a:lnTo>
                <a:lnTo>
                  <a:pt x="123698" y="178942"/>
                </a:lnTo>
                <a:lnTo>
                  <a:pt x="142493" y="178942"/>
                </a:lnTo>
                <a:lnTo>
                  <a:pt x="142493" y="117855"/>
                </a:lnTo>
                <a:close/>
              </a:path>
              <a:path w="673735" h="179070">
                <a:moveTo>
                  <a:pt x="90297" y="87629"/>
                </a:moveTo>
                <a:lnTo>
                  <a:pt x="71500" y="87629"/>
                </a:lnTo>
                <a:lnTo>
                  <a:pt x="71500" y="117855"/>
                </a:lnTo>
                <a:lnTo>
                  <a:pt x="90297" y="117855"/>
                </a:lnTo>
                <a:lnTo>
                  <a:pt x="90297" y="87629"/>
                </a:lnTo>
                <a:close/>
              </a:path>
              <a:path w="673735" h="179070">
                <a:moveTo>
                  <a:pt x="162305" y="72389"/>
                </a:moveTo>
                <a:lnTo>
                  <a:pt x="0" y="72389"/>
                </a:lnTo>
                <a:lnTo>
                  <a:pt x="0" y="87629"/>
                </a:lnTo>
                <a:lnTo>
                  <a:pt x="162305" y="87629"/>
                </a:lnTo>
                <a:lnTo>
                  <a:pt x="162305" y="72389"/>
                </a:lnTo>
                <a:close/>
              </a:path>
              <a:path w="673735" h="179070">
                <a:moveTo>
                  <a:pt x="141731" y="9778"/>
                </a:moveTo>
                <a:lnTo>
                  <a:pt x="20320" y="9778"/>
                </a:lnTo>
                <a:lnTo>
                  <a:pt x="20320" y="25018"/>
                </a:lnTo>
                <a:lnTo>
                  <a:pt x="123062" y="25018"/>
                </a:lnTo>
                <a:lnTo>
                  <a:pt x="123189" y="31368"/>
                </a:lnTo>
                <a:lnTo>
                  <a:pt x="118745" y="72389"/>
                </a:lnTo>
                <a:lnTo>
                  <a:pt x="137795" y="72389"/>
                </a:lnTo>
                <a:lnTo>
                  <a:pt x="141796" y="31368"/>
                </a:lnTo>
                <a:lnTo>
                  <a:pt x="141731" y="9778"/>
                </a:lnTo>
                <a:close/>
              </a:path>
              <a:path w="673735" h="179070">
                <a:moveTo>
                  <a:pt x="673608" y="1777"/>
                </a:moveTo>
                <a:lnTo>
                  <a:pt x="654812" y="1777"/>
                </a:lnTo>
                <a:lnTo>
                  <a:pt x="654812" y="27431"/>
                </a:lnTo>
                <a:lnTo>
                  <a:pt x="621538" y="27431"/>
                </a:lnTo>
                <a:lnTo>
                  <a:pt x="621538" y="42544"/>
                </a:lnTo>
                <a:lnTo>
                  <a:pt x="654812" y="42544"/>
                </a:lnTo>
                <a:lnTo>
                  <a:pt x="654812" y="64515"/>
                </a:lnTo>
                <a:lnTo>
                  <a:pt x="621538" y="64515"/>
                </a:lnTo>
                <a:lnTo>
                  <a:pt x="621538" y="79501"/>
                </a:lnTo>
                <a:lnTo>
                  <a:pt x="654812" y="79501"/>
                </a:lnTo>
                <a:lnTo>
                  <a:pt x="654812" y="110743"/>
                </a:lnTo>
                <a:lnTo>
                  <a:pt x="673608" y="110743"/>
                </a:lnTo>
                <a:lnTo>
                  <a:pt x="673608" y="1777"/>
                </a:lnTo>
                <a:close/>
              </a:path>
              <a:path w="673735" h="179070">
                <a:moveTo>
                  <a:pt x="498348" y="1524"/>
                </a:moveTo>
                <a:lnTo>
                  <a:pt x="479551" y="1524"/>
                </a:lnTo>
                <a:lnTo>
                  <a:pt x="479551" y="41655"/>
                </a:lnTo>
                <a:lnTo>
                  <a:pt x="451103" y="41655"/>
                </a:lnTo>
                <a:lnTo>
                  <a:pt x="451103" y="57150"/>
                </a:lnTo>
                <a:lnTo>
                  <a:pt x="479551" y="57150"/>
                </a:lnTo>
                <a:lnTo>
                  <a:pt x="479551" y="76580"/>
                </a:lnTo>
                <a:lnTo>
                  <a:pt x="450850" y="76580"/>
                </a:lnTo>
                <a:lnTo>
                  <a:pt x="450850" y="91820"/>
                </a:lnTo>
                <a:lnTo>
                  <a:pt x="479551" y="91820"/>
                </a:lnTo>
                <a:lnTo>
                  <a:pt x="479551" y="106679"/>
                </a:lnTo>
                <a:lnTo>
                  <a:pt x="498348" y="106679"/>
                </a:lnTo>
                <a:lnTo>
                  <a:pt x="498348" y="1524"/>
                </a:lnTo>
                <a:close/>
              </a:path>
              <a:path w="673735" h="179070">
                <a:moveTo>
                  <a:pt x="327405" y="1524"/>
                </a:moveTo>
                <a:lnTo>
                  <a:pt x="309499" y="1524"/>
                </a:lnTo>
                <a:lnTo>
                  <a:pt x="309499" y="178942"/>
                </a:lnTo>
                <a:lnTo>
                  <a:pt x="327405" y="178942"/>
                </a:lnTo>
                <a:lnTo>
                  <a:pt x="327405" y="1524"/>
                </a:lnTo>
                <a:close/>
              </a:path>
              <a:path w="673735" h="179070">
                <a:moveTo>
                  <a:pt x="450468" y="18541"/>
                </a:moveTo>
                <a:lnTo>
                  <a:pt x="350647" y="18541"/>
                </a:lnTo>
                <a:lnTo>
                  <a:pt x="350647" y="33654"/>
                </a:lnTo>
                <a:lnTo>
                  <a:pt x="450468" y="33654"/>
                </a:lnTo>
                <a:lnTo>
                  <a:pt x="450468" y="18541"/>
                </a:lnTo>
                <a:close/>
              </a:path>
              <a:path w="673735" h="179070">
                <a:moveTo>
                  <a:pt x="410845" y="0"/>
                </a:moveTo>
                <a:lnTo>
                  <a:pt x="392302" y="0"/>
                </a:lnTo>
                <a:lnTo>
                  <a:pt x="392302" y="18541"/>
                </a:lnTo>
                <a:lnTo>
                  <a:pt x="410845" y="18541"/>
                </a:lnTo>
                <a:lnTo>
                  <a:pt x="410845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636135" y="3324732"/>
            <a:ext cx="382905" cy="201930"/>
          </a:xfrm>
          <a:custGeom>
            <a:avLst/>
            <a:gdLst/>
            <a:ahLst/>
            <a:cxnLst/>
            <a:rect l="l" t="t" r="r" b="b"/>
            <a:pathLst>
              <a:path w="382904" h="201929">
                <a:moveTo>
                  <a:pt x="140716" y="2794"/>
                </a:moveTo>
                <a:lnTo>
                  <a:pt x="121920" y="2794"/>
                </a:lnTo>
                <a:lnTo>
                  <a:pt x="121920" y="18161"/>
                </a:lnTo>
                <a:lnTo>
                  <a:pt x="121920" y="32131"/>
                </a:lnTo>
                <a:lnTo>
                  <a:pt x="121920" y="47371"/>
                </a:lnTo>
                <a:lnTo>
                  <a:pt x="39751" y="47371"/>
                </a:lnTo>
                <a:lnTo>
                  <a:pt x="39751" y="32131"/>
                </a:lnTo>
                <a:lnTo>
                  <a:pt x="121920" y="32131"/>
                </a:lnTo>
                <a:lnTo>
                  <a:pt x="121920" y="18161"/>
                </a:lnTo>
                <a:lnTo>
                  <a:pt x="39751" y="18161"/>
                </a:lnTo>
                <a:lnTo>
                  <a:pt x="39751" y="2794"/>
                </a:lnTo>
                <a:lnTo>
                  <a:pt x="21209" y="2794"/>
                </a:lnTo>
                <a:lnTo>
                  <a:pt x="21209" y="61595"/>
                </a:lnTo>
                <a:lnTo>
                  <a:pt x="140716" y="61595"/>
                </a:lnTo>
                <a:lnTo>
                  <a:pt x="140716" y="47371"/>
                </a:lnTo>
                <a:lnTo>
                  <a:pt x="140716" y="32131"/>
                </a:lnTo>
                <a:lnTo>
                  <a:pt x="140716" y="18161"/>
                </a:lnTo>
                <a:lnTo>
                  <a:pt x="140716" y="2794"/>
                </a:lnTo>
                <a:close/>
              </a:path>
              <a:path w="382904" h="201929">
                <a:moveTo>
                  <a:pt x="161671" y="74422"/>
                </a:moveTo>
                <a:lnTo>
                  <a:pt x="0" y="74422"/>
                </a:lnTo>
                <a:lnTo>
                  <a:pt x="0" y="89662"/>
                </a:lnTo>
                <a:lnTo>
                  <a:pt x="71247" y="89662"/>
                </a:lnTo>
                <a:lnTo>
                  <a:pt x="71247" y="104902"/>
                </a:lnTo>
                <a:lnTo>
                  <a:pt x="19431" y="104902"/>
                </a:lnTo>
                <a:lnTo>
                  <a:pt x="19431" y="118999"/>
                </a:lnTo>
                <a:lnTo>
                  <a:pt x="122682" y="118999"/>
                </a:lnTo>
                <a:lnTo>
                  <a:pt x="122682" y="132842"/>
                </a:lnTo>
                <a:lnTo>
                  <a:pt x="19558" y="132842"/>
                </a:lnTo>
                <a:lnTo>
                  <a:pt x="19558" y="175514"/>
                </a:lnTo>
                <a:lnTo>
                  <a:pt x="146304" y="175514"/>
                </a:lnTo>
                <a:lnTo>
                  <a:pt x="146304" y="161163"/>
                </a:lnTo>
                <a:lnTo>
                  <a:pt x="37973" y="161163"/>
                </a:lnTo>
                <a:lnTo>
                  <a:pt x="37973" y="146304"/>
                </a:lnTo>
                <a:lnTo>
                  <a:pt x="141351" y="146304"/>
                </a:lnTo>
                <a:lnTo>
                  <a:pt x="141351" y="104902"/>
                </a:lnTo>
                <a:lnTo>
                  <a:pt x="90043" y="104902"/>
                </a:lnTo>
                <a:lnTo>
                  <a:pt x="90043" y="89662"/>
                </a:lnTo>
                <a:lnTo>
                  <a:pt x="161671" y="89662"/>
                </a:lnTo>
                <a:lnTo>
                  <a:pt x="161671" y="74422"/>
                </a:lnTo>
                <a:close/>
              </a:path>
              <a:path w="382904" h="201929">
                <a:moveTo>
                  <a:pt x="280162" y="100330"/>
                </a:moveTo>
                <a:lnTo>
                  <a:pt x="279603" y="90297"/>
                </a:lnTo>
                <a:lnTo>
                  <a:pt x="279501" y="88519"/>
                </a:lnTo>
                <a:lnTo>
                  <a:pt x="279400" y="86487"/>
                </a:lnTo>
                <a:lnTo>
                  <a:pt x="268605" y="87630"/>
                </a:lnTo>
                <a:lnTo>
                  <a:pt x="261366" y="88138"/>
                </a:lnTo>
                <a:lnTo>
                  <a:pt x="257556" y="88519"/>
                </a:lnTo>
                <a:lnTo>
                  <a:pt x="257556" y="29083"/>
                </a:lnTo>
                <a:lnTo>
                  <a:pt x="274574" y="29083"/>
                </a:lnTo>
                <a:lnTo>
                  <a:pt x="274574" y="13843"/>
                </a:lnTo>
                <a:lnTo>
                  <a:pt x="239522" y="13843"/>
                </a:lnTo>
                <a:lnTo>
                  <a:pt x="239522" y="29083"/>
                </a:lnTo>
                <a:lnTo>
                  <a:pt x="239522" y="89535"/>
                </a:lnTo>
                <a:lnTo>
                  <a:pt x="215265" y="90297"/>
                </a:lnTo>
                <a:lnTo>
                  <a:pt x="215265" y="29083"/>
                </a:lnTo>
                <a:lnTo>
                  <a:pt x="239522" y="29083"/>
                </a:lnTo>
                <a:lnTo>
                  <a:pt x="239522" y="13843"/>
                </a:lnTo>
                <a:lnTo>
                  <a:pt x="180340" y="13843"/>
                </a:lnTo>
                <a:lnTo>
                  <a:pt x="180340" y="29083"/>
                </a:lnTo>
                <a:lnTo>
                  <a:pt x="196977" y="29083"/>
                </a:lnTo>
                <a:lnTo>
                  <a:pt x="196977" y="90424"/>
                </a:lnTo>
                <a:lnTo>
                  <a:pt x="175387" y="90678"/>
                </a:lnTo>
                <a:lnTo>
                  <a:pt x="177800" y="106553"/>
                </a:lnTo>
                <a:lnTo>
                  <a:pt x="209423" y="106045"/>
                </a:lnTo>
                <a:lnTo>
                  <a:pt x="253847" y="103530"/>
                </a:lnTo>
                <a:lnTo>
                  <a:pt x="271513" y="101574"/>
                </a:lnTo>
                <a:lnTo>
                  <a:pt x="280162" y="100330"/>
                </a:lnTo>
                <a:close/>
              </a:path>
              <a:path w="382904" h="201929">
                <a:moveTo>
                  <a:pt x="323088" y="0"/>
                </a:moveTo>
                <a:lnTo>
                  <a:pt x="304292" y="0"/>
                </a:lnTo>
                <a:lnTo>
                  <a:pt x="304292" y="32893"/>
                </a:lnTo>
                <a:lnTo>
                  <a:pt x="276606" y="32893"/>
                </a:lnTo>
                <a:lnTo>
                  <a:pt x="276606" y="48260"/>
                </a:lnTo>
                <a:lnTo>
                  <a:pt x="304292" y="48260"/>
                </a:lnTo>
                <a:lnTo>
                  <a:pt x="304292" y="66929"/>
                </a:lnTo>
                <a:lnTo>
                  <a:pt x="276606" y="66929"/>
                </a:lnTo>
                <a:lnTo>
                  <a:pt x="276606" y="82804"/>
                </a:lnTo>
                <a:lnTo>
                  <a:pt x="304292" y="82804"/>
                </a:lnTo>
                <a:lnTo>
                  <a:pt x="304292" y="131572"/>
                </a:lnTo>
                <a:lnTo>
                  <a:pt x="323088" y="131572"/>
                </a:lnTo>
                <a:lnTo>
                  <a:pt x="323088" y="0"/>
                </a:lnTo>
                <a:close/>
              </a:path>
              <a:path w="382904" h="201929">
                <a:moveTo>
                  <a:pt x="327660" y="158369"/>
                </a:moveTo>
                <a:lnTo>
                  <a:pt x="226568" y="158369"/>
                </a:lnTo>
                <a:lnTo>
                  <a:pt x="226568" y="120904"/>
                </a:lnTo>
                <a:lnTo>
                  <a:pt x="207518" y="120904"/>
                </a:lnTo>
                <a:lnTo>
                  <a:pt x="207518" y="173609"/>
                </a:lnTo>
                <a:lnTo>
                  <a:pt x="327660" y="173609"/>
                </a:lnTo>
                <a:lnTo>
                  <a:pt x="327660" y="158369"/>
                </a:lnTo>
                <a:close/>
              </a:path>
              <a:path w="382904" h="201929">
                <a:moveTo>
                  <a:pt x="382397" y="146939"/>
                </a:moveTo>
                <a:lnTo>
                  <a:pt x="360172" y="146939"/>
                </a:lnTo>
                <a:lnTo>
                  <a:pt x="349758" y="201549"/>
                </a:lnTo>
                <a:lnTo>
                  <a:pt x="366522" y="201549"/>
                </a:lnTo>
                <a:lnTo>
                  <a:pt x="382397" y="146939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088289" y="3324733"/>
            <a:ext cx="495300" cy="177800"/>
          </a:xfrm>
          <a:custGeom>
            <a:avLst/>
            <a:gdLst/>
            <a:ahLst/>
            <a:cxnLst/>
            <a:rect l="l" t="t" r="r" b="b"/>
            <a:pathLst>
              <a:path w="495300" h="177800">
                <a:moveTo>
                  <a:pt x="48860" y="117220"/>
                </a:moveTo>
                <a:lnTo>
                  <a:pt x="30064" y="117220"/>
                </a:lnTo>
                <a:lnTo>
                  <a:pt x="30064" y="173608"/>
                </a:lnTo>
                <a:lnTo>
                  <a:pt x="150079" y="173608"/>
                </a:lnTo>
                <a:lnTo>
                  <a:pt x="150079" y="158368"/>
                </a:lnTo>
                <a:lnTo>
                  <a:pt x="48860" y="158368"/>
                </a:lnTo>
                <a:lnTo>
                  <a:pt x="48860" y="117220"/>
                </a:lnTo>
                <a:close/>
              </a:path>
              <a:path w="495300" h="177800">
                <a:moveTo>
                  <a:pt x="145253" y="84708"/>
                </a:moveTo>
                <a:lnTo>
                  <a:pt x="126457" y="84708"/>
                </a:lnTo>
                <a:lnTo>
                  <a:pt x="126457" y="130809"/>
                </a:lnTo>
                <a:lnTo>
                  <a:pt x="145253" y="130809"/>
                </a:lnTo>
                <a:lnTo>
                  <a:pt x="145253" y="84708"/>
                </a:lnTo>
                <a:close/>
              </a:path>
              <a:path w="495300" h="177800">
                <a:moveTo>
                  <a:pt x="53940" y="10921"/>
                </a:moveTo>
                <a:lnTo>
                  <a:pt x="46447" y="10921"/>
                </a:lnTo>
                <a:lnTo>
                  <a:pt x="37557" y="11049"/>
                </a:lnTo>
                <a:lnTo>
                  <a:pt x="29556" y="12953"/>
                </a:lnTo>
                <a:lnTo>
                  <a:pt x="22571" y="16890"/>
                </a:lnTo>
                <a:lnTo>
                  <a:pt x="15586" y="20700"/>
                </a:lnTo>
                <a:lnTo>
                  <a:pt x="0" y="58419"/>
                </a:lnTo>
                <a:lnTo>
                  <a:pt x="92" y="64769"/>
                </a:lnTo>
                <a:lnTo>
                  <a:pt x="29556" y="98805"/>
                </a:lnTo>
                <a:lnTo>
                  <a:pt x="37557" y="100711"/>
                </a:lnTo>
                <a:lnTo>
                  <a:pt x="53940" y="100711"/>
                </a:lnTo>
                <a:lnTo>
                  <a:pt x="60671" y="99313"/>
                </a:lnTo>
                <a:lnTo>
                  <a:pt x="73117" y="93725"/>
                </a:lnTo>
                <a:lnTo>
                  <a:pt x="78324" y="89788"/>
                </a:lnTo>
                <a:lnTo>
                  <a:pt x="82515" y="84708"/>
                </a:lnTo>
                <a:lnTo>
                  <a:pt x="145253" y="84708"/>
                </a:lnTo>
                <a:lnTo>
                  <a:pt x="145253" y="84074"/>
                </a:lnTo>
                <a:lnTo>
                  <a:pt x="46447" y="84074"/>
                </a:lnTo>
                <a:lnTo>
                  <a:pt x="38065" y="83946"/>
                </a:lnTo>
                <a:lnTo>
                  <a:pt x="31207" y="81406"/>
                </a:lnTo>
                <a:lnTo>
                  <a:pt x="26000" y="76326"/>
                </a:lnTo>
                <a:lnTo>
                  <a:pt x="20793" y="71374"/>
                </a:lnTo>
                <a:lnTo>
                  <a:pt x="18224" y="64769"/>
                </a:lnTo>
                <a:lnTo>
                  <a:pt x="18103" y="62991"/>
                </a:lnTo>
                <a:lnTo>
                  <a:pt x="18126" y="47497"/>
                </a:lnTo>
                <a:lnTo>
                  <a:pt x="20793" y="40639"/>
                </a:lnTo>
                <a:lnTo>
                  <a:pt x="31207" y="30479"/>
                </a:lnTo>
                <a:lnTo>
                  <a:pt x="38065" y="27812"/>
                </a:lnTo>
                <a:lnTo>
                  <a:pt x="46447" y="27686"/>
                </a:lnTo>
                <a:lnTo>
                  <a:pt x="145253" y="27686"/>
                </a:lnTo>
                <a:lnTo>
                  <a:pt x="145253" y="26924"/>
                </a:lnTo>
                <a:lnTo>
                  <a:pt x="82388" y="26924"/>
                </a:lnTo>
                <a:lnTo>
                  <a:pt x="78070" y="21970"/>
                </a:lnTo>
                <a:lnTo>
                  <a:pt x="72863" y="18033"/>
                </a:lnTo>
                <a:lnTo>
                  <a:pt x="60671" y="12445"/>
                </a:lnTo>
                <a:lnTo>
                  <a:pt x="53940" y="10921"/>
                </a:lnTo>
                <a:close/>
              </a:path>
              <a:path w="495300" h="177800">
                <a:moveTo>
                  <a:pt x="145253" y="27686"/>
                </a:moveTo>
                <a:lnTo>
                  <a:pt x="46447" y="27686"/>
                </a:lnTo>
                <a:lnTo>
                  <a:pt x="51908" y="27812"/>
                </a:lnTo>
                <a:lnTo>
                  <a:pt x="56734" y="28955"/>
                </a:lnTo>
                <a:lnTo>
                  <a:pt x="60925" y="31368"/>
                </a:lnTo>
                <a:lnTo>
                  <a:pt x="65116" y="33654"/>
                </a:lnTo>
                <a:lnTo>
                  <a:pt x="68418" y="36956"/>
                </a:lnTo>
                <a:lnTo>
                  <a:pt x="70831" y="41147"/>
                </a:lnTo>
                <a:lnTo>
                  <a:pt x="73371" y="45465"/>
                </a:lnTo>
                <a:lnTo>
                  <a:pt x="74514" y="50418"/>
                </a:lnTo>
                <a:lnTo>
                  <a:pt x="74514" y="61721"/>
                </a:lnTo>
                <a:lnTo>
                  <a:pt x="73371" y="66547"/>
                </a:lnTo>
                <a:lnTo>
                  <a:pt x="70831" y="70738"/>
                </a:lnTo>
                <a:lnTo>
                  <a:pt x="68418" y="74929"/>
                </a:lnTo>
                <a:lnTo>
                  <a:pt x="65116" y="78231"/>
                </a:lnTo>
                <a:lnTo>
                  <a:pt x="60925" y="80517"/>
                </a:lnTo>
                <a:lnTo>
                  <a:pt x="56734" y="82930"/>
                </a:lnTo>
                <a:lnTo>
                  <a:pt x="51908" y="84074"/>
                </a:lnTo>
                <a:lnTo>
                  <a:pt x="145253" y="84074"/>
                </a:lnTo>
                <a:lnTo>
                  <a:pt x="145253" y="69468"/>
                </a:lnTo>
                <a:lnTo>
                  <a:pt x="90643" y="69468"/>
                </a:lnTo>
                <a:lnTo>
                  <a:pt x="91278" y="67437"/>
                </a:lnTo>
                <a:lnTo>
                  <a:pt x="91786" y="65277"/>
                </a:lnTo>
                <a:lnTo>
                  <a:pt x="92167" y="62991"/>
                </a:lnTo>
                <a:lnTo>
                  <a:pt x="92675" y="58419"/>
                </a:lnTo>
                <a:lnTo>
                  <a:pt x="92675" y="53593"/>
                </a:lnTo>
                <a:lnTo>
                  <a:pt x="92421" y="51180"/>
                </a:lnTo>
                <a:lnTo>
                  <a:pt x="92040" y="48894"/>
                </a:lnTo>
                <a:lnTo>
                  <a:pt x="91786" y="46481"/>
                </a:lnTo>
                <a:lnTo>
                  <a:pt x="91278" y="44322"/>
                </a:lnTo>
                <a:lnTo>
                  <a:pt x="90643" y="42163"/>
                </a:lnTo>
                <a:lnTo>
                  <a:pt x="145253" y="42163"/>
                </a:lnTo>
                <a:lnTo>
                  <a:pt x="145253" y="27686"/>
                </a:lnTo>
                <a:close/>
              </a:path>
              <a:path w="495300" h="177800">
                <a:moveTo>
                  <a:pt x="145253" y="42163"/>
                </a:moveTo>
                <a:lnTo>
                  <a:pt x="126457" y="42163"/>
                </a:lnTo>
                <a:lnTo>
                  <a:pt x="126457" y="69468"/>
                </a:lnTo>
                <a:lnTo>
                  <a:pt x="145253" y="69468"/>
                </a:lnTo>
                <a:lnTo>
                  <a:pt x="145253" y="42163"/>
                </a:lnTo>
                <a:close/>
              </a:path>
              <a:path w="495300" h="177800">
                <a:moveTo>
                  <a:pt x="145253" y="253"/>
                </a:moveTo>
                <a:lnTo>
                  <a:pt x="126457" y="253"/>
                </a:lnTo>
                <a:lnTo>
                  <a:pt x="126457" y="26924"/>
                </a:lnTo>
                <a:lnTo>
                  <a:pt x="145253" y="26924"/>
                </a:lnTo>
                <a:lnTo>
                  <a:pt x="145253" y="253"/>
                </a:lnTo>
                <a:close/>
              </a:path>
              <a:path w="495300" h="177800">
                <a:moveTo>
                  <a:pt x="376647" y="14858"/>
                </a:moveTo>
                <a:lnTo>
                  <a:pt x="357851" y="14858"/>
                </a:lnTo>
                <a:lnTo>
                  <a:pt x="357851" y="135254"/>
                </a:lnTo>
                <a:lnTo>
                  <a:pt x="442941" y="135254"/>
                </a:lnTo>
                <a:lnTo>
                  <a:pt x="442941" y="119761"/>
                </a:lnTo>
                <a:lnTo>
                  <a:pt x="376647" y="119761"/>
                </a:lnTo>
                <a:lnTo>
                  <a:pt x="376647" y="75183"/>
                </a:lnTo>
                <a:lnTo>
                  <a:pt x="442941" y="75183"/>
                </a:lnTo>
                <a:lnTo>
                  <a:pt x="442941" y="60325"/>
                </a:lnTo>
                <a:lnTo>
                  <a:pt x="376647" y="60325"/>
                </a:lnTo>
                <a:lnTo>
                  <a:pt x="376647" y="14858"/>
                </a:lnTo>
                <a:close/>
              </a:path>
              <a:path w="495300" h="177800">
                <a:moveTo>
                  <a:pt x="442941" y="75183"/>
                </a:moveTo>
                <a:lnTo>
                  <a:pt x="424399" y="75183"/>
                </a:lnTo>
                <a:lnTo>
                  <a:pt x="424399" y="119761"/>
                </a:lnTo>
                <a:lnTo>
                  <a:pt x="442941" y="119761"/>
                </a:lnTo>
                <a:lnTo>
                  <a:pt x="442941" y="75183"/>
                </a:lnTo>
                <a:close/>
              </a:path>
              <a:path w="495300" h="177800">
                <a:moveTo>
                  <a:pt x="442941" y="14858"/>
                </a:moveTo>
                <a:lnTo>
                  <a:pt x="424399" y="14858"/>
                </a:lnTo>
                <a:lnTo>
                  <a:pt x="424399" y="60325"/>
                </a:lnTo>
                <a:lnTo>
                  <a:pt x="442941" y="60325"/>
                </a:lnTo>
                <a:lnTo>
                  <a:pt x="442941" y="14858"/>
                </a:lnTo>
                <a:close/>
              </a:path>
              <a:path w="495300" h="177800">
                <a:moveTo>
                  <a:pt x="262601" y="102488"/>
                </a:moveTo>
                <a:lnTo>
                  <a:pt x="243551" y="102488"/>
                </a:lnTo>
                <a:lnTo>
                  <a:pt x="243551" y="177545"/>
                </a:lnTo>
                <a:lnTo>
                  <a:pt x="262601" y="177545"/>
                </a:lnTo>
                <a:lnTo>
                  <a:pt x="262601" y="102488"/>
                </a:lnTo>
                <a:close/>
              </a:path>
              <a:path w="495300" h="177800">
                <a:moveTo>
                  <a:pt x="334356" y="87121"/>
                </a:moveTo>
                <a:lnTo>
                  <a:pt x="172685" y="87121"/>
                </a:lnTo>
                <a:lnTo>
                  <a:pt x="172685" y="102488"/>
                </a:lnTo>
                <a:lnTo>
                  <a:pt x="334356" y="102488"/>
                </a:lnTo>
                <a:lnTo>
                  <a:pt x="334356" y="87121"/>
                </a:lnTo>
                <a:close/>
              </a:path>
              <a:path w="495300" h="177800">
                <a:moveTo>
                  <a:pt x="313782" y="11049"/>
                </a:moveTo>
                <a:lnTo>
                  <a:pt x="192497" y="11049"/>
                </a:lnTo>
                <a:lnTo>
                  <a:pt x="192497" y="26542"/>
                </a:lnTo>
                <a:lnTo>
                  <a:pt x="295240" y="26542"/>
                </a:lnTo>
                <a:lnTo>
                  <a:pt x="295138" y="39719"/>
                </a:lnTo>
                <a:lnTo>
                  <a:pt x="291620" y="77956"/>
                </a:lnTo>
                <a:lnTo>
                  <a:pt x="289906" y="87121"/>
                </a:lnTo>
                <a:lnTo>
                  <a:pt x="308829" y="87121"/>
                </a:lnTo>
                <a:lnTo>
                  <a:pt x="313484" y="46422"/>
                </a:lnTo>
                <a:lnTo>
                  <a:pt x="313702" y="39719"/>
                </a:lnTo>
                <a:lnTo>
                  <a:pt x="313782" y="11049"/>
                </a:lnTo>
                <a:close/>
              </a:path>
              <a:path w="495300" h="177800">
                <a:moveTo>
                  <a:pt x="494757" y="0"/>
                </a:moveTo>
                <a:lnTo>
                  <a:pt x="475961" y="0"/>
                </a:lnTo>
                <a:lnTo>
                  <a:pt x="475961" y="177800"/>
                </a:lnTo>
                <a:lnTo>
                  <a:pt x="494757" y="177800"/>
                </a:lnTo>
                <a:lnTo>
                  <a:pt x="494757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892677" y="3568572"/>
            <a:ext cx="325755" cy="177165"/>
          </a:xfrm>
          <a:custGeom>
            <a:avLst/>
            <a:gdLst/>
            <a:ahLst/>
            <a:cxnLst/>
            <a:rect l="l" t="t" r="r" b="b"/>
            <a:pathLst>
              <a:path w="325754" h="177164">
                <a:moveTo>
                  <a:pt x="47751" y="104266"/>
                </a:moveTo>
                <a:lnTo>
                  <a:pt x="29337" y="104266"/>
                </a:lnTo>
                <a:lnTo>
                  <a:pt x="29337" y="175132"/>
                </a:lnTo>
                <a:lnTo>
                  <a:pt x="145287" y="175132"/>
                </a:lnTo>
                <a:lnTo>
                  <a:pt x="145287" y="159893"/>
                </a:lnTo>
                <a:lnTo>
                  <a:pt x="47751" y="159893"/>
                </a:lnTo>
                <a:lnTo>
                  <a:pt x="47751" y="138937"/>
                </a:lnTo>
                <a:lnTo>
                  <a:pt x="145287" y="138937"/>
                </a:lnTo>
                <a:lnTo>
                  <a:pt x="145287" y="124078"/>
                </a:lnTo>
                <a:lnTo>
                  <a:pt x="47751" y="124078"/>
                </a:lnTo>
                <a:lnTo>
                  <a:pt x="47751" y="104266"/>
                </a:lnTo>
                <a:close/>
              </a:path>
              <a:path w="325754" h="177164">
                <a:moveTo>
                  <a:pt x="145287" y="138937"/>
                </a:moveTo>
                <a:lnTo>
                  <a:pt x="126619" y="138937"/>
                </a:lnTo>
                <a:lnTo>
                  <a:pt x="126619" y="159893"/>
                </a:lnTo>
                <a:lnTo>
                  <a:pt x="145287" y="159893"/>
                </a:lnTo>
                <a:lnTo>
                  <a:pt x="145287" y="138937"/>
                </a:lnTo>
                <a:close/>
              </a:path>
              <a:path w="325754" h="177164">
                <a:moveTo>
                  <a:pt x="145287" y="104266"/>
                </a:moveTo>
                <a:lnTo>
                  <a:pt x="126619" y="104266"/>
                </a:lnTo>
                <a:lnTo>
                  <a:pt x="126619" y="124078"/>
                </a:lnTo>
                <a:lnTo>
                  <a:pt x="145287" y="124078"/>
                </a:lnTo>
                <a:lnTo>
                  <a:pt x="145287" y="104266"/>
                </a:lnTo>
                <a:close/>
              </a:path>
              <a:path w="325754" h="177164">
                <a:moveTo>
                  <a:pt x="265302" y="114426"/>
                </a:moveTo>
                <a:lnTo>
                  <a:pt x="221107" y="122554"/>
                </a:lnTo>
                <a:lnTo>
                  <a:pt x="205359" y="145922"/>
                </a:lnTo>
                <a:lnTo>
                  <a:pt x="206355" y="152943"/>
                </a:lnTo>
                <a:lnTo>
                  <a:pt x="240061" y="175005"/>
                </a:lnTo>
                <a:lnTo>
                  <a:pt x="265302" y="176910"/>
                </a:lnTo>
                <a:lnTo>
                  <a:pt x="278709" y="176482"/>
                </a:lnTo>
                <a:lnTo>
                  <a:pt x="316430" y="164461"/>
                </a:lnTo>
                <a:lnTo>
                  <a:pt x="318210" y="162559"/>
                </a:lnTo>
                <a:lnTo>
                  <a:pt x="265302" y="162559"/>
                </a:lnTo>
                <a:lnTo>
                  <a:pt x="255948" y="162296"/>
                </a:lnTo>
                <a:lnTo>
                  <a:pt x="223900" y="151256"/>
                </a:lnTo>
                <a:lnTo>
                  <a:pt x="223900" y="140334"/>
                </a:lnTo>
                <a:lnTo>
                  <a:pt x="265302" y="128904"/>
                </a:lnTo>
                <a:lnTo>
                  <a:pt x="318117" y="128904"/>
                </a:lnTo>
                <a:lnTo>
                  <a:pt x="316430" y="127081"/>
                </a:lnTo>
                <a:lnTo>
                  <a:pt x="309499" y="122554"/>
                </a:lnTo>
                <a:lnTo>
                  <a:pt x="300807" y="119034"/>
                </a:lnTo>
                <a:lnTo>
                  <a:pt x="290544" y="116490"/>
                </a:lnTo>
                <a:lnTo>
                  <a:pt x="278709" y="114946"/>
                </a:lnTo>
                <a:lnTo>
                  <a:pt x="265302" y="114426"/>
                </a:lnTo>
                <a:close/>
              </a:path>
              <a:path w="325754" h="177164">
                <a:moveTo>
                  <a:pt x="318117" y="128904"/>
                </a:moveTo>
                <a:lnTo>
                  <a:pt x="265302" y="128904"/>
                </a:lnTo>
                <a:lnTo>
                  <a:pt x="274710" y="129168"/>
                </a:lnTo>
                <a:lnTo>
                  <a:pt x="282940" y="129968"/>
                </a:lnTo>
                <a:lnTo>
                  <a:pt x="290002" y="131316"/>
                </a:lnTo>
                <a:lnTo>
                  <a:pt x="295910" y="133222"/>
                </a:lnTo>
                <a:lnTo>
                  <a:pt x="303149" y="136144"/>
                </a:lnTo>
                <a:lnTo>
                  <a:pt x="306705" y="140334"/>
                </a:lnTo>
                <a:lnTo>
                  <a:pt x="306705" y="151256"/>
                </a:lnTo>
                <a:lnTo>
                  <a:pt x="265302" y="162559"/>
                </a:lnTo>
                <a:lnTo>
                  <a:pt x="318210" y="162559"/>
                </a:lnTo>
                <a:lnTo>
                  <a:pt x="321421" y="159131"/>
                </a:lnTo>
                <a:lnTo>
                  <a:pt x="324483" y="152943"/>
                </a:lnTo>
                <a:lnTo>
                  <a:pt x="325627" y="145922"/>
                </a:lnTo>
                <a:lnTo>
                  <a:pt x="324483" y="138753"/>
                </a:lnTo>
                <a:lnTo>
                  <a:pt x="321421" y="132476"/>
                </a:lnTo>
                <a:lnTo>
                  <a:pt x="318117" y="128904"/>
                </a:lnTo>
                <a:close/>
              </a:path>
              <a:path w="325754" h="177164">
                <a:moveTo>
                  <a:pt x="217424" y="43306"/>
                </a:moveTo>
                <a:lnTo>
                  <a:pt x="181101" y="62356"/>
                </a:lnTo>
                <a:lnTo>
                  <a:pt x="179450" y="67690"/>
                </a:lnTo>
                <a:lnTo>
                  <a:pt x="179450" y="80009"/>
                </a:lnTo>
                <a:lnTo>
                  <a:pt x="197738" y="100456"/>
                </a:lnTo>
                <a:lnTo>
                  <a:pt x="203453" y="102996"/>
                </a:lnTo>
                <a:lnTo>
                  <a:pt x="209931" y="104266"/>
                </a:lnTo>
                <a:lnTo>
                  <a:pt x="225044" y="104266"/>
                </a:lnTo>
                <a:lnTo>
                  <a:pt x="231648" y="102996"/>
                </a:lnTo>
                <a:lnTo>
                  <a:pt x="237362" y="100456"/>
                </a:lnTo>
                <a:lnTo>
                  <a:pt x="243205" y="98043"/>
                </a:lnTo>
                <a:lnTo>
                  <a:pt x="247650" y="94487"/>
                </a:lnTo>
                <a:lnTo>
                  <a:pt x="250295" y="90677"/>
                </a:lnTo>
                <a:lnTo>
                  <a:pt x="217424" y="90677"/>
                </a:lnTo>
                <a:lnTo>
                  <a:pt x="211074" y="90550"/>
                </a:lnTo>
                <a:lnTo>
                  <a:pt x="205994" y="89026"/>
                </a:lnTo>
                <a:lnTo>
                  <a:pt x="202184" y="85978"/>
                </a:lnTo>
                <a:lnTo>
                  <a:pt x="198247" y="83057"/>
                </a:lnTo>
                <a:lnTo>
                  <a:pt x="196342" y="78993"/>
                </a:lnTo>
                <a:lnTo>
                  <a:pt x="196214" y="73787"/>
                </a:lnTo>
                <a:lnTo>
                  <a:pt x="196342" y="68706"/>
                </a:lnTo>
                <a:lnTo>
                  <a:pt x="198247" y="64643"/>
                </a:lnTo>
                <a:lnTo>
                  <a:pt x="202184" y="61721"/>
                </a:lnTo>
                <a:lnTo>
                  <a:pt x="205994" y="58800"/>
                </a:lnTo>
                <a:lnTo>
                  <a:pt x="211074" y="57276"/>
                </a:lnTo>
                <a:lnTo>
                  <a:pt x="217424" y="57150"/>
                </a:lnTo>
                <a:lnTo>
                  <a:pt x="250384" y="57150"/>
                </a:lnTo>
                <a:lnTo>
                  <a:pt x="247650" y="53212"/>
                </a:lnTo>
                <a:lnTo>
                  <a:pt x="243205" y="49656"/>
                </a:lnTo>
                <a:lnTo>
                  <a:pt x="237362" y="47116"/>
                </a:lnTo>
                <a:lnTo>
                  <a:pt x="231648" y="44703"/>
                </a:lnTo>
                <a:lnTo>
                  <a:pt x="225044" y="43433"/>
                </a:lnTo>
                <a:lnTo>
                  <a:pt x="217424" y="43306"/>
                </a:lnTo>
                <a:close/>
              </a:path>
              <a:path w="325754" h="177164">
                <a:moveTo>
                  <a:pt x="250384" y="57150"/>
                </a:moveTo>
                <a:lnTo>
                  <a:pt x="217424" y="57150"/>
                </a:lnTo>
                <a:lnTo>
                  <a:pt x="223900" y="57276"/>
                </a:lnTo>
                <a:lnTo>
                  <a:pt x="229108" y="58800"/>
                </a:lnTo>
                <a:lnTo>
                  <a:pt x="236727" y="64643"/>
                </a:lnTo>
                <a:lnTo>
                  <a:pt x="238760" y="68706"/>
                </a:lnTo>
                <a:lnTo>
                  <a:pt x="238760" y="78993"/>
                </a:lnTo>
                <a:lnTo>
                  <a:pt x="236727" y="83057"/>
                </a:lnTo>
                <a:lnTo>
                  <a:pt x="232918" y="85978"/>
                </a:lnTo>
                <a:lnTo>
                  <a:pt x="229108" y="89026"/>
                </a:lnTo>
                <a:lnTo>
                  <a:pt x="223900" y="90550"/>
                </a:lnTo>
                <a:lnTo>
                  <a:pt x="217424" y="90677"/>
                </a:lnTo>
                <a:lnTo>
                  <a:pt x="250295" y="90677"/>
                </a:lnTo>
                <a:lnTo>
                  <a:pt x="250825" y="89915"/>
                </a:lnTo>
                <a:lnTo>
                  <a:pt x="254126" y="85343"/>
                </a:lnTo>
                <a:lnTo>
                  <a:pt x="255777" y="80009"/>
                </a:lnTo>
                <a:lnTo>
                  <a:pt x="255777" y="67690"/>
                </a:lnTo>
                <a:lnTo>
                  <a:pt x="254126" y="62356"/>
                </a:lnTo>
                <a:lnTo>
                  <a:pt x="250384" y="57150"/>
                </a:lnTo>
                <a:close/>
              </a:path>
              <a:path w="325754" h="177164">
                <a:moveTo>
                  <a:pt x="63881" y="26288"/>
                </a:moveTo>
                <a:lnTo>
                  <a:pt x="44958" y="26288"/>
                </a:lnTo>
                <a:lnTo>
                  <a:pt x="44831" y="36194"/>
                </a:lnTo>
                <a:lnTo>
                  <a:pt x="42925" y="43560"/>
                </a:lnTo>
                <a:lnTo>
                  <a:pt x="39243" y="50672"/>
                </a:lnTo>
                <a:lnTo>
                  <a:pt x="35687" y="57657"/>
                </a:lnTo>
                <a:lnTo>
                  <a:pt x="30480" y="63881"/>
                </a:lnTo>
                <a:lnTo>
                  <a:pt x="0" y="81787"/>
                </a:lnTo>
                <a:lnTo>
                  <a:pt x="9525" y="96646"/>
                </a:lnTo>
                <a:lnTo>
                  <a:pt x="42465" y="75316"/>
                </a:lnTo>
                <a:lnTo>
                  <a:pt x="54610" y="56260"/>
                </a:lnTo>
                <a:lnTo>
                  <a:pt x="73241" y="56260"/>
                </a:lnTo>
                <a:lnTo>
                  <a:pt x="73025" y="56006"/>
                </a:lnTo>
                <a:lnTo>
                  <a:pt x="69342" y="49402"/>
                </a:lnTo>
                <a:lnTo>
                  <a:pt x="65786" y="42671"/>
                </a:lnTo>
                <a:lnTo>
                  <a:pt x="64008" y="35687"/>
                </a:lnTo>
                <a:lnTo>
                  <a:pt x="63881" y="26288"/>
                </a:lnTo>
                <a:close/>
              </a:path>
              <a:path w="325754" h="177164">
                <a:moveTo>
                  <a:pt x="73241" y="56260"/>
                </a:moveTo>
                <a:lnTo>
                  <a:pt x="54610" y="56260"/>
                </a:lnTo>
                <a:lnTo>
                  <a:pt x="57989" y="62616"/>
                </a:lnTo>
                <a:lnTo>
                  <a:pt x="91404" y="90781"/>
                </a:lnTo>
                <a:lnTo>
                  <a:pt x="98933" y="93471"/>
                </a:lnTo>
                <a:lnTo>
                  <a:pt x="108458" y="78739"/>
                </a:lnTo>
                <a:lnTo>
                  <a:pt x="101761" y="76469"/>
                </a:lnTo>
                <a:lnTo>
                  <a:pt x="95694" y="73802"/>
                </a:lnTo>
                <a:lnTo>
                  <a:pt x="90027" y="70649"/>
                </a:lnTo>
                <a:lnTo>
                  <a:pt x="84836" y="67056"/>
                </a:lnTo>
                <a:lnTo>
                  <a:pt x="78105" y="61975"/>
                </a:lnTo>
                <a:lnTo>
                  <a:pt x="73241" y="56260"/>
                </a:lnTo>
                <a:close/>
              </a:path>
              <a:path w="325754" h="177164">
                <a:moveTo>
                  <a:pt x="102870" y="11049"/>
                </a:moveTo>
                <a:lnTo>
                  <a:pt x="5080" y="11049"/>
                </a:lnTo>
                <a:lnTo>
                  <a:pt x="5080" y="26288"/>
                </a:lnTo>
                <a:lnTo>
                  <a:pt x="102870" y="26288"/>
                </a:lnTo>
                <a:lnTo>
                  <a:pt x="102870" y="11049"/>
                </a:lnTo>
                <a:close/>
              </a:path>
              <a:path w="325754" h="177164">
                <a:moveTo>
                  <a:pt x="262127" y="20192"/>
                </a:moveTo>
                <a:lnTo>
                  <a:pt x="172465" y="20192"/>
                </a:lnTo>
                <a:lnTo>
                  <a:pt x="172465" y="35051"/>
                </a:lnTo>
                <a:lnTo>
                  <a:pt x="262127" y="35051"/>
                </a:lnTo>
                <a:lnTo>
                  <a:pt x="262127" y="20192"/>
                </a:lnTo>
                <a:close/>
              </a:path>
              <a:path w="325754" h="177164">
                <a:moveTo>
                  <a:pt x="226949" y="1397"/>
                </a:moveTo>
                <a:lnTo>
                  <a:pt x="208280" y="1397"/>
                </a:lnTo>
                <a:lnTo>
                  <a:pt x="208280" y="20192"/>
                </a:lnTo>
                <a:lnTo>
                  <a:pt x="226949" y="20192"/>
                </a:lnTo>
                <a:lnTo>
                  <a:pt x="226949" y="1397"/>
                </a:lnTo>
                <a:close/>
              </a:path>
              <a:path w="325754" h="177164">
                <a:moveTo>
                  <a:pt x="324738" y="62356"/>
                </a:moveTo>
                <a:lnTo>
                  <a:pt x="306832" y="62356"/>
                </a:lnTo>
                <a:lnTo>
                  <a:pt x="306832" y="111887"/>
                </a:lnTo>
                <a:lnTo>
                  <a:pt x="324738" y="111887"/>
                </a:lnTo>
                <a:lnTo>
                  <a:pt x="324738" y="62356"/>
                </a:lnTo>
                <a:close/>
              </a:path>
              <a:path w="325754" h="177164">
                <a:moveTo>
                  <a:pt x="286258" y="3428"/>
                </a:moveTo>
                <a:lnTo>
                  <a:pt x="268732" y="3428"/>
                </a:lnTo>
                <a:lnTo>
                  <a:pt x="268732" y="105663"/>
                </a:lnTo>
                <a:lnTo>
                  <a:pt x="286258" y="105663"/>
                </a:lnTo>
                <a:lnTo>
                  <a:pt x="286258" y="62356"/>
                </a:lnTo>
                <a:lnTo>
                  <a:pt x="324738" y="62356"/>
                </a:lnTo>
                <a:lnTo>
                  <a:pt x="324738" y="46862"/>
                </a:lnTo>
                <a:lnTo>
                  <a:pt x="286258" y="46862"/>
                </a:lnTo>
                <a:lnTo>
                  <a:pt x="286258" y="3428"/>
                </a:lnTo>
                <a:close/>
              </a:path>
              <a:path w="325754" h="177164">
                <a:moveTo>
                  <a:pt x="324738" y="0"/>
                </a:moveTo>
                <a:lnTo>
                  <a:pt x="306832" y="0"/>
                </a:lnTo>
                <a:lnTo>
                  <a:pt x="306832" y="46862"/>
                </a:lnTo>
                <a:lnTo>
                  <a:pt x="324738" y="46862"/>
                </a:lnTo>
                <a:lnTo>
                  <a:pt x="324738" y="0"/>
                </a:lnTo>
                <a:close/>
              </a:path>
              <a:path w="325754" h="177164">
                <a:moveTo>
                  <a:pt x="145287" y="0"/>
                </a:moveTo>
                <a:lnTo>
                  <a:pt x="126492" y="0"/>
                </a:lnTo>
                <a:lnTo>
                  <a:pt x="126492" y="96012"/>
                </a:lnTo>
                <a:lnTo>
                  <a:pt x="145287" y="96012"/>
                </a:lnTo>
                <a:lnTo>
                  <a:pt x="145287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286758" y="3568572"/>
            <a:ext cx="328295" cy="177800"/>
          </a:xfrm>
          <a:custGeom>
            <a:avLst/>
            <a:gdLst/>
            <a:ahLst/>
            <a:cxnLst/>
            <a:rect l="l" t="t" r="r" b="b"/>
            <a:pathLst>
              <a:path w="328295" h="177800">
                <a:moveTo>
                  <a:pt x="227075" y="117220"/>
                </a:moveTo>
                <a:lnTo>
                  <a:pt x="208279" y="117220"/>
                </a:lnTo>
                <a:lnTo>
                  <a:pt x="208279" y="173608"/>
                </a:lnTo>
                <a:lnTo>
                  <a:pt x="328294" y="173608"/>
                </a:lnTo>
                <a:lnTo>
                  <a:pt x="328294" y="158369"/>
                </a:lnTo>
                <a:lnTo>
                  <a:pt x="227075" y="158369"/>
                </a:lnTo>
                <a:lnTo>
                  <a:pt x="227075" y="117220"/>
                </a:lnTo>
                <a:close/>
              </a:path>
              <a:path w="328295" h="177800">
                <a:moveTo>
                  <a:pt x="323468" y="84708"/>
                </a:moveTo>
                <a:lnTo>
                  <a:pt x="304672" y="84708"/>
                </a:lnTo>
                <a:lnTo>
                  <a:pt x="304672" y="130809"/>
                </a:lnTo>
                <a:lnTo>
                  <a:pt x="323468" y="130809"/>
                </a:lnTo>
                <a:lnTo>
                  <a:pt x="323468" y="84708"/>
                </a:lnTo>
                <a:close/>
              </a:path>
              <a:path w="328295" h="177800">
                <a:moveTo>
                  <a:pt x="232155" y="10922"/>
                </a:moveTo>
                <a:lnTo>
                  <a:pt x="224662" y="10922"/>
                </a:lnTo>
                <a:lnTo>
                  <a:pt x="215772" y="11049"/>
                </a:lnTo>
                <a:lnTo>
                  <a:pt x="207771" y="12953"/>
                </a:lnTo>
                <a:lnTo>
                  <a:pt x="200787" y="16890"/>
                </a:lnTo>
                <a:lnTo>
                  <a:pt x="193801" y="20700"/>
                </a:lnTo>
                <a:lnTo>
                  <a:pt x="188340" y="25907"/>
                </a:lnTo>
                <a:lnTo>
                  <a:pt x="184276" y="32638"/>
                </a:lnTo>
                <a:lnTo>
                  <a:pt x="180339" y="39369"/>
                </a:lnTo>
                <a:lnTo>
                  <a:pt x="178307" y="47116"/>
                </a:lnTo>
                <a:lnTo>
                  <a:pt x="178307" y="64769"/>
                </a:lnTo>
                <a:lnTo>
                  <a:pt x="207771" y="98806"/>
                </a:lnTo>
                <a:lnTo>
                  <a:pt x="215772" y="100710"/>
                </a:lnTo>
                <a:lnTo>
                  <a:pt x="232155" y="100710"/>
                </a:lnTo>
                <a:lnTo>
                  <a:pt x="238887" y="99313"/>
                </a:lnTo>
                <a:lnTo>
                  <a:pt x="251332" y="93725"/>
                </a:lnTo>
                <a:lnTo>
                  <a:pt x="256539" y="89788"/>
                </a:lnTo>
                <a:lnTo>
                  <a:pt x="260730" y="84708"/>
                </a:lnTo>
                <a:lnTo>
                  <a:pt x="323468" y="84708"/>
                </a:lnTo>
                <a:lnTo>
                  <a:pt x="323468" y="84074"/>
                </a:lnTo>
                <a:lnTo>
                  <a:pt x="224662" y="84074"/>
                </a:lnTo>
                <a:lnTo>
                  <a:pt x="216280" y="83946"/>
                </a:lnTo>
                <a:lnTo>
                  <a:pt x="209422" y="81406"/>
                </a:lnTo>
                <a:lnTo>
                  <a:pt x="204215" y="76326"/>
                </a:lnTo>
                <a:lnTo>
                  <a:pt x="199008" y="71374"/>
                </a:lnTo>
                <a:lnTo>
                  <a:pt x="196440" y="64769"/>
                </a:lnTo>
                <a:lnTo>
                  <a:pt x="196319" y="62991"/>
                </a:lnTo>
                <a:lnTo>
                  <a:pt x="196341" y="47497"/>
                </a:lnTo>
                <a:lnTo>
                  <a:pt x="199008" y="40639"/>
                </a:lnTo>
                <a:lnTo>
                  <a:pt x="209422" y="30479"/>
                </a:lnTo>
                <a:lnTo>
                  <a:pt x="216280" y="27812"/>
                </a:lnTo>
                <a:lnTo>
                  <a:pt x="224662" y="27686"/>
                </a:lnTo>
                <a:lnTo>
                  <a:pt x="323468" y="27686"/>
                </a:lnTo>
                <a:lnTo>
                  <a:pt x="323468" y="26924"/>
                </a:lnTo>
                <a:lnTo>
                  <a:pt x="260603" y="26924"/>
                </a:lnTo>
                <a:lnTo>
                  <a:pt x="256286" y="21971"/>
                </a:lnTo>
                <a:lnTo>
                  <a:pt x="251078" y="18034"/>
                </a:lnTo>
                <a:lnTo>
                  <a:pt x="238887" y="12446"/>
                </a:lnTo>
                <a:lnTo>
                  <a:pt x="232155" y="10922"/>
                </a:lnTo>
                <a:close/>
              </a:path>
              <a:path w="328295" h="177800">
                <a:moveTo>
                  <a:pt x="323468" y="27686"/>
                </a:moveTo>
                <a:lnTo>
                  <a:pt x="224662" y="27686"/>
                </a:lnTo>
                <a:lnTo>
                  <a:pt x="230124" y="27812"/>
                </a:lnTo>
                <a:lnTo>
                  <a:pt x="234950" y="28955"/>
                </a:lnTo>
                <a:lnTo>
                  <a:pt x="239140" y="31368"/>
                </a:lnTo>
                <a:lnTo>
                  <a:pt x="243331" y="33654"/>
                </a:lnTo>
                <a:lnTo>
                  <a:pt x="246633" y="36956"/>
                </a:lnTo>
                <a:lnTo>
                  <a:pt x="249046" y="41147"/>
                </a:lnTo>
                <a:lnTo>
                  <a:pt x="251587" y="45465"/>
                </a:lnTo>
                <a:lnTo>
                  <a:pt x="252729" y="50418"/>
                </a:lnTo>
                <a:lnTo>
                  <a:pt x="252729" y="61721"/>
                </a:lnTo>
                <a:lnTo>
                  <a:pt x="251587" y="66547"/>
                </a:lnTo>
                <a:lnTo>
                  <a:pt x="249046" y="70738"/>
                </a:lnTo>
                <a:lnTo>
                  <a:pt x="246633" y="74929"/>
                </a:lnTo>
                <a:lnTo>
                  <a:pt x="243331" y="78231"/>
                </a:lnTo>
                <a:lnTo>
                  <a:pt x="239140" y="80518"/>
                </a:lnTo>
                <a:lnTo>
                  <a:pt x="234950" y="82931"/>
                </a:lnTo>
                <a:lnTo>
                  <a:pt x="230124" y="84074"/>
                </a:lnTo>
                <a:lnTo>
                  <a:pt x="323468" y="84074"/>
                </a:lnTo>
                <a:lnTo>
                  <a:pt x="323468" y="69468"/>
                </a:lnTo>
                <a:lnTo>
                  <a:pt x="268858" y="69468"/>
                </a:lnTo>
                <a:lnTo>
                  <a:pt x="269493" y="67437"/>
                </a:lnTo>
                <a:lnTo>
                  <a:pt x="270001" y="65277"/>
                </a:lnTo>
                <a:lnTo>
                  <a:pt x="270382" y="62991"/>
                </a:lnTo>
                <a:lnTo>
                  <a:pt x="270890" y="58419"/>
                </a:lnTo>
                <a:lnTo>
                  <a:pt x="270890" y="53593"/>
                </a:lnTo>
                <a:lnTo>
                  <a:pt x="270637" y="51181"/>
                </a:lnTo>
                <a:lnTo>
                  <a:pt x="270255" y="48894"/>
                </a:lnTo>
                <a:lnTo>
                  <a:pt x="270001" y="46481"/>
                </a:lnTo>
                <a:lnTo>
                  <a:pt x="269493" y="44322"/>
                </a:lnTo>
                <a:lnTo>
                  <a:pt x="268858" y="42163"/>
                </a:lnTo>
                <a:lnTo>
                  <a:pt x="323468" y="42163"/>
                </a:lnTo>
                <a:lnTo>
                  <a:pt x="323468" y="27686"/>
                </a:lnTo>
                <a:close/>
              </a:path>
              <a:path w="328295" h="177800">
                <a:moveTo>
                  <a:pt x="323468" y="42163"/>
                </a:moveTo>
                <a:lnTo>
                  <a:pt x="304672" y="42163"/>
                </a:lnTo>
                <a:lnTo>
                  <a:pt x="304672" y="69468"/>
                </a:lnTo>
                <a:lnTo>
                  <a:pt x="323468" y="69468"/>
                </a:lnTo>
                <a:lnTo>
                  <a:pt x="323468" y="42163"/>
                </a:lnTo>
                <a:close/>
              </a:path>
              <a:path w="328295" h="177800">
                <a:moveTo>
                  <a:pt x="323468" y="253"/>
                </a:moveTo>
                <a:lnTo>
                  <a:pt x="304672" y="253"/>
                </a:lnTo>
                <a:lnTo>
                  <a:pt x="304672" y="26924"/>
                </a:lnTo>
                <a:lnTo>
                  <a:pt x="323468" y="26924"/>
                </a:lnTo>
                <a:lnTo>
                  <a:pt x="323468" y="253"/>
                </a:lnTo>
                <a:close/>
              </a:path>
              <a:path w="328295" h="177800">
                <a:moveTo>
                  <a:pt x="65658" y="33400"/>
                </a:moveTo>
                <a:lnTo>
                  <a:pt x="46736" y="33400"/>
                </a:lnTo>
                <a:lnTo>
                  <a:pt x="46736" y="52196"/>
                </a:lnTo>
                <a:lnTo>
                  <a:pt x="46208" y="59961"/>
                </a:lnTo>
                <a:lnTo>
                  <a:pt x="33274" y="97218"/>
                </a:lnTo>
                <a:lnTo>
                  <a:pt x="6552" y="125057"/>
                </a:lnTo>
                <a:lnTo>
                  <a:pt x="0" y="128650"/>
                </a:lnTo>
                <a:lnTo>
                  <a:pt x="10921" y="143509"/>
                </a:lnTo>
                <a:lnTo>
                  <a:pt x="43797" y="112990"/>
                </a:lnTo>
                <a:lnTo>
                  <a:pt x="56387" y="86487"/>
                </a:lnTo>
                <a:lnTo>
                  <a:pt x="74061" y="86487"/>
                </a:lnTo>
                <a:lnTo>
                  <a:pt x="65658" y="52196"/>
                </a:lnTo>
                <a:lnTo>
                  <a:pt x="65658" y="33400"/>
                </a:lnTo>
                <a:close/>
              </a:path>
              <a:path w="328295" h="177800">
                <a:moveTo>
                  <a:pt x="74061" y="86487"/>
                </a:moveTo>
                <a:lnTo>
                  <a:pt x="56387" y="86487"/>
                </a:lnTo>
                <a:lnTo>
                  <a:pt x="59886" y="95251"/>
                </a:lnTo>
                <a:lnTo>
                  <a:pt x="87328" y="130206"/>
                </a:lnTo>
                <a:lnTo>
                  <a:pt x="102107" y="138937"/>
                </a:lnTo>
                <a:lnTo>
                  <a:pt x="112394" y="124332"/>
                </a:lnTo>
                <a:lnTo>
                  <a:pt x="105729" y="120973"/>
                </a:lnTo>
                <a:lnTo>
                  <a:pt x="99456" y="116982"/>
                </a:lnTo>
                <a:lnTo>
                  <a:pt x="74993" y="88487"/>
                </a:lnTo>
                <a:lnTo>
                  <a:pt x="74061" y="86487"/>
                </a:lnTo>
                <a:close/>
              </a:path>
              <a:path w="328295" h="177800">
                <a:moveTo>
                  <a:pt x="106044" y="17779"/>
                </a:moveTo>
                <a:lnTo>
                  <a:pt x="6095" y="17779"/>
                </a:lnTo>
                <a:lnTo>
                  <a:pt x="6095" y="33400"/>
                </a:lnTo>
                <a:lnTo>
                  <a:pt x="106044" y="33400"/>
                </a:lnTo>
                <a:lnTo>
                  <a:pt x="106044" y="17779"/>
                </a:lnTo>
                <a:close/>
              </a:path>
              <a:path w="328295" h="177800">
                <a:moveTo>
                  <a:pt x="147192" y="0"/>
                </a:moveTo>
                <a:lnTo>
                  <a:pt x="128396" y="0"/>
                </a:lnTo>
                <a:lnTo>
                  <a:pt x="128396" y="177419"/>
                </a:lnTo>
                <a:lnTo>
                  <a:pt x="147192" y="177419"/>
                </a:lnTo>
                <a:lnTo>
                  <a:pt x="147192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683378" y="3574922"/>
            <a:ext cx="161925" cy="170560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4905502" y="3568572"/>
            <a:ext cx="338455" cy="177800"/>
          </a:xfrm>
          <a:custGeom>
            <a:avLst/>
            <a:gdLst/>
            <a:ahLst/>
            <a:cxnLst/>
            <a:rect l="l" t="t" r="r" b="b"/>
            <a:pathLst>
              <a:path w="338454" h="177800">
                <a:moveTo>
                  <a:pt x="337947" y="139319"/>
                </a:moveTo>
                <a:lnTo>
                  <a:pt x="175640" y="139319"/>
                </a:lnTo>
                <a:lnTo>
                  <a:pt x="175640" y="154812"/>
                </a:lnTo>
                <a:lnTo>
                  <a:pt x="337947" y="154812"/>
                </a:lnTo>
                <a:lnTo>
                  <a:pt x="337947" y="139319"/>
                </a:lnTo>
                <a:close/>
              </a:path>
              <a:path w="338454" h="177800">
                <a:moveTo>
                  <a:pt x="265302" y="97154"/>
                </a:moveTo>
                <a:lnTo>
                  <a:pt x="246634" y="97154"/>
                </a:lnTo>
                <a:lnTo>
                  <a:pt x="246634" y="139319"/>
                </a:lnTo>
                <a:lnTo>
                  <a:pt x="265302" y="139319"/>
                </a:lnTo>
                <a:lnTo>
                  <a:pt x="265302" y="97154"/>
                </a:lnTo>
                <a:close/>
              </a:path>
              <a:path w="338454" h="177800">
                <a:moveTo>
                  <a:pt x="265684" y="11302"/>
                </a:moveTo>
                <a:lnTo>
                  <a:pt x="245872" y="11302"/>
                </a:lnTo>
                <a:lnTo>
                  <a:pt x="245872" y="31876"/>
                </a:lnTo>
                <a:lnTo>
                  <a:pt x="244094" y="38607"/>
                </a:lnTo>
                <a:lnTo>
                  <a:pt x="240537" y="45212"/>
                </a:lnTo>
                <a:lnTo>
                  <a:pt x="237109" y="51815"/>
                </a:lnTo>
                <a:lnTo>
                  <a:pt x="232283" y="57784"/>
                </a:lnTo>
                <a:lnTo>
                  <a:pt x="199731" y="79658"/>
                </a:lnTo>
                <a:lnTo>
                  <a:pt x="181228" y="84962"/>
                </a:lnTo>
                <a:lnTo>
                  <a:pt x="189484" y="100329"/>
                </a:lnTo>
                <a:lnTo>
                  <a:pt x="228949" y="83486"/>
                </a:lnTo>
                <a:lnTo>
                  <a:pt x="255777" y="52450"/>
                </a:lnTo>
                <a:lnTo>
                  <a:pt x="275087" y="52450"/>
                </a:lnTo>
                <a:lnTo>
                  <a:pt x="274574" y="51815"/>
                </a:lnTo>
                <a:lnTo>
                  <a:pt x="271018" y="45212"/>
                </a:lnTo>
                <a:lnTo>
                  <a:pt x="267588" y="38607"/>
                </a:lnTo>
                <a:lnTo>
                  <a:pt x="265811" y="31876"/>
                </a:lnTo>
                <a:lnTo>
                  <a:pt x="265684" y="11302"/>
                </a:lnTo>
                <a:close/>
              </a:path>
              <a:path w="338454" h="177800">
                <a:moveTo>
                  <a:pt x="275087" y="52450"/>
                </a:moveTo>
                <a:lnTo>
                  <a:pt x="255777" y="52450"/>
                </a:lnTo>
                <a:lnTo>
                  <a:pt x="259068" y="58402"/>
                </a:lnTo>
                <a:lnTo>
                  <a:pt x="288893" y="87280"/>
                </a:lnTo>
                <a:lnTo>
                  <a:pt x="322707" y="100329"/>
                </a:lnTo>
                <a:lnTo>
                  <a:pt x="330835" y="84962"/>
                </a:lnTo>
                <a:lnTo>
                  <a:pt x="324431" y="83607"/>
                </a:lnTo>
                <a:lnTo>
                  <a:pt x="318182" y="81835"/>
                </a:lnTo>
                <a:lnTo>
                  <a:pt x="279400" y="57784"/>
                </a:lnTo>
                <a:lnTo>
                  <a:pt x="275087" y="52450"/>
                </a:lnTo>
                <a:close/>
              </a:path>
              <a:path w="338454" h="177800">
                <a:moveTo>
                  <a:pt x="51688" y="55244"/>
                </a:moveTo>
                <a:lnTo>
                  <a:pt x="36702" y="55244"/>
                </a:lnTo>
                <a:lnTo>
                  <a:pt x="30099" y="57022"/>
                </a:lnTo>
                <a:lnTo>
                  <a:pt x="5714" y="88010"/>
                </a:lnTo>
                <a:lnTo>
                  <a:pt x="5714" y="104139"/>
                </a:lnTo>
                <a:lnTo>
                  <a:pt x="30099" y="135381"/>
                </a:lnTo>
                <a:lnTo>
                  <a:pt x="36702" y="137159"/>
                </a:lnTo>
                <a:lnTo>
                  <a:pt x="51688" y="137159"/>
                </a:lnTo>
                <a:lnTo>
                  <a:pt x="58293" y="135381"/>
                </a:lnTo>
                <a:lnTo>
                  <a:pt x="69850" y="128396"/>
                </a:lnTo>
                <a:lnTo>
                  <a:pt x="74422" y="123570"/>
                </a:lnTo>
                <a:lnTo>
                  <a:pt x="75678" y="121157"/>
                </a:lnTo>
                <a:lnTo>
                  <a:pt x="44069" y="121157"/>
                </a:lnTo>
                <a:lnTo>
                  <a:pt x="37592" y="121031"/>
                </a:lnTo>
                <a:lnTo>
                  <a:pt x="32385" y="118744"/>
                </a:lnTo>
                <a:lnTo>
                  <a:pt x="28448" y="114172"/>
                </a:lnTo>
                <a:lnTo>
                  <a:pt x="24511" y="109727"/>
                </a:lnTo>
                <a:lnTo>
                  <a:pt x="22478" y="103631"/>
                </a:lnTo>
                <a:lnTo>
                  <a:pt x="22478" y="88518"/>
                </a:lnTo>
                <a:lnTo>
                  <a:pt x="24511" y="82550"/>
                </a:lnTo>
                <a:lnTo>
                  <a:pt x="32385" y="73406"/>
                </a:lnTo>
                <a:lnTo>
                  <a:pt x="37592" y="70993"/>
                </a:lnTo>
                <a:lnTo>
                  <a:pt x="44069" y="70865"/>
                </a:lnTo>
                <a:lnTo>
                  <a:pt x="75546" y="70865"/>
                </a:lnTo>
                <a:lnTo>
                  <a:pt x="74422" y="68706"/>
                </a:lnTo>
                <a:lnTo>
                  <a:pt x="69850" y="63881"/>
                </a:lnTo>
                <a:lnTo>
                  <a:pt x="64135" y="60451"/>
                </a:lnTo>
                <a:lnTo>
                  <a:pt x="58293" y="57022"/>
                </a:lnTo>
                <a:lnTo>
                  <a:pt x="51688" y="55244"/>
                </a:lnTo>
                <a:close/>
              </a:path>
              <a:path w="338454" h="177800">
                <a:moveTo>
                  <a:pt x="75546" y="70865"/>
                </a:moveTo>
                <a:lnTo>
                  <a:pt x="44069" y="70865"/>
                </a:lnTo>
                <a:lnTo>
                  <a:pt x="50546" y="70993"/>
                </a:lnTo>
                <a:lnTo>
                  <a:pt x="55880" y="73406"/>
                </a:lnTo>
                <a:lnTo>
                  <a:pt x="59817" y="77977"/>
                </a:lnTo>
                <a:lnTo>
                  <a:pt x="63881" y="82550"/>
                </a:lnTo>
                <a:lnTo>
                  <a:pt x="65912" y="88518"/>
                </a:lnTo>
                <a:lnTo>
                  <a:pt x="65912" y="103631"/>
                </a:lnTo>
                <a:lnTo>
                  <a:pt x="63881" y="109727"/>
                </a:lnTo>
                <a:lnTo>
                  <a:pt x="59817" y="114172"/>
                </a:lnTo>
                <a:lnTo>
                  <a:pt x="55880" y="118744"/>
                </a:lnTo>
                <a:lnTo>
                  <a:pt x="50546" y="121031"/>
                </a:lnTo>
                <a:lnTo>
                  <a:pt x="44069" y="121157"/>
                </a:lnTo>
                <a:lnTo>
                  <a:pt x="75678" y="121157"/>
                </a:lnTo>
                <a:lnTo>
                  <a:pt x="77597" y="117475"/>
                </a:lnTo>
                <a:lnTo>
                  <a:pt x="80899" y="111251"/>
                </a:lnTo>
                <a:lnTo>
                  <a:pt x="82550" y="104139"/>
                </a:lnTo>
                <a:lnTo>
                  <a:pt x="82550" y="88010"/>
                </a:lnTo>
                <a:lnTo>
                  <a:pt x="80899" y="80899"/>
                </a:lnTo>
                <a:lnTo>
                  <a:pt x="77597" y="74802"/>
                </a:lnTo>
                <a:lnTo>
                  <a:pt x="75546" y="70865"/>
                </a:lnTo>
                <a:close/>
              </a:path>
              <a:path w="338454" h="177800">
                <a:moveTo>
                  <a:pt x="88011" y="29337"/>
                </a:moveTo>
                <a:lnTo>
                  <a:pt x="0" y="29337"/>
                </a:lnTo>
                <a:lnTo>
                  <a:pt x="0" y="44576"/>
                </a:lnTo>
                <a:lnTo>
                  <a:pt x="88011" y="44576"/>
                </a:lnTo>
                <a:lnTo>
                  <a:pt x="88011" y="29337"/>
                </a:lnTo>
                <a:close/>
              </a:path>
              <a:path w="338454" h="177800">
                <a:moveTo>
                  <a:pt x="53467" y="5206"/>
                </a:moveTo>
                <a:lnTo>
                  <a:pt x="34798" y="5206"/>
                </a:lnTo>
                <a:lnTo>
                  <a:pt x="34798" y="29337"/>
                </a:lnTo>
                <a:lnTo>
                  <a:pt x="53467" y="29337"/>
                </a:lnTo>
                <a:lnTo>
                  <a:pt x="53467" y="5206"/>
                </a:lnTo>
                <a:close/>
              </a:path>
              <a:path w="338454" h="177800">
                <a:moveTo>
                  <a:pt x="152146" y="89281"/>
                </a:moveTo>
                <a:lnTo>
                  <a:pt x="134365" y="89281"/>
                </a:lnTo>
                <a:lnTo>
                  <a:pt x="134365" y="177419"/>
                </a:lnTo>
                <a:lnTo>
                  <a:pt x="152146" y="177419"/>
                </a:lnTo>
                <a:lnTo>
                  <a:pt x="152146" y="89281"/>
                </a:lnTo>
                <a:close/>
              </a:path>
              <a:path w="338454" h="177800">
                <a:moveTo>
                  <a:pt x="114046" y="3937"/>
                </a:moveTo>
                <a:lnTo>
                  <a:pt x="96138" y="3937"/>
                </a:lnTo>
                <a:lnTo>
                  <a:pt x="96138" y="169037"/>
                </a:lnTo>
                <a:lnTo>
                  <a:pt x="114046" y="169037"/>
                </a:lnTo>
                <a:lnTo>
                  <a:pt x="114046" y="89281"/>
                </a:lnTo>
                <a:lnTo>
                  <a:pt x="152146" y="89281"/>
                </a:lnTo>
                <a:lnTo>
                  <a:pt x="152146" y="73787"/>
                </a:lnTo>
                <a:lnTo>
                  <a:pt x="114046" y="73787"/>
                </a:lnTo>
                <a:lnTo>
                  <a:pt x="114046" y="3937"/>
                </a:lnTo>
                <a:close/>
              </a:path>
              <a:path w="338454" h="177800">
                <a:moveTo>
                  <a:pt x="152146" y="0"/>
                </a:moveTo>
                <a:lnTo>
                  <a:pt x="134365" y="0"/>
                </a:lnTo>
                <a:lnTo>
                  <a:pt x="134365" y="73787"/>
                </a:lnTo>
                <a:lnTo>
                  <a:pt x="152146" y="73787"/>
                </a:lnTo>
                <a:lnTo>
                  <a:pt x="152146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9" name="object 12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387852" y="3008376"/>
            <a:ext cx="388620" cy="406908"/>
          </a:xfrm>
          <a:prstGeom prst="rect">
            <a:avLst/>
          </a:prstGeom>
        </p:spPr>
      </p:pic>
      <p:grpSp>
        <p:nvGrpSpPr>
          <p:cNvPr id="130" name="object 130"/>
          <p:cNvGrpSpPr/>
          <p:nvPr/>
        </p:nvGrpSpPr>
        <p:grpSpPr>
          <a:xfrm>
            <a:off x="638479" y="2851404"/>
            <a:ext cx="793877" cy="223520"/>
            <a:chOff x="638479" y="2851404"/>
            <a:chExt cx="793877" cy="223520"/>
          </a:xfrm>
        </p:grpSpPr>
        <p:pic>
          <p:nvPicPr>
            <p:cNvPr id="131" name="object 13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38479" y="2904236"/>
              <a:ext cx="132156" cy="13220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811961" y="2851404"/>
              <a:ext cx="620395" cy="223520"/>
            </a:xfrm>
            <a:custGeom>
              <a:avLst/>
              <a:gdLst/>
              <a:ahLst/>
              <a:cxnLst/>
              <a:rect l="l" t="t" r="r" b="b"/>
              <a:pathLst>
                <a:path w="620394" h="223519">
                  <a:moveTo>
                    <a:pt x="61391" y="147066"/>
                  </a:moveTo>
                  <a:lnTo>
                    <a:pt x="37782" y="147066"/>
                  </a:lnTo>
                  <a:lnTo>
                    <a:pt x="37782" y="217932"/>
                  </a:lnTo>
                  <a:lnTo>
                    <a:pt x="188391" y="217932"/>
                  </a:lnTo>
                  <a:lnTo>
                    <a:pt x="188391" y="198882"/>
                  </a:lnTo>
                  <a:lnTo>
                    <a:pt x="61391" y="198882"/>
                  </a:lnTo>
                  <a:lnTo>
                    <a:pt x="61391" y="147066"/>
                  </a:lnTo>
                  <a:close/>
                </a:path>
                <a:path w="620394" h="223519">
                  <a:moveTo>
                    <a:pt x="182422" y="106425"/>
                  </a:moveTo>
                  <a:lnTo>
                    <a:pt x="158813" y="106425"/>
                  </a:lnTo>
                  <a:lnTo>
                    <a:pt x="158813" y="164211"/>
                  </a:lnTo>
                  <a:lnTo>
                    <a:pt x="182422" y="164211"/>
                  </a:lnTo>
                  <a:lnTo>
                    <a:pt x="182422" y="106425"/>
                  </a:lnTo>
                  <a:close/>
                </a:path>
                <a:path w="620394" h="223519">
                  <a:moveTo>
                    <a:pt x="58407" y="13716"/>
                  </a:moveTo>
                  <a:lnTo>
                    <a:pt x="16619" y="29670"/>
                  </a:lnTo>
                  <a:lnTo>
                    <a:pt x="0" y="70358"/>
                  </a:lnTo>
                  <a:lnTo>
                    <a:pt x="536" y="78384"/>
                  </a:lnTo>
                  <a:lnTo>
                    <a:pt x="22133" y="115300"/>
                  </a:lnTo>
                  <a:lnTo>
                    <a:pt x="58407" y="126492"/>
                  </a:lnTo>
                  <a:lnTo>
                    <a:pt x="65251" y="126158"/>
                  </a:lnTo>
                  <a:lnTo>
                    <a:pt x="103644" y="106425"/>
                  </a:lnTo>
                  <a:lnTo>
                    <a:pt x="182422" y="106425"/>
                  </a:lnTo>
                  <a:lnTo>
                    <a:pt x="182422" y="105663"/>
                  </a:lnTo>
                  <a:lnTo>
                    <a:pt x="58407" y="105663"/>
                  </a:lnTo>
                  <a:lnTo>
                    <a:pt x="50820" y="104921"/>
                  </a:lnTo>
                  <a:lnTo>
                    <a:pt x="23349" y="77954"/>
                  </a:lnTo>
                  <a:lnTo>
                    <a:pt x="22618" y="70358"/>
                  </a:lnTo>
                  <a:lnTo>
                    <a:pt x="23349" y="62686"/>
                  </a:lnTo>
                  <a:lnTo>
                    <a:pt x="50820" y="35486"/>
                  </a:lnTo>
                  <a:lnTo>
                    <a:pt x="58407" y="34798"/>
                  </a:lnTo>
                  <a:lnTo>
                    <a:pt x="182422" y="34798"/>
                  </a:lnTo>
                  <a:lnTo>
                    <a:pt x="182422" y="33782"/>
                  </a:lnTo>
                  <a:lnTo>
                    <a:pt x="103390" y="33782"/>
                  </a:lnTo>
                  <a:lnTo>
                    <a:pt x="98043" y="27559"/>
                  </a:lnTo>
                  <a:lnTo>
                    <a:pt x="91528" y="22606"/>
                  </a:lnTo>
                  <a:lnTo>
                    <a:pt x="83832" y="19050"/>
                  </a:lnTo>
                  <a:lnTo>
                    <a:pt x="77920" y="16769"/>
                  </a:lnTo>
                  <a:lnTo>
                    <a:pt x="71710" y="15097"/>
                  </a:lnTo>
                  <a:lnTo>
                    <a:pt x="65205" y="14067"/>
                  </a:lnTo>
                  <a:lnTo>
                    <a:pt x="58407" y="13716"/>
                  </a:lnTo>
                  <a:close/>
                </a:path>
                <a:path w="620394" h="223519">
                  <a:moveTo>
                    <a:pt x="182422" y="34798"/>
                  </a:moveTo>
                  <a:lnTo>
                    <a:pt x="65176" y="34798"/>
                  </a:lnTo>
                  <a:lnTo>
                    <a:pt x="71208" y="36322"/>
                  </a:lnTo>
                  <a:lnTo>
                    <a:pt x="76504" y="39243"/>
                  </a:lnTo>
                  <a:lnTo>
                    <a:pt x="81800" y="42291"/>
                  </a:lnTo>
                  <a:lnTo>
                    <a:pt x="85966" y="46355"/>
                  </a:lnTo>
                  <a:lnTo>
                    <a:pt x="92075" y="57023"/>
                  </a:lnTo>
                  <a:lnTo>
                    <a:pt x="93637" y="63246"/>
                  </a:lnTo>
                  <a:lnTo>
                    <a:pt x="93637" y="77470"/>
                  </a:lnTo>
                  <a:lnTo>
                    <a:pt x="65176" y="105537"/>
                  </a:lnTo>
                  <a:lnTo>
                    <a:pt x="58407" y="105663"/>
                  </a:lnTo>
                  <a:lnTo>
                    <a:pt x="182422" y="105663"/>
                  </a:lnTo>
                  <a:lnTo>
                    <a:pt x="182422" y="87249"/>
                  </a:lnTo>
                  <a:lnTo>
                    <a:pt x="113830" y="87249"/>
                  </a:lnTo>
                  <a:lnTo>
                    <a:pt x="114642" y="84582"/>
                  </a:lnTo>
                  <a:lnTo>
                    <a:pt x="115252" y="81915"/>
                  </a:lnTo>
                  <a:lnTo>
                    <a:pt x="116103" y="76200"/>
                  </a:lnTo>
                  <a:lnTo>
                    <a:pt x="116319" y="73279"/>
                  </a:lnTo>
                  <a:lnTo>
                    <a:pt x="116306" y="67183"/>
                  </a:lnTo>
                  <a:lnTo>
                    <a:pt x="116078" y="64262"/>
                  </a:lnTo>
                  <a:lnTo>
                    <a:pt x="115189" y="58420"/>
                  </a:lnTo>
                  <a:lnTo>
                    <a:pt x="114592" y="55625"/>
                  </a:lnTo>
                  <a:lnTo>
                    <a:pt x="113830" y="52959"/>
                  </a:lnTo>
                  <a:lnTo>
                    <a:pt x="182422" y="52959"/>
                  </a:lnTo>
                  <a:lnTo>
                    <a:pt x="182422" y="34798"/>
                  </a:lnTo>
                  <a:close/>
                </a:path>
                <a:path w="620394" h="223519">
                  <a:moveTo>
                    <a:pt x="182422" y="52959"/>
                  </a:moveTo>
                  <a:lnTo>
                    <a:pt x="158813" y="52959"/>
                  </a:lnTo>
                  <a:lnTo>
                    <a:pt x="158813" y="87249"/>
                  </a:lnTo>
                  <a:lnTo>
                    <a:pt x="182422" y="87249"/>
                  </a:lnTo>
                  <a:lnTo>
                    <a:pt x="182422" y="52959"/>
                  </a:lnTo>
                  <a:close/>
                </a:path>
                <a:path w="620394" h="223519">
                  <a:moveTo>
                    <a:pt x="182422" y="254"/>
                  </a:moveTo>
                  <a:lnTo>
                    <a:pt x="158813" y="254"/>
                  </a:lnTo>
                  <a:lnTo>
                    <a:pt x="158813" y="33782"/>
                  </a:lnTo>
                  <a:lnTo>
                    <a:pt x="182422" y="33782"/>
                  </a:lnTo>
                  <a:lnTo>
                    <a:pt x="182422" y="254"/>
                  </a:lnTo>
                  <a:close/>
                </a:path>
                <a:path w="620394" h="223519">
                  <a:moveTo>
                    <a:pt x="471754" y="18669"/>
                  </a:moveTo>
                  <a:lnTo>
                    <a:pt x="448106" y="18669"/>
                  </a:lnTo>
                  <a:lnTo>
                    <a:pt x="448106" y="169799"/>
                  </a:lnTo>
                  <a:lnTo>
                    <a:pt x="554939" y="169799"/>
                  </a:lnTo>
                  <a:lnTo>
                    <a:pt x="554939" y="150368"/>
                  </a:lnTo>
                  <a:lnTo>
                    <a:pt x="471754" y="150368"/>
                  </a:lnTo>
                  <a:lnTo>
                    <a:pt x="471754" y="94487"/>
                  </a:lnTo>
                  <a:lnTo>
                    <a:pt x="554939" y="94487"/>
                  </a:lnTo>
                  <a:lnTo>
                    <a:pt x="554939" y="75819"/>
                  </a:lnTo>
                  <a:lnTo>
                    <a:pt x="471754" y="75819"/>
                  </a:lnTo>
                  <a:lnTo>
                    <a:pt x="471754" y="18669"/>
                  </a:lnTo>
                  <a:close/>
                </a:path>
                <a:path w="620394" h="223519">
                  <a:moveTo>
                    <a:pt x="554939" y="94487"/>
                  </a:moveTo>
                  <a:lnTo>
                    <a:pt x="531571" y="94487"/>
                  </a:lnTo>
                  <a:lnTo>
                    <a:pt x="531571" y="150368"/>
                  </a:lnTo>
                  <a:lnTo>
                    <a:pt x="554939" y="150368"/>
                  </a:lnTo>
                  <a:lnTo>
                    <a:pt x="554939" y="94487"/>
                  </a:lnTo>
                  <a:close/>
                </a:path>
                <a:path w="620394" h="223519">
                  <a:moveTo>
                    <a:pt x="554939" y="18669"/>
                  </a:moveTo>
                  <a:lnTo>
                    <a:pt x="531571" y="18669"/>
                  </a:lnTo>
                  <a:lnTo>
                    <a:pt x="531571" y="75819"/>
                  </a:lnTo>
                  <a:lnTo>
                    <a:pt x="554939" y="75819"/>
                  </a:lnTo>
                  <a:lnTo>
                    <a:pt x="554939" y="18669"/>
                  </a:lnTo>
                  <a:close/>
                </a:path>
                <a:path w="620394" h="223519">
                  <a:moveTo>
                    <a:pt x="329056" y="128778"/>
                  </a:moveTo>
                  <a:lnTo>
                    <a:pt x="305206" y="128778"/>
                  </a:lnTo>
                  <a:lnTo>
                    <a:pt x="305206" y="222885"/>
                  </a:lnTo>
                  <a:lnTo>
                    <a:pt x="329056" y="222885"/>
                  </a:lnTo>
                  <a:lnTo>
                    <a:pt x="329056" y="128778"/>
                  </a:lnTo>
                  <a:close/>
                </a:path>
                <a:path w="620394" h="223519">
                  <a:moveTo>
                    <a:pt x="419277" y="109347"/>
                  </a:moveTo>
                  <a:lnTo>
                    <a:pt x="216217" y="109347"/>
                  </a:lnTo>
                  <a:lnTo>
                    <a:pt x="216217" y="128778"/>
                  </a:lnTo>
                  <a:lnTo>
                    <a:pt x="419277" y="128778"/>
                  </a:lnTo>
                  <a:lnTo>
                    <a:pt x="419277" y="109347"/>
                  </a:lnTo>
                  <a:close/>
                </a:path>
                <a:path w="620394" h="223519">
                  <a:moveTo>
                    <a:pt x="393433" y="13843"/>
                  </a:moveTo>
                  <a:lnTo>
                    <a:pt x="241071" y="13843"/>
                  </a:lnTo>
                  <a:lnTo>
                    <a:pt x="241071" y="33274"/>
                  </a:lnTo>
                  <a:lnTo>
                    <a:pt x="370065" y="33274"/>
                  </a:lnTo>
                  <a:lnTo>
                    <a:pt x="370090" y="41505"/>
                  </a:lnTo>
                  <a:lnTo>
                    <a:pt x="367233" y="87058"/>
                  </a:lnTo>
                  <a:lnTo>
                    <a:pt x="363359" y="109347"/>
                  </a:lnTo>
                  <a:lnTo>
                    <a:pt x="387223" y="109347"/>
                  </a:lnTo>
                  <a:lnTo>
                    <a:pt x="392664" y="67310"/>
                  </a:lnTo>
                  <a:lnTo>
                    <a:pt x="393336" y="49815"/>
                  </a:lnTo>
                  <a:lnTo>
                    <a:pt x="393433" y="13843"/>
                  </a:lnTo>
                  <a:close/>
                </a:path>
                <a:path w="620394" h="223519">
                  <a:moveTo>
                    <a:pt x="620090" y="0"/>
                  </a:moveTo>
                  <a:lnTo>
                    <a:pt x="596468" y="0"/>
                  </a:lnTo>
                  <a:lnTo>
                    <a:pt x="596468" y="223138"/>
                  </a:lnTo>
                  <a:lnTo>
                    <a:pt x="620090" y="223138"/>
                  </a:lnTo>
                  <a:lnTo>
                    <a:pt x="62009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>
                <a:latin typeface="+mj-ea"/>
                <a:ea typeface="+mj-ea"/>
                <a:cs typeface="ADLaM Display" panose="020F0502020204030204" pitchFamily="2" charset="0"/>
              </a:endParaRPr>
            </a:p>
          </p:txBody>
        </p:sp>
      </p:grpSp>
      <p:sp>
        <p:nvSpPr>
          <p:cNvPr id="133" name="object 133"/>
          <p:cNvSpPr/>
          <p:nvPr/>
        </p:nvSpPr>
        <p:spPr>
          <a:xfrm>
            <a:off x="1527302" y="2851404"/>
            <a:ext cx="640080" cy="222250"/>
          </a:xfrm>
          <a:custGeom>
            <a:avLst/>
            <a:gdLst/>
            <a:ahLst/>
            <a:cxnLst/>
            <a:rect l="l" t="t" r="r" b="b"/>
            <a:pathLst>
              <a:path w="640080" h="222250">
                <a:moveTo>
                  <a:pt x="59816" y="130937"/>
                </a:moveTo>
                <a:lnTo>
                  <a:pt x="36703" y="130937"/>
                </a:lnTo>
                <a:lnTo>
                  <a:pt x="36703" y="219963"/>
                </a:lnTo>
                <a:lnTo>
                  <a:pt x="182372" y="219963"/>
                </a:lnTo>
                <a:lnTo>
                  <a:pt x="182372" y="200787"/>
                </a:lnTo>
                <a:lnTo>
                  <a:pt x="59816" y="200787"/>
                </a:lnTo>
                <a:lnTo>
                  <a:pt x="59816" y="174498"/>
                </a:lnTo>
                <a:lnTo>
                  <a:pt x="182372" y="174498"/>
                </a:lnTo>
                <a:lnTo>
                  <a:pt x="182372" y="155829"/>
                </a:lnTo>
                <a:lnTo>
                  <a:pt x="59816" y="155829"/>
                </a:lnTo>
                <a:lnTo>
                  <a:pt x="59816" y="130937"/>
                </a:lnTo>
                <a:close/>
              </a:path>
              <a:path w="640080" h="222250">
                <a:moveTo>
                  <a:pt x="182372" y="174498"/>
                </a:moveTo>
                <a:lnTo>
                  <a:pt x="159003" y="174498"/>
                </a:lnTo>
                <a:lnTo>
                  <a:pt x="159003" y="200787"/>
                </a:lnTo>
                <a:lnTo>
                  <a:pt x="182372" y="200787"/>
                </a:lnTo>
                <a:lnTo>
                  <a:pt x="182372" y="174498"/>
                </a:lnTo>
                <a:close/>
              </a:path>
              <a:path w="640080" h="222250">
                <a:moveTo>
                  <a:pt x="182372" y="130937"/>
                </a:moveTo>
                <a:lnTo>
                  <a:pt x="159003" y="130937"/>
                </a:lnTo>
                <a:lnTo>
                  <a:pt x="159003" y="155829"/>
                </a:lnTo>
                <a:lnTo>
                  <a:pt x="182372" y="155829"/>
                </a:lnTo>
                <a:lnTo>
                  <a:pt x="182372" y="130937"/>
                </a:lnTo>
                <a:close/>
              </a:path>
              <a:path w="640080" h="222250">
                <a:moveTo>
                  <a:pt x="332485" y="143637"/>
                </a:moveTo>
                <a:lnTo>
                  <a:pt x="287873" y="149441"/>
                </a:lnTo>
                <a:lnTo>
                  <a:pt x="258484" y="174158"/>
                </a:lnTo>
                <a:lnTo>
                  <a:pt x="257174" y="183134"/>
                </a:lnTo>
                <a:lnTo>
                  <a:pt x="258484" y="192016"/>
                </a:lnTo>
                <a:lnTo>
                  <a:pt x="287873" y="216515"/>
                </a:lnTo>
                <a:lnTo>
                  <a:pt x="332485" y="222123"/>
                </a:lnTo>
                <a:lnTo>
                  <a:pt x="349319" y="221555"/>
                </a:lnTo>
                <a:lnTo>
                  <a:pt x="387984" y="212090"/>
                </a:lnTo>
                <a:lnTo>
                  <a:pt x="398934" y="204088"/>
                </a:lnTo>
                <a:lnTo>
                  <a:pt x="332485" y="204088"/>
                </a:lnTo>
                <a:lnTo>
                  <a:pt x="320722" y="203755"/>
                </a:lnTo>
                <a:lnTo>
                  <a:pt x="280542" y="189865"/>
                </a:lnTo>
                <a:lnTo>
                  <a:pt x="280542" y="176149"/>
                </a:lnTo>
                <a:lnTo>
                  <a:pt x="320722" y="162133"/>
                </a:lnTo>
                <a:lnTo>
                  <a:pt x="332485" y="161798"/>
                </a:lnTo>
                <a:lnTo>
                  <a:pt x="398776" y="161798"/>
                </a:lnTo>
                <a:lnTo>
                  <a:pt x="396678" y="159541"/>
                </a:lnTo>
                <a:lnTo>
                  <a:pt x="387984" y="153924"/>
                </a:lnTo>
                <a:lnTo>
                  <a:pt x="377080" y="149441"/>
                </a:lnTo>
                <a:lnTo>
                  <a:pt x="364188" y="146256"/>
                </a:lnTo>
                <a:lnTo>
                  <a:pt x="349319" y="144333"/>
                </a:lnTo>
                <a:lnTo>
                  <a:pt x="332485" y="143637"/>
                </a:lnTo>
                <a:close/>
              </a:path>
              <a:path w="640080" h="222250">
                <a:moveTo>
                  <a:pt x="398776" y="161798"/>
                </a:moveTo>
                <a:lnTo>
                  <a:pt x="332485" y="161798"/>
                </a:lnTo>
                <a:lnTo>
                  <a:pt x="344320" y="162133"/>
                </a:lnTo>
                <a:lnTo>
                  <a:pt x="354679" y="163147"/>
                </a:lnTo>
                <a:lnTo>
                  <a:pt x="384683" y="183134"/>
                </a:lnTo>
                <a:lnTo>
                  <a:pt x="384428" y="189865"/>
                </a:lnTo>
                <a:lnTo>
                  <a:pt x="344320" y="203755"/>
                </a:lnTo>
                <a:lnTo>
                  <a:pt x="332485" y="204088"/>
                </a:lnTo>
                <a:lnTo>
                  <a:pt x="398934" y="204088"/>
                </a:lnTo>
                <a:lnTo>
                  <a:pt x="402955" y="199802"/>
                </a:lnTo>
                <a:lnTo>
                  <a:pt x="406826" y="192016"/>
                </a:lnTo>
                <a:lnTo>
                  <a:pt x="408304" y="183134"/>
                </a:lnTo>
                <a:lnTo>
                  <a:pt x="406826" y="174158"/>
                </a:lnTo>
                <a:lnTo>
                  <a:pt x="402955" y="166290"/>
                </a:lnTo>
                <a:lnTo>
                  <a:pt x="398776" y="161798"/>
                </a:lnTo>
                <a:close/>
              </a:path>
              <a:path w="640080" h="222250">
                <a:moveTo>
                  <a:pt x="614045" y="130175"/>
                </a:moveTo>
                <a:lnTo>
                  <a:pt x="461009" y="130175"/>
                </a:lnTo>
                <a:lnTo>
                  <a:pt x="461009" y="147828"/>
                </a:lnTo>
                <a:lnTo>
                  <a:pt x="590677" y="147828"/>
                </a:lnTo>
                <a:lnTo>
                  <a:pt x="590677" y="165226"/>
                </a:lnTo>
                <a:lnTo>
                  <a:pt x="461264" y="165226"/>
                </a:lnTo>
                <a:lnTo>
                  <a:pt x="461264" y="220472"/>
                </a:lnTo>
                <a:lnTo>
                  <a:pt x="620267" y="220472"/>
                </a:lnTo>
                <a:lnTo>
                  <a:pt x="620267" y="202311"/>
                </a:lnTo>
                <a:lnTo>
                  <a:pt x="484378" y="202311"/>
                </a:lnTo>
                <a:lnTo>
                  <a:pt x="484378" y="182372"/>
                </a:lnTo>
                <a:lnTo>
                  <a:pt x="614045" y="182372"/>
                </a:lnTo>
                <a:lnTo>
                  <a:pt x="614045" y="130175"/>
                </a:lnTo>
                <a:close/>
              </a:path>
              <a:path w="640080" h="222250">
                <a:moveTo>
                  <a:pt x="639698" y="94234"/>
                </a:moveTo>
                <a:lnTo>
                  <a:pt x="436625" y="94234"/>
                </a:lnTo>
                <a:lnTo>
                  <a:pt x="436625" y="113030"/>
                </a:lnTo>
                <a:lnTo>
                  <a:pt x="639698" y="113030"/>
                </a:lnTo>
                <a:lnTo>
                  <a:pt x="639698" y="94234"/>
                </a:lnTo>
                <a:close/>
              </a:path>
              <a:path w="640080" h="222250">
                <a:moveTo>
                  <a:pt x="272287" y="54356"/>
                </a:moveTo>
                <a:lnTo>
                  <a:pt x="234822" y="66801"/>
                </a:lnTo>
                <a:lnTo>
                  <a:pt x="224662" y="84962"/>
                </a:lnTo>
                <a:lnTo>
                  <a:pt x="224662" y="100457"/>
                </a:lnTo>
                <a:lnTo>
                  <a:pt x="254761" y="129286"/>
                </a:lnTo>
                <a:lnTo>
                  <a:pt x="263016" y="130937"/>
                </a:lnTo>
                <a:lnTo>
                  <a:pt x="272287" y="130937"/>
                </a:lnTo>
                <a:lnTo>
                  <a:pt x="310260" y="118618"/>
                </a:lnTo>
                <a:lnTo>
                  <a:pt x="313692" y="113792"/>
                </a:lnTo>
                <a:lnTo>
                  <a:pt x="264414" y="113792"/>
                </a:lnTo>
                <a:lnTo>
                  <a:pt x="257936" y="111760"/>
                </a:lnTo>
                <a:lnTo>
                  <a:pt x="248411" y="104267"/>
                </a:lnTo>
                <a:lnTo>
                  <a:pt x="245872" y="99060"/>
                </a:lnTo>
                <a:lnTo>
                  <a:pt x="245872" y="86233"/>
                </a:lnTo>
                <a:lnTo>
                  <a:pt x="272287" y="71755"/>
                </a:lnTo>
                <a:lnTo>
                  <a:pt x="313783" y="71755"/>
                </a:lnTo>
                <a:lnTo>
                  <a:pt x="310260" y="66801"/>
                </a:lnTo>
                <a:lnTo>
                  <a:pt x="279217" y="54717"/>
                </a:lnTo>
                <a:lnTo>
                  <a:pt x="272287" y="54356"/>
                </a:lnTo>
                <a:close/>
              </a:path>
              <a:path w="640080" h="222250">
                <a:moveTo>
                  <a:pt x="313783" y="71755"/>
                </a:moveTo>
                <a:lnTo>
                  <a:pt x="272287" y="71755"/>
                </a:lnTo>
                <a:lnTo>
                  <a:pt x="280542" y="71882"/>
                </a:lnTo>
                <a:lnTo>
                  <a:pt x="287020" y="73787"/>
                </a:lnTo>
                <a:lnTo>
                  <a:pt x="296672" y="81153"/>
                </a:lnTo>
                <a:lnTo>
                  <a:pt x="299084" y="86233"/>
                </a:lnTo>
                <a:lnTo>
                  <a:pt x="299084" y="99060"/>
                </a:lnTo>
                <a:lnTo>
                  <a:pt x="296672" y="104267"/>
                </a:lnTo>
                <a:lnTo>
                  <a:pt x="291846" y="107950"/>
                </a:lnTo>
                <a:lnTo>
                  <a:pt x="287020" y="111760"/>
                </a:lnTo>
                <a:lnTo>
                  <a:pt x="280542" y="113792"/>
                </a:lnTo>
                <a:lnTo>
                  <a:pt x="313692" y="113792"/>
                </a:lnTo>
                <a:lnTo>
                  <a:pt x="318389" y="107187"/>
                </a:lnTo>
                <a:lnTo>
                  <a:pt x="320547" y="100457"/>
                </a:lnTo>
                <a:lnTo>
                  <a:pt x="320547" y="84962"/>
                </a:lnTo>
                <a:lnTo>
                  <a:pt x="318389" y="78232"/>
                </a:lnTo>
                <a:lnTo>
                  <a:pt x="313783" y="71755"/>
                </a:lnTo>
                <a:close/>
              </a:path>
              <a:path w="640080" h="222250">
                <a:moveTo>
                  <a:pt x="537972" y="3683"/>
                </a:moveTo>
                <a:lnTo>
                  <a:pt x="490858" y="9272"/>
                </a:lnTo>
                <a:lnTo>
                  <a:pt x="459922" y="33198"/>
                </a:lnTo>
                <a:lnTo>
                  <a:pt x="458470" y="42037"/>
                </a:lnTo>
                <a:lnTo>
                  <a:pt x="459922" y="50823"/>
                </a:lnTo>
                <a:lnTo>
                  <a:pt x="490858" y="74892"/>
                </a:lnTo>
                <a:lnTo>
                  <a:pt x="537972" y="80518"/>
                </a:lnTo>
                <a:lnTo>
                  <a:pt x="555855" y="79881"/>
                </a:lnTo>
                <a:lnTo>
                  <a:pt x="596646" y="70612"/>
                </a:lnTo>
                <a:lnTo>
                  <a:pt x="607884" y="62865"/>
                </a:lnTo>
                <a:lnTo>
                  <a:pt x="537972" y="62865"/>
                </a:lnTo>
                <a:lnTo>
                  <a:pt x="525420" y="62531"/>
                </a:lnTo>
                <a:lnTo>
                  <a:pt x="487679" y="53975"/>
                </a:lnTo>
                <a:lnTo>
                  <a:pt x="483108" y="48895"/>
                </a:lnTo>
                <a:lnTo>
                  <a:pt x="483108" y="35306"/>
                </a:lnTo>
                <a:lnTo>
                  <a:pt x="525420" y="21490"/>
                </a:lnTo>
                <a:lnTo>
                  <a:pt x="537972" y="21082"/>
                </a:lnTo>
                <a:lnTo>
                  <a:pt x="607745" y="21082"/>
                </a:lnTo>
                <a:lnTo>
                  <a:pt x="605670" y="18998"/>
                </a:lnTo>
                <a:lnTo>
                  <a:pt x="596646" y="13588"/>
                </a:lnTo>
                <a:lnTo>
                  <a:pt x="585192" y="9272"/>
                </a:lnTo>
                <a:lnTo>
                  <a:pt x="571595" y="6207"/>
                </a:lnTo>
                <a:lnTo>
                  <a:pt x="555855" y="4355"/>
                </a:lnTo>
                <a:lnTo>
                  <a:pt x="537972" y="3683"/>
                </a:lnTo>
                <a:close/>
              </a:path>
              <a:path w="640080" h="222250">
                <a:moveTo>
                  <a:pt x="607745" y="21082"/>
                </a:moveTo>
                <a:lnTo>
                  <a:pt x="537972" y="21082"/>
                </a:lnTo>
                <a:lnTo>
                  <a:pt x="550596" y="21490"/>
                </a:lnTo>
                <a:lnTo>
                  <a:pt x="561625" y="22542"/>
                </a:lnTo>
                <a:lnTo>
                  <a:pt x="571083" y="24260"/>
                </a:lnTo>
                <a:lnTo>
                  <a:pt x="578992" y="26670"/>
                </a:lnTo>
                <a:lnTo>
                  <a:pt x="588391" y="30225"/>
                </a:lnTo>
                <a:lnTo>
                  <a:pt x="593090" y="35306"/>
                </a:lnTo>
                <a:lnTo>
                  <a:pt x="593090" y="48895"/>
                </a:lnTo>
                <a:lnTo>
                  <a:pt x="550596" y="62531"/>
                </a:lnTo>
                <a:lnTo>
                  <a:pt x="537972" y="62865"/>
                </a:lnTo>
                <a:lnTo>
                  <a:pt x="607884" y="62865"/>
                </a:lnTo>
                <a:lnTo>
                  <a:pt x="612171" y="58515"/>
                </a:lnTo>
                <a:lnTo>
                  <a:pt x="616148" y="50823"/>
                </a:lnTo>
                <a:lnTo>
                  <a:pt x="617600" y="42037"/>
                </a:lnTo>
                <a:lnTo>
                  <a:pt x="616148" y="33198"/>
                </a:lnTo>
                <a:lnTo>
                  <a:pt x="612171" y="25527"/>
                </a:lnTo>
                <a:lnTo>
                  <a:pt x="607745" y="21082"/>
                </a:lnTo>
                <a:close/>
              </a:path>
              <a:path w="640080" h="222250">
                <a:moveTo>
                  <a:pt x="80263" y="33020"/>
                </a:moveTo>
                <a:lnTo>
                  <a:pt x="56387" y="33020"/>
                </a:lnTo>
                <a:lnTo>
                  <a:pt x="56387" y="35560"/>
                </a:lnTo>
                <a:lnTo>
                  <a:pt x="55866" y="42820"/>
                </a:lnTo>
                <a:lnTo>
                  <a:pt x="35774" y="81736"/>
                </a:lnTo>
                <a:lnTo>
                  <a:pt x="0" y="102616"/>
                </a:lnTo>
                <a:lnTo>
                  <a:pt x="11810" y="121285"/>
                </a:lnTo>
                <a:lnTo>
                  <a:pt x="46481" y="101346"/>
                </a:lnTo>
                <a:lnTo>
                  <a:pt x="68579" y="70612"/>
                </a:lnTo>
                <a:lnTo>
                  <a:pt x="92811" y="70612"/>
                </a:lnTo>
                <a:lnTo>
                  <a:pt x="80263" y="35560"/>
                </a:lnTo>
                <a:lnTo>
                  <a:pt x="80263" y="33020"/>
                </a:lnTo>
                <a:close/>
              </a:path>
              <a:path w="640080" h="222250">
                <a:moveTo>
                  <a:pt x="92811" y="70612"/>
                </a:moveTo>
                <a:lnTo>
                  <a:pt x="68579" y="70612"/>
                </a:lnTo>
                <a:lnTo>
                  <a:pt x="72796" y="78612"/>
                </a:lnTo>
                <a:lnTo>
                  <a:pt x="105981" y="109791"/>
                </a:lnTo>
                <a:lnTo>
                  <a:pt x="124205" y="117348"/>
                </a:lnTo>
                <a:lnTo>
                  <a:pt x="136143" y="98933"/>
                </a:lnTo>
                <a:lnTo>
                  <a:pt x="127839" y="96077"/>
                </a:lnTo>
                <a:lnTo>
                  <a:pt x="120094" y="92662"/>
                </a:lnTo>
                <a:lnTo>
                  <a:pt x="112944" y="88699"/>
                </a:lnTo>
                <a:lnTo>
                  <a:pt x="106425" y="84200"/>
                </a:lnTo>
                <a:lnTo>
                  <a:pt x="100437" y="79111"/>
                </a:lnTo>
                <a:lnTo>
                  <a:pt x="95297" y="73802"/>
                </a:lnTo>
                <a:lnTo>
                  <a:pt x="92811" y="70612"/>
                </a:lnTo>
                <a:close/>
              </a:path>
              <a:path w="640080" h="222250">
                <a:moveTo>
                  <a:pt x="129159" y="13843"/>
                </a:moveTo>
                <a:lnTo>
                  <a:pt x="6350" y="13843"/>
                </a:lnTo>
                <a:lnTo>
                  <a:pt x="6350" y="33020"/>
                </a:lnTo>
                <a:lnTo>
                  <a:pt x="129159" y="33020"/>
                </a:lnTo>
                <a:lnTo>
                  <a:pt x="129159" y="13843"/>
                </a:lnTo>
                <a:close/>
              </a:path>
              <a:path w="640080" h="222250">
                <a:moveTo>
                  <a:pt x="328548" y="25400"/>
                </a:moveTo>
                <a:lnTo>
                  <a:pt x="215899" y="25400"/>
                </a:lnTo>
                <a:lnTo>
                  <a:pt x="215899" y="43942"/>
                </a:lnTo>
                <a:lnTo>
                  <a:pt x="328548" y="43942"/>
                </a:lnTo>
                <a:lnTo>
                  <a:pt x="328548" y="25400"/>
                </a:lnTo>
                <a:close/>
              </a:path>
              <a:path w="640080" h="222250">
                <a:moveTo>
                  <a:pt x="284225" y="1778"/>
                </a:moveTo>
                <a:lnTo>
                  <a:pt x="260858" y="1778"/>
                </a:lnTo>
                <a:lnTo>
                  <a:pt x="260858" y="25400"/>
                </a:lnTo>
                <a:lnTo>
                  <a:pt x="284225" y="25400"/>
                </a:lnTo>
                <a:lnTo>
                  <a:pt x="284225" y="1778"/>
                </a:lnTo>
                <a:close/>
              </a:path>
              <a:path w="640080" h="222250">
                <a:moveTo>
                  <a:pt x="407034" y="78232"/>
                </a:moveTo>
                <a:lnTo>
                  <a:pt x="384683" y="78232"/>
                </a:lnTo>
                <a:lnTo>
                  <a:pt x="384683" y="140462"/>
                </a:lnTo>
                <a:lnTo>
                  <a:pt x="407034" y="140462"/>
                </a:lnTo>
                <a:lnTo>
                  <a:pt x="407034" y="78232"/>
                </a:lnTo>
                <a:close/>
              </a:path>
              <a:path w="640080" h="222250">
                <a:moveTo>
                  <a:pt x="358774" y="4191"/>
                </a:moveTo>
                <a:lnTo>
                  <a:pt x="336677" y="4191"/>
                </a:lnTo>
                <a:lnTo>
                  <a:pt x="336677" y="132715"/>
                </a:lnTo>
                <a:lnTo>
                  <a:pt x="358774" y="132715"/>
                </a:lnTo>
                <a:lnTo>
                  <a:pt x="358774" y="78232"/>
                </a:lnTo>
                <a:lnTo>
                  <a:pt x="407034" y="78232"/>
                </a:lnTo>
                <a:lnTo>
                  <a:pt x="407034" y="58928"/>
                </a:lnTo>
                <a:lnTo>
                  <a:pt x="358774" y="58928"/>
                </a:lnTo>
                <a:lnTo>
                  <a:pt x="358774" y="4191"/>
                </a:lnTo>
                <a:close/>
              </a:path>
              <a:path w="640080" h="222250">
                <a:moveTo>
                  <a:pt x="407034" y="0"/>
                </a:moveTo>
                <a:lnTo>
                  <a:pt x="384683" y="0"/>
                </a:lnTo>
                <a:lnTo>
                  <a:pt x="384683" y="58928"/>
                </a:lnTo>
                <a:lnTo>
                  <a:pt x="407034" y="58928"/>
                </a:lnTo>
                <a:lnTo>
                  <a:pt x="407034" y="0"/>
                </a:lnTo>
                <a:close/>
              </a:path>
              <a:path w="640080" h="222250">
                <a:moveTo>
                  <a:pt x="182372" y="0"/>
                </a:moveTo>
                <a:lnTo>
                  <a:pt x="158749" y="0"/>
                </a:lnTo>
                <a:lnTo>
                  <a:pt x="158749" y="120523"/>
                </a:lnTo>
                <a:lnTo>
                  <a:pt x="182372" y="120523"/>
                </a:lnTo>
                <a:lnTo>
                  <a:pt x="1823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09967" y="3156204"/>
            <a:ext cx="1068705" cy="222885"/>
          </a:xfrm>
          <a:custGeom>
            <a:avLst/>
            <a:gdLst/>
            <a:ahLst/>
            <a:cxnLst/>
            <a:rect l="l" t="t" r="r" b="b"/>
            <a:pathLst>
              <a:path w="1068705" h="222885">
                <a:moveTo>
                  <a:pt x="502323" y="147066"/>
                </a:moveTo>
                <a:lnTo>
                  <a:pt x="478701" y="147066"/>
                </a:lnTo>
                <a:lnTo>
                  <a:pt x="478701" y="217932"/>
                </a:lnTo>
                <a:lnTo>
                  <a:pt x="629323" y="217932"/>
                </a:lnTo>
                <a:lnTo>
                  <a:pt x="629323" y="198882"/>
                </a:lnTo>
                <a:lnTo>
                  <a:pt x="502323" y="198882"/>
                </a:lnTo>
                <a:lnTo>
                  <a:pt x="502323" y="147066"/>
                </a:lnTo>
                <a:close/>
              </a:path>
              <a:path w="1068705" h="222885">
                <a:moveTo>
                  <a:pt x="623354" y="106425"/>
                </a:moveTo>
                <a:lnTo>
                  <a:pt x="599732" y="106425"/>
                </a:lnTo>
                <a:lnTo>
                  <a:pt x="599732" y="164211"/>
                </a:lnTo>
                <a:lnTo>
                  <a:pt x="623354" y="164211"/>
                </a:lnTo>
                <a:lnTo>
                  <a:pt x="623354" y="106425"/>
                </a:lnTo>
                <a:close/>
              </a:path>
              <a:path w="1068705" h="222885">
                <a:moveTo>
                  <a:pt x="499275" y="13716"/>
                </a:moveTo>
                <a:lnTo>
                  <a:pt x="457546" y="29670"/>
                </a:lnTo>
                <a:lnTo>
                  <a:pt x="440905" y="70358"/>
                </a:lnTo>
                <a:lnTo>
                  <a:pt x="441442" y="78384"/>
                </a:lnTo>
                <a:lnTo>
                  <a:pt x="463076" y="115300"/>
                </a:lnTo>
                <a:lnTo>
                  <a:pt x="499275" y="126492"/>
                </a:lnTo>
                <a:lnTo>
                  <a:pt x="506158" y="126158"/>
                </a:lnTo>
                <a:lnTo>
                  <a:pt x="544487" y="106425"/>
                </a:lnTo>
                <a:lnTo>
                  <a:pt x="623354" y="106425"/>
                </a:lnTo>
                <a:lnTo>
                  <a:pt x="623354" y="105663"/>
                </a:lnTo>
                <a:lnTo>
                  <a:pt x="499275" y="105663"/>
                </a:lnTo>
                <a:lnTo>
                  <a:pt x="491730" y="104921"/>
                </a:lnTo>
                <a:lnTo>
                  <a:pt x="464227" y="77954"/>
                </a:lnTo>
                <a:lnTo>
                  <a:pt x="463461" y="70358"/>
                </a:lnTo>
                <a:lnTo>
                  <a:pt x="464227" y="62686"/>
                </a:lnTo>
                <a:lnTo>
                  <a:pt x="491730" y="35486"/>
                </a:lnTo>
                <a:lnTo>
                  <a:pt x="499275" y="34798"/>
                </a:lnTo>
                <a:lnTo>
                  <a:pt x="623354" y="34798"/>
                </a:lnTo>
                <a:lnTo>
                  <a:pt x="623354" y="33782"/>
                </a:lnTo>
                <a:lnTo>
                  <a:pt x="544360" y="33782"/>
                </a:lnTo>
                <a:lnTo>
                  <a:pt x="538899" y="27559"/>
                </a:lnTo>
                <a:lnTo>
                  <a:pt x="532422" y="22606"/>
                </a:lnTo>
                <a:lnTo>
                  <a:pt x="524802" y="19050"/>
                </a:lnTo>
                <a:lnTo>
                  <a:pt x="518848" y="16769"/>
                </a:lnTo>
                <a:lnTo>
                  <a:pt x="512610" y="15097"/>
                </a:lnTo>
                <a:lnTo>
                  <a:pt x="506085" y="14067"/>
                </a:lnTo>
                <a:lnTo>
                  <a:pt x="499275" y="13716"/>
                </a:lnTo>
                <a:close/>
              </a:path>
              <a:path w="1068705" h="222885">
                <a:moveTo>
                  <a:pt x="623354" y="34798"/>
                </a:moveTo>
                <a:lnTo>
                  <a:pt x="506133" y="34798"/>
                </a:lnTo>
                <a:lnTo>
                  <a:pt x="512102" y="36322"/>
                </a:lnTo>
                <a:lnTo>
                  <a:pt x="517436" y="39243"/>
                </a:lnTo>
                <a:lnTo>
                  <a:pt x="522643" y="42291"/>
                </a:lnTo>
                <a:lnTo>
                  <a:pt x="526834" y="46355"/>
                </a:lnTo>
                <a:lnTo>
                  <a:pt x="532930" y="57023"/>
                </a:lnTo>
                <a:lnTo>
                  <a:pt x="534581" y="63246"/>
                </a:lnTo>
                <a:lnTo>
                  <a:pt x="534581" y="77470"/>
                </a:lnTo>
                <a:lnTo>
                  <a:pt x="506133" y="105537"/>
                </a:lnTo>
                <a:lnTo>
                  <a:pt x="499275" y="105663"/>
                </a:lnTo>
                <a:lnTo>
                  <a:pt x="623354" y="105663"/>
                </a:lnTo>
                <a:lnTo>
                  <a:pt x="623354" y="87249"/>
                </a:lnTo>
                <a:lnTo>
                  <a:pt x="554774" y="87249"/>
                </a:lnTo>
                <a:lnTo>
                  <a:pt x="555536" y="84582"/>
                </a:lnTo>
                <a:lnTo>
                  <a:pt x="556171" y="81915"/>
                </a:lnTo>
                <a:lnTo>
                  <a:pt x="556552" y="78994"/>
                </a:lnTo>
                <a:lnTo>
                  <a:pt x="557060" y="76200"/>
                </a:lnTo>
                <a:lnTo>
                  <a:pt x="557187" y="73279"/>
                </a:lnTo>
                <a:lnTo>
                  <a:pt x="557187" y="67183"/>
                </a:lnTo>
                <a:lnTo>
                  <a:pt x="556933" y="64262"/>
                </a:lnTo>
                <a:lnTo>
                  <a:pt x="556552" y="61341"/>
                </a:lnTo>
                <a:lnTo>
                  <a:pt x="555536" y="55625"/>
                </a:lnTo>
                <a:lnTo>
                  <a:pt x="554774" y="52959"/>
                </a:lnTo>
                <a:lnTo>
                  <a:pt x="623354" y="52959"/>
                </a:lnTo>
                <a:lnTo>
                  <a:pt x="623354" y="34798"/>
                </a:lnTo>
                <a:close/>
              </a:path>
              <a:path w="1068705" h="222885">
                <a:moveTo>
                  <a:pt x="623354" y="52959"/>
                </a:moveTo>
                <a:lnTo>
                  <a:pt x="599732" y="52959"/>
                </a:lnTo>
                <a:lnTo>
                  <a:pt x="599732" y="87249"/>
                </a:lnTo>
                <a:lnTo>
                  <a:pt x="623354" y="87249"/>
                </a:lnTo>
                <a:lnTo>
                  <a:pt x="623354" y="52959"/>
                </a:lnTo>
                <a:close/>
              </a:path>
              <a:path w="1068705" h="222885">
                <a:moveTo>
                  <a:pt x="623354" y="254"/>
                </a:moveTo>
                <a:lnTo>
                  <a:pt x="599732" y="254"/>
                </a:lnTo>
                <a:lnTo>
                  <a:pt x="599732" y="33782"/>
                </a:lnTo>
                <a:lnTo>
                  <a:pt x="623354" y="33782"/>
                </a:lnTo>
                <a:lnTo>
                  <a:pt x="623354" y="254"/>
                </a:lnTo>
                <a:close/>
              </a:path>
              <a:path w="1068705" h="222885">
                <a:moveTo>
                  <a:pt x="72326" y="56642"/>
                </a:moveTo>
                <a:lnTo>
                  <a:pt x="29565" y="70231"/>
                </a:lnTo>
                <a:lnTo>
                  <a:pt x="18389" y="90043"/>
                </a:lnTo>
                <a:lnTo>
                  <a:pt x="18402" y="98425"/>
                </a:lnTo>
                <a:lnTo>
                  <a:pt x="43422" y="134270"/>
                </a:lnTo>
                <a:lnTo>
                  <a:pt x="61150" y="138937"/>
                </a:lnTo>
                <a:lnTo>
                  <a:pt x="61150" y="161036"/>
                </a:lnTo>
                <a:lnTo>
                  <a:pt x="37017" y="161678"/>
                </a:lnTo>
                <a:lnTo>
                  <a:pt x="0" y="162051"/>
                </a:lnTo>
                <a:lnTo>
                  <a:pt x="3238" y="181610"/>
                </a:lnTo>
                <a:lnTo>
                  <a:pt x="59802" y="180869"/>
                </a:lnTo>
                <a:lnTo>
                  <a:pt x="109764" y="177796"/>
                </a:lnTo>
                <a:lnTo>
                  <a:pt x="147383" y="172974"/>
                </a:lnTo>
                <a:lnTo>
                  <a:pt x="146140" y="160274"/>
                </a:lnTo>
                <a:lnTo>
                  <a:pt x="84505" y="160274"/>
                </a:lnTo>
                <a:lnTo>
                  <a:pt x="84505" y="138684"/>
                </a:lnTo>
                <a:lnTo>
                  <a:pt x="119203" y="121285"/>
                </a:lnTo>
                <a:lnTo>
                  <a:pt x="72326" y="121285"/>
                </a:lnTo>
                <a:lnTo>
                  <a:pt x="62839" y="121158"/>
                </a:lnTo>
                <a:lnTo>
                  <a:pt x="55219" y="119125"/>
                </a:lnTo>
                <a:lnTo>
                  <a:pt x="49466" y="115188"/>
                </a:lnTo>
                <a:lnTo>
                  <a:pt x="43700" y="111125"/>
                </a:lnTo>
                <a:lnTo>
                  <a:pt x="40805" y="105537"/>
                </a:lnTo>
                <a:lnTo>
                  <a:pt x="40805" y="91186"/>
                </a:lnTo>
                <a:lnTo>
                  <a:pt x="43700" y="85598"/>
                </a:lnTo>
                <a:lnTo>
                  <a:pt x="55219" y="77216"/>
                </a:lnTo>
                <a:lnTo>
                  <a:pt x="62839" y="75184"/>
                </a:lnTo>
                <a:lnTo>
                  <a:pt x="72326" y="75057"/>
                </a:lnTo>
                <a:lnTo>
                  <a:pt x="119224" y="75057"/>
                </a:lnTo>
                <a:lnTo>
                  <a:pt x="115658" y="70231"/>
                </a:lnTo>
                <a:lnTo>
                  <a:pt x="80270" y="56973"/>
                </a:lnTo>
                <a:lnTo>
                  <a:pt x="72326" y="56642"/>
                </a:lnTo>
                <a:close/>
              </a:path>
              <a:path w="1068705" h="222885">
                <a:moveTo>
                  <a:pt x="145656" y="155321"/>
                </a:moveTo>
                <a:lnTo>
                  <a:pt x="100004" y="159512"/>
                </a:lnTo>
                <a:lnTo>
                  <a:pt x="84505" y="160274"/>
                </a:lnTo>
                <a:lnTo>
                  <a:pt x="146140" y="160274"/>
                </a:lnTo>
                <a:lnTo>
                  <a:pt x="145656" y="155321"/>
                </a:lnTo>
                <a:close/>
              </a:path>
              <a:path w="1068705" h="222885">
                <a:moveTo>
                  <a:pt x="119224" y="75057"/>
                </a:moveTo>
                <a:lnTo>
                  <a:pt x="72326" y="75057"/>
                </a:lnTo>
                <a:lnTo>
                  <a:pt x="82054" y="75184"/>
                </a:lnTo>
                <a:lnTo>
                  <a:pt x="89827" y="77216"/>
                </a:lnTo>
                <a:lnTo>
                  <a:pt x="101498" y="85598"/>
                </a:lnTo>
                <a:lnTo>
                  <a:pt x="104495" y="91186"/>
                </a:lnTo>
                <a:lnTo>
                  <a:pt x="104635" y="98425"/>
                </a:lnTo>
                <a:lnTo>
                  <a:pt x="104495" y="105537"/>
                </a:lnTo>
                <a:lnTo>
                  <a:pt x="72326" y="121285"/>
                </a:lnTo>
                <a:lnTo>
                  <a:pt x="119203" y="121285"/>
                </a:lnTo>
                <a:lnTo>
                  <a:pt x="127253" y="98425"/>
                </a:lnTo>
                <a:lnTo>
                  <a:pt x="127177" y="90043"/>
                </a:lnTo>
                <a:lnTo>
                  <a:pt x="124853" y="82676"/>
                </a:lnTo>
                <a:lnTo>
                  <a:pt x="119224" y="75057"/>
                </a:lnTo>
                <a:close/>
              </a:path>
              <a:path w="1068705" h="222885">
                <a:moveTo>
                  <a:pt x="1023023" y="104394"/>
                </a:moveTo>
                <a:lnTo>
                  <a:pt x="1000417" y="104394"/>
                </a:lnTo>
                <a:lnTo>
                  <a:pt x="1000417" y="211709"/>
                </a:lnTo>
                <a:lnTo>
                  <a:pt x="1023023" y="211709"/>
                </a:lnTo>
                <a:lnTo>
                  <a:pt x="1023023" y="104394"/>
                </a:lnTo>
                <a:close/>
              </a:path>
              <a:path w="1068705" h="222885">
                <a:moveTo>
                  <a:pt x="927011" y="17907"/>
                </a:moveTo>
                <a:lnTo>
                  <a:pt x="892133" y="38830"/>
                </a:lnTo>
                <a:lnTo>
                  <a:pt x="879610" y="83490"/>
                </a:lnTo>
                <a:lnTo>
                  <a:pt x="879132" y="96138"/>
                </a:lnTo>
                <a:lnTo>
                  <a:pt x="879511" y="107830"/>
                </a:lnTo>
                <a:lnTo>
                  <a:pt x="888289" y="146331"/>
                </a:lnTo>
                <a:lnTo>
                  <a:pt x="919936" y="174156"/>
                </a:lnTo>
                <a:lnTo>
                  <a:pt x="927011" y="174751"/>
                </a:lnTo>
                <a:lnTo>
                  <a:pt x="933750" y="174226"/>
                </a:lnTo>
                <a:lnTo>
                  <a:pt x="962885" y="152400"/>
                </a:lnTo>
                <a:lnTo>
                  <a:pt x="927011" y="152400"/>
                </a:lnTo>
                <a:lnTo>
                  <a:pt x="918883" y="152273"/>
                </a:lnTo>
                <a:lnTo>
                  <a:pt x="901424" y="108805"/>
                </a:lnTo>
                <a:lnTo>
                  <a:pt x="900976" y="96138"/>
                </a:lnTo>
                <a:lnTo>
                  <a:pt x="901424" y="83490"/>
                </a:lnTo>
                <a:lnTo>
                  <a:pt x="912533" y="45085"/>
                </a:lnTo>
                <a:lnTo>
                  <a:pt x="927011" y="40005"/>
                </a:lnTo>
                <a:lnTo>
                  <a:pt x="962745" y="40005"/>
                </a:lnTo>
                <a:lnTo>
                  <a:pt x="960285" y="35813"/>
                </a:lnTo>
                <a:lnTo>
                  <a:pt x="953425" y="27979"/>
                </a:lnTo>
                <a:lnTo>
                  <a:pt x="945600" y="22383"/>
                </a:lnTo>
                <a:lnTo>
                  <a:pt x="936800" y="19026"/>
                </a:lnTo>
                <a:lnTo>
                  <a:pt x="927011" y="17907"/>
                </a:lnTo>
                <a:close/>
              </a:path>
              <a:path w="1068705" h="222885">
                <a:moveTo>
                  <a:pt x="962745" y="40005"/>
                </a:moveTo>
                <a:lnTo>
                  <a:pt x="927011" y="40005"/>
                </a:lnTo>
                <a:lnTo>
                  <a:pt x="935266" y="40132"/>
                </a:lnTo>
                <a:lnTo>
                  <a:pt x="941870" y="45085"/>
                </a:lnTo>
                <a:lnTo>
                  <a:pt x="953157" y="83490"/>
                </a:lnTo>
                <a:lnTo>
                  <a:pt x="953681" y="96138"/>
                </a:lnTo>
                <a:lnTo>
                  <a:pt x="953157" y="108805"/>
                </a:lnTo>
                <a:lnTo>
                  <a:pt x="941870" y="147320"/>
                </a:lnTo>
                <a:lnTo>
                  <a:pt x="927011" y="152400"/>
                </a:lnTo>
                <a:lnTo>
                  <a:pt x="962885" y="152400"/>
                </a:lnTo>
                <a:lnTo>
                  <a:pt x="974390" y="114946"/>
                </a:lnTo>
                <a:lnTo>
                  <a:pt x="975271" y="104394"/>
                </a:lnTo>
                <a:lnTo>
                  <a:pt x="1023023" y="104394"/>
                </a:lnTo>
                <a:lnTo>
                  <a:pt x="1023023" y="85217"/>
                </a:lnTo>
                <a:lnTo>
                  <a:pt x="975271" y="85217"/>
                </a:lnTo>
                <a:lnTo>
                  <a:pt x="973483" y="70264"/>
                </a:lnTo>
                <a:lnTo>
                  <a:pt x="970397" y="57038"/>
                </a:lnTo>
                <a:lnTo>
                  <a:pt x="966002" y="45551"/>
                </a:lnTo>
                <a:lnTo>
                  <a:pt x="962745" y="40005"/>
                </a:lnTo>
                <a:close/>
              </a:path>
              <a:path w="1068705" h="222885">
                <a:moveTo>
                  <a:pt x="1023023" y="4191"/>
                </a:moveTo>
                <a:lnTo>
                  <a:pt x="1000417" y="4191"/>
                </a:lnTo>
                <a:lnTo>
                  <a:pt x="1000417" y="85217"/>
                </a:lnTo>
                <a:lnTo>
                  <a:pt x="1023023" y="85217"/>
                </a:lnTo>
                <a:lnTo>
                  <a:pt x="1023023" y="4191"/>
                </a:lnTo>
                <a:close/>
              </a:path>
              <a:path w="1068705" h="222885">
                <a:moveTo>
                  <a:pt x="860971" y="175895"/>
                </a:moveTo>
                <a:lnTo>
                  <a:pt x="657136" y="175895"/>
                </a:lnTo>
                <a:lnTo>
                  <a:pt x="657136" y="195325"/>
                </a:lnTo>
                <a:lnTo>
                  <a:pt x="860971" y="195325"/>
                </a:lnTo>
                <a:lnTo>
                  <a:pt x="860971" y="175895"/>
                </a:lnTo>
                <a:close/>
              </a:path>
              <a:path w="1068705" h="222885">
                <a:moveTo>
                  <a:pt x="770166" y="121538"/>
                </a:moveTo>
                <a:lnTo>
                  <a:pt x="746798" y="121538"/>
                </a:lnTo>
                <a:lnTo>
                  <a:pt x="746798" y="175895"/>
                </a:lnTo>
                <a:lnTo>
                  <a:pt x="770166" y="175895"/>
                </a:lnTo>
                <a:lnTo>
                  <a:pt x="770166" y="121538"/>
                </a:lnTo>
                <a:close/>
              </a:path>
              <a:path w="1068705" h="222885">
                <a:moveTo>
                  <a:pt x="835571" y="17145"/>
                </a:moveTo>
                <a:lnTo>
                  <a:pt x="682536" y="17145"/>
                </a:lnTo>
                <a:lnTo>
                  <a:pt x="682536" y="121538"/>
                </a:lnTo>
                <a:lnTo>
                  <a:pt x="837603" y="121538"/>
                </a:lnTo>
                <a:lnTo>
                  <a:pt x="837603" y="102616"/>
                </a:lnTo>
                <a:lnTo>
                  <a:pt x="706031" y="102616"/>
                </a:lnTo>
                <a:lnTo>
                  <a:pt x="706031" y="36322"/>
                </a:lnTo>
                <a:lnTo>
                  <a:pt x="835571" y="36322"/>
                </a:lnTo>
                <a:lnTo>
                  <a:pt x="835571" y="17145"/>
                </a:lnTo>
                <a:close/>
              </a:path>
              <a:path w="1068705" h="222885">
                <a:moveTo>
                  <a:pt x="364109" y="80263"/>
                </a:moveTo>
                <a:lnTo>
                  <a:pt x="341744" y="80263"/>
                </a:lnTo>
                <a:lnTo>
                  <a:pt x="341744" y="116586"/>
                </a:lnTo>
                <a:lnTo>
                  <a:pt x="303720" y="116586"/>
                </a:lnTo>
                <a:lnTo>
                  <a:pt x="303720" y="135890"/>
                </a:lnTo>
                <a:lnTo>
                  <a:pt x="341744" y="135890"/>
                </a:lnTo>
                <a:lnTo>
                  <a:pt x="341744" y="211709"/>
                </a:lnTo>
                <a:lnTo>
                  <a:pt x="364109" y="211709"/>
                </a:lnTo>
                <a:lnTo>
                  <a:pt x="364109" y="80263"/>
                </a:lnTo>
                <a:close/>
              </a:path>
              <a:path w="1068705" h="222885">
                <a:moveTo>
                  <a:pt x="314401" y="27559"/>
                </a:moveTo>
                <a:lnTo>
                  <a:pt x="227914" y="27559"/>
                </a:lnTo>
                <a:lnTo>
                  <a:pt x="227914" y="46990"/>
                </a:lnTo>
                <a:lnTo>
                  <a:pt x="291045" y="46990"/>
                </a:lnTo>
                <a:lnTo>
                  <a:pt x="288655" y="63752"/>
                </a:lnTo>
                <a:lnTo>
                  <a:pt x="270179" y="109347"/>
                </a:lnTo>
                <a:lnTo>
                  <a:pt x="233514" y="147369"/>
                </a:lnTo>
                <a:lnTo>
                  <a:pt x="216979" y="158369"/>
                </a:lnTo>
                <a:lnTo>
                  <a:pt x="230898" y="175260"/>
                </a:lnTo>
                <a:lnTo>
                  <a:pt x="270750" y="144006"/>
                </a:lnTo>
                <a:lnTo>
                  <a:pt x="296827" y="107346"/>
                </a:lnTo>
                <a:lnTo>
                  <a:pt x="307441" y="80263"/>
                </a:lnTo>
                <a:lnTo>
                  <a:pt x="364109" y="80263"/>
                </a:lnTo>
                <a:lnTo>
                  <a:pt x="364109" y="60833"/>
                </a:lnTo>
                <a:lnTo>
                  <a:pt x="311670" y="60833"/>
                </a:lnTo>
                <a:lnTo>
                  <a:pt x="312877" y="52687"/>
                </a:lnTo>
                <a:lnTo>
                  <a:pt x="313736" y="44434"/>
                </a:lnTo>
                <a:lnTo>
                  <a:pt x="314244" y="36062"/>
                </a:lnTo>
                <a:lnTo>
                  <a:pt x="314401" y="27559"/>
                </a:lnTo>
                <a:close/>
              </a:path>
              <a:path w="1068705" h="222885">
                <a:moveTo>
                  <a:pt x="364109" y="5715"/>
                </a:moveTo>
                <a:lnTo>
                  <a:pt x="341744" y="5715"/>
                </a:lnTo>
                <a:lnTo>
                  <a:pt x="341744" y="60833"/>
                </a:lnTo>
                <a:lnTo>
                  <a:pt x="364109" y="60833"/>
                </a:lnTo>
                <a:lnTo>
                  <a:pt x="364109" y="5715"/>
                </a:lnTo>
                <a:close/>
              </a:path>
              <a:path w="1068705" h="222885">
                <a:moveTo>
                  <a:pt x="140677" y="26543"/>
                </a:moveTo>
                <a:lnTo>
                  <a:pt x="4724" y="26543"/>
                </a:lnTo>
                <a:lnTo>
                  <a:pt x="4724" y="45466"/>
                </a:lnTo>
                <a:lnTo>
                  <a:pt x="140677" y="45466"/>
                </a:lnTo>
                <a:lnTo>
                  <a:pt x="140677" y="26543"/>
                </a:lnTo>
                <a:close/>
              </a:path>
              <a:path w="1068705" h="222885">
                <a:moveTo>
                  <a:pt x="84759" y="508"/>
                </a:moveTo>
                <a:lnTo>
                  <a:pt x="61150" y="508"/>
                </a:lnTo>
                <a:lnTo>
                  <a:pt x="61150" y="26543"/>
                </a:lnTo>
                <a:lnTo>
                  <a:pt x="84759" y="26543"/>
                </a:lnTo>
                <a:lnTo>
                  <a:pt x="84759" y="508"/>
                </a:lnTo>
                <a:close/>
              </a:path>
              <a:path w="1068705" h="222885">
                <a:moveTo>
                  <a:pt x="1068235" y="0"/>
                </a:moveTo>
                <a:lnTo>
                  <a:pt x="1045629" y="0"/>
                </a:lnTo>
                <a:lnTo>
                  <a:pt x="1045629" y="222631"/>
                </a:lnTo>
                <a:lnTo>
                  <a:pt x="1068235" y="222631"/>
                </a:lnTo>
                <a:lnTo>
                  <a:pt x="1068235" y="0"/>
                </a:lnTo>
                <a:close/>
              </a:path>
              <a:path w="1068705" h="222885">
                <a:moveTo>
                  <a:pt x="409600" y="0"/>
                </a:moveTo>
                <a:lnTo>
                  <a:pt x="387222" y="0"/>
                </a:lnTo>
                <a:lnTo>
                  <a:pt x="387222" y="222631"/>
                </a:lnTo>
                <a:lnTo>
                  <a:pt x="409600" y="222631"/>
                </a:lnTo>
                <a:lnTo>
                  <a:pt x="409600" y="0"/>
                </a:lnTo>
                <a:close/>
              </a:path>
              <a:path w="1068705" h="222885">
                <a:moveTo>
                  <a:pt x="182930" y="0"/>
                </a:moveTo>
                <a:lnTo>
                  <a:pt x="159321" y="0"/>
                </a:lnTo>
                <a:lnTo>
                  <a:pt x="159321" y="222631"/>
                </a:lnTo>
                <a:lnTo>
                  <a:pt x="182930" y="222631"/>
                </a:lnTo>
                <a:lnTo>
                  <a:pt x="1829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71039" y="3156204"/>
            <a:ext cx="634365" cy="222885"/>
          </a:xfrm>
          <a:custGeom>
            <a:avLst/>
            <a:gdLst/>
            <a:ahLst/>
            <a:cxnLst/>
            <a:rect l="l" t="t" r="r" b="b"/>
            <a:pathLst>
              <a:path w="634364" h="222885">
                <a:moveTo>
                  <a:pt x="479044" y="152146"/>
                </a:moveTo>
                <a:lnTo>
                  <a:pt x="455422" y="152146"/>
                </a:lnTo>
                <a:lnTo>
                  <a:pt x="455422" y="217424"/>
                </a:lnTo>
                <a:lnTo>
                  <a:pt x="612013" y="217424"/>
                </a:lnTo>
                <a:lnTo>
                  <a:pt x="612013" y="198120"/>
                </a:lnTo>
                <a:lnTo>
                  <a:pt x="479044" y="198120"/>
                </a:lnTo>
                <a:lnTo>
                  <a:pt x="479044" y="152146"/>
                </a:lnTo>
                <a:close/>
              </a:path>
              <a:path w="634364" h="222885">
                <a:moveTo>
                  <a:pt x="122651" y="179959"/>
                </a:moveTo>
                <a:lnTo>
                  <a:pt x="95758" y="179959"/>
                </a:lnTo>
                <a:lnTo>
                  <a:pt x="101326" y="187648"/>
                </a:lnTo>
                <a:lnTo>
                  <a:pt x="135402" y="211990"/>
                </a:lnTo>
                <a:lnTo>
                  <a:pt x="170307" y="221996"/>
                </a:lnTo>
                <a:lnTo>
                  <a:pt x="179070" y="203835"/>
                </a:lnTo>
                <a:lnTo>
                  <a:pt x="169709" y="202092"/>
                </a:lnTo>
                <a:lnTo>
                  <a:pt x="160861" y="199898"/>
                </a:lnTo>
                <a:lnTo>
                  <a:pt x="125186" y="182268"/>
                </a:lnTo>
                <a:lnTo>
                  <a:pt x="122651" y="179959"/>
                </a:lnTo>
                <a:close/>
              </a:path>
              <a:path w="634364" h="222885">
                <a:moveTo>
                  <a:pt x="108966" y="157607"/>
                </a:moveTo>
                <a:lnTo>
                  <a:pt x="83312" y="157607"/>
                </a:lnTo>
                <a:lnTo>
                  <a:pt x="81915" y="164846"/>
                </a:lnTo>
                <a:lnTo>
                  <a:pt x="78105" y="171704"/>
                </a:lnTo>
                <a:lnTo>
                  <a:pt x="39510" y="197151"/>
                </a:lnTo>
                <a:lnTo>
                  <a:pt x="12954" y="203581"/>
                </a:lnTo>
                <a:lnTo>
                  <a:pt x="21717" y="221742"/>
                </a:lnTo>
                <a:lnTo>
                  <a:pt x="66548" y="207010"/>
                </a:lnTo>
                <a:lnTo>
                  <a:pt x="95758" y="179959"/>
                </a:lnTo>
                <a:lnTo>
                  <a:pt x="122651" y="179959"/>
                </a:lnTo>
                <a:lnTo>
                  <a:pt x="120142" y="177673"/>
                </a:lnTo>
                <a:lnTo>
                  <a:pt x="113792" y="171450"/>
                </a:lnTo>
                <a:lnTo>
                  <a:pt x="110109" y="164719"/>
                </a:lnTo>
                <a:lnTo>
                  <a:pt x="108966" y="157607"/>
                </a:lnTo>
                <a:close/>
              </a:path>
              <a:path w="634364" h="222885">
                <a:moveTo>
                  <a:pt x="169799" y="138684"/>
                </a:moveTo>
                <a:lnTo>
                  <a:pt x="21971" y="138684"/>
                </a:lnTo>
                <a:lnTo>
                  <a:pt x="21971" y="157607"/>
                </a:lnTo>
                <a:lnTo>
                  <a:pt x="169799" y="157607"/>
                </a:lnTo>
                <a:lnTo>
                  <a:pt x="169799" y="138684"/>
                </a:lnTo>
                <a:close/>
              </a:path>
              <a:path w="634364" h="222885">
                <a:moveTo>
                  <a:pt x="323850" y="153543"/>
                </a:moveTo>
                <a:lnTo>
                  <a:pt x="300482" y="153543"/>
                </a:lnTo>
                <a:lnTo>
                  <a:pt x="300482" y="222885"/>
                </a:lnTo>
                <a:lnTo>
                  <a:pt x="323850" y="222885"/>
                </a:lnTo>
                <a:lnTo>
                  <a:pt x="323850" y="153543"/>
                </a:lnTo>
                <a:close/>
              </a:path>
              <a:path w="634364" h="222885">
                <a:moveTo>
                  <a:pt x="413893" y="134238"/>
                </a:moveTo>
                <a:lnTo>
                  <a:pt x="210820" y="134238"/>
                </a:lnTo>
                <a:lnTo>
                  <a:pt x="210820" y="153543"/>
                </a:lnTo>
                <a:lnTo>
                  <a:pt x="413893" y="153543"/>
                </a:lnTo>
                <a:lnTo>
                  <a:pt x="413893" y="134238"/>
                </a:lnTo>
                <a:close/>
              </a:path>
              <a:path w="634364" h="222885">
                <a:moveTo>
                  <a:pt x="633857" y="112141"/>
                </a:moveTo>
                <a:lnTo>
                  <a:pt x="430022" y="112141"/>
                </a:lnTo>
                <a:lnTo>
                  <a:pt x="430022" y="130937"/>
                </a:lnTo>
                <a:lnTo>
                  <a:pt x="633857" y="130937"/>
                </a:lnTo>
                <a:lnTo>
                  <a:pt x="633857" y="112141"/>
                </a:lnTo>
                <a:close/>
              </a:path>
              <a:path w="634364" h="222885">
                <a:moveTo>
                  <a:pt x="104140" y="14859"/>
                </a:moveTo>
                <a:lnTo>
                  <a:pt x="0" y="14859"/>
                </a:lnTo>
                <a:lnTo>
                  <a:pt x="0" y="110871"/>
                </a:lnTo>
                <a:lnTo>
                  <a:pt x="104140" y="110871"/>
                </a:lnTo>
                <a:lnTo>
                  <a:pt x="104140" y="91948"/>
                </a:lnTo>
                <a:lnTo>
                  <a:pt x="23114" y="91948"/>
                </a:lnTo>
                <a:lnTo>
                  <a:pt x="23114" y="33782"/>
                </a:lnTo>
                <a:lnTo>
                  <a:pt x="104140" y="33782"/>
                </a:lnTo>
                <a:lnTo>
                  <a:pt x="104140" y="14859"/>
                </a:lnTo>
                <a:close/>
              </a:path>
              <a:path w="634364" h="222885">
                <a:moveTo>
                  <a:pt x="104140" y="33782"/>
                </a:moveTo>
                <a:lnTo>
                  <a:pt x="81026" y="33782"/>
                </a:lnTo>
                <a:lnTo>
                  <a:pt x="81026" y="91948"/>
                </a:lnTo>
                <a:lnTo>
                  <a:pt x="104140" y="91948"/>
                </a:lnTo>
                <a:lnTo>
                  <a:pt x="104140" y="33782"/>
                </a:lnTo>
                <a:close/>
              </a:path>
              <a:path w="634364" h="222885">
                <a:moveTo>
                  <a:pt x="480441" y="8000"/>
                </a:moveTo>
                <a:lnTo>
                  <a:pt x="457073" y="8000"/>
                </a:lnTo>
                <a:lnTo>
                  <a:pt x="457073" y="83947"/>
                </a:lnTo>
                <a:lnTo>
                  <a:pt x="610489" y="83947"/>
                </a:lnTo>
                <a:lnTo>
                  <a:pt x="610489" y="65150"/>
                </a:lnTo>
                <a:lnTo>
                  <a:pt x="480441" y="65150"/>
                </a:lnTo>
                <a:lnTo>
                  <a:pt x="480441" y="8000"/>
                </a:lnTo>
                <a:close/>
              </a:path>
              <a:path w="634364" h="222885">
                <a:moveTo>
                  <a:pt x="324104" y="45974"/>
                </a:moveTo>
                <a:lnTo>
                  <a:pt x="300482" y="45974"/>
                </a:lnTo>
                <a:lnTo>
                  <a:pt x="299410" y="52242"/>
                </a:lnTo>
                <a:lnTo>
                  <a:pt x="297148" y="58308"/>
                </a:lnTo>
                <a:lnTo>
                  <a:pt x="269585" y="84961"/>
                </a:lnTo>
                <a:lnTo>
                  <a:pt x="233183" y="98190"/>
                </a:lnTo>
                <a:lnTo>
                  <a:pt x="222758" y="99949"/>
                </a:lnTo>
                <a:lnTo>
                  <a:pt x="231394" y="118745"/>
                </a:lnTo>
                <a:lnTo>
                  <a:pt x="272776" y="106870"/>
                </a:lnTo>
                <a:lnTo>
                  <a:pt x="308524" y="79867"/>
                </a:lnTo>
                <a:lnTo>
                  <a:pt x="312420" y="74295"/>
                </a:lnTo>
                <a:lnTo>
                  <a:pt x="340101" y="74295"/>
                </a:lnTo>
                <a:lnTo>
                  <a:pt x="335407" y="69723"/>
                </a:lnTo>
                <a:lnTo>
                  <a:pt x="330836" y="64011"/>
                </a:lnTo>
                <a:lnTo>
                  <a:pt x="327421" y="58134"/>
                </a:lnTo>
                <a:lnTo>
                  <a:pt x="325173" y="52113"/>
                </a:lnTo>
                <a:lnTo>
                  <a:pt x="324104" y="45974"/>
                </a:lnTo>
                <a:close/>
              </a:path>
              <a:path w="634364" h="222885">
                <a:moveTo>
                  <a:pt x="340101" y="74295"/>
                </a:moveTo>
                <a:lnTo>
                  <a:pt x="312420" y="74295"/>
                </a:lnTo>
                <a:lnTo>
                  <a:pt x="316410" y="79940"/>
                </a:lnTo>
                <a:lnTo>
                  <a:pt x="351820" y="106872"/>
                </a:lnTo>
                <a:lnTo>
                  <a:pt x="392938" y="118745"/>
                </a:lnTo>
                <a:lnTo>
                  <a:pt x="401447" y="99949"/>
                </a:lnTo>
                <a:lnTo>
                  <a:pt x="391021" y="98188"/>
                </a:lnTo>
                <a:lnTo>
                  <a:pt x="381095" y="95773"/>
                </a:lnTo>
                <a:lnTo>
                  <a:pt x="340979" y="75150"/>
                </a:lnTo>
                <a:lnTo>
                  <a:pt x="340101" y="74295"/>
                </a:lnTo>
                <a:close/>
              </a:path>
              <a:path w="634364" h="222885">
                <a:moveTo>
                  <a:pt x="394462" y="26797"/>
                </a:moveTo>
                <a:lnTo>
                  <a:pt x="229997" y="26797"/>
                </a:lnTo>
                <a:lnTo>
                  <a:pt x="229997" y="45974"/>
                </a:lnTo>
                <a:lnTo>
                  <a:pt x="394462" y="45974"/>
                </a:lnTo>
                <a:lnTo>
                  <a:pt x="394462" y="26797"/>
                </a:lnTo>
                <a:close/>
              </a:path>
              <a:path w="634364" h="222885">
                <a:moveTo>
                  <a:pt x="323850" y="0"/>
                </a:moveTo>
                <a:lnTo>
                  <a:pt x="300482" y="0"/>
                </a:lnTo>
                <a:lnTo>
                  <a:pt x="300482" y="26797"/>
                </a:lnTo>
                <a:lnTo>
                  <a:pt x="323850" y="26797"/>
                </a:lnTo>
                <a:lnTo>
                  <a:pt x="323850" y="0"/>
                </a:lnTo>
                <a:close/>
              </a:path>
              <a:path w="634364" h="222885">
                <a:moveTo>
                  <a:pt x="166370" y="0"/>
                </a:moveTo>
                <a:lnTo>
                  <a:pt x="142748" y="0"/>
                </a:lnTo>
                <a:lnTo>
                  <a:pt x="142748" y="126237"/>
                </a:lnTo>
                <a:lnTo>
                  <a:pt x="166370" y="126237"/>
                </a:lnTo>
                <a:lnTo>
                  <a:pt x="166370" y="71374"/>
                </a:lnTo>
                <a:lnTo>
                  <a:pt x="198628" y="71374"/>
                </a:lnTo>
                <a:lnTo>
                  <a:pt x="198628" y="51688"/>
                </a:lnTo>
                <a:lnTo>
                  <a:pt x="166370" y="51688"/>
                </a:lnTo>
                <a:lnTo>
                  <a:pt x="16637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09967" y="3461003"/>
            <a:ext cx="1280795" cy="222885"/>
          </a:xfrm>
          <a:custGeom>
            <a:avLst/>
            <a:gdLst/>
            <a:ahLst/>
            <a:cxnLst/>
            <a:rect l="l" t="t" r="r" b="b"/>
            <a:pathLst>
              <a:path w="1280795" h="222885">
                <a:moveTo>
                  <a:pt x="502323" y="147066"/>
                </a:moveTo>
                <a:lnTo>
                  <a:pt x="478701" y="147066"/>
                </a:lnTo>
                <a:lnTo>
                  <a:pt x="478701" y="217932"/>
                </a:lnTo>
                <a:lnTo>
                  <a:pt x="629323" y="217932"/>
                </a:lnTo>
                <a:lnTo>
                  <a:pt x="629323" y="198882"/>
                </a:lnTo>
                <a:lnTo>
                  <a:pt x="502323" y="198882"/>
                </a:lnTo>
                <a:lnTo>
                  <a:pt x="502323" y="147066"/>
                </a:lnTo>
                <a:close/>
              </a:path>
              <a:path w="1280795" h="222885">
                <a:moveTo>
                  <a:pt x="623354" y="106425"/>
                </a:moveTo>
                <a:lnTo>
                  <a:pt x="599732" y="106425"/>
                </a:lnTo>
                <a:lnTo>
                  <a:pt x="599732" y="164211"/>
                </a:lnTo>
                <a:lnTo>
                  <a:pt x="623354" y="164211"/>
                </a:lnTo>
                <a:lnTo>
                  <a:pt x="623354" y="106425"/>
                </a:lnTo>
                <a:close/>
              </a:path>
              <a:path w="1280795" h="222885">
                <a:moveTo>
                  <a:pt x="499275" y="13716"/>
                </a:moveTo>
                <a:lnTo>
                  <a:pt x="457546" y="29670"/>
                </a:lnTo>
                <a:lnTo>
                  <a:pt x="440905" y="70358"/>
                </a:lnTo>
                <a:lnTo>
                  <a:pt x="441442" y="78384"/>
                </a:lnTo>
                <a:lnTo>
                  <a:pt x="463076" y="115300"/>
                </a:lnTo>
                <a:lnTo>
                  <a:pt x="499275" y="126492"/>
                </a:lnTo>
                <a:lnTo>
                  <a:pt x="506158" y="126158"/>
                </a:lnTo>
                <a:lnTo>
                  <a:pt x="544487" y="106425"/>
                </a:lnTo>
                <a:lnTo>
                  <a:pt x="623354" y="106425"/>
                </a:lnTo>
                <a:lnTo>
                  <a:pt x="623354" y="105663"/>
                </a:lnTo>
                <a:lnTo>
                  <a:pt x="499275" y="105663"/>
                </a:lnTo>
                <a:lnTo>
                  <a:pt x="491730" y="104921"/>
                </a:lnTo>
                <a:lnTo>
                  <a:pt x="464227" y="77954"/>
                </a:lnTo>
                <a:lnTo>
                  <a:pt x="463461" y="70358"/>
                </a:lnTo>
                <a:lnTo>
                  <a:pt x="464227" y="62686"/>
                </a:lnTo>
                <a:lnTo>
                  <a:pt x="491730" y="35486"/>
                </a:lnTo>
                <a:lnTo>
                  <a:pt x="499275" y="34798"/>
                </a:lnTo>
                <a:lnTo>
                  <a:pt x="623354" y="34798"/>
                </a:lnTo>
                <a:lnTo>
                  <a:pt x="623354" y="33782"/>
                </a:lnTo>
                <a:lnTo>
                  <a:pt x="544360" y="33782"/>
                </a:lnTo>
                <a:lnTo>
                  <a:pt x="538899" y="27559"/>
                </a:lnTo>
                <a:lnTo>
                  <a:pt x="532422" y="22606"/>
                </a:lnTo>
                <a:lnTo>
                  <a:pt x="524802" y="19050"/>
                </a:lnTo>
                <a:lnTo>
                  <a:pt x="518848" y="16769"/>
                </a:lnTo>
                <a:lnTo>
                  <a:pt x="512610" y="15097"/>
                </a:lnTo>
                <a:lnTo>
                  <a:pt x="506085" y="14067"/>
                </a:lnTo>
                <a:lnTo>
                  <a:pt x="499275" y="13716"/>
                </a:lnTo>
                <a:close/>
              </a:path>
              <a:path w="1280795" h="222885">
                <a:moveTo>
                  <a:pt x="623354" y="34798"/>
                </a:moveTo>
                <a:lnTo>
                  <a:pt x="506133" y="34798"/>
                </a:lnTo>
                <a:lnTo>
                  <a:pt x="512102" y="36322"/>
                </a:lnTo>
                <a:lnTo>
                  <a:pt x="517436" y="39243"/>
                </a:lnTo>
                <a:lnTo>
                  <a:pt x="522643" y="42291"/>
                </a:lnTo>
                <a:lnTo>
                  <a:pt x="526834" y="46355"/>
                </a:lnTo>
                <a:lnTo>
                  <a:pt x="532930" y="57023"/>
                </a:lnTo>
                <a:lnTo>
                  <a:pt x="534581" y="63246"/>
                </a:lnTo>
                <a:lnTo>
                  <a:pt x="534581" y="77470"/>
                </a:lnTo>
                <a:lnTo>
                  <a:pt x="506133" y="105537"/>
                </a:lnTo>
                <a:lnTo>
                  <a:pt x="499275" y="105663"/>
                </a:lnTo>
                <a:lnTo>
                  <a:pt x="623354" y="105663"/>
                </a:lnTo>
                <a:lnTo>
                  <a:pt x="623354" y="87249"/>
                </a:lnTo>
                <a:lnTo>
                  <a:pt x="554774" y="87249"/>
                </a:lnTo>
                <a:lnTo>
                  <a:pt x="555536" y="84582"/>
                </a:lnTo>
                <a:lnTo>
                  <a:pt x="556171" y="81915"/>
                </a:lnTo>
                <a:lnTo>
                  <a:pt x="556552" y="78994"/>
                </a:lnTo>
                <a:lnTo>
                  <a:pt x="557060" y="76200"/>
                </a:lnTo>
                <a:lnTo>
                  <a:pt x="557187" y="73279"/>
                </a:lnTo>
                <a:lnTo>
                  <a:pt x="557187" y="67183"/>
                </a:lnTo>
                <a:lnTo>
                  <a:pt x="556933" y="64262"/>
                </a:lnTo>
                <a:lnTo>
                  <a:pt x="556552" y="61341"/>
                </a:lnTo>
                <a:lnTo>
                  <a:pt x="555536" y="55625"/>
                </a:lnTo>
                <a:lnTo>
                  <a:pt x="554774" y="52959"/>
                </a:lnTo>
                <a:lnTo>
                  <a:pt x="623354" y="52959"/>
                </a:lnTo>
                <a:lnTo>
                  <a:pt x="623354" y="34798"/>
                </a:lnTo>
                <a:close/>
              </a:path>
              <a:path w="1280795" h="222885">
                <a:moveTo>
                  <a:pt x="623354" y="52959"/>
                </a:moveTo>
                <a:lnTo>
                  <a:pt x="599732" y="52959"/>
                </a:lnTo>
                <a:lnTo>
                  <a:pt x="599732" y="87249"/>
                </a:lnTo>
                <a:lnTo>
                  <a:pt x="623354" y="87249"/>
                </a:lnTo>
                <a:lnTo>
                  <a:pt x="623354" y="52959"/>
                </a:lnTo>
                <a:close/>
              </a:path>
              <a:path w="1280795" h="222885">
                <a:moveTo>
                  <a:pt x="623354" y="254"/>
                </a:moveTo>
                <a:lnTo>
                  <a:pt x="599732" y="254"/>
                </a:lnTo>
                <a:lnTo>
                  <a:pt x="599732" y="33782"/>
                </a:lnTo>
                <a:lnTo>
                  <a:pt x="623354" y="33782"/>
                </a:lnTo>
                <a:lnTo>
                  <a:pt x="623354" y="254"/>
                </a:lnTo>
                <a:close/>
              </a:path>
              <a:path w="1280795" h="222885">
                <a:moveTo>
                  <a:pt x="1061250" y="123571"/>
                </a:moveTo>
                <a:lnTo>
                  <a:pt x="914819" y="123571"/>
                </a:lnTo>
                <a:lnTo>
                  <a:pt x="914819" y="142367"/>
                </a:lnTo>
                <a:lnTo>
                  <a:pt x="1037882" y="142367"/>
                </a:lnTo>
                <a:lnTo>
                  <a:pt x="1037882" y="162052"/>
                </a:lnTo>
                <a:lnTo>
                  <a:pt x="915581" y="162052"/>
                </a:lnTo>
                <a:lnTo>
                  <a:pt x="915581" y="219964"/>
                </a:lnTo>
                <a:lnTo>
                  <a:pt x="1068743" y="219964"/>
                </a:lnTo>
                <a:lnTo>
                  <a:pt x="1068743" y="201041"/>
                </a:lnTo>
                <a:lnTo>
                  <a:pt x="938441" y="201041"/>
                </a:lnTo>
                <a:lnTo>
                  <a:pt x="938441" y="179705"/>
                </a:lnTo>
                <a:lnTo>
                  <a:pt x="1061250" y="179705"/>
                </a:lnTo>
                <a:lnTo>
                  <a:pt x="1061250" y="123571"/>
                </a:lnTo>
                <a:close/>
              </a:path>
              <a:path w="1280795" h="222885">
                <a:moveTo>
                  <a:pt x="72326" y="56642"/>
                </a:moveTo>
                <a:lnTo>
                  <a:pt x="29565" y="70231"/>
                </a:lnTo>
                <a:lnTo>
                  <a:pt x="18389" y="90043"/>
                </a:lnTo>
                <a:lnTo>
                  <a:pt x="18402" y="98425"/>
                </a:lnTo>
                <a:lnTo>
                  <a:pt x="43422" y="134270"/>
                </a:lnTo>
                <a:lnTo>
                  <a:pt x="61150" y="138937"/>
                </a:lnTo>
                <a:lnTo>
                  <a:pt x="61150" y="161036"/>
                </a:lnTo>
                <a:lnTo>
                  <a:pt x="37017" y="161678"/>
                </a:lnTo>
                <a:lnTo>
                  <a:pt x="0" y="162052"/>
                </a:lnTo>
                <a:lnTo>
                  <a:pt x="3238" y="181610"/>
                </a:lnTo>
                <a:lnTo>
                  <a:pt x="59802" y="180869"/>
                </a:lnTo>
                <a:lnTo>
                  <a:pt x="109764" y="177796"/>
                </a:lnTo>
                <a:lnTo>
                  <a:pt x="147383" y="172974"/>
                </a:lnTo>
                <a:lnTo>
                  <a:pt x="146140" y="160274"/>
                </a:lnTo>
                <a:lnTo>
                  <a:pt x="84505" y="160274"/>
                </a:lnTo>
                <a:lnTo>
                  <a:pt x="84505" y="138684"/>
                </a:lnTo>
                <a:lnTo>
                  <a:pt x="119203" y="121285"/>
                </a:lnTo>
                <a:lnTo>
                  <a:pt x="72326" y="121285"/>
                </a:lnTo>
                <a:lnTo>
                  <a:pt x="62839" y="121158"/>
                </a:lnTo>
                <a:lnTo>
                  <a:pt x="55219" y="119125"/>
                </a:lnTo>
                <a:lnTo>
                  <a:pt x="49466" y="115188"/>
                </a:lnTo>
                <a:lnTo>
                  <a:pt x="43700" y="111125"/>
                </a:lnTo>
                <a:lnTo>
                  <a:pt x="40805" y="105537"/>
                </a:lnTo>
                <a:lnTo>
                  <a:pt x="40805" y="91186"/>
                </a:lnTo>
                <a:lnTo>
                  <a:pt x="43700" y="85598"/>
                </a:lnTo>
                <a:lnTo>
                  <a:pt x="55219" y="77216"/>
                </a:lnTo>
                <a:lnTo>
                  <a:pt x="62839" y="75184"/>
                </a:lnTo>
                <a:lnTo>
                  <a:pt x="72326" y="75057"/>
                </a:lnTo>
                <a:lnTo>
                  <a:pt x="119224" y="75057"/>
                </a:lnTo>
                <a:lnTo>
                  <a:pt x="115658" y="70231"/>
                </a:lnTo>
                <a:lnTo>
                  <a:pt x="80270" y="56973"/>
                </a:lnTo>
                <a:lnTo>
                  <a:pt x="72326" y="56642"/>
                </a:lnTo>
                <a:close/>
              </a:path>
              <a:path w="1280795" h="222885">
                <a:moveTo>
                  <a:pt x="145656" y="155321"/>
                </a:moveTo>
                <a:lnTo>
                  <a:pt x="100004" y="159512"/>
                </a:lnTo>
                <a:lnTo>
                  <a:pt x="84505" y="160274"/>
                </a:lnTo>
                <a:lnTo>
                  <a:pt x="146140" y="160274"/>
                </a:lnTo>
                <a:lnTo>
                  <a:pt x="145656" y="155321"/>
                </a:lnTo>
                <a:close/>
              </a:path>
              <a:path w="1280795" h="222885">
                <a:moveTo>
                  <a:pt x="119224" y="75057"/>
                </a:moveTo>
                <a:lnTo>
                  <a:pt x="72326" y="75057"/>
                </a:lnTo>
                <a:lnTo>
                  <a:pt x="82054" y="75184"/>
                </a:lnTo>
                <a:lnTo>
                  <a:pt x="89827" y="77216"/>
                </a:lnTo>
                <a:lnTo>
                  <a:pt x="101498" y="85598"/>
                </a:lnTo>
                <a:lnTo>
                  <a:pt x="104495" y="91186"/>
                </a:lnTo>
                <a:lnTo>
                  <a:pt x="104635" y="98425"/>
                </a:lnTo>
                <a:lnTo>
                  <a:pt x="104495" y="105537"/>
                </a:lnTo>
                <a:lnTo>
                  <a:pt x="72326" y="121285"/>
                </a:lnTo>
                <a:lnTo>
                  <a:pt x="119203" y="121285"/>
                </a:lnTo>
                <a:lnTo>
                  <a:pt x="127253" y="98425"/>
                </a:lnTo>
                <a:lnTo>
                  <a:pt x="127177" y="90043"/>
                </a:lnTo>
                <a:lnTo>
                  <a:pt x="124853" y="82676"/>
                </a:lnTo>
                <a:lnTo>
                  <a:pt x="119224" y="75057"/>
                </a:lnTo>
                <a:close/>
              </a:path>
              <a:path w="1280795" h="222885">
                <a:moveTo>
                  <a:pt x="939711" y="7493"/>
                </a:moveTo>
                <a:lnTo>
                  <a:pt x="897705" y="21621"/>
                </a:lnTo>
                <a:lnTo>
                  <a:pt x="881037" y="57404"/>
                </a:lnTo>
                <a:lnTo>
                  <a:pt x="881586" y="64541"/>
                </a:lnTo>
                <a:lnTo>
                  <a:pt x="903250" y="97278"/>
                </a:lnTo>
                <a:lnTo>
                  <a:pt x="939711" y="107061"/>
                </a:lnTo>
                <a:lnTo>
                  <a:pt x="947948" y="106658"/>
                </a:lnTo>
                <a:lnTo>
                  <a:pt x="986238" y="88602"/>
                </a:lnTo>
                <a:lnTo>
                  <a:pt x="986702" y="88011"/>
                </a:lnTo>
                <a:lnTo>
                  <a:pt x="939711" y="88011"/>
                </a:lnTo>
                <a:lnTo>
                  <a:pt x="932184" y="87415"/>
                </a:lnTo>
                <a:lnTo>
                  <a:pt x="904278" y="66675"/>
                </a:lnTo>
                <a:lnTo>
                  <a:pt x="904278" y="48133"/>
                </a:lnTo>
                <a:lnTo>
                  <a:pt x="939711" y="27305"/>
                </a:lnTo>
                <a:lnTo>
                  <a:pt x="987013" y="27305"/>
                </a:lnTo>
                <a:lnTo>
                  <a:pt x="986238" y="26312"/>
                </a:lnTo>
                <a:lnTo>
                  <a:pt x="947948" y="7971"/>
                </a:lnTo>
                <a:lnTo>
                  <a:pt x="939711" y="7493"/>
                </a:lnTo>
                <a:close/>
              </a:path>
              <a:path w="1280795" h="222885">
                <a:moveTo>
                  <a:pt x="987013" y="27305"/>
                </a:moveTo>
                <a:lnTo>
                  <a:pt x="939711" y="27305"/>
                </a:lnTo>
                <a:lnTo>
                  <a:pt x="947162" y="27824"/>
                </a:lnTo>
                <a:lnTo>
                  <a:pt x="953887" y="29368"/>
                </a:lnTo>
                <a:lnTo>
                  <a:pt x="975271" y="57404"/>
                </a:lnTo>
                <a:lnTo>
                  <a:pt x="975017" y="66675"/>
                </a:lnTo>
                <a:lnTo>
                  <a:pt x="939711" y="88011"/>
                </a:lnTo>
                <a:lnTo>
                  <a:pt x="986702" y="88011"/>
                </a:lnTo>
                <a:lnTo>
                  <a:pt x="998131" y="57404"/>
                </a:lnTo>
                <a:lnTo>
                  <a:pt x="997563" y="50286"/>
                </a:lnTo>
                <a:lnTo>
                  <a:pt x="996067" y="43608"/>
                </a:lnTo>
                <a:lnTo>
                  <a:pt x="993666" y="37383"/>
                </a:lnTo>
                <a:lnTo>
                  <a:pt x="990384" y="31623"/>
                </a:lnTo>
                <a:lnTo>
                  <a:pt x="987013" y="27305"/>
                </a:lnTo>
                <a:close/>
              </a:path>
              <a:path w="1280795" h="222885">
                <a:moveTo>
                  <a:pt x="860971" y="175895"/>
                </a:moveTo>
                <a:lnTo>
                  <a:pt x="657136" y="175895"/>
                </a:lnTo>
                <a:lnTo>
                  <a:pt x="657136" y="195326"/>
                </a:lnTo>
                <a:lnTo>
                  <a:pt x="860971" y="195326"/>
                </a:lnTo>
                <a:lnTo>
                  <a:pt x="860971" y="175895"/>
                </a:lnTo>
                <a:close/>
              </a:path>
              <a:path w="1280795" h="222885">
                <a:moveTo>
                  <a:pt x="770166" y="121538"/>
                </a:moveTo>
                <a:lnTo>
                  <a:pt x="746798" y="121538"/>
                </a:lnTo>
                <a:lnTo>
                  <a:pt x="746798" y="175895"/>
                </a:lnTo>
                <a:lnTo>
                  <a:pt x="770166" y="175895"/>
                </a:lnTo>
                <a:lnTo>
                  <a:pt x="770166" y="121538"/>
                </a:lnTo>
                <a:close/>
              </a:path>
              <a:path w="1280795" h="222885">
                <a:moveTo>
                  <a:pt x="835571" y="17145"/>
                </a:moveTo>
                <a:lnTo>
                  <a:pt x="682536" y="17145"/>
                </a:lnTo>
                <a:lnTo>
                  <a:pt x="682536" y="121538"/>
                </a:lnTo>
                <a:lnTo>
                  <a:pt x="837603" y="121538"/>
                </a:lnTo>
                <a:lnTo>
                  <a:pt x="837603" y="102616"/>
                </a:lnTo>
                <a:lnTo>
                  <a:pt x="706031" y="102616"/>
                </a:lnTo>
                <a:lnTo>
                  <a:pt x="706031" y="36322"/>
                </a:lnTo>
                <a:lnTo>
                  <a:pt x="835571" y="36322"/>
                </a:lnTo>
                <a:lnTo>
                  <a:pt x="835571" y="17145"/>
                </a:lnTo>
                <a:close/>
              </a:path>
              <a:path w="1280795" h="222885">
                <a:moveTo>
                  <a:pt x="364109" y="80263"/>
                </a:moveTo>
                <a:lnTo>
                  <a:pt x="341744" y="80263"/>
                </a:lnTo>
                <a:lnTo>
                  <a:pt x="341744" y="116586"/>
                </a:lnTo>
                <a:lnTo>
                  <a:pt x="303720" y="116586"/>
                </a:lnTo>
                <a:lnTo>
                  <a:pt x="303720" y="135890"/>
                </a:lnTo>
                <a:lnTo>
                  <a:pt x="341744" y="135890"/>
                </a:lnTo>
                <a:lnTo>
                  <a:pt x="341744" y="211709"/>
                </a:lnTo>
                <a:lnTo>
                  <a:pt x="364109" y="211709"/>
                </a:lnTo>
                <a:lnTo>
                  <a:pt x="364109" y="80263"/>
                </a:lnTo>
                <a:close/>
              </a:path>
              <a:path w="1280795" h="222885">
                <a:moveTo>
                  <a:pt x="314401" y="27559"/>
                </a:moveTo>
                <a:lnTo>
                  <a:pt x="227914" y="27559"/>
                </a:lnTo>
                <a:lnTo>
                  <a:pt x="227914" y="46990"/>
                </a:lnTo>
                <a:lnTo>
                  <a:pt x="291045" y="46990"/>
                </a:lnTo>
                <a:lnTo>
                  <a:pt x="288655" y="63752"/>
                </a:lnTo>
                <a:lnTo>
                  <a:pt x="270179" y="109347"/>
                </a:lnTo>
                <a:lnTo>
                  <a:pt x="233514" y="147369"/>
                </a:lnTo>
                <a:lnTo>
                  <a:pt x="216979" y="158369"/>
                </a:lnTo>
                <a:lnTo>
                  <a:pt x="230898" y="175260"/>
                </a:lnTo>
                <a:lnTo>
                  <a:pt x="270750" y="144006"/>
                </a:lnTo>
                <a:lnTo>
                  <a:pt x="296827" y="107346"/>
                </a:lnTo>
                <a:lnTo>
                  <a:pt x="307441" y="80263"/>
                </a:lnTo>
                <a:lnTo>
                  <a:pt x="364109" y="80263"/>
                </a:lnTo>
                <a:lnTo>
                  <a:pt x="364109" y="60833"/>
                </a:lnTo>
                <a:lnTo>
                  <a:pt x="311670" y="60833"/>
                </a:lnTo>
                <a:lnTo>
                  <a:pt x="312877" y="52687"/>
                </a:lnTo>
                <a:lnTo>
                  <a:pt x="313736" y="44434"/>
                </a:lnTo>
                <a:lnTo>
                  <a:pt x="314244" y="36062"/>
                </a:lnTo>
                <a:lnTo>
                  <a:pt x="314401" y="27559"/>
                </a:lnTo>
                <a:close/>
              </a:path>
              <a:path w="1280795" h="222885">
                <a:moveTo>
                  <a:pt x="364109" y="5715"/>
                </a:moveTo>
                <a:lnTo>
                  <a:pt x="341744" y="5715"/>
                </a:lnTo>
                <a:lnTo>
                  <a:pt x="341744" y="60833"/>
                </a:lnTo>
                <a:lnTo>
                  <a:pt x="364109" y="60833"/>
                </a:lnTo>
                <a:lnTo>
                  <a:pt x="364109" y="5715"/>
                </a:lnTo>
                <a:close/>
              </a:path>
              <a:path w="1280795" h="222885">
                <a:moveTo>
                  <a:pt x="1179741" y="56896"/>
                </a:moveTo>
                <a:lnTo>
                  <a:pt x="1156627" y="56896"/>
                </a:lnTo>
                <a:lnTo>
                  <a:pt x="1156627" y="71628"/>
                </a:lnTo>
                <a:lnTo>
                  <a:pt x="1156176" y="80912"/>
                </a:lnTo>
                <a:lnTo>
                  <a:pt x="1140910" y="124856"/>
                </a:lnTo>
                <a:lnTo>
                  <a:pt x="1107678" y="157436"/>
                </a:lnTo>
                <a:lnTo>
                  <a:pt x="1099223" y="161798"/>
                </a:lnTo>
                <a:lnTo>
                  <a:pt x="1112431" y="179959"/>
                </a:lnTo>
                <a:lnTo>
                  <a:pt x="1146467" y="153670"/>
                </a:lnTo>
                <a:lnTo>
                  <a:pt x="1168565" y="113792"/>
                </a:lnTo>
                <a:lnTo>
                  <a:pt x="1190719" y="113792"/>
                </a:lnTo>
                <a:lnTo>
                  <a:pt x="1179741" y="71628"/>
                </a:lnTo>
                <a:lnTo>
                  <a:pt x="1179741" y="56896"/>
                </a:lnTo>
                <a:close/>
              </a:path>
              <a:path w="1280795" h="222885">
                <a:moveTo>
                  <a:pt x="1190719" y="113792"/>
                </a:moveTo>
                <a:lnTo>
                  <a:pt x="1168565" y="113792"/>
                </a:lnTo>
                <a:lnTo>
                  <a:pt x="1172970" y="124130"/>
                </a:lnTo>
                <a:lnTo>
                  <a:pt x="1198666" y="159004"/>
                </a:lnTo>
                <a:lnTo>
                  <a:pt x="1225080" y="176149"/>
                </a:lnTo>
                <a:lnTo>
                  <a:pt x="1237907" y="158115"/>
                </a:lnTo>
                <a:lnTo>
                  <a:pt x="1229503" y="153945"/>
                </a:lnTo>
                <a:lnTo>
                  <a:pt x="1221635" y="149050"/>
                </a:lnTo>
                <a:lnTo>
                  <a:pt x="1191212" y="114815"/>
                </a:lnTo>
                <a:lnTo>
                  <a:pt x="1190719" y="113792"/>
                </a:lnTo>
                <a:close/>
              </a:path>
              <a:path w="1280795" h="222885">
                <a:moveTo>
                  <a:pt x="1229779" y="37973"/>
                </a:moveTo>
                <a:lnTo>
                  <a:pt x="1105954" y="37973"/>
                </a:lnTo>
                <a:lnTo>
                  <a:pt x="1105954" y="56896"/>
                </a:lnTo>
                <a:lnTo>
                  <a:pt x="1229779" y="56896"/>
                </a:lnTo>
                <a:lnTo>
                  <a:pt x="1229779" y="37973"/>
                </a:lnTo>
                <a:close/>
              </a:path>
              <a:path w="1280795" h="222885">
                <a:moveTo>
                  <a:pt x="1179741" y="4445"/>
                </a:moveTo>
                <a:lnTo>
                  <a:pt x="1156500" y="4445"/>
                </a:lnTo>
                <a:lnTo>
                  <a:pt x="1156500" y="37973"/>
                </a:lnTo>
                <a:lnTo>
                  <a:pt x="1179741" y="37973"/>
                </a:lnTo>
                <a:lnTo>
                  <a:pt x="1179741" y="4445"/>
                </a:lnTo>
                <a:close/>
              </a:path>
              <a:path w="1280795" h="222885">
                <a:moveTo>
                  <a:pt x="140677" y="26543"/>
                </a:moveTo>
                <a:lnTo>
                  <a:pt x="4724" y="26543"/>
                </a:lnTo>
                <a:lnTo>
                  <a:pt x="4724" y="45466"/>
                </a:lnTo>
                <a:lnTo>
                  <a:pt x="140677" y="45466"/>
                </a:lnTo>
                <a:lnTo>
                  <a:pt x="140677" y="26543"/>
                </a:lnTo>
                <a:close/>
              </a:path>
              <a:path w="1280795" h="222885">
                <a:moveTo>
                  <a:pt x="84759" y="508"/>
                </a:moveTo>
                <a:lnTo>
                  <a:pt x="61150" y="508"/>
                </a:lnTo>
                <a:lnTo>
                  <a:pt x="61150" y="26543"/>
                </a:lnTo>
                <a:lnTo>
                  <a:pt x="84759" y="26543"/>
                </a:lnTo>
                <a:lnTo>
                  <a:pt x="84759" y="508"/>
                </a:lnTo>
                <a:close/>
              </a:path>
              <a:path w="1280795" h="222885">
                <a:moveTo>
                  <a:pt x="1280452" y="0"/>
                </a:moveTo>
                <a:lnTo>
                  <a:pt x="1256830" y="0"/>
                </a:lnTo>
                <a:lnTo>
                  <a:pt x="1256830" y="222631"/>
                </a:lnTo>
                <a:lnTo>
                  <a:pt x="1280452" y="222631"/>
                </a:lnTo>
                <a:lnTo>
                  <a:pt x="1280452" y="0"/>
                </a:lnTo>
                <a:close/>
              </a:path>
              <a:path w="1280795" h="222885">
                <a:moveTo>
                  <a:pt x="1061250" y="0"/>
                </a:moveTo>
                <a:lnTo>
                  <a:pt x="1037628" y="0"/>
                </a:lnTo>
                <a:lnTo>
                  <a:pt x="1037628" y="113284"/>
                </a:lnTo>
                <a:lnTo>
                  <a:pt x="1061250" y="113284"/>
                </a:lnTo>
                <a:lnTo>
                  <a:pt x="1061250" y="0"/>
                </a:lnTo>
                <a:close/>
              </a:path>
              <a:path w="1280795" h="222885">
                <a:moveTo>
                  <a:pt x="409600" y="0"/>
                </a:moveTo>
                <a:lnTo>
                  <a:pt x="387222" y="0"/>
                </a:lnTo>
                <a:lnTo>
                  <a:pt x="387222" y="222631"/>
                </a:lnTo>
                <a:lnTo>
                  <a:pt x="409600" y="222631"/>
                </a:lnTo>
                <a:lnTo>
                  <a:pt x="409600" y="0"/>
                </a:lnTo>
                <a:close/>
              </a:path>
              <a:path w="1280795" h="222885">
                <a:moveTo>
                  <a:pt x="182930" y="0"/>
                </a:moveTo>
                <a:lnTo>
                  <a:pt x="159321" y="0"/>
                </a:lnTo>
                <a:lnTo>
                  <a:pt x="159321" y="222631"/>
                </a:lnTo>
                <a:lnTo>
                  <a:pt x="182930" y="222631"/>
                </a:lnTo>
                <a:lnTo>
                  <a:pt x="1829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190242" y="3460750"/>
            <a:ext cx="614680" cy="222885"/>
          </a:xfrm>
          <a:custGeom>
            <a:avLst/>
            <a:gdLst/>
            <a:ahLst/>
            <a:cxnLst/>
            <a:rect l="l" t="t" r="r" b="b"/>
            <a:pathLst>
              <a:path w="614680" h="222885">
                <a:moveTo>
                  <a:pt x="614680" y="144652"/>
                </a:moveTo>
                <a:lnTo>
                  <a:pt x="463803" y="144652"/>
                </a:lnTo>
                <a:lnTo>
                  <a:pt x="463803" y="163830"/>
                </a:lnTo>
                <a:lnTo>
                  <a:pt x="591057" y="163830"/>
                </a:lnTo>
                <a:lnTo>
                  <a:pt x="591057" y="222885"/>
                </a:lnTo>
                <a:lnTo>
                  <a:pt x="614680" y="222885"/>
                </a:lnTo>
                <a:lnTo>
                  <a:pt x="614680" y="144652"/>
                </a:lnTo>
                <a:close/>
              </a:path>
              <a:path w="614680" h="222885">
                <a:moveTo>
                  <a:pt x="47497" y="144652"/>
                </a:moveTo>
                <a:lnTo>
                  <a:pt x="23875" y="144652"/>
                </a:lnTo>
                <a:lnTo>
                  <a:pt x="23875" y="218186"/>
                </a:lnTo>
                <a:lnTo>
                  <a:pt x="174497" y="218186"/>
                </a:lnTo>
                <a:lnTo>
                  <a:pt x="174497" y="199136"/>
                </a:lnTo>
                <a:lnTo>
                  <a:pt x="47497" y="199136"/>
                </a:lnTo>
                <a:lnTo>
                  <a:pt x="47497" y="144652"/>
                </a:lnTo>
                <a:close/>
              </a:path>
              <a:path w="614680" h="222885">
                <a:moveTo>
                  <a:pt x="165100" y="0"/>
                </a:moveTo>
                <a:lnTo>
                  <a:pt x="141477" y="0"/>
                </a:lnTo>
                <a:lnTo>
                  <a:pt x="141477" y="161289"/>
                </a:lnTo>
                <a:lnTo>
                  <a:pt x="165100" y="161289"/>
                </a:lnTo>
                <a:lnTo>
                  <a:pt x="165100" y="84200"/>
                </a:lnTo>
                <a:lnTo>
                  <a:pt x="197612" y="84200"/>
                </a:lnTo>
                <a:lnTo>
                  <a:pt x="197612" y="64642"/>
                </a:lnTo>
                <a:lnTo>
                  <a:pt x="165100" y="64642"/>
                </a:lnTo>
                <a:lnTo>
                  <a:pt x="165100" y="0"/>
                </a:lnTo>
                <a:close/>
              </a:path>
              <a:path w="614680" h="222885">
                <a:moveTo>
                  <a:pt x="99440" y="19176"/>
                </a:moveTo>
                <a:lnTo>
                  <a:pt x="0" y="19176"/>
                </a:lnTo>
                <a:lnTo>
                  <a:pt x="0" y="122809"/>
                </a:lnTo>
                <a:lnTo>
                  <a:pt x="17652" y="122809"/>
                </a:lnTo>
                <a:lnTo>
                  <a:pt x="39846" y="122634"/>
                </a:lnTo>
                <a:lnTo>
                  <a:pt x="84381" y="120673"/>
                </a:lnTo>
                <a:lnTo>
                  <a:pt x="121793" y="115315"/>
                </a:lnTo>
                <a:lnTo>
                  <a:pt x="120101" y="103151"/>
                </a:lnTo>
                <a:lnTo>
                  <a:pt x="33801" y="103151"/>
                </a:lnTo>
                <a:lnTo>
                  <a:pt x="23368" y="103124"/>
                </a:lnTo>
                <a:lnTo>
                  <a:pt x="23368" y="38226"/>
                </a:lnTo>
                <a:lnTo>
                  <a:pt x="99440" y="38226"/>
                </a:lnTo>
                <a:lnTo>
                  <a:pt x="99440" y="19176"/>
                </a:lnTo>
                <a:close/>
              </a:path>
              <a:path w="614680" h="222885">
                <a:moveTo>
                  <a:pt x="119125" y="96138"/>
                </a:moveTo>
                <a:lnTo>
                  <a:pt x="77073" y="101838"/>
                </a:lnTo>
                <a:lnTo>
                  <a:pt x="33801" y="103151"/>
                </a:lnTo>
                <a:lnTo>
                  <a:pt x="120101" y="103151"/>
                </a:lnTo>
                <a:lnTo>
                  <a:pt x="119125" y="96138"/>
                </a:lnTo>
                <a:close/>
              </a:path>
              <a:path w="614680" h="222885">
                <a:moveTo>
                  <a:pt x="614680" y="253"/>
                </a:moveTo>
                <a:lnTo>
                  <a:pt x="591057" y="253"/>
                </a:lnTo>
                <a:lnTo>
                  <a:pt x="591057" y="56896"/>
                </a:lnTo>
                <a:lnTo>
                  <a:pt x="549782" y="56896"/>
                </a:lnTo>
                <a:lnTo>
                  <a:pt x="549782" y="76326"/>
                </a:lnTo>
                <a:lnTo>
                  <a:pt x="591057" y="76326"/>
                </a:lnTo>
                <a:lnTo>
                  <a:pt x="591057" y="133476"/>
                </a:lnTo>
                <a:lnTo>
                  <a:pt x="614680" y="133476"/>
                </a:lnTo>
                <a:lnTo>
                  <a:pt x="614680" y="253"/>
                </a:lnTo>
                <a:close/>
              </a:path>
              <a:path w="614680" h="222885">
                <a:moveTo>
                  <a:pt x="508762" y="33782"/>
                </a:moveTo>
                <a:lnTo>
                  <a:pt x="484631" y="33782"/>
                </a:lnTo>
                <a:lnTo>
                  <a:pt x="484631" y="40004"/>
                </a:lnTo>
                <a:lnTo>
                  <a:pt x="484205" y="47553"/>
                </a:lnTo>
                <a:lnTo>
                  <a:pt x="464685" y="88773"/>
                </a:lnTo>
                <a:lnTo>
                  <a:pt x="429259" y="111633"/>
                </a:lnTo>
                <a:lnTo>
                  <a:pt x="441451" y="130175"/>
                </a:lnTo>
                <a:lnTo>
                  <a:pt x="475614" y="109220"/>
                </a:lnTo>
                <a:lnTo>
                  <a:pt x="497077" y="76835"/>
                </a:lnTo>
                <a:lnTo>
                  <a:pt x="521175" y="76835"/>
                </a:lnTo>
                <a:lnTo>
                  <a:pt x="508776" y="40004"/>
                </a:lnTo>
                <a:lnTo>
                  <a:pt x="508762" y="33782"/>
                </a:lnTo>
                <a:close/>
              </a:path>
              <a:path w="614680" h="222885">
                <a:moveTo>
                  <a:pt x="521175" y="76835"/>
                </a:moveTo>
                <a:lnTo>
                  <a:pt x="497077" y="76835"/>
                </a:lnTo>
                <a:lnTo>
                  <a:pt x="501153" y="84881"/>
                </a:lnTo>
                <a:lnTo>
                  <a:pt x="532764" y="117109"/>
                </a:lnTo>
                <a:lnTo>
                  <a:pt x="550290" y="125222"/>
                </a:lnTo>
                <a:lnTo>
                  <a:pt x="562482" y="106807"/>
                </a:lnTo>
                <a:lnTo>
                  <a:pt x="554335" y="103643"/>
                </a:lnTo>
                <a:lnTo>
                  <a:pt x="546830" y="99885"/>
                </a:lnTo>
                <a:lnTo>
                  <a:pt x="539944" y="95555"/>
                </a:lnTo>
                <a:lnTo>
                  <a:pt x="533653" y="90677"/>
                </a:lnTo>
                <a:lnTo>
                  <a:pt x="528008" y="85272"/>
                </a:lnTo>
                <a:lnTo>
                  <a:pt x="523065" y="79533"/>
                </a:lnTo>
                <a:lnTo>
                  <a:pt x="521175" y="76835"/>
                </a:lnTo>
                <a:close/>
              </a:path>
              <a:path w="614680" h="222885">
                <a:moveTo>
                  <a:pt x="556513" y="14604"/>
                </a:moveTo>
                <a:lnTo>
                  <a:pt x="436499" y="14604"/>
                </a:lnTo>
                <a:lnTo>
                  <a:pt x="436499" y="33782"/>
                </a:lnTo>
                <a:lnTo>
                  <a:pt x="556513" y="33782"/>
                </a:lnTo>
                <a:lnTo>
                  <a:pt x="556513" y="14604"/>
                </a:lnTo>
                <a:close/>
              </a:path>
              <a:path w="614680" h="222885">
                <a:moveTo>
                  <a:pt x="355472" y="80517"/>
                </a:moveTo>
                <a:lnTo>
                  <a:pt x="333120" y="80517"/>
                </a:lnTo>
                <a:lnTo>
                  <a:pt x="333120" y="116839"/>
                </a:lnTo>
                <a:lnTo>
                  <a:pt x="295020" y="116839"/>
                </a:lnTo>
                <a:lnTo>
                  <a:pt x="295020" y="136144"/>
                </a:lnTo>
                <a:lnTo>
                  <a:pt x="333120" y="136144"/>
                </a:lnTo>
                <a:lnTo>
                  <a:pt x="333120" y="211962"/>
                </a:lnTo>
                <a:lnTo>
                  <a:pt x="355472" y="211962"/>
                </a:lnTo>
                <a:lnTo>
                  <a:pt x="355472" y="80517"/>
                </a:lnTo>
                <a:close/>
              </a:path>
              <a:path w="614680" h="222885">
                <a:moveTo>
                  <a:pt x="305688" y="27812"/>
                </a:moveTo>
                <a:lnTo>
                  <a:pt x="219201" y="27812"/>
                </a:lnTo>
                <a:lnTo>
                  <a:pt x="219201" y="47244"/>
                </a:lnTo>
                <a:lnTo>
                  <a:pt x="282320" y="47244"/>
                </a:lnTo>
                <a:lnTo>
                  <a:pt x="279941" y="64006"/>
                </a:lnTo>
                <a:lnTo>
                  <a:pt x="261493" y="109600"/>
                </a:lnTo>
                <a:lnTo>
                  <a:pt x="224827" y="147623"/>
                </a:lnTo>
                <a:lnTo>
                  <a:pt x="208280" y="158623"/>
                </a:lnTo>
                <a:lnTo>
                  <a:pt x="222250" y="175513"/>
                </a:lnTo>
                <a:lnTo>
                  <a:pt x="262040" y="144260"/>
                </a:lnTo>
                <a:lnTo>
                  <a:pt x="288163" y="107600"/>
                </a:lnTo>
                <a:lnTo>
                  <a:pt x="298831" y="80517"/>
                </a:lnTo>
                <a:lnTo>
                  <a:pt x="355472" y="80517"/>
                </a:lnTo>
                <a:lnTo>
                  <a:pt x="355472" y="61087"/>
                </a:lnTo>
                <a:lnTo>
                  <a:pt x="303021" y="61087"/>
                </a:lnTo>
                <a:lnTo>
                  <a:pt x="304188" y="52941"/>
                </a:lnTo>
                <a:lnTo>
                  <a:pt x="305022" y="44688"/>
                </a:lnTo>
                <a:lnTo>
                  <a:pt x="305522" y="36316"/>
                </a:lnTo>
                <a:lnTo>
                  <a:pt x="305688" y="27812"/>
                </a:lnTo>
                <a:close/>
              </a:path>
              <a:path w="614680" h="222885">
                <a:moveTo>
                  <a:pt x="355472" y="5969"/>
                </a:moveTo>
                <a:lnTo>
                  <a:pt x="333120" y="5969"/>
                </a:lnTo>
                <a:lnTo>
                  <a:pt x="333120" y="61087"/>
                </a:lnTo>
                <a:lnTo>
                  <a:pt x="355472" y="61087"/>
                </a:lnTo>
                <a:lnTo>
                  <a:pt x="355472" y="5969"/>
                </a:lnTo>
                <a:close/>
              </a:path>
              <a:path w="614680" h="222885">
                <a:moveTo>
                  <a:pt x="400938" y="253"/>
                </a:moveTo>
                <a:lnTo>
                  <a:pt x="378587" y="253"/>
                </a:lnTo>
                <a:lnTo>
                  <a:pt x="378587" y="222885"/>
                </a:lnTo>
                <a:lnTo>
                  <a:pt x="400938" y="222885"/>
                </a:lnTo>
                <a:lnTo>
                  <a:pt x="400938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94076" y="3461003"/>
            <a:ext cx="406400" cy="222885"/>
          </a:xfrm>
          <a:custGeom>
            <a:avLst/>
            <a:gdLst/>
            <a:ahLst/>
            <a:cxnLst/>
            <a:rect l="l" t="t" r="r" b="b"/>
            <a:pathLst>
              <a:path w="406400" h="222885">
                <a:moveTo>
                  <a:pt x="151384" y="4953"/>
                </a:moveTo>
                <a:lnTo>
                  <a:pt x="129286" y="4953"/>
                </a:lnTo>
                <a:lnTo>
                  <a:pt x="129286" y="62865"/>
                </a:lnTo>
                <a:lnTo>
                  <a:pt x="101726" y="62865"/>
                </a:lnTo>
                <a:lnTo>
                  <a:pt x="101726" y="82296"/>
                </a:lnTo>
                <a:lnTo>
                  <a:pt x="129286" y="82296"/>
                </a:lnTo>
                <a:lnTo>
                  <a:pt x="129286" y="109093"/>
                </a:lnTo>
                <a:lnTo>
                  <a:pt x="101726" y="109093"/>
                </a:lnTo>
                <a:lnTo>
                  <a:pt x="101726" y="128524"/>
                </a:lnTo>
                <a:lnTo>
                  <a:pt x="129286" y="128524"/>
                </a:lnTo>
                <a:lnTo>
                  <a:pt x="129286" y="211201"/>
                </a:lnTo>
                <a:lnTo>
                  <a:pt x="151384" y="211201"/>
                </a:lnTo>
                <a:lnTo>
                  <a:pt x="151384" y="4953"/>
                </a:lnTo>
                <a:close/>
              </a:path>
              <a:path w="406400" h="222885">
                <a:moveTo>
                  <a:pt x="43306" y="46482"/>
                </a:moveTo>
                <a:lnTo>
                  <a:pt x="21971" y="46482"/>
                </a:lnTo>
                <a:lnTo>
                  <a:pt x="21971" y="149606"/>
                </a:lnTo>
                <a:lnTo>
                  <a:pt x="0" y="149860"/>
                </a:lnTo>
                <a:lnTo>
                  <a:pt x="2793" y="169799"/>
                </a:lnTo>
                <a:lnTo>
                  <a:pt x="27439" y="169406"/>
                </a:lnTo>
                <a:lnTo>
                  <a:pt x="46204" y="168828"/>
                </a:lnTo>
                <a:lnTo>
                  <a:pt x="85328" y="166350"/>
                </a:lnTo>
                <a:lnTo>
                  <a:pt x="112903" y="162814"/>
                </a:lnTo>
                <a:lnTo>
                  <a:pt x="111547" y="149352"/>
                </a:lnTo>
                <a:lnTo>
                  <a:pt x="43306" y="149352"/>
                </a:lnTo>
                <a:lnTo>
                  <a:pt x="43306" y="46482"/>
                </a:lnTo>
                <a:close/>
              </a:path>
              <a:path w="406400" h="222885">
                <a:moveTo>
                  <a:pt x="89788" y="46482"/>
                </a:moveTo>
                <a:lnTo>
                  <a:pt x="68199" y="46482"/>
                </a:lnTo>
                <a:lnTo>
                  <a:pt x="68199" y="148336"/>
                </a:lnTo>
                <a:lnTo>
                  <a:pt x="43306" y="149352"/>
                </a:lnTo>
                <a:lnTo>
                  <a:pt x="111547" y="149352"/>
                </a:lnTo>
                <a:lnTo>
                  <a:pt x="111316" y="147066"/>
                </a:lnTo>
                <a:lnTo>
                  <a:pt x="89788" y="147066"/>
                </a:lnTo>
                <a:lnTo>
                  <a:pt x="89788" y="46482"/>
                </a:lnTo>
                <a:close/>
              </a:path>
              <a:path w="406400" h="222885">
                <a:moveTo>
                  <a:pt x="111125" y="145161"/>
                </a:moveTo>
                <a:lnTo>
                  <a:pt x="104393" y="145923"/>
                </a:lnTo>
                <a:lnTo>
                  <a:pt x="100837" y="146177"/>
                </a:lnTo>
                <a:lnTo>
                  <a:pt x="97281" y="146558"/>
                </a:lnTo>
                <a:lnTo>
                  <a:pt x="89788" y="147066"/>
                </a:lnTo>
                <a:lnTo>
                  <a:pt x="111316" y="147066"/>
                </a:lnTo>
                <a:lnTo>
                  <a:pt x="111125" y="145161"/>
                </a:lnTo>
                <a:close/>
              </a:path>
              <a:path w="406400" h="222885">
                <a:moveTo>
                  <a:pt x="106934" y="27050"/>
                </a:moveTo>
                <a:lnTo>
                  <a:pt x="4825" y="27050"/>
                </a:lnTo>
                <a:lnTo>
                  <a:pt x="4825" y="46482"/>
                </a:lnTo>
                <a:lnTo>
                  <a:pt x="106934" y="46482"/>
                </a:lnTo>
                <a:lnTo>
                  <a:pt x="106934" y="27050"/>
                </a:lnTo>
                <a:close/>
              </a:path>
              <a:path w="406400" h="222885">
                <a:moveTo>
                  <a:pt x="304038" y="42037"/>
                </a:moveTo>
                <a:lnTo>
                  <a:pt x="280162" y="42037"/>
                </a:lnTo>
                <a:lnTo>
                  <a:pt x="280162" y="65659"/>
                </a:lnTo>
                <a:lnTo>
                  <a:pt x="279538" y="75277"/>
                </a:lnTo>
                <a:lnTo>
                  <a:pt x="268142" y="113280"/>
                </a:lnTo>
                <a:lnTo>
                  <a:pt x="244776" y="145345"/>
                </a:lnTo>
                <a:lnTo>
                  <a:pt x="221487" y="161544"/>
                </a:lnTo>
                <a:lnTo>
                  <a:pt x="235204" y="180213"/>
                </a:lnTo>
                <a:lnTo>
                  <a:pt x="269621" y="151511"/>
                </a:lnTo>
                <a:lnTo>
                  <a:pt x="292354" y="108585"/>
                </a:lnTo>
                <a:lnTo>
                  <a:pt x="314490" y="108585"/>
                </a:lnTo>
                <a:lnTo>
                  <a:pt x="304038" y="65659"/>
                </a:lnTo>
                <a:lnTo>
                  <a:pt x="304038" y="42037"/>
                </a:lnTo>
                <a:close/>
              </a:path>
              <a:path w="406400" h="222885">
                <a:moveTo>
                  <a:pt x="314490" y="108585"/>
                </a:moveTo>
                <a:lnTo>
                  <a:pt x="292354" y="108585"/>
                </a:lnTo>
                <a:lnTo>
                  <a:pt x="296709" y="119564"/>
                </a:lnTo>
                <a:lnTo>
                  <a:pt x="322826" y="156460"/>
                </a:lnTo>
                <a:lnTo>
                  <a:pt x="349757" y="174498"/>
                </a:lnTo>
                <a:lnTo>
                  <a:pt x="362712" y="156083"/>
                </a:lnTo>
                <a:lnTo>
                  <a:pt x="354306" y="151868"/>
                </a:lnTo>
                <a:lnTo>
                  <a:pt x="346424" y="146843"/>
                </a:lnTo>
                <a:lnTo>
                  <a:pt x="315676" y="111077"/>
                </a:lnTo>
                <a:lnTo>
                  <a:pt x="314490" y="108585"/>
                </a:lnTo>
                <a:close/>
              </a:path>
              <a:path w="406400" h="222885">
                <a:moveTo>
                  <a:pt x="354711" y="22351"/>
                </a:moveTo>
                <a:lnTo>
                  <a:pt x="229235" y="22351"/>
                </a:lnTo>
                <a:lnTo>
                  <a:pt x="229235" y="42037"/>
                </a:lnTo>
                <a:lnTo>
                  <a:pt x="354711" y="42037"/>
                </a:lnTo>
                <a:lnTo>
                  <a:pt x="354711" y="22351"/>
                </a:lnTo>
                <a:close/>
              </a:path>
              <a:path w="406400" h="222885">
                <a:moveTo>
                  <a:pt x="406400" y="0"/>
                </a:moveTo>
                <a:lnTo>
                  <a:pt x="382777" y="0"/>
                </a:lnTo>
                <a:lnTo>
                  <a:pt x="382777" y="222631"/>
                </a:lnTo>
                <a:lnTo>
                  <a:pt x="406400" y="222631"/>
                </a:lnTo>
                <a:lnTo>
                  <a:pt x="406400" y="0"/>
                </a:lnTo>
                <a:close/>
              </a:path>
              <a:path w="406400" h="222885">
                <a:moveTo>
                  <a:pt x="195199" y="0"/>
                </a:moveTo>
                <a:lnTo>
                  <a:pt x="172593" y="0"/>
                </a:lnTo>
                <a:lnTo>
                  <a:pt x="172593" y="222631"/>
                </a:lnTo>
                <a:lnTo>
                  <a:pt x="195199" y="222631"/>
                </a:lnTo>
                <a:lnTo>
                  <a:pt x="1951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93267" y="885189"/>
            <a:ext cx="1368425" cy="273685"/>
          </a:xfrm>
          <a:custGeom>
            <a:avLst/>
            <a:gdLst/>
            <a:ahLst/>
            <a:cxnLst/>
            <a:rect l="l" t="t" r="r" b="b"/>
            <a:pathLst>
              <a:path w="1368425" h="273684">
                <a:moveTo>
                  <a:pt x="172046" y="124714"/>
                </a:moveTo>
                <a:lnTo>
                  <a:pt x="161074" y="120675"/>
                </a:lnTo>
                <a:lnTo>
                  <a:pt x="151257" y="115938"/>
                </a:lnTo>
                <a:lnTo>
                  <a:pt x="142608" y="110528"/>
                </a:lnTo>
                <a:lnTo>
                  <a:pt x="135902" y="105029"/>
                </a:lnTo>
                <a:lnTo>
                  <a:pt x="135128" y="104394"/>
                </a:lnTo>
                <a:lnTo>
                  <a:pt x="112661" y="66929"/>
                </a:lnTo>
                <a:lnTo>
                  <a:pt x="109537" y="41402"/>
                </a:lnTo>
                <a:lnTo>
                  <a:pt x="109537" y="15113"/>
                </a:lnTo>
                <a:lnTo>
                  <a:pt x="64884" y="15113"/>
                </a:lnTo>
                <a:lnTo>
                  <a:pt x="64884" y="41402"/>
                </a:lnTo>
                <a:lnTo>
                  <a:pt x="64541" y="50241"/>
                </a:lnTo>
                <a:lnTo>
                  <a:pt x="50292" y="92633"/>
                </a:lnTo>
                <a:lnTo>
                  <a:pt x="21336" y="119722"/>
                </a:lnTo>
                <a:lnTo>
                  <a:pt x="0" y="129159"/>
                </a:lnTo>
                <a:lnTo>
                  <a:pt x="22326" y="162814"/>
                </a:lnTo>
                <a:lnTo>
                  <a:pt x="62166" y="139954"/>
                </a:lnTo>
                <a:lnTo>
                  <a:pt x="87503" y="105029"/>
                </a:lnTo>
                <a:lnTo>
                  <a:pt x="92354" y="113969"/>
                </a:lnTo>
                <a:lnTo>
                  <a:pt x="120154" y="143624"/>
                </a:lnTo>
                <a:lnTo>
                  <a:pt x="150317" y="158369"/>
                </a:lnTo>
                <a:lnTo>
                  <a:pt x="172046" y="124714"/>
                </a:lnTo>
                <a:close/>
              </a:path>
              <a:path w="1368425" h="273684">
                <a:moveTo>
                  <a:pt x="231876" y="254"/>
                </a:moveTo>
                <a:lnTo>
                  <a:pt x="189014" y="254"/>
                </a:lnTo>
                <a:lnTo>
                  <a:pt x="189014" y="199390"/>
                </a:lnTo>
                <a:lnTo>
                  <a:pt x="231876" y="199390"/>
                </a:lnTo>
                <a:lnTo>
                  <a:pt x="231876" y="254"/>
                </a:lnTo>
                <a:close/>
              </a:path>
              <a:path w="1368425" h="273684">
                <a:moveTo>
                  <a:pt x="238721" y="234569"/>
                </a:moveTo>
                <a:lnTo>
                  <a:pt x="90182" y="234569"/>
                </a:lnTo>
                <a:lnTo>
                  <a:pt x="90182" y="179832"/>
                </a:lnTo>
                <a:lnTo>
                  <a:pt x="46736" y="179832"/>
                </a:lnTo>
                <a:lnTo>
                  <a:pt x="46736" y="268732"/>
                </a:lnTo>
                <a:lnTo>
                  <a:pt x="238721" y="268732"/>
                </a:lnTo>
                <a:lnTo>
                  <a:pt x="238721" y="234569"/>
                </a:lnTo>
                <a:close/>
              </a:path>
              <a:path w="1368425" h="273684">
                <a:moveTo>
                  <a:pt x="478967" y="182499"/>
                </a:moveTo>
                <a:lnTo>
                  <a:pt x="287616" y="182499"/>
                </a:lnTo>
                <a:lnTo>
                  <a:pt x="287616" y="215519"/>
                </a:lnTo>
                <a:lnTo>
                  <a:pt x="436168" y="215519"/>
                </a:lnTo>
                <a:lnTo>
                  <a:pt x="436168" y="273177"/>
                </a:lnTo>
                <a:lnTo>
                  <a:pt x="478967" y="273177"/>
                </a:lnTo>
                <a:lnTo>
                  <a:pt x="478967" y="182499"/>
                </a:lnTo>
                <a:close/>
              </a:path>
              <a:path w="1368425" h="273684">
                <a:moveTo>
                  <a:pt x="496239" y="80645"/>
                </a:moveTo>
                <a:lnTo>
                  <a:pt x="454317" y="71056"/>
                </a:lnTo>
                <a:lnTo>
                  <a:pt x="436981" y="62484"/>
                </a:lnTo>
                <a:lnTo>
                  <a:pt x="434289" y="60921"/>
                </a:lnTo>
                <a:lnTo>
                  <a:pt x="407911" y="27520"/>
                </a:lnTo>
                <a:lnTo>
                  <a:pt x="405815" y="12446"/>
                </a:lnTo>
                <a:lnTo>
                  <a:pt x="405815" y="4699"/>
                </a:lnTo>
                <a:lnTo>
                  <a:pt x="362026" y="4699"/>
                </a:lnTo>
                <a:lnTo>
                  <a:pt x="362026" y="12446"/>
                </a:lnTo>
                <a:lnTo>
                  <a:pt x="361505" y="19761"/>
                </a:lnTo>
                <a:lnTo>
                  <a:pt x="341198" y="54508"/>
                </a:lnTo>
                <a:lnTo>
                  <a:pt x="301117" y="74904"/>
                </a:lnTo>
                <a:lnTo>
                  <a:pt x="272135" y="80645"/>
                </a:lnTo>
                <a:lnTo>
                  <a:pt x="287324" y="114046"/>
                </a:lnTo>
                <a:lnTo>
                  <a:pt x="333641" y="101663"/>
                </a:lnTo>
                <a:lnTo>
                  <a:pt x="367703" y="80568"/>
                </a:lnTo>
                <a:lnTo>
                  <a:pt x="383463" y="62484"/>
                </a:lnTo>
                <a:lnTo>
                  <a:pt x="390626" y="71996"/>
                </a:lnTo>
                <a:lnTo>
                  <a:pt x="420547" y="95631"/>
                </a:lnTo>
                <a:lnTo>
                  <a:pt x="462991" y="110959"/>
                </a:lnTo>
                <a:lnTo>
                  <a:pt x="479856" y="114046"/>
                </a:lnTo>
                <a:lnTo>
                  <a:pt x="496239" y="80645"/>
                </a:lnTo>
                <a:close/>
              </a:path>
              <a:path w="1368425" h="273684">
                <a:moveTo>
                  <a:pt x="508812" y="131572"/>
                </a:moveTo>
                <a:lnTo>
                  <a:pt x="405434" y="131572"/>
                </a:lnTo>
                <a:lnTo>
                  <a:pt x="405434" y="97282"/>
                </a:lnTo>
                <a:lnTo>
                  <a:pt x="362623" y="97282"/>
                </a:lnTo>
                <a:lnTo>
                  <a:pt x="362623" y="131572"/>
                </a:lnTo>
                <a:lnTo>
                  <a:pt x="259930" y="131572"/>
                </a:lnTo>
                <a:lnTo>
                  <a:pt x="259930" y="165481"/>
                </a:lnTo>
                <a:lnTo>
                  <a:pt x="508812" y="165481"/>
                </a:lnTo>
                <a:lnTo>
                  <a:pt x="508812" y="131572"/>
                </a:lnTo>
                <a:close/>
              </a:path>
              <a:path w="1368425" h="273684">
                <a:moveTo>
                  <a:pt x="581837" y="149987"/>
                </a:moveTo>
                <a:lnTo>
                  <a:pt x="581456" y="142494"/>
                </a:lnTo>
                <a:lnTo>
                  <a:pt x="578662" y="136271"/>
                </a:lnTo>
                <a:lnTo>
                  <a:pt x="573455" y="131318"/>
                </a:lnTo>
                <a:lnTo>
                  <a:pt x="568375" y="126238"/>
                </a:lnTo>
                <a:lnTo>
                  <a:pt x="562025" y="123698"/>
                </a:lnTo>
                <a:lnTo>
                  <a:pt x="554659" y="123571"/>
                </a:lnTo>
                <a:lnTo>
                  <a:pt x="547039" y="123698"/>
                </a:lnTo>
                <a:lnTo>
                  <a:pt x="540689" y="126238"/>
                </a:lnTo>
                <a:lnTo>
                  <a:pt x="530529" y="136271"/>
                </a:lnTo>
                <a:lnTo>
                  <a:pt x="527989" y="142494"/>
                </a:lnTo>
                <a:lnTo>
                  <a:pt x="527862" y="149987"/>
                </a:lnTo>
                <a:lnTo>
                  <a:pt x="527989" y="157734"/>
                </a:lnTo>
                <a:lnTo>
                  <a:pt x="530529" y="164211"/>
                </a:lnTo>
                <a:lnTo>
                  <a:pt x="540689" y="174244"/>
                </a:lnTo>
                <a:lnTo>
                  <a:pt x="547039" y="176911"/>
                </a:lnTo>
                <a:lnTo>
                  <a:pt x="554659" y="177038"/>
                </a:lnTo>
                <a:lnTo>
                  <a:pt x="562025" y="176911"/>
                </a:lnTo>
                <a:lnTo>
                  <a:pt x="568375" y="174244"/>
                </a:lnTo>
                <a:lnTo>
                  <a:pt x="578662" y="164211"/>
                </a:lnTo>
                <a:lnTo>
                  <a:pt x="581456" y="157734"/>
                </a:lnTo>
                <a:lnTo>
                  <a:pt x="581837" y="149987"/>
                </a:lnTo>
                <a:close/>
              </a:path>
              <a:path w="1368425" h="273684">
                <a:moveTo>
                  <a:pt x="824280" y="70866"/>
                </a:moveTo>
                <a:lnTo>
                  <a:pt x="804214" y="31305"/>
                </a:lnTo>
                <a:lnTo>
                  <a:pt x="779830" y="17932"/>
                </a:lnTo>
                <a:lnTo>
                  <a:pt x="779830" y="70866"/>
                </a:lnTo>
                <a:lnTo>
                  <a:pt x="779703" y="79756"/>
                </a:lnTo>
                <a:lnTo>
                  <a:pt x="736142" y="97421"/>
                </a:lnTo>
                <a:lnTo>
                  <a:pt x="723569" y="97917"/>
                </a:lnTo>
                <a:lnTo>
                  <a:pt x="711136" y="97421"/>
                </a:lnTo>
                <a:lnTo>
                  <a:pt x="672769" y="86487"/>
                </a:lnTo>
                <a:lnTo>
                  <a:pt x="667689" y="70866"/>
                </a:lnTo>
                <a:lnTo>
                  <a:pt x="668680" y="64274"/>
                </a:lnTo>
                <a:lnTo>
                  <a:pt x="711136" y="43078"/>
                </a:lnTo>
                <a:lnTo>
                  <a:pt x="723569" y="42545"/>
                </a:lnTo>
                <a:lnTo>
                  <a:pt x="736142" y="43078"/>
                </a:lnTo>
                <a:lnTo>
                  <a:pt x="776020" y="58572"/>
                </a:lnTo>
                <a:lnTo>
                  <a:pt x="779830" y="70866"/>
                </a:lnTo>
                <a:lnTo>
                  <a:pt x="779830" y="17932"/>
                </a:lnTo>
                <a:lnTo>
                  <a:pt x="737971" y="9144"/>
                </a:lnTo>
                <a:lnTo>
                  <a:pt x="723569" y="8636"/>
                </a:lnTo>
                <a:lnTo>
                  <a:pt x="709155" y="9144"/>
                </a:lnTo>
                <a:lnTo>
                  <a:pt x="671372" y="16383"/>
                </a:lnTo>
                <a:lnTo>
                  <a:pt x="636320" y="37846"/>
                </a:lnTo>
                <a:lnTo>
                  <a:pt x="623620" y="70866"/>
                </a:lnTo>
                <a:lnTo>
                  <a:pt x="624420" y="79895"/>
                </a:lnTo>
                <a:lnTo>
                  <a:pt x="651370" y="115125"/>
                </a:lnTo>
                <a:lnTo>
                  <a:pt x="695655" y="129641"/>
                </a:lnTo>
                <a:lnTo>
                  <a:pt x="723569" y="131572"/>
                </a:lnTo>
                <a:lnTo>
                  <a:pt x="737971" y="131051"/>
                </a:lnTo>
                <a:lnTo>
                  <a:pt x="775893" y="124079"/>
                </a:lnTo>
                <a:lnTo>
                  <a:pt x="811199" y="103124"/>
                </a:lnTo>
                <a:lnTo>
                  <a:pt x="815301" y="97917"/>
                </a:lnTo>
                <a:lnTo>
                  <a:pt x="816787" y="96037"/>
                </a:lnTo>
                <a:lnTo>
                  <a:pt x="820826" y="88290"/>
                </a:lnTo>
                <a:lnTo>
                  <a:pt x="823315" y="79895"/>
                </a:lnTo>
                <a:lnTo>
                  <a:pt x="824280" y="70866"/>
                </a:lnTo>
                <a:close/>
              </a:path>
              <a:path w="1368425" h="273684">
                <a:moveTo>
                  <a:pt x="849172" y="150876"/>
                </a:moveTo>
                <a:lnTo>
                  <a:pt x="599490" y="150876"/>
                </a:lnTo>
                <a:lnTo>
                  <a:pt x="599490" y="185166"/>
                </a:lnTo>
                <a:lnTo>
                  <a:pt x="654227" y="185166"/>
                </a:lnTo>
                <a:lnTo>
                  <a:pt x="654227" y="273177"/>
                </a:lnTo>
                <a:lnTo>
                  <a:pt x="698042" y="273177"/>
                </a:lnTo>
                <a:lnTo>
                  <a:pt x="698042" y="185166"/>
                </a:lnTo>
                <a:lnTo>
                  <a:pt x="749477" y="185166"/>
                </a:lnTo>
                <a:lnTo>
                  <a:pt x="749477" y="273177"/>
                </a:lnTo>
                <a:lnTo>
                  <a:pt x="792911" y="273177"/>
                </a:lnTo>
                <a:lnTo>
                  <a:pt x="792911" y="185166"/>
                </a:lnTo>
                <a:lnTo>
                  <a:pt x="849172" y="185166"/>
                </a:lnTo>
                <a:lnTo>
                  <a:pt x="849172" y="150876"/>
                </a:lnTo>
                <a:close/>
              </a:path>
              <a:path w="1368425" h="273684">
                <a:moveTo>
                  <a:pt x="1088567" y="254"/>
                </a:moveTo>
                <a:lnTo>
                  <a:pt x="1046022" y="254"/>
                </a:lnTo>
                <a:lnTo>
                  <a:pt x="1046022" y="37211"/>
                </a:lnTo>
                <a:lnTo>
                  <a:pt x="1046022" y="71120"/>
                </a:lnTo>
                <a:lnTo>
                  <a:pt x="1046022" y="103251"/>
                </a:lnTo>
                <a:lnTo>
                  <a:pt x="1004620" y="103251"/>
                </a:lnTo>
                <a:lnTo>
                  <a:pt x="1005890" y="98298"/>
                </a:lnTo>
                <a:lnTo>
                  <a:pt x="1006525" y="92964"/>
                </a:lnTo>
                <a:lnTo>
                  <a:pt x="1006525" y="87503"/>
                </a:lnTo>
                <a:lnTo>
                  <a:pt x="1006271" y="81915"/>
                </a:lnTo>
                <a:lnTo>
                  <a:pt x="1006017" y="79121"/>
                </a:lnTo>
                <a:lnTo>
                  <a:pt x="1005255" y="73787"/>
                </a:lnTo>
                <a:lnTo>
                  <a:pt x="1004620" y="71120"/>
                </a:lnTo>
                <a:lnTo>
                  <a:pt x="1046022" y="71120"/>
                </a:lnTo>
                <a:lnTo>
                  <a:pt x="1046022" y="37211"/>
                </a:lnTo>
                <a:lnTo>
                  <a:pt x="986205" y="37211"/>
                </a:lnTo>
                <a:lnTo>
                  <a:pt x="981011" y="32435"/>
                </a:lnTo>
                <a:lnTo>
                  <a:pt x="975372" y="28194"/>
                </a:lnTo>
                <a:lnTo>
                  <a:pt x="969302" y="24536"/>
                </a:lnTo>
                <a:lnTo>
                  <a:pt x="965631" y="22796"/>
                </a:lnTo>
                <a:lnTo>
                  <a:pt x="965631" y="87503"/>
                </a:lnTo>
                <a:lnTo>
                  <a:pt x="964984" y="95123"/>
                </a:lnTo>
                <a:lnTo>
                  <a:pt x="943025" y="120777"/>
                </a:lnTo>
                <a:lnTo>
                  <a:pt x="923975" y="120777"/>
                </a:lnTo>
                <a:lnTo>
                  <a:pt x="901115" y="87503"/>
                </a:lnTo>
                <a:lnTo>
                  <a:pt x="901750" y="79819"/>
                </a:lnTo>
                <a:lnTo>
                  <a:pt x="923975" y="53848"/>
                </a:lnTo>
                <a:lnTo>
                  <a:pt x="943025" y="53848"/>
                </a:lnTo>
                <a:lnTo>
                  <a:pt x="965631" y="87503"/>
                </a:lnTo>
                <a:lnTo>
                  <a:pt x="965631" y="22796"/>
                </a:lnTo>
                <a:lnTo>
                  <a:pt x="933881" y="15748"/>
                </a:lnTo>
                <a:lnTo>
                  <a:pt x="923607" y="16421"/>
                </a:lnTo>
                <a:lnTo>
                  <a:pt x="881507" y="36131"/>
                </a:lnTo>
                <a:lnTo>
                  <a:pt x="861212" y="77343"/>
                </a:lnTo>
                <a:lnTo>
                  <a:pt x="860602" y="87503"/>
                </a:lnTo>
                <a:lnTo>
                  <a:pt x="861212" y="97510"/>
                </a:lnTo>
                <a:lnTo>
                  <a:pt x="881507" y="138366"/>
                </a:lnTo>
                <a:lnTo>
                  <a:pt x="923607" y="157988"/>
                </a:lnTo>
                <a:lnTo>
                  <a:pt x="933881" y="158623"/>
                </a:lnTo>
                <a:lnTo>
                  <a:pt x="941463" y="158280"/>
                </a:lnTo>
                <a:lnTo>
                  <a:pt x="980782" y="142240"/>
                </a:lnTo>
                <a:lnTo>
                  <a:pt x="985951" y="137541"/>
                </a:lnTo>
                <a:lnTo>
                  <a:pt x="1046022" y="137541"/>
                </a:lnTo>
                <a:lnTo>
                  <a:pt x="1046022" y="199390"/>
                </a:lnTo>
                <a:lnTo>
                  <a:pt x="1088567" y="199390"/>
                </a:lnTo>
                <a:lnTo>
                  <a:pt x="1088567" y="137541"/>
                </a:lnTo>
                <a:lnTo>
                  <a:pt x="1088567" y="120777"/>
                </a:lnTo>
                <a:lnTo>
                  <a:pt x="1088567" y="103251"/>
                </a:lnTo>
                <a:lnTo>
                  <a:pt x="1088567" y="71120"/>
                </a:lnTo>
                <a:lnTo>
                  <a:pt x="1088567" y="53848"/>
                </a:lnTo>
                <a:lnTo>
                  <a:pt x="1088567" y="37211"/>
                </a:lnTo>
                <a:lnTo>
                  <a:pt x="1088567" y="254"/>
                </a:lnTo>
                <a:close/>
              </a:path>
              <a:path w="1368425" h="273684">
                <a:moveTo>
                  <a:pt x="1094917" y="234569"/>
                </a:moveTo>
                <a:lnTo>
                  <a:pt x="948486" y="234569"/>
                </a:lnTo>
                <a:lnTo>
                  <a:pt x="948486" y="179451"/>
                </a:lnTo>
                <a:lnTo>
                  <a:pt x="905560" y="179451"/>
                </a:lnTo>
                <a:lnTo>
                  <a:pt x="905560" y="268732"/>
                </a:lnTo>
                <a:lnTo>
                  <a:pt x="1094917" y="268732"/>
                </a:lnTo>
                <a:lnTo>
                  <a:pt x="1094917" y="234569"/>
                </a:lnTo>
                <a:close/>
              </a:path>
              <a:path w="1368425" h="273684">
                <a:moveTo>
                  <a:pt x="1263446" y="122301"/>
                </a:moveTo>
                <a:lnTo>
                  <a:pt x="1244473" y="83566"/>
                </a:lnTo>
                <a:lnTo>
                  <a:pt x="1222679" y="72567"/>
                </a:lnTo>
                <a:lnTo>
                  <a:pt x="1222679" y="122301"/>
                </a:lnTo>
                <a:lnTo>
                  <a:pt x="1222552" y="129159"/>
                </a:lnTo>
                <a:lnTo>
                  <a:pt x="1195501" y="142875"/>
                </a:lnTo>
                <a:lnTo>
                  <a:pt x="1187500" y="142748"/>
                </a:lnTo>
                <a:lnTo>
                  <a:pt x="1181150" y="140970"/>
                </a:lnTo>
                <a:lnTo>
                  <a:pt x="1171625" y="134239"/>
                </a:lnTo>
                <a:lnTo>
                  <a:pt x="1169212" y="129159"/>
                </a:lnTo>
                <a:lnTo>
                  <a:pt x="1169212" y="115443"/>
                </a:lnTo>
                <a:lnTo>
                  <a:pt x="1171625" y="110236"/>
                </a:lnTo>
                <a:lnTo>
                  <a:pt x="1176451" y="106807"/>
                </a:lnTo>
                <a:lnTo>
                  <a:pt x="1181150" y="103251"/>
                </a:lnTo>
                <a:lnTo>
                  <a:pt x="1187500" y="101473"/>
                </a:lnTo>
                <a:lnTo>
                  <a:pt x="1203756" y="101473"/>
                </a:lnTo>
                <a:lnTo>
                  <a:pt x="1210233" y="103251"/>
                </a:lnTo>
                <a:lnTo>
                  <a:pt x="1220012" y="110236"/>
                </a:lnTo>
                <a:lnTo>
                  <a:pt x="1222552" y="115443"/>
                </a:lnTo>
                <a:lnTo>
                  <a:pt x="1222679" y="122301"/>
                </a:lnTo>
                <a:lnTo>
                  <a:pt x="1222679" y="72567"/>
                </a:lnTo>
                <a:lnTo>
                  <a:pt x="1214450" y="70523"/>
                </a:lnTo>
                <a:lnTo>
                  <a:pt x="1205280" y="69215"/>
                </a:lnTo>
                <a:lnTo>
                  <a:pt x="1195501" y="68707"/>
                </a:lnTo>
                <a:lnTo>
                  <a:pt x="1185773" y="69215"/>
                </a:lnTo>
                <a:lnTo>
                  <a:pt x="1146441" y="83566"/>
                </a:lnTo>
                <a:lnTo>
                  <a:pt x="1127429" y="122301"/>
                </a:lnTo>
                <a:lnTo>
                  <a:pt x="1127963" y="130022"/>
                </a:lnTo>
                <a:lnTo>
                  <a:pt x="1152842" y="164757"/>
                </a:lnTo>
                <a:lnTo>
                  <a:pt x="1195501" y="175006"/>
                </a:lnTo>
                <a:lnTo>
                  <a:pt x="1205280" y="174586"/>
                </a:lnTo>
                <a:lnTo>
                  <a:pt x="1244473" y="160489"/>
                </a:lnTo>
                <a:lnTo>
                  <a:pt x="1258836" y="142875"/>
                </a:lnTo>
                <a:lnTo>
                  <a:pt x="1261160" y="137198"/>
                </a:lnTo>
                <a:lnTo>
                  <a:pt x="1262824" y="130022"/>
                </a:lnTo>
                <a:lnTo>
                  <a:pt x="1263446" y="122301"/>
                </a:lnTo>
                <a:close/>
              </a:path>
              <a:path w="1368425" h="273684">
                <a:moveTo>
                  <a:pt x="1276527" y="27686"/>
                </a:moveTo>
                <a:lnTo>
                  <a:pt x="1216964" y="27686"/>
                </a:lnTo>
                <a:lnTo>
                  <a:pt x="1216964" y="0"/>
                </a:lnTo>
                <a:lnTo>
                  <a:pt x="1174165" y="0"/>
                </a:lnTo>
                <a:lnTo>
                  <a:pt x="1174165" y="27686"/>
                </a:lnTo>
                <a:lnTo>
                  <a:pt x="1114602" y="27686"/>
                </a:lnTo>
                <a:lnTo>
                  <a:pt x="1114602" y="60960"/>
                </a:lnTo>
                <a:lnTo>
                  <a:pt x="1276527" y="60960"/>
                </a:lnTo>
                <a:lnTo>
                  <a:pt x="1276527" y="27686"/>
                </a:lnTo>
                <a:close/>
              </a:path>
              <a:path w="1368425" h="273684">
                <a:moveTo>
                  <a:pt x="1341424" y="234569"/>
                </a:moveTo>
                <a:lnTo>
                  <a:pt x="1196136" y="234569"/>
                </a:lnTo>
                <a:lnTo>
                  <a:pt x="1196136" y="188341"/>
                </a:lnTo>
                <a:lnTo>
                  <a:pt x="1153337" y="188341"/>
                </a:lnTo>
                <a:lnTo>
                  <a:pt x="1153337" y="268732"/>
                </a:lnTo>
                <a:lnTo>
                  <a:pt x="1341424" y="268732"/>
                </a:lnTo>
                <a:lnTo>
                  <a:pt x="1341424" y="234569"/>
                </a:lnTo>
                <a:close/>
              </a:path>
              <a:path w="1368425" h="273684">
                <a:moveTo>
                  <a:pt x="1367967" y="82169"/>
                </a:moveTo>
                <a:lnTo>
                  <a:pt x="1332534" y="82169"/>
                </a:lnTo>
                <a:lnTo>
                  <a:pt x="1332534" y="254"/>
                </a:lnTo>
                <a:lnTo>
                  <a:pt x="1289608" y="254"/>
                </a:lnTo>
                <a:lnTo>
                  <a:pt x="1289608" y="204216"/>
                </a:lnTo>
                <a:lnTo>
                  <a:pt x="1332534" y="204216"/>
                </a:lnTo>
                <a:lnTo>
                  <a:pt x="1332534" y="116967"/>
                </a:lnTo>
                <a:lnTo>
                  <a:pt x="1367967" y="116967"/>
                </a:lnTo>
                <a:lnTo>
                  <a:pt x="1367967" y="8216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323973" y="885189"/>
            <a:ext cx="579755" cy="308610"/>
          </a:xfrm>
          <a:custGeom>
            <a:avLst/>
            <a:gdLst/>
            <a:ahLst/>
            <a:cxnLst/>
            <a:rect l="l" t="t" r="r" b="b"/>
            <a:pathLst>
              <a:path w="579755" h="308609">
                <a:moveTo>
                  <a:pt x="177673" y="181610"/>
                </a:moveTo>
                <a:lnTo>
                  <a:pt x="139319" y="154051"/>
                </a:lnTo>
                <a:lnTo>
                  <a:pt x="132588" y="145288"/>
                </a:lnTo>
                <a:lnTo>
                  <a:pt x="132397" y="145046"/>
                </a:lnTo>
                <a:lnTo>
                  <a:pt x="114795" y="104152"/>
                </a:lnTo>
                <a:lnTo>
                  <a:pt x="110998" y="71374"/>
                </a:lnTo>
                <a:lnTo>
                  <a:pt x="110998" y="60706"/>
                </a:lnTo>
                <a:lnTo>
                  <a:pt x="165862" y="60706"/>
                </a:lnTo>
                <a:lnTo>
                  <a:pt x="165862" y="25908"/>
                </a:lnTo>
                <a:lnTo>
                  <a:pt x="11303" y="25908"/>
                </a:lnTo>
                <a:lnTo>
                  <a:pt x="11303" y="60706"/>
                </a:lnTo>
                <a:lnTo>
                  <a:pt x="67310" y="60706"/>
                </a:lnTo>
                <a:lnTo>
                  <a:pt x="67310" y="71374"/>
                </a:lnTo>
                <a:lnTo>
                  <a:pt x="60325" y="117602"/>
                </a:lnTo>
                <a:lnTo>
                  <a:pt x="38481" y="159131"/>
                </a:lnTo>
                <a:lnTo>
                  <a:pt x="0" y="188341"/>
                </a:lnTo>
                <a:lnTo>
                  <a:pt x="24384" y="221996"/>
                </a:lnTo>
                <a:lnTo>
                  <a:pt x="56095" y="200571"/>
                </a:lnTo>
                <a:lnTo>
                  <a:pt x="79146" y="169697"/>
                </a:lnTo>
                <a:lnTo>
                  <a:pt x="89916" y="145288"/>
                </a:lnTo>
                <a:lnTo>
                  <a:pt x="94907" y="156756"/>
                </a:lnTo>
                <a:lnTo>
                  <a:pt x="123558" y="195618"/>
                </a:lnTo>
                <a:lnTo>
                  <a:pt x="154813" y="215138"/>
                </a:lnTo>
                <a:lnTo>
                  <a:pt x="177673" y="181610"/>
                </a:lnTo>
                <a:close/>
              </a:path>
              <a:path w="579755" h="308609">
                <a:moveTo>
                  <a:pt x="232156" y="0"/>
                </a:moveTo>
                <a:lnTo>
                  <a:pt x="189103" y="0"/>
                </a:lnTo>
                <a:lnTo>
                  <a:pt x="189103" y="273177"/>
                </a:lnTo>
                <a:lnTo>
                  <a:pt x="232156" y="273177"/>
                </a:lnTo>
                <a:lnTo>
                  <a:pt x="232156" y="0"/>
                </a:lnTo>
                <a:close/>
              </a:path>
              <a:path w="579755" h="308609">
                <a:moveTo>
                  <a:pt x="416179" y="58293"/>
                </a:moveTo>
                <a:lnTo>
                  <a:pt x="415607" y="51269"/>
                </a:lnTo>
                <a:lnTo>
                  <a:pt x="413918" y="44665"/>
                </a:lnTo>
                <a:lnTo>
                  <a:pt x="411886" y="40132"/>
                </a:lnTo>
                <a:lnTo>
                  <a:pt x="411137" y="38455"/>
                </a:lnTo>
                <a:lnTo>
                  <a:pt x="375793" y="12801"/>
                </a:lnTo>
                <a:lnTo>
                  <a:pt x="375793" y="58293"/>
                </a:lnTo>
                <a:lnTo>
                  <a:pt x="375412" y="64262"/>
                </a:lnTo>
                <a:lnTo>
                  <a:pt x="372745" y="68707"/>
                </a:lnTo>
                <a:lnTo>
                  <a:pt x="367665" y="71755"/>
                </a:lnTo>
                <a:lnTo>
                  <a:pt x="362585" y="74676"/>
                </a:lnTo>
                <a:lnTo>
                  <a:pt x="355981" y="76200"/>
                </a:lnTo>
                <a:lnTo>
                  <a:pt x="339217" y="76200"/>
                </a:lnTo>
                <a:lnTo>
                  <a:pt x="332359" y="74676"/>
                </a:lnTo>
                <a:lnTo>
                  <a:pt x="327279" y="71755"/>
                </a:lnTo>
                <a:lnTo>
                  <a:pt x="322199" y="68707"/>
                </a:lnTo>
                <a:lnTo>
                  <a:pt x="319659" y="64262"/>
                </a:lnTo>
                <a:lnTo>
                  <a:pt x="319659" y="52197"/>
                </a:lnTo>
                <a:lnTo>
                  <a:pt x="322199" y="47625"/>
                </a:lnTo>
                <a:lnTo>
                  <a:pt x="327355" y="44665"/>
                </a:lnTo>
                <a:lnTo>
                  <a:pt x="332359" y="41656"/>
                </a:lnTo>
                <a:lnTo>
                  <a:pt x="339217" y="40132"/>
                </a:lnTo>
                <a:lnTo>
                  <a:pt x="355981" y="40132"/>
                </a:lnTo>
                <a:lnTo>
                  <a:pt x="362585" y="41656"/>
                </a:lnTo>
                <a:lnTo>
                  <a:pt x="367665" y="44704"/>
                </a:lnTo>
                <a:lnTo>
                  <a:pt x="372745" y="47625"/>
                </a:lnTo>
                <a:lnTo>
                  <a:pt x="375412" y="52197"/>
                </a:lnTo>
                <a:lnTo>
                  <a:pt x="375793" y="58293"/>
                </a:lnTo>
                <a:lnTo>
                  <a:pt x="375793" y="12801"/>
                </a:lnTo>
                <a:lnTo>
                  <a:pt x="375272" y="12611"/>
                </a:lnTo>
                <a:lnTo>
                  <a:pt x="366687" y="10604"/>
                </a:lnTo>
                <a:lnTo>
                  <a:pt x="357505" y="9372"/>
                </a:lnTo>
                <a:lnTo>
                  <a:pt x="347726" y="8890"/>
                </a:lnTo>
                <a:lnTo>
                  <a:pt x="337832" y="9372"/>
                </a:lnTo>
                <a:lnTo>
                  <a:pt x="298183" y="22821"/>
                </a:lnTo>
                <a:lnTo>
                  <a:pt x="279019" y="58293"/>
                </a:lnTo>
                <a:lnTo>
                  <a:pt x="279628" y="65468"/>
                </a:lnTo>
                <a:lnTo>
                  <a:pt x="304622" y="97561"/>
                </a:lnTo>
                <a:lnTo>
                  <a:pt x="347726" y="106807"/>
                </a:lnTo>
                <a:lnTo>
                  <a:pt x="357505" y="106438"/>
                </a:lnTo>
                <a:lnTo>
                  <a:pt x="396951" y="93637"/>
                </a:lnTo>
                <a:lnTo>
                  <a:pt x="412076" y="76200"/>
                </a:lnTo>
                <a:lnTo>
                  <a:pt x="413918" y="72123"/>
                </a:lnTo>
                <a:lnTo>
                  <a:pt x="415607" y="65468"/>
                </a:lnTo>
                <a:lnTo>
                  <a:pt x="416179" y="58293"/>
                </a:lnTo>
                <a:close/>
              </a:path>
              <a:path w="579755" h="308609">
                <a:moveTo>
                  <a:pt x="493649" y="254"/>
                </a:moveTo>
                <a:lnTo>
                  <a:pt x="450469" y="254"/>
                </a:lnTo>
                <a:lnTo>
                  <a:pt x="450469" y="157734"/>
                </a:lnTo>
                <a:lnTo>
                  <a:pt x="399542" y="157734"/>
                </a:lnTo>
                <a:lnTo>
                  <a:pt x="399542" y="186563"/>
                </a:lnTo>
                <a:lnTo>
                  <a:pt x="450469" y="186563"/>
                </a:lnTo>
                <a:lnTo>
                  <a:pt x="450469" y="206248"/>
                </a:lnTo>
                <a:lnTo>
                  <a:pt x="493649" y="206248"/>
                </a:lnTo>
                <a:lnTo>
                  <a:pt x="493649" y="254"/>
                </a:lnTo>
                <a:close/>
              </a:path>
              <a:path w="579755" h="308609">
                <a:moveTo>
                  <a:pt x="499237" y="234569"/>
                </a:moveTo>
                <a:lnTo>
                  <a:pt x="335534" y="234569"/>
                </a:lnTo>
                <a:lnTo>
                  <a:pt x="335534" y="200660"/>
                </a:lnTo>
                <a:lnTo>
                  <a:pt x="373380" y="200660"/>
                </a:lnTo>
                <a:lnTo>
                  <a:pt x="373380" y="152146"/>
                </a:lnTo>
                <a:lnTo>
                  <a:pt x="373380" y="149352"/>
                </a:lnTo>
                <a:lnTo>
                  <a:pt x="381279" y="148742"/>
                </a:lnTo>
                <a:lnTo>
                  <a:pt x="389191" y="148018"/>
                </a:lnTo>
                <a:lnTo>
                  <a:pt x="428371" y="143027"/>
                </a:lnTo>
                <a:lnTo>
                  <a:pt x="436118" y="141732"/>
                </a:lnTo>
                <a:lnTo>
                  <a:pt x="433832" y="111252"/>
                </a:lnTo>
                <a:lnTo>
                  <a:pt x="419227" y="112941"/>
                </a:lnTo>
                <a:lnTo>
                  <a:pt x="404406" y="114388"/>
                </a:lnTo>
                <a:lnTo>
                  <a:pt x="389369" y="115557"/>
                </a:lnTo>
                <a:lnTo>
                  <a:pt x="358876" y="117246"/>
                </a:lnTo>
                <a:lnTo>
                  <a:pt x="328828" y="118389"/>
                </a:lnTo>
                <a:lnTo>
                  <a:pt x="259334" y="119634"/>
                </a:lnTo>
                <a:lnTo>
                  <a:pt x="264160" y="153289"/>
                </a:lnTo>
                <a:lnTo>
                  <a:pt x="295910" y="153035"/>
                </a:lnTo>
                <a:lnTo>
                  <a:pt x="330200" y="152146"/>
                </a:lnTo>
                <a:lnTo>
                  <a:pt x="330200" y="186563"/>
                </a:lnTo>
                <a:lnTo>
                  <a:pt x="292735" y="186563"/>
                </a:lnTo>
                <a:lnTo>
                  <a:pt x="292735" y="268732"/>
                </a:lnTo>
                <a:lnTo>
                  <a:pt x="499237" y="268732"/>
                </a:lnTo>
                <a:lnTo>
                  <a:pt x="499237" y="234569"/>
                </a:lnTo>
                <a:close/>
              </a:path>
              <a:path w="579755" h="308609">
                <a:moveTo>
                  <a:pt x="579374" y="221996"/>
                </a:moveTo>
                <a:lnTo>
                  <a:pt x="532384" y="221996"/>
                </a:lnTo>
                <a:lnTo>
                  <a:pt x="518160" y="308102"/>
                </a:lnTo>
                <a:lnTo>
                  <a:pt x="552958" y="308102"/>
                </a:lnTo>
                <a:lnTo>
                  <a:pt x="579374" y="2219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86532" y="885189"/>
            <a:ext cx="506730" cy="273685"/>
          </a:xfrm>
          <a:custGeom>
            <a:avLst/>
            <a:gdLst/>
            <a:ahLst/>
            <a:cxnLst/>
            <a:rect l="l" t="t" r="r" b="b"/>
            <a:pathLst>
              <a:path w="506729" h="273684">
                <a:moveTo>
                  <a:pt x="477012" y="153924"/>
                </a:moveTo>
                <a:lnTo>
                  <a:pt x="285877" y="153924"/>
                </a:lnTo>
                <a:lnTo>
                  <a:pt x="285877" y="185674"/>
                </a:lnTo>
                <a:lnTo>
                  <a:pt x="434467" y="185674"/>
                </a:lnTo>
                <a:lnTo>
                  <a:pt x="434467" y="196976"/>
                </a:lnTo>
                <a:lnTo>
                  <a:pt x="285877" y="196976"/>
                </a:lnTo>
                <a:lnTo>
                  <a:pt x="285877" y="271780"/>
                </a:lnTo>
                <a:lnTo>
                  <a:pt x="483489" y="271780"/>
                </a:lnTo>
                <a:lnTo>
                  <a:pt x="483489" y="239649"/>
                </a:lnTo>
                <a:lnTo>
                  <a:pt x="328168" y="239649"/>
                </a:lnTo>
                <a:lnTo>
                  <a:pt x="328168" y="227075"/>
                </a:lnTo>
                <a:lnTo>
                  <a:pt x="477012" y="227075"/>
                </a:lnTo>
                <a:lnTo>
                  <a:pt x="477012" y="153924"/>
                </a:lnTo>
                <a:close/>
              </a:path>
              <a:path w="506729" h="273684">
                <a:moveTo>
                  <a:pt x="403097" y="138684"/>
                </a:moveTo>
                <a:lnTo>
                  <a:pt x="360044" y="138684"/>
                </a:lnTo>
                <a:lnTo>
                  <a:pt x="360044" y="153924"/>
                </a:lnTo>
                <a:lnTo>
                  <a:pt x="403097" y="153924"/>
                </a:lnTo>
                <a:lnTo>
                  <a:pt x="403097" y="138684"/>
                </a:lnTo>
                <a:close/>
              </a:path>
              <a:path w="506729" h="273684">
                <a:moveTo>
                  <a:pt x="506730" y="105410"/>
                </a:moveTo>
                <a:lnTo>
                  <a:pt x="257556" y="105410"/>
                </a:lnTo>
                <a:lnTo>
                  <a:pt x="257556" y="138684"/>
                </a:lnTo>
                <a:lnTo>
                  <a:pt x="506730" y="138684"/>
                </a:lnTo>
                <a:lnTo>
                  <a:pt x="506730" y="105410"/>
                </a:lnTo>
                <a:close/>
              </a:path>
              <a:path w="506729" h="273684">
                <a:moveTo>
                  <a:pt x="148590" y="28321"/>
                </a:moveTo>
                <a:lnTo>
                  <a:pt x="15493" y="28321"/>
                </a:lnTo>
                <a:lnTo>
                  <a:pt x="15493" y="61595"/>
                </a:lnTo>
                <a:lnTo>
                  <a:pt x="104775" y="61595"/>
                </a:lnTo>
                <a:lnTo>
                  <a:pt x="102800" y="75928"/>
                </a:lnTo>
                <a:lnTo>
                  <a:pt x="90424" y="114808"/>
                </a:lnTo>
                <a:lnTo>
                  <a:pt x="67153" y="147990"/>
                </a:lnTo>
                <a:lnTo>
                  <a:pt x="31527" y="176657"/>
                </a:lnTo>
                <a:lnTo>
                  <a:pt x="0" y="193801"/>
                </a:lnTo>
                <a:lnTo>
                  <a:pt x="22351" y="227711"/>
                </a:lnTo>
                <a:lnTo>
                  <a:pt x="56356" y="209169"/>
                </a:lnTo>
                <a:lnTo>
                  <a:pt x="95698" y="177722"/>
                </a:lnTo>
                <a:lnTo>
                  <a:pt x="122809" y="141986"/>
                </a:lnTo>
                <a:lnTo>
                  <a:pt x="139400" y="102445"/>
                </a:lnTo>
                <a:lnTo>
                  <a:pt x="147256" y="59118"/>
                </a:lnTo>
                <a:lnTo>
                  <a:pt x="148304" y="43922"/>
                </a:lnTo>
                <a:lnTo>
                  <a:pt x="148590" y="28321"/>
                </a:lnTo>
                <a:close/>
              </a:path>
              <a:path w="506729" h="273684">
                <a:moveTo>
                  <a:pt x="404368" y="1524"/>
                </a:moveTo>
                <a:lnTo>
                  <a:pt x="360044" y="1524"/>
                </a:lnTo>
                <a:lnTo>
                  <a:pt x="360044" y="5969"/>
                </a:lnTo>
                <a:lnTo>
                  <a:pt x="359493" y="12136"/>
                </a:lnTo>
                <a:lnTo>
                  <a:pt x="331257" y="46640"/>
                </a:lnTo>
                <a:lnTo>
                  <a:pt x="284922" y="61862"/>
                </a:lnTo>
                <a:lnTo>
                  <a:pt x="269494" y="64008"/>
                </a:lnTo>
                <a:lnTo>
                  <a:pt x="283844" y="95885"/>
                </a:lnTo>
                <a:lnTo>
                  <a:pt x="331172" y="85383"/>
                </a:lnTo>
                <a:lnTo>
                  <a:pt x="365902" y="66436"/>
                </a:lnTo>
                <a:lnTo>
                  <a:pt x="382016" y="50037"/>
                </a:lnTo>
                <a:lnTo>
                  <a:pt x="439948" y="50037"/>
                </a:lnTo>
                <a:lnTo>
                  <a:pt x="409386" y="24328"/>
                </a:lnTo>
                <a:lnTo>
                  <a:pt x="404368" y="5969"/>
                </a:lnTo>
                <a:lnTo>
                  <a:pt x="404368" y="1524"/>
                </a:lnTo>
                <a:close/>
              </a:path>
              <a:path w="506729" h="273684">
                <a:moveTo>
                  <a:pt x="439948" y="50037"/>
                </a:moveTo>
                <a:lnTo>
                  <a:pt x="382016" y="50037"/>
                </a:lnTo>
                <a:lnTo>
                  <a:pt x="389231" y="58612"/>
                </a:lnTo>
                <a:lnTo>
                  <a:pt x="432758" y="85383"/>
                </a:lnTo>
                <a:lnTo>
                  <a:pt x="480568" y="95885"/>
                </a:lnTo>
                <a:lnTo>
                  <a:pt x="494792" y="64008"/>
                </a:lnTo>
                <a:lnTo>
                  <a:pt x="479436" y="61862"/>
                </a:lnTo>
                <a:lnTo>
                  <a:pt x="465581" y="59039"/>
                </a:lnTo>
                <a:lnTo>
                  <a:pt x="453251" y="55524"/>
                </a:lnTo>
                <a:lnTo>
                  <a:pt x="442468" y="51308"/>
                </a:lnTo>
                <a:lnTo>
                  <a:pt x="439948" y="50037"/>
                </a:lnTo>
                <a:close/>
              </a:path>
              <a:path w="506729" h="273684">
                <a:moveTo>
                  <a:pt x="230759" y="0"/>
                </a:moveTo>
                <a:lnTo>
                  <a:pt x="187325" y="0"/>
                </a:lnTo>
                <a:lnTo>
                  <a:pt x="187325" y="273176"/>
                </a:lnTo>
                <a:lnTo>
                  <a:pt x="230759" y="273176"/>
                </a:lnTo>
                <a:lnTo>
                  <a:pt x="2307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559047" y="883030"/>
            <a:ext cx="749935" cy="276225"/>
          </a:xfrm>
          <a:custGeom>
            <a:avLst/>
            <a:gdLst/>
            <a:ahLst/>
            <a:cxnLst/>
            <a:rect l="l" t="t" r="r" b="b"/>
            <a:pathLst>
              <a:path w="749935" h="276225">
                <a:moveTo>
                  <a:pt x="223519" y="198882"/>
                </a:moveTo>
                <a:lnTo>
                  <a:pt x="35178" y="198882"/>
                </a:lnTo>
                <a:lnTo>
                  <a:pt x="35178" y="231648"/>
                </a:lnTo>
                <a:lnTo>
                  <a:pt x="180721" y="231648"/>
                </a:lnTo>
                <a:lnTo>
                  <a:pt x="180721" y="275336"/>
                </a:lnTo>
                <a:lnTo>
                  <a:pt x="223519" y="275336"/>
                </a:lnTo>
                <a:lnTo>
                  <a:pt x="223519" y="198882"/>
                </a:lnTo>
                <a:close/>
              </a:path>
              <a:path w="749935" h="276225">
                <a:moveTo>
                  <a:pt x="692530" y="178308"/>
                </a:moveTo>
                <a:lnTo>
                  <a:pt x="647953" y="183076"/>
                </a:lnTo>
                <a:lnTo>
                  <a:pt x="602551" y="185689"/>
                </a:lnTo>
                <a:lnTo>
                  <a:pt x="532342" y="186991"/>
                </a:lnTo>
                <a:lnTo>
                  <a:pt x="519944" y="186991"/>
                </a:lnTo>
                <a:lnTo>
                  <a:pt x="524637" y="221488"/>
                </a:lnTo>
                <a:lnTo>
                  <a:pt x="576834" y="220980"/>
                </a:lnTo>
                <a:lnTo>
                  <a:pt x="620357" y="218819"/>
                </a:lnTo>
                <a:lnTo>
                  <a:pt x="665654" y="214249"/>
                </a:lnTo>
                <a:lnTo>
                  <a:pt x="695832" y="209296"/>
                </a:lnTo>
                <a:lnTo>
                  <a:pt x="693456" y="186991"/>
                </a:lnTo>
                <a:lnTo>
                  <a:pt x="532342" y="186991"/>
                </a:lnTo>
                <a:lnTo>
                  <a:pt x="693451" y="186944"/>
                </a:lnTo>
                <a:lnTo>
                  <a:pt x="692530" y="178308"/>
                </a:lnTo>
                <a:close/>
              </a:path>
              <a:path w="749935" h="276225">
                <a:moveTo>
                  <a:pt x="510921" y="209931"/>
                </a:moveTo>
                <a:lnTo>
                  <a:pt x="261112" y="209931"/>
                </a:lnTo>
                <a:lnTo>
                  <a:pt x="261112" y="244729"/>
                </a:lnTo>
                <a:lnTo>
                  <a:pt x="510921" y="244729"/>
                </a:lnTo>
                <a:lnTo>
                  <a:pt x="510921" y="209931"/>
                </a:lnTo>
                <a:close/>
              </a:path>
              <a:path w="749935" h="276225">
                <a:moveTo>
                  <a:pt x="406653" y="161925"/>
                </a:moveTo>
                <a:lnTo>
                  <a:pt x="364489" y="161925"/>
                </a:lnTo>
                <a:lnTo>
                  <a:pt x="364489" y="209931"/>
                </a:lnTo>
                <a:lnTo>
                  <a:pt x="406653" y="209931"/>
                </a:lnTo>
                <a:lnTo>
                  <a:pt x="406653" y="161925"/>
                </a:lnTo>
                <a:close/>
              </a:path>
              <a:path w="749935" h="276225">
                <a:moveTo>
                  <a:pt x="329564" y="19050"/>
                </a:moveTo>
                <a:lnTo>
                  <a:pt x="286765" y="19050"/>
                </a:lnTo>
                <a:lnTo>
                  <a:pt x="286765" y="161925"/>
                </a:lnTo>
                <a:lnTo>
                  <a:pt x="484124" y="161925"/>
                </a:lnTo>
                <a:lnTo>
                  <a:pt x="484124" y="128016"/>
                </a:lnTo>
                <a:lnTo>
                  <a:pt x="329564" y="128016"/>
                </a:lnTo>
                <a:lnTo>
                  <a:pt x="329564" y="92964"/>
                </a:lnTo>
                <a:lnTo>
                  <a:pt x="484124" y="92964"/>
                </a:lnTo>
                <a:lnTo>
                  <a:pt x="484124" y="59309"/>
                </a:lnTo>
                <a:lnTo>
                  <a:pt x="329564" y="59309"/>
                </a:lnTo>
                <a:lnTo>
                  <a:pt x="329564" y="19050"/>
                </a:lnTo>
                <a:close/>
              </a:path>
              <a:path w="749935" h="276225">
                <a:moveTo>
                  <a:pt x="484124" y="92964"/>
                </a:moveTo>
                <a:lnTo>
                  <a:pt x="441198" y="92964"/>
                </a:lnTo>
                <a:lnTo>
                  <a:pt x="441198" y="128016"/>
                </a:lnTo>
                <a:lnTo>
                  <a:pt x="484124" y="128016"/>
                </a:lnTo>
                <a:lnTo>
                  <a:pt x="484124" y="92964"/>
                </a:lnTo>
                <a:close/>
              </a:path>
              <a:path w="749935" h="276225">
                <a:moveTo>
                  <a:pt x="484124" y="19050"/>
                </a:moveTo>
                <a:lnTo>
                  <a:pt x="441198" y="19050"/>
                </a:lnTo>
                <a:lnTo>
                  <a:pt x="441198" y="59309"/>
                </a:lnTo>
                <a:lnTo>
                  <a:pt x="484124" y="59309"/>
                </a:lnTo>
                <a:lnTo>
                  <a:pt x="484124" y="19050"/>
                </a:lnTo>
                <a:close/>
              </a:path>
              <a:path w="749935" h="276225">
                <a:moveTo>
                  <a:pt x="84836" y="56642"/>
                </a:moveTo>
                <a:lnTo>
                  <a:pt x="41957" y="64260"/>
                </a:lnTo>
                <a:lnTo>
                  <a:pt x="17017" y="88900"/>
                </a:lnTo>
                <a:lnTo>
                  <a:pt x="17017" y="97409"/>
                </a:lnTo>
                <a:lnTo>
                  <a:pt x="44481" y="131778"/>
                </a:lnTo>
                <a:lnTo>
                  <a:pt x="64007" y="137033"/>
                </a:lnTo>
                <a:lnTo>
                  <a:pt x="64007" y="151003"/>
                </a:lnTo>
                <a:lnTo>
                  <a:pt x="55504" y="151169"/>
                </a:lnTo>
                <a:lnTo>
                  <a:pt x="0" y="151511"/>
                </a:lnTo>
                <a:lnTo>
                  <a:pt x="4444" y="184277"/>
                </a:lnTo>
                <a:lnTo>
                  <a:pt x="56641" y="183769"/>
                </a:lnTo>
                <a:lnTo>
                  <a:pt x="99397" y="181768"/>
                </a:lnTo>
                <a:lnTo>
                  <a:pt x="143382" y="177784"/>
                </a:lnTo>
                <a:lnTo>
                  <a:pt x="172338" y="173609"/>
                </a:lnTo>
                <a:lnTo>
                  <a:pt x="169925" y="149479"/>
                </a:lnTo>
                <a:lnTo>
                  <a:pt x="106552" y="149479"/>
                </a:lnTo>
                <a:lnTo>
                  <a:pt x="106552" y="136652"/>
                </a:lnTo>
                <a:lnTo>
                  <a:pt x="145672" y="117661"/>
                </a:lnTo>
                <a:lnTo>
                  <a:pt x="149843" y="110617"/>
                </a:lnTo>
                <a:lnTo>
                  <a:pt x="76073" y="110617"/>
                </a:lnTo>
                <a:lnTo>
                  <a:pt x="69341" y="109601"/>
                </a:lnTo>
                <a:lnTo>
                  <a:pt x="64897" y="107315"/>
                </a:lnTo>
                <a:lnTo>
                  <a:pt x="60325" y="105029"/>
                </a:lnTo>
                <a:lnTo>
                  <a:pt x="58038" y="101727"/>
                </a:lnTo>
                <a:lnTo>
                  <a:pt x="58038" y="92837"/>
                </a:lnTo>
                <a:lnTo>
                  <a:pt x="60325" y="89662"/>
                </a:lnTo>
                <a:lnTo>
                  <a:pt x="64897" y="87630"/>
                </a:lnTo>
                <a:lnTo>
                  <a:pt x="69341" y="85725"/>
                </a:lnTo>
                <a:lnTo>
                  <a:pt x="76073" y="84836"/>
                </a:lnTo>
                <a:lnTo>
                  <a:pt x="151085" y="84836"/>
                </a:lnTo>
                <a:lnTo>
                  <a:pt x="149860" y="81661"/>
                </a:lnTo>
                <a:lnTo>
                  <a:pt x="112643" y="59428"/>
                </a:lnTo>
                <a:lnTo>
                  <a:pt x="94787" y="56951"/>
                </a:lnTo>
                <a:lnTo>
                  <a:pt x="84836" y="56642"/>
                </a:lnTo>
                <a:close/>
              </a:path>
              <a:path w="749935" h="276225">
                <a:moveTo>
                  <a:pt x="169417" y="144399"/>
                </a:moveTo>
                <a:lnTo>
                  <a:pt x="130573" y="148068"/>
                </a:lnTo>
                <a:lnTo>
                  <a:pt x="106552" y="149479"/>
                </a:lnTo>
                <a:lnTo>
                  <a:pt x="169925" y="149479"/>
                </a:lnTo>
                <a:lnTo>
                  <a:pt x="169417" y="144399"/>
                </a:lnTo>
                <a:close/>
              </a:path>
              <a:path w="749935" h="276225">
                <a:moveTo>
                  <a:pt x="84836" y="110490"/>
                </a:moveTo>
                <a:lnTo>
                  <a:pt x="76073" y="110617"/>
                </a:lnTo>
                <a:lnTo>
                  <a:pt x="93472" y="110617"/>
                </a:lnTo>
                <a:lnTo>
                  <a:pt x="84836" y="110490"/>
                </a:lnTo>
                <a:close/>
              </a:path>
              <a:path w="749935" h="276225">
                <a:moveTo>
                  <a:pt x="151085" y="84836"/>
                </a:moveTo>
                <a:lnTo>
                  <a:pt x="93472" y="84836"/>
                </a:lnTo>
                <a:lnTo>
                  <a:pt x="100202" y="85725"/>
                </a:lnTo>
                <a:lnTo>
                  <a:pt x="104775" y="87630"/>
                </a:lnTo>
                <a:lnTo>
                  <a:pt x="109347" y="89662"/>
                </a:lnTo>
                <a:lnTo>
                  <a:pt x="111632" y="92837"/>
                </a:lnTo>
                <a:lnTo>
                  <a:pt x="111632" y="101727"/>
                </a:lnTo>
                <a:lnTo>
                  <a:pt x="109347" y="105029"/>
                </a:lnTo>
                <a:lnTo>
                  <a:pt x="100202" y="109601"/>
                </a:lnTo>
                <a:lnTo>
                  <a:pt x="93472" y="110617"/>
                </a:lnTo>
                <a:lnTo>
                  <a:pt x="149843" y="110617"/>
                </a:lnTo>
                <a:lnTo>
                  <a:pt x="151872" y="104810"/>
                </a:lnTo>
                <a:lnTo>
                  <a:pt x="152780" y="97409"/>
                </a:lnTo>
                <a:lnTo>
                  <a:pt x="152653" y="88900"/>
                </a:lnTo>
                <a:lnTo>
                  <a:pt x="151085" y="84836"/>
                </a:lnTo>
                <a:close/>
              </a:path>
              <a:path w="749935" h="276225">
                <a:moveTo>
                  <a:pt x="606805" y="20066"/>
                </a:moveTo>
                <a:lnTo>
                  <a:pt x="567816" y="28702"/>
                </a:lnTo>
                <a:lnTo>
                  <a:pt x="536156" y="60559"/>
                </a:lnTo>
                <a:lnTo>
                  <a:pt x="530351" y="87884"/>
                </a:lnTo>
                <a:lnTo>
                  <a:pt x="531064" y="97579"/>
                </a:lnTo>
                <a:lnTo>
                  <a:pt x="552402" y="136794"/>
                </a:lnTo>
                <a:lnTo>
                  <a:pt x="596213" y="155156"/>
                </a:lnTo>
                <a:lnTo>
                  <a:pt x="606805" y="155702"/>
                </a:lnTo>
                <a:lnTo>
                  <a:pt x="617472" y="155156"/>
                </a:lnTo>
                <a:lnTo>
                  <a:pt x="654042" y="142353"/>
                </a:lnTo>
                <a:lnTo>
                  <a:pt x="675369" y="118872"/>
                </a:lnTo>
                <a:lnTo>
                  <a:pt x="597026" y="118872"/>
                </a:lnTo>
                <a:lnTo>
                  <a:pt x="589026" y="116205"/>
                </a:lnTo>
                <a:lnTo>
                  <a:pt x="582676" y="110998"/>
                </a:lnTo>
                <a:lnTo>
                  <a:pt x="576326" y="105918"/>
                </a:lnTo>
                <a:lnTo>
                  <a:pt x="573151" y="98171"/>
                </a:lnTo>
                <a:lnTo>
                  <a:pt x="572897" y="87884"/>
                </a:lnTo>
                <a:lnTo>
                  <a:pt x="573151" y="77851"/>
                </a:lnTo>
                <a:lnTo>
                  <a:pt x="576326" y="70231"/>
                </a:lnTo>
                <a:lnTo>
                  <a:pt x="606805" y="56896"/>
                </a:lnTo>
                <a:lnTo>
                  <a:pt x="675369" y="56896"/>
                </a:lnTo>
                <a:lnTo>
                  <a:pt x="672973" y="52578"/>
                </a:lnTo>
                <a:lnTo>
                  <a:pt x="637041" y="24888"/>
                </a:lnTo>
                <a:lnTo>
                  <a:pt x="617472" y="20593"/>
                </a:lnTo>
                <a:lnTo>
                  <a:pt x="606805" y="20066"/>
                </a:lnTo>
                <a:close/>
              </a:path>
              <a:path w="749935" h="276225">
                <a:moveTo>
                  <a:pt x="675369" y="56896"/>
                </a:moveTo>
                <a:lnTo>
                  <a:pt x="606805" y="56896"/>
                </a:lnTo>
                <a:lnTo>
                  <a:pt x="613995" y="57396"/>
                </a:lnTo>
                <a:lnTo>
                  <a:pt x="620506" y="58896"/>
                </a:lnTo>
                <a:lnTo>
                  <a:pt x="641603" y="87884"/>
                </a:lnTo>
                <a:lnTo>
                  <a:pt x="641350" y="98171"/>
                </a:lnTo>
                <a:lnTo>
                  <a:pt x="606805" y="118872"/>
                </a:lnTo>
                <a:lnTo>
                  <a:pt x="675369" y="118872"/>
                </a:lnTo>
                <a:lnTo>
                  <a:pt x="677402" y="115208"/>
                </a:lnTo>
                <a:lnTo>
                  <a:pt x="680592" y="106680"/>
                </a:lnTo>
                <a:lnTo>
                  <a:pt x="682545" y="97579"/>
                </a:lnTo>
                <a:lnTo>
                  <a:pt x="683260" y="87884"/>
                </a:lnTo>
                <a:lnTo>
                  <a:pt x="682545" y="78188"/>
                </a:lnTo>
                <a:lnTo>
                  <a:pt x="680592" y="69088"/>
                </a:lnTo>
                <a:lnTo>
                  <a:pt x="677402" y="60559"/>
                </a:lnTo>
                <a:lnTo>
                  <a:pt x="675369" y="56896"/>
                </a:lnTo>
                <a:close/>
              </a:path>
              <a:path w="749935" h="276225">
                <a:moveTo>
                  <a:pt x="223519" y="2413"/>
                </a:moveTo>
                <a:lnTo>
                  <a:pt x="180721" y="2413"/>
                </a:lnTo>
                <a:lnTo>
                  <a:pt x="180721" y="189103"/>
                </a:lnTo>
                <a:lnTo>
                  <a:pt x="223519" y="189103"/>
                </a:lnTo>
                <a:lnTo>
                  <a:pt x="223519" y="114046"/>
                </a:lnTo>
                <a:lnTo>
                  <a:pt x="256666" y="114046"/>
                </a:lnTo>
                <a:lnTo>
                  <a:pt x="256666" y="79248"/>
                </a:lnTo>
                <a:lnTo>
                  <a:pt x="223519" y="79248"/>
                </a:lnTo>
                <a:lnTo>
                  <a:pt x="223519" y="2413"/>
                </a:lnTo>
                <a:close/>
              </a:path>
              <a:path w="749935" h="276225">
                <a:moveTo>
                  <a:pt x="749680" y="2159"/>
                </a:moveTo>
                <a:lnTo>
                  <a:pt x="707136" y="2159"/>
                </a:lnTo>
                <a:lnTo>
                  <a:pt x="707136" y="275971"/>
                </a:lnTo>
                <a:lnTo>
                  <a:pt x="749680" y="275971"/>
                </a:lnTo>
                <a:lnTo>
                  <a:pt x="749680" y="2159"/>
                </a:lnTo>
                <a:close/>
              </a:path>
              <a:path w="749935" h="276225">
                <a:moveTo>
                  <a:pt x="162813" y="20955"/>
                </a:moveTo>
                <a:lnTo>
                  <a:pt x="7112" y="20955"/>
                </a:lnTo>
                <a:lnTo>
                  <a:pt x="7112" y="51816"/>
                </a:lnTo>
                <a:lnTo>
                  <a:pt x="162813" y="51816"/>
                </a:lnTo>
                <a:lnTo>
                  <a:pt x="162813" y="20955"/>
                </a:lnTo>
                <a:close/>
              </a:path>
              <a:path w="749935" h="276225">
                <a:moveTo>
                  <a:pt x="106552" y="0"/>
                </a:moveTo>
                <a:lnTo>
                  <a:pt x="64007" y="0"/>
                </a:lnTo>
                <a:lnTo>
                  <a:pt x="64007" y="20955"/>
                </a:lnTo>
                <a:lnTo>
                  <a:pt x="106552" y="20955"/>
                </a:lnTo>
                <a:lnTo>
                  <a:pt x="1065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97121" y="885189"/>
            <a:ext cx="1001394" cy="273685"/>
          </a:xfrm>
          <a:custGeom>
            <a:avLst/>
            <a:gdLst/>
            <a:ahLst/>
            <a:cxnLst/>
            <a:rect l="l" t="t" r="r" b="b"/>
            <a:pathLst>
              <a:path w="1001395" h="273684">
                <a:moveTo>
                  <a:pt x="1001267" y="165735"/>
                </a:moveTo>
                <a:lnTo>
                  <a:pt x="816737" y="165735"/>
                </a:lnTo>
                <a:lnTo>
                  <a:pt x="816737" y="270256"/>
                </a:lnTo>
                <a:lnTo>
                  <a:pt x="1001267" y="270256"/>
                </a:lnTo>
                <a:lnTo>
                  <a:pt x="1001267" y="235965"/>
                </a:lnTo>
                <a:lnTo>
                  <a:pt x="858774" y="235965"/>
                </a:lnTo>
                <a:lnTo>
                  <a:pt x="858774" y="199389"/>
                </a:lnTo>
                <a:lnTo>
                  <a:pt x="1001267" y="199389"/>
                </a:lnTo>
                <a:lnTo>
                  <a:pt x="1001267" y="165735"/>
                </a:lnTo>
                <a:close/>
              </a:path>
              <a:path w="1001395" h="273684">
                <a:moveTo>
                  <a:pt x="1001267" y="199389"/>
                </a:moveTo>
                <a:lnTo>
                  <a:pt x="959357" y="199389"/>
                </a:lnTo>
                <a:lnTo>
                  <a:pt x="959357" y="235965"/>
                </a:lnTo>
                <a:lnTo>
                  <a:pt x="1001267" y="235965"/>
                </a:lnTo>
                <a:lnTo>
                  <a:pt x="1001267" y="199389"/>
                </a:lnTo>
                <a:close/>
              </a:path>
              <a:path w="1001395" h="273684">
                <a:moveTo>
                  <a:pt x="328167" y="186562"/>
                </a:moveTo>
                <a:lnTo>
                  <a:pt x="286130" y="186562"/>
                </a:lnTo>
                <a:lnTo>
                  <a:pt x="286130" y="268477"/>
                </a:lnTo>
                <a:lnTo>
                  <a:pt x="480567" y="268477"/>
                </a:lnTo>
                <a:lnTo>
                  <a:pt x="480567" y="234187"/>
                </a:lnTo>
                <a:lnTo>
                  <a:pt x="328167" y="234187"/>
                </a:lnTo>
                <a:lnTo>
                  <a:pt x="328167" y="186562"/>
                </a:lnTo>
                <a:close/>
              </a:path>
              <a:path w="1001395" h="273684">
                <a:moveTo>
                  <a:pt x="218566" y="147955"/>
                </a:moveTo>
                <a:lnTo>
                  <a:pt x="26796" y="147955"/>
                </a:lnTo>
                <a:lnTo>
                  <a:pt x="26796" y="181863"/>
                </a:lnTo>
                <a:lnTo>
                  <a:pt x="176275" y="181863"/>
                </a:lnTo>
                <a:lnTo>
                  <a:pt x="176275" y="194945"/>
                </a:lnTo>
                <a:lnTo>
                  <a:pt x="27177" y="194945"/>
                </a:lnTo>
                <a:lnTo>
                  <a:pt x="27177" y="271399"/>
                </a:lnTo>
                <a:lnTo>
                  <a:pt x="225932" y="271399"/>
                </a:lnTo>
                <a:lnTo>
                  <a:pt x="225932" y="238760"/>
                </a:lnTo>
                <a:lnTo>
                  <a:pt x="69723" y="238760"/>
                </a:lnTo>
                <a:lnTo>
                  <a:pt x="69723" y="223520"/>
                </a:lnTo>
                <a:lnTo>
                  <a:pt x="218566" y="223520"/>
                </a:lnTo>
                <a:lnTo>
                  <a:pt x="218566" y="147955"/>
                </a:lnTo>
                <a:close/>
              </a:path>
              <a:path w="1001395" h="273684">
                <a:moveTo>
                  <a:pt x="506475" y="133985"/>
                </a:moveTo>
                <a:lnTo>
                  <a:pt x="256666" y="133985"/>
                </a:lnTo>
                <a:lnTo>
                  <a:pt x="256666" y="167894"/>
                </a:lnTo>
                <a:lnTo>
                  <a:pt x="506475" y="167894"/>
                </a:lnTo>
                <a:lnTo>
                  <a:pt x="506475" y="133985"/>
                </a:lnTo>
                <a:close/>
              </a:path>
              <a:path w="1001395" h="273684">
                <a:moveTo>
                  <a:pt x="247650" y="100584"/>
                </a:moveTo>
                <a:lnTo>
                  <a:pt x="0" y="100584"/>
                </a:lnTo>
                <a:lnTo>
                  <a:pt x="0" y="133604"/>
                </a:lnTo>
                <a:lnTo>
                  <a:pt x="247650" y="133604"/>
                </a:lnTo>
                <a:lnTo>
                  <a:pt x="247650" y="100584"/>
                </a:lnTo>
                <a:close/>
              </a:path>
              <a:path w="1001395" h="273684">
                <a:moveTo>
                  <a:pt x="131952" y="62737"/>
                </a:moveTo>
                <a:lnTo>
                  <a:pt x="89662" y="62737"/>
                </a:lnTo>
                <a:lnTo>
                  <a:pt x="89662" y="100584"/>
                </a:lnTo>
                <a:lnTo>
                  <a:pt x="131952" y="100584"/>
                </a:lnTo>
                <a:lnTo>
                  <a:pt x="131952" y="62737"/>
                </a:lnTo>
                <a:close/>
              </a:path>
              <a:path w="1001395" h="273684">
                <a:moveTo>
                  <a:pt x="218566" y="10160"/>
                </a:moveTo>
                <a:lnTo>
                  <a:pt x="27431" y="10160"/>
                </a:lnTo>
                <a:lnTo>
                  <a:pt x="27431" y="43434"/>
                </a:lnTo>
                <a:lnTo>
                  <a:pt x="176021" y="43434"/>
                </a:lnTo>
                <a:lnTo>
                  <a:pt x="175767" y="49530"/>
                </a:lnTo>
                <a:lnTo>
                  <a:pt x="175387" y="56261"/>
                </a:lnTo>
                <a:lnTo>
                  <a:pt x="174625" y="63626"/>
                </a:lnTo>
                <a:lnTo>
                  <a:pt x="173989" y="70865"/>
                </a:lnTo>
                <a:lnTo>
                  <a:pt x="172974" y="78994"/>
                </a:lnTo>
                <a:lnTo>
                  <a:pt x="171450" y="87757"/>
                </a:lnTo>
                <a:lnTo>
                  <a:pt x="214121" y="91059"/>
                </a:lnTo>
                <a:lnTo>
                  <a:pt x="218245" y="46196"/>
                </a:lnTo>
                <a:lnTo>
                  <a:pt x="218439" y="38862"/>
                </a:lnTo>
                <a:lnTo>
                  <a:pt x="218566" y="10160"/>
                </a:lnTo>
                <a:close/>
              </a:path>
              <a:path w="1001395" h="273684">
                <a:moveTo>
                  <a:pt x="851026" y="12192"/>
                </a:moveTo>
                <a:lnTo>
                  <a:pt x="812291" y="20700"/>
                </a:lnTo>
                <a:lnTo>
                  <a:pt x="781032" y="51806"/>
                </a:lnTo>
                <a:lnTo>
                  <a:pt x="775334" y="78612"/>
                </a:lnTo>
                <a:lnTo>
                  <a:pt x="776027" y="87874"/>
                </a:lnTo>
                <a:lnTo>
                  <a:pt x="797020" y="125634"/>
                </a:lnTo>
                <a:lnTo>
                  <a:pt x="840474" y="143779"/>
                </a:lnTo>
                <a:lnTo>
                  <a:pt x="851026" y="144399"/>
                </a:lnTo>
                <a:lnTo>
                  <a:pt x="861524" y="143779"/>
                </a:lnTo>
                <a:lnTo>
                  <a:pt x="897681" y="131040"/>
                </a:lnTo>
                <a:lnTo>
                  <a:pt x="918872" y="108331"/>
                </a:lnTo>
                <a:lnTo>
                  <a:pt x="851026" y="108331"/>
                </a:lnTo>
                <a:lnTo>
                  <a:pt x="843786" y="107779"/>
                </a:lnTo>
                <a:lnTo>
                  <a:pt x="817244" y="88011"/>
                </a:lnTo>
                <a:lnTo>
                  <a:pt x="817244" y="68580"/>
                </a:lnTo>
                <a:lnTo>
                  <a:pt x="851026" y="48260"/>
                </a:lnTo>
                <a:lnTo>
                  <a:pt x="860805" y="48133"/>
                </a:lnTo>
                <a:lnTo>
                  <a:pt x="918836" y="48133"/>
                </a:lnTo>
                <a:lnTo>
                  <a:pt x="916558" y="44069"/>
                </a:lnTo>
                <a:lnTo>
                  <a:pt x="880852" y="17031"/>
                </a:lnTo>
                <a:lnTo>
                  <a:pt x="861524" y="12789"/>
                </a:lnTo>
                <a:lnTo>
                  <a:pt x="851026" y="12192"/>
                </a:lnTo>
                <a:close/>
              </a:path>
              <a:path w="1001395" h="273684">
                <a:moveTo>
                  <a:pt x="918836" y="48133"/>
                </a:moveTo>
                <a:lnTo>
                  <a:pt x="860805" y="48133"/>
                </a:lnTo>
                <a:lnTo>
                  <a:pt x="868806" y="50673"/>
                </a:lnTo>
                <a:lnTo>
                  <a:pt x="874776" y="55752"/>
                </a:lnTo>
                <a:lnTo>
                  <a:pt x="880744" y="60960"/>
                </a:lnTo>
                <a:lnTo>
                  <a:pt x="883919" y="68580"/>
                </a:lnTo>
                <a:lnTo>
                  <a:pt x="883919" y="88011"/>
                </a:lnTo>
                <a:lnTo>
                  <a:pt x="880744" y="95376"/>
                </a:lnTo>
                <a:lnTo>
                  <a:pt x="874776" y="100457"/>
                </a:lnTo>
                <a:lnTo>
                  <a:pt x="868806" y="105663"/>
                </a:lnTo>
                <a:lnTo>
                  <a:pt x="860805" y="108204"/>
                </a:lnTo>
                <a:lnTo>
                  <a:pt x="851026" y="108331"/>
                </a:lnTo>
                <a:lnTo>
                  <a:pt x="918872" y="108331"/>
                </a:lnTo>
                <a:lnTo>
                  <a:pt x="920894" y="104776"/>
                </a:lnTo>
                <a:lnTo>
                  <a:pt x="924004" y="96599"/>
                </a:lnTo>
                <a:lnTo>
                  <a:pt x="925899" y="87874"/>
                </a:lnTo>
                <a:lnTo>
                  <a:pt x="926591" y="78612"/>
                </a:lnTo>
                <a:lnTo>
                  <a:pt x="925899" y="69089"/>
                </a:lnTo>
                <a:lnTo>
                  <a:pt x="924004" y="60150"/>
                </a:lnTo>
                <a:lnTo>
                  <a:pt x="920894" y="51806"/>
                </a:lnTo>
                <a:lnTo>
                  <a:pt x="918836" y="48133"/>
                </a:lnTo>
                <a:close/>
              </a:path>
              <a:path w="1001395" h="273684">
                <a:moveTo>
                  <a:pt x="654430" y="21971"/>
                </a:moveTo>
                <a:lnTo>
                  <a:pt x="524637" y="21971"/>
                </a:lnTo>
                <a:lnTo>
                  <a:pt x="524637" y="212471"/>
                </a:lnTo>
                <a:lnTo>
                  <a:pt x="548258" y="212471"/>
                </a:lnTo>
                <a:lnTo>
                  <a:pt x="570753" y="212296"/>
                </a:lnTo>
                <a:lnTo>
                  <a:pt x="612901" y="210994"/>
                </a:lnTo>
                <a:lnTo>
                  <a:pt x="653399" y="207771"/>
                </a:lnTo>
                <a:lnTo>
                  <a:pt x="673862" y="205105"/>
                </a:lnTo>
                <a:lnTo>
                  <a:pt x="670741" y="177926"/>
                </a:lnTo>
                <a:lnTo>
                  <a:pt x="568198" y="177926"/>
                </a:lnTo>
                <a:lnTo>
                  <a:pt x="568198" y="131572"/>
                </a:lnTo>
                <a:lnTo>
                  <a:pt x="651128" y="131572"/>
                </a:lnTo>
                <a:lnTo>
                  <a:pt x="651128" y="97917"/>
                </a:lnTo>
                <a:lnTo>
                  <a:pt x="568198" y="97917"/>
                </a:lnTo>
                <a:lnTo>
                  <a:pt x="568198" y="56896"/>
                </a:lnTo>
                <a:lnTo>
                  <a:pt x="654430" y="56896"/>
                </a:lnTo>
                <a:lnTo>
                  <a:pt x="654430" y="21971"/>
                </a:lnTo>
                <a:close/>
              </a:path>
              <a:path w="1001395" h="273684">
                <a:moveTo>
                  <a:pt x="669925" y="170814"/>
                </a:moveTo>
                <a:lnTo>
                  <a:pt x="631884" y="175422"/>
                </a:lnTo>
                <a:lnTo>
                  <a:pt x="581411" y="177831"/>
                </a:lnTo>
                <a:lnTo>
                  <a:pt x="568198" y="177926"/>
                </a:lnTo>
                <a:lnTo>
                  <a:pt x="670741" y="177926"/>
                </a:lnTo>
                <a:lnTo>
                  <a:pt x="669925" y="170814"/>
                </a:lnTo>
                <a:close/>
              </a:path>
              <a:path w="1001395" h="273684">
                <a:moveTo>
                  <a:pt x="477012" y="9525"/>
                </a:moveTo>
                <a:lnTo>
                  <a:pt x="286512" y="9525"/>
                </a:lnTo>
                <a:lnTo>
                  <a:pt x="286512" y="114300"/>
                </a:lnTo>
                <a:lnTo>
                  <a:pt x="479678" y="114300"/>
                </a:lnTo>
                <a:lnTo>
                  <a:pt x="479678" y="80010"/>
                </a:lnTo>
                <a:lnTo>
                  <a:pt x="329311" y="80010"/>
                </a:lnTo>
                <a:lnTo>
                  <a:pt x="329311" y="43434"/>
                </a:lnTo>
                <a:lnTo>
                  <a:pt x="477012" y="43434"/>
                </a:lnTo>
                <a:lnTo>
                  <a:pt x="477012" y="9525"/>
                </a:lnTo>
                <a:close/>
              </a:path>
              <a:path w="1001395" h="273684">
                <a:moveTo>
                  <a:pt x="1001267" y="254"/>
                </a:moveTo>
                <a:lnTo>
                  <a:pt x="958468" y="254"/>
                </a:lnTo>
                <a:lnTo>
                  <a:pt x="958468" y="154177"/>
                </a:lnTo>
                <a:lnTo>
                  <a:pt x="1001267" y="154177"/>
                </a:lnTo>
                <a:lnTo>
                  <a:pt x="1001267" y="254"/>
                </a:lnTo>
                <a:close/>
              </a:path>
              <a:path w="1001395" h="273684">
                <a:moveTo>
                  <a:pt x="731012" y="0"/>
                </a:moveTo>
                <a:lnTo>
                  <a:pt x="688086" y="0"/>
                </a:lnTo>
                <a:lnTo>
                  <a:pt x="688086" y="273176"/>
                </a:lnTo>
                <a:lnTo>
                  <a:pt x="731012" y="273176"/>
                </a:lnTo>
                <a:lnTo>
                  <a:pt x="731012" y="137160"/>
                </a:lnTo>
                <a:lnTo>
                  <a:pt x="769619" y="137160"/>
                </a:lnTo>
                <a:lnTo>
                  <a:pt x="769619" y="101726"/>
                </a:lnTo>
                <a:lnTo>
                  <a:pt x="731012" y="101726"/>
                </a:lnTo>
                <a:lnTo>
                  <a:pt x="7310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80939" y="885189"/>
            <a:ext cx="513715" cy="273685"/>
          </a:xfrm>
          <a:custGeom>
            <a:avLst/>
            <a:gdLst/>
            <a:ahLst/>
            <a:cxnLst/>
            <a:rect l="l" t="t" r="r" b="b"/>
            <a:pathLst>
              <a:path w="513714" h="273684">
                <a:moveTo>
                  <a:pt x="409066" y="181610"/>
                </a:moveTo>
                <a:lnTo>
                  <a:pt x="366522" y="181610"/>
                </a:lnTo>
                <a:lnTo>
                  <a:pt x="366522" y="273176"/>
                </a:lnTo>
                <a:lnTo>
                  <a:pt x="409066" y="273176"/>
                </a:lnTo>
                <a:lnTo>
                  <a:pt x="409066" y="181610"/>
                </a:lnTo>
                <a:close/>
              </a:path>
              <a:path w="513714" h="273684">
                <a:moveTo>
                  <a:pt x="513207" y="146685"/>
                </a:moveTo>
                <a:lnTo>
                  <a:pt x="264033" y="146685"/>
                </a:lnTo>
                <a:lnTo>
                  <a:pt x="264033" y="181610"/>
                </a:lnTo>
                <a:lnTo>
                  <a:pt x="513207" y="181610"/>
                </a:lnTo>
                <a:lnTo>
                  <a:pt x="513207" y="146685"/>
                </a:lnTo>
                <a:close/>
              </a:path>
              <a:path w="513714" h="273684">
                <a:moveTo>
                  <a:pt x="109855" y="20193"/>
                </a:moveTo>
                <a:lnTo>
                  <a:pt x="66928" y="20193"/>
                </a:lnTo>
                <a:lnTo>
                  <a:pt x="66928" y="58038"/>
                </a:lnTo>
                <a:lnTo>
                  <a:pt x="66575" y="70897"/>
                </a:lnTo>
                <a:lnTo>
                  <a:pt x="56415" y="120288"/>
                </a:lnTo>
                <a:lnTo>
                  <a:pt x="30807" y="161611"/>
                </a:lnTo>
                <a:lnTo>
                  <a:pt x="0" y="183007"/>
                </a:lnTo>
                <a:lnTo>
                  <a:pt x="26162" y="217932"/>
                </a:lnTo>
                <a:lnTo>
                  <a:pt x="64388" y="187198"/>
                </a:lnTo>
                <a:lnTo>
                  <a:pt x="88646" y="142621"/>
                </a:lnTo>
                <a:lnTo>
                  <a:pt x="132104" y="142621"/>
                </a:lnTo>
                <a:lnTo>
                  <a:pt x="115950" y="106299"/>
                </a:lnTo>
                <a:lnTo>
                  <a:pt x="109855" y="58038"/>
                </a:lnTo>
                <a:lnTo>
                  <a:pt x="109855" y="20193"/>
                </a:lnTo>
                <a:close/>
              </a:path>
              <a:path w="513714" h="273684">
                <a:moveTo>
                  <a:pt x="132104" y="142621"/>
                </a:moveTo>
                <a:lnTo>
                  <a:pt x="88646" y="142621"/>
                </a:lnTo>
                <a:lnTo>
                  <a:pt x="93049" y="153927"/>
                </a:lnTo>
                <a:lnTo>
                  <a:pt x="118592" y="192468"/>
                </a:lnTo>
                <a:lnTo>
                  <a:pt x="146685" y="212471"/>
                </a:lnTo>
                <a:lnTo>
                  <a:pt x="172338" y="178562"/>
                </a:lnTo>
                <a:lnTo>
                  <a:pt x="161627" y="172465"/>
                </a:lnTo>
                <a:lnTo>
                  <a:pt x="151987" y="165417"/>
                </a:lnTo>
                <a:lnTo>
                  <a:pt x="143442" y="157416"/>
                </a:lnTo>
                <a:lnTo>
                  <a:pt x="136016" y="148462"/>
                </a:lnTo>
                <a:lnTo>
                  <a:pt x="132104" y="142621"/>
                </a:lnTo>
                <a:close/>
              </a:path>
              <a:path w="513714" h="273684">
                <a:moveTo>
                  <a:pt x="411352" y="7365"/>
                </a:moveTo>
                <a:lnTo>
                  <a:pt x="366140" y="7365"/>
                </a:lnTo>
                <a:lnTo>
                  <a:pt x="366140" y="19938"/>
                </a:lnTo>
                <a:lnTo>
                  <a:pt x="365612" y="27676"/>
                </a:lnTo>
                <a:lnTo>
                  <a:pt x="344201" y="65547"/>
                </a:lnTo>
                <a:lnTo>
                  <a:pt x="302498" y="88407"/>
                </a:lnTo>
                <a:lnTo>
                  <a:pt x="272669" y="94614"/>
                </a:lnTo>
                <a:lnTo>
                  <a:pt x="289433" y="129159"/>
                </a:lnTo>
                <a:lnTo>
                  <a:pt x="337331" y="115800"/>
                </a:lnTo>
                <a:lnTo>
                  <a:pt x="372491" y="92281"/>
                </a:lnTo>
                <a:lnTo>
                  <a:pt x="388747" y="72262"/>
                </a:lnTo>
                <a:lnTo>
                  <a:pt x="441783" y="72262"/>
                </a:lnTo>
                <a:lnTo>
                  <a:pt x="416764" y="43245"/>
                </a:lnTo>
                <a:lnTo>
                  <a:pt x="411352" y="19938"/>
                </a:lnTo>
                <a:lnTo>
                  <a:pt x="411352" y="7365"/>
                </a:lnTo>
                <a:close/>
              </a:path>
              <a:path w="513714" h="273684">
                <a:moveTo>
                  <a:pt x="441783" y="72262"/>
                </a:moveTo>
                <a:lnTo>
                  <a:pt x="388747" y="72262"/>
                </a:lnTo>
                <a:lnTo>
                  <a:pt x="396152" y="82694"/>
                </a:lnTo>
                <a:lnTo>
                  <a:pt x="427227" y="108965"/>
                </a:lnTo>
                <a:lnTo>
                  <a:pt x="471251" y="125896"/>
                </a:lnTo>
                <a:lnTo>
                  <a:pt x="488823" y="129159"/>
                </a:lnTo>
                <a:lnTo>
                  <a:pt x="505460" y="94614"/>
                </a:lnTo>
                <a:lnTo>
                  <a:pt x="489642" y="91967"/>
                </a:lnTo>
                <a:lnTo>
                  <a:pt x="475331" y="88391"/>
                </a:lnTo>
                <a:lnTo>
                  <a:pt x="462651" y="83917"/>
                </a:lnTo>
                <a:lnTo>
                  <a:pt x="451485" y="78486"/>
                </a:lnTo>
                <a:lnTo>
                  <a:pt x="441783" y="72262"/>
                </a:lnTo>
                <a:close/>
              </a:path>
              <a:path w="513714" h="273684">
                <a:moveTo>
                  <a:pt x="223265" y="0"/>
                </a:moveTo>
                <a:lnTo>
                  <a:pt x="180339" y="0"/>
                </a:lnTo>
                <a:lnTo>
                  <a:pt x="180339" y="273176"/>
                </a:lnTo>
                <a:lnTo>
                  <a:pt x="223265" y="273176"/>
                </a:lnTo>
                <a:lnTo>
                  <a:pt x="223265" y="139573"/>
                </a:lnTo>
                <a:lnTo>
                  <a:pt x="261874" y="139573"/>
                </a:lnTo>
                <a:lnTo>
                  <a:pt x="261874" y="103632"/>
                </a:lnTo>
                <a:lnTo>
                  <a:pt x="223265" y="103632"/>
                </a:lnTo>
                <a:lnTo>
                  <a:pt x="2232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7951" y="914399"/>
            <a:ext cx="87630" cy="245110"/>
          </a:xfrm>
          <a:custGeom>
            <a:avLst/>
            <a:gdLst/>
            <a:ahLst/>
            <a:cxnLst/>
            <a:rect l="l" t="t" r="r" b="b"/>
            <a:pathLst>
              <a:path w="87629" h="245109">
                <a:moveTo>
                  <a:pt x="87134" y="0"/>
                </a:moveTo>
                <a:lnTo>
                  <a:pt x="0" y="0"/>
                </a:lnTo>
                <a:lnTo>
                  <a:pt x="0" y="34290"/>
                </a:lnTo>
                <a:lnTo>
                  <a:pt x="49631" y="34290"/>
                </a:lnTo>
                <a:lnTo>
                  <a:pt x="49631" y="245110"/>
                </a:lnTo>
                <a:lnTo>
                  <a:pt x="87134" y="245110"/>
                </a:lnTo>
                <a:lnTo>
                  <a:pt x="87134" y="34290"/>
                </a:lnTo>
                <a:lnTo>
                  <a:pt x="8713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3828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37781" y="5433137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56400" y="5342254"/>
            <a:ext cx="327025" cy="177800"/>
          </a:xfrm>
          <a:custGeom>
            <a:avLst/>
            <a:gdLst/>
            <a:ahLst/>
            <a:cxnLst/>
            <a:rect l="l" t="t" r="r" b="b"/>
            <a:pathLst>
              <a:path w="327025" h="177800">
                <a:moveTo>
                  <a:pt x="89789" y="119126"/>
                </a:moveTo>
                <a:lnTo>
                  <a:pt x="71374" y="119126"/>
                </a:lnTo>
                <a:lnTo>
                  <a:pt x="71374" y="177419"/>
                </a:lnTo>
                <a:lnTo>
                  <a:pt x="89789" y="177419"/>
                </a:lnTo>
                <a:lnTo>
                  <a:pt x="89789" y="119126"/>
                </a:lnTo>
                <a:close/>
              </a:path>
              <a:path w="327025" h="177800">
                <a:moveTo>
                  <a:pt x="162305" y="104267"/>
                </a:moveTo>
                <a:lnTo>
                  <a:pt x="0" y="104267"/>
                </a:lnTo>
                <a:lnTo>
                  <a:pt x="0" y="119126"/>
                </a:lnTo>
                <a:lnTo>
                  <a:pt x="162305" y="119126"/>
                </a:lnTo>
                <a:lnTo>
                  <a:pt x="162305" y="104267"/>
                </a:lnTo>
                <a:close/>
              </a:path>
              <a:path w="327025" h="177800">
                <a:moveTo>
                  <a:pt x="38734" y="7112"/>
                </a:moveTo>
                <a:lnTo>
                  <a:pt x="20193" y="7112"/>
                </a:lnTo>
                <a:lnTo>
                  <a:pt x="20193" y="84074"/>
                </a:lnTo>
                <a:lnTo>
                  <a:pt x="141858" y="84074"/>
                </a:lnTo>
                <a:lnTo>
                  <a:pt x="141858" y="69088"/>
                </a:lnTo>
                <a:lnTo>
                  <a:pt x="38734" y="69088"/>
                </a:lnTo>
                <a:lnTo>
                  <a:pt x="38734" y="45339"/>
                </a:lnTo>
                <a:lnTo>
                  <a:pt x="141858" y="45339"/>
                </a:lnTo>
                <a:lnTo>
                  <a:pt x="141858" y="30226"/>
                </a:lnTo>
                <a:lnTo>
                  <a:pt x="38734" y="30226"/>
                </a:lnTo>
                <a:lnTo>
                  <a:pt x="38734" y="7112"/>
                </a:lnTo>
                <a:close/>
              </a:path>
              <a:path w="327025" h="177800">
                <a:moveTo>
                  <a:pt x="141858" y="45339"/>
                </a:moveTo>
                <a:lnTo>
                  <a:pt x="123063" y="45339"/>
                </a:lnTo>
                <a:lnTo>
                  <a:pt x="123063" y="69088"/>
                </a:lnTo>
                <a:lnTo>
                  <a:pt x="141858" y="69088"/>
                </a:lnTo>
                <a:lnTo>
                  <a:pt x="141858" y="45339"/>
                </a:lnTo>
                <a:close/>
              </a:path>
              <a:path w="327025" h="177800">
                <a:moveTo>
                  <a:pt x="141858" y="7112"/>
                </a:moveTo>
                <a:lnTo>
                  <a:pt x="123063" y="7112"/>
                </a:lnTo>
                <a:lnTo>
                  <a:pt x="123063" y="30226"/>
                </a:lnTo>
                <a:lnTo>
                  <a:pt x="141858" y="30226"/>
                </a:lnTo>
                <a:lnTo>
                  <a:pt x="141858" y="7112"/>
                </a:lnTo>
                <a:close/>
              </a:path>
              <a:path w="327025" h="177800">
                <a:moveTo>
                  <a:pt x="326517" y="0"/>
                </a:moveTo>
                <a:lnTo>
                  <a:pt x="307721" y="0"/>
                </a:lnTo>
                <a:lnTo>
                  <a:pt x="307721" y="70231"/>
                </a:lnTo>
                <a:lnTo>
                  <a:pt x="271145" y="70231"/>
                </a:lnTo>
                <a:lnTo>
                  <a:pt x="271145" y="85471"/>
                </a:lnTo>
                <a:lnTo>
                  <a:pt x="307721" y="85471"/>
                </a:lnTo>
                <a:lnTo>
                  <a:pt x="307721" y="177800"/>
                </a:lnTo>
                <a:lnTo>
                  <a:pt x="326517" y="177800"/>
                </a:lnTo>
                <a:lnTo>
                  <a:pt x="326517" y="0"/>
                </a:lnTo>
                <a:close/>
              </a:path>
              <a:path w="327025" h="177800">
                <a:moveTo>
                  <a:pt x="241426" y="45339"/>
                </a:moveTo>
                <a:lnTo>
                  <a:pt x="222757" y="45339"/>
                </a:lnTo>
                <a:lnTo>
                  <a:pt x="222757" y="57023"/>
                </a:lnTo>
                <a:lnTo>
                  <a:pt x="222404" y="64404"/>
                </a:lnTo>
                <a:lnTo>
                  <a:pt x="206599" y="105463"/>
                </a:lnTo>
                <a:lnTo>
                  <a:pt x="178434" y="128905"/>
                </a:lnTo>
                <a:lnTo>
                  <a:pt x="188722" y="143256"/>
                </a:lnTo>
                <a:lnTo>
                  <a:pt x="220606" y="115052"/>
                </a:lnTo>
                <a:lnTo>
                  <a:pt x="232536" y="90424"/>
                </a:lnTo>
                <a:lnTo>
                  <a:pt x="249814" y="90424"/>
                </a:lnTo>
                <a:lnTo>
                  <a:pt x="241426" y="57023"/>
                </a:lnTo>
                <a:lnTo>
                  <a:pt x="241426" y="45339"/>
                </a:lnTo>
                <a:close/>
              </a:path>
              <a:path w="327025" h="177800">
                <a:moveTo>
                  <a:pt x="249814" y="90424"/>
                </a:moveTo>
                <a:lnTo>
                  <a:pt x="232536" y="90424"/>
                </a:lnTo>
                <a:lnTo>
                  <a:pt x="235823" y="98661"/>
                </a:lnTo>
                <a:lnTo>
                  <a:pt x="261953" y="131889"/>
                </a:lnTo>
                <a:lnTo>
                  <a:pt x="276225" y="140335"/>
                </a:lnTo>
                <a:lnTo>
                  <a:pt x="286766" y="125857"/>
                </a:lnTo>
                <a:lnTo>
                  <a:pt x="280124" y="122503"/>
                </a:lnTo>
                <a:lnTo>
                  <a:pt x="273923" y="118554"/>
                </a:lnTo>
                <a:lnTo>
                  <a:pt x="250191" y="91231"/>
                </a:lnTo>
                <a:lnTo>
                  <a:pt x="249814" y="90424"/>
                </a:lnTo>
                <a:close/>
              </a:path>
              <a:path w="327025" h="177800">
                <a:moveTo>
                  <a:pt x="280161" y="30226"/>
                </a:moveTo>
                <a:lnTo>
                  <a:pt x="183388" y="30226"/>
                </a:lnTo>
                <a:lnTo>
                  <a:pt x="183388" y="45339"/>
                </a:lnTo>
                <a:lnTo>
                  <a:pt x="280161" y="45339"/>
                </a:lnTo>
                <a:lnTo>
                  <a:pt x="280161" y="30226"/>
                </a:lnTo>
                <a:close/>
              </a:path>
              <a:path w="327025" h="177800">
                <a:moveTo>
                  <a:pt x="241807" y="3556"/>
                </a:moveTo>
                <a:lnTo>
                  <a:pt x="223011" y="3556"/>
                </a:lnTo>
                <a:lnTo>
                  <a:pt x="223011" y="30226"/>
                </a:lnTo>
                <a:lnTo>
                  <a:pt x="241807" y="30226"/>
                </a:lnTo>
                <a:lnTo>
                  <a:pt x="241807" y="35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164958" y="5340730"/>
            <a:ext cx="862330" cy="179070"/>
          </a:xfrm>
          <a:custGeom>
            <a:avLst/>
            <a:gdLst/>
            <a:ahLst/>
            <a:cxnLst/>
            <a:rect l="l" t="t" r="r" b="b"/>
            <a:pathLst>
              <a:path w="862329" h="179070">
                <a:moveTo>
                  <a:pt x="802132" y="117475"/>
                </a:moveTo>
                <a:lnTo>
                  <a:pt x="760984" y="123444"/>
                </a:lnTo>
                <a:lnTo>
                  <a:pt x="742061" y="141478"/>
                </a:lnTo>
                <a:lnTo>
                  <a:pt x="742061" y="154432"/>
                </a:lnTo>
                <a:lnTo>
                  <a:pt x="744474" y="159893"/>
                </a:lnTo>
                <a:lnTo>
                  <a:pt x="749300" y="164465"/>
                </a:lnTo>
                <a:lnTo>
                  <a:pt x="753999" y="169037"/>
                </a:lnTo>
                <a:lnTo>
                  <a:pt x="793055" y="178272"/>
                </a:lnTo>
                <a:lnTo>
                  <a:pt x="802132" y="178435"/>
                </a:lnTo>
                <a:lnTo>
                  <a:pt x="811135" y="178272"/>
                </a:lnTo>
                <a:lnTo>
                  <a:pt x="850011" y="169037"/>
                </a:lnTo>
                <a:lnTo>
                  <a:pt x="855239" y="164084"/>
                </a:lnTo>
                <a:lnTo>
                  <a:pt x="802132" y="164084"/>
                </a:lnTo>
                <a:lnTo>
                  <a:pt x="793039" y="163822"/>
                </a:lnTo>
                <a:lnTo>
                  <a:pt x="761619" y="153162"/>
                </a:lnTo>
                <a:lnTo>
                  <a:pt x="761619" y="142748"/>
                </a:lnTo>
                <a:lnTo>
                  <a:pt x="802132" y="131953"/>
                </a:lnTo>
                <a:lnTo>
                  <a:pt x="855373" y="131953"/>
                </a:lnTo>
                <a:lnTo>
                  <a:pt x="850011" y="127000"/>
                </a:lnTo>
                <a:lnTo>
                  <a:pt x="811135" y="117764"/>
                </a:lnTo>
                <a:lnTo>
                  <a:pt x="802132" y="117475"/>
                </a:lnTo>
                <a:close/>
              </a:path>
              <a:path w="862329" h="179070">
                <a:moveTo>
                  <a:pt x="855373" y="131953"/>
                </a:moveTo>
                <a:lnTo>
                  <a:pt x="802132" y="131953"/>
                </a:lnTo>
                <a:lnTo>
                  <a:pt x="811037" y="132212"/>
                </a:lnTo>
                <a:lnTo>
                  <a:pt x="818896" y="132984"/>
                </a:lnTo>
                <a:lnTo>
                  <a:pt x="825706" y="134256"/>
                </a:lnTo>
                <a:lnTo>
                  <a:pt x="831469" y="136017"/>
                </a:lnTo>
                <a:lnTo>
                  <a:pt x="838454" y="138811"/>
                </a:lnTo>
                <a:lnTo>
                  <a:pt x="842010" y="142748"/>
                </a:lnTo>
                <a:lnTo>
                  <a:pt x="842010" y="153162"/>
                </a:lnTo>
                <a:lnTo>
                  <a:pt x="802132" y="164084"/>
                </a:lnTo>
                <a:lnTo>
                  <a:pt x="855239" y="164084"/>
                </a:lnTo>
                <a:lnTo>
                  <a:pt x="859663" y="159893"/>
                </a:lnTo>
                <a:lnTo>
                  <a:pt x="862076" y="154432"/>
                </a:lnTo>
                <a:lnTo>
                  <a:pt x="862076" y="141478"/>
                </a:lnTo>
                <a:lnTo>
                  <a:pt x="859663" y="136017"/>
                </a:lnTo>
                <a:lnTo>
                  <a:pt x="855373" y="131953"/>
                </a:lnTo>
                <a:close/>
              </a:path>
              <a:path w="862329" h="179070">
                <a:moveTo>
                  <a:pt x="503682" y="111633"/>
                </a:moveTo>
                <a:lnTo>
                  <a:pt x="387096" y="111633"/>
                </a:lnTo>
                <a:lnTo>
                  <a:pt x="387096" y="176657"/>
                </a:lnTo>
                <a:lnTo>
                  <a:pt x="503682" y="176657"/>
                </a:lnTo>
                <a:lnTo>
                  <a:pt x="503682" y="161417"/>
                </a:lnTo>
                <a:lnTo>
                  <a:pt x="405765" y="161417"/>
                </a:lnTo>
                <a:lnTo>
                  <a:pt x="405765" y="126619"/>
                </a:lnTo>
                <a:lnTo>
                  <a:pt x="503682" y="126619"/>
                </a:lnTo>
                <a:lnTo>
                  <a:pt x="503682" y="111633"/>
                </a:lnTo>
                <a:close/>
              </a:path>
              <a:path w="862329" h="179070">
                <a:moveTo>
                  <a:pt x="503682" y="126619"/>
                </a:moveTo>
                <a:lnTo>
                  <a:pt x="485267" y="126619"/>
                </a:lnTo>
                <a:lnTo>
                  <a:pt x="485267" y="161417"/>
                </a:lnTo>
                <a:lnTo>
                  <a:pt x="503682" y="161417"/>
                </a:lnTo>
                <a:lnTo>
                  <a:pt x="503682" y="126619"/>
                </a:lnTo>
                <a:close/>
              </a:path>
              <a:path w="862329" h="179070">
                <a:moveTo>
                  <a:pt x="624586" y="118491"/>
                </a:moveTo>
                <a:lnTo>
                  <a:pt x="606171" y="118491"/>
                </a:lnTo>
                <a:lnTo>
                  <a:pt x="606171" y="178689"/>
                </a:lnTo>
                <a:lnTo>
                  <a:pt x="624586" y="178689"/>
                </a:lnTo>
                <a:lnTo>
                  <a:pt x="624586" y="118491"/>
                </a:lnTo>
                <a:close/>
              </a:path>
              <a:path w="862329" h="179070">
                <a:moveTo>
                  <a:pt x="697102" y="103251"/>
                </a:moveTo>
                <a:lnTo>
                  <a:pt x="534797" y="103251"/>
                </a:lnTo>
                <a:lnTo>
                  <a:pt x="534797" y="118491"/>
                </a:lnTo>
                <a:lnTo>
                  <a:pt x="697102" y="118491"/>
                </a:lnTo>
                <a:lnTo>
                  <a:pt x="697102" y="103251"/>
                </a:lnTo>
                <a:close/>
              </a:path>
              <a:path w="862329" h="179070">
                <a:moveTo>
                  <a:pt x="237871" y="117094"/>
                </a:moveTo>
                <a:lnTo>
                  <a:pt x="218567" y="117094"/>
                </a:lnTo>
                <a:lnTo>
                  <a:pt x="218567" y="178943"/>
                </a:lnTo>
                <a:lnTo>
                  <a:pt x="237871" y="178943"/>
                </a:lnTo>
                <a:lnTo>
                  <a:pt x="237871" y="117094"/>
                </a:lnTo>
                <a:close/>
              </a:path>
              <a:path w="862329" h="179070">
                <a:moveTo>
                  <a:pt x="299339" y="117094"/>
                </a:moveTo>
                <a:lnTo>
                  <a:pt x="280289" y="117094"/>
                </a:lnTo>
                <a:lnTo>
                  <a:pt x="280289" y="178943"/>
                </a:lnTo>
                <a:lnTo>
                  <a:pt x="299339" y="178943"/>
                </a:lnTo>
                <a:lnTo>
                  <a:pt x="299339" y="117094"/>
                </a:lnTo>
                <a:close/>
              </a:path>
              <a:path w="862329" h="179070">
                <a:moveTo>
                  <a:pt x="340487" y="101727"/>
                </a:moveTo>
                <a:lnTo>
                  <a:pt x="178181" y="101727"/>
                </a:lnTo>
                <a:lnTo>
                  <a:pt x="178181" y="117094"/>
                </a:lnTo>
                <a:lnTo>
                  <a:pt x="340487" y="117094"/>
                </a:lnTo>
                <a:lnTo>
                  <a:pt x="340487" y="101727"/>
                </a:lnTo>
                <a:close/>
              </a:path>
              <a:path w="862329" h="179070">
                <a:moveTo>
                  <a:pt x="161798" y="139319"/>
                </a:moveTo>
                <a:lnTo>
                  <a:pt x="0" y="139319"/>
                </a:lnTo>
                <a:lnTo>
                  <a:pt x="0" y="154940"/>
                </a:lnTo>
                <a:lnTo>
                  <a:pt x="161798" y="154940"/>
                </a:lnTo>
                <a:lnTo>
                  <a:pt x="161798" y="139319"/>
                </a:lnTo>
                <a:close/>
              </a:path>
              <a:path w="862329" h="179070">
                <a:moveTo>
                  <a:pt x="80137" y="76708"/>
                </a:moveTo>
                <a:lnTo>
                  <a:pt x="61595" y="76708"/>
                </a:lnTo>
                <a:lnTo>
                  <a:pt x="61595" y="139319"/>
                </a:lnTo>
                <a:lnTo>
                  <a:pt x="80137" y="139319"/>
                </a:lnTo>
                <a:lnTo>
                  <a:pt x="80137" y="76708"/>
                </a:lnTo>
                <a:close/>
              </a:path>
              <a:path w="862329" h="179070">
                <a:moveTo>
                  <a:pt x="143510" y="18542"/>
                </a:moveTo>
                <a:lnTo>
                  <a:pt x="17018" y="18542"/>
                </a:lnTo>
                <a:lnTo>
                  <a:pt x="17018" y="33782"/>
                </a:lnTo>
                <a:lnTo>
                  <a:pt x="124714" y="33782"/>
                </a:lnTo>
                <a:lnTo>
                  <a:pt x="124631" y="50927"/>
                </a:lnTo>
                <a:lnTo>
                  <a:pt x="121840" y="92678"/>
                </a:lnTo>
                <a:lnTo>
                  <a:pt x="117856" y="116713"/>
                </a:lnTo>
                <a:lnTo>
                  <a:pt x="136779" y="118745"/>
                </a:lnTo>
                <a:lnTo>
                  <a:pt x="142166" y="78863"/>
                </a:lnTo>
                <a:lnTo>
                  <a:pt x="143510" y="50927"/>
                </a:lnTo>
                <a:lnTo>
                  <a:pt x="143510" y="18542"/>
                </a:lnTo>
                <a:close/>
              </a:path>
              <a:path w="862329" h="179070">
                <a:moveTo>
                  <a:pt x="772160" y="43307"/>
                </a:moveTo>
                <a:lnTo>
                  <a:pt x="756031" y="43307"/>
                </a:lnTo>
                <a:lnTo>
                  <a:pt x="748919" y="44704"/>
                </a:lnTo>
                <a:lnTo>
                  <a:pt x="742823" y="47498"/>
                </a:lnTo>
                <a:lnTo>
                  <a:pt x="736726" y="50165"/>
                </a:lnTo>
                <a:lnTo>
                  <a:pt x="732027" y="54102"/>
                </a:lnTo>
                <a:lnTo>
                  <a:pt x="728599" y="58928"/>
                </a:lnTo>
                <a:lnTo>
                  <a:pt x="725170" y="63881"/>
                </a:lnTo>
                <a:lnTo>
                  <a:pt x="723392" y="69723"/>
                </a:lnTo>
                <a:lnTo>
                  <a:pt x="723392" y="82931"/>
                </a:lnTo>
                <a:lnTo>
                  <a:pt x="742823" y="105029"/>
                </a:lnTo>
                <a:lnTo>
                  <a:pt x="748919" y="107823"/>
                </a:lnTo>
                <a:lnTo>
                  <a:pt x="756031" y="109220"/>
                </a:lnTo>
                <a:lnTo>
                  <a:pt x="772160" y="109220"/>
                </a:lnTo>
                <a:lnTo>
                  <a:pt x="779272" y="107823"/>
                </a:lnTo>
                <a:lnTo>
                  <a:pt x="785368" y="105029"/>
                </a:lnTo>
                <a:lnTo>
                  <a:pt x="791464" y="102362"/>
                </a:lnTo>
                <a:lnTo>
                  <a:pt x="796290" y="98552"/>
                </a:lnTo>
                <a:lnTo>
                  <a:pt x="798816" y="94996"/>
                </a:lnTo>
                <a:lnTo>
                  <a:pt x="764159" y="94996"/>
                </a:lnTo>
                <a:lnTo>
                  <a:pt x="757047" y="94869"/>
                </a:lnTo>
                <a:lnTo>
                  <a:pt x="751459" y="93218"/>
                </a:lnTo>
                <a:lnTo>
                  <a:pt x="743204" y="86741"/>
                </a:lnTo>
                <a:lnTo>
                  <a:pt x="741045" y="82169"/>
                </a:lnTo>
                <a:lnTo>
                  <a:pt x="741045" y="70485"/>
                </a:lnTo>
                <a:lnTo>
                  <a:pt x="764159" y="57531"/>
                </a:lnTo>
                <a:lnTo>
                  <a:pt x="798726" y="57531"/>
                </a:lnTo>
                <a:lnTo>
                  <a:pt x="796290" y="54102"/>
                </a:lnTo>
                <a:lnTo>
                  <a:pt x="791464" y="50165"/>
                </a:lnTo>
                <a:lnTo>
                  <a:pt x="785368" y="47498"/>
                </a:lnTo>
                <a:lnTo>
                  <a:pt x="779272" y="44704"/>
                </a:lnTo>
                <a:lnTo>
                  <a:pt x="772160" y="43307"/>
                </a:lnTo>
                <a:close/>
              </a:path>
              <a:path w="862329" h="179070">
                <a:moveTo>
                  <a:pt x="798726" y="57531"/>
                </a:moveTo>
                <a:lnTo>
                  <a:pt x="764159" y="57531"/>
                </a:lnTo>
                <a:lnTo>
                  <a:pt x="771144" y="57658"/>
                </a:lnTo>
                <a:lnTo>
                  <a:pt x="776732" y="59309"/>
                </a:lnTo>
                <a:lnTo>
                  <a:pt x="781050" y="62611"/>
                </a:lnTo>
                <a:lnTo>
                  <a:pt x="785241" y="65913"/>
                </a:lnTo>
                <a:lnTo>
                  <a:pt x="787526" y="70485"/>
                </a:lnTo>
                <a:lnTo>
                  <a:pt x="787654" y="76327"/>
                </a:lnTo>
                <a:lnTo>
                  <a:pt x="787526" y="82169"/>
                </a:lnTo>
                <a:lnTo>
                  <a:pt x="785241" y="86741"/>
                </a:lnTo>
                <a:lnTo>
                  <a:pt x="776732" y="93218"/>
                </a:lnTo>
                <a:lnTo>
                  <a:pt x="771144" y="94869"/>
                </a:lnTo>
                <a:lnTo>
                  <a:pt x="764159" y="94996"/>
                </a:lnTo>
                <a:lnTo>
                  <a:pt x="798816" y="94996"/>
                </a:lnTo>
                <a:lnTo>
                  <a:pt x="799719" y="93726"/>
                </a:lnTo>
                <a:lnTo>
                  <a:pt x="803148" y="88773"/>
                </a:lnTo>
                <a:lnTo>
                  <a:pt x="804926" y="82931"/>
                </a:lnTo>
                <a:lnTo>
                  <a:pt x="804926" y="69723"/>
                </a:lnTo>
                <a:lnTo>
                  <a:pt x="803148" y="63881"/>
                </a:lnTo>
                <a:lnTo>
                  <a:pt x="799719" y="58928"/>
                </a:lnTo>
                <a:lnTo>
                  <a:pt x="798726" y="57531"/>
                </a:lnTo>
                <a:close/>
              </a:path>
              <a:path w="862329" h="179070">
                <a:moveTo>
                  <a:pt x="416687" y="10668"/>
                </a:moveTo>
                <a:lnTo>
                  <a:pt x="398399" y="10668"/>
                </a:lnTo>
                <a:lnTo>
                  <a:pt x="390271" y="12446"/>
                </a:lnTo>
                <a:lnTo>
                  <a:pt x="383159" y="16002"/>
                </a:lnTo>
                <a:lnTo>
                  <a:pt x="376047" y="19431"/>
                </a:lnTo>
                <a:lnTo>
                  <a:pt x="370459" y="24384"/>
                </a:lnTo>
                <a:lnTo>
                  <a:pt x="366395" y="30607"/>
                </a:lnTo>
                <a:lnTo>
                  <a:pt x="362331" y="36957"/>
                </a:lnTo>
                <a:lnTo>
                  <a:pt x="360299" y="44196"/>
                </a:lnTo>
                <a:lnTo>
                  <a:pt x="360299" y="60833"/>
                </a:lnTo>
                <a:lnTo>
                  <a:pt x="362331" y="67945"/>
                </a:lnTo>
                <a:lnTo>
                  <a:pt x="370459" y="80391"/>
                </a:lnTo>
                <a:lnTo>
                  <a:pt x="376047" y="85344"/>
                </a:lnTo>
                <a:lnTo>
                  <a:pt x="383159" y="88773"/>
                </a:lnTo>
                <a:lnTo>
                  <a:pt x="390271" y="92329"/>
                </a:lnTo>
                <a:lnTo>
                  <a:pt x="398399" y="94107"/>
                </a:lnTo>
                <a:lnTo>
                  <a:pt x="416687" y="94107"/>
                </a:lnTo>
                <a:lnTo>
                  <a:pt x="424688" y="92329"/>
                </a:lnTo>
                <a:lnTo>
                  <a:pt x="438785" y="85344"/>
                </a:lnTo>
                <a:lnTo>
                  <a:pt x="444373" y="80391"/>
                </a:lnTo>
                <a:lnTo>
                  <a:pt x="445700" y="78359"/>
                </a:lnTo>
                <a:lnTo>
                  <a:pt x="407543" y="78359"/>
                </a:lnTo>
                <a:lnTo>
                  <a:pt x="398907" y="78232"/>
                </a:lnTo>
                <a:lnTo>
                  <a:pt x="392049" y="75819"/>
                </a:lnTo>
                <a:lnTo>
                  <a:pt x="381508" y="66548"/>
                </a:lnTo>
                <a:lnTo>
                  <a:pt x="378714" y="60325"/>
                </a:lnTo>
                <a:lnTo>
                  <a:pt x="378714" y="44577"/>
                </a:lnTo>
                <a:lnTo>
                  <a:pt x="381508" y="38227"/>
                </a:lnTo>
                <a:lnTo>
                  <a:pt x="392049" y="28956"/>
                </a:lnTo>
                <a:lnTo>
                  <a:pt x="398907" y="26543"/>
                </a:lnTo>
                <a:lnTo>
                  <a:pt x="407543" y="26416"/>
                </a:lnTo>
                <a:lnTo>
                  <a:pt x="445700" y="26416"/>
                </a:lnTo>
                <a:lnTo>
                  <a:pt x="444373" y="24384"/>
                </a:lnTo>
                <a:lnTo>
                  <a:pt x="438785" y="19431"/>
                </a:lnTo>
                <a:lnTo>
                  <a:pt x="424688" y="12446"/>
                </a:lnTo>
                <a:lnTo>
                  <a:pt x="416687" y="10668"/>
                </a:lnTo>
                <a:close/>
              </a:path>
              <a:path w="862329" h="179070">
                <a:moveTo>
                  <a:pt x="445700" y="26416"/>
                </a:moveTo>
                <a:lnTo>
                  <a:pt x="407543" y="26416"/>
                </a:lnTo>
                <a:lnTo>
                  <a:pt x="415925" y="26543"/>
                </a:lnTo>
                <a:lnTo>
                  <a:pt x="422783" y="28956"/>
                </a:lnTo>
                <a:lnTo>
                  <a:pt x="433324" y="38227"/>
                </a:lnTo>
                <a:lnTo>
                  <a:pt x="436118" y="44577"/>
                </a:lnTo>
                <a:lnTo>
                  <a:pt x="436118" y="60325"/>
                </a:lnTo>
                <a:lnTo>
                  <a:pt x="433324" y="66548"/>
                </a:lnTo>
                <a:lnTo>
                  <a:pt x="422783" y="75819"/>
                </a:lnTo>
                <a:lnTo>
                  <a:pt x="415925" y="78232"/>
                </a:lnTo>
                <a:lnTo>
                  <a:pt x="407543" y="78359"/>
                </a:lnTo>
                <a:lnTo>
                  <a:pt x="445700" y="78359"/>
                </a:lnTo>
                <a:lnTo>
                  <a:pt x="452500" y="67945"/>
                </a:lnTo>
                <a:lnTo>
                  <a:pt x="454533" y="60833"/>
                </a:lnTo>
                <a:lnTo>
                  <a:pt x="454533" y="44196"/>
                </a:lnTo>
                <a:lnTo>
                  <a:pt x="452500" y="36957"/>
                </a:lnTo>
                <a:lnTo>
                  <a:pt x="448437" y="30607"/>
                </a:lnTo>
                <a:lnTo>
                  <a:pt x="445700" y="26416"/>
                </a:lnTo>
                <a:close/>
              </a:path>
              <a:path w="862329" h="179070">
                <a:moveTo>
                  <a:pt x="676656" y="11049"/>
                </a:moveTo>
                <a:lnTo>
                  <a:pt x="555117" y="11049"/>
                </a:lnTo>
                <a:lnTo>
                  <a:pt x="555117" y="80645"/>
                </a:lnTo>
                <a:lnTo>
                  <a:pt x="676656" y="80645"/>
                </a:lnTo>
                <a:lnTo>
                  <a:pt x="676656" y="66040"/>
                </a:lnTo>
                <a:lnTo>
                  <a:pt x="573532" y="66040"/>
                </a:lnTo>
                <a:lnTo>
                  <a:pt x="573532" y="26035"/>
                </a:lnTo>
                <a:lnTo>
                  <a:pt x="676656" y="26035"/>
                </a:lnTo>
                <a:lnTo>
                  <a:pt x="676656" y="11049"/>
                </a:lnTo>
                <a:close/>
              </a:path>
              <a:path w="862329" h="179070">
                <a:moveTo>
                  <a:pt x="676656" y="26035"/>
                </a:moveTo>
                <a:lnTo>
                  <a:pt x="657860" y="26035"/>
                </a:lnTo>
                <a:lnTo>
                  <a:pt x="657860" y="66040"/>
                </a:lnTo>
                <a:lnTo>
                  <a:pt x="676656" y="66040"/>
                </a:lnTo>
                <a:lnTo>
                  <a:pt x="676656" y="26035"/>
                </a:lnTo>
                <a:close/>
              </a:path>
              <a:path w="862329" h="179070">
                <a:moveTo>
                  <a:pt x="258952" y="8255"/>
                </a:moveTo>
                <a:lnTo>
                  <a:pt x="219138" y="15722"/>
                </a:lnTo>
                <a:lnTo>
                  <a:pt x="195834" y="39370"/>
                </a:lnTo>
                <a:lnTo>
                  <a:pt x="195834" y="55372"/>
                </a:lnTo>
                <a:lnTo>
                  <a:pt x="225806" y="81280"/>
                </a:lnTo>
                <a:lnTo>
                  <a:pt x="258952" y="85852"/>
                </a:lnTo>
                <a:lnTo>
                  <a:pt x="268021" y="85566"/>
                </a:lnTo>
                <a:lnTo>
                  <a:pt x="309633" y="71993"/>
                </a:lnTo>
                <a:lnTo>
                  <a:pt x="310698" y="70993"/>
                </a:lnTo>
                <a:lnTo>
                  <a:pt x="250063" y="70993"/>
                </a:lnTo>
                <a:lnTo>
                  <a:pt x="242316" y="69977"/>
                </a:lnTo>
                <a:lnTo>
                  <a:pt x="229235" y="66167"/>
                </a:lnTo>
                <a:lnTo>
                  <a:pt x="224155" y="63500"/>
                </a:lnTo>
                <a:lnTo>
                  <a:pt x="220599" y="59944"/>
                </a:lnTo>
                <a:lnTo>
                  <a:pt x="216916" y="56515"/>
                </a:lnTo>
                <a:lnTo>
                  <a:pt x="215138" y="52324"/>
                </a:lnTo>
                <a:lnTo>
                  <a:pt x="215138" y="42545"/>
                </a:lnTo>
                <a:lnTo>
                  <a:pt x="216916" y="38227"/>
                </a:lnTo>
                <a:lnTo>
                  <a:pt x="220599" y="34671"/>
                </a:lnTo>
                <a:lnTo>
                  <a:pt x="224155" y="31115"/>
                </a:lnTo>
                <a:lnTo>
                  <a:pt x="258952" y="23241"/>
                </a:lnTo>
                <a:lnTo>
                  <a:pt x="310375" y="23241"/>
                </a:lnTo>
                <a:lnTo>
                  <a:pt x="309633" y="22528"/>
                </a:lnTo>
                <a:lnTo>
                  <a:pt x="268021" y="8562"/>
                </a:lnTo>
                <a:lnTo>
                  <a:pt x="258952" y="8255"/>
                </a:lnTo>
                <a:close/>
              </a:path>
              <a:path w="862329" h="179070">
                <a:moveTo>
                  <a:pt x="310375" y="23241"/>
                </a:moveTo>
                <a:lnTo>
                  <a:pt x="258952" y="23241"/>
                </a:lnTo>
                <a:lnTo>
                  <a:pt x="267716" y="23368"/>
                </a:lnTo>
                <a:lnTo>
                  <a:pt x="275463" y="24384"/>
                </a:lnTo>
                <a:lnTo>
                  <a:pt x="302768" y="42545"/>
                </a:lnTo>
                <a:lnTo>
                  <a:pt x="302768" y="52324"/>
                </a:lnTo>
                <a:lnTo>
                  <a:pt x="300990" y="56515"/>
                </a:lnTo>
                <a:lnTo>
                  <a:pt x="297307" y="59944"/>
                </a:lnTo>
                <a:lnTo>
                  <a:pt x="293624" y="63500"/>
                </a:lnTo>
                <a:lnTo>
                  <a:pt x="288544" y="66167"/>
                </a:lnTo>
                <a:lnTo>
                  <a:pt x="275463" y="69977"/>
                </a:lnTo>
                <a:lnTo>
                  <a:pt x="267716" y="70993"/>
                </a:lnTo>
                <a:lnTo>
                  <a:pt x="310698" y="70993"/>
                </a:lnTo>
                <a:lnTo>
                  <a:pt x="313944" y="67945"/>
                </a:lnTo>
                <a:lnTo>
                  <a:pt x="319277" y="62230"/>
                </a:lnTo>
                <a:lnTo>
                  <a:pt x="321945" y="55372"/>
                </a:lnTo>
                <a:lnTo>
                  <a:pt x="321945" y="39370"/>
                </a:lnTo>
                <a:lnTo>
                  <a:pt x="319277" y="32512"/>
                </a:lnTo>
                <a:lnTo>
                  <a:pt x="313944" y="26670"/>
                </a:lnTo>
                <a:lnTo>
                  <a:pt x="310375" y="23241"/>
                </a:lnTo>
                <a:close/>
              </a:path>
              <a:path w="862329" h="179070">
                <a:moveTo>
                  <a:pt x="503682" y="1778"/>
                </a:moveTo>
                <a:lnTo>
                  <a:pt x="484886" y="1778"/>
                </a:lnTo>
                <a:lnTo>
                  <a:pt x="484886" y="102616"/>
                </a:lnTo>
                <a:lnTo>
                  <a:pt x="503682" y="102616"/>
                </a:lnTo>
                <a:lnTo>
                  <a:pt x="503682" y="1778"/>
                </a:lnTo>
                <a:close/>
              </a:path>
              <a:path w="862329" h="179070">
                <a:moveTo>
                  <a:pt x="861060" y="1524"/>
                </a:moveTo>
                <a:lnTo>
                  <a:pt x="842264" y="1524"/>
                </a:lnTo>
                <a:lnTo>
                  <a:pt x="842264" y="42926"/>
                </a:lnTo>
                <a:lnTo>
                  <a:pt x="813816" y="42926"/>
                </a:lnTo>
                <a:lnTo>
                  <a:pt x="813816" y="58166"/>
                </a:lnTo>
                <a:lnTo>
                  <a:pt x="842264" y="58166"/>
                </a:lnTo>
                <a:lnTo>
                  <a:pt x="842264" y="77724"/>
                </a:lnTo>
                <a:lnTo>
                  <a:pt x="813562" y="77724"/>
                </a:lnTo>
                <a:lnTo>
                  <a:pt x="813562" y="92964"/>
                </a:lnTo>
                <a:lnTo>
                  <a:pt x="842264" y="92964"/>
                </a:lnTo>
                <a:lnTo>
                  <a:pt x="842264" y="115697"/>
                </a:lnTo>
                <a:lnTo>
                  <a:pt x="861060" y="115697"/>
                </a:lnTo>
                <a:lnTo>
                  <a:pt x="861060" y="1524"/>
                </a:lnTo>
                <a:close/>
              </a:path>
              <a:path w="862329" h="179070">
                <a:moveTo>
                  <a:pt x="813181" y="20193"/>
                </a:moveTo>
                <a:lnTo>
                  <a:pt x="713486" y="20193"/>
                </a:lnTo>
                <a:lnTo>
                  <a:pt x="713486" y="35179"/>
                </a:lnTo>
                <a:lnTo>
                  <a:pt x="813181" y="35179"/>
                </a:lnTo>
                <a:lnTo>
                  <a:pt x="813181" y="20193"/>
                </a:lnTo>
                <a:close/>
              </a:path>
              <a:path w="862329" h="179070">
                <a:moveTo>
                  <a:pt x="773684" y="0"/>
                </a:moveTo>
                <a:lnTo>
                  <a:pt x="755015" y="0"/>
                </a:lnTo>
                <a:lnTo>
                  <a:pt x="755015" y="20193"/>
                </a:lnTo>
                <a:lnTo>
                  <a:pt x="773684" y="20193"/>
                </a:lnTo>
                <a:lnTo>
                  <a:pt x="7736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105775" y="5342254"/>
            <a:ext cx="683895" cy="177800"/>
          </a:xfrm>
          <a:custGeom>
            <a:avLst/>
            <a:gdLst/>
            <a:ahLst/>
            <a:cxnLst/>
            <a:rect l="l" t="t" r="r" b="b"/>
            <a:pathLst>
              <a:path w="683895" h="177800">
                <a:moveTo>
                  <a:pt x="586867" y="103759"/>
                </a:moveTo>
                <a:lnTo>
                  <a:pt x="568198" y="103759"/>
                </a:lnTo>
                <a:lnTo>
                  <a:pt x="568198" y="175133"/>
                </a:lnTo>
                <a:lnTo>
                  <a:pt x="683768" y="175133"/>
                </a:lnTo>
                <a:lnTo>
                  <a:pt x="683768" y="159766"/>
                </a:lnTo>
                <a:lnTo>
                  <a:pt x="586867" y="159766"/>
                </a:lnTo>
                <a:lnTo>
                  <a:pt x="586867" y="139192"/>
                </a:lnTo>
                <a:lnTo>
                  <a:pt x="683768" y="139192"/>
                </a:lnTo>
                <a:lnTo>
                  <a:pt x="683768" y="124333"/>
                </a:lnTo>
                <a:lnTo>
                  <a:pt x="586867" y="124333"/>
                </a:lnTo>
                <a:lnTo>
                  <a:pt x="586867" y="103759"/>
                </a:lnTo>
                <a:close/>
              </a:path>
              <a:path w="683895" h="177800">
                <a:moveTo>
                  <a:pt x="683768" y="139192"/>
                </a:moveTo>
                <a:lnTo>
                  <a:pt x="664972" y="139192"/>
                </a:lnTo>
                <a:lnTo>
                  <a:pt x="664972" y="159766"/>
                </a:lnTo>
                <a:lnTo>
                  <a:pt x="683768" y="159766"/>
                </a:lnTo>
                <a:lnTo>
                  <a:pt x="683768" y="139192"/>
                </a:lnTo>
                <a:close/>
              </a:path>
              <a:path w="683895" h="177800">
                <a:moveTo>
                  <a:pt x="683768" y="103759"/>
                </a:moveTo>
                <a:lnTo>
                  <a:pt x="664972" y="103759"/>
                </a:lnTo>
                <a:lnTo>
                  <a:pt x="664972" y="124333"/>
                </a:lnTo>
                <a:lnTo>
                  <a:pt x="683768" y="124333"/>
                </a:lnTo>
                <a:lnTo>
                  <a:pt x="683768" y="103759"/>
                </a:lnTo>
                <a:close/>
              </a:path>
              <a:path w="683895" h="177800">
                <a:moveTo>
                  <a:pt x="321309" y="119126"/>
                </a:moveTo>
                <a:lnTo>
                  <a:pt x="197357" y="119126"/>
                </a:lnTo>
                <a:lnTo>
                  <a:pt x="197357" y="133985"/>
                </a:lnTo>
                <a:lnTo>
                  <a:pt x="302259" y="133985"/>
                </a:lnTo>
                <a:lnTo>
                  <a:pt x="302259" y="177419"/>
                </a:lnTo>
                <a:lnTo>
                  <a:pt x="321309" y="177419"/>
                </a:lnTo>
                <a:lnTo>
                  <a:pt x="321309" y="119126"/>
                </a:lnTo>
                <a:close/>
              </a:path>
              <a:path w="683895" h="177800">
                <a:moveTo>
                  <a:pt x="341502" y="88138"/>
                </a:moveTo>
                <a:lnTo>
                  <a:pt x="179324" y="88138"/>
                </a:lnTo>
                <a:lnTo>
                  <a:pt x="179324" y="103505"/>
                </a:lnTo>
                <a:lnTo>
                  <a:pt x="341502" y="103505"/>
                </a:lnTo>
                <a:lnTo>
                  <a:pt x="341502" y="88138"/>
                </a:lnTo>
                <a:close/>
              </a:path>
              <a:path w="683895" h="177800">
                <a:moveTo>
                  <a:pt x="269367" y="62103"/>
                </a:moveTo>
                <a:lnTo>
                  <a:pt x="250825" y="62103"/>
                </a:lnTo>
                <a:lnTo>
                  <a:pt x="250825" y="88138"/>
                </a:lnTo>
                <a:lnTo>
                  <a:pt x="269367" y="88138"/>
                </a:lnTo>
                <a:lnTo>
                  <a:pt x="269367" y="62103"/>
                </a:lnTo>
                <a:close/>
              </a:path>
              <a:path w="683895" h="177800">
                <a:moveTo>
                  <a:pt x="269621" y="2794"/>
                </a:moveTo>
                <a:lnTo>
                  <a:pt x="250571" y="2794"/>
                </a:lnTo>
                <a:lnTo>
                  <a:pt x="250444" y="17780"/>
                </a:lnTo>
                <a:lnTo>
                  <a:pt x="247523" y="24892"/>
                </a:lnTo>
                <a:lnTo>
                  <a:pt x="212669" y="51022"/>
                </a:lnTo>
                <a:lnTo>
                  <a:pt x="188595" y="57023"/>
                </a:lnTo>
                <a:lnTo>
                  <a:pt x="195579" y="71882"/>
                </a:lnTo>
                <a:lnTo>
                  <a:pt x="234203" y="58594"/>
                </a:lnTo>
                <a:lnTo>
                  <a:pt x="260096" y="34036"/>
                </a:lnTo>
                <a:lnTo>
                  <a:pt x="280465" y="34036"/>
                </a:lnTo>
                <a:lnTo>
                  <a:pt x="277897" y="31369"/>
                </a:lnTo>
                <a:lnTo>
                  <a:pt x="272542" y="24892"/>
                </a:lnTo>
                <a:lnTo>
                  <a:pt x="269748" y="17907"/>
                </a:lnTo>
                <a:lnTo>
                  <a:pt x="269621" y="2794"/>
                </a:lnTo>
                <a:close/>
              </a:path>
              <a:path w="683895" h="177800">
                <a:moveTo>
                  <a:pt x="280465" y="34036"/>
                </a:moveTo>
                <a:lnTo>
                  <a:pt x="260096" y="34036"/>
                </a:lnTo>
                <a:lnTo>
                  <a:pt x="263905" y="40640"/>
                </a:lnTo>
                <a:lnTo>
                  <a:pt x="297560" y="64389"/>
                </a:lnTo>
                <a:lnTo>
                  <a:pt x="324230" y="71882"/>
                </a:lnTo>
                <a:lnTo>
                  <a:pt x="331597" y="57023"/>
                </a:lnTo>
                <a:lnTo>
                  <a:pt x="323133" y="55594"/>
                </a:lnTo>
                <a:lnTo>
                  <a:pt x="315055" y="53594"/>
                </a:lnTo>
                <a:lnTo>
                  <a:pt x="282529" y="36165"/>
                </a:lnTo>
                <a:lnTo>
                  <a:pt x="280465" y="34036"/>
                </a:lnTo>
                <a:close/>
              </a:path>
              <a:path w="683895" h="177800">
                <a:moveTo>
                  <a:pt x="683768" y="56769"/>
                </a:moveTo>
                <a:lnTo>
                  <a:pt x="664972" y="56769"/>
                </a:lnTo>
                <a:lnTo>
                  <a:pt x="664972" y="95250"/>
                </a:lnTo>
                <a:lnTo>
                  <a:pt x="683768" y="95250"/>
                </a:lnTo>
                <a:lnTo>
                  <a:pt x="683768" y="56769"/>
                </a:lnTo>
                <a:close/>
              </a:path>
              <a:path w="683895" h="177800">
                <a:moveTo>
                  <a:pt x="592835" y="8128"/>
                </a:moveTo>
                <a:lnTo>
                  <a:pt x="575945" y="8128"/>
                </a:lnTo>
                <a:lnTo>
                  <a:pt x="567944" y="9906"/>
                </a:lnTo>
                <a:lnTo>
                  <a:pt x="538606" y="41148"/>
                </a:lnTo>
                <a:lnTo>
                  <a:pt x="538606" y="57531"/>
                </a:lnTo>
                <a:lnTo>
                  <a:pt x="567944" y="89027"/>
                </a:lnTo>
                <a:lnTo>
                  <a:pt x="575945" y="90805"/>
                </a:lnTo>
                <a:lnTo>
                  <a:pt x="592963" y="90805"/>
                </a:lnTo>
                <a:lnTo>
                  <a:pt x="621985" y="75057"/>
                </a:lnTo>
                <a:lnTo>
                  <a:pt x="585089" y="75057"/>
                </a:lnTo>
                <a:lnTo>
                  <a:pt x="576452" y="74930"/>
                </a:lnTo>
                <a:lnTo>
                  <a:pt x="569595" y="72517"/>
                </a:lnTo>
                <a:lnTo>
                  <a:pt x="564515" y="67818"/>
                </a:lnTo>
                <a:lnTo>
                  <a:pt x="559307" y="63246"/>
                </a:lnTo>
                <a:lnTo>
                  <a:pt x="556641" y="57023"/>
                </a:lnTo>
                <a:lnTo>
                  <a:pt x="556696" y="41402"/>
                </a:lnTo>
                <a:lnTo>
                  <a:pt x="559307" y="35433"/>
                </a:lnTo>
                <a:lnTo>
                  <a:pt x="564515" y="30861"/>
                </a:lnTo>
                <a:lnTo>
                  <a:pt x="569595" y="26162"/>
                </a:lnTo>
                <a:lnTo>
                  <a:pt x="576452" y="23876"/>
                </a:lnTo>
                <a:lnTo>
                  <a:pt x="585089" y="23749"/>
                </a:lnTo>
                <a:lnTo>
                  <a:pt x="621938" y="23749"/>
                </a:lnTo>
                <a:lnTo>
                  <a:pt x="617854" y="18923"/>
                </a:lnTo>
                <a:lnTo>
                  <a:pt x="612648" y="14986"/>
                </a:lnTo>
                <a:lnTo>
                  <a:pt x="606298" y="12192"/>
                </a:lnTo>
                <a:lnTo>
                  <a:pt x="599948" y="9525"/>
                </a:lnTo>
                <a:lnTo>
                  <a:pt x="592835" y="8128"/>
                </a:lnTo>
                <a:close/>
              </a:path>
              <a:path w="683895" h="177800">
                <a:moveTo>
                  <a:pt x="621938" y="23749"/>
                </a:moveTo>
                <a:lnTo>
                  <a:pt x="585089" y="23749"/>
                </a:lnTo>
                <a:lnTo>
                  <a:pt x="593471" y="23876"/>
                </a:lnTo>
                <a:lnTo>
                  <a:pt x="600201" y="26162"/>
                </a:lnTo>
                <a:lnTo>
                  <a:pt x="605281" y="30861"/>
                </a:lnTo>
                <a:lnTo>
                  <a:pt x="610361" y="35433"/>
                </a:lnTo>
                <a:lnTo>
                  <a:pt x="612973" y="41402"/>
                </a:lnTo>
                <a:lnTo>
                  <a:pt x="613028" y="57023"/>
                </a:lnTo>
                <a:lnTo>
                  <a:pt x="610361" y="63246"/>
                </a:lnTo>
                <a:lnTo>
                  <a:pt x="605281" y="67818"/>
                </a:lnTo>
                <a:lnTo>
                  <a:pt x="600201" y="72517"/>
                </a:lnTo>
                <a:lnTo>
                  <a:pt x="593471" y="74930"/>
                </a:lnTo>
                <a:lnTo>
                  <a:pt x="585089" y="75057"/>
                </a:lnTo>
                <a:lnTo>
                  <a:pt x="621985" y="75057"/>
                </a:lnTo>
                <a:lnTo>
                  <a:pt x="626491" y="69596"/>
                </a:lnTo>
                <a:lnTo>
                  <a:pt x="629284" y="63627"/>
                </a:lnTo>
                <a:lnTo>
                  <a:pt x="630554" y="56769"/>
                </a:lnTo>
                <a:lnTo>
                  <a:pt x="683768" y="56769"/>
                </a:lnTo>
                <a:lnTo>
                  <a:pt x="683768" y="41402"/>
                </a:lnTo>
                <a:lnTo>
                  <a:pt x="630427" y="41402"/>
                </a:lnTo>
                <a:lnTo>
                  <a:pt x="629030" y="34671"/>
                </a:lnTo>
                <a:lnTo>
                  <a:pt x="626236" y="28829"/>
                </a:lnTo>
                <a:lnTo>
                  <a:pt x="621938" y="23749"/>
                </a:lnTo>
                <a:close/>
              </a:path>
              <a:path w="683895" h="177800">
                <a:moveTo>
                  <a:pt x="683768" y="0"/>
                </a:moveTo>
                <a:lnTo>
                  <a:pt x="664972" y="0"/>
                </a:lnTo>
                <a:lnTo>
                  <a:pt x="664972" y="41402"/>
                </a:lnTo>
                <a:lnTo>
                  <a:pt x="683768" y="41402"/>
                </a:lnTo>
                <a:lnTo>
                  <a:pt x="683768" y="0"/>
                </a:lnTo>
                <a:close/>
              </a:path>
              <a:path w="683895" h="177800">
                <a:moveTo>
                  <a:pt x="419226" y="14859"/>
                </a:moveTo>
                <a:lnTo>
                  <a:pt x="400430" y="14859"/>
                </a:lnTo>
                <a:lnTo>
                  <a:pt x="400430" y="45085"/>
                </a:lnTo>
                <a:lnTo>
                  <a:pt x="400000" y="53304"/>
                </a:lnTo>
                <a:lnTo>
                  <a:pt x="387753" y="92267"/>
                </a:lnTo>
                <a:lnTo>
                  <a:pt x="361354" y="121003"/>
                </a:lnTo>
                <a:lnTo>
                  <a:pt x="354710" y="124714"/>
                </a:lnTo>
                <a:lnTo>
                  <a:pt x="366395" y="139954"/>
                </a:lnTo>
                <a:lnTo>
                  <a:pt x="398099" y="109273"/>
                </a:lnTo>
                <a:lnTo>
                  <a:pt x="410082" y="82931"/>
                </a:lnTo>
                <a:lnTo>
                  <a:pt x="427665" y="82931"/>
                </a:lnTo>
                <a:lnTo>
                  <a:pt x="419226" y="45085"/>
                </a:lnTo>
                <a:lnTo>
                  <a:pt x="419226" y="14859"/>
                </a:lnTo>
                <a:close/>
              </a:path>
              <a:path w="683895" h="177800">
                <a:moveTo>
                  <a:pt x="427665" y="82931"/>
                </a:moveTo>
                <a:lnTo>
                  <a:pt x="410082" y="82931"/>
                </a:lnTo>
                <a:lnTo>
                  <a:pt x="413343" y="91717"/>
                </a:lnTo>
                <a:lnTo>
                  <a:pt x="438467" y="127301"/>
                </a:lnTo>
                <a:lnTo>
                  <a:pt x="452120" y="136525"/>
                </a:lnTo>
                <a:lnTo>
                  <a:pt x="463803" y="121539"/>
                </a:lnTo>
                <a:lnTo>
                  <a:pt x="457330" y="117891"/>
                </a:lnTo>
                <a:lnTo>
                  <a:pt x="451262" y="113601"/>
                </a:lnTo>
                <a:lnTo>
                  <a:pt x="427863" y="83405"/>
                </a:lnTo>
                <a:lnTo>
                  <a:pt x="427665" y="82931"/>
                </a:lnTo>
                <a:close/>
              </a:path>
              <a:path w="683895" h="177800">
                <a:moveTo>
                  <a:pt x="117221" y="63881"/>
                </a:moveTo>
                <a:lnTo>
                  <a:pt x="99441" y="63881"/>
                </a:lnTo>
                <a:lnTo>
                  <a:pt x="99441" y="92837"/>
                </a:lnTo>
                <a:lnTo>
                  <a:pt x="69088" y="92837"/>
                </a:lnTo>
                <a:lnTo>
                  <a:pt x="69088" y="108331"/>
                </a:lnTo>
                <a:lnTo>
                  <a:pt x="99441" y="108331"/>
                </a:lnTo>
                <a:lnTo>
                  <a:pt x="99441" y="168656"/>
                </a:lnTo>
                <a:lnTo>
                  <a:pt x="117221" y="168656"/>
                </a:lnTo>
                <a:lnTo>
                  <a:pt x="117221" y="63881"/>
                </a:lnTo>
                <a:close/>
              </a:path>
              <a:path w="683895" h="177800">
                <a:moveTo>
                  <a:pt x="77597" y="21971"/>
                </a:moveTo>
                <a:lnTo>
                  <a:pt x="8763" y="21971"/>
                </a:lnTo>
                <a:lnTo>
                  <a:pt x="8763" y="37465"/>
                </a:lnTo>
                <a:lnTo>
                  <a:pt x="59054" y="37465"/>
                </a:lnTo>
                <a:lnTo>
                  <a:pt x="57151" y="50849"/>
                </a:lnTo>
                <a:lnTo>
                  <a:pt x="42418" y="87122"/>
                </a:lnTo>
                <a:lnTo>
                  <a:pt x="13217" y="117375"/>
                </a:lnTo>
                <a:lnTo>
                  <a:pt x="0" y="126111"/>
                </a:lnTo>
                <a:lnTo>
                  <a:pt x="11175" y="139573"/>
                </a:lnTo>
                <a:lnTo>
                  <a:pt x="42876" y="114694"/>
                </a:lnTo>
                <a:lnTo>
                  <a:pt x="68447" y="74906"/>
                </a:lnTo>
                <a:lnTo>
                  <a:pt x="72135" y="63881"/>
                </a:lnTo>
                <a:lnTo>
                  <a:pt x="117221" y="63881"/>
                </a:lnTo>
                <a:lnTo>
                  <a:pt x="117221" y="48514"/>
                </a:lnTo>
                <a:lnTo>
                  <a:pt x="75438" y="48514"/>
                </a:lnTo>
                <a:lnTo>
                  <a:pt x="76436" y="42009"/>
                </a:lnTo>
                <a:lnTo>
                  <a:pt x="77136" y="35433"/>
                </a:lnTo>
                <a:lnTo>
                  <a:pt x="77527" y="28761"/>
                </a:lnTo>
                <a:lnTo>
                  <a:pt x="77597" y="21971"/>
                </a:lnTo>
                <a:close/>
              </a:path>
              <a:path w="683895" h="177800">
                <a:moveTo>
                  <a:pt x="117221" y="4572"/>
                </a:moveTo>
                <a:lnTo>
                  <a:pt x="99441" y="4572"/>
                </a:lnTo>
                <a:lnTo>
                  <a:pt x="99441" y="48514"/>
                </a:lnTo>
                <a:lnTo>
                  <a:pt x="117221" y="48514"/>
                </a:lnTo>
                <a:lnTo>
                  <a:pt x="117221" y="4572"/>
                </a:lnTo>
                <a:close/>
              </a:path>
              <a:path w="683895" h="177800">
                <a:moveTo>
                  <a:pt x="495807" y="0"/>
                </a:moveTo>
                <a:lnTo>
                  <a:pt x="477011" y="0"/>
                </a:lnTo>
                <a:lnTo>
                  <a:pt x="477011" y="177419"/>
                </a:lnTo>
                <a:lnTo>
                  <a:pt x="495807" y="177419"/>
                </a:lnTo>
                <a:lnTo>
                  <a:pt x="495807" y="86741"/>
                </a:lnTo>
                <a:lnTo>
                  <a:pt x="524382" y="86741"/>
                </a:lnTo>
                <a:lnTo>
                  <a:pt x="524382" y="70612"/>
                </a:lnTo>
                <a:lnTo>
                  <a:pt x="495807" y="70612"/>
                </a:lnTo>
                <a:lnTo>
                  <a:pt x="495807" y="0"/>
                </a:lnTo>
                <a:close/>
              </a:path>
              <a:path w="683895" h="177800">
                <a:moveTo>
                  <a:pt x="153416" y="0"/>
                </a:moveTo>
                <a:lnTo>
                  <a:pt x="135635" y="0"/>
                </a:lnTo>
                <a:lnTo>
                  <a:pt x="135635" y="177419"/>
                </a:lnTo>
                <a:lnTo>
                  <a:pt x="153416" y="177419"/>
                </a:lnTo>
                <a:lnTo>
                  <a:pt x="1534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872463" y="5342254"/>
            <a:ext cx="343535" cy="177800"/>
          </a:xfrm>
          <a:custGeom>
            <a:avLst/>
            <a:gdLst/>
            <a:ahLst/>
            <a:cxnLst/>
            <a:rect l="l" t="t" r="r" b="b"/>
            <a:pathLst>
              <a:path w="343534" h="177800">
                <a:moveTo>
                  <a:pt x="114818" y="111506"/>
                </a:moveTo>
                <a:lnTo>
                  <a:pt x="97038" y="111506"/>
                </a:lnTo>
                <a:lnTo>
                  <a:pt x="97038" y="168656"/>
                </a:lnTo>
                <a:lnTo>
                  <a:pt x="114818" y="168656"/>
                </a:lnTo>
                <a:lnTo>
                  <a:pt x="114818" y="111506"/>
                </a:lnTo>
                <a:close/>
              </a:path>
              <a:path w="343534" h="177800">
                <a:moveTo>
                  <a:pt x="45730" y="14224"/>
                </a:moveTo>
                <a:lnTo>
                  <a:pt x="30236" y="14224"/>
                </a:lnTo>
                <a:lnTo>
                  <a:pt x="23505" y="16764"/>
                </a:lnTo>
                <a:lnTo>
                  <a:pt x="17917" y="21844"/>
                </a:lnTo>
                <a:lnTo>
                  <a:pt x="12202" y="26797"/>
                </a:lnTo>
                <a:lnTo>
                  <a:pt x="189" y="67292"/>
                </a:lnTo>
                <a:lnTo>
                  <a:pt x="0" y="80137"/>
                </a:lnTo>
                <a:lnTo>
                  <a:pt x="189" y="85943"/>
                </a:lnTo>
                <a:lnTo>
                  <a:pt x="12202" y="126492"/>
                </a:lnTo>
                <a:lnTo>
                  <a:pt x="17917" y="131572"/>
                </a:lnTo>
                <a:lnTo>
                  <a:pt x="23505" y="136652"/>
                </a:lnTo>
                <a:lnTo>
                  <a:pt x="30236" y="139192"/>
                </a:lnTo>
                <a:lnTo>
                  <a:pt x="45730" y="139192"/>
                </a:lnTo>
                <a:lnTo>
                  <a:pt x="52334" y="136779"/>
                </a:lnTo>
                <a:lnTo>
                  <a:pt x="58049" y="131953"/>
                </a:lnTo>
                <a:lnTo>
                  <a:pt x="63637" y="127127"/>
                </a:lnTo>
                <a:lnTo>
                  <a:pt x="67424" y="121285"/>
                </a:lnTo>
                <a:lnTo>
                  <a:pt x="31506" y="121285"/>
                </a:lnTo>
                <a:lnTo>
                  <a:pt x="26299" y="117348"/>
                </a:lnTo>
                <a:lnTo>
                  <a:pt x="17028" y="76581"/>
                </a:lnTo>
                <a:lnTo>
                  <a:pt x="17455" y="66512"/>
                </a:lnTo>
                <a:lnTo>
                  <a:pt x="38110" y="31877"/>
                </a:lnTo>
                <a:lnTo>
                  <a:pt x="67411" y="31877"/>
                </a:lnTo>
                <a:lnTo>
                  <a:pt x="63637" y="26162"/>
                </a:lnTo>
                <a:lnTo>
                  <a:pt x="57922" y="21463"/>
                </a:lnTo>
                <a:lnTo>
                  <a:pt x="52334" y="16637"/>
                </a:lnTo>
                <a:lnTo>
                  <a:pt x="45730" y="14224"/>
                </a:lnTo>
                <a:close/>
              </a:path>
              <a:path w="343534" h="177800">
                <a:moveTo>
                  <a:pt x="67411" y="31877"/>
                </a:moveTo>
                <a:lnTo>
                  <a:pt x="38110" y="31877"/>
                </a:lnTo>
                <a:lnTo>
                  <a:pt x="44714" y="32004"/>
                </a:lnTo>
                <a:lnTo>
                  <a:pt x="49921" y="35941"/>
                </a:lnTo>
                <a:lnTo>
                  <a:pt x="59446" y="76581"/>
                </a:lnTo>
                <a:lnTo>
                  <a:pt x="59016" y="86651"/>
                </a:lnTo>
                <a:lnTo>
                  <a:pt x="44714" y="121285"/>
                </a:lnTo>
                <a:lnTo>
                  <a:pt x="67424" y="121285"/>
                </a:lnTo>
                <a:lnTo>
                  <a:pt x="68082" y="120269"/>
                </a:lnTo>
                <a:lnTo>
                  <a:pt x="71257" y="111506"/>
                </a:lnTo>
                <a:lnTo>
                  <a:pt x="114818" y="111506"/>
                </a:lnTo>
                <a:lnTo>
                  <a:pt x="114818" y="96012"/>
                </a:lnTo>
                <a:lnTo>
                  <a:pt x="75321" y="96012"/>
                </a:lnTo>
                <a:lnTo>
                  <a:pt x="75702" y="93091"/>
                </a:lnTo>
                <a:lnTo>
                  <a:pt x="76083" y="89916"/>
                </a:lnTo>
                <a:lnTo>
                  <a:pt x="76591" y="83439"/>
                </a:lnTo>
                <a:lnTo>
                  <a:pt x="76591" y="69596"/>
                </a:lnTo>
                <a:lnTo>
                  <a:pt x="76210" y="62992"/>
                </a:lnTo>
                <a:lnTo>
                  <a:pt x="75321" y="57023"/>
                </a:lnTo>
                <a:lnTo>
                  <a:pt x="114818" y="57023"/>
                </a:lnTo>
                <a:lnTo>
                  <a:pt x="114818" y="41783"/>
                </a:lnTo>
                <a:lnTo>
                  <a:pt x="71257" y="41783"/>
                </a:lnTo>
                <a:lnTo>
                  <a:pt x="68082" y="32893"/>
                </a:lnTo>
                <a:lnTo>
                  <a:pt x="67411" y="31877"/>
                </a:lnTo>
                <a:close/>
              </a:path>
              <a:path w="343534" h="177800">
                <a:moveTo>
                  <a:pt x="114818" y="57023"/>
                </a:moveTo>
                <a:lnTo>
                  <a:pt x="97038" y="57023"/>
                </a:lnTo>
                <a:lnTo>
                  <a:pt x="97038" y="96012"/>
                </a:lnTo>
                <a:lnTo>
                  <a:pt x="114818" y="96012"/>
                </a:lnTo>
                <a:lnTo>
                  <a:pt x="114818" y="57023"/>
                </a:lnTo>
                <a:close/>
              </a:path>
              <a:path w="343534" h="177800">
                <a:moveTo>
                  <a:pt x="114818" y="3429"/>
                </a:moveTo>
                <a:lnTo>
                  <a:pt x="97038" y="3429"/>
                </a:lnTo>
                <a:lnTo>
                  <a:pt x="97038" y="41783"/>
                </a:lnTo>
                <a:lnTo>
                  <a:pt x="114818" y="41783"/>
                </a:lnTo>
                <a:lnTo>
                  <a:pt x="114818" y="3429"/>
                </a:lnTo>
                <a:close/>
              </a:path>
              <a:path w="343534" h="177800">
                <a:moveTo>
                  <a:pt x="267218" y="15621"/>
                </a:moveTo>
                <a:lnTo>
                  <a:pt x="183652" y="15621"/>
                </a:lnTo>
                <a:lnTo>
                  <a:pt x="183652" y="135382"/>
                </a:lnTo>
                <a:lnTo>
                  <a:pt x="198003" y="135382"/>
                </a:lnTo>
                <a:lnTo>
                  <a:pt x="213624" y="135286"/>
                </a:lnTo>
                <a:lnTo>
                  <a:pt x="255153" y="133350"/>
                </a:lnTo>
                <a:lnTo>
                  <a:pt x="281696" y="129794"/>
                </a:lnTo>
                <a:lnTo>
                  <a:pt x="280570" y="120142"/>
                </a:lnTo>
                <a:lnTo>
                  <a:pt x="202702" y="120142"/>
                </a:lnTo>
                <a:lnTo>
                  <a:pt x="202702" y="80391"/>
                </a:lnTo>
                <a:lnTo>
                  <a:pt x="263662" y="80391"/>
                </a:lnTo>
                <a:lnTo>
                  <a:pt x="263662" y="65278"/>
                </a:lnTo>
                <a:lnTo>
                  <a:pt x="202702" y="65278"/>
                </a:lnTo>
                <a:lnTo>
                  <a:pt x="202702" y="31115"/>
                </a:lnTo>
                <a:lnTo>
                  <a:pt x="267218" y="31115"/>
                </a:lnTo>
                <a:lnTo>
                  <a:pt x="267218" y="15621"/>
                </a:lnTo>
                <a:close/>
              </a:path>
              <a:path w="343534" h="177800">
                <a:moveTo>
                  <a:pt x="279918" y="114554"/>
                </a:moveTo>
                <a:lnTo>
                  <a:pt x="238643" y="119253"/>
                </a:lnTo>
                <a:lnTo>
                  <a:pt x="202702" y="120142"/>
                </a:lnTo>
                <a:lnTo>
                  <a:pt x="280570" y="120142"/>
                </a:lnTo>
                <a:lnTo>
                  <a:pt x="279918" y="114554"/>
                </a:lnTo>
                <a:close/>
              </a:path>
              <a:path w="343534" h="177800">
                <a:moveTo>
                  <a:pt x="314335" y="0"/>
                </a:moveTo>
                <a:lnTo>
                  <a:pt x="295539" y="0"/>
                </a:lnTo>
                <a:lnTo>
                  <a:pt x="295539" y="177419"/>
                </a:lnTo>
                <a:lnTo>
                  <a:pt x="314335" y="177419"/>
                </a:lnTo>
                <a:lnTo>
                  <a:pt x="314335" y="85725"/>
                </a:lnTo>
                <a:lnTo>
                  <a:pt x="342910" y="85725"/>
                </a:lnTo>
                <a:lnTo>
                  <a:pt x="342910" y="69850"/>
                </a:lnTo>
                <a:lnTo>
                  <a:pt x="314335" y="69850"/>
                </a:lnTo>
                <a:lnTo>
                  <a:pt x="314335" y="0"/>
                </a:lnTo>
                <a:close/>
              </a:path>
              <a:path w="343534" h="177800">
                <a:moveTo>
                  <a:pt x="150505" y="0"/>
                </a:moveTo>
                <a:lnTo>
                  <a:pt x="132471" y="0"/>
                </a:lnTo>
                <a:lnTo>
                  <a:pt x="132471" y="177419"/>
                </a:lnTo>
                <a:lnTo>
                  <a:pt x="150505" y="177419"/>
                </a:lnTo>
                <a:lnTo>
                  <a:pt x="1505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283192" y="5342254"/>
            <a:ext cx="676910" cy="177800"/>
          </a:xfrm>
          <a:custGeom>
            <a:avLst/>
            <a:gdLst/>
            <a:ahLst/>
            <a:cxnLst/>
            <a:rect l="l" t="t" r="r" b="b"/>
            <a:pathLst>
              <a:path w="676909" h="177800">
                <a:moveTo>
                  <a:pt x="579881" y="103759"/>
                </a:moveTo>
                <a:lnTo>
                  <a:pt x="561212" y="103759"/>
                </a:lnTo>
                <a:lnTo>
                  <a:pt x="561212" y="175133"/>
                </a:lnTo>
                <a:lnTo>
                  <a:pt x="676782" y="175133"/>
                </a:lnTo>
                <a:lnTo>
                  <a:pt x="676782" y="159766"/>
                </a:lnTo>
                <a:lnTo>
                  <a:pt x="579881" y="159766"/>
                </a:lnTo>
                <a:lnTo>
                  <a:pt x="579881" y="139192"/>
                </a:lnTo>
                <a:lnTo>
                  <a:pt x="676782" y="139192"/>
                </a:lnTo>
                <a:lnTo>
                  <a:pt x="676782" y="124333"/>
                </a:lnTo>
                <a:lnTo>
                  <a:pt x="579881" y="124333"/>
                </a:lnTo>
                <a:lnTo>
                  <a:pt x="579881" y="103759"/>
                </a:lnTo>
                <a:close/>
              </a:path>
              <a:path w="676909" h="177800">
                <a:moveTo>
                  <a:pt x="676782" y="139192"/>
                </a:moveTo>
                <a:lnTo>
                  <a:pt x="657986" y="139192"/>
                </a:lnTo>
                <a:lnTo>
                  <a:pt x="657986" y="159766"/>
                </a:lnTo>
                <a:lnTo>
                  <a:pt x="676782" y="159766"/>
                </a:lnTo>
                <a:lnTo>
                  <a:pt x="676782" y="139192"/>
                </a:lnTo>
                <a:close/>
              </a:path>
              <a:path w="676909" h="177800">
                <a:moveTo>
                  <a:pt x="676782" y="103759"/>
                </a:moveTo>
                <a:lnTo>
                  <a:pt x="657986" y="103759"/>
                </a:lnTo>
                <a:lnTo>
                  <a:pt x="657986" y="124333"/>
                </a:lnTo>
                <a:lnTo>
                  <a:pt x="676782" y="124333"/>
                </a:lnTo>
                <a:lnTo>
                  <a:pt x="676782" y="103759"/>
                </a:lnTo>
                <a:close/>
              </a:path>
              <a:path w="676909" h="177800">
                <a:moveTo>
                  <a:pt x="254507" y="111252"/>
                </a:moveTo>
                <a:lnTo>
                  <a:pt x="213867" y="117729"/>
                </a:lnTo>
                <a:lnTo>
                  <a:pt x="202132" y="126416"/>
                </a:lnTo>
                <a:lnTo>
                  <a:pt x="197357" y="131191"/>
                </a:lnTo>
                <a:lnTo>
                  <a:pt x="194944" y="137160"/>
                </a:lnTo>
                <a:lnTo>
                  <a:pt x="194944" y="151130"/>
                </a:lnTo>
                <a:lnTo>
                  <a:pt x="229683" y="174892"/>
                </a:lnTo>
                <a:lnTo>
                  <a:pt x="254507" y="176911"/>
                </a:lnTo>
                <a:lnTo>
                  <a:pt x="263338" y="176746"/>
                </a:lnTo>
                <a:lnTo>
                  <a:pt x="301498" y="166878"/>
                </a:lnTo>
                <a:lnTo>
                  <a:pt x="305949" y="162306"/>
                </a:lnTo>
                <a:lnTo>
                  <a:pt x="254507" y="162306"/>
                </a:lnTo>
                <a:lnTo>
                  <a:pt x="245340" y="161944"/>
                </a:lnTo>
                <a:lnTo>
                  <a:pt x="213740" y="149987"/>
                </a:lnTo>
                <a:lnTo>
                  <a:pt x="213740" y="138430"/>
                </a:lnTo>
                <a:lnTo>
                  <a:pt x="254507" y="126111"/>
                </a:lnTo>
                <a:lnTo>
                  <a:pt x="305956" y="126111"/>
                </a:lnTo>
                <a:lnTo>
                  <a:pt x="301498" y="121412"/>
                </a:lnTo>
                <a:lnTo>
                  <a:pt x="263338" y="111492"/>
                </a:lnTo>
                <a:lnTo>
                  <a:pt x="254507" y="111252"/>
                </a:lnTo>
                <a:close/>
              </a:path>
              <a:path w="676909" h="177800">
                <a:moveTo>
                  <a:pt x="305956" y="126111"/>
                </a:moveTo>
                <a:lnTo>
                  <a:pt x="254507" y="126111"/>
                </a:lnTo>
                <a:lnTo>
                  <a:pt x="263580" y="126416"/>
                </a:lnTo>
                <a:lnTo>
                  <a:pt x="271557" y="127317"/>
                </a:lnTo>
                <a:lnTo>
                  <a:pt x="278439" y="128789"/>
                </a:lnTo>
                <a:lnTo>
                  <a:pt x="284225" y="130810"/>
                </a:lnTo>
                <a:lnTo>
                  <a:pt x="291210" y="133985"/>
                </a:lnTo>
                <a:lnTo>
                  <a:pt x="294766" y="138430"/>
                </a:lnTo>
                <a:lnTo>
                  <a:pt x="294766" y="149987"/>
                </a:lnTo>
                <a:lnTo>
                  <a:pt x="254507" y="162306"/>
                </a:lnTo>
                <a:lnTo>
                  <a:pt x="305949" y="162306"/>
                </a:lnTo>
                <a:lnTo>
                  <a:pt x="310896" y="157099"/>
                </a:lnTo>
                <a:lnTo>
                  <a:pt x="313308" y="151130"/>
                </a:lnTo>
                <a:lnTo>
                  <a:pt x="313308" y="137160"/>
                </a:lnTo>
                <a:lnTo>
                  <a:pt x="310896" y="131191"/>
                </a:lnTo>
                <a:lnTo>
                  <a:pt x="305956" y="126111"/>
                </a:lnTo>
                <a:close/>
              </a:path>
              <a:path w="676909" h="177800">
                <a:moveTo>
                  <a:pt x="676782" y="56769"/>
                </a:moveTo>
                <a:lnTo>
                  <a:pt x="657986" y="56769"/>
                </a:lnTo>
                <a:lnTo>
                  <a:pt x="657986" y="95250"/>
                </a:lnTo>
                <a:lnTo>
                  <a:pt x="676782" y="95250"/>
                </a:lnTo>
                <a:lnTo>
                  <a:pt x="676782" y="56769"/>
                </a:lnTo>
                <a:close/>
              </a:path>
              <a:path w="676909" h="177800">
                <a:moveTo>
                  <a:pt x="585851" y="8128"/>
                </a:moveTo>
                <a:lnTo>
                  <a:pt x="568959" y="8128"/>
                </a:lnTo>
                <a:lnTo>
                  <a:pt x="560958" y="9906"/>
                </a:lnTo>
                <a:lnTo>
                  <a:pt x="531622" y="41148"/>
                </a:lnTo>
                <a:lnTo>
                  <a:pt x="531622" y="57531"/>
                </a:lnTo>
                <a:lnTo>
                  <a:pt x="560958" y="89027"/>
                </a:lnTo>
                <a:lnTo>
                  <a:pt x="568959" y="90805"/>
                </a:lnTo>
                <a:lnTo>
                  <a:pt x="585977" y="90805"/>
                </a:lnTo>
                <a:lnTo>
                  <a:pt x="615000" y="75057"/>
                </a:lnTo>
                <a:lnTo>
                  <a:pt x="578103" y="75057"/>
                </a:lnTo>
                <a:lnTo>
                  <a:pt x="569467" y="74930"/>
                </a:lnTo>
                <a:lnTo>
                  <a:pt x="562609" y="72517"/>
                </a:lnTo>
                <a:lnTo>
                  <a:pt x="557529" y="67818"/>
                </a:lnTo>
                <a:lnTo>
                  <a:pt x="552323" y="63246"/>
                </a:lnTo>
                <a:lnTo>
                  <a:pt x="549655" y="57023"/>
                </a:lnTo>
                <a:lnTo>
                  <a:pt x="549711" y="41402"/>
                </a:lnTo>
                <a:lnTo>
                  <a:pt x="552323" y="35433"/>
                </a:lnTo>
                <a:lnTo>
                  <a:pt x="557529" y="30861"/>
                </a:lnTo>
                <a:lnTo>
                  <a:pt x="562609" y="26162"/>
                </a:lnTo>
                <a:lnTo>
                  <a:pt x="569467" y="23876"/>
                </a:lnTo>
                <a:lnTo>
                  <a:pt x="578103" y="23749"/>
                </a:lnTo>
                <a:lnTo>
                  <a:pt x="614953" y="23749"/>
                </a:lnTo>
                <a:lnTo>
                  <a:pt x="610869" y="18923"/>
                </a:lnTo>
                <a:lnTo>
                  <a:pt x="605662" y="14986"/>
                </a:lnTo>
                <a:lnTo>
                  <a:pt x="599312" y="12192"/>
                </a:lnTo>
                <a:lnTo>
                  <a:pt x="592962" y="9525"/>
                </a:lnTo>
                <a:lnTo>
                  <a:pt x="585851" y="8128"/>
                </a:lnTo>
                <a:close/>
              </a:path>
              <a:path w="676909" h="177800">
                <a:moveTo>
                  <a:pt x="614953" y="23749"/>
                </a:moveTo>
                <a:lnTo>
                  <a:pt x="578103" y="23749"/>
                </a:lnTo>
                <a:lnTo>
                  <a:pt x="586485" y="23876"/>
                </a:lnTo>
                <a:lnTo>
                  <a:pt x="593216" y="26162"/>
                </a:lnTo>
                <a:lnTo>
                  <a:pt x="598297" y="30861"/>
                </a:lnTo>
                <a:lnTo>
                  <a:pt x="603376" y="35433"/>
                </a:lnTo>
                <a:lnTo>
                  <a:pt x="605988" y="41402"/>
                </a:lnTo>
                <a:lnTo>
                  <a:pt x="606043" y="57023"/>
                </a:lnTo>
                <a:lnTo>
                  <a:pt x="603376" y="63246"/>
                </a:lnTo>
                <a:lnTo>
                  <a:pt x="598297" y="67818"/>
                </a:lnTo>
                <a:lnTo>
                  <a:pt x="593216" y="72517"/>
                </a:lnTo>
                <a:lnTo>
                  <a:pt x="586485" y="74930"/>
                </a:lnTo>
                <a:lnTo>
                  <a:pt x="578103" y="75057"/>
                </a:lnTo>
                <a:lnTo>
                  <a:pt x="615000" y="75057"/>
                </a:lnTo>
                <a:lnTo>
                  <a:pt x="619505" y="69596"/>
                </a:lnTo>
                <a:lnTo>
                  <a:pt x="622300" y="63627"/>
                </a:lnTo>
                <a:lnTo>
                  <a:pt x="623569" y="56769"/>
                </a:lnTo>
                <a:lnTo>
                  <a:pt x="676782" y="56769"/>
                </a:lnTo>
                <a:lnTo>
                  <a:pt x="676782" y="41402"/>
                </a:lnTo>
                <a:lnTo>
                  <a:pt x="623442" y="41402"/>
                </a:lnTo>
                <a:lnTo>
                  <a:pt x="622046" y="34671"/>
                </a:lnTo>
                <a:lnTo>
                  <a:pt x="619251" y="28829"/>
                </a:lnTo>
                <a:lnTo>
                  <a:pt x="614953" y="23749"/>
                </a:lnTo>
                <a:close/>
              </a:path>
              <a:path w="676909" h="177800">
                <a:moveTo>
                  <a:pt x="676782" y="0"/>
                </a:moveTo>
                <a:lnTo>
                  <a:pt x="657986" y="0"/>
                </a:lnTo>
                <a:lnTo>
                  <a:pt x="657986" y="41402"/>
                </a:lnTo>
                <a:lnTo>
                  <a:pt x="676782" y="41402"/>
                </a:lnTo>
                <a:lnTo>
                  <a:pt x="676782" y="0"/>
                </a:lnTo>
                <a:close/>
              </a:path>
              <a:path w="676909" h="177800">
                <a:moveTo>
                  <a:pt x="66548" y="21336"/>
                </a:moveTo>
                <a:lnTo>
                  <a:pt x="0" y="21336"/>
                </a:lnTo>
                <a:lnTo>
                  <a:pt x="0" y="134747"/>
                </a:lnTo>
                <a:lnTo>
                  <a:pt x="20447" y="134747"/>
                </a:lnTo>
                <a:lnTo>
                  <a:pt x="28321" y="134620"/>
                </a:lnTo>
                <a:lnTo>
                  <a:pt x="35686" y="134239"/>
                </a:lnTo>
                <a:lnTo>
                  <a:pt x="42925" y="133985"/>
                </a:lnTo>
                <a:lnTo>
                  <a:pt x="49910" y="133477"/>
                </a:lnTo>
                <a:lnTo>
                  <a:pt x="63373" y="131953"/>
                </a:lnTo>
                <a:lnTo>
                  <a:pt x="70357" y="130937"/>
                </a:lnTo>
                <a:lnTo>
                  <a:pt x="77342" y="129413"/>
                </a:lnTo>
                <a:lnTo>
                  <a:pt x="76373" y="118745"/>
                </a:lnTo>
                <a:lnTo>
                  <a:pt x="18796" y="118745"/>
                </a:lnTo>
                <a:lnTo>
                  <a:pt x="18796" y="36576"/>
                </a:lnTo>
                <a:lnTo>
                  <a:pt x="66548" y="36576"/>
                </a:lnTo>
                <a:lnTo>
                  <a:pt x="66548" y="21336"/>
                </a:lnTo>
                <a:close/>
              </a:path>
              <a:path w="676909" h="177800">
                <a:moveTo>
                  <a:pt x="75946" y="114046"/>
                </a:moveTo>
                <a:lnTo>
                  <a:pt x="34210" y="118459"/>
                </a:lnTo>
                <a:lnTo>
                  <a:pt x="18796" y="118745"/>
                </a:lnTo>
                <a:lnTo>
                  <a:pt x="76373" y="118745"/>
                </a:lnTo>
                <a:lnTo>
                  <a:pt x="75946" y="114046"/>
                </a:lnTo>
                <a:close/>
              </a:path>
              <a:path w="676909" h="177800">
                <a:moveTo>
                  <a:pt x="412241" y="14859"/>
                </a:moveTo>
                <a:lnTo>
                  <a:pt x="393446" y="14859"/>
                </a:lnTo>
                <a:lnTo>
                  <a:pt x="393446" y="45085"/>
                </a:lnTo>
                <a:lnTo>
                  <a:pt x="393015" y="53304"/>
                </a:lnTo>
                <a:lnTo>
                  <a:pt x="380768" y="92267"/>
                </a:lnTo>
                <a:lnTo>
                  <a:pt x="354369" y="121003"/>
                </a:lnTo>
                <a:lnTo>
                  <a:pt x="347725" y="124714"/>
                </a:lnTo>
                <a:lnTo>
                  <a:pt x="359409" y="139954"/>
                </a:lnTo>
                <a:lnTo>
                  <a:pt x="391114" y="109273"/>
                </a:lnTo>
                <a:lnTo>
                  <a:pt x="403098" y="82931"/>
                </a:lnTo>
                <a:lnTo>
                  <a:pt x="420680" y="82931"/>
                </a:lnTo>
                <a:lnTo>
                  <a:pt x="412241" y="45085"/>
                </a:lnTo>
                <a:lnTo>
                  <a:pt x="412241" y="14859"/>
                </a:lnTo>
                <a:close/>
              </a:path>
              <a:path w="676909" h="177800">
                <a:moveTo>
                  <a:pt x="420680" y="82931"/>
                </a:moveTo>
                <a:lnTo>
                  <a:pt x="403098" y="82931"/>
                </a:lnTo>
                <a:lnTo>
                  <a:pt x="406358" y="91717"/>
                </a:lnTo>
                <a:lnTo>
                  <a:pt x="431482" y="127301"/>
                </a:lnTo>
                <a:lnTo>
                  <a:pt x="445134" y="136525"/>
                </a:lnTo>
                <a:lnTo>
                  <a:pt x="456818" y="121539"/>
                </a:lnTo>
                <a:lnTo>
                  <a:pt x="450345" y="117891"/>
                </a:lnTo>
                <a:lnTo>
                  <a:pt x="444277" y="113601"/>
                </a:lnTo>
                <a:lnTo>
                  <a:pt x="420877" y="83405"/>
                </a:lnTo>
                <a:lnTo>
                  <a:pt x="420680" y="82931"/>
                </a:lnTo>
                <a:close/>
              </a:path>
              <a:path w="676909" h="177800">
                <a:moveTo>
                  <a:pt x="233552" y="9271"/>
                </a:moveTo>
                <a:lnTo>
                  <a:pt x="214883" y="9271"/>
                </a:lnTo>
                <a:lnTo>
                  <a:pt x="214883" y="26670"/>
                </a:lnTo>
                <a:lnTo>
                  <a:pt x="214550" y="33313"/>
                </a:lnTo>
                <a:lnTo>
                  <a:pt x="194690" y="72644"/>
                </a:lnTo>
                <a:lnTo>
                  <a:pt x="170941" y="86741"/>
                </a:lnTo>
                <a:lnTo>
                  <a:pt x="181101" y="101727"/>
                </a:lnTo>
                <a:lnTo>
                  <a:pt x="212857" y="78924"/>
                </a:lnTo>
                <a:lnTo>
                  <a:pt x="224662" y="58547"/>
                </a:lnTo>
                <a:lnTo>
                  <a:pt x="242878" y="58547"/>
                </a:lnTo>
                <a:lnTo>
                  <a:pt x="242188" y="57658"/>
                </a:lnTo>
                <a:lnTo>
                  <a:pt x="238759" y="50673"/>
                </a:lnTo>
                <a:lnTo>
                  <a:pt x="235330" y="43561"/>
                </a:lnTo>
                <a:lnTo>
                  <a:pt x="233552" y="36195"/>
                </a:lnTo>
                <a:lnTo>
                  <a:pt x="233552" y="9271"/>
                </a:lnTo>
                <a:close/>
              </a:path>
              <a:path w="676909" h="177800">
                <a:moveTo>
                  <a:pt x="242878" y="58547"/>
                </a:moveTo>
                <a:lnTo>
                  <a:pt x="224662" y="58547"/>
                </a:lnTo>
                <a:lnTo>
                  <a:pt x="227830" y="64998"/>
                </a:lnTo>
                <a:lnTo>
                  <a:pt x="259119" y="93894"/>
                </a:lnTo>
                <a:lnTo>
                  <a:pt x="266191" y="96774"/>
                </a:lnTo>
                <a:lnTo>
                  <a:pt x="276225" y="81915"/>
                </a:lnTo>
                <a:lnTo>
                  <a:pt x="269867" y="79486"/>
                </a:lnTo>
                <a:lnTo>
                  <a:pt x="263915" y="76567"/>
                </a:lnTo>
                <a:lnTo>
                  <a:pt x="258437" y="73199"/>
                </a:lnTo>
                <a:lnTo>
                  <a:pt x="253364" y="69342"/>
                </a:lnTo>
                <a:lnTo>
                  <a:pt x="247014" y="63881"/>
                </a:lnTo>
                <a:lnTo>
                  <a:pt x="242878" y="58547"/>
                </a:lnTo>
                <a:close/>
              </a:path>
              <a:path w="676909" h="177800">
                <a:moveTo>
                  <a:pt x="488823" y="0"/>
                </a:moveTo>
                <a:lnTo>
                  <a:pt x="470026" y="0"/>
                </a:lnTo>
                <a:lnTo>
                  <a:pt x="470026" y="177419"/>
                </a:lnTo>
                <a:lnTo>
                  <a:pt x="488823" y="177419"/>
                </a:lnTo>
                <a:lnTo>
                  <a:pt x="488823" y="86741"/>
                </a:lnTo>
                <a:lnTo>
                  <a:pt x="517398" y="86741"/>
                </a:lnTo>
                <a:lnTo>
                  <a:pt x="517398" y="70612"/>
                </a:lnTo>
                <a:lnTo>
                  <a:pt x="488823" y="70612"/>
                </a:lnTo>
                <a:lnTo>
                  <a:pt x="488823" y="0"/>
                </a:lnTo>
                <a:close/>
              </a:path>
              <a:path w="676909" h="177800">
                <a:moveTo>
                  <a:pt x="311657" y="0"/>
                </a:moveTo>
                <a:lnTo>
                  <a:pt x="292861" y="0"/>
                </a:lnTo>
                <a:lnTo>
                  <a:pt x="292861" y="107061"/>
                </a:lnTo>
                <a:lnTo>
                  <a:pt x="311657" y="107061"/>
                </a:lnTo>
                <a:lnTo>
                  <a:pt x="311657" y="60325"/>
                </a:lnTo>
                <a:lnTo>
                  <a:pt x="337438" y="60325"/>
                </a:lnTo>
                <a:lnTo>
                  <a:pt x="337438" y="44577"/>
                </a:lnTo>
                <a:lnTo>
                  <a:pt x="311657" y="44577"/>
                </a:lnTo>
                <a:lnTo>
                  <a:pt x="311657" y="0"/>
                </a:lnTo>
                <a:close/>
              </a:path>
              <a:path w="676909" h="177800">
                <a:moveTo>
                  <a:pt x="146303" y="85725"/>
                </a:moveTo>
                <a:lnTo>
                  <a:pt x="128269" y="85725"/>
                </a:lnTo>
                <a:lnTo>
                  <a:pt x="128269" y="177419"/>
                </a:lnTo>
                <a:lnTo>
                  <a:pt x="146303" y="177419"/>
                </a:lnTo>
                <a:lnTo>
                  <a:pt x="146303" y="85725"/>
                </a:lnTo>
                <a:close/>
              </a:path>
              <a:path w="676909" h="177800">
                <a:moveTo>
                  <a:pt x="105282" y="3556"/>
                </a:moveTo>
                <a:lnTo>
                  <a:pt x="88137" y="3556"/>
                </a:lnTo>
                <a:lnTo>
                  <a:pt x="88137" y="168275"/>
                </a:lnTo>
                <a:lnTo>
                  <a:pt x="105282" y="168275"/>
                </a:lnTo>
                <a:lnTo>
                  <a:pt x="105282" y="85725"/>
                </a:lnTo>
                <a:lnTo>
                  <a:pt x="146303" y="85725"/>
                </a:lnTo>
                <a:lnTo>
                  <a:pt x="146303" y="70231"/>
                </a:lnTo>
                <a:lnTo>
                  <a:pt x="105282" y="70231"/>
                </a:lnTo>
                <a:lnTo>
                  <a:pt x="105282" y="3556"/>
                </a:lnTo>
                <a:close/>
              </a:path>
              <a:path w="676909" h="177800">
                <a:moveTo>
                  <a:pt x="146303" y="0"/>
                </a:moveTo>
                <a:lnTo>
                  <a:pt x="128269" y="0"/>
                </a:lnTo>
                <a:lnTo>
                  <a:pt x="128269" y="70231"/>
                </a:lnTo>
                <a:lnTo>
                  <a:pt x="146303" y="70231"/>
                </a:lnTo>
                <a:lnTo>
                  <a:pt x="1463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3" name="object 153"/>
          <p:cNvGrpSpPr/>
          <p:nvPr/>
        </p:nvGrpSpPr>
        <p:grpSpPr>
          <a:xfrm>
            <a:off x="10046166" y="5342509"/>
            <a:ext cx="278130" cy="173355"/>
            <a:chOff x="10046166" y="5342509"/>
            <a:chExt cx="278130" cy="173355"/>
          </a:xfrm>
        </p:grpSpPr>
        <p:pic>
          <p:nvPicPr>
            <p:cNvPr id="154" name="object 1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046166" y="5357495"/>
              <a:ext cx="105415" cy="14732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174350" y="5342509"/>
              <a:ext cx="149859" cy="173354"/>
            </a:xfrm>
            <a:prstGeom prst="rect">
              <a:avLst/>
            </a:prstGeom>
          </p:spPr>
        </p:pic>
      </p:grpSp>
      <p:sp>
        <p:nvSpPr>
          <p:cNvPr id="156" name="object 156"/>
          <p:cNvSpPr/>
          <p:nvPr/>
        </p:nvSpPr>
        <p:spPr>
          <a:xfrm>
            <a:off x="10400283" y="5342254"/>
            <a:ext cx="327025" cy="177800"/>
          </a:xfrm>
          <a:custGeom>
            <a:avLst/>
            <a:gdLst/>
            <a:ahLst/>
            <a:cxnLst/>
            <a:rect l="l" t="t" r="r" b="b"/>
            <a:pathLst>
              <a:path w="327025" h="177800">
                <a:moveTo>
                  <a:pt x="266954" y="110490"/>
                </a:moveTo>
                <a:lnTo>
                  <a:pt x="225806" y="117094"/>
                </a:lnTo>
                <a:lnTo>
                  <a:pt x="207010" y="136779"/>
                </a:lnTo>
                <a:lnTo>
                  <a:pt x="207010" y="151003"/>
                </a:lnTo>
                <a:lnTo>
                  <a:pt x="241843" y="175043"/>
                </a:lnTo>
                <a:lnTo>
                  <a:pt x="266954" y="177419"/>
                </a:lnTo>
                <a:lnTo>
                  <a:pt x="275957" y="177087"/>
                </a:lnTo>
                <a:lnTo>
                  <a:pt x="314833" y="166878"/>
                </a:lnTo>
                <a:lnTo>
                  <a:pt x="319040" y="162560"/>
                </a:lnTo>
                <a:lnTo>
                  <a:pt x="266954" y="162560"/>
                </a:lnTo>
                <a:lnTo>
                  <a:pt x="257690" y="162270"/>
                </a:lnTo>
                <a:lnTo>
                  <a:pt x="225551" y="143891"/>
                </a:lnTo>
                <a:lnTo>
                  <a:pt x="225679" y="137795"/>
                </a:lnTo>
                <a:lnTo>
                  <a:pt x="266954" y="125095"/>
                </a:lnTo>
                <a:lnTo>
                  <a:pt x="318916" y="125095"/>
                </a:lnTo>
                <a:lnTo>
                  <a:pt x="314833" y="120904"/>
                </a:lnTo>
                <a:lnTo>
                  <a:pt x="275957" y="110730"/>
                </a:lnTo>
                <a:lnTo>
                  <a:pt x="266954" y="110490"/>
                </a:lnTo>
                <a:close/>
              </a:path>
              <a:path w="327025" h="177800">
                <a:moveTo>
                  <a:pt x="318916" y="125095"/>
                </a:moveTo>
                <a:lnTo>
                  <a:pt x="266954" y="125095"/>
                </a:lnTo>
                <a:lnTo>
                  <a:pt x="276215" y="125402"/>
                </a:lnTo>
                <a:lnTo>
                  <a:pt x="284368" y="126317"/>
                </a:lnTo>
                <a:lnTo>
                  <a:pt x="291403" y="127827"/>
                </a:lnTo>
                <a:lnTo>
                  <a:pt x="297307" y="129921"/>
                </a:lnTo>
                <a:lnTo>
                  <a:pt x="304546" y="133223"/>
                </a:lnTo>
                <a:lnTo>
                  <a:pt x="308229" y="137795"/>
                </a:lnTo>
                <a:lnTo>
                  <a:pt x="308229" y="149860"/>
                </a:lnTo>
                <a:lnTo>
                  <a:pt x="266954" y="162560"/>
                </a:lnTo>
                <a:lnTo>
                  <a:pt x="319040" y="162560"/>
                </a:lnTo>
                <a:lnTo>
                  <a:pt x="324485" y="156972"/>
                </a:lnTo>
                <a:lnTo>
                  <a:pt x="326898" y="151003"/>
                </a:lnTo>
                <a:lnTo>
                  <a:pt x="326898" y="136779"/>
                </a:lnTo>
                <a:lnTo>
                  <a:pt x="324485" y="130810"/>
                </a:lnTo>
                <a:lnTo>
                  <a:pt x="318916" y="125095"/>
                </a:lnTo>
                <a:close/>
              </a:path>
              <a:path w="327025" h="177800">
                <a:moveTo>
                  <a:pt x="51181" y="117602"/>
                </a:moveTo>
                <a:lnTo>
                  <a:pt x="32258" y="117602"/>
                </a:lnTo>
                <a:lnTo>
                  <a:pt x="32258" y="173609"/>
                </a:lnTo>
                <a:lnTo>
                  <a:pt x="152019" y="173609"/>
                </a:lnTo>
                <a:lnTo>
                  <a:pt x="152019" y="158369"/>
                </a:lnTo>
                <a:lnTo>
                  <a:pt x="51181" y="158369"/>
                </a:lnTo>
                <a:lnTo>
                  <a:pt x="51181" y="117602"/>
                </a:lnTo>
                <a:close/>
              </a:path>
              <a:path w="327025" h="177800">
                <a:moveTo>
                  <a:pt x="147955" y="254"/>
                </a:moveTo>
                <a:lnTo>
                  <a:pt x="129159" y="254"/>
                </a:lnTo>
                <a:lnTo>
                  <a:pt x="129159" y="40640"/>
                </a:lnTo>
                <a:lnTo>
                  <a:pt x="91821" y="40640"/>
                </a:lnTo>
                <a:lnTo>
                  <a:pt x="91821" y="56007"/>
                </a:lnTo>
                <a:lnTo>
                  <a:pt x="129159" y="56007"/>
                </a:lnTo>
                <a:lnTo>
                  <a:pt x="129159" y="132461"/>
                </a:lnTo>
                <a:lnTo>
                  <a:pt x="147955" y="132461"/>
                </a:lnTo>
                <a:lnTo>
                  <a:pt x="147955" y="254"/>
                </a:lnTo>
                <a:close/>
              </a:path>
              <a:path w="327025" h="177800">
                <a:moveTo>
                  <a:pt x="62738" y="10922"/>
                </a:moveTo>
                <a:lnTo>
                  <a:pt x="44069" y="10922"/>
                </a:lnTo>
                <a:lnTo>
                  <a:pt x="44069" y="31877"/>
                </a:lnTo>
                <a:lnTo>
                  <a:pt x="43664" y="38544"/>
                </a:lnTo>
                <a:lnTo>
                  <a:pt x="28215" y="73906"/>
                </a:lnTo>
                <a:lnTo>
                  <a:pt x="0" y="93091"/>
                </a:lnTo>
                <a:lnTo>
                  <a:pt x="10033" y="107823"/>
                </a:lnTo>
                <a:lnTo>
                  <a:pt x="42042" y="84246"/>
                </a:lnTo>
                <a:lnTo>
                  <a:pt x="53848" y="63119"/>
                </a:lnTo>
                <a:lnTo>
                  <a:pt x="71247" y="63119"/>
                </a:lnTo>
                <a:lnTo>
                  <a:pt x="67818" y="55753"/>
                </a:lnTo>
                <a:lnTo>
                  <a:pt x="64389" y="48260"/>
                </a:lnTo>
                <a:lnTo>
                  <a:pt x="62765" y="40640"/>
                </a:lnTo>
                <a:lnTo>
                  <a:pt x="62738" y="10922"/>
                </a:lnTo>
                <a:close/>
              </a:path>
              <a:path w="327025" h="177800">
                <a:moveTo>
                  <a:pt x="71247" y="63119"/>
                </a:moveTo>
                <a:lnTo>
                  <a:pt x="53848" y="63119"/>
                </a:lnTo>
                <a:lnTo>
                  <a:pt x="56993" y="69931"/>
                </a:lnTo>
                <a:lnTo>
                  <a:pt x="88122" y="100613"/>
                </a:lnTo>
                <a:lnTo>
                  <a:pt x="95123" y="103759"/>
                </a:lnTo>
                <a:lnTo>
                  <a:pt x="105410" y="89027"/>
                </a:lnTo>
                <a:lnTo>
                  <a:pt x="98980" y="86405"/>
                </a:lnTo>
                <a:lnTo>
                  <a:pt x="93027" y="83296"/>
                </a:lnTo>
                <a:lnTo>
                  <a:pt x="87550" y="79686"/>
                </a:lnTo>
                <a:lnTo>
                  <a:pt x="82550" y="75565"/>
                </a:lnTo>
                <a:lnTo>
                  <a:pt x="76073" y="69723"/>
                </a:lnTo>
                <a:lnTo>
                  <a:pt x="71247" y="63119"/>
                </a:lnTo>
                <a:close/>
              </a:path>
              <a:path w="327025" h="177800">
                <a:moveTo>
                  <a:pt x="326263" y="0"/>
                </a:moveTo>
                <a:lnTo>
                  <a:pt x="307467" y="0"/>
                </a:lnTo>
                <a:lnTo>
                  <a:pt x="307467" y="45085"/>
                </a:lnTo>
                <a:lnTo>
                  <a:pt x="274447" y="45085"/>
                </a:lnTo>
                <a:lnTo>
                  <a:pt x="274447" y="60579"/>
                </a:lnTo>
                <a:lnTo>
                  <a:pt x="307467" y="60579"/>
                </a:lnTo>
                <a:lnTo>
                  <a:pt x="307467" y="105537"/>
                </a:lnTo>
                <a:lnTo>
                  <a:pt x="326263" y="105537"/>
                </a:lnTo>
                <a:lnTo>
                  <a:pt x="326263" y="0"/>
                </a:lnTo>
                <a:close/>
              </a:path>
              <a:path w="327025" h="177800">
                <a:moveTo>
                  <a:pt x="242062" y="27559"/>
                </a:moveTo>
                <a:lnTo>
                  <a:pt x="222758" y="27559"/>
                </a:lnTo>
                <a:lnTo>
                  <a:pt x="222758" y="39751"/>
                </a:lnTo>
                <a:lnTo>
                  <a:pt x="220980" y="47752"/>
                </a:lnTo>
                <a:lnTo>
                  <a:pt x="196990" y="79908"/>
                </a:lnTo>
                <a:lnTo>
                  <a:pt x="178435" y="89535"/>
                </a:lnTo>
                <a:lnTo>
                  <a:pt x="188341" y="104521"/>
                </a:lnTo>
                <a:lnTo>
                  <a:pt x="220952" y="81391"/>
                </a:lnTo>
                <a:lnTo>
                  <a:pt x="232918" y="60960"/>
                </a:lnTo>
                <a:lnTo>
                  <a:pt x="251260" y="60960"/>
                </a:lnTo>
                <a:lnTo>
                  <a:pt x="250571" y="60071"/>
                </a:lnTo>
                <a:lnTo>
                  <a:pt x="243713" y="46101"/>
                </a:lnTo>
                <a:lnTo>
                  <a:pt x="242062" y="38862"/>
                </a:lnTo>
                <a:lnTo>
                  <a:pt x="242062" y="27559"/>
                </a:lnTo>
                <a:close/>
              </a:path>
              <a:path w="327025" h="177800">
                <a:moveTo>
                  <a:pt x="251260" y="60960"/>
                </a:moveTo>
                <a:lnTo>
                  <a:pt x="232918" y="60960"/>
                </a:lnTo>
                <a:lnTo>
                  <a:pt x="236087" y="67413"/>
                </a:lnTo>
                <a:lnTo>
                  <a:pt x="267841" y="96613"/>
                </a:lnTo>
                <a:lnTo>
                  <a:pt x="275082" y="99568"/>
                </a:lnTo>
                <a:lnTo>
                  <a:pt x="284734" y="84709"/>
                </a:lnTo>
                <a:lnTo>
                  <a:pt x="278302" y="82186"/>
                </a:lnTo>
                <a:lnTo>
                  <a:pt x="272335" y="79200"/>
                </a:lnTo>
                <a:lnTo>
                  <a:pt x="266730" y="75692"/>
                </a:lnTo>
                <a:lnTo>
                  <a:pt x="261747" y="71882"/>
                </a:lnTo>
                <a:lnTo>
                  <a:pt x="255397" y="66294"/>
                </a:lnTo>
                <a:lnTo>
                  <a:pt x="251260" y="60960"/>
                </a:lnTo>
                <a:close/>
              </a:path>
              <a:path w="327025" h="177800">
                <a:moveTo>
                  <a:pt x="280035" y="12319"/>
                </a:moveTo>
                <a:lnTo>
                  <a:pt x="184404" y="12319"/>
                </a:lnTo>
                <a:lnTo>
                  <a:pt x="184404" y="27559"/>
                </a:lnTo>
                <a:lnTo>
                  <a:pt x="280035" y="27559"/>
                </a:lnTo>
                <a:lnTo>
                  <a:pt x="280035" y="123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10817479" y="5371338"/>
            <a:ext cx="581025" cy="167005"/>
            <a:chOff x="10817479" y="5371338"/>
            <a:chExt cx="581025" cy="167005"/>
          </a:xfrm>
        </p:grpSpPr>
        <p:pic>
          <p:nvPicPr>
            <p:cNvPr id="158" name="object 1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817479" y="5371338"/>
              <a:ext cx="85725" cy="16700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0923270" y="5371338"/>
              <a:ext cx="474980" cy="167005"/>
            </a:xfrm>
            <a:custGeom>
              <a:avLst/>
              <a:gdLst/>
              <a:ahLst/>
              <a:cxnLst/>
              <a:rect l="l" t="t" r="r" b="b"/>
              <a:pathLst>
                <a:path w="474979" h="167004">
                  <a:moveTo>
                    <a:pt x="236347" y="107950"/>
                  </a:moveTo>
                  <a:lnTo>
                    <a:pt x="232790" y="108077"/>
                  </a:lnTo>
                  <a:lnTo>
                    <a:pt x="229870" y="109220"/>
                  </a:lnTo>
                  <a:lnTo>
                    <a:pt x="227583" y="111633"/>
                  </a:lnTo>
                  <a:lnTo>
                    <a:pt x="225171" y="113918"/>
                  </a:lnTo>
                  <a:lnTo>
                    <a:pt x="224027" y="116840"/>
                  </a:lnTo>
                  <a:lnTo>
                    <a:pt x="224027" y="123825"/>
                  </a:lnTo>
                  <a:lnTo>
                    <a:pt x="225171" y="126746"/>
                  </a:lnTo>
                  <a:lnTo>
                    <a:pt x="227583" y="129031"/>
                  </a:lnTo>
                  <a:lnTo>
                    <a:pt x="229870" y="131318"/>
                  </a:lnTo>
                  <a:lnTo>
                    <a:pt x="232790" y="132587"/>
                  </a:lnTo>
                  <a:lnTo>
                    <a:pt x="236347" y="132715"/>
                  </a:lnTo>
                  <a:lnTo>
                    <a:pt x="239775" y="132587"/>
                  </a:lnTo>
                  <a:lnTo>
                    <a:pt x="242570" y="131318"/>
                  </a:lnTo>
                  <a:lnTo>
                    <a:pt x="247396" y="126746"/>
                  </a:lnTo>
                  <a:lnTo>
                    <a:pt x="248538" y="123825"/>
                  </a:lnTo>
                  <a:lnTo>
                    <a:pt x="248538" y="116840"/>
                  </a:lnTo>
                  <a:lnTo>
                    <a:pt x="247396" y="113918"/>
                  </a:lnTo>
                  <a:lnTo>
                    <a:pt x="244982" y="111633"/>
                  </a:lnTo>
                  <a:lnTo>
                    <a:pt x="242570" y="109220"/>
                  </a:lnTo>
                  <a:lnTo>
                    <a:pt x="239775" y="108077"/>
                  </a:lnTo>
                  <a:lnTo>
                    <a:pt x="236347" y="107950"/>
                  </a:lnTo>
                  <a:close/>
                </a:path>
                <a:path w="474979" h="167004">
                  <a:moveTo>
                    <a:pt x="184784" y="106934"/>
                  </a:moveTo>
                  <a:lnTo>
                    <a:pt x="166624" y="106934"/>
                  </a:lnTo>
                  <a:lnTo>
                    <a:pt x="166624" y="131445"/>
                  </a:lnTo>
                  <a:lnTo>
                    <a:pt x="184784" y="131445"/>
                  </a:lnTo>
                  <a:lnTo>
                    <a:pt x="184784" y="106934"/>
                  </a:lnTo>
                  <a:close/>
                </a:path>
                <a:path w="474979" h="167004">
                  <a:moveTo>
                    <a:pt x="184784" y="5334"/>
                  </a:moveTo>
                  <a:lnTo>
                    <a:pt x="161035" y="5334"/>
                  </a:lnTo>
                  <a:lnTo>
                    <a:pt x="105409" y="91440"/>
                  </a:lnTo>
                  <a:lnTo>
                    <a:pt x="105409" y="106934"/>
                  </a:lnTo>
                  <a:lnTo>
                    <a:pt x="202056" y="106934"/>
                  </a:lnTo>
                  <a:lnTo>
                    <a:pt x="202056" y="90678"/>
                  </a:lnTo>
                  <a:lnTo>
                    <a:pt x="125602" y="90678"/>
                  </a:lnTo>
                  <a:lnTo>
                    <a:pt x="125602" y="89662"/>
                  </a:lnTo>
                  <a:lnTo>
                    <a:pt x="165226" y="28193"/>
                  </a:lnTo>
                  <a:lnTo>
                    <a:pt x="184784" y="28193"/>
                  </a:lnTo>
                  <a:lnTo>
                    <a:pt x="184784" y="5334"/>
                  </a:lnTo>
                  <a:close/>
                </a:path>
                <a:path w="474979" h="167004">
                  <a:moveTo>
                    <a:pt x="184784" y="28193"/>
                  </a:moveTo>
                  <a:lnTo>
                    <a:pt x="166624" y="28193"/>
                  </a:lnTo>
                  <a:lnTo>
                    <a:pt x="166624" y="90678"/>
                  </a:lnTo>
                  <a:lnTo>
                    <a:pt x="184784" y="90678"/>
                  </a:lnTo>
                  <a:lnTo>
                    <a:pt x="184784" y="28193"/>
                  </a:lnTo>
                  <a:close/>
                </a:path>
                <a:path w="474979" h="167004">
                  <a:moveTo>
                    <a:pt x="402971" y="24511"/>
                  </a:moveTo>
                  <a:lnTo>
                    <a:pt x="383539" y="24511"/>
                  </a:lnTo>
                  <a:lnTo>
                    <a:pt x="383539" y="131445"/>
                  </a:lnTo>
                  <a:lnTo>
                    <a:pt x="402971" y="131445"/>
                  </a:lnTo>
                  <a:lnTo>
                    <a:pt x="402971" y="24511"/>
                  </a:lnTo>
                  <a:close/>
                </a:path>
                <a:path w="474979" h="167004">
                  <a:moveTo>
                    <a:pt x="402971" y="5334"/>
                  </a:moveTo>
                  <a:lnTo>
                    <a:pt x="384048" y="5334"/>
                  </a:lnTo>
                  <a:lnTo>
                    <a:pt x="352805" y="25908"/>
                  </a:lnTo>
                  <a:lnTo>
                    <a:pt x="352805" y="44196"/>
                  </a:lnTo>
                  <a:lnTo>
                    <a:pt x="382904" y="24511"/>
                  </a:lnTo>
                  <a:lnTo>
                    <a:pt x="402971" y="24511"/>
                  </a:lnTo>
                  <a:lnTo>
                    <a:pt x="402971" y="5334"/>
                  </a:lnTo>
                  <a:close/>
                </a:path>
                <a:path w="474979" h="167004">
                  <a:moveTo>
                    <a:pt x="320675" y="24511"/>
                  </a:moveTo>
                  <a:lnTo>
                    <a:pt x="301244" y="24511"/>
                  </a:lnTo>
                  <a:lnTo>
                    <a:pt x="301244" y="131445"/>
                  </a:lnTo>
                  <a:lnTo>
                    <a:pt x="320675" y="131445"/>
                  </a:lnTo>
                  <a:lnTo>
                    <a:pt x="320675" y="24511"/>
                  </a:lnTo>
                  <a:close/>
                </a:path>
                <a:path w="474979" h="167004">
                  <a:moveTo>
                    <a:pt x="320675" y="5334"/>
                  </a:moveTo>
                  <a:lnTo>
                    <a:pt x="301751" y="5334"/>
                  </a:lnTo>
                  <a:lnTo>
                    <a:pt x="270509" y="25908"/>
                  </a:lnTo>
                  <a:lnTo>
                    <a:pt x="270509" y="44196"/>
                  </a:lnTo>
                  <a:lnTo>
                    <a:pt x="300608" y="24511"/>
                  </a:lnTo>
                  <a:lnTo>
                    <a:pt x="320675" y="24511"/>
                  </a:lnTo>
                  <a:lnTo>
                    <a:pt x="320675" y="5334"/>
                  </a:lnTo>
                  <a:close/>
                </a:path>
                <a:path w="474979" h="167004">
                  <a:moveTo>
                    <a:pt x="76411" y="19684"/>
                  </a:moveTo>
                  <a:lnTo>
                    <a:pt x="47751" y="19684"/>
                  </a:lnTo>
                  <a:lnTo>
                    <a:pt x="53339" y="21590"/>
                  </a:lnTo>
                  <a:lnTo>
                    <a:pt x="57657" y="25273"/>
                  </a:lnTo>
                  <a:lnTo>
                    <a:pt x="61975" y="28828"/>
                  </a:lnTo>
                  <a:lnTo>
                    <a:pt x="64261" y="33781"/>
                  </a:lnTo>
                  <a:lnTo>
                    <a:pt x="64304" y="44068"/>
                  </a:lnTo>
                  <a:lnTo>
                    <a:pt x="63626" y="47117"/>
                  </a:lnTo>
                  <a:lnTo>
                    <a:pt x="0" y="117475"/>
                  </a:lnTo>
                  <a:lnTo>
                    <a:pt x="0" y="131445"/>
                  </a:lnTo>
                  <a:lnTo>
                    <a:pt x="84708" y="131445"/>
                  </a:lnTo>
                  <a:lnTo>
                    <a:pt x="84708" y="115062"/>
                  </a:lnTo>
                  <a:lnTo>
                    <a:pt x="26543" y="115062"/>
                  </a:lnTo>
                  <a:lnTo>
                    <a:pt x="26543" y="114046"/>
                  </a:lnTo>
                  <a:lnTo>
                    <a:pt x="57717" y="82540"/>
                  </a:lnTo>
                  <a:lnTo>
                    <a:pt x="79882" y="53212"/>
                  </a:lnTo>
                  <a:lnTo>
                    <a:pt x="81787" y="48640"/>
                  </a:lnTo>
                  <a:lnTo>
                    <a:pt x="82676" y="44068"/>
                  </a:lnTo>
                  <a:lnTo>
                    <a:pt x="82550" y="32639"/>
                  </a:lnTo>
                  <a:lnTo>
                    <a:pt x="80772" y="26415"/>
                  </a:lnTo>
                  <a:lnTo>
                    <a:pt x="77343" y="21081"/>
                  </a:lnTo>
                  <a:lnTo>
                    <a:pt x="76411" y="19684"/>
                  </a:lnTo>
                  <a:close/>
                </a:path>
                <a:path w="474979" h="167004">
                  <a:moveTo>
                    <a:pt x="49529" y="3683"/>
                  </a:moveTo>
                  <a:lnTo>
                    <a:pt x="33274" y="3683"/>
                  </a:lnTo>
                  <a:lnTo>
                    <a:pt x="26161" y="5334"/>
                  </a:lnTo>
                  <a:lnTo>
                    <a:pt x="0" y="34290"/>
                  </a:lnTo>
                  <a:lnTo>
                    <a:pt x="0" y="41909"/>
                  </a:lnTo>
                  <a:lnTo>
                    <a:pt x="18033" y="41909"/>
                  </a:lnTo>
                  <a:lnTo>
                    <a:pt x="18160" y="35178"/>
                  </a:lnTo>
                  <a:lnTo>
                    <a:pt x="20193" y="29718"/>
                  </a:lnTo>
                  <a:lnTo>
                    <a:pt x="24256" y="25781"/>
                  </a:lnTo>
                  <a:lnTo>
                    <a:pt x="28448" y="21843"/>
                  </a:lnTo>
                  <a:lnTo>
                    <a:pt x="34035" y="19812"/>
                  </a:lnTo>
                  <a:lnTo>
                    <a:pt x="41021" y="19684"/>
                  </a:lnTo>
                  <a:lnTo>
                    <a:pt x="76411" y="19684"/>
                  </a:lnTo>
                  <a:lnTo>
                    <a:pt x="73786" y="15748"/>
                  </a:lnTo>
                  <a:lnTo>
                    <a:pt x="69087" y="11430"/>
                  </a:lnTo>
                  <a:lnTo>
                    <a:pt x="62864" y="8381"/>
                  </a:lnTo>
                  <a:lnTo>
                    <a:pt x="56769" y="5334"/>
                  </a:lnTo>
                  <a:lnTo>
                    <a:pt x="49529" y="3683"/>
                  </a:lnTo>
                  <a:close/>
                </a:path>
                <a:path w="474979" h="167004">
                  <a:moveTo>
                    <a:pt x="448945" y="0"/>
                  </a:moveTo>
                  <a:lnTo>
                    <a:pt x="431926" y="0"/>
                  </a:lnTo>
                  <a:lnTo>
                    <a:pt x="435990" y="5842"/>
                  </a:lnTo>
                  <a:lnTo>
                    <a:pt x="439800" y="13334"/>
                  </a:lnTo>
                  <a:lnTo>
                    <a:pt x="451993" y="51815"/>
                  </a:lnTo>
                  <a:lnTo>
                    <a:pt x="455422" y="83439"/>
                  </a:lnTo>
                  <a:lnTo>
                    <a:pt x="455207" y="91291"/>
                  </a:lnTo>
                  <a:lnTo>
                    <a:pt x="448198" y="130317"/>
                  </a:lnTo>
                  <a:lnTo>
                    <a:pt x="431926" y="167005"/>
                  </a:lnTo>
                  <a:lnTo>
                    <a:pt x="448945" y="167005"/>
                  </a:lnTo>
                  <a:lnTo>
                    <a:pt x="467995" y="128778"/>
                  </a:lnTo>
                  <a:lnTo>
                    <a:pt x="474725" y="83439"/>
                  </a:lnTo>
                  <a:lnTo>
                    <a:pt x="474227" y="71389"/>
                  </a:lnTo>
                  <a:lnTo>
                    <a:pt x="464304" y="28003"/>
                  </a:lnTo>
                  <a:lnTo>
                    <a:pt x="454779" y="8953"/>
                  </a:lnTo>
                  <a:lnTo>
                    <a:pt x="44894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3" name="object 3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9459" y="1546860"/>
            <a:ext cx="5593080" cy="53340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13" name="object 13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8799" y="2275585"/>
              <a:ext cx="2457450" cy="251460"/>
            </a:xfrm>
            <a:custGeom>
              <a:avLst/>
              <a:gdLst/>
              <a:ahLst/>
              <a:cxnLst/>
              <a:rect l="l" t="t" r="r" b="b"/>
              <a:pathLst>
                <a:path w="2457450" h="251460">
                  <a:moveTo>
                    <a:pt x="143256" y="136779"/>
                  </a:moveTo>
                  <a:lnTo>
                    <a:pt x="142125" y="113030"/>
                  </a:lnTo>
                  <a:lnTo>
                    <a:pt x="141986" y="110109"/>
                  </a:lnTo>
                  <a:lnTo>
                    <a:pt x="141897" y="108204"/>
                  </a:lnTo>
                  <a:lnTo>
                    <a:pt x="134924" y="108966"/>
                  </a:lnTo>
                  <a:lnTo>
                    <a:pt x="127749" y="109601"/>
                  </a:lnTo>
                  <a:lnTo>
                    <a:pt x="120370" y="110109"/>
                  </a:lnTo>
                  <a:lnTo>
                    <a:pt x="120370" y="48006"/>
                  </a:lnTo>
                  <a:lnTo>
                    <a:pt x="139446" y="48006"/>
                  </a:lnTo>
                  <a:lnTo>
                    <a:pt x="139446" y="16637"/>
                  </a:lnTo>
                  <a:lnTo>
                    <a:pt x="83058" y="16637"/>
                  </a:lnTo>
                  <a:lnTo>
                    <a:pt x="83058" y="48006"/>
                  </a:lnTo>
                  <a:lnTo>
                    <a:pt x="83058" y="112522"/>
                  </a:lnTo>
                  <a:lnTo>
                    <a:pt x="62636" y="113030"/>
                  </a:lnTo>
                  <a:lnTo>
                    <a:pt x="62636" y="48006"/>
                  </a:lnTo>
                  <a:lnTo>
                    <a:pt x="83058" y="48006"/>
                  </a:lnTo>
                  <a:lnTo>
                    <a:pt x="83058" y="16637"/>
                  </a:lnTo>
                  <a:lnTo>
                    <a:pt x="6261" y="16637"/>
                  </a:lnTo>
                  <a:lnTo>
                    <a:pt x="6261" y="48006"/>
                  </a:lnTo>
                  <a:lnTo>
                    <a:pt x="24777" y="48006"/>
                  </a:lnTo>
                  <a:lnTo>
                    <a:pt x="24777" y="113919"/>
                  </a:lnTo>
                  <a:lnTo>
                    <a:pt x="0" y="114173"/>
                  </a:lnTo>
                  <a:lnTo>
                    <a:pt x="4076" y="145796"/>
                  </a:lnTo>
                  <a:lnTo>
                    <a:pt x="35814" y="145427"/>
                  </a:lnTo>
                  <a:lnTo>
                    <a:pt x="83083" y="143510"/>
                  </a:lnTo>
                  <a:lnTo>
                    <a:pt x="131495" y="138595"/>
                  </a:lnTo>
                  <a:lnTo>
                    <a:pt x="143256" y="136779"/>
                  </a:lnTo>
                  <a:close/>
                </a:path>
                <a:path w="2457450" h="251460">
                  <a:moveTo>
                    <a:pt x="211836" y="889"/>
                  </a:moveTo>
                  <a:lnTo>
                    <a:pt x="172935" y="889"/>
                  </a:lnTo>
                  <a:lnTo>
                    <a:pt x="172935" y="40132"/>
                  </a:lnTo>
                  <a:lnTo>
                    <a:pt x="145973" y="40132"/>
                  </a:lnTo>
                  <a:lnTo>
                    <a:pt x="145973" y="70866"/>
                  </a:lnTo>
                  <a:lnTo>
                    <a:pt x="172935" y="70866"/>
                  </a:lnTo>
                  <a:lnTo>
                    <a:pt x="172935" y="87503"/>
                  </a:lnTo>
                  <a:lnTo>
                    <a:pt x="145973" y="87503"/>
                  </a:lnTo>
                  <a:lnTo>
                    <a:pt x="145973" y="118491"/>
                  </a:lnTo>
                  <a:lnTo>
                    <a:pt x="172935" y="118491"/>
                  </a:lnTo>
                  <a:lnTo>
                    <a:pt x="172935" y="153162"/>
                  </a:lnTo>
                  <a:lnTo>
                    <a:pt x="211836" y="153162"/>
                  </a:lnTo>
                  <a:lnTo>
                    <a:pt x="211836" y="889"/>
                  </a:lnTo>
                  <a:close/>
                </a:path>
                <a:path w="2457450" h="251460">
                  <a:moveTo>
                    <a:pt x="212725" y="204343"/>
                  </a:moveTo>
                  <a:lnTo>
                    <a:pt x="211048" y="193497"/>
                  </a:lnTo>
                  <a:lnTo>
                    <a:pt x="207708" y="186309"/>
                  </a:lnTo>
                  <a:lnTo>
                    <a:pt x="206629" y="183984"/>
                  </a:lnTo>
                  <a:lnTo>
                    <a:pt x="199428" y="175831"/>
                  </a:lnTo>
                  <a:lnTo>
                    <a:pt x="189458" y="169037"/>
                  </a:lnTo>
                  <a:lnTo>
                    <a:pt x="176923" y="163690"/>
                  </a:lnTo>
                  <a:lnTo>
                    <a:pt x="173761" y="162864"/>
                  </a:lnTo>
                  <a:lnTo>
                    <a:pt x="173761" y="204343"/>
                  </a:lnTo>
                  <a:lnTo>
                    <a:pt x="173621" y="210185"/>
                  </a:lnTo>
                  <a:lnTo>
                    <a:pt x="136753" y="221157"/>
                  </a:lnTo>
                  <a:lnTo>
                    <a:pt x="125552" y="221488"/>
                  </a:lnTo>
                  <a:lnTo>
                    <a:pt x="114439" y="221157"/>
                  </a:lnTo>
                  <a:lnTo>
                    <a:pt x="78155" y="210185"/>
                  </a:lnTo>
                  <a:lnTo>
                    <a:pt x="78155" y="198120"/>
                  </a:lnTo>
                  <a:lnTo>
                    <a:pt x="125552" y="186309"/>
                  </a:lnTo>
                  <a:lnTo>
                    <a:pt x="136753" y="186575"/>
                  </a:lnTo>
                  <a:lnTo>
                    <a:pt x="173621" y="198120"/>
                  </a:lnTo>
                  <a:lnTo>
                    <a:pt x="173761" y="204343"/>
                  </a:lnTo>
                  <a:lnTo>
                    <a:pt x="173761" y="162864"/>
                  </a:lnTo>
                  <a:lnTo>
                    <a:pt x="162102" y="159816"/>
                  </a:lnTo>
                  <a:lnTo>
                    <a:pt x="144983" y="157454"/>
                  </a:lnTo>
                  <a:lnTo>
                    <a:pt x="125552" y="156591"/>
                  </a:lnTo>
                  <a:lnTo>
                    <a:pt x="106286" y="157454"/>
                  </a:lnTo>
                  <a:lnTo>
                    <a:pt x="62166" y="169037"/>
                  </a:lnTo>
                  <a:lnTo>
                    <a:pt x="39217" y="204343"/>
                  </a:lnTo>
                  <a:lnTo>
                    <a:pt x="40779" y="214782"/>
                  </a:lnTo>
                  <a:lnTo>
                    <a:pt x="74599" y="243979"/>
                  </a:lnTo>
                  <a:lnTo>
                    <a:pt x="125552" y="250825"/>
                  </a:lnTo>
                  <a:lnTo>
                    <a:pt x="144983" y="250075"/>
                  </a:lnTo>
                  <a:lnTo>
                    <a:pt x="189458" y="238633"/>
                  </a:lnTo>
                  <a:lnTo>
                    <a:pt x="211048" y="214782"/>
                  </a:lnTo>
                  <a:lnTo>
                    <a:pt x="212725" y="204343"/>
                  </a:lnTo>
                  <a:close/>
                </a:path>
                <a:path w="2457450" h="251460">
                  <a:moveTo>
                    <a:pt x="365633" y="25908"/>
                  </a:moveTo>
                  <a:lnTo>
                    <a:pt x="245872" y="25908"/>
                  </a:lnTo>
                  <a:lnTo>
                    <a:pt x="245872" y="58039"/>
                  </a:lnTo>
                  <a:lnTo>
                    <a:pt x="325882" y="58039"/>
                  </a:lnTo>
                  <a:lnTo>
                    <a:pt x="322160" y="77622"/>
                  </a:lnTo>
                  <a:lnTo>
                    <a:pt x="297307" y="127889"/>
                  </a:lnTo>
                  <a:lnTo>
                    <a:pt x="268947" y="155117"/>
                  </a:lnTo>
                  <a:lnTo>
                    <a:pt x="230886" y="178435"/>
                  </a:lnTo>
                  <a:lnTo>
                    <a:pt x="252984" y="208407"/>
                  </a:lnTo>
                  <a:lnTo>
                    <a:pt x="290779" y="185674"/>
                  </a:lnTo>
                  <a:lnTo>
                    <a:pt x="319913" y="159512"/>
                  </a:lnTo>
                  <a:lnTo>
                    <a:pt x="349123" y="114300"/>
                  </a:lnTo>
                  <a:lnTo>
                    <a:pt x="363245" y="62953"/>
                  </a:lnTo>
                  <a:lnTo>
                    <a:pt x="365125" y="44704"/>
                  </a:lnTo>
                  <a:lnTo>
                    <a:pt x="365633" y="25908"/>
                  </a:lnTo>
                  <a:close/>
                </a:path>
                <a:path w="2457450" h="251460">
                  <a:moveTo>
                    <a:pt x="466725" y="94869"/>
                  </a:moveTo>
                  <a:lnTo>
                    <a:pt x="433197" y="94869"/>
                  </a:lnTo>
                  <a:lnTo>
                    <a:pt x="433197" y="889"/>
                  </a:lnTo>
                  <a:lnTo>
                    <a:pt x="394081" y="889"/>
                  </a:lnTo>
                  <a:lnTo>
                    <a:pt x="394081" y="250063"/>
                  </a:lnTo>
                  <a:lnTo>
                    <a:pt x="433197" y="250063"/>
                  </a:lnTo>
                  <a:lnTo>
                    <a:pt x="433197" y="127000"/>
                  </a:lnTo>
                  <a:lnTo>
                    <a:pt x="466725" y="127000"/>
                  </a:lnTo>
                  <a:lnTo>
                    <a:pt x="466725" y="94869"/>
                  </a:lnTo>
                  <a:close/>
                </a:path>
                <a:path w="2457450" h="251460">
                  <a:moveTo>
                    <a:pt x="617220" y="64643"/>
                  </a:moveTo>
                  <a:lnTo>
                    <a:pt x="598449" y="25666"/>
                  </a:lnTo>
                  <a:lnTo>
                    <a:pt x="580136" y="15659"/>
                  </a:lnTo>
                  <a:lnTo>
                    <a:pt x="580136" y="57150"/>
                  </a:lnTo>
                  <a:lnTo>
                    <a:pt x="580136" y="71755"/>
                  </a:lnTo>
                  <a:lnTo>
                    <a:pt x="577342" y="77089"/>
                  </a:lnTo>
                  <a:lnTo>
                    <a:pt x="572008" y="80772"/>
                  </a:lnTo>
                  <a:lnTo>
                    <a:pt x="566801" y="84455"/>
                  </a:lnTo>
                  <a:lnTo>
                    <a:pt x="559689" y="86360"/>
                  </a:lnTo>
                  <a:lnTo>
                    <a:pt x="542417" y="86360"/>
                  </a:lnTo>
                  <a:lnTo>
                    <a:pt x="535559" y="84455"/>
                  </a:lnTo>
                  <a:lnTo>
                    <a:pt x="530479" y="80772"/>
                  </a:lnTo>
                  <a:lnTo>
                    <a:pt x="525272" y="77089"/>
                  </a:lnTo>
                  <a:lnTo>
                    <a:pt x="522605" y="71755"/>
                  </a:lnTo>
                  <a:lnTo>
                    <a:pt x="522605" y="57150"/>
                  </a:lnTo>
                  <a:lnTo>
                    <a:pt x="525272" y="51435"/>
                  </a:lnTo>
                  <a:lnTo>
                    <a:pt x="535559" y="43942"/>
                  </a:lnTo>
                  <a:lnTo>
                    <a:pt x="542417" y="42037"/>
                  </a:lnTo>
                  <a:lnTo>
                    <a:pt x="559689" y="42037"/>
                  </a:lnTo>
                  <a:lnTo>
                    <a:pt x="566801" y="43942"/>
                  </a:lnTo>
                  <a:lnTo>
                    <a:pt x="577342" y="51435"/>
                  </a:lnTo>
                  <a:lnTo>
                    <a:pt x="580136" y="57150"/>
                  </a:lnTo>
                  <a:lnTo>
                    <a:pt x="580136" y="15659"/>
                  </a:lnTo>
                  <a:lnTo>
                    <a:pt x="577367" y="14605"/>
                  </a:lnTo>
                  <a:lnTo>
                    <a:pt x="569087" y="12484"/>
                  </a:lnTo>
                  <a:lnTo>
                    <a:pt x="560222" y="11176"/>
                  </a:lnTo>
                  <a:lnTo>
                    <a:pt x="550799" y="10668"/>
                  </a:lnTo>
                  <a:lnTo>
                    <a:pt x="541451" y="11176"/>
                  </a:lnTo>
                  <a:lnTo>
                    <a:pt x="503440" y="25666"/>
                  </a:lnTo>
                  <a:lnTo>
                    <a:pt x="484632" y="64643"/>
                  </a:lnTo>
                  <a:lnTo>
                    <a:pt x="485241" y="72250"/>
                  </a:lnTo>
                  <a:lnTo>
                    <a:pt x="509714" y="107569"/>
                  </a:lnTo>
                  <a:lnTo>
                    <a:pt x="550799" y="118237"/>
                  </a:lnTo>
                  <a:lnTo>
                    <a:pt x="560222" y="117741"/>
                  </a:lnTo>
                  <a:lnTo>
                    <a:pt x="598449" y="103187"/>
                  </a:lnTo>
                  <a:lnTo>
                    <a:pt x="612216" y="86360"/>
                  </a:lnTo>
                  <a:lnTo>
                    <a:pt x="612343" y="86156"/>
                  </a:lnTo>
                  <a:lnTo>
                    <a:pt x="615035" y="79413"/>
                  </a:lnTo>
                  <a:lnTo>
                    <a:pt x="616673" y="72250"/>
                  </a:lnTo>
                  <a:lnTo>
                    <a:pt x="617220" y="64643"/>
                  </a:lnTo>
                  <a:close/>
                </a:path>
                <a:path w="2457450" h="251460">
                  <a:moveTo>
                    <a:pt x="631444" y="150876"/>
                  </a:moveTo>
                  <a:lnTo>
                    <a:pt x="628777" y="122301"/>
                  </a:lnTo>
                  <a:lnTo>
                    <a:pt x="615365" y="124180"/>
                  </a:lnTo>
                  <a:lnTo>
                    <a:pt x="601789" y="125818"/>
                  </a:lnTo>
                  <a:lnTo>
                    <a:pt x="560031" y="129159"/>
                  </a:lnTo>
                  <a:lnTo>
                    <a:pt x="506272" y="131051"/>
                  </a:lnTo>
                  <a:lnTo>
                    <a:pt x="470789" y="131318"/>
                  </a:lnTo>
                  <a:lnTo>
                    <a:pt x="475361" y="163195"/>
                  </a:lnTo>
                  <a:lnTo>
                    <a:pt x="502666" y="162814"/>
                  </a:lnTo>
                  <a:lnTo>
                    <a:pt x="525068" y="162140"/>
                  </a:lnTo>
                  <a:lnTo>
                    <a:pt x="532892" y="161798"/>
                  </a:lnTo>
                  <a:lnTo>
                    <a:pt x="532892" y="243586"/>
                  </a:lnTo>
                  <a:lnTo>
                    <a:pt x="572008" y="243586"/>
                  </a:lnTo>
                  <a:lnTo>
                    <a:pt x="572008" y="161798"/>
                  </a:lnTo>
                  <a:lnTo>
                    <a:pt x="572008" y="159385"/>
                  </a:lnTo>
                  <a:lnTo>
                    <a:pt x="616686" y="153720"/>
                  </a:lnTo>
                  <a:lnTo>
                    <a:pt x="624078" y="152361"/>
                  </a:lnTo>
                  <a:lnTo>
                    <a:pt x="631444" y="150876"/>
                  </a:lnTo>
                  <a:close/>
                </a:path>
                <a:path w="2457450" h="251460">
                  <a:moveTo>
                    <a:pt x="681863" y="1143"/>
                  </a:moveTo>
                  <a:lnTo>
                    <a:pt x="642620" y="1143"/>
                  </a:lnTo>
                  <a:lnTo>
                    <a:pt x="642620" y="250571"/>
                  </a:lnTo>
                  <a:lnTo>
                    <a:pt x="681863" y="250571"/>
                  </a:lnTo>
                  <a:lnTo>
                    <a:pt x="681863" y="1143"/>
                  </a:lnTo>
                  <a:close/>
                </a:path>
                <a:path w="2457450" h="251460">
                  <a:moveTo>
                    <a:pt x="846963" y="45339"/>
                  </a:moveTo>
                  <a:lnTo>
                    <a:pt x="816864" y="14859"/>
                  </a:lnTo>
                  <a:lnTo>
                    <a:pt x="810006" y="12522"/>
                  </a:lnTo>
                  <a:lnTo>
                    <a:pt x="810006" y="54229"/>
                  </a:lnTo>
                  <a:lnTo>
                    <a:pt x="809752" y="59690"/>
                  </a:lnTo>
                  <a:lnTo>
                    <a:pt x="807339" y="63754"/>
                  </a:lnTo>
                  <a:lnTo>
                    <a:pt x="802640" y="66548"/>
                  </a:lnTo>
                  <a:lnTo>
                    <a:pt x="797941" y="69215"/>
                  </a:lnTo>
                  <a:lnTo>
                    <a:pt x="791972" y="70612"/>
                  </a:lnTo>
                  <a:lnTo>
                    <a:pt x="776605" y="70612"/>
                  </a:lnTo>
                  <a:lnTo>
                    <a:pt x="758571" y="54229"/>
                  </a:lnTo>
                  <a:lnTo>
                    <a:pt x="758698" y="48641"/>
                  </a:lnTo>
                  <a:lnTo>
                    <a:pt x="760984" y="44450"/>
                  </a:lnTo>
                  <a:lnTo>
                    <a:pt x="765683" y="41783"/>
                  </a:lnTo>
                  <a:lnTo>
                    <a:pt x="770255" y="38989"/>
                  </a:lnTo>
                  <a:lnTo>
                    <a:pt x="776605" y="37592"/>
                  </a:lnTo>
                  <a:lnTo>
                    <a:pt x="791972" y="37592"/>
                  </a:lnTo>
                  <a:lnTo>
                    <a:pt x="797941" y="38989"/>
                  </a:lnTo>
                  <a:lnTo>
                    <a:pt x="802640" y="41783"/>
                  </a:lnTo>
                  <a:lnTo>
                    <a:pt x="807339" y="44450"/>
                  </a:lnTo>
                  <a:lnTo>
                    <a:pt x="809752" y="48641"/>
                  </a:lnTo>
                  <a:lnTo>
                    <a:pt x="810006" y="54229"/>
                  </a:lnTo>
                  <a:lnTo>
                    <a:pt x="810006" y="12522"/>
                  </a:lnTo>
                  <a:lnTo>
                    <a:pt x="809548" y="12357"/>
                  </a:lnTo>
                  <a:lnTo>
                    <a:pt x="801712" y="10566"/>
                  </a:lnTo>
                  <a:lnTo>
                    <a:pt x="793356" y="9448"/>
                  </a:lnTo>
                  <a:lnTo>
                    <a:pt x="784479" y="9017"/>
                  </a:lnTo>
                  <a:lnTo>
                    <a:pt x="775423" y="9448"/>
                  </a:lnTo>
                  <a:lnTo>
                    <a:pt x="739089" y="21704"/>
                  </a:lnTo>
                  <a:lnTo>
                    <a:pt x="721614" y="45339"/>
                  </a:lnTo>
                  <a:lnTo>
                    <a:pt x="721614" y="63246"/>
                  </a:lnTo>
                  <a:lnTo>
                    <a:pt x="751713" y="93091"/>
                  </a:lnTo>
                  <a:lnTo>
                    <a:pt x="784479" y="98679"/>
                  </a:lnTo>
                  <a:lnTo>
                    <a:pt x="793356" y="98272"/>
                  </a:lnTo>
                  <a:lnTo>
                    <a:pt x="834580" y="82423"/>
                  </a:lnTo>
                  <a:lnTo>
                    <a:pt x="844461" y="70612"/>
                  </a:lnTo>
                  <a:lnTo>
                    <a:pt x="846963" y="63246"/>
                  </a:lnTo>
                  <a:lnTo>
                    <a:pt x="846963" y="45339"/>
                  </a:lnTo>
                  <a:close/>
                </a:path>
                <a:path w="2457450" h="251460">
                  <a:moveTo>
                    <a:pt x="917829" y="1143"/>
                  </a:moveTo>
                  <a:lnTo>
                    <a:pt x="878332" y="1143"/>
                  </a:lnTo>
                  <a:lnTo>
                    <a:pt x="878332" y="145161"/>
                  </a:lnTo>
                  <a:lnTo>
                    <a:pt x="831850" y="145161"/>
                  </a:lnTo>
                  <a:lnTo>
                    <a:pt x="831850" y="171577"/>
                  </a:lnTo>
                  <a:lnTo>
                    <a:pt x="878332" y="171577"/>
                  </a:lnTo>
                  <a:lnTo>
                    <a:pt x="878332" y="189611"/>
                  </a:lnTo>
                  <a:lnTo>
                    <a:pt x="917829" y="189611"/>
                  </a:lnTo>
                  <a:lnTo>
                    <a:pt x="917829" y="1143"/>
                  </a:lnTo>
                  <a:close/>
                </a:path>
                <a:path w="2457450" h="251460">
                  <a:moveTo>
                    <a:pt x="923036" y="215519"/>
                  </a:moveTo>
                  <a:lnTo>
                    <a:pt x="773303" y="215519"/>
                  </a:lnTo>
                  <a:lnTo>
                    <a:pt x="773303" y="184404"/>
                  </a:lnTo>
                  <a:lnTo>
                    <a:pt x="807847" y="184404"/>
                  </a:lnTo>
                  <a:lnTo>
                    <a:pt x="807847" y="140081"/>
                  </a:lnTo>
                  <a:lnTo>
                    <a:pt x="807847" y="137541"/>
                  </a:lnTo>
                  <a:lnTo>
                    <a:pt x="822299" y="136296"/>
                  </a:lnTo>
                  <a:lnTo>
                    <a:pt x="829500" y="135559"/>
                  </a:lnTo>
                  <a:lnTo>
                    <a:pt x="836676" y="134747"/>
                  </a:lnTo>
                  <a:lnTo>
                    <a:pt x="851065" y="132753"/>
                  </a:lnTo>
                  <a:lnTo>
                    <a:pt x="865378" y="130556"/>
                  </a:lnTo>
                  <a:lnTo>
                    <a:pt x="863092" y="102743"/>
                  </a:lnTo>
                  <a:lnTo>
                    <a:pt x="849757" y="104254"/>
                  </a:lnTo>
                  <a:lnTo>
                    <a:pt x="836231" y="105524"/>
                  </a:lnTo>
                  <a:lnTo>
                    <a:pt x="780770" y="108762"/>
                  </a:lnTo>
                  <a:lnTo>
                    <a:pt x="703580" y="110363"/>
                  </a:lnTo>
                  <a:lnTo>
                    <a:pt x="707898" y="141097"/>
                  </a:lnTo>
                  <a:lnTo>
                    <a:pt x="729449" y="140995"/>
                  </a:lnTo>
                  <a:lnTo>
                    <a:pt x="760310" y="140347"/>
                  </a:lnTo>
                  <a:lnTo>
                    <a:pt x="768350" y="140081"/>
                  </a:lnTo>
                  <a:lnTo>
                    <a:pt x="768350" y="171577"/>
                  </a:lnTo>
                  <a:lnTo>
                    <a:pt x="734060" y="171577"/>
                  </a:lnTo>
                  <a:lnTo>
                    <a:pt x="734060" y="246761"/>
                  </a:lnTo>
                  <a:lnTo>
                    <a:pt x="923036" y="246761"/>
                  </a:lnTo>
                  <a:lnTo>
                    <a:pt x="923036" y="215519"/>
                  </a:lnTo>
                  <a:close/>
                </a:path>
                <a:path w="2457450" h="251460">
                  <a:moveTo>
                    <a:pt x="1124204" y="170307"/>
                  </a:moveTo>
                  <a:lnTo>
                    <a:pt x="1095375" y="143002"/>
                  </a:lnTo>
                  <a:lnTo>
                    <a:pt x="1080516" y="106934"/>
                  </a:lnTo>
                  <a:lnTo>
                    <a:pt x="1076325" y="66548"/>
                  </a:lnTo>
                  <a:lnTo>
                    <a:pt x="1076325" y="56388"/>
                  </a:lnTo>
                  <a:lnTo>
                    <a:pt x="1111758" y="56388"/>
                  </a:lnTo>
                  <a:lnTo>
                    <a:pt x="1111758" y="25146"/>
                  </a:lnTo>
                  <a:lnTo>
                    <a:pt x="999744" y="25146"/>
                  </a:lnTo>
                  <a:lnTo>
                    <a:pt x="999744" y="56388"/>
                  </a:lnTo>
                  <a:lnTo>
                    <a:pt x="1038479" y="56388"/>
                  </a:lnTo>
                  <a:lnTo>
                    <a:pt x="1038479" y="66548"/>
                  </a:lnTo>
                  <a:lnTo>
                    <a:pt x="1034161" y="108077"/>
                  </a:lnTo>
                  <a:lnTo>
                    <a:pt x="1018921" y="146304"/>
                  </a:lnTo>
                  <a:lnTo>
                    <a:pt x="989711" y="175768"/>
                  </a:lnTo>
                  <a:lnTo>
                    <a:pt x="1013079" y="204597"/>
                  </a:lnTo>
                  <a:lnTo>
                    <a:pt x="1040511" y="177800"/>
                  </a:lnTo>
                  <a:lnTo>
                    <a:pt x="1057783" y="140589"/>
                  </a:lnTo>
                  <a:lnTo>
                    <a:pt x="1061186" y="149860"/>
                  </a:lnTo>
                  <a:lnTo>
                    <a:pt x="1086840" y="188074"/>
                  </a:lnTo>
                  <a:lnTo>
                    <a:pt x="1101598" y="198882"/>
                  </a:lnTo>
                  <a:lnTo>
                    <a:pt x="1124204" y="170307"/>
                  </a:lnTo>
                  <a:close/>
                </a:path>
                <a:path w="2457450" h="251460">
                  <a:moveTo>
                    <a:pt x="1160780" y="4445"/>
                  </a:moveTo>
                  <a:lnTo>
                    <a:pt x="1124204" y="4445"/>
                  </a:lnTo>
                  <a:lnTo>
                    <a:pt x="1124204" y="85344"/>
                  </a:lnTo>
                  <a:lnTo>
                    <a:pt x="1094359" y="85344"/>
                  </a:lnTo>
                  <a:lnTo>
                    <a:pt x="1094359" y="116586"/>
                  </a:lnTo>
                  <a:lnTo>
                    <a:pt x="1124204" y="116586"/>
                  </a:lnTo>
                  <a:lnTo>
                    <a:pt x="1124204" y="170307"/>
                  </a:lnTo>
                  <a:lnTo>
                    <a:pt x="1124204" y="239776"/>
                  </a:lnTo>
                  <a:lnTo>
                    <a:pt x="1160780" y="239776"/>
                  </a:lnTo>
                  <a:lnTo>
                    <a:pt x="1160780" y="4445"/>
                  </a:lnTo>
                  <a:close/>
                </a:path>
                <a:path w="2457450" h="251460">
                  <a:moveTo>
                    <a:pt x="1212215" y="889"/>
                  </a:moveTo>
                  <a:lnTo>
                    <a:pt x="1175131" y="889"/>
                  </a:lnTo>
                  <a:lnTo>
                    <a:pt x="1175131" y="250825"/>
                  </a:lnTo>
                  <a:lnTo>
                    <a:pt x="1212215" y="250825"/>
                  </a:lnTo>
                  <a:lnTo>
                    <a:pt x="1212215" y="889"/>
                  </a:lnTo>
                  <a:close/>
                </a:path>
                <a:path w="2457450" h="251460">
                  <a:moveTo>
                    <a:pt x="1381506" y="118237"/>
                  </a:moveTo>
                  <a:lnTo>
                    <a:pt x="1371790" y="115290"/>
                  </a:lnTo>
                  <a:lnTo>
                    <a:pt x="1363040" y="111798"/>
                  </a:lnTo>
                  <a:lnTo>
                    <a:pt x="1355267" y="107772"/>
                  </a:lnTo>
                  <a:lnTo>
                    <a:pt x="1353439" y="106553"/>
                  </a:lnTo>
                  <a:lnTo>
                    <a:pt x="1348486" y="103251"/>
                  </a:lnTo>
                  <a:lnTo>
                    <a:pt x="1325841" y="69215"/>
                  </a:lnTo>
                  <a:lnTo>
                    <a:pt x="1324356" y="56642"/>
                  </a:lnTo>
                  <a:lnTo>
                    <a:pt x="1372870" y="56642"/>
                  </a:lnTo>
                  <a:lnTo>
                    <a:pt x="1372870" y="25908"/>
                  </a:lnTo>
                  <a:lnTo>
                    <a:pt x="1324610" y="25908"/>
                  </a:lnTo>
                  <a:lnTo>
                    <a:pt x="1324610" y="0"/>
                  </a:lnTo>
                  <a:lnTo>
                    <a:pt x="1285113" y="0"/>
                  </a:lnTo>
                  <a:lnTo>
                    <a:pt x="1285113" y="25908"/>
                  </a:lnTo>
                  <a:lnTo>
                    <a:pt x="1236980" y="25908"/>
                  </a:lnTo>
                  <a:lnTo>
                    <a:pt x="1236980" y="56642"/>
                  </a:lnTo>
                  <a:lnTo>
                    <a:pt x="1285113" y="56642"/>
                  </a:lnTo>
                  <a:lnTo>
                    <a:pt x="1284744" y="63525"/>
                  </a:lnTo>
                  <a:lnTo>
                    <a:pt x="1266596" y="101244"/>
                  </a:lnTo>
                  <a:lnTo>
                    <a:pt x="1227709" y="122555"/>
                  </a:lnTo>
                  <a:lnTo>
                    <a:pt x="1246251" y="152781"/>
                  </a:lnTo>
                  <a:lnTo>
                    <a:pt x="1282573" y="134874"/>
                  </a:lnTo>
                  <a:lnTo>
                    <a:pt x="1305306" y="106553"/>
                  </a:lnTo>
                  <a:lnTo>
                    <a:pt x="1309890" y="113753"/>
                  </a:lnTo>
                  <a:lnTo>
                    <a:pt x="1344574" y="142201"/>
                  </a:lnTo>
                  <a:lnTo>
                    <a:pt x="1364107" y="149352"/>
                  </a:lnTo>
                  <a:lnTo>
                    <a:pt x="1381506" y="118237"/>
                  </a:lnTo>
                  <a:close/>
                </a:path>
                <a:path w="2457450" h="251460">
                  <a:moveTo>
                    <a:pt x="1441704" y="161544"/>
                  </a:moveTo>
                  <a:lnTo>
                    <a:pt x="1269111" y="161544"/>
                  </a:lnTo>
                  <a:lnTo>
                    <a:pt x="1269111" y="193421"/>
                  </a:lnTo>
                  <a:lnTo>
                    <a:pt x="1402842" y="193421"/>
                  </a:lnTo>
                  <a:lnTo>
                    <a:pt x="1402842" y="251206"/>
                  </a:lnTo>
                  <a:lnTo>
                    <a:pt x="1441704" y="251206"/>
                  </a:lnTo>
                  <a:lnTo>
                    <a:pt x="1441704" y="161544"/>
                  </a:lnTo>
                  <a:close/>
                </a:path>
                <a:path w="2457450" h="251460">
                  <a:moveTo>
                    <a:pt x="1441704" y="889"/>
                  </a:moveTo>
                  <a:lnTo>
                    <a:pt x="1402842" y="889"/>
                  </a:lnTo>
                  <a:lnTo>
                    <a:pt x="1402842" y="67056"/>
                  </a:lnTo>
                  <a:lnTo>
                    <a:pt x="1363345" y="67056"/>
                  </a:lnTo>
                  <a:lnTo>
                    <a:pt x="1363345" y="98679"/>
                  </a:lnTo>
                  <a:lnTo>
                    <a:pt x="1402842" y="98679"/>
                  </a:lnTo>
                  <a:lnTo>
                    <a:pt x="1402842" y="152273"/>
                  </a:lnTo>
                  <a:lnTo>
                    <a:pt x="1441704" y="152273"/>
                  </a:lnTo>
                  <a:lnTo>
                    <a:pt x="1441704" y="889"/>
                  </a:lnTo>
                  <a:close/>
                </a:path>
                <a:path w="2457450" h="251460">
                  <a:moveTo>
                    <a:pt x="1600708" y="26670"/>
                  </a:moveTo>
                  <a:lnTo>
                    <a:pt x="1479042" y="26670"/>
                  </a:lnTo>
                  <a:lnTo>
                    <a:pt x="1479042" y="57277"/>
                  </a:lnTo>
                  <a:lnTo>
                    <a:pt x="1560703" y="57277"/>
                  </a:lnTo>
                  <a:lnTo>
                    <a:pt x="1558861" y="70383"/>
                  </a:lnTo>
                  <a:lnTo>
                    <a:pt x="1541627" y="116547"/>
                  </a:lnTo>
                  <a:lnTo>
                    <a:pt x="1516761" y="145415"/>
                  </a:lnTo>
                  <a:lnTo>
                    <a:pt x="1479905" y="170497"/>
                  </a:lnTo>
                  <a:lnTo>
                    <a:pt x="1464818" y="178181"/>
                  </a:lnTo>
                  <a:lnTo>
                    <a:pt x="1485265" y="209169"/>
                  </a:lnTo>
                  <a:lnTo>
                    <a:pt x="1529689" y="183083"/>
                  </a:lnTo>
                  <a:lnTo>
                    <a:pt x="1561744" y="153009"/>
                  </a:lnTo>
                  <a:lnTo>
                    <a:pt x="1583080" y="119176"/>
                  </a:lnTo>
                  <a:lnTo>
                    <a:pt x="1595501" y="81788"/>
                  </a:lnTo>
                  <a:lnTo>
                    <a:pt x="1600441" y="40982"/>
                  </a:lnTo>
                  <a:lnTo>
                    <a:pt x="1600708" y="26670"/>
                  </a:lnTo>
                  <a:close/>
                </a:path>
                <a:path w="2457450" h="251460">
                  <a:moveTo>
                    <a:pt x="1675892" y="889"/>
                  </a:moveTo>
                  <a:lnTo>
                    <a:pt x="1636141" y="889"/>
                  </a:lnTo>
                  <a:lnTo>
                    <a:pt x="1636141" y="250825"/>
                  </a:lnTo>
                  <a:lnTo>
                    <a:pt x="1675892" y="250825"/>
                  </a:lnTo>
                  <a:lnTo>
                    <a:pt x="1675892" y="889"/>
                  </a:lnTo>
                  <a:close/>
                </a:path>
                <a:path w="2457450" h="251460">
                  <a:moveTo>
                    <a:pt x="1902714" y="215519"/>
                  </a:moveTo>
                  <a:lnTo>
                    <a:pt x="1764411" y="215519"/>
                  </a:lnTo>
                  <a:lnTo>
                    <a:pt x="1764411" y="174371"/>
                  </a:lnTo>
                  <a:lnTo>
                    <a:pt x="1725168" y="174371"/>
                  </a:lnTo>
                  <a:lnTo>
                    <a:pt x="1725168" y="246761"/>
                  </a:lnTo>
                  <a:lnTo>
                    <a:pt x="1902714" y="246761"/>
                  </a:lnTo>
                  <a:lnTo>
                    <a:pt x="1902714" y="215519"/>
                  </a:lnTo>
                  <a:close/>
                </a:path>
                <a:path w="2457450" h="251460">
                  <a:moveTo>
                    <a:pt x="1918462" y="83693"/>
                  </a:moveTo>
                  <a:lnTo>
                    <a:pt x="1877441" y="74295"/>
                  </a:lnTo>
                  <a:lnTo>
                    <a:pt x="1860448" y="65405"/>
                  </a:lnTo>
                  <a:lnTo>
                    <a:pt x="1857375" y="63334"/>
                  </a:lnTo>
                  <a:lnTo>
                    <a:pt x="1852549" y="59182"/>
                  </a:lnTo>
                  <a:lnTo>
                    <a:pt x="1846707" y="53467"/>
                  </a:lnTo>
                  <a:lnTo>
                    <a:pt x="1843024" y="47625"/>
                  </a:lnTo>
                  <a:lnTo>
                    <a:pt x="1841373" y="41656"/>
                  </a:lnTo>
                  <a:lnTo>
                    <a:pt x="1906778" y="41656"/>
                  </a:lnTo>
                  <a:lnTo>
                    <a:pt x="1906778" y="11176"/>
                  </a:lnTo>
                  <a:lnTo>
                    <a:pt x="1720215" y="11176"/>
                  </a:lnTo>
                  <a:lnTo>
                    <a:pt x="1720215" y="41656"/>
                  </a:lnTo>
                  <a:lnTo>
                    <a:pt x="1784985" y="41656"/>
                  </a:lnTo>
                  <a:lnTo>
                    <a:pt x="1783461" y="47625"/>
                  </a:lnTo>
                  <a:lnTo>
                    <a:pt x="1749298" y="74295"/>
                  </a:lnTo>
                  <a:lnTo>
                    <a:pt x="1708531" y="83693"/>
                  </a:lnTo>
                  <a:lnTo>
                    <a:pt x="1722628" y="114173"/>
                  </a:lnTo>
                  <a:lnTo>
                    <a:pt x="1769021" y="103136"/>
                  </a:lnTo>
                  <a:lnTo>
                    <a:pt x="1807451" y="74485"/>
                  </a:lnTo>
                  <a:lnTo>
                    <a:pt x="1813052" y="65405"/>
                  </a:lnTo>
                  <a:lnTo>
                    <a:pt x="1818690" y="74485"/>
                  </a:lnTo>
                  <a:lnTo>
                    <a:pt x="1857400" y="103200"/>
                  </a:lnTo>
                  <a:lnTo>
                    <a:pt x="1904111" y="114173"/>
                  </a:lnTo>
                  <a:lnTo>
                    <a:pt x="1918462" y="83693"/>
                  </a:lnTo>
                  <a:close/>
                </a:path>
                <a:path w="2457450" h="251460">
                  <a:moveTo>
                    <a:pt x="1927733" y="123952"/>
                  </a:moveTo>
                  <a:lnTo>
                    <a:pt x="1699260" y="123952"/>
                  </a:lnTo>
                  <a:lnTo>
                    <a:pt x="1699260" y="155321"/>
                  </a:lnTo>
                  <a:lnTo>
                    <a:pt x="1797558" y="155321"/>
                  </a:lnTo>
                  <a:lnTo>
                    <a:pt x="1797558" y="195580"/>
                  </a:lnTo>
                  <a:lnTo>
                    <a:pt x="1836293" y="195580"/>
                  </a:lnTo>
                  <a:lnTo>
                    <a:pt x="1836293" y="155321"/>
                  </a:lnTo>
                  <a:lnTo>
                    <a:pt x="1927733" y="155321"/>
                  </a:lnTo>
                  <a:lnTo>
                    <a:pt x="1927733" y="123952"/>
                  </a:lnTo>
                  <a:close/>
                </a:path>
                <a:path w="2457450" h="251460">
                  <a:moveTo>
                    <a:pt x="2142363" y="150114"/>
                  </a:moveTo>
                  <a:lnTo>
                    <a:pt x="2139873" y="127254"/>
                  </a:lnTo>
                  <a:lnTo>
                    <a:pt x="2139315" y="122047"/>
                  </a:lnTo>
                  <a:lnTo>
                    <a:pt x="2126246" y="123672"/>
                  </a:lnTo>
                  <a:lnTo>
                    <a:pt x="2112899" y="125095"/>
                  </a:lnTo>
                  <a:lnTo>
                    <a:pt x="2099348" y="126326"/>
                  </a:lnTo>
                  <a:lnTo>
                    <a:pt x="2092553" y="126834"/>
                  </a:lnTo>
                  <a:lnTo>
                    <a:pt x="2085721" y="127254"/>
                  </a:lnTo>
                  <a:lnTo>
                    <a:pt x="2085721" y="110617"/>
                  </a:lnTo>
                  <a:lnTo>
                    <a:pt x="2094953" y="107670"/>
                  </a:lnTo>
                  <a:lnTo>
                    <a:pt x="2103208" y="103746"/>
                  </a:lnTo>
                  <a:lnTo>
                    <a:pt x="2110473" y="98856"/>
                  </a:lnTo>
                  <a:lnTo>
                    <a:pt x="2116709" y="92964"/>
                  </a:lnTo>
                  <a:lnTo>
                    <a:pt x="2121801" y="86258"/>
                  </a:lnTo>
                  <a:lnTo>
                    <a:pt x="2123198" y="83439"/>
                  </a:lnTo>
                  <a:lnTo>
                    <a:pt x="2125484" y="78867"/>
                  </a:lnTo>
                  <a:lnTo>
                    <a:pt x="2127758" y="70827"/>
                  </a:lnTo>
                  <a:lnTo>
                    <a:pt x="2128647" y="62103"/>
                  </a:lnTo>
                  <a:lnTo>
                    <a:pt x="2128050" y="54711"/>
                  </a:lnTo>
                  <a:lnTo>
                    <a:pt x="2126450" y="47739"/>
                  </a:lnTo>
                  <a:lnTo>
                    <a:pt x="2123859" y="41236"/>
                  </a:lnTo>
                  <a:lnTo>
                    <a:pt x="2123198" y="40132"/>
                  </a:lnTo>
                  <a:lnTo>
                    <a:pt x="2120265" y="35179"/>
                  </a:lnTo>
                  <a:lnTo>
                    <a:pt x="2091817" y="14871"/>
                  </a:lnTo>
                  <a:lnTo>
                    <a:pt x="2091817" y="68961"/>
                  </a:lnTo>
                  <a:lnTo>
                    <a:pt x="2089404" y="74168"/>
                  </a:lnTo>
                  <a:lnTo>
                    <a:pt x="2084705" y="77851"/>
                  </a:lnTo>
                  <a:lnTo>
                    <a:pt x="2079879" y="81534"/>
                  </a:lnTo>
                  <a:lnTo>
                    <a:pt x="2073529" y="83312"/>
                  </a:lnTo>
                  <a:lnTo>
                    <a:pt x="2065528" y="83439"/>
                  </a:lnTo>
                  <a:lnTo>
                    <a:pt x="2057527" y="83312"/>
                  </a:lnTo>
                  <a:lnTo>
                    <a:pt x="2051050" y="81534"/>
                  </a:lnTo>
                  <a:lnTo>
                    <a:pt x="2046097" y="77851"/>
                  </a:lnTo>
                  <a:lnTo>
                    <a:pt x="2041271" y="74168"/>
                  </a:lnTo>
                  <a:lnTo>
                    <a:pt x="2038858" y="68961"/>
                  </a:lnTo>
                  <a:lnTo>
                    <a:pt x="2038921" y="54711"/>
                  </a:lnTo>
                  <a:lnTo>
                    <a:pt x="2041271" y="49276"/>
                  </a:lnTo>
                  <a:lnTo>
                    <a:pt x="2051050" y="42037"/>
                  </a:lnTo>
                  <a:lnTo>
                    <a:pt x="2057527" y="40259"/>
                  </a:lnTo>
                  <a:lnTo>
                    <a:pt x="2065528" y="40132"/>
                  </a:lnTo>
                  <a:lnTo>
                    <a:pt x="2073529" y="40259"/>
                  </a:lnTo>
                  <a:lnTo>
                    <a:pt x="2079879" y="42037"/>
                  </a:lnTo>
                  <a:lnTo>
                    <a:pt x="2089404" y="49276"/>
                  </a:lnTo>
                  <a:lnTo>
                    <a:pt x="2091740" y="54711"/>
                  </a:lnTo>
                  <a:lnTo>
                    <a:pt x="2091817" y="68961"/>
                  </a:lnTo>
                  <a:lnTo>
                    <a:pt x="2091817" y="14871"/>
                  </a:lnTo>
                  <a:lnTo>
                    <a:pt x="2090699" y="14439"/>
                  </a:lnTo>
                  <a:lnTo>
                    <a:pt x="2082825" y="12407"/>
                  </a:lnTo>
                  <a:lnTo>
                    <a:pt x="2074418" y="11150"/>
                  </a:lnTo>
                  <a:lnTo>
                    <a:pt x="2065528" y="10668"/>
                  </a:lnTo>
                  <a:lnTo>
                    <a:pt x="2056549" y="11150"/>
                  </a:lnTo>
                  <a:lnTo>
                    <a:pt x="2020125" y="24993"/>
                  </a:lnTo>
                  <a:lnTo>
                    <a:pt x="2002282" y="62103"/>
                  </a:lnTo>
                  <a:lnTo>
                    <a:pt x="2003158" y="70904"/>
                  </a:lnTo>
                  <a:lnTo>
                    <a:pt x="2028228" y="104051"/>
                  </a:lnTo>
                  <a:lnTo>
                    <a:pt x="2046224" y="110871"/>
                  </a:lnTo>
                  <a:lnTo>
                    <a:pt x="2046224" y="128905"/>
                  </a:lnTo>
                  <a:lnTo>
                    <a:pt x="2016633" y="129540"/>
                  </a:lnTo>
                  <a:lnTo>
                    <a:pt x="1989836" y="129667"/>
                  </a:lnTo>
                  <a:lnTo>
                    <a:pt x="1993646" y="160401"/>
                  </a:lnTo>
                  <a:lnTo>
                    <a:pt x="2039239" y="159893"/>
                  </a:lnTo>
                  <a:lnTo>
                    <a:pt x="2090293" y="156972"/>
                  </a:lnTo>
                  <a:lnTo>
                    <a:pt x="2129447" y="152260"/>
                  </a:lnTo>
                  <a:lnTo>
                    <a:pt x="2142363" y="150114"/>
                  </a:lnTo>
                  <a:close/>
                </a:path>
                <a:path w="2457450" h="251460">
                  <a:moveTo>
                    <a:pt x="2200275" y="215265"/>
                  </a:moveTo>
                  <a:lnTo>
                    <a:pt x="2061210" y="215265"/>
                  </a:lnTo>
                  <a:lnTo>
                    <a:pt x="2061210" y="174879"/>
                  </a:lnTo>
                  <a:lnTo>
                    <a:pt x="2021713" y="174879"/>
                  </a:lnTo>
                  <a:lnTo>
                    <a:pt x="2021713" y="246507"/>
                  </a:lnTo>
                  <a:lnTo>
                    <a:pt x="2200275" y="246507"/>
                  </a:lnTo>
                  <a:lnTo>
                    <a:pt x="2200275" y="215265"/>
                  </a:lnTo>
                  <a:close/>
                </a:path>
                <a:path w="2457450" h="251460">
                  <a:moveTo>
                    <a:pt x="2222106" y="77978"/>
                  </a:moveTo>
                  <a:lnTo>
                    <a:pt x="2191893" y="77978"/>
                  </a:lnTo>
                  <a:lnTo>
                    <a:pt x="2191893" y="1143"/>
                  </a:lnTo>
                  <a:lnTo>
                    <a:pt x="2152650" y="1143"/>
                  </a:lnTo>
                  <a:lnTo>
                    <a:pt x="2152650" y="191770"/>
                  </a:lnTo>
                  <a:lnTo>
                    <a:pt x="2191893" y="191770"/>
                  </a:lnTo>
                  <a:lnTo>
                    <a:pt x="2191893" y="110363"/>
                  </a:lnTo>
                  <a:lnTo>
                    <a:pt x="2222106" y="110363"/>
                  </a:lnTo>
                  <a:lnTo>
                    <a:pt x="2222106" y="77978"/>
                  </a:lnTo>
                  <a:close/>
                </a:path>
                <a:path w="2457450" h="251460">
                  <a:moveTo>
                    <a:pt x="2374773" y="27813"/>
                  </a:moveTo>
                  <a:lnTo>
                    <a:pt x="2320925" y="27813"/>
                  </a:lnTo>
                  <a:lnTo>
                    <a:pt x="2320925" y="2540"/>
                  </a:lnTo>
                  <a:lnTo>
                    <a:pt x="2281682" y="2540"/>
                  </a:lnTo>
                  <a:lnTo>
                    <a:pt x="2281682" y="27813"/>
                  </a:lnTo>
                  <a:lnTo>
                    <a:pt x="2227199" y="27813"/>
                  </a:lnTo>
                  <a:lnTo>
                    <a:pt x="2227199" y="58547"/>
                  </a:lnTo>
                  <a:lnTo>
                    <a:pt x="2374773" y="58547"/>
                  </a:lnTo>
                  <a:lnTo>
                    <a:pt x="2374773" y="27813"/>
                  </a:lnTo>
                  <a:close/>
                </a:path>
                <a:path w="2457450" h="251460">
                  <a:moveTo>
                    <a:pt x="2378583" y="200533"/>
                  </a:moveTo>
                  <a:lnTo>
                    <a:pt x="2376360" y="177038"/>
                  </a:lnTo>
                  <a:lnTo>
                    <a:pt x="2375916" y="172212"/>
                  </a:lnTo>
                  <a:lnTo>
                    <a:pt x="2362581" y="173837"/>
                  </a:lnTo>
                  <a:lnTo>
                    <a:pt x="2348865" y="175260"/>
                  </a:lnTo>
                  <a:lnTo>
                    <a:pt x="2334933" y="176301"/>
                  </a:lnTo>
                  <a:lnTo>
                    <a:pt x="2327948" y="176707"/>
                  </a:lnTo>
                  <a:lnTo>
                    <a:pt x="2320925" y="177038"/>
                  </a:lnTo>
                  <a:lnTo>
                    <a:pt x="2320925" y="158877"/>
                  </a:lnTo>
                  <a:lnTo>
                    <a:pt x="2330259" y="156222"/>
                  </a:lnTo>
                  <a:lnTo>
                    <a:pt x="2338463" y="152679"/>
                  </a:lnTo>
                  <a:lnTo>
                    <a:pt x="2362835" y="122072"/>
                  </a:lnTo>
                  <a:lnTo>
                    <a:pt x="2363724" y="113919"/>
                  </a:lnTo>
                  <a:lnTo>
                    <a:pt x="2363139" y="107111"/>
                  </a:lnTo>
                  <a:lnTo>
                    <a:pt x="2340343" y="76085"/>
                  </a:lnTo>
                  <a:lnTo>
                    <a:pt x="2326005" y="70065"/>
                  </a:lnTo>
                  <a:lnTo>
                    <a:pt x="2326005" y="108204"/>
                  </a:lnTo>
                  <a:lnTo>
                    <a:pt x="2326005" y="119761"/>
                  </a:lnTo>
                  <a:lnTo>
                    <a:pt x="2301621" y="131572"/>
                  </a:lnTo>
                  <a:lnTo>
                    <a:pt x="2294001" y="131445"/>
                  </a:lnTo>
                  <a:lnTo>
                    <a:pt x="2287905" y="129921"/>
                  </a:lnTo>
                  <a:lnTo>
                    <a:pt x="2279015" y="124079"/>
                  </a:lnTo>
                  <a:lnTo>
                    <a:pt x="2276729" y="119761"/>
                  </a:lnTo>
                  <a:lnTo>
                    <a:pt x="2276729" y="108204"/>
                  </a:lnTo>
                  <a:lnTo>
                    <a:pt x="2279015" y="103759"/>
                  </a:lnTo>
                  <a:lnTo>
                    <a:pt x="2287905" y="97917"/>
                  </a:lnTo>
                  <a:lnTo>
                    <a:pt x="2294001" y="96520"/>
                  </a:lnTo>
                  <a:lnTo>
                    <a:pt x="2301621" y="96393"/>
                  </a:lnTo>
                  <a:lnTo>
                    <a:pt x="2308987" y="96520"/>
                  </a:lnTo>
                  <a:lnTo>
                    <a:pt x="2314956" y="97917"/>
                  </a:lnTo>
                  <a:lnTo>
                    <a:pt x="2319401" y="100838"/>
                  </a:lnTo>
                  <a:lnTo>
                    <a:pt x="2323719" y="103759"/>
                  </a:lnTo>
                  <a:lnTo>
                    <a:pt x="2326005" y="108204"/>
                  </a:lnTo>
                  <a:lnTo>
                    <a:pt x="2326005" y="70065"/>
                  </a:lnTo>
                  <a:lnTo>
                    <a:pt x="2318728" y="68313"/>
                  </a:lnTo>
                  <a:lnTo>
                    <a:pt x="2310422" y="67183"/>
                  </a:lnTo>
                  <a:lnTo>
                    <a:pt x="2301621" y="66802"/>
                  </a:lnTo>
                  <a:lnTo>
                    <a:pt x="2292667" y="67183"/>
                  </a:lnTo>
                  <a:lnTo>
                    <a:pt x="2251799" y="84328"/>
                  </a:lnTo>
                  <a:lnTo>
                    <a:pt x="2239505" y="113919"/>
                  </a:lnTo>
                  <a:lnTo>
                    <a:pt x="2240305" y="122085"/>
                  </a:lnTo>
                  <a:lnTo>
                    <a:pt x="2264257" y="152615"/>
                  </a:lnTo>
                  <a:lnTo>
                    <a:pt x="2281682" y="158877"/>
                  </a:lnTo>
                  <a:lnTo>
                    <a:pt x="2281682" y="178435"/>
                  </a:lnTo>
                  <a:lnTo>
                    <a:pt x="2250681" y="178943"/>
                  </a:lnTo>
                  <a:lnTo>
                    <a:pt x="2222627" y="178943"/>
                  </a:lnTo>
                  <a:lnTo>
                    <a:pt x="2227453" y="210832"/>
                  </a:lnTo>
                  <a:lnTo>
                    <a:pt x="2273300" y="210439"/>
                  </a:lnTo>
                  <a:lnTo>
                    <a:pt x="2311793" y="208673"/>
                  </a:lnTo>
                  <a:lnTo>
                    <a:pt x="2351938" y="204762"/>
                  </a:lnTo>
                  <a:lnTo>
                    <a:pt x="2365298" y="202831"/>
                  </a:lnTo>
                  <a:lnTo>
                    <a:pt x="2378583" y="200533"/>
                  </a:lnTo>
                  <a:close/>
                </a:path>
                <a:path w="2457450" h="251460">
                  <a:moveTo>
                    <a:pt x="2457323" y="101092"/>
                  </a:moveTo>
                  <a:lnTo>
                    <a:pt x="2427097" y="101092"/>
                  </a:lnTo>
                  <a:lnTo>
                    <a:pt x="2427097" y="889"/>
                  </a:lnTo>
                  <a:lnTo>
                    <a:pt x="2387346" y="889"/>
                  </a:lnTo>
                  <a:lnTo>
                    <a:pt x="2387346" y="250825"/>
                  </a:lnTo>
                  <a:lnTo>
                    <a:pt x="2427097" y="250825"/>
                  </a:lnTo>
                  <a:lnTo>
                    <a:pt x="2427097" y="133223"/>
                  </a:lnTo>
                  <a:lnTo>
                    <a:pt x="2457323" y="133223"/>
                  </a:lnTo>
                  <a:lnTo>
                    <a:pt x="2457323" y="101092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27532" y="3602735"/>
            <a:ext cx="1221105" cy="222885"/>
            <a:chOff x="627532" y="3602735"/>
            <a:chExt cx="1221105" cy="2228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532" y="3655567"/>
              <a:ext cx="132156" cy="1322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97280" y="3602735"/>
              <a:ext cx="1051560" cy="222885"/>
            </a:xfrm>
            <a:custGeom>
              <a:avLst/>
              <a:gdLst/>
              <a:ahLst/>
              <a:cxnLst/>
              <a:rect l="l" t="t" r="r" b="b"/>
              <a:pathLst>
                <a:path w="1051560" h="222885">
                  <a:moveTo>
                    <a:pt x="323430" y="141096"/>
                  </a:moveTo>
                  <a:lnTo>
                    <a:pt x="282968" y="145922"/>
                  </a:lnTo>
                  <a:lnTo>
                    <a:pt x="248107" y="173227"/>
                  </a:lnTo>
                  <a:lnTo>
                    <a:pt x="248107" y="190372"/>
                  </a:lnTo>
                  <a:lnTo>
                    <a:pt x="282968" y="217424"/>
                  </a:lnTo>
                  <a:lnTo>
                    <a:pt x="323430" y="222122"/>
                  </a:lnTo>
                  <a:lnTo>
                    <a:pt x="340208" y="221529"/>
                  </a:lnTo>
                  <a:lnTo>
                    <a:pt x="378701" y="211581"/>
                  </a:lnTo>
                  <a:lnTo>
                    <a:pt x="388898" y="204088"/>
                  </a:lnTo>
                  <a:lnTo>
                    <a:pt x="323430" y="204088"/>
                  </a:lnTo>
                  <a:lnTo>
                    <a:pt x="311745" y="203658"/>
                  </a:lnTo>
                  <a:lnTo>
                    <a:pt x="271602" y="188975"/>
                  </a:lnTo>
                  <a:lnTo>
                    <a:pt x="271602" y="174625"/>
                  </a:lnTo>
                  <a:lnTo>
                    <a:pt x="311745" y="159889"/>
                  </a:lnTo>
                  <a:lnTo>
                    <a:pt x="323430" y="159512"/>
                  </a:lnTo>
                  <a:lnTo>
                    <a:pt x="389088" y="159512"/>
                  </a:lnTo>
                  <a:lnTo>
                    <a:pt x="387354" y="157575"/>
                  </a:lnTo>
                  <a:lnTo>
                    <a:pt x="378663" y="151749"/>
                  </a:lnTo>
                  <a:lnTo>
                    <a:pt x="367845" y="147169"/>
                  </a:lnTo>
                  <a:lnTo>
                    <a:pt x="354927" y="143847"/>
                  </a:lnTo>
                  <a:lnTo>
                    <a:pt x="340208" y="141835"/>
                  </a:lnTo>
                  <a:lnTo>
                    <a:pt x="323430" y="141096"/>
                  </a:lnTo>
                  <a:close/>
                </a:path>
                <a:path w="1051560" h="222885">
                  <a:moveTo>
                    <a:pt x="389088" y="159512"/>
                  </a:moveTo>
                  <a:lnTo>
                    <a:pt x="323430" y="159512"/>
                  </a:lnTo>
                  <a:lnTo>
                    <a:pt x="335046" y="159889"/>
                  </a:lnTo>
                  <a:lnTo>
                    <a:pt x="345282" y="161004"/>
                  </a:lnTo>
                  <a:lnTo>
                    <a:pt x="354140" y="162833"/>
                  </a:lnTo>
                  <a:lnTo>
                    <a:pt x="361619" y="165353"/>
                  </a:lnTo>
                  <a:lnTo>
                    <a:pt x="370662" y="169163"/>
                  </a:lnTo>
                  <a:lnTo>
                    <a:pt x="375246" y="174625"/>
                  </a:lnTo>
                  <a:lnTo>
                    <a:pt x="375246" y="188975"/>
                  </a:lnTo>
                  <a:lnTo>
                    <a:pt x="335046" y="203658"/>
                  </a:lnTo>
                  <a:lnTo>
                    <a:pt x="323430" y="204088"/>
                  </a:lnTo>
                  <a:lnTo>
                    <a:pt x="388898" y="204088"/>
                  </a:lnTo>
                  <a:lnTo>
                    <a:pt x="393579" y="198913"/>
                  </a:lnTo>
                  <a:lnTo>
                    <a:pt x="397375" y="190936"/>
                  </a:lnTo>
                  <a:lnTo>
                    <a:pt x="398741" y="181863"/>
                  </a:lnTo>
                  <a:lnTo>
                    <a:pt x="397375" y="172624"/>
                  </a:lnTo>
                  <a:lnTo>
                    <a:pt x="393579" y="164528"/>
                  </a:lnTo>
                  <a:lnTo>
                    <a:pt x="389088" y="159512"/>
                  </a:lnTo>
                  <a:close/>
                </a:path>
                <a:path w="1051560" h="222885">
                  <a:moveTo>
                    <a:pt x="52197" y="42290"/>
                  </a:moveTo>
                  <a:lnTo>
                    <a:pt x="29324" y="42290"/>
                  </a:lnTo>
                  <a:lnTo>
                    <a:pt x="29324" y="148844"/>
                  </a:lnTo>
                  <a:lnTo>
                    <a:pt x="0" y="149097"/>
                  </a:lnTo>
                  <a:lnTo>
                    <a:pt x="2730" y="168782"/>
                  </a:lnTo>
                  <a:lnTo>
                    <a:pt x="47104" y="168147"/>
                  </a:lnTo>
                  <a:lnTo>
                    <a:pt x="71116" y="167163"/>
                  </a:lnTo>
                  <a:lnTo>
                    <a:pt x="120475" y="163337"/>
                  </a:lnTo>
                  <a:lnTo>
                    <a:pt x="144907" y="160019"/>
                  </a:lnTo>
                  <a:lnTo>
                    <a:pt x="144071" y="148336"/>
                  </a:lnTo>
                  <a:lnTo>
                    <a:pt x="52197" y="148336"/>
                  </a:lnTo>
                  <a:lnTo>
                    <a:pt x="52197" y="42290"/>
                  </a:lnTo>
                  <a:close/>
                </a:path>
                <a:path w="1051560" h="222885">
                  <a:moveTo>
                    <a:pt x="109613" y="42290"/>
                  </a:moveTo>
                  <a:lnTo>
                    <a:pt x="86486" y="42290"/>
                  </a:lnTo>
                  <a:lnTo>
                    <a:pt x="86486" y="147065"/>
                  </a:lnTo>
                  <a:lnTo>
                    <a:pt x="80708" y="147446"/>
                  </a:lnTo>
                  <a:lnTo>
                    <a:pt x="74942" y="147700"/>
                  </a:lnTo>
                  <a:lnTo>
                    <a:pt x="69202" y="147827"/>
                  </a:lnTo>
                  <a:lnTo>
                    <a:pt x="63461" y="148081"/>
                  </a:lnTo>
                  <a:lnTo>
                    <a:pt x="52197" y="148336"/>
                  </a:lnTo>
                  <a:lnTo>
                    <a:pt x="144071" y="148336"/>
                  </a:lnTo>
                  <a:lnTo>
                    <a:pt x="143880" y="145669"/>
                  </a:lnTo>
                  <a:lnTo>
                    <a:pt x="109613" y="145669"/>
                  </a:lnTo>
                  <a:lnTo>
                    <a:pt x="109613" y="42290"/>
                  </a:lnTo>
                  <a:close/>
                </a:path>
                <a:path w="1051560" h="222885">
                  <a:moveTo>
                    <a:pt x="143662" y="142620"/>
                  </a:moveTo>
                  <a:lnTo>
                    <a:pt x="138125" y="143256"/>
                  </a:lnTo>
                  <a:lnTo>
                    <a:pt x="115392" y="145287"/>
                  </a:lnTo>
                  <a:lnTo>
                    <a:pt x="109613" y="145669"/>
                  </a:lnTo>
                  <a:lnTo>
                    <a:pt x="143880" y="145669"/>
                  </a:lnTo>
                  <a:lnTo>
                    <a:pt x="143662" y="142620"/>
                  </a:lnTo>
                  <a:close/>
                </a:path>
                <a:path w="1051560" h="222885">
                  <a:moveTo>
                    <a:pt x="132727" y="22859"/>
                  </a:moveTo>
                  <a:lnTo>
                    <a:pt x="5968" y="22859"/>
                  </a:lnTo>
                  <a:lnTo>
                    <a:pt x="5968" y="42290"/>
                  </a:lnTo>
                  <a:lnTo>
                    <a:pt x="132727" y="42290"/>
                  </a:lnTo>
                  <a:lnTo>
                    <a:pt x="132727" y="22859"/>
                  </a:lnTo>
                  <a:close/>
                </a:path>
                <a:path w="1051560" h="222885">
                  <a:moveTo>
                    <a:pt x="397992" y="0"/>
                  </a:moveTo>
                  <a:lnTo>
                    <a:pt x="374383" y="0"/>
                  </a:lnTo>
                  <a:lnTo>
                    <a:pt x="374383" y="38734"/>
                  </a:lnTo>
                  <a:lnTo>
                    <a:pt x="340334" y="38734"/>
                  </a:lnTo>
                  <a:lnTo>
                    <a:pt x="340334" y="57657"/>
                  </a:lnTo>
                  <a:lnTo>
                    <a:pt x="374383" y="57657"/>
                  </a:lnTo>
                  <a:lnTo>
                    <a:pt x="374383" y="79247"/>
                  </a:lnTo>
                  <a:lnTo>
                    <a:pt x="340334" y="79247"/>
                  </a:lnTo>
                  <a:lnTo>
                    <a:pt x="340334" y="98170"/>
                  </a:lnTo>
                  <a:lnTo>
                    <a:pt x="374383" y="98170"/>
                  </a:lnTo>
                  <a:lnTo>
                    <a:pt x="374383" y="136906"/>
                  </a:lnTo>
                  <a:lnTo>
                    <a:pt x="397992" y="136906"/>
                  </a:lnTo>
                  <a:lnTo>
                    <a:pt x="397992" y="0"/>
                  </a:lnTo>
                  <a:close/>
                </a:path>
                <a:path w="1051560" h="222885">
                  <a:moveTo>
                    <a:pt x="262534" y="35306"/>
                  </a:moveTo>
                  <a:lnTo>
                    <a:pt x="239674" y="35306"/>
                  </a:lnTo>
                  <a:lnTo>
                    <a:pt x="239674" y="105409"/>
                  </a:lnTo>
                  <a:lnTo>
                    <a:pt x="212585" y="105663"/>
                  </a:lnTo>
                  <a:lnTo>
                    <a:pt x="215569" y="125221"/>
                  </a:lnTo>
                  <a:lnTo>
                    <a:pt x="255282" y="124840"/>
                  </a:lnTo>
                  <a:lnTo>
                    <a:pt x="266172" y="124503"/>
                  </a:lnTo>
                  <a:lnTo>
                    <a:pt x="311017" y="121800"/>
                  </a:lnTo>
                  <a:lnTo>
                    <a:pt x="344055" y="117728"/>
                  </a:lnTo>
                  <a:lnTo>
                    <a:pt x="343355" y="105156"/>
                  </a:lnTo>
                  <a:lnTo>
                    <a:pt x="262534" y="105156"/>
                  </a:lnTo>
                  <a:lnTo>
                    <a:pt x="262534" y="35306"/>
                  </a:lnTo>
                  <a:close/>
                </a:path>
                <a:path w="1051560" h="222885">
                  <a:moveTo>
                    <a:pt x="315722" y="35306"/>
                  </a:moveTo>
                  <a:lnTo>
                    <a:pt x="293116" y="35306"/>
                  </a:lnTo>
                  <a:lnTo>
                    <a:pt x="293116" y="103886"/>
                  </a:lnTo>
                  <a:lnTo>
                    <a:pt x="285397" y="104316"/>
                  </a:lnTo>
                  <a:lnTo>
                    <a:pt x="277729" y="104663"/>
                  </a:lnTo>
                  <a:lnTo>
                    <a:pt x="262534" y="105156"/>
                  </a:lnTo>
                  <a:lnTo>
                    <a:pt x="343355" y="105156"/>
                  </a:lnTo>
                  <a:lnTo>
                    <a:pt x="343213" y="102615"/>
                  </a:lnTo>
                  <a:lnTo>
                    <a:pt x="315722" y="102615"/>
                  </a:lnTo>
                  <a:lnTo>
                    <a:pt x="315722" y="35306"/>
                  </a:lnTo>
                  <a:close/>
                </a:path>
                <a:path w="1051560" h="222885">
                  <a:moveTo>
                    <a:pt x="343065" y="99949"/>
                  </a:moveTo>
                  <a:lnTo>
                    <a:pt x="329626" y="101377"/>
                  </a:lnTo>
                  <a:lnTo>
                    <a:pt x="315722" y="102615"/>
                  </a:lnTo>
                  <a:lnTo>
                    <a:pt x="343213" y="102615"/>
                  </a:lnTo>
                  <a:lnTo>
                    <a:pt x="343065" y="99949"/>
                  </a:lnTo>
                  <a:close/>
                </a:path>
                <a:path w="1051560" h="222885">
                  <a:moveTo>
                    <a:pt x="337096" y="16128"/>
                  </a:moveTo>
                  <a:lnTo>
                    <a:pt x="218795" y="16128"/>
                  </a:lnTo>
                  <a:lnTo>
                    <a:pt x="218795" y="35306"/>
                  </a:lnTo>
                  <a:lnTo>
                    <a:pt x="337096" y="35306"/>
                  </a:lnTo>
                  <a:lnTo>
                    <a:pt x="337096" y="16128"/>
                  </a:lnTo>
                  <a:close/>
                </a:path>
                <a:path w="1051560" h="222885">
                  <a:moveTo>
                    <a:pt x="806475" y="0"/>
                  </a:moveTo>
                  <a:lnTo>
                    <a:pt x="782853" y="0"/>
                  </a:lnTo>
                  <a:lnTo>
                    <a:pt x="782853" y="222631"/>
                  </a:lnTo>
                  <a:lnTo>
                    <a:pt x="806475" y="222631"/>
                  </a:lnTo>
                  <a:lnTo>
                    <a:pt x="806475" y="108076"/>
                  </a:lnTo>
                  <a:lnTo>
                    <a:pt x="842289" y="108076"/>
                  </a:lnTo>
                  <a:lnTo>
                    <a:pt x="842289" y="88264"/>
                  </a:lnTo>
                  <a:lnTo>
                    <a:pt x="806475" y="88264"/>
                  </a:lnTo>
                  <a:lnTo>
                    <a:pt x="806475" y="0"/>
                  </a:lnTo>
                  <a:close/>
                </a:path>
                <a:path w="1051560" h="222885">
                  <a:moveTo>
                    <a:pt x="910107" y="14096"/>
                  </a:moveTo>
                  <a:lnTo>
                    <a:pt x="872608" y="24602"/>
                  </a:lnTo>
                  <a:lnTo>
                    <a:pt x="850766" y="59410"/>
                  </a:lnTo>
                  <a:lnTo>
                    <a:pt x="850290" y="67056"/>
                  </a:lnTo>
                  <a:lnTo>
                    <a:pt x="850597" y="73818"/>
                  </a:lnTo>
                  <a:lnTo>
                    <a:pt x="873023" y="109855"/>
                  </a:lnTo>
                  <a:lnTo>
                    <a:pt x="898423" y="118999"/>
                  </a:lnTo>
                  <a:lnTo>
                    <a:pt x="898423" y="155320"/>
                  </a:lnTo>
                  <a:lnTo>
                    <a:pt x="840511" y="156082"/>
                  </a:lnTo>
                  <a:lnTo>
                    <a:pt x="844321" y="175387"/>
                  </a:lnTo>
                  <a:lnTo>
                    <a:pt x="854251" y="175510"/>
                  </a:lnTo>
                  <a:lnTo>
                    <a:pt x="864609" y="175513"/>
                  </a:lnTo>
                  <a:lnTo>
                    <a:pt x="886612" y="175259"/>
                  </a:lnTo>
                  <a:lnTo>
                    <a:pt x="933729" y="173100"/>
                  </a:lnTo>
                  <a:lnTo>
                    <a:pt x="981735" y="167258"/>
                  </a:lnTo>
                  <a:lnTo>
                    <a:pt x="980430" y="154305"/>
                  </a:lnTo>
                  <a:lnTo>
                    <a:pt x="922045" y="154305"/>
                  </a:lnTo>
                  <a:lnTo>
                    <a:pt x="922045" y="118999"/>
                  </a:lnTo>
                  <a:lnTo>
                    <a:pt x="958932" y="99949"/>
                  </a:lnTo>
                  <a:lnTo>
                    <a:pt x="910107" y="99949"/>
                  </a:lnTo>
                  <a:lnTo>
                    <a:pt x="902316" y="99327"/>
                  </a:lnTo>
                  <a:lnTo>
                    <a:pt x="873150" y="67056"/>
                  </a:lnTo>
                  <a:lnTo>
                    <a:pt x="873884" y="59914"/>
                  </a:lnTo>
                  <a:lnTo>
                    <a:pt x="910107" y="34036"/>
                  </a:lnTo>
                  <a:lnTo>
                    <a:pt x="958055" y="34036"/>
                  </a:lnTo>
                  <a:lnTo>
                    <a:pt x="957914" y="33849"/>
                  </a:lnTo>
                  <a:lnTo>
                    <a:pt x="918535" y="14597"/>
                  </a:lnTo>
                  <a:lnTo>
                    <a:pt x="910107" y="14096"/>
                  </a:lnTo>
                  <a:close/>
                </a:path>
                <a:path w="1051560" h="222885">
                  <a:moveTo>
                    <a:pt x="979957" y="149606"/>
                  </a:moveTo>
                  <a:lnTo>
                    <a:pt x="929453" y="153973"/>
                  </a:lnTo>
                  <a:lnTo>
                    <a:pt x="922045" y="154305"/>
                  </a:lnTo>
                  <a:lnTo>
                    <a:pt x="980430" y="154305"/>
                  </a:lnTo>
                  <a:lnTo>
                    <a:pt x="979957" y="149606"/>
                  </a:lnTo>
                  <a:close/>
                </a:path>
                <a:path w="1051560" h="222885">
                  <a:moveTo>
                    <a:pt x="958055" y="34036"/>
                  </a:moveTo>
                  <a:lnTo>
                    <a:pt x="910107" y="34036"/>
                  </a:lnTo>
                  <a:lnTo>
                    <a:pt x="917822" y="34750"/>
                  </a:lnTo>
                  <a:lnTo>
                    <a:pt x="924775" y="36512"/>
                  </a:lnTo>
                  <a:lnTo>
                    <a:pt x="946937" y="67056"/>
                  </a:lnTo>
                  <a:lnTo>
                    <a:pt x="946076" y="74253"/>
                  </a:lnTo>
                  <a:lnTo>
                    <a:pt x="910107" y="99949"/>
                  </a:lnTo>
                  <a:lnTo>
                    <a:pt x="958932" y="99949"/>
                  </a:lnTo>
                  <a:lnTo>
                    <a:pt x="970051" y="67056"/>
                  </a:lnTo>
                  <a:lnTo>
                    <a:pt x="969481" y="59410"/>
                  </a:lnTo>
                  <a:lnTo>
                    <a:pt x="967971" y="52276"/>
                  </a:lnTo>
                  <a:lnTo>
                    <a:pt x="965532" y="45642"/>
                  </a:lnTo>
                  <a:lnTo>
                    <a:pt x="962177" y="39496"/>
                  </a:lnTo>
                  <a:lnTo>
                    <a:pt x="958055" y="34036"/>
                  </a:lnTo>
                  <a:close/>
                </a:path>
                <a:path w="1051560" h="222885">
                  <a:moveTo>
                    <a:pt x="537997" y="23368"/>
                  </a:moveTo>
                  <a:lnTo>
                    <a:pt x="434073" y="23368"/>
                  </a:lnTo>
                  <a:lnTo>
                    <a:pt x="434073" y="42925"/>
                  </a:lnTo>
                  <a:lnTo>
                    <a:pt x="513867" y="42925"/>
                  </a:lnTo>
                  <a:lnTo>
                    <a:pt x="510865" y="61882"/>
                  </a:lnTo>
                  <a:lnTo>
                    <a:pt x="487451" y="112013"/>
                  </a:lnTo>
                  <a:lnTo>
                    <a:pt x="459960" y="139826"/>
                  </a:lnTo>
                  <a:lnTo>
                    <a:pt x="422897" y="163068"/>
                  </a:lnTo>
                  <a:lnTo>
                    <a:pt x="436067" y="181356"/>
                  </a:lnTo>
                  <a:lnTo>
                    <a:pt x="469074" y="161575"/>
                  </a:lnTo>
                  <a:lnTo>
                    <a:pt x="505475" y="126055"/>
                  </a:lnTo>
                  <a:lnTo>
                    <a:pt x="527710" y="84836"/>
                  </a:lnTo>
                  <a:lnTo>
                    <a:pt x="537354" y="39294"/>
                  </a:lnTo>
                  <a:lnTo>
                    <a:pt x="537997" y="23368"/>
                  </a:lnTo>
                  <a:close/>
                </a:path>
                <a:path w="1051560" h="222885">
                  <a:moveTo>
                    <a:pt x="596163" y="0"/>
                  </a:moveTo>
                  <a:lnTo>
                    <a:pt x="572541" y="0"/>
                  </a:lnTo>
                  <a:lnTo>
                    <a:pt x="572541" y="222376"/>
                  </a:lnTo>
                  <a:lnTo>
                    <a:pt x="596163" y="222376"/>
                  </a:lnTo>
                  <a:lnTo>
                    <a:pt x="596163" y="108331"/>
                  </a:lnTo>
                  <a:lnTo>
                    <a:pt x="630707" y="108331"/>
                  </a:lnTo>
                  <a:lnTo>
                    <a:pt x="630707" y="88645"/>
                  </a:lnTo>
                  <a:lnTo>
                    <a:pt x="596163" y="88645"/>
                  </a:lnTo>
                  <a:lnTo>
                    <a:pt x="596163" y="0"/>
                  </a:lnTo>
                  <a:close/>
                </a:path>
                <a:path w="1051560" h="222885">
                  <a:moveTo>
                    <a:pt x="710463" y="42037"/>
                  </a:moveTo>
                  <a:lnTo>
                    <a:pt x="687095" y="42037"/>
                  </a:lnTo>
                  <a:lnTo>
                    <a:pt x="687095" y="65531"/>
                  </a:lnTo>
                  <a:lnTo>
                    <a:pt x="686619" y="75128"/>
                  </a:lnTo>
                  <a:lnTo>
                    <a:pt x="675403" y="112901"/>
                  </a:lnTo>
                  <a:lnTo>
                    <a:pt x="652089" y="145113"/>
                  </a:lnTo>
                  <a:lnTo>
                    <a:pt x="628675" y="161544"/>
                  </a:lnTo>
                  <a:lnTo>
                    <a:pt x="642645" y="180212"/>
                  </a:lnTo>
                  <a:lnTo>
                    <a:pt x="676665" y="151320"/>
                  </a:lnTo>
                  <a:lnTo>
                    <a:pt x="696503" y="115958"/>
                  </a:lnTo>
                  <a:lnTo>
                    <a:pt x="699287" y="108076"/>
                  </a:lnTo>
                  <a:lnTo>
                    <a:pt x="720839" y="108076"/>
                  </a:lnTo>
                  <a:lnTo>
                    <a:pt x="710463" y="65531"/>
                  </a:lnTo>
                  <a:lnTo>
                    <a:pt x="710463" y="42037"/>
                  </a:lnTo>
                  <a:close/>
                </a:path>
                <a:path w="1051560" h="222885">
                  <a:moveTo>
                    <a:pt x="720839" y="108076"/>
                  </a:moveTo>
                  <a:lnTo>
                    <a:pt x="699287" y="108076"/>
                  </a:lnTo>
                  <a:lnTo>
                    <a:pt x="703502" y="118911"/>
                  </a:lnTo>
                  <a:lnTo>
                    <a:pt x="728360" y="155942"/>
                  </a:lnTo>
                  <a:lnTo>
                    <a:pt x="754024" y="174497"/>
                  </a:lnTo>
                  <a:lnTo>
                    <a:pt x="767359" y="156082"/>
                  </a:lnTo>
                  <a:lnTo>
                    <a:pt x="759144" y="151584"/>
                  </a:lnTo>
                  <a:lnTo>
                    <a:pt x="751452" y="146288"/>
                  </a:lnTo>
                  <a:lnTo>
                    <a:pt x="721657" y="109864"/>
                  </a:lnTo>
                  <a:lnTo>
                    <a:pt x="720839" y="108076"/>
                  </a:lnTo>
                  <a:close/>
                </a:path>
                <a:path w="1051560" h="222885">
                  <a:moveTo>
                    <a:pt x="758977" y="22351"/>
                  </a:moveTo>
                  <a:lnTo>
                    <a:pt x="636930" y="22351"/>
                  </a:lnTo>
                  <a:lnTo>
                    <a:pt x="636930" y="42037"/>
                  </a:lnTo>
                  <a:lnTo>
                    <a:pt x="758977" y="42037"/>
                  </a:lnTo>
                  <a:lnTo>
                    <a:pt x="758977" y="22351"/>
                  </a:lnTo>
                  <a:close/>
                </a:path>
                <a:path w="1051560" h="222885">
                  <a:moveTo>
                    <a:pt x="1017041" y="0"/>
                  </a:moveTo>
                  <a:lnTo>
                    <a:pt x="993419" y="0"/>
                  </a:lnTo>
                  <a:lnTo>
                    <a:pt x="993419" y="222631"/>
                  </a:lnTo>
                  <a:lnTo>
                    <a:pt x="1017041" y="222631"/>
                  </a:lnTo>
                  <a:lnTo>
                    <a:pt x="1017041" y="110362"/>
                  </a:lnTo>
                  <a:lnTo>
                    <a:pt x="1051331" y="110362"/>
                  </a:lnTo>
                  <a:lnTo>
                    <a:pt x="1051331" y="90424"/>
                  </a:lnTo>
                  <a:lnTo>
                    <a:pt x="1017041" y="90424"/>
                  </a:lnTo>
                  <a:lnTo>
                    <a:pt x="1017041" y="0"/>
                  </a:lnTo>
                  <a:close/>
                </a:path>
                <a:path w="1051560" h="222885">
                  <a:moveTo>
                    <a:pt x="185661" y="0"/>
                  </a:moveTo>
                  <a:lnTo>
                    <a:pt x="161798" y="0"/>
                  </a:lnTo>
                  <a:lnTo>
                    <a:pt x="161798" y="222631"/>
                  </a:lnTo>
                  <a:lnTo>
                    <a:pt x="185661" y="222631"/>
                  </a:lnTo>
                  <a:lnTo>
                    <a:pt x="18566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898142" y="3602735"/>
            <a:ext cx="404495" cy="222885"/>
          </a:xfrm>
          <a:custGeom>
            <a:avLst/>
            <a:gdLst/>
            <a:ahLst/>
            <a:cxnLst/>
            <a:rect l="l" t="t" r="r" b="b"/>
            <a:pathLst>
              <a:path w="404494" h="222885">
                <a:moveTo>
                  <a:pt x="101345" y="141605"/>
                </a:moveTo>
                <a:lnTo>
                  <a:pt x="55768" y="147677"/>
                </a:lnTo>
                <a:lnTo>
                  <a:pt x="25485" y="172954"/>
                </a:lnTo>
                <a:lnTo>
                  <a:pt x="24130" y="182118"/>
                </a:lnTo>
                <a:lnTo>
                  <a:pt x="25485" y="191335"/>
                </a:lnTo>
                <a:lnTo>
                  <a:pt x="55768" y="216558"/>
                </a:lnTo>
                <a:lnTo>
                  <a:pt x="101345" y="222631"/>
                </a:lnTo>
                <a:lnTo>
                  <a:pt x="118514" y="221892"/>
                </a:lnTo>
                <a:lnTo>
                  <a:pt x="157733" y="211962"/>
                </a:lnTo>
                <a:lnTo>
                  <a:pt x="168561" y="204088"/>
                </a:lnTo>
                <a:lnTo>
                  <a:pt x="101345" y="204088"/>
                </a:lnTo>
                <a:lnTo>
                  <a:pt x="89245" y="203751"/>
                </a:lnTo>
                <a:lnTo>
                  <a:pt x="48006" y="189230"/>
                </a:lnTo>
                <a:lnTo>
                  <a:pt x="47878" y="182118"/>
                </a:lnTo>
                <a:lnTo>
                  <a:pt x="48006" y="175006"/>
                </a:lnTo>
                <a:lnTo>
                  <a:pt x="89245" y="160395"/>
                </a:lnTo>
                <a:lnTo>
                  <a:pt x="101345" y="160019"/>
                </a:lnTo>
                <a:lnTo>
                  <a:pt x="168420" y="160019"/>
                </a:lnTo>
                <a:lnTo>
                  <a:pt x="166572" y="158007"/>
                </a:lnTo>
                <a:lnTo>
                  <a:pt x="157733" y="152272"/>
                </a:lnTo>
                <a:lnTo>
                  <a:pt x="146708" y="147677"/>
                </a:lnTo>
                <a:lnTo>
                  <a:pt x="133635" y="144367"/>
                </a:lnTo>
                <a:lnTo>
                  <a:pt x="118514" y="142343"/>
                </a:lnTo>
                <a:lnTo>
                  <a:pt x="101345" y="141605"/>
                </a:lnTo>
                <a:close/>
              </a:path>
              <a:path w="404494" h="222885">
                <a:moveTo>
                  <a:pt x="168420" y="160019"/>
                </a:moveTo>
                <a:lnTo>
                  <a:pt x="101345" y="160019"/>
                </a:lnTo>
                <a:lnTo>
                  <a:pt x="113299" y="160395"/>
                </a:lnTo>
                <a:lnTo>
                  <a:pt x="123825" y="161496"/>
                </a:lnTo>
                <a:lnTo>
                  <a:pt x="132921" y="163288"/>
                </a:lnTo>
                <a:lnTo>
                  <a:pt x="140588" y="165734"/>
                </a:lnTo>
                <a:lnTo>
                  <a:pt x="149732" y="169544"/>
                </a:lnTo>
                <a:lnTo>
                  <a:pt x="154431" y="175006"/>
                </a:lnTo>
                <a:lnTo>
                  <a:pt x="154431" y="189230"/>
                </a:lnTo>
                <a:lnTo>
                  <a:pt x="113299" y="203751"/>
                </a:lnTo>
                <a:lnTo>
                  <a:pt x="101345" y="204088"/>
                </a:lnTo>
                <a:lnTo>
                  <a:pt x="168561" y="204088"/>
                </a:lnTo>
                <a:lnTo>
                  <a:pt x="172910" y="199374"/>
                </a:lnTo>
                <a:lnTo>
                  <a:pt x="176772" y="191335"/>
                </a:lnTo>
                <a:lnTo>
                  <a:pt x="178181" y="182118"/>
                </a:lnTo>
                <a:lnTo>
                  <a:pt x="176772" y="172954"/>
                </a:lnTo>
                <a:lnTo>
                  <a:pt x="172910" y="164909"/>
                </a:lnTo>
                <a:lnTo>
                  <a:pt x="168420" y="160019"/>
                </a:lnTo>
                <a:close/>
              </a:path>
              <a:path w="404494" h="222885">
                <a:moveTo>
                  <a:pt x="396494" y="123443"/>
                </a:moveTo>
                <a:lnTo>
                  <a:pt x="250062" y="123443"/>
                </a:lnTo>
                <a:lnTo>
                  <a:pt x="250062" y="142366"/>
                </a:lnTo>
                <a:lnTo>
                  <a:pt x="373125" y="142366"/>
                </a:lnTo>
                <a:lnTo>
                  <a:pt x="373125" y="162051"/>
                </a:lnTo>
                <a:lnTo>
                  <a:pt x="250825" y="162051"/>
                </a:lnTo>
                <a:lnTo>
                  <a:pt x="250825" y="219963"/>
                </a:lnTo>
                <a:lnTo>
                  <a:pt x="403987" y="219963"/>
                </a:lnTo>
                <a:lnTo>
                  <a:pt x="403987" y="201040"/>
                </a:lnTo>
                <a:lnTo>
                  <a:pt x="273684" y="201040"/>
                </a:lnTo>
                <a:lnTo>
                  <a:pt x="273684" y="179705"/>
                </a:lnTo>
                <a:lnTo>
                  <a:pt x="396494" y="179705"/>
                </a:lnTo>
                <a:lnTo>
                  <a:pt x="396494" y="123443"/>
                </a:lnTo>
                <a:close/>
              </a:path>
              <a:path w="404494" h="222885">
                <a:moveTo>
                  <a:pt x="274955" y="7493"/>
                </a:moveTo>
                <a:lnTo>
                  <a:pt x="232949" y="21621"/>
                </a:lnTo>
                <a:lnTo>
                  <a:pt x="216281" y="57403"/>
                </a:lnTo>
                <a:lnTo>
                  <a:pt x="216830" y="64523"/>
                </a:lnTo>
                <a:lnTo>
                  <a:pt x="238494" y="97278"/>
                </a:lnTo>
                <a:lnTo>
                  <a:pt x="274955" y="107061"/>
                </a:lnTo>
                <a:lnTo>
                  <a:pt x="283174" y="106658"/>
                </a:lnTo>
                <a:lnTo>
                  <a:pt x="321429" y="88602"/>
                </a:lnTo>
                <a:lnTo>
                  <a:pt x="321884" y="88011"/>
                </a:lnTo>
                <a:lnTo>
                  <a:pt x="274955" y="88011"/>
                </a:lnTo>
                <a:lnTo>
                  <a:pt x="267428" y="87415"/>
                </a:lnTo>
                <a:lnTo>
                  <a:pt x="239521" y="66675"/>
                </a:lnTo>
                <a:lnTo>
                  <a:pt x="239521" y="48132"/>
                </a:lnTo>
                <a:lnTo>
                  <a:pt x="274955" y="27305"/>
                </a:lnTo>
                <a:lnTo>
                  <a:pt x="322189" y="27305"/>
                </a:lnTo>
                <a:lnTo>
                  <a:pt x="321429" y="26312"/>
                </a:lnTo>
                <a:lnTo>
                  <a:pt x="283174" y="7971"/>
                </a:lnTo>
                <a:lnTo>
                  <a:pt x="274955" y="7493"/>
                </a:lnTo>
                <a:close/>
              </a:path>
              <a:path w="404494" h="222885">
                <a:moveTo>
                  <a:pt x="322189" y="27305"/>
                </a:moveTo>
                <a:lnTo>
                  <a:pt x="274955" y="27305"/>
                </a:lnTo>
                <a:lnTo>
                  <a:pt x="282388" y="27824"/>
                </a:lnTo>
                <a:lnTo>
                  <a:pt x="289083" y="29368"/>
                </a:lnTo>
                <a:lnTo>
                  <a:pt x="310514" y="57403"/>
                </a:lnTo>
                <a:lnTo>
                  <a:pt x="310260" y="66675"/>
                </a:lnTo>
                <a:lnTo>
                  <a:pt x="274955" y="88011"/>
                </a:lnTo>
                <a:lnTo>
                  <a:pt x="321884" y="88011"/>
                </a:lnTo>
                <a:lnTo>
                  <a:pt x="333375" y="57403"/>
                </a:lnTo>
                <a:lnTo>
                  <a:pt x="332751" y="50286"/>
                </a:lnTo>
                <a:lnTo>
                  <a:pt x="331247" y="43608"/>
                </a:lnTo>
                <a:lnTo>
                  <a:pt x="328838" y="37383"/>
                </a:lnTo>
                <a:lnTo>
                  <a:pt x="325500" y="31622"/>
                </a:lnTo>
                <a:lnTo>
                  <a:pt x="322189" y="27305"/>
                </a:lnTo>
                <a:close/>
              </a:path>
              <a:path w="404494" h="222885">
                <a:moveTo>
                  <a:pt x="203326" y="108331"/>
                </a:moveTo>
                <a:lnTo>
                  <a:pt x="0" y="108331"/>
                </a:lnTo>
                <a:lnTo>
                  <a:pt x="0" y="127253"/>
                </a:lnTo>
                <a:lnTo>
                  <a:pt x="203326" y="127253"/>
                </a:lnTo>
                <a:lnTo>
                  <a:pt x="203326" y="108331"/>
                </a:lnTo>
                <a:close/>
              </a:path>
              <a:path w="404494" h="222885">
                <a:moveTo>
                  <a:pt x="113030" y="84708"/>
                </a:moveTo>
                <a:lnTo>
                  <a:pt x="90169" y="84708"/>
                </a:lnTo>
                <a:lnTo>
                  <a:pt x="90169" y="108331"/>
                </a:lnTo>
                <a:lnTo>
                  <a:pt x="113030" y="108331"/>
                </a:lnTo>
                <a:lnTo>
                  <a:pt x="113030" y="84708"/>
                </a:lnTo>
                <a:close/>
              </a:path>
              <a:path w="404494" h="222885">
                <a:moveTo>
                  <a:pt x="178181" y="10159"/>
                </a:moveTo>
                <a:lnTo>
                  <a:pt x="25272" y="10159"/>
                </a:lnTo>
                <a:lnTo>
                  <a:pt x="25272" y="84708"/>
                </a:lnTo>
                <a:lnTo>
                  <a:pt x="179705" y="84708"/>
                </a:lnTo>
                <a:lnTo>
                  <a:pt x="179705" y="65786"/>
                </a:lnTo>
                <a:lnTo>
                  <a:pt x="48640" y="65786"/>
                </a:lnTo>
                <a:lnTo>
                  <a:pt x="48640" y="28828"/>
                </a:lnTo>
                <a:lnTo>
                  <a:pt x="178181" y="28828"/>
                </a:lnTo>
                <a:lnTo>
                  <a:pt x="178181" y="10159"/>
                </a:lnTo>
                <a:close/>
              </a:path>
              <a:path w="404494" h="222885">
                <a:moveTo>
                  <a:pt x="396494" y="0"/>
                </a:moveTo>
                <a:lnTo>
                  <a:pt x="372871" y="0"/>
                </a:lnTo>
                <a:lnTo>
                  <a:pt x="372871" y="113283"/>
                </a:lnTo>
                <a:lnTo>
                  <a:pt x="396494" y="113283"/>
                </a:lnTo>
                <a:lnTo>
                  <a:pt x="3964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1217" y="3602735"/>
            <a:ext cx="613410" cy="222885"/>
          </a:xfrm>
          <a:custGeom>
            <a:avLst/>
            <a:gdLst/>
            <a:ahLst/>
            <a:cxnLst/>
            <a:rect l="l" t="t" r="r" b="b"/>
            <a:pathLst>
              <a:path w="613410" h="222885">
                <a:moveTo>
                  <a:pt x="265302" y="152145"/>
                </a:moveTo>
                <a:lnTo>
                  <a:pt x="241681" y="152145"/>
                </a:lnTo>
                <a:lnTo>
                  <a:pt x="241681" y="217931"/>
                </a:lnTo>
                <a:lnTo>
                  <a:pt x="393064" y="217931"/>
                </a:lnTo>
                <a:lnTo>
                  <a:pt x="393064" y="198755"/>
                </a:lnTo>
                <a:lnTo>
                  <a:pt x="265302" y="198755"/>
                </a:lnTo>
                <a:lnTo>
                  <a:pt x="265302" y="152145"/>
                </a:lnTo>
                <a:close/>
              </a:path>
              <a:path w="613410" h="222885">
                <a:moveTo>
                  <a:pt x="385825" y="0"/>
                </a:moveTo>
                <a:lnTo>
                  <a:pt x="361695" y="0"/>
                </a:lnTo>
                <a:lnTo>
                  <a:pt x="361695" y="167258"/>
                </a:lnTo>
                <a:lnTo>
                  <a:pt x="385825" y="167258"/>
                </a:lnTo>
                <a:lnTo>
                  <a:pt x="385825" y="90677"/>
                </a:lnTo>
                <a:lnTo>
                  <a:pt x="416432" y="90677"/>
                </a:lnTo>
                <a:lnTo>
                  <a:pt x="416432" y="70865"/>
                </a:lnTo>
                <a:lnTo>
                  <a:pt x="385825" y="70865"/>
                </a:lnTo>
                <a:lnTo>
                  <a:pt x="385825" y="0"/>
                </a:lnTo>
                <a:close/>
              </a:path>
              <a:path w="613410" h="222885">
                <a:moveTo>
                  <a:pt x="276732" y="66801"/>
                </a:moveTo>
                <a:lnTo>
                  <a:pt x="253364" y="66801"/>
                </a:lnTo>
                <a:lnTo>
                  <a:pt x="253364" y="113537"/>
                </a:lnTo>
                <a:lnTo>
                  <a:pt x="245237" y="113791"/>
                </a:lnTo>
                <a:lnTo>
                  <a:pt x="214756" y="114300"/>
                </a:lnTo>
                <a:lnTo>
                  <a:pt x="207899" y="114300"/>
                </a:lnTo>
                <a:lnTo>
                  <a:pt x="210184" y="133476"/>
                </a:lnTo>
                <a:lnTo>
                  <a:pt x="265005" y="132353"/>
                </a:lnTo>
                <a:lnTo>
                  <a:pt x="313332" y="129099"/>
                </a:lnTo>
                <a:lnTo>
                  <a:pt x="349122" y="124206"/>
                </a:lnTo>
                <a:lnTo>
                  <a:pt x="348106" y="112775"/>
                </a:lnTo>
                <a:lnTo>
                  <a:pt x="276732" y="112775"/>
                </a:lnTo>
                <a:lnTo>
                  <a:pt x="276732" y="66801"/>
                </a:lnTo>
                <a:close/>
              </a:path>
              <a:path w="613410" h="222885">
                <a:moveTo>
                  <a:pt x="347599" y="107061"/>
                </a:moveTo>
                <a:lnTo>
                  <a:pt x="303718" y="111490"/>
                </a:lnTo>
                <a:lnTo>
                  <a:pt x="276732" y="112775"/>
                </a:lnTo>
                <a:lnTo>
                  <a:pt x="348106" y="112775"/>
                </a:lnTo>
                <a:lnTo>
                  <a:pt x="347599" y="107061"/>
                </a:lnTo>
                <a:close/>
              </a:path>
              <a:path w="613410" h="222885">
                <a:moveTo>
                  <a:pt x="333628" y="16890"/>
                </a:moveTo>
                <a:lnTo>
                  <a:pt x="221360" y="16890"/>
                </a:lnTo>
                <a:lnTo>
                  <a:pt x="221360" y="36321"/>
                </a:lnTo>
                <a:lnTo>
                  <a:pt x="310514" y="36321"/>
                </a:lnTo>
                <a:lnTo>
                  <a:pt x="310388" y="43180"/>
                </a:lnTo>
                <a:lnTo>
                  <a:pt x="306191" y="84010"/>
                </a:lnTo>
                <a:lnTo>
                  <a:pt x="304545" y="92963"/>
                </a:lnTo>
                <a:lnTo>
                  <a:pt x="327913" y="95122"/>
                </a:lnTo>
                <a:lnTo>
                  <a:pt x="332739" y="57022"/>
                </a:lnTo>
                <a:lnTo>
                  <a:pt x="333554" y="36321"/>
                </a:lnTo>
                <a:lnTo>
                  <a:pt x="333628" y="16890"/>
                </a:lnTo>
                <a:close/>
              </a:path>
              <a:path w="613410" h="222885">
                <a:moveTo>
                  <a:pt x="567816" y="104393"/>
                </a:moveTo>
                <a:lnTo>
                  <a:pt x="545210" y="104393"/>
                </a:lnTo>
                <a:lnTo>
                  <a:pt x="545210" y="211708"/>
                </a:lnTo>
                <a:lnTo>
                  <a:pt x="567816" y="211708"/>
                </a:lnTo>
                <a:lnTo>
                  <a:pt x="567816" y="104393"/>
                </a:lnTo>
                <a:close/>
              </a:path>
              <a:path w="613410" h="222885">
                <a:moveTo>
                  <a:pt x="471931" y="17906"/>
                </a:moveTo>
                <a:lnTo>
                  <a:pt x="437022" y="38830"/>
                </a:lnTo>
                <a:lnTo>
                  <a:pt x="424358" y="84449"/>
                </a:lnTo>
                <a:lnTo>
                  <a:pt x="423925" y="96138"/>
                </a:lnTo>
                <a:lnTo>
                  <a:pt x="424358" y="107830"/>
                </a:lnTo>
                <a:lnTo>
                  <a:pt x="433155" y="146313"/>
                </a:lnTo>
                <a:lnTo>
                  <a:pt x="464855" y="174156"/>
                </a:lnTo>
                <a:lnTo>
                  <a:pt x="471931" y="174751"/>
                </a:lnTo>
                <a:lnTo>
                  <a:pt x="478668" y="174226"/>
                </a:lnTo>
                <a:lnTo>
                  <a:pt x="507824" y="152272"/>
                </a:lnTo>
                <a:lnTo>
                  <a:pt x="463803" y="152272"/>
                </a:lnTo>
                <a:lnTo>
                  <a:pt x="457453" y="147319"/>
                </a:lnTo>
                <a:lnTo>
                  <a:pt x="446327" y="108805"/>
                </a:lnTo>
                <a:lnTo>
                  <a:pt x="445896" y="96138"/>
                </a:lnTo>
                <a:lnTo>
                  <a:pt x="446327" y="83490"/>
                </a:lnTo>
                <a:lnTo>
                  <a:pt x="457453" y="45084"/>
                </a:lnTo>
                <a:lnTo>
                  <a:pt x="471931" y="40005"/>
                </a:lnTo>
                <a:lnTo>
                  <a:pt x="507643" y="40005"/>
                </a:lnTo>
                <a:lnTo>
                  <a:pt x="505206" y="35813"/>
                </a:lnTo>
                <a:lnTo>
                  <a:pt x="498346" y="27979"/>
                </a:lnTo>
                <a:lnTo>
                  <a:pt x="490521" y="22383"/>
                </a:lnTo>
                <a:lnTo>
                  <a:pt x="481720" y="19026"/>
                </a:lnTo>
                <a:lnTo>
                  <a:pt x="471931" y="17906"/>
                </a:lnTo>
                <a:close/>
              </a:path>
              <a:path w="613410" h="222885">
                <a:moveTo>
                  <a:pt x="507643" y="40005"/>
                </a:moveTo>
                <a:lnTo>
                  <a:pt x="471931" y="40005"/>
                </a:lnTo>
                <a:lnTo>
                  <a:pt x="480187" y="40131"/>
                </a:lnTo>
                <a:lnTo>
                  <a:pt x="486663" y="45084"/>
                </a:lnTo>
                <a:lnTo>
                  <a:pt x="498024" y="83490"/>
                </a:lnTo>
                <a:lnTo>
                  <a:pt x="498475" y="96138"/>
                </a:lnTo>
                <a:lnTo>
                  <a:pt x="498024" y="108805"/>
                </a:lnTo>
                <a:lnTo>
                  <a:pt x="486663" y="147319"/>
                </a:lnTo>
                <a:lnTo>
                  <a:pt x="480187" y="152272"/>
                </a:lnTo>
                <a:lnTo>
                  <a:pt x="507824" y="152272"/>
                </a:lnTo>
                <a:lnTo>
                  <a:pt x="519310" y="114893"/>
                </a:lnTo>
                <a:lnTo>
                  <a:pt x="520191" y="104393"/>
                </a:lnTo>
                <a:lnTo>
                  <a:pt x="567816" y="104393"/>
                </a:lnTo>
                <a:lnTo>
                  <a:pt x="567816" y="85216"/>
                </a:lnTo>
                <a:lnTo>
                  <a:pt x="520191" y="85216"/>
                </a:lnTo>
                <a:lnTo>
                  <a:pt x="518386" y="70264"/>
                </a:lnTo>
                <a:lnTo>
                  <a:pt x="515270" y="57038"/>
                </a:lnTo>
                <a:lnTo>
                  <a:pt x="510869" y="45551"/>
                </a:lnTo>
                <a:lnTo>
                  <a:pt x="507643" y="40005"/>
                </a:lnTo>
                <a:close/>
              </a:path>
              <a:path w="613410" h="222885">
                <a:moveTo>
                  <a:pt x="567816" y="4190"/>
                </a:moveTo>
                <a:lnTo>
                  <a:pt x="545210" y="4190"/>
                </a:lnTo>
                <a:lnTo>
                  <a:pt x="545210" y="85216"/>
                </a:lnTo>
                <a:lnTo>
                  <a:pt x="567816" y="85216"/>
                </a:lnTo>
                <a:lnTo>
                  <a:pt x="567816" y="4190"/>
                </a:lnTo>
                <a:close/>
              </a:path>
              <a:path w="613410" h="222885">
                <a:moveTo>
                  <a:pt x="116585" y="23875"/>
                </a:moveTo>
                <a:lnTo>
                  <a:pt x="10668" y="23875"/>
                </a:lnTo>
                <a:lnTo>
                  <a:pt x="10668" y="42671"/>
                </a:lnTo>
                <a:lnTo>
                  <a:pt x="92709" y="42671"/>
                </a:lnTo>
                <a:lnTo>
                  <a:pt x="89878" y="61628"/>
                </a:lnTo>
                <a:lnTo>
                  <a:pt x="66928" y="111759"/>
                </a:lnTo>
                <a:lnTo>
                  <a:pt x="38893" y="139652"/>
                </a:lnTo>
                <a:lnTo>
                  <a:pt x="0" y="163068"/>
                </a:lnTo>
                <a:lnTo>
                  <a:pt x="12445" y="182118"/>
                </a:lnTo>
                <a:lnTo>
                  <a:pt x="46640" y="162242"/>
                </a:lnTo>
                <a:lnTo>
                  <a:pt x="84050" y="126819"/>
                </a:lnTo>
                <a:lnTo>
                  <a:pt x="106552" y="85725"/>
                </a:lnTo>
                <a:lnTo>
                  <a:pt x="116036" y="39969"/>
                </a:lnTo>
                <a:lnTo>
                  <a:pt x="116585" y="23875"/>
                </a:lnTo>
                <a:close/>
              </a:path>
              <a:path w="613410" h="222885">
                <a:moveTo>
                  <a:pt x="613156" y="0"/>
                </a:moveTo>
                <a:lnTo>
                  <a:pt x="590422" y="0"/>
                </a:lnTo>
                <a:lnTo>
                  <a:pt x="590422" y="222631"/>
                </a:lnTo>
                <a:lnTo>
                  <a:pt x="613156" y="222631"/>
                </a:lnTo>
                <a:lnTo>
                  <a:pt x="613156" y="0"/>
                </a:lnTo>
                <a:close/>
              </a:path>
              <a:path w="613410" h="222885">
                <a:moveTo>
                  <a:pt x="183006" y="0"/>
                </a:moveTo>
                <a:lnTo>
                  <a:pt x="159131" y="0"/>
                </a:lnTo>
                <a:lnTo>
                  <a:pt x="159131" y="222631"/>
                </a:lnTo>
                <a:lnTo>
                  <a:pt x="183006" y="222631"/>
                </a:lnTo>
                <a:lnTo>
                  <a:pt x="18300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7238" y="3602735"/>
            <a:ext cx="400050" cy="222885"/>
          </a:xfrm>
          <a:custGeom>
            <a:avLst/>
            <a:gdLst/>
            <a:ahLst/>
            <a:cxnLst/>
            <a:rect l="l" t="t" r="r" b="b"/>
            <a:pathLst>
              <a:path w="400050" h="222885">
                <a:moveTo>
                  <a:pt x="399541" y="145669"/>
                </a:moveTo>
                <a:lnTo>
                  <a:pt x="248665" y="145669"/>
                </a:lnTo>
                <a:lnTo>
                  <a:pt x="248665" y="164719"/>
                </a:lnTo>
                <a:lnTo>
                  <a:pt x="375920" y="164719"/>
                </a:lnTo>
                <a:lnTo>
                  <a:pt x="375920" y="222631"/>
                </a:lnTo>
                <a:lnTo>
                  <a:pt x="399541" y="222631"/>
                </a:lnTo>
                <a:lnTo>
                  <a:pt x="399541" y="145669"/>
                </a:lnTo>
                <a:close/>
              </a:path>
              <a:path w="400050" h="222885">
                <a:moveTo>
                  <a:pt x="70612" y="44450"/>
                </a:moveTo>
                <a:lnTo>
                  <a:pt x="47751" y="44450"/>
                </a:lnTo>
                <a:lnTo>
                  <a:pt x="47751" y="58927"/>
                </a:lnTo>
                <a:lnTo>
                  <a:pt x="47440" y="69830"/>
                </a:lnTo>
                <a:lnTo>
                  <a:pt x="39693" y="110108"/>
                </a:lnTo>
                <a:lnTo>
                  <a:pt x="14890" y="148986"/>
                </a:lnTo>
                <a:lnTo>
                  <a:pt x="0" y="159765"/>
                </a:lnTo>
                <a:lnTo>
                  <a:pt x="14731" y="177672"/>
                </a:lnTo>
                <a:lnTo>
                  <a:pt x="42799" y="150621"/>
                </a:lnTo>
                <a:lnTo>
                  <a:pt x="59689" y="111632"/>
                </a:lnTo>
                <a:lnTo>
                  <a:pt x="81152" y="111632"/>
                </a:lnTo>
                <a:lnTo>
                  <a:pt x="70923" y="68828"/>
                </a:lnTo>
                <a:lnTo>
                  <a:pt x="70612" y="58927"/>
                </a:lnTo>
                <a:lnTo>
                  <a:pt x="70612" y="44450"/>
                </a:lnTo>
                <a:close/>
              </a:path>
              <a:path w="400050" h="222885">
                <a:moveTo>
                  <a:pt x="81152" y="111632"/>
                </a:moveTo>
                <a:lnTo>
                  <a:pt x="59689" y="111632"/>
                </a:lnTo>
                <a:lnTo>
                  <a:pt x="62974" y="121064"/>
                </a:lnTo>
                <a:lnTo>
                  <a:pt x="89090" y="159464"/>
                </a:lnTo>
                <a:lnTo>
                  <a:pt x="104139" y="169925"/>
                </a:lnTo>
                <a:lnTo>
                  <a:pt x="118110" y="151891"/>
                </a:lnTo>
                <a:lnTo>
                  <a:pt x="110370" y="147270"/>
                </a:lnTo>
                <a:lnTo>
                  <a:pt x="103346" y="141970"/>
                </a:lnTo>
                <a:lnTo>
                  <a:pt x="97035" y="135979"/>
                </a:lnTo>
                <a:lnTo>
                  <a:pt x="91439" y="129286"/>
                </a:lnTo>
                <a:lnTo>
                  <a:pt x="86514" y="121923"/>
                </a:lnTo>
                <a:lnTo>
                  <a:pt x="82232" y="114109"/>
                </a:lnTo>
                <a:lnTo>
                  <a:pt x="81152" y="111632"/>
                </a:lnTo>
                <a:close/>
              </a:path>
              <a:path w="400050" h="222885">
                <a:moveTo>
                  <a:pt x="109347" y="25272"/>
                </a:moveTo>
                <a:lnTo>
                  <a:pt x="5968" y="25272"/>
                </a:lnTo>
                <a:lnTo>
                  <a:pt x="5968" y="44450"/>
                </a:lnTo>
                <a:lnTo>
                  <a:pt x="109347" y="44450"/>
                </a:lnTo>
                <a:lnTo>
                  <a:pt x="109347" y="25272"/>
                </a:lnTo>
                <a:close/>
              </a:path>
              <a:path w="400050" h="222885">
                <a:moveTo>
                  <a:pt x="297307" y="33781"/>
                </a:moveTo>
                <a:lnTo>
                  <a:pt x="273558" y="33781"/>
                </a:lnTo>
                <a:lnTo>
                  <a:pt x="273558" y="40005"/>
                </a:lnTo>
                <a:lnTo>
                  <a:pt x="273036" y="47553"/>
                </a:lnTo>
                <a:lnTo>
                  <a:pt x="253069" y="88594"/>
                </a:lnTo>
                <a:lnTo>
                  <a:pt x="217297" y="111378"/>
                </a:lnTo>
                <a:lnTo>
                  <a:pt x="229488" y="129412"/>
                </a:lnTo>
                <a:lnTo>
                  <a:pt x="263906" y="108712"/>
                </a:lnTo>
                <a:lnTo>
                  <a:pt x="285876" y="76834"/>
                </a:lnTo>
                <a:lnTo>
                  <a:pt x="309981" y="76834"/>
                </a:lnTo>
                <a:lnTo>
                  <a:pt x="297307" y="40005"/>
                </a:lnTo>
                <a:lnTo>
                  <a:pt x="297307" y="33781"/>
                </a:lnTo>
                <a:close/>
              </a:path>
              <a:path w="400050" h="222885">
                <a:moveTo>
                  <a:pt x="309981" y="76834"/>
                </a:moveTo>
                <a:lnTo>
                  <a:pt x="285876" y="76834"/>
                </a:lnTo>
                <a:lnTo>
                  <a:pt x="290089" y="84972"/>
                </a:lnTo>
                <a:lnTo>
                  <a:pt x="322881" y="117220"/>
                </a:lnTo>
                <a:lnTo>
                  <a:pt x="340867" y="125221"/>
                </a:lnTo>
                <a:lnTo>
                  <a:pt x="353060" y="106806"/>
                </a:lnTo>
                <a:lnTo>
                  <a:pt x="344701" y="103739"/>
                </a:lnTo>
                <a:lnTo>
                  <a:pt x="336962" y="100075"/>
                </a:lnTo>
                <a:lnTo>
                  <a:pt x="329842" y="95841"/>
                </a:lnTo>
                <a:lnTo>
                  <a:pt x="323341" y="91058"/>
                </a:lnTo>
                <a:lnTo>
                  <a:pt x="317455" y="85691"/>
                </a:lnTo>
                <a:lnTo>
                  <a:pt x="312324" y="80025"/>
                </a:lnTo>
                <a:lnTo>
                  <a:pt x="309981" y="76834"/>
                </a:lnTo>
                <a:close/>
              </a:path>
              <a:path w="400050" h="222885">
                <a:moveTo>
                  <a:pt x="346328" y="14605"/>
                </a:moveTo>
                <a:lnTo>
                  <a:pt x="223520" y="14605"/>
                </a:lnTo>
                <a:lnTo>
                  <a:pt x="223520" y="33781"/>
                </a:lnTo>
                <a:lnTo>
                  <a:pt x="346328" y="33781"/>
                </a:lnTo>
                <a:lnTo>
                  <a:pt x="346328" y="14605"/>
                </a:lnTo>
                <a:close/>
              </a:path>
              <a:path w="400050" h="222885">
                <a:moveTo>
                  <a:pt x="399541" y="0"/>
                </a:moveTo>
                <a:lnTo>
                  <a:pt x="375920" y="0"/>
                </a:lnTo>
                <a:lnTo>
                  <a:pt x="375920" y="134493"/>
                </a:lnTo>
                <a:lnTo>
                  <a:pt x="399541" y="134493"/>
                </a:lnTo>
                <a:lnTo>
                  <a:pt x="399541" y="0"/>
                </a:lnTo>
                <a:close/>
              </a:path>
              <a:path w="400050" h="222885">
                <a:moveTo>
                  <a:pt x="195325" y="108331"/>
                </a:moveTo>
                <a:lnTo>
                  <a:pt x="172719" y="108331"/>
                </a:lnTo>
                <a:lnTo>
                  <a:pt x="172719" y="222631"/>
                </a:lnTo>
                <a:lnTo>
                  <a:pt x="195325" y="222631"/>
                </a:lnTo>
                <a:lnTo>
                  <a:pt x="195325" y="108331"/>
                </a:lnTo>
                <a:close/>
              </a:path>
              <a:path w="400050" h="222885">
                <a:moveTo>
                  <a:pt x="146176" y="4190"/>
                </a:moveTo>
                <a:lnTo>
                  <a:pt x="123825" y="4190"/>
                </a:lnTo>
                <a:lnTo>
                  <a:pt x="123825" y="211708"/>
                </a:lnTo>
                <a:lnTo>
                  <a:pt x="146176" y="211708"/>
                </a:lnTo>
                <a:lnTo>
                  <a:pt x="146176" y="108331"/>
                </a:lnTo>
                <a:lnTo>
                  <a:pt x="195325" y="108331"/>
                </a:lnTo>
                <a:lnTo>
                  <a:pt x="195325" y="88518"/>
                </a:lnTo>
                <a:lnTo>
                  <a:pt x="146176" y="88518"/>
                </a:lnTo>
                <a:lnTo>
                  <a:pt x="146176" y="4190"/>
                </a:lnTo>
                <a:close/>
              </a:path>
              <a:path w="400050" h="222885">
                <a:moveTo>
                  <a:pt x="195325" y="0"/>
                </a:moveTo>
                <a:lnTo>
                  <a:pt x="172719" y="0"/>
                </a:lnTo>
                <a:lnTo>
                  <a:pt x="172719" y="88518"/>
                </a:lnTo>
                <a:lnTo>
                  <a:pt x="195325" y="88518"/>
                </a:lnTo>
                <a:lnTo>
                  <a:pt x="1953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2726" y="3602990"/>
            <a:ext cx="403225" cy="222250"/>
          </a:xfrm>
          <a:custGeom>
            <a:avLst/>
            <a:gdLst/>
            <a:ahLst/>
            <a:cxnLst/>
            <a:rect l="l" t="t" r="r" b="b"/>
            <a:pathLst>
              <a:path w="403225" h="222250">
                <a:moveTo>
                  <a:pt x="113029" y="122047"/>
                </a:moveTo>
                <a:lnTo>
                  <a:pt x="89662" y="122047"/>
                </a:lnTo>
                <a:lnTo>
                  <a:pt x="89662" y="143383"/>
                </a:lnTo>
                <a:lnTo>
                  <a:pt x="74924" y="144764"/>
                </a:lnTo>
                <a:lnTo>
                  <a:pt x="33899" y="160623"/>
                </a:lnTo>
                <a:lnTo>
                  <a:pt x="24129" y="182626"/>
                </a:lnTo>
                <a:lnTo>
                  <a:pt x="25485" y="191654"/>
                </a:lnTo>
                <a:lnTo>
                  <a:pt x="55697" y="216314"/>
                </a:lnTo>
                <a:lnTo>
                  <a:pt x="101346" y="221869"/>
                </a:lnTo>
                <a:lnTo>
                  <a:pt x="118514" y="221319"/>
                </a:lnTo>
                <a:lnTo>
                  <a:pt x="157734" y="211836"/>
                </a:lnTo>
                <a:lnTo>
                  <a:pt x="168837" y="203835"/>
                </a:lnTo>
                <a:lnTo>
                  <a:pt x="101346" y="203835"/>
                </a:lnTo>
                <a:lnTo>
                  <a:pt x="89245" y="203499"/>
                </a:lnTo>
                <a:lnTo>
                  <a:pt x="48006" y="189357"/>
                </a:lnTo>
                <a:lnTo>
                  <a:pt x="47878" y="182626"/>
                </a:lnTo>
                <a:lnTo>
                  <a:pt x="48006" y="175768"/>
                </a:lnTo>
                <a:lnTo>
                  <a:pt x="89245" y="161645"/>
                </a:lnTo>
                <a:lnTo>
                  <a:pt x="101346" y="161290"/>
                </a:lnTo>
                <a:lnTo>
                  <a:pt x="168920" y="161290"/>
                </a:lnTo>
                <a:lnTo>
                  <a:pt x="168358" y="160623"/>
                </a:lnTo>
                <a:lnTo>
                  <a:pt x="127601" y="144764"/>
                </a:lnTo>
                <a:lnTo>
                  <a:pt x="113029" y="143383"/>
                </a:lnTo>
                <a:lnTo>
                  <a:pt x="113029" y="122047"/>
                </a:lnTo>
                <a:close/>
              </a:path>
              <a:path w="403225" h="222250">
                <a:moveTo>
                  <a:pt x="168920" y="161290"/>
                </a:moveTo>
                <a:lnTo>
                  <a:pt x="101346" y="161290"/>
                </a:lnTo>
                <a:lnTo>
                  <a:pt x="113299" y="161645"/>
                </a:lnTo>
                <a:lnTo>
                  <a:pt x="123825" y="162702"/>
                </a:lnTo>
                <a:lnTo>
                  <a:pt x="132921" y="164451"/>
                </a:lnTo>
                <a:lnTo>
                  <a:pt x="140588" y="166878"/>
                </a:lnTo>
                <a:lnTo>
                  <a:pt x="149733" y="170561"/>
                </a:lnTo>
                <a:lnTo>
                  <a:pt x="154432" y="175768"/>
                </a:lnTo>
                <a:lnTo>
                  <a:pt x="154432" y="189357"/>
                </a:lnTo>
                <a:lnTo>
                  <a:pt x="113299" y="203499"/>
                </a:lnTo>
                <a:lnTo>
                  <a:pt x="101346" y="203835"/>
                </a:lnTo>
                <a:lnTo>
                  <a:pt x="168837" y="203835"/>
                </a:lnTo>
                <a:lnTo>
                  <a:pt x="172910" y="199517"/>
                </a:lnTo>
                <a:lnTo>
                  <a:pt x="176772" y="191654"/>
                </a:lnTo>
                <a:lnTo>
                  <a:pt x="178181" y="182626"/>
                </a:lnTo>
                <a:lnTo>
                  <a:pt x="177018" y="174339"/>
                </a:lnTo>
                <a:lnTo>
                  <a:pt x="173736" y="167005"/>
                </a:lnTo>
                <a:lnTo>
                  <a:pt x="168920" y="161290"/>
                </a:lnTo>
                <a:close/>
              </a:path>
              <a:path w="403225" h="222250">
                <a:moveTo>
                  <a:pt x="203073" y="102870"/>
                </a:moveTo>
                <a:lnTo>
                  <a:pt x="0" y="102870"/>
                </a:lnTo>
                <a:lnTo>
                  <a:pt x="0" y="122047"/>
                </a:lnTo>
                <a:lnTo>
                  <a:pt x="203073" y="122047"/>
                </a:lnTo>
                <a:lnTo>
                  <a:pt x="203073" y="102870"/>
                </a:lnTo>
                <a:close/>
              </a:path>
              <a:path w="403225" h="222250">
                <a:moveTo>
                  <a:pt x="274700" y="145415"/>
                </a:moveTo>
                <a:lnTo>
                  <a:pt x="250825" y="145415"/>
                </a:lnTo>
                <a:lnTo>
                  <a:pt x="250825" y="217678"/>
                </a:lnTo>
                <a:lnTo>
                  <a:pt x="403225" y="217678"/>
                </a:lnTo>
                <a:lnTo>
                  <a:pt x="403225" y="198501"/>
                </a:lnTo>
                <a:lnTo>
                  <a:pt x="274700" y="198501"/>
                </a:lnTo>
                <a:lnTo>
                  <a:pt x="274700" y="145415"/>
                </a:lnTo>
                <a:close/>
              </a:path>
              <a:path w="403225" h="222250">
                <a:moveTo>
                  <a:pt x="396494" y="0"/>
                </a:moveTo>
                <a:lnTo>
                  <a:pt x="372872" y="0"/>
                </a:lnTo>
                <a:lnTo>
                  <a:pt x="372872" y="161798"/>
                </a:lnTo>
                <a:lnTo>
                  <a:pt x="396494" y="161798"/>
                </a:lnTo>
                <a:lnTo>
                  <a:pt x="396494" y="0"/>
                </a:lnTo>
                <a:close/>
              </a:path>
              <a:path w="403225" h="222250">
                <a:moveTo>
                  <a:pt x="275716" y="14859"/>
                </a:moveTo>
                <a:lnTo>
                  <a:pt x="239031" y="25828"/>
                </a:lnTo>
                <a:lnTo>
                  <a:pt x="216850" y="62172"/>
                </a:lnTo>
                <a:lnTo>
                  <a:pt x="216281" y="70104"/>
                </a:lnTo>
                <a:lnTo>
                  <a:pt x="216850" y="78057"/>
                </a:lnTo>
                <a:lnTo>
                  <a:pt x="239031" y="114579"/>
                </a:lnTo>
                <a:lnTo>
                  <a:pt x="275716" y="125476"/>
                </a:lnTo>
                <a:lnTo>
                  <a:pt x="283958" y="124971"/>
                </a:lnTo>
                <a:lnTo>
                  <a:pt x="322740" y="104902"/>
                </a:lnTo>
                <a:lnTo>
                  <a:pt x="275716" y="104902"/>
                </a:lnTo>
                <a:lnTo>
                  <a:pt x="268095" y="104215"/>
                </a:lnTo>
                <a:lnTo>
                  <a:pt x="240180" y="77604"/>
                </a:lnTo>
                <a:lnTo>
                  <a:pt x="239395" y="70104"/>
                </a:lnTo>
                <a:lnTo>
                  <a:pt x="240180" y="62694"/>
                </a:lnTo>
                <a:lnTo>
                  <a:pt x="268095" y="36226"/>
                </a:lnTo>
                <a:lnTo>
                  <a:pt x="275716" y="35560"/>
                </a:lnTo>
                <a:lnTo>
                  <a:pt x="322742" y="35560"/>
                </a:lnTo>
                <a:lnTo>
                  <a:pt x="317849" y="30353"/>
                </a:lnTo>
                <a:lnTo>
                  <a:pt x="283958" y="15380"/>
                </a:lnTo>
                <a:lnTo>
                  <a:pt x="275716" y="14859"/>
                </a:lnTo>
                <a:close/>
              </a:path>
              <a:path w="403225" h="222250">
                <a:moveTo>
                  <a:pt x="322742" y="35560"/>
                </a:moveTo>
                <a:lnTo>
                  <a:pt x="282575" y="35560"/>
                </a:lnTo>
                <a:lnTo>
                  <a:pt x="288671" y="37084"/>
                </a:lnTo>
                <a:lnTo>
                  <a:pt x="294132" y="40005"/>
                </a:lnTo>
                <a:lnTo>
                  <a:pt x="311658" y="63246"/>
                </a:lnTo>
                <a:lnTo>
                  <a:pt x="311658" y="77089"/>
                </a:lnTo>
                <a:lnTo>
                  <a:pt x="282575" y="104775"/>
                </a:lnTo>
                <a:lnTo>
                  <a:pt x="275716" y="104902"/>
                </a:lnTo>
                <a:lnTo>
                  <a:pt x="322740" y="104902"/>
                </a:lnTo>
                <a:lnTo>
                  <a:pt x="334772" y="70104"/>
                </a:lnTo>
                <a:lnTo>
                  <a:pt x="334273" y="62172"/>
                </a:lnTo>
                <a:lnTo>
                  <a:pt x="332787" y="54752"/>
                </a:lnTo>
                <a:lnTo>
                  <a:pt x="330325" y="47833"/>
                </a:lnTo>
                <a:lnTo>
                  <a:pt x="326898" y="41402"/>
                </a:lnTo>
                <a:lnTo>
                  <a:pt x="322742" y="35560"/>
                </a:lnTo>
                <a:close/>
              </a:path>
              <a:path w="403225" h="222250">
                <a:moveTo>
                  <a:pt x="117221" y="28829"/>
                </a:moveTo>
                <a:lnTo>
                  <a:pt x="85471" y="28829"/>
                </a:lnTo>
                <a:lnTo>
                  <a:pt x="84200" y="36068"/>
                </a:lnTo>
                <a:lnTo>
                  <a:pt x="80263" y="42672"/>
                </a:lnTo>
                <a:lnTo>
                  <a:pt x="47116" y="64262"/>
                </a:lnTo>
                <a:lnTo>
                  <a:pt x="10668" y="72517"/>
                </a:lnTo>
                <a:lnTo>
                  <a:pt x="18796" y="91186"/>
                </a:lnTo>
                <a:lnTo>
                  <a:pt x="62611" y="79765"/>
                </a:lnTo>
                <a:lnTo>
                  <a:pt x="93868" y="57943"/>
                </a:lnTo>
                <a:lnTo>
                  <a:pt x="101600" y="46736"/>
                </a:lnTo>
                <a:lnTo>
                  <a:pt x="127042" y="46736"/>
                </a:lnTo>
                <a:lnTo>
                  <a:pt x="122554" y="42672"/>
                </a:lnTo>
                <a:lnTo>
                  <a:pt x="118490" y="36068"/>
                </a:lnTo>
                <a:lnTo>
                  <a:pt x="117221" y="28829"/>
                </a:lnTo>
                <a:close/>
              </a:path>
              <a:path w="403225" h="222250">
                <a:moveTo>
                  <a:pt x="127042" y="46736"/>
                </a:moveTo>
                <a:lnTo>
                  <a:pt x="101600" y="46736"/>
                </a:lnTo>
                <a:lnTo>
                  <a:pt x="105027" y="52494"/>
                </a:lnTo>
                <a:lnTo>
                  <a:pt x="140352" y="79765"/>
                </a:lnTo>
                <a:lnTo>
                  <a:pt x="184150" y="91186"/>
                </a:lnTo>
                <a:lnTo>
                  <a:pt x="192532" y="72517"/>
                </a:lnTo>
                <a:lnTo>
                  <a:pt x="182580" y="71209"/>
                </a:lnTo>
                <a:lnTo>
                  <a:pt x="173116" y="69389"/>
                </a:lnTo>
                <a:lnTo>
                  <a:pt x="134735" y="53171"/>
                </a:lnTo>
                <a:lnTo>
                  <a:pt x="129286" y="48768"/>
                </a:lnTo>
                <a:lnTo>
                  <a:pt x="127042" y="46736"/>
                </a:lnTo>
                <a:close/>
              </a:path>
              <a:path w="403225" h="222250">
                <a:moveTo>
                  <a:pt x="184912" y="9906"/>
                </a:moveTo>
                <a:lnTo>
                  <a:pt x="18541" y="9906"/>
                </a:lnTo>
                <a:lnTo>
                  <a:pt x="18541" y="28829"/>
                </a:lnTo>
                <a:lnTo>
                  <a:pt x="184912" y="28829"/>
                </a:lnTo>
                <a:lnTo>
                  <a:pt x="184912" y="990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506" y="3907535"/>
            <a:ext cx="833755" cy="222885"/>
          </a:xfrm>
          <a:custGeom>
            <a:avLst/>
            <a:gdLst/>
            <a:ahLst/>
            <a:cxnLst/>
            <a:rect l="l" t="t" r="r" b="b"/>
            <a:pathLst>
              <a:path w="833755" h="222885">
                <a:moveTo>
                  <a:pt x="109613" y="134493"/>
                </a:moveTo>
                <a:lnTo>
                  <a:pt x="69824" y="139700"/>
                </a:lnTo>
                <a:lnTo>
                  <a:pt x="37731" y="161036"/>
                </a:lnTo>
                <a:lnTo>
                  <a:pt x="34632" y="168909"/>
                </a:lnTo>
                <a:lnTo>
                  <a:pt x="34632" y="186944"/>
                </a:lnTo>
                <a:lnTo>
                  <a:pt x="69824" y="216407"/>
                </a:lnTo>
                <a:lnTo>
                  <a:pt x="109613" y="221741"/>
                </a:lnTo>
                <a:lnTo>
                  <a:pt x="120552" y="221337"/>
                </a:lnTo>
                <a:lnTo>
                  <a:pt x="163793" y="209994"/>
                </a:lnTo>
                <a:lnTo>
                  <a:pt x="173246" y="202819"/>
                </a:lnTo>
                <a:lnTo>
                  <a:pt x="109613" y="202819"/>
                </a:lnTo>
                <a:lnTo>
                  <a:pt x="98209" y="202340"/>
                </a:lnTo>
                <a:lnTo>
                  <a:pt x="58077" y="185800"/>
                </a:lnTo>
                <a:lnTo>
                  <a:pt x="57912" y="177926"/>
                </a:lnTo>
                <a:lnTo>
                  <a:pt x="58077" y="169925"/>
                </a:lnTo>
                <a:lnTo>
                  <a:pt x="98209" y="153511"/>
                </a:lnTo>
                <a:lnTo>
                  <a:pt x="109613" y="153034"/>
                </a:lnTo>
                <a:lnTo>
                  <a:pt x="173218" y="153034"/>
                </a:lnTo>
                <a:lnTo>
                  <a:pt x="169821" y="149987"/>
                </a:lnTo>
                <a:lnTo>
                  <a:pt x="130756" y="135810"/>
                </a:lnTo>
                <a:lnTo>
                  <a:pt x="120552" y="134824"/>
                </a:lnTo>
                <a:lnTo>
                  <a:pt x="109613" y="134493"/>
                </a:lnTo>
                <a:close/>
              </a:path>
              <a:path w="833755" h="222885">
                <a:moveTo>
                  <a:pt x="173218" y="153034"/>
                </a:moveTo>
                <a:lnTo>
                  <a:pt x="109613" y="153034"/>
                </a:lnTo>
                <a:lnTo>
                  <a:pt x="120841" y="153511"/>
                </a:lnTo>
                <a:lnTo>
                  <a:pt x="130790" y="154749"/>
                </a:lnTo>
                <a:lnTo>
                  <a:pt x="160807" y="177926"/>
                </a:lnTo>
                <a:lnTo>
                  <a:pt x="160528" y="185800"/>
                </a:lnTo>
                <a:lnTo>
                  <a:pt x="120841" y="202340"/>
                </a:lnTo>
                <a:lnTo>
                  <a:pt x="109613" y="202819"/>
                </a:lnTo>
                <a:lnTo>
                  <a:pt x="173246" y="202819"/>
                </a:lnTo>
                <a:lnTo>
                  <a:pt x="174917" y="201294"/>
                </a:lnTo>
                <a:lnTo>
                  <a:pt x="181089" y="194818"/>
                </a:lnTo>
                <a:lnTo>
                  <a:pt x="184251" y="186944"/>
                </a:lnTo>
                <a:lnTo>
                  <a:pt x="184429" y="177926"/>
                </a:lnTo>
                <a:lnTo>
                  <a:pt x="184251" y="168909"/>
                </a:lnTo>
                <a:lnTo>
                  <a:pt x="181089" y="161036"/>
                </a:lnTo>
                <a:lnTo>
                  <a:pt x="174917" y="154558"/>
                </a:lnTo>
                <a:lnTo>
                  <a:pt x="173218" y="153034"/>
                </a:lnTo>
                <a:close/>
              </a:path>
              <a:path w="833755" h="222885">
                <a:moveTo>
                  <a:pt x="321703" y="146176"/>
                </a:moveTo>
                <a:lnTo>
                  <a:pt x="298577" y="146176"/>
                </a:lnTo>
                <a:lnTo>
                  <a:pt x="298577" y="222631"/>
                </a:lnTo>
                <a:lnTo>
                  <a:pt x="321703" y="222631"/>
                </a:lnTo>
                <a:lnTo>
                  <a:pt x="321703" y="146176"/>
                </a:lnTo>
                <a:close/>
              </a:path>
              <a:path w="833755" h="222885">
                <a:moveTo>
                  <a:pt x="412661" y="126491"/>
                </a:moveTo>
                <a:lnTo>
                  <a:pt x="208864" y="126491"/>
                </a:lnTo>
                <a:lnTo>
                  <a:pt x="208864" y="146176"/>
                </a:lnTo>
                <a:lnTo>
                  <a:pt x="412661" y="146176"/>
                </a:lnTo>
                <a:lnTo>
                  <a:pt x="412661" y="126491"/>
                </a:lnTo>
                <a:close/>
              </a:path>
              <a:path w="833755" h="222885">
                <a:moveTo>
                  <a:pt x="565759" y="104393"/>
                </a:moveTo>
                <a:lnTo>
                  <a:pt x="543153" y="104393"/>
                </a:lnTo>
                <a:lnTo>
                  <a:pt x="543153" y="211708"/>
                </a:lnTo>
                <a:lnTo>
                  <a:pt x="565759" y="211708"/>
                </a:lnTo>
                <a:lnTo>
                  <a:pt x="565759" y="104393"/>
                </a:lnTo>
                <a:close/>
              </a:path>
              <a:path w="833755" h="222885">
                <a:moveTo>
                  <a:pt x="469874" y="17906"/>
                </a:moveTo>
                <a:lnTo>
                  <a:pt x="434984" y="38830"/>
                </a:lnTo>
                <a:lnTo>
                  <a:pt x="422408" y="83490"/>
                </a:lnTo>
                <a:lnTo>
                  <a:pt x="421906" y="96138"/>
                </a:lnTo>
                <a:lnTo>
                  <a:pt x="422308" y="107830"/>
                </a:lnTo>
                <a:lnTo>
                  <a:pt x="431128" y="146313"/>
                </a:lnTo>
                <a:lnTo>
                  <a:pt x="462804" y="174156"/>
                </a:lnTo>
                <a:lnTo>
                  <a:pt x="469874" y="174751"/>
                </a:lnTo>
                <a:lnTo>
                  <a:pt x="476611" y="174226"/>
                </a:lnTo>
                <a:lnTo>
                  <a:pt x="505766" y="152272"/>
                </a:lnTo>
                <a:lnTo>
                  <a:pt x="461721" y="152272"/>
                </a:lnTo>
                <a:lnTo>
                  <a:pt x="455345" y="147319"/>
                </a:lnTo>
                <a:lnTo>
                  <a:pt x="444256" y="108805"/>
                </a:lnTo>
                <a:lnTo>
                  <a:pt x="443776" y="96138"/>
                </a:lnTo>
                <a:lnTo>
                  <a:pt x="444256" y="83490"/>
                </a:lnTo>
                <a:lnTo>
                  <a:pt x="455345" y="45084"/>
                </a:lnTo>
                <a:lnTo>
                  <a:pt x="469874" y="40005"/>
                </a:lnTo>
                <a:lnTo>
                  <a:pt x="505586" y="40005"/>
                </a:lnTo>
                <a:lnTo>
                  <a:pt x="503148" y="35813"/>
                </a:lnTo>
                <a:lnTo>
                  <a:pt x="496288" y="27979"/>
                </a:lnTo>
                <a:lnTo>
                  <a:pt x="488464" y="22383"/>
                </a:lnTo>
                <a:lnTo>
                  <a:pt x="479663" y="19026"/>
                </a:lnTo>
                <a:lnTo>
                  <a:pt x="469874" y="17906"/>
                </a:lnTo>
                <a:close/>
              </a:path>
              <a:path w="833755" h="222885">
                <a:moveTo>
                  <a:pt x="505586" y="40005"/>
                </a:moveTo>
                <a:lnTo>
                  <a:pt x="469874" y="40005"/>
                </a:lnTo>
                <a:lnTo>
                  <a:pt x="478129" y="40131"/>
                </a:lnTo>
                <a:lnTo>
                  <a:pt x="484606" y="45084"/>
                </a:lnTo>
                <a:lnTo>
                  <a:pt x="495967" y="83490"/>
                </a:lnTo>
                <a:lnTo>
                  <a:pt x="496417" y="96138"/>
                </a:lnTo>
                <a:lnTo>
                  <a:pt x="495967" y="108805"/>
                </a:lnTo>
                <a:lnTo>
                  <a:pt x="484606" y="147319"/>
                </a:lnTo>
                <a:lnTo>
                  <a:pt x="478129" y="152272"/>
                </a:lnTo>
                <a:lnTo>
                  <a:pt x="505766" y="152272"/>
                </a:lnTo>
                <a:lnTo>
                  <a:pt x="517253" y="114893"/>
                </a:lnTo>
                <a:lnTo>
                  <a:pt x="518134" y="104393"/>
                </a:lnTo>
                <a:lnTo>
                  <a:pt x="565759" y="104393"/>
                </a:lnTo>
                <a:lnTo>
                  <a:pt x="565759" y="85216"/>
                </a:lnTo>
                <a:lnTo>
                  <a:pt x="518134" y="85216"/>
                </a:lnTo>
                <a:lnTo>
                  <a:pt x="516328" y="70264"/>
                </a:lnTo>
                <a:lnTo>
                  <a:pt x="513213" y="57038"/>
                </a:lnTo>
                <a:lnTo>
                  <a:pt x="508812" y="45551"/>
                </a:lnTo>
                <a:lnTo>
                  <a:pt x="505586" y="40005"/>
                </a:lnTo>
                <a:close/>
              </a:path>
              <a:path w="833755" h="222885">
                <a:moveTo>
                  <a:pt x="565759" y="4190"/>
                </a:moveTo>
                <a:lnTo>
                  <a:pt x="543153" y="4190"/>
                </a:lnTo>
                <a:lnTo>
                  <a:pt x="543153" y="85216"/>
                </a:lnTo>
                <a:lnTo>
                  <a:pt x="565759" y="85216"/>
                </a:lnTo>
                <a:lnTo>
                  <a:pt x="565759" y="4190"/>
                </a:lnTo>
                <a:close/>
              </a:path>
              <a:path w="833755" h="222885">
                <a:moveTo>
                  <a:pt x="310261" y="8381"/>
                </a:moveTo>
                <a:lnTo>
                  <a:pt x="268719" y="14477"/>
                </a:lnTo>
                <a:lnTo>
                  <a:pt x="236702" y="37409"/>
                </a:lnTo>
                <a:lnTo>
                  <a:pt x="230974" y="57912"/>
                </a:lnTo>
                <a:lnTo>
                  <a:pt x="231668" y="65194"/>
                </a:lnTo>
                <a:lnTo>
                  <a:pt x="260325" y="97573"/>
                </a:lnTo>
                <a:lnTo>
                  <a:pt x="298755" y="106427"/>
                </a:lnTo>
                <a:lnTo>
                  <a:pt x="310261" y="106806"/>
                </a:lnTo>
                <a:lnTo>
                  <a:pt x="321722" y="106427"/>
                </a:lnTo>
                <a:lnTo>
                  <a:pt x="360099" y="97573"/>
                </a:lnTo>
                <a:lnTo>
                  <a:pt x="375157" y="88011"/>
                </a:lnTo>
                <a:lnTo>
                  <a:pt x="310261" y="88011"/>
                </a:lnTo>
                <a:lnTo>
                  <a:pt x="302212" y="87721"/>
                </a:lnTo>
                <a:lnTo>
                  <a:pt x="262115" y="73913"/>
                </a:lnTo>
                <a:lnTo>
                  <a:pt x="257581" y="69468"/>
                </a:lnTo>
                <a:lnTo>
                  <a:pt x="255320" y="64134"/>
                </a:lnTo>
                <a:lnTo>
                  <a:pt x="255320" y="51562"/>
                </a:lnTo>
                <a:lnTo>
                  <a:pt x="257581" y="46100"/>
                </a:lnTo>
                <a:lnTo>
                  <a:pt x="262115" y="41656"/>
                </a:lnTo>
                <a:lnTo>
                  <a:pt x="266661" y="37083"/>
                </a:lnTo>
                <a:lnTo>
                  <a:pt x="310261" y="27305"/>
                </a:lnTo>
                <a:lnTo>
                  <a:pt x="374908" y="27305"/>
                </a:lnTo>
                <a:lnTo>
                  <a:pt x="373968" y="26408"/>
                </a:lnTo>
                <a:lnTo>
                  <a:pt x="332447" y="10001"/>
                </a:lnTo>
                <a:lnTo>
                  <a:pt x="321722" y="8834"/>
                </a:lnTo>
                <a:lnTo>
                  <a:pt x="310261" y="8381"/>
                </a:lnTo>
                <a:close/>
              </a:path>
              <a:path w="833755" h="222885">
                <a:moveTo>
                  <a:pt x="374908" y="27305"/>
                </a:moveTo>
                <a:lnTo>
                  <a:pt x="310261" y="27305"/>
                </a:lnTo>
                <a:lnTo>
                  <a:pt x="318309" y="27614"/>
                </a:lnTo>
                <a:lnTo>
                  <a:pt x="325824" y="28352"/>
                </a:lnTo>
                <a:lnTo>
                  <a:pt x="358482" y="41656"/>
                </a:lnTo>
                <a:lnTo>
                  <a:pt x="363054" y="46100"/>
                </a:lnTo>
                <a:lnTo>
                  <a:pt x="365366" y="51562"/>
                </a:lnTo>
                <a:lnTo>
                  <a:pt x="365366" y="64134"/>
                </a:lnTo>
                <a:lnTo>
                  <a:pt x="363054" y="69468"/>
                </a:lnTo>
                <a:lnTo>
                  <a:pt x="358482" y="73913"/>
                </a:lnTo>
                <a:lnTo>
                  <a:pt x="353910" y="78486"/>
                </a:lnTo>
                <a:lnTo>
                  <a:pt x="310261" y="88011"/>
                </a:lnTo>
                <a:lnTo>
                  <a:pt x="375157" y="88011"/>
                </a:lnTo>
                <a:lnTo>
                  <a:pt x="389547" y="57912"/>
                </a:lnTo>
                <a:lnTo>
                  <a:pt x="388856" y="50553"/>
                </a:lnTo>
                <a:lnTo>
                  <a:pt x="386940" y="43719"/>
                </a:lnTo>
                <a:lnTo>
                  <a:pt x="383799" y="37409"/>
                </a:lnTo>
                <a:lnTo>
                  <a:pt x="379437" y="31622"/>
                </a:lnTo>
                <a:lnTo>
                  <a:pt x="374908" y="27305"/>
                </a:lnTo>
                <a:close/>
              </a:path>
              <a:path w="833755" h="222885">
                <a:moveTo>
                  <a:pt x="833475" y="175894"/>
                </a:moveTo>
                <a:lnTo>
                  <a:pt x="629767" y="175894"/>
                </a:lnTo>
                <a:lnTo>
                  <a:pt x="629767" y="195325"/>
                </a:lnTo>
                <a:lnTo>
                  <a:pt x="833475" y="195325"/>
                </a:lnTo>
                <a:lnTo>
                  <a:pt x="833475" y="175894"/>
                </a:lnTo>
                <a:close/>
              </a:path>
              <a:path w="833755" h="222885">
                <a:moveTo>
                  <a:pt x="742797" y="121538"/>
                </a:moveTo>
                <a:lnTo>
                  <a:pt x="719429" y="121538"/>
                </a:lnTo>
                <a:lnTo>
                  <a:pt x="719429" y="175894"/>
                </a:lnTo>
                <a:lnTo>
                  <a:pt x="742797" y="175894"/>
                </a:lnTo>
                <a:lnTo>
                  <a:pt x="742797" y="121538"/>
                </a:lnTo>
                <a:close/>
              </a:path>
              <a:path w="833755" h="222885">
                <a:moveTo>
                  <a:pt x="808202" y="17144"/>
                </a:moveTo>
                <a:lnTo>
                  <a:pt x="655040" y="17144"/>
                </a:lnTo>
                <a:lnTo>
                  <a:pt x="655040" y="121538"/>
                </a:lnTo>
                <a:lnTo>
                  <a:pt x="810234" y="121538"/>
                </a:lnTo>
                <a:lnTo>
                  <a:pt x="810234" y="102615"/>
                </a:lnTo>
                <a:lnTo>
                  <a:pt x="678662" y="102615"/>
                </a:lnTo>
                <a:lnTo>
                  <a:pt x="678662" y="36321"/>
                </a:lnTo>
                <a:lnTo>
                  <a:pt x="808202" y="36321"/>
                </a:lnTo>
                <a:lnTo>
                  <a:pt x="808202" y="17144"/>
                </a:lnTo>
                <a:close/>
              </a:path>
              <a:path w="833755" h="222885">
                <a:moveTo>
                  <a:pt x="113334" y="16128"/>
                </a:moveTo>
                <a:lnTo>
                  <a:pt x="11442" y="16128"/>
                </a:lnTo>
                <a:lnTo>
                  <a:pt x="11442" y="35559"/>
                </a:lnTo>
                <a:lnTo>
                  <a:pt x="87744" y="35559"/>
                </a:lnTo>
                <a:lnTo>
                  <a:pt x="84894" y="48658"/>
                </a:lnTo>
                <a:lnTo>
                  <a:pt x="62052" y="82931"/>
                </a:lnTo>
                <a:lnTo>
                  <a:pt x="18757" y="108469"/>
                </a:lnTo>
                <a:lnTo>
                  <a:pt x="0" y="114807"/>
                </a:lnTo>
                <a:lnTo>
                  <a:pt x="9448" y="133222"/>
                </a:lnTo>
                <a:lnTo>
                  <a:pt x="57204" y="112899"/>
                </a:lnTo>
                <a:lnTo>
                  <a:pt x="91144" y="83264"/>
                </a:lnTo>
                <a:lnTo>
                  <a:pt x="105384" y="58419"/>
                </a:lnTo>
                <a:lnTo>
                  <a:pt x="182930" y="58419"/>
                </a:lnTo>
                <a:lnTo>
                  <a:pt x="182930" y="39750"/>
                </a:lnTo>
                <a:lnTo>
                  <a:pt x="111099" y="39750"/>
                </a:lnTo>
                <a:lnTo>
                  <a:pt x="111798" y="36068"/>
                </a:lnTo>
                <a:lnTo>
                  <a:pt x="112344" y="32131"/>
                </a:lnTo>
                <a:lnTo>
                  <a:pt x="113131" y="24256"/>
                </a:lnTo>
                <a:lnTo>
                  <a:pt x="113334" y="20193"/>
                </a:lnTo>
                <a:lnTo>
                  <a:pt x="113334" y="16128"/>
                </a:lnTo>
                <a:close/>
              </a:path>
              <a:path w="833755" h="222885">
                <a:moveTo>
                  <a:pt x="182930" y="58419"/>
                </a:moveTo>
                <a:lnTo>
                  <a:pt x="159321" y="58419"/>
                </a:lnTo>
                <a:lnTo>
                  <a:pt x="159321" y="85470"/>
                </a:lnTo>
                <a:lnTo>
                  <a:pt x="103149" y="85470"/>
                </a:lnTo>
                <a:lnTo>
                  <a:pt x="103149" y="104901"/>
                </a:lnTo>
                <a:lnTo>
                  <a:pt x="159321" y="104901"/>
                </a:lnTo>
                <a:lnTo>
                  <a:pt x="159321" y="131952"/>
                </a:lnTo>
                <a:lnTo>
                  <a:pt x="182930" y="131952"/>
                </a:lnTo>
                <a:lnTo>
                  <a:pt x="182930" y="58419"/>
                </a:lnTo>
                <a:close/>
              </a:path>
              <a:path w="833755" h="222885">
                <a:moveTo>
                  <a:pt x="182930" y="253"/>
                </a:moveTo>
                <a:lnTo>
                  <a:pt x="159321" y="253"/>
                </a:lnTo>
                <a:lnTo>
                  <a:pt x="159321" y="39750"/>
                </a:lnTo>
                <a:lnTo>
                  <a:pt x="182930" y="39750"/>
                </a:lnTo>
                <a:lnTo>
                  <a:pt x="182930" y="253"/>
                </a:lnTo>
                <a:close/>
              </a:path>
              <a:path w="833755" h="222885">
                <a:moveTo>
                  <a:pt x="611098" y="0"/>
                </a:moveTo>
                <a:lnTo>
                  <a:pt x="588365" y="0"/>
                </a:lnTo>
                <a:lnTo>
                  <a:pt x="588365" y="222631"/>
                </a:lnTo>
                <a:lnTo>
                  <a:pt x="611098" y="222631"/>
                </a:lnTo>
                <a:lnTo>
                  <a:pt x="61109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88083" y="3907535"/>
            <a:ext cx="414655" cy="220345"/>
          </a:xfrm>
          <a:custGeom>
            <a:avLst/>
            <a:gdLst/>
            <a:ahLst/>
            <a:cxnLst/>
            <a:rect l="l" t="t" r="r" b="b"/>
            <a:pathLst>
              <a:path w="414655" h="220345">
                <a:moveTo>
                  <a:pt x="260985" y="153288"/>
                </a:moveTo>
                <a:lnTo>
                  <a:pt x="237109" y="153288"/>
                </a:lnTo>
                <a:lnTo>
                  <a:pt x="237109" y="217931"/>
                </a:lnTo>
                <a:lnTo>
                  <a:pt x="391795" y="217931"/>
                </a:lnTo>
                <a:lnTo>
                  <a:pt x="391795" y="198755"/>
                </a:lnTo>
                <a:lnTo>
                  <a:pt x="260985" y="198755"/>
                </a:lnTo>
                <a:lnTo>
                  <a:pt x="260985" y="153288"/>
                </a:lnTo>
                <a:close/>
              </a:path>
              <a:path w="414655" h="220345">
                <a:moveTo>
                  <a:pt x="175641" y="127762"/>
                </a:moveTo>
                <a:lnTo>
                  <a:pt x="31750" y="127762"/>
                </a:lnTo>
                <a:lnTo>
                  <a:pt x="31750" y="219963"/>
                </a:lnTo>
                <a:lnTo>
                  <a:pt x="180594" y="219963"/>
                </a:lnTo>
                <a:lnTo>
                  <a:pt x="180594" y="202056"/>
                </a:lnTo>
                <a:lnTo>
                  <a:pt x="55372" y="202056"/>
                </a:lnTo>
                <a:lnTo>
                  <a:pt x="55372" y="181863"/>
                </a:lnTo>
                <a:lnTo>
                  <a:pt x="173228" y="181863"/>
                </a:lnTo>
                <a:lnTo>
                  <a:pt x="173228" y="164719"/>
                </a:lnTo>
                <a:lnTo>
                  <a:pt x="55372" y="164719"/>
                </a:lnTo>
                <a:lnTo>
                  <a:pt x="55372" y="145669"/>
                </a:lnTo>
                <a:lnTo>
                  <a:pt x="175641" y="145669"/>
                </a:lnTo>
                <a:lnTo>
                  <a:pt x="175641" y="127762"/>
                </a:lnTo>
                <a:close/>
              </a:path>
              <a:path w="414655" h="220345">
                <a:moveTo>
                  <a:pt x="414655" y="116331"/>
                </a:moveTo>
                <a:lnTo>
                  <a:pt x="211582" y="116331"/>
                </a:lnTo>
                <a:lnTo>
                  <a:pt x="211582" y="135127"/>
                </a:lnTo>
                <a:lnTo>
                  <a:pt x="414655" y="135127"/>
                </a:lnTo>
                <a:lnTo>
                  <a:pt x="414655" y="116331"/>
                </a:lnTo>
                <a:close/>
              </a:path>
              <a:path w="414655" h="220345">
                <a:moveTo>
                  <a:pt x="312928" y="7493"/>
                </a:moveTo>
                <a:lnTo>
                  <a:pt x="270764" y="12700"/>
                </a:lnTo>
                <a:lnTo>
                  <a:pt x="235934" y="38941"/>
                </a:lnTo>
                <a:lnTo>
                  <a:pt x="233426" y="51943"/>
                </a:lnTo>
                <a:lnTo>
                  <a:pt x="234096" y="58731"/>
                </a:lnTo>
                <a:lnTo>
                  <a:pt x="262403" y="88538"/>
                </a:lnTo>
                <a:lnTo>
                  <a:pt x="301160" y="96728"/>
                </a:lnTo>
                <a:lnTo>
                  <a:pt x="312928" y="97155"/>
                </a:lnTo>
                <a:lnTo>
                  <a:pt x="324639" y="96728"/>
                </a:lnTo>
                <a:lnTo>
                  <a:pt x="363396" y="88538"/>
                </a:lnTo>
                <a:lnTo>
                  <a:pt x="380658" y="77724"/>
                </a:lnTo>
                <a:lnTo>
                  <a:pt x="312928" y="77724"/>
                </a:lnTo>
                <a:lnTo>
                  <a:pt x="300741" y="77297"/>
                </a:lnTo>
                <a:lnTo>
                  <a:pt x="262763" y="66547"/>
                </a:lnTo>
                <a:lnTo>
                  <a:pt x="257810" y="60197"/>
                </a:lnTo>
                <a:lnTo>
                  <a:pt x="257810" y="43941"/>
                </a:lnTo>
                <a:lnTo>
                  <a:pt x="300741" y="26789"/>
                </a:lnTo>
                <a:lnTo>
                  <a:pt x="312928" y="26288"/>
                </a:lnTo>
                <a:lnTo>
                  <a:pt x="380628" y="26288"/>
                </a:lnTo>
                <a:lnTo>
                  <a:pt x="377164" y="23272"/>
                </a:lnTo>
                <a:lnTo>
                  <a:pt x="335565" y="8715"/>
                </a:lnTo>
                <a:lnTo>
                  <a:pt x="324639" y="7752"/>
                </a:lnTo>
                <a:lnTo>
                  <a:pt x="312928" y="7493"/>
                </a:lnTo>
                <a:close/>
              </a:path>
              <a:path w="414655" h="220345">
                <a:moveTo>
                  <a:pt x="380628" y="26288"/>
                </a:moveTo>
                <a:lnTo>
                  <a:pt x="312928" y="26288"/>
                </a:lnTo>
                <a:lnTo>
                  <a:pt x="325167" y="26789"/>
                </a:lnTo>
                <a:lnTo>
                  <a:pt x="335978" y="28098"/>
                </a:lnTo>
                <a:lnTo>
                  <a:pt x="368173" y="51943"/>
                </a:lnTo>
                <a:lnTo>
                  <a:pt x="367919" y="60197"/>
                </a:lnTo>
                <a:lnTo>
                  <a:pt x="325167" y="77297"/>
                </a:lnTo>
                <a:lnTo>
                  <a:pt x="312928" y="77724"/>
                </a:lnTo>
                <a:lnTo>
                  <a:pt x="380658" y="77724"/>
                </a:lnTo>
                <a:lnTo>
                  <a:pt x="392430" y="51943"/>
                </a:lnTo>
                <a:lnTo>
                  <a:pt x="391810" y="45174"/>
                </a:lnTo>
                <a:lnTo>
                  <a:pt x="389953" y="38941"/>
                </a:lnTo>
                <a:lnTo>
                  <a:pt x="386857" y="33208"/>
                </a:lnTo>
                <a:lnTo>
                  <a:pt x="382524" y="27939"/>
                </a:lnTo>
                <a:lnTo>
                  <a:pt x="380628" y="26288"/>
                </a:lnTo>
                <a:close/>
              </a:path>
              <a:path w="414655" h="220345">
                <a:moveTo>
                  <a:pt x="114554" y="15366"/>
                </a:moveTo>
                <a:lnTo>
                  <a:pt x="9906" y="15366"/>
                </a:lnTo>
                <a:lnTo>
                  <a:pt x="9906" y="34289"/>
                </a:lnTo>
                <a:lnTo>
                  <a:pt x="88392" y="34289"/>
                </a:lnTo>
                <a:lnTo>
                  <a:pt x="86010" y="45914"/>
                </a:lnTo>
                <a:lnTo>
                  <a:pt x="51792" y="84929"/>
                </a:lnTo>
                <a:lnTo>
                  <a:pt x="0" y="103377"/>
                </a:lnTo>
                <a:lnTo>
                  <a:pt x="9906" y="122555"/>
                </a:lnTo>
                <a:lnTo>
                  <a:pt x="54107" y="107785"/>
                </a:lnTo>
                <a:lnTo>
                  <a:pt x="87083" y="84929"/>
                </a:lnTo>
                <a:lnTo>
                  <a:pt x="111379" y="42132"/>
                </a:lnTo>
                <a:lnTo>
                  <a:pt x="113716" y="29202"/>
                </a:lnTo>
                <a:lnTo>
                  <a:pt x="114554" y="15366"/>
                </a:lnTo>
                <a:close/>
              </a:path>
              <a:path w="414655" h="220345">
                <a:moveTo>
                  <a:pt x="174625" y="0"/>
                </a:moveTo>
                <a:lnTo>
                  <a:pt x="151130" y="0"/>
                </a:lnTo>
                <a:lnTo>
                  <a:pt x="151130" y="118237"/>
                </a:lnTo>
                <a:lnTo>
                  <a:pt x="174625" y="118237"/>
                </a:lnTo>
                <a:lnTo>
                  <a:pt x="174625" y="69341"/>
                </a:lnTo>
                <a:lnTo>
                  <a:pt x="207010" y="69341"/>
                </a:lnTo>
                <a:lnTo>
                  <a:pt x="207010" y="50164"/>
                </a:lnTo>
                <a:lnTo>
                  <a:pt x="174625" y="50164"/>
                </a:lnTo>
                <a:lnTo>
                  <a:pt x="1746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60016" y="3907535"/>
            <a:ext cx="630555" cy="223520"/>
          </a:xfrm>
          <a:custGeom>
            <a:avLst/>
            <a:gdLst/>
            <a:ahLst/>
            <a:cxnLst/>
            <a:rect l="l" t="t" r="r" b="b"/>
            <a:pathLst>
              <a:path w="630555" h="223520">
                <a:moveTo>
                  <a:pt x="112775" y="149606"/>
                </a:moveTo>
                <a:lnTo>
                  <a:pt x="89661" y="149606"/>
                </a:lnTo>
                <a:lnTo>
                  <a:pt x="89661" y="222631"/>
                </a:lnTo>
                <a:lnTo>
                  <a:pt x="112775" y="222631"/>
                </a:lnTo>
                <a:lnTo>
                  <a:pt x="112775" y="149606"/>
                </a:lnTo>
                <a:close/>
              </a:path>
              <a:path w="630555" h="223520">
                <a:moveTo>
                  <a:pt x="203834" y="130937"/>
                </a:moveTo>
                <a:lnTo>
                  <a:pt x="0" y="130937"/>
                </a:lnTo>
                <a:lnTo>
                  <a:pt x="0" y="149606"/>
                </a:lnTo>
                <a:lnTo>
                  <a:pt x="203834" y="149606"/>
                </a:lnTo>
                <a:lnTo>
                  <a:pt x="203834" y="130937"/>
                </a:lnTo>
                <a:close/>
              </a:path>
              <a:path w="630555" h="223520">
                <a:moveTo>
                  <a:pt x="48640" y="8889"/>
                </a:moveTo>
                <a:lnTo>
                  <a:pt x="25272" y="8889"/>
                </a:lnTo>
                <a:lnTo>
                  <a:pt x="25272" y="105663"/>
                </a:lnTo>
                <a:lnTo>
                  <a:pt x="178181" y="105663"/>
                </a:lnTo>
                <a:lnTo>
                  <a:pt x="178181" y="86740"/>
                </a:lnTo>
                <a:lnTo>
                  <a:pt x="48640" y="86740"/>
                </a:lnTo>
                <a:lnTo>
                  <a:pt x="48640" y="56895"/>
                </a:lnTo>
                <a:lnTo>
                  <a:pt x="178181" y="56895"/>
                </a:lnTo>
                <a:lnTo>
                  <a:pt x="178181" y="37972"/>
                </a:lnTo>
                <a:lnTo>
                  <a:pt x="48640" y="37972"/>
                </a:lnTo>
                <a:lnTo>
                  <a:pt x="48640" y="8889"/>
                </a:lnTo>
                <a:close/>
              </a:path>
              <a:path w="630555" h="223520">
                <a:moveTo>
                  <a:pt x="178181" y="56895"/>
                </a:moveTo>
                <a:lnTo>
                  <a:pt x="154558" y="56895"/>
                </a:lnTo>
                <a:lnTo>
                  <a:pt x="154558" y="86740"/>
                </a:lnTo>
                <a:lnTo>
                  <a:pt x="178181" y="86740"/>
                </a:lnTo>
                <a:lnTo>
                  <a:pt x="178181" y="56895"/>
                </a:lnTo>
                <a:close/>
              </a:path>
              <a:path w="630555" h="223520">
                <a:moveTo>
                  <a:pt x="178181" y="8889"/>
                </a:moveTo>
                <a:lnTo>
                  <a:pt x="154558" y="8889"/>
                </a:lnTo>
                <a:lnTo>
                  <a:pt x="154558" y="37972"/>
                </a:lnTo>
                <a:lnTo>
                  <a:pt x="178181" y="37972"/>
                </a:lnTo>
                <a:lnTo>
                  <a:pt x="178181" y="8889"/>
                </a:lnTo>
                <a:close/>
              </a:path>
              <a:path w="630555" h="223520">
                <a:moveTo>
                  <a:pt x="537717" y="23368"/>
                </a:moveTo>
                <a:lnTo>
                  <a:pt x="433831" y="23368"/>
                </a:lnTo>
                <a:lnTo>
                  <a:pt x="433831" y="42925"/>
                </a:lnTo>
                <a:lnTo>
                  <a:pt x="513588" y="42925"/>
                </a:lnTo>
                <a:lnTo>
                  <a:pt x="510585" y="61882"/>
                </a:lnTo>
                <a:lnTo>
                  <a:pt x="487171" y="112013"/>
                </a:lnTo>
                <a:lnTo>
                  <a:pt x="459676" y="139826"/>
                </a:lnTo>
                <a:lnTo>
                  <a:pt x="422656" y="163068"/>
                </a:lnTo>
                <a:lnTo>
                  <a:pt x="435736" y="181356"/>
                </a:lnTo>
                <a:lnTo>
                  <a:pt x="468788" y="161575"/>
                </a:lnTo>
                <a:lnTo>
                  <a:pt x="505196" y="126055"/>
                </a:lnTo>
                <a:lnTo>
                  <a:pt x="527431" y="84836"/>
                </a:lnTo>
                <a:lnTo>
                  <a:pt x="537075" y="39294"/>
                </a:lnTo>
                <a:lnTo>
                  <a:pt x="537717" y="23368"/>
                </a:lnTo>
                <a:close/>
              </a:path>
              <a:path w="630555" h="223520">
                <a:moveTo>
                  <a:pt x="397763" y="0"/>
                </a:moveTo>
                <a:lnTo>
                  <a:pt x="374395" y="0"/>
                </a:lnTo>
                <a:lnTo>
                  <a:pt x="374395" y="74040"/>
                </a:lnTo>
                <a:lnTo>
                  <a:pt x="324611" y="74040"/>
                </a:lnTo>
                <a:lnTo>
                  <a:pt x="324611" y="93218"/>
                </a:lnTo>
                <a:lnTo>
                  <a:pt x="374395" y="93218"/>
                </a:lnTo>
                <a:lnTo>
                  <a:pt x="374395" y="223138"/>
                </a:lnTo>
                <a:lnTo>
                  <a:pt x="397763" y="223138"/>
                </a:lnTo>
                <a:lnTo>
                  <a:pt x="397763" y="0"/>
                </a:lnTo>
                <a:close/>
              </a:path>
              <a:path w="630555" h="223520">
                <a:moveTo>
                  <a:pt x="292353" y="18668"/>
                </a:moveTo>
                <a:lnTo>
                  <a:pt x="268477" y="18668"/>
                </a:lnTo>
                <a:lnTo>
                  <a:pt x="268477" y="56641"/>
                </a:lnTo>
                <a:lnTo>
                  <a:pt x="267954" y="67048"/>
                </a:lnTo>
                <a:lnTo>
                  <a:pt x="257264" y="107128"/>
                </a:lnTo>
                <a:lnTo>
                  <a:pt x="234412" y="140529"/>
                </a:lnTo>
                <a:lnTo>
                  <a:pt x="210819" y="157352"/>
                </a:lnTo>
                <a:lnTo>
                  <a:pt x="225678" y="176402"/>
                </a:lnTo>
                <a:lnTo>
                  <a:pt x="259079" y="147193"/>
                </a:lnTo>
                <a:lnTo>
                  <a:pt x="280669" y="103886"/>
                </a:lnTo>
                <a:lnTo>
                  <a:pt x="302639" y="103886"/>
                </a:lnTo>
                <a:lnTo>
                  <a:pt x="292804" y="66853"/>
                </a:lnTo>
                <a:lnTo>
                  <a:pt x="292353" y="56641"/>
                </a:lnTo>
                <a:lnTo>
                  <a:pt x="292353" y="18668"/>
                </a:lnTo>
                <a:close/>
              </a:path>
              <a:path w="630555" h="223520">
                <a:moveTo>
                  <a:pt x="302639" y="103886"/>
                </a:moveTo>
                <a:lnTo>
                  <a:pt x="280669" y="103886"/>
                </a:lnTo>
                <a:lnTo>
                  <a:pt x="284787" y="115077"/>
                </a:lnTo>
                <a:lnTo>
                  <a:pt x="309143" y="153084"/>
                </a:lnTo>
                <a:lnTo>
                  <a:pt x="334771" y="172212"/>
                </a:lnTo>
                <a:lnTo>
                  <a:pt x="349250" y="153288"/>
                </a:lnTo>
                <a:lnTo>
                  <a:pt x="340961" y="148931"/>
                </a:lnTo>
                <a:lnTo>
                  <a:pt x="333232" y="143668"/>
                </a:lnTo>
                <a:lnTo>
                  <a:pt x="308054" y="114506"/>
                </a:lnTo>
                <a:lnTo>
                  <a:pt x="303420" y="105729"/>
                </a:lnTo>
                <a:lnTo>
                  <a:pt x="302639" y="103886"/>
                </a:lnTo>
                <a:close/>
              </a:path>
              <a:path w="630555" h="223520">
                <a:moveTo>
                  <a:pt x="595883" y="0"/>
                </a:moveTo>
                <a:lnTo>
                  <a:pt x="572261" y="0"/>
                </a:lnTo>
                <a:lnTo>
                  <a:pt x="572261" y="222376"/>
                </a:lnTo>
                <a:lnTo>
                  <a:pt x="595883" y="222376"/>
                </a:lnTo>
                <a:lnTo>
                  <a:pt x="595883" y="108331"/>
                </a:lnTo>
                <a:lnTo>
                  <a:pt x="630427" y="108331"/>
                </a:lnTo>
                <a:lnTo>
                  <a:pt x="630427" y="88645"/>
                </a:lnTo>
                <a:lnTo>
                  <a:pt x="595883" y="88645"/>
                </a:lnTo>
                <a:lnTo>
                  <a:pt x="5958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44164" y="3907535"/>
            <a:ext cx="820419" cy="223520"/>
          </a:xfrm>
          <a:custGeom>
            <a:avLst/>
            <a:gdLst/>
            <a:ahLst/>
            <a:cxnLst/>
            <a:rect l="l" t="t" r="r" b="b"/>
            <a:pathLst>
              <a:path w="820420" h="223520">
                <a:moveTo>
                  <a:pt x="693927" y="147574"/>
                </a:moveTo>
                <a:lnTo>
                  <a:pt x="670051" y="147574"/>
                </a:lnTo>
                <a:lnTo>
                  <a:pt x="670051" y="217931"/>
                </a:lnTo>
                <a:lnTo>
                  <a:pt x="820420" y="217931"/>
                </a:lnTo>
                <a:lnTo>
                  <a:pt x="820420" y="198755"/>
                </a:lnTo>
                <a:lnTo>
                  <a:pt x="693927" y="198755"/>
                </a:lnTo>
                <a:lnTo>
                  <a:pt x="693927" y="147574"/>
                </a:lnTo>
                <a:close/>
              </a:path>
              <a:path w="820420" h="223520">
                <a:moveTo>
                  <a:pt x="815467" y="104901"/>
                </a:moveTo>
                <a:lnTo>
                  <a:pt x="791845" y="104901"/>
                </a:lnTo>
                <a:lnTo>
                  <a:pt x="791845" y="162559"/>
                </a:lnTo>
                <a:lnTo>
                  <a:pt x="815467" y="162559"/>
                </a:lnTo>
                <a:lnTo>
                  <a:pt x="815467" y="104901"/>
                </a:lnTo>
                <a:close/>
              </a:path>
              <a:path w="820420" h="223520">
                <a:moveTo>
                  <a:pt x="743331" y="18922"/>
                </a:moveTo>
                <a:lnTo>
                  <a:pt x="639952" y="18922"/>
                </a:lnTo>
                <a:lnTo>
                  <a:pt x="639952" y="124206"/>
                </a:lnTo>
                <a:lnTo>
                  <a:pt x="743331" y="124206"/>
                </a:lnTo>
                <a:lnTo>
                  <a:pt x="743331" y="105663"/>
                </a:lnTo>
                <a:lnTo>
                  <a:pt x="663321" y="105663"/>
                </a:lnTo>
                <a:lnTo>
                  <a:pt x="663321" y="37972"/>
                </a:lnTo>
                <a:lnTo>
                  <a:pt x="815467" y="37972"/>
                </a:lnTo>
                <a:lnTo>
                  <a:pt x="815467" y="37718"/>
                </a:lnTo>
                <a:lnTo>
                  <a:pt x="743331" y="37718"/>
                </a:lnTo>
                <a:lnTo>
                  <a:pt x="743331" y="18922"/>
                </a:lnTo>
                <a:close/>
              </a:path>
              <a:path w="820420" h="223520">
                <a:moveTo>
                  <a:pt x="815467" y="37972"/>
                </a:moveTo>
                <a:lnTo>
                  <a:pt x="720217" y="37972"/>
                </a:lnTo>
                <a:lnTo>
                  <a:pt x="720217" y="105663"/>
                </a:lnTo>
                <a:lnTo>
                  <a:pt x="743331" y="105663"/>
                </a:lnTo>
                <a:lnTo>
                  <a:pt x="743331" y="104901"/>
                </a:lnTo>
                <a:lnTo>
                  <a:pt x="815467" y="104901"/>
                </a:lnTo>
                <a:lnTo>
                  <a:pt x="815467" y="85470"/>
                </a:lnTo>
                <a:lnTo>
                  <a:pt x="743331" y="85470"/>
                </a:lnTo>
                <a:lnTo>
                  <a:pt x="743331" y="57150"/>
                </a:lnTo>
                <a:lnTo>
                  <a:pt x="815467" y="57150"/>
                </a:lnTo>
                <a:lnTo>
                  <a:pt x="815467" y="37972"/>
                </a:lnTo>
                <a:close/>
              </a:path>
              <a:path w="820420" h="223520">
                <a:moveTo>
                  <a:pt x="815467" y="57150"/>
                </a:moveTo>
                <a:lnTo>
                  <a:pt x="791845" y="57150"/>
                </a:lnTo>
                <a:lnTo>
                  <a:pt x="791845" y="85470"/>
                </a:lnTo>
                <a:lnTo>
                  <a:pt x="815467" y="85470"/>
                </a:lnTo>
                <a:lnTo>
                  <a:pt x="815467" y="57150"/>
                </a:lnTo>
                <a:close/>
              </a:path>
              <a:path w="820420" h="223520">
                <a:moveTo>
                  <a:pt x="815467" y="253"/>
                </a:moveTo>
                <a:lnTo>
                  <a:pt x="791845" y="253"/>
                </a:lnTo>
                <a:lnTo>
                  <a:pt x="791845" y="37718"/>
                </a:lnTo>
                <a:lnTo>
                  <a:pt x="815467" y="37718"/>
                </a:lnTo>
                <a:lnTo>
                  <a:pt x="815467" y="253"/>
                </a:lnTo>
                <a:close/>
              </a:path>
              <a:path w="820420" h="223520">
                <a:moveTo>
                  <a:pt x="56896" y="16637"/>
                </a:moveTo>
                <a:lnTo>
                  <a:pt x="21258" y="31531"/>
                </a:lnTo>
                <a:lnTo>
                  <a:pt x="1809" y="72342"/>
                </a:lnTo>
                <a:lnTo>
                  <a:pt x="0" y="94614"/>
                </a:lnTo>
                <a:lnTo>
                  <a:pt x="452" y="106285"/>
                </a:lnTo>
                <a:lnTo>
                  <a:pt x="11213" y="144533"/>
                </a:lnTo>
                <a:lnTo>
                  <a:pt x="41148" y="170481"/>
                </a:lnTo>
                <a:lnTo>
                  <a:pt x="56896" y="172974"/>
                </a:lnTo>
                <a:lnTo>
                  <a:pt x="65037" y="172305"/>
                </a:lnTo>
                <a:lnTo>
                  <a:pt x="97819" y="151891"/>
                </a:lnTo>
                <a:lnTo>
                  <a:pt x="56896" y="151891"/>
                </a:lnTo>
                <a:lnTo>
                  <a:pt x="49561" y="150794"/>
                </a:lnTo>
                <a:lnTo>
                  <a:pt x="25177" y="118522"/>
                </a:lnTo>
                <a:lnTo>
                  <a:pt x="22606" y="94614"/>
                </a:lnTo>
                <a:lnTo>
                  <a:pt x="23344" y="82089"/>
                </a:lnTo>
                <a:lnTo>
                  <a:pt x="37179" y="46487"/>
                </a:lnTo>
                <a:lnTo>
                  <a:pt x="56896" y="37718"/>
                </a:lnTo>
                <a:lnTo>
                  <a:pt x="97873" y="37718"/>
                </a:lnTo>
                <a:lnTo>
                  <a:pt x="92533" y="31531"/>
                </a:lnTo>
                <a:lnTo>
                  <a:pt x="86487" y="26288"/>
                </a:lnTo>
                <a:lnTo>
                  <a:pt x="79845" y="22119"/>
                </a:lnTo>
                <a:lnTo>
                  <a:pt x="72691" y="19129"/>
                </a:lnTo>
                <a:lnTo>
                  <a:pt x="65037" y="17305"/>
                </a:lnTo>
                <a:lnTo>
                  <a:pt x="56896" y="16637"/>
                </a:lnTo>
                <a:close/>
              </a:path>
              <a:path w="820420" h="223520">
                <a:moveTo>
                  <a:pt x="97873" y="37718"/>
                </a:moveTo>
                <a:lnTo>
                  <a:pt x="56896" y="37718"/>
                </a:lnTo>
                <a:lnTo>
                  <a:pt x="64377" y="38816"/>
                </a:lnTo>
                <a:lnTo>
                  <a:pt x="71024" y="41735"/>
                </a:lnTo>
                <a:lnTo>
                  <a:pt x="90773" y="82089"/>
                </a:lnTo>
                <a:lnTo>
                  <a:pt x="91440" y="94614"/>
                </a:lnTo>
                <a:lnTo>
                  <a:pt x="90773" y="107307"/>
                </a:lnTo>
                <a:lnTo>
                  <a:pt x="76862" y="143123"/>
                </a:lnTo>
                <a:lnTo>
                  <a:pt x="56896" y="151891"/>
                </a:lnTo>
                <a:lnTo>
                  <a:pt x="97819" y="151891"/>
                </a:lnTo>
                <a:lnTo>
                  <a:pt x="113553" y="106285"/>
                </a:lnTo>
                <a:lnTo>
                  <a:pt x="114173" y="94614"/>
                </a:lnTo>
                <a:lnTo>
                  <a:pt x="113553" y="83091"/>
                </a:lnTo>
                <a:lnTo>
                  <a:pt x="112077" y="72342"/>
                </a:lnTo>
                <a:lnTo>
                  <a:pt x="109743" y="62378"/>
                </a:lnTo>
                <a:lnTo>
                  <a:pt x="106553" y="53212"/>
                </a:lnTo>
                <a:lnTo>
                  <a:pt x="102578" y="44969"/>
                </a:lnTo>
                <a:lnTo>
                  <a:pt x="97873" y="37718"/>
                </a:lnTo>
                <a:close/>
              </a:path>
              <a:path w="820420" h="223520">
                <a:moveTo>
                  <a:pt x="246126" y="21589"/>
                </a:moveTo>
                <a:lnTo>
                  <a:pt x="222758" y="21589"/>
                </a:lnTo>
                <a:lnTo>
                  <a:pt x="222758" y="165988"/>
                </a:lnTo>
                <a:lnTo>
                  <a:pt x="241427" y="165988"/>
                </a:lnTo>
                <a:lnTo>
                  <a:pt x="254621" y="165899"/>
                </a:lnTo>
                <a:lnTo>
                  <a:pt x="294894" y="163702"/>
                </a:lnTo>
                <a:lnTo>
                  <a:pt x="337167" y="158059"/>
                </a:lnTo>
                <a:lnTo>
                  <a:pt x="351790" y="155320"/>
                </a:lnTo>
                <a:lnTo>
                  <a:pt x="350253" y="145669"/>
                </a:lnTo>
                <a:lnTo>
                  <a:pt x="246126" y="145669"/>
                </a:lnTo>
                <a:lnTo>
                  <a:pt x="246126" y="21589"/>
                </a:lnTo>
                <a:close/>
              </a:path>
              <a:path w="820420" h="223520">
                <a:moveTo>
                  <a:pt x="348615" y="135381"/>
                </a:moveTo>
                <a:lnTo>
                  <a:pt x="309020" y="141793"/>
                </a:lnTo>
                <a:lnTo>
                  <a:pt x="270811" y="144970"/>
                </a:lnTo>
                <a:lnTo>
                  <a:pt x="246126" y="145669"/>
                </a:lnTo>
                <a:lnTo>
                  <a:pt x="350253" y="145669"/>
                </a:lnTo>
                <a:lnTo>
                  <a:pt x="348615" y="135381"/>
                </a:lnTo>
                <a:close/>
              </a:path>
              <a:path w="820420" h="223520">
                <a:moveTo>
                  <a:pt x="530098" y="20065"/>
                </a:moveTo>
                <a:lnTo>
                  <a:pt x="428117" y="20065"/>
                </a:lnTo>
                <a:lnTo>
                  <a:pt x="428117" y="39243"/>
                </a:lnTo>
                <a:lnTo>
                  <a:pt x="506730" y="39243"/>
                </a:lnTo>
                <a:lnTo>
                  <a:pt x="506730" y="82803"/>
                </a:lnTo>
                <a:lnTo>
                  <a:pt x="428625" y="82803"/>
                </a:lnTo>
                <a:lnTo>
                  <a:pt x="428625" y="169925"/>
                </a:lnTo>
                <a:lnTo>
                  <a:pt x="446786" y="169925"/>
                </a:lnTo>
                <a:lnTo>
                  <a:pt x="466788" y="169735"/>
                </a:lnTo>
                <a:lnTo>
                  <a:pt x="511198" y="167538"/>
                </a:lnTo>
                <a:lnTo>
                  <a:pt x="553465" y="161797"/>
                </a:lnTo>
                <a:lnTo>
                  <a:pt x="552073" y="150113"/>
                </a:lnTo>
                <a:lnTo>
                  <a:pt x="451993" y="150113"/>
                </a:lnTo>
                <a:lnTo>
                  <a:pt x="451993" y="101853"/>
                </a:lnTo>
                <a:lnTo>
                  <a:pt x="530098" y="101853"/>
                </a:lnTo>
                <a:lnTo>
                  <a:pt x="530098" y="20065"/>
                </a:lnTo>
                <a:close/>
              </a:path>
              <a:path w="820420" h="223520">
                <a:moveTo>
                  <a:pt x="551180" y="142620"/>
                </a:moveTo>
                <a:lnTo>
                  <a:pt x="511698" y="147907"/>
                </a:lnTo>
                <a:lnTo>
                  <a:pt x="470392" y="149939"/>
                </a:lnTo>
                <a:lnTo>
                  <a:pt x="451993" y="150113"/>
                </a:lnTo>
                <a:lnTo>
                  <a:pt x="552073" y="150113"/>
                </a:lnTo>
                <a:lnTo>
                  <a:pt x="551180" y="142620"/>
                </a:lnTo>
                <a:close/>
              </a:path>
              <a:path w="820420" h="223520">
                <a:moveTo>
                  <a:pt x="592963" y="0"/>
                </a:moveTo>
                <a:lnTo>
                  <a:pt x="569595" y="0"/>
                </a:lnTo>
                <a:lnTo>
                  <a:pt x="569595" y="223138"/>
                </a:lnTo>
                <a:lnTo>
                  <a:pt x="592963" y="223138"/>
                </a:lnTo>
                <a:lnTo>
                  <a:pt x="592963" y="106806"/>
                </a:lnTo>
                <a:lnTo>
                  <a:pt x="628776" y="106806"/>
                </a:lnTo>
                <a:lnTo>
                  <a:pt x="628776" y="86994"/>
                </a:lnTo>
                <a:lnTo>
                  <a:pt x="592963" y="86994"/>
                </a:lnTo>
                <a:lnTo>
                  <a:pt x="592963" y="0"/>
                </a:lnTo>
                <a:close/>
              </a:path>
              <a:path w="820420" h="223520">
                <a:moveTo>
                  <a:pt x="394081" y="0"/>
                </a:moveTo>
                <a:lnTo>
                  <a:pt x="370459" y="0"/>
                </a:lnTo>
                <a:lnTo>
                  <a:pt x="370459" y="222631"/>
                </a:lnTo>
                <a:lnTo>
                  <a:pt x="394081" y="222631"/>
                </a:lnTo>
                <a:lnTo>
                  <a:pt x="394081" y="0"/>
                </a:lnTo>
                <a:close/>
              </a:path>
              <a:path w="820420" h="223520">
                <a:moveTo>
                  <a:pt x="170815" y="0"/>
                </a:moveTo>
                <a:lnTo>
                  <a:pt x="147193" y="0"/>
                </a:lnTo>
                <a:lnTo>
                  <a:pt x="147193" y="222631"/>
                </a:lnTo>
                <a:lnTo>
                  <a:pt x="170815" y="222631"/>
                </a:lnTo>
                <a:lnTo>
                  <a:pt x="170815" y="107061"/>
                </a:lnTo>
                <a:lnTo>
                  <a:pt x="206629" y="107061"/>
                </a:lnTo>
                <a:lnTo>
                  <a:pt x="206629" y="87249"/>
                </a:lnTo>
                <a:lnTo>
                  <a:pt x="170815" y="87249"/>
                </a:lnTo>
                <a:lnTo>
                  <a:pt x="1708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8029" y="4212335"/>
            <a:ext cx="630555" cy="222885"/>
          </a:xfrm>
          <a:custGeom>
            <a:avLst/>
            <a:gdLst/>
            <a:ahLst/>
            <a:cxnLst/>
            <a:rect l="l" t="t" r="r" b="b"/>
            <a:pathLst>
              <a:path w="630555" h="222885">
                <a:moveTo>
                  <a:pt x="110845" y="141096"/>
                </a:moveTo>
                <a:lnTo>
                  <a:pt x="70383" y="145922"/>
                </a:lnTo>
                <a:lnTo>
                  <a:pt x="35521" y="173227"/>
                </a:lnTo>
                <a:lnTo>
                  <a:pt x="35521" y="190372"/>
                </a:lnTo>
                <a:lnTo>
                  <a:pt x="70383" y="217424"/>
                </a:lnTo>
                <a:lnTo>
                  <a:pt x="110845" y="222122"/>
                </a:lnTo>
                <a:lnTo>
                  <a:pt x="127623" y="221529"/>
                </a:lnTo>
                <a:lnTo>
                  <a:pt x="166115" y="211581"/>
                </a:lnTo>
                <a:lnTo>
                  <a:pt x="176313" y="204088"/>
                </a:lnTo>
                <a:lnTo>
                  <a:pt x="110845" y="204088"/>
                </a:lnTo>
                <a:lnTo>
                  <a:pt x="99160" y="203658"/>
                </a:lnTo>
                <a:lnTo>
                  <a:pt x="59016" y="188975"/>
                </a:lnTo>
                <a:lnTo>
                  <a:pt x="59016" y="174625"/>
                </a:lnTo>
                <a:lnTo>
                  <a:pt x="99160" y="159889"/>
                </a:lnTo>
                <a:lnTo>
                  <a:pt x="110845" y="159512"/>
                </a:lnTo>
                <a:lnTo>
                  <a:pt x="176503" y="159512"/>
                </a:lnTo>
                <a:lnTo>
                  <a:pt x="174769" y="157575"/>
                </a:lnTo>
                <a:lnTo>
                  <a:pt x="166078" y="151749"/>
                </a:lnTo>
                <a:lnTo>
                  <a:pt x="155260" y="147169"/>
                </a:lnTo>
                <a:lnTo>
                  <a:pt x="142341" y="143847"/>
                </a:lnTo>
                <a:lnTo>
                  <a:pt x="127623" y="141835"/>
                </a:lnTo>
                <a:lnTo>
                  <a:pt x="110845" y="141096"/>
                </a:lnTo>
                <a:close/>
              </a:path>
              <a:path w="630555" h="222885">
                <a:moveTo>
                  <a:pt x="176503" y="159512"/>
                </a:moveTo>
                <a:lnTo>
                  <a:pt x="110845" y="159512"/>
                </a:lnTo>
                <a:lnTo>
                  <a:pt x="122461" y="159889"/>
                </a:lnTo>
                <a:lnTo>
                  <a:pt x="132697" y="161004"/>
                </a:lnTo>
                <a:lnTo>
                  <a:pt x="162788" y="181863"/>
                </a:lnTo>
                <a:lnTo>
                  <a:pt x="162661" y="188975"/>
                </a:lnTo>
                <a:lnTo>
                  <a:pt x="122461" y="203658"/>
                </a:lnTo>
                <a:lnTo>
                  <a:pt x="110845" y="204088"/>
                </a:lnTo>
                <a:lnTo>
                  <a:pt x="176313" y="204088"/>
                </a:lnTo>
                <a:lnTo>
                  <a:pt x="180994" y="198913"/>
                </a:lnTo>
                <a:lnTo>
                  <a:pt x="184789" y="190936"/>
                </a:lnTo>
                <a:lnTo>
                  <a:pt x="186156" y="181863"/>
                </a:lnTo>
                <a:lnTo>
                  <a:pt x="184789" y="172624"/>
                </a:lnTo>
                <a:lnTo>
                  <a:pt x="180994" y="164528"/>
                </a:lnTo>
                <a:lnTo>
                  <a:pt x="176503" y="159512"/>
                </a:lnTo>
                <a:close/>
              </a:path>
              <a:path w="630555" h="222885">
                <a:moveTo>
                  <a:pt x="185407" y="0"/>
                </a:moveTo>
                <a:lnTo>
                  <a:pt x="161797" y="0"/>
                </a:lnTo>
                <a:lnTo>
                  <a:pt x="161797" y="38734"/>
                </a:lnTo>
                <a:lnTo>
                  <a:pt x="127749" y="38734"/>
                </a:lnTo>
                <a:lnTo>
                  <a:pt x="127749" y="57657"/>
                </a:lnTo>
                <a:lnTo>
                  <a:pt x="161797" y="57657"/>
                </a:lnTo>
                <a:lnTo>
                  <a:pt x="161797" y="79247"/>
                </a:lnTo>
                <a:lnTo>
                  <a:pt x="127749" y="79247"/>
                </a:lnTo>
                <a:lnTo>
                  <a:pt x="127749" y="98170"/>
                </a:lnTo>
                <a:lnTo>
                  <a:pt x="161797" y="98170"/>
                </a:lnTo>
                <a:lnTo>
                  <a:pt x="161797" y="136906"/>
                </a:lnTo>
                <a:lnTo>
                  <a:pt x="185407" y="136906"/>
                </a:lnTo>
                <a:lnTo>
                  <a:pt x="185407" y="0"/>
                </a:lnTo>
                <a:close/>
              </a:path>
              <a:path w="630555" h="222885">
                <a:moveTo>
                  <a:pt x="49949" y="35306"/>
                </a:moveTo>
                <a:lnTo>
                  <a:pt x="27089" y="35306"/>
                </a:lnTo>
                <a:lnTo>
                  <a:pt x="27089" y="105409"/>
                </a:lnTo>
                <a:lnTo>
                  <a:pt x="0" y="105663"/>
                </a:lnTo>
                <a:lnTo>
                  <a:pt x="2984" y="125221"/>
                </a:lnTo>
                <a:lnTo>
                  <a:pt x="42697" y="124840"/>
                </a:lnTo>
                <a:lnTo>
                  <a:pt x="53587" y="124503"/>
                </a:lnTo>
                <a:lnTo>
                  <a:pt x="98432" y="121800"/>
                </a:lnTo>
                <a:lnTo>
                  <a:pt x="131470" y="117728"/>
                </a:lnTo>
                <a:lnTo>
                  <a:pt x="130769" y="105156"/>
                </a:lnTo>
                <a:lnTo>
                  <a:pt x="49949" y="105156"/>
                </a:lnTo>
                <a:lnTo>
                  <a:pt x="49949" y="35306"/>
                </a:lnTo>
                <a:close/>
              </a:path>
              <a:path w="630555" h="222885">
                <a:moveTo>
                  <a:pt x="103136" y="35306"/>
                </a:moveTo>
                <a:lnTo>
                  <a:pt x="80530" y="35306"/>
                </a:lnTo>
                <a:lnTo>
                  <a:pt x="80530" y="103886"/>
                </a:lnTo>
                <a:lnTo>
                  <a:pt x="72812" y="104316"/>
                </a:lnTo>
                <a:lnTo>
                  <a:pt x="65144" y="104663"/>
                </a:lnTo>
                <a:lnTo>
                  <a:pt x="49949" y="105156"/>
                </a:lnTo>
                <a:lnTo>
                  <a:pt x="130769" y="105156"/>
                </a:lnTo>
                <a:lnTo>
                  <a:pt x="130628" y="102615"/>
                </a:lnTo>
                <a:lnTo>
                  <a:pt x="103136" y="102615"/>
                </a:lnTo>
                <a:lnTo>
                  <a:pt x="103136" y="35306"/>
                </a:lnTo>
                <a:close/>
              </a:path>
              <a:path w="630555" h="222885">
                <a:moveTo>
                  <a:pt x="130479" y="99949"/>
                </a:moveTo>
                <a:lnTo>
                  <a:pt x="117041" y="101377"/>
                </a:lnTo>
                <a:lnTo>
                  <a:pt x="103136" y="102615"/>
                </a:lnTo>
                <a:lnTo>
                  <a:pt x="130628" y="102615"/>
                </a:lnTo>
                <a:lnTo>
                  <a:pt x="130479" y="99949"/>
                </a:lnTo>
                <a:close/>
              </a:path>
              <a:path w="630555" h="222885">
                <a:moveTo>
                  <a:pt x="124510" y="16128"/>
                </a:moveTo>
                <a:lnTo>
                  <a:pt x="6210" y="16128"/>
                </a:lnTo>
                <a:lnTo>
                  <a:pt x="6210" y="35306"/>
                </a:lnTo>
                <a:lnTo>
                  <a:pt x="124510" y="35306"/>
                </a:lnTo>
                <a:lnTo>
                  <a:pt x="124510" y="16128"/>
                </a:lnTo>
                <a:close/>
              </a:path>
              <a:path w="630555" h="222885">
                <a:moveTo>
                  <a:pt x="537248" y="23368"/>
                </a:moveTo>
                <a:lnTo>
                  <a:pt x="433323" y="23368"/>
                </a:lnTo>
                <a:lnTo>
                  <a:pt x="433323" y="42925"/>
                </a:lnTo>
                <a:lnTo>
                  <a:pt x="513118" y="42925"/>
                </a:lnTo>
                <a:lnTo>
                  <a:pt x="510115" y="61882"/>
                </a:lnTo>
                <a:lnTo>
                  <a:pt x="486702" y="112013"/>
                </a:lnTo>
                <a:lnTo>
                  <a:pt x="459211" y="139826"/>
                </a:lnTo>
                <a:lnTo>
                  <a:pt x="422147" y="163068"/>
                </a:lnTo>
                <a:lnTo>
                  <a:pt x="435317" y="181356"/>
                </a:lnTo>
                <a:lnTo>
                  <a:pt x="468325" y="161575"/>
                </a:lnTo>
                <a:lnTo>
                  <a:pt x="504726" y="126055"/>
                </a:lnTo>
                <a:lnTo>
                  <a:pt x="526961" y="84836"/>
                </a:lnTo>
                <a:lnTo>
                  <a:pt x="536605" y="39294"/>
                </a:lnTo>
                <a:lnTo>
                  <a:pt x="537248" y="23368"/>
                </a:lnTo>
                <a:close/>
              </a:path>
              <a:path w="630555" h="222885">
                <a:moveTo>
                  <a:pt x="326910" y="23368"/>
                </a:moveTo>
                <a:lnTo>
                  <a:pt x="223012" y="23368"/>
                </a:lnTo>
                <a:lnTo>
                  <a:pt x="223012" y="42925"/>
                </a:lnTo>
                <a:lnTo>
                  <a:pt x="302793" y="42925"/>
                </a:lnTo>
                <a:lnTo>
                  <a:pt x="299786" y="61882"/>
                </a:lnTo>
                <a:lnTo>
                  <a:pt x="276428" y="112013"/>
                </a:lnTo>
                <a:lnTo>
                  <a:pt x="248904" y="139826"/>
                </a:lnTo>
                <a:lnTo>
                  <a:pt x="211835" y="163068"/>
                </a:lnTo>
                <a:lnTo>
                  <a:pt x="225005" y="181356"/>
                </a:lnTo>
                <a:lnTo>
                  <a:pt x="257992" y="161575"/>
                </a:lnTo>
                <a:lnTo>
                  <a:pt x="294419" y="126055"/>
                </a:lnTo>
                <a:lnTo>
                  <a:pt x="316674" y="84836"/>
                </a:lnTo>
                <a:lnTo>
                  <a:pt x="326279" y="39294"/>
                </a:lnTo>
                <a:lnTo>
                  <a:pt x="326910" y="23368"/>
                </a:lnTo>
                <a:close/>
              </a:path>
              <a:path w="630555" h="222885">
                <a:moveTo>
                  <a:pt x="595414" y="0"/>
                </a:moveTo>
                <a:lnTo>
                  <a:pt x="571792" y="0"/>
                </a:lnTo>
                <a:lnTo>
                  <a:pt x="571792" y="222376"/>
                </a:lnTo>
                <a:lnTo>
                  <a:pt x="595414" y="222376"/>
                </a:lnTo>
                <a:lnTo>
                  <a:pt x="595414" y="108331"/>
                </a:lnTo>
                <a:lnTo>
                  <a:pt x="629958" y="108331"/>
                </a:lnTo>
                <a:lnTo>
                  <a:pt x="629958" y="88645"/>
                </a:lnTo>
                <a:lnTo>
                  <a:pt x="595414" y="88645"/>
                </a:lnTo>
                <a:lnTo>
                  <a:pt x="595414" y="0"/>
                </a:lnTo>
                <a:close/>
              </a:path>
              <a:path w="630555" h="222885">
                <a:moveTo>
                  <a:pt x="385063" y="0"/>
                </a:moveTo>
                <a:lnTo>
                  <a:pt x="361454" y="0"/>
                </a:lnTo>
                <a:lnTo>
                  <a:pt x="361454" y="222376"/>
                </a:lnTo>
                <a:lnTo>
                  <a:pt x="385063" y="222376"/>
                </a:lnTo>
                <a:lnTo>
                  <a:pt x="385063" y="108331"/>
                </a:lnTo>
                <a:lnTo>
                  <a:pt x="419620" y="108331"/>
                </a:lnTo>
                <a:lnTo>
                  <a:pt x="419620" y="88645"/>
                </a:lnTo>
                <a:lnTo>
                  <a:pt x="385063" y="88645"/>
                </a:lnTo>
                <a:lnTo>
                  <a:pt x="3850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9296" y="4212335"/>
            <a:ext cx="1046480" cy="222885"/>
          </a:xfrm>
          <a:custGeom>
            <a:avLst/>
            <a:gdLst/>
            <a:ahLst/>
            <a:cxnLst/>
            <a:rect l="l" t="t" r="r" b="b"/>
            <a:pathLst>
              <a:path w="1046480" h="222885">
                <a:moveTo>
                  <a:pt x="312928" y="140462"/>
                </a:moveTo>
                <a:lnTo>
                  <a:pt x="267350" y="146409"/>
                </a:lnTo>
                <a:lnTo>
                  <a:pt x="237067" y="171755"/>
                </a:lnTo>
                <a:lnTo>
                  <a:pt x="235711" y="180975"/>
                </a:lnTo>
                <a:lnTo>
                  <a:pt x="237067" y="190214"/>
                </a:lnTo>
                <a:lnTo>
                  <a:pt x="267350" y="215669"/>
                </a:lnTo>
                <a:lnTo>
                  <a:pt x="312928" y="221741"/>
                </a:lnTo>
                <a:lnTo>
                  <a:pt x="330096" y="221003"/>
                </a:lnTo>
                <a:lnTo>
                  <a:pt x="369316" y="211074"/>
                </a:lnTo>
                <a:lnTo>
                  <a:pt x="379688" y="203581"/>
                </a:lnTo>
                <a:lnTo>
                  <a:pt x="312928" y="203581"/>
                </a:lnTo>
                <a:lnTo>
                  <a:pt x="300827" y="203128"/>
                </a:lnTo>
                <a:lnTo>
                  <a:pt x="259587" y="188087"/>
                </a:lnTo>
                <a:lnTo>
                  <a:pt x="259587" y="173736"/>
                </a:lnTo>
                <a:lnTo>
                  <a:pt x="300827" y="159180"/>
                </a:lnTo>
                <a:lnTo>
                  <a:pt x="312928" y="158750"/>
                </a:lnTo>
                <a:lnTo>
                  <a:pt x="379949" y="158750"/>
                </a:lnTo>
                <a:lnTo>
                  <a:pt x="378154" y="156793"/>
                </a:lnTo>
                <a:lnTo>
                  <a:pt x="369316" y="151002"/>
                </a:lnTo>
                <a:lnTo>
                  <a:pt x="358290" y="146409"/>
                </a:lnTo>
                <a:lnTo>
                  <a:pt x="345217" y="143113"/>
                </a:lnTo>
                <a:lnTo>
                  <a:pt x="330096" y="141126"/>
                </a:lnTo>
                <a:lnTo>
                  <a:pt x="312928" y="140462"/>
                </a:lnTo>
                <a:close/>
              </a:path>
              <a:path w="1046480" h="222885">
                <a:moveTo>
                  <a:pt x="379949" y="158750"/>
                </a:moveTo>
                <a:lnTo>
                  <a:pt x="312928" y="158750"/>
                </a:lnTo>
                <a:lnTo>
                  <a:pt x="324881" y="159180"/>
                </a:lnTo>
                <a:lnTo>
                  <a:pt x="335406" y="160289"/>
                </a:lnTo>
                <a:lnTo>
                  <a:pt x="344503" y="162089"/>
                </a:lnTo>
                <a:lnTo>
                  <a:pt x="352171" y="164591"/>
                </a:lnTo>
                <a:lnTo>
                  <a:pt x="361315" y="168275"/>
                </a:lnTo>
                <a:lnTo>
                  <a:pt x="366014" y="173736"/>
                </a:lnTo>
                <a:lnTo>
                  <a:pt x="366014" y="188087"/>
                </a:lnTo>
                <a:lnTo>
                  <a:pt x="324881" y="203128"/>
                </a:lnTo>
                <a:lnTo>
                  <a:pt x="312928" y="203581"/>
                </a:lnTo>
                <a:lnTo>
                  <a:pt x="379688" y="203581"/>
                </a:lnTo>
                <a:lnTo>
                  <a:pt x="384492" y="198310"/>
                </a:lnTo>
                <a:lnTo>
                  <a:pt x="388354" y="190214"/>
                </a:lnTo>
                <a:lnTo>
                  <a:pt x="389762" y="180975"/>
                </a:lnTo>
                <a:lnTo>
                  <a:pt x="388354" y="171755"/>
                </a:lnTo>
                <a:lnTo>
                  <a:pt x="384492" y="163702"/>
                </a:lnTo>
                <a:lnTo>
                  <a:pt x="379949" y="158750"/>
                </a:lnTo>
                <a:close/>
              </a:path>
              <a:path w="1046480" h="222885">
                <a:moveTo>
                  <a:pt x="1021715" y="156337"/>
                </a:moveTo>
                <a:lnTo>
                  <a:pt x="865123" y="156337"/>
                </a:lnTo>
                <a:lnTo>
                  <a:pt x="865123" y="175259"/>
                </a:lnTo>
                <a:lnTo>
                  <a:pt x="997839" y="175259"/>
                </a:lnTo>
                <a:lnTo>
                  <a:pt x="997839" y="220980"/>
                </a:lnTo>
                <a:lnTo>
                  <a:pt x="1021715" y="220980"/>
                </a:lnTo>
                <a:lnTo>
                  <a:pt x="1021715" y="156337"/>
                </a:lnTo>
                <a:close/>
              </a:path>
              <a:path w="1046480" h="222885">
                <a:moveTo>
                  <a:pt x="414909" y="102869"/>
                </a:moveTo>
                <a:lnTo>
                  <a:pt x="211581" y="102869"/>
                </a:lnTo>
                <a:lnTo>
                  <a:pt x="211581" y="122300"/>
                </a:lnTo>
                <a:lnTo>
                  <a:pt x="414909" y="122300"/>
                </a:lnTo>
                <a:lnTo>
                  <a:pt x="414909" y="102869"/>
                </a:lnTo>
                <a:close/>
              </a:path>
              <a:path w="1046480" h="222885">
                <a:moveTo>
                  <a:pt x="487426" y="70612"/>
                </a:moveTo>
                <a:lnTo>
                  <a:pt x="447738" y="85010"/>
                </a:lnTo>
                <a:lnTo>
                  <a:pt x="432053" y="122300"/>
                </a:lnTo>
                <a:lnTo>
                  <a:pt x="432577" y="129704"/>
                </a:lnTo>
                <a:lnTo>
                  <a:pt x="452973" y="163816"/>
                </a:lnTo>
                <a:lnTo>
                  <a:pt x="487426" y="174244"/>
                </a:lnTo>
                <a:lnTo>
                  <a:pt x="495264" y="173743"/>
                </a:lnTo>
                <a:lnTo>
                  <a:pt x="531572" y="154723"/>
                </a:lnTo>
                <a:lnTo>
                  <a:pt x="531866" y="154305"/>
                </a:lnTo>
                <a:lnTo>
                  <a:pt x="477773" y="154305"/>
                </a:lnTo>
                <a:lnTo>
                  <a:pt x="470027" y="151383"/>
                </a:lnTo>
                <a:lnTo>
                  <a:pt x="457834" y="139953"/>
                </a:lnTo>
                <a:lnTo>
                  <a:pt x="454786" y="132080"/>
                </a:lnTo>
                <a:lnTo>
                  <a:pt x="454786" y="112521"/>
                </a:lnTo>
                <a:lnTo>
                  <a:pt x="457834" y="104775"/>
                </a:lnTo>
                <a:lnTo>
                  <a:pt x="470027" y="93090"/>
                </a:lnTo>
                <a:lnTo>
                  <a:pt x="477773" y="90043"/>
                </a:lnTo>
                <a:lnTo>
                  <a:pt x="487426" y="89915"/>
                </a:lnTo>
                <a:lnTo>
                  <a:pt x="531598" y="89915"/>
                </a:lnTo>
                <a:lnTo>
                  <a:pt x="527034" y="85010"/>
                </a:lnTo>
                <a:lnTo>
                  <a:pt x="495264" y="71036"/>
                </a:lnTo>
                <a:lnTo>
                  <a:pt x="487426" y="70612"/>
                </a:lnTo>
                <a:close/>
              </a:path>
              <a:path w="1046480" h="222885">
                <a:moveTo>
                  <a:pt x="531598" y="89915"/>
                </a:moveTo>
                <a:lnTo>
                  <a:pt x="487426" y="89915"/>
                </a:lnTo>
                <a:lnTo>
                  <a:pt x="497078" y="90043"/>
                </a:lnTo>
                <a:lnTo>
                  <a:pt x="504952" y="93090"/>
                </a:lnTo>
                <a:lnTo>
                  <a:pt x="510921" y="98932"/>
                </a:lnTo>
                <a:lnTo>
                  <a:pt x="517016" y="104775"/>
                </a:lnTo>
                <a:lnTo>
                  <a:pt x="520065" y="112521"/>
                </a:lnTo>
                <a:lnTo>
                  <a:pt x="520318" y="122300"/>
                </a:lnTo>
                <a:lnTo>
                  <a:pt x="520065" y="132080"/>
                </a:lnTo>
                <a:lnTo>
                  <a:pt x="517016" y="139953"/>
                </a:lnTo>
                <a:lnTo>
                  <a:pt x="510921" y="145669"/>
                </a:lnTo>
                <a:lnTo>
                  <a:pt x="504952" y="151383"/>
                </a:lnTo>
                <a:lnTo>
                  <a:pt x="497078" y="154305"/>
                </a:lnTo>
                <a:lnTo>
                  <a:pt x="531866" y="154305"/>
                </a:lnTo>
                <a:lnTo>
                  <a:pt x="542924" y="122300"/>
                </a:lnTo>
                <a:lnTo>
                  <a:pt x="542325" y="114843"/>
                </a:lnTo>
                <a:lnTo>
                  <a:pt x="540893" y="107886"/>
                </a:lnTo>
                <a:lnTo>
                  <a:pt x="538603" y="101405"/>
                </a:lnTo>
                <a:lnTo>
                  <a:pt x="535431" y="95376"/>
                </a:lnTo>
                <a:lnTo>
                  <a:pt x="531598" y="89915"/>
                </a:lnTo>
                <a:close/>
              </a:path>
              <a:path w="1046480" h="222885">
                <a:moveTo>
                  <a:pt x="115062" y="23368"/>
                </a:moveTo>
                <a:lnTo>
                  <a:pt x="11175" y="23368"/>
                </a:lnTo>
                <a:lnTo>
                  <a:pt x="11175" y="42925"/>
                </a:lnTo>
                <a:lnTo>
                  <a:pt x="90931" y="42925"/>
                </a:lnTo>
                <a:lnTo>
                  <a:pt x="87929" y="61882"/>
                </a:lnTo>
                <a:lnTo>
                  <a:pt x="64515" y="112013"/>
                </a:lnTo>
                <a:lnTo>
                  <a:pt x="37020" y="139826"/>
                </a:lnTo>
                <a:lnTo>
                  <a:pt x="0" y="163068"/>
                </a:lnTo>
                <a:lnTo>
                  <a:pt x="13081" y="181356"/>
                </a:lnTo>
                <a:lnTo>
                  <a:pt x="46132" y="161575"/>
                </a:lnTo>
                <a:lnTo>
                  <a:pt x="82540" y="126055"/>
                </a:lnTo>
                <a:lnTo>
                  <a:pt x="104775" y="84836"/>
                </a:lnTo>
                <a:lnTo>
                  <a:pt x="114419" y="39294"/>
                </a:lnTo>
                <a:lnTo>
                  <a:pt x="115062" y="23368"/>
                </a:lnTo>
                <a:close/>
              </a:path>
              <a:path w="1046480" h="222885">
                <a:moveTo>
                  <a:pt x="835914" y="175894"/>
                </a:moveTo>
                <a:lnTo>
                  <a:pt x="632205" y="175894"/>
                </a:lnTo>
                <a:lnTo>
                  <a:pt x="632205" y="195325"/>
                </a:lnTo>
                <a:lnTo>
                  <a:pt x="835914" y="195325"/>
                </a:lnTo>
                <a:lnTo>
                  <a:pt x="835914" y="175894"/>
                </a:lnTo>
                <a:close/>
              </a:path>
              <a:path w="1046480" h="222885">
                <a:moveTo>
                  <a:pt x="745235" y="121538"/>
                </a:moveTo>
                <a:lnTo>
                  <a:pt x="721867" y="121538"/>
                </a:lnTo>
                <a:lnTo>
                  <a:pt x="721867" y="175894"/>
                </a:lnTo>
                <a:lnTo>
                  <a:pt x="745235" y="175894"/>
                </a:lnTo>
                <a:lnTo>
                  <a:pt x="745235" y="121538"/>
                </a:lnTo>
                <a:close/>
              </a:path>
              <a:path w="1046480" h="222885">
                <a:moveTo>
                  <a:pt x="810641" y="17144"/>
                </a:moveTo>
                <a:lnTo>
                  <a:pt x="657479" y="17144"/>
                </a:lnTo>
                <a:lnTo>
                  <a:pt x="657479" y="121538"/>
                </a:lnTo>
                <a:lnTo>
                  <a:pt x="812672" y="121538"/>
                </a:lnTo>
                <a:lnTo>
                  <a:pt x="812672" y="102615"/>
                </a:lnTo>
                <a:lnTo>
                  <a:pt x="681101" y="102615"/>
                </a:lnTo>
                <a:lnTo>
                  <a:pt x="681101" y="36321"/>
                </a:lnTo>
                <a:lnTo>
                  <a:pt x="810641" y="36321"/>
                </a:lnTo>
                <a:lnTo>
                  <a:pt x="810641" y="17144"/>
                </a:lnTo>
                <a:close/>
              </a:path>
              <a:path w="1046480" h="222885">
                <a:moveTo>
                  <a:pt x="1046098" y="121538"/>
                </a:moveTo>
                <a:lnTo>
                  <a:pt x="842264" y="121538"/>
                </a:lnTo>
                <a:lnTo>
                  <a:pt x="842264" y="140715"/>
                </a:lnTo>
                <a:lnTo>
                  <a:pt x="1046098" y="140715"/>
                </a:lnTo>
                <a:lnTo>
                  <a:pt x="1046098" y="121538"/>
                </a:lnTo>
                <a:close/>
              </a:path>
              <a:path w="1046480" h="222885">
                <a:moveTo>
                  <a:pt x="955802" y="100330"/>
                </a:moveTo>
                <a:lnTo>
                  <a:pt x="932434" y="100330"/>
                </a:lnTo>
                <a:lnTo>
                  <a:pt x="932434" y="121538"/>
                </a:lnTo>
                <a:lnTo>
                  <a:pt x="955802" y="121538"/>
                </a:lnTo>
                <a:lnTo>
                  <a:pt x="955802" y="100330"/>
                </a:lnTo>
                <a:close/>
              </a:path>
              <a:path w="1046480" h="222885">
                <a:moveTo>
                  <a:pt x="1020445" y="5206"/>
                </a:moveTo>
                <a:lnTo>
                  <a:pt x="867791" y="5206"/>
                </a:lnTo>
                <a:lnTo>
                  <a:pt x="867791" y="23875"/>
                </a:lnTo>
                <a:lnTo>
                  <a:pt x="996822" y="23875"/>
                </a:lnTo>
                <a:lnTo>
                  <a:pt x="996822" y="43687"/>
                </a:lnTo>
                <a:lnTo>
                  <a:pt x="868298" y="43687"/>
                </a:lnTo>
                <a:lnTo>
                  <a:pt x="868298" y="100330"/>
                </a:lnTo>
                <a:lnTo>
                  <a:pt x="1024890" y="100330"/>
                </a:lnTo>
                <a:lnTo>
                  <a:pt x="1024890" y="82041"/>
                </a:lnTo>
                <a:lnTo>
                  <a:pt x="891666" y="82041"/>
                </a:lnTo>
                <a:lnTo>
                  <a:pt x="891666" y="61087"/>
                </a:lnTo>
                <a:lnTo>
                  <a:pt x="1020445" y="61087"/>
                </a:lnTo>
                <a:lnTo>
                  <a:pt x="1020445" y="5206"/>
                </a:lnTo>
                <a:close/>
              </a:path>
              <a:path w="1046480" h="222885">
                <a:moveTo>
                  <a:pt x="262001" y="3937"/>
                </a:moveTo>
                <a:lnTo>
                  <a:pt x="238633" y="3937"/>
                </a:lnTo>
                <a:lnTo>
                  <a:pt x="238633" y="79247"/>
                </a:lnTo>
                <a:lnTo>
                  <a:pt x="391541" y="79247"/>
                </a:lnTo>
                <a:lnTo>
                  <a:pt x="391541" y="60070"/>
                </a:lnTo>
                <a:lnTo>
                  <a:pt x="262001" y="60070"/>
                </a:lnTo>
                <a:lnTo>
                  <a:pt x="262001" y="3937"/>
                </a:lnTo>
                <a:close/>
              </a:path>
              <a:path w="1046480" h="222885">
                <a:moveTo>
                  <a:pt x="552577" y="34797"/>
                </a:moveTo>
                <a:lnTo>
                  <a:pt x="420623" y="34797"/>
                </a:lnTo>
                <a:lnTo>
                  <a:pt x="420623" y="54101"/>
                </a:lnTo>
                <a:lnTo>
                  <a:pt x="552577" y="54101"/>
                </a:lnTo>
                <a:lnTo>
                  <a:pt x="552577" y="34797"/>
                </a:lnTo>
                <a:close/>
              </a:path>
              <a:path w="1046480" h="222885">
                <a:moveTo>
                  <a:pt x="499109" y="2920"/>
                </a:moveTo>
                <a:lnTo>
                  <a:pt x="475487" y="2920"/>
                </a:lnTo>
                <a:lnTo>
                  <a:pt x="475487" y="34797"/>
                </a:lnTo>
                <a:lnTo>
                  <a:pt x="499109" y="34797"/>
                </a:lnTo>
                <a:lnTo>
                  <a:pt x="499109" y="2920"/>
                </a:lnTo>
                <a:close/>
              </a:path>
              <a:path w="1046480" h="222885">
                <a:moveTo>
                  <a:pt x="595376" y="0"/>
                </a:moveTo>
                <a:lnTo>
                  <a:pt x="572008" y="0"/>
                </a:lnTo>
                <a:lnTo>
                  <a:pt x="572008" y="222631"/>
                </a:lnTo>
                <a:lnTo>
                  <a:pt x="595376" y="222631"/>
                </a:lnTo>
                <a:lnTo>
                  <a:pt x="595376" y="109855"/>
                </a:lnTo>
                <a:lnTo>
                  <a:pt x="631190" y="109855"/>
                </a:lnTo>
                <a:lnTo>
                  <a:pt x="631190" y="90169"/>
                </a:lnTo>
                <a:lnTo>
                  <a:pt x="595376" y="90169"/>
                </a:lnTo>
                <a:lnTo>
                  <a:pt x="595376" y="0"/>
                </a:lnTo>
                <a:close/>
              </a:path>
              <a:path w="1046480" h="222885">
                <a:moveTo>
                  <a:pt x="173228" y="0"/>
                </a:moveTo>
                <a:lnTo>
                  <a:pt x="149605" y="0"/>
                </a:lnTo>
                <a:lnTo>
                  <a:pt x="149605" y="222376"/>
                </a:lnTo>
                <a:lnTo>
                  <a:pt x="173228" y="222376"/>
                </a:lnTo>
                <a:lnTo>
                  <a:pt x="173228" y="108331"/>
                </a:lnTo>
                <a:lnTo>
                  <a:pt x="207772" y="108331"/>
                </a:lnTo>
                <a:lnTo>
                  <a:pt x="207772" y="88645"/>
                </a:lnTo>
                <a:lnTo>
                  <a:pt x="173228" y="88645"/>
                </a:lnTo>
                <a:lnTo>
                  <a:pt x="17322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78607" y="4212335"/>
            <a:ext cx="403225" cy="222885"/>
          </a:xfrm>
          <a:custGeom>
            <a:avLst/>
            <a:gdLst/>
            <a:ahLst/>
            <a:cxnLst/>
            <a:rect l="l" t="t" r="r" b="b"/>
            <a:pathLst>
              <a:path w="403225" h="222885">
                <a:moveTo>
                  <a:pt x="276733" y="147574"/>
                </a:moveTo>
                <a:lnTo>
                  <a:pt x="252856" y="147574"/>
                </a:lnTo>
                <a:lnTo>
                  <a:pt x="252856" y="217931"/>
                </a:lnTo>
                <a:lnTo>
                  <a:pt x="403225" y="217931"/>
                </a:lnTo>
                <a:lnTo>
                  <a:pt x="403225" y="198755"/>
                </a:lnTo>
                <a:lnTo>
                  <a:pt x="276733" y="198755"/>
                </a:lnTo>
                <a:lnTo>
                  <a:pt x="276733" y="147574"/>
                </a:lnTo>
                <a:close/>
              </a:path>
              <a:path w="403225" h="222885">
                <a:moveTo>
                  <a:pt x="398272" y="253"/>
                </a:moveTo>
                <a:lnTo>
                  <a:pt x="374650" y="253"/>
                </a:lnTo>
                <a:lnTo>
                  <a:pt x="374650" y="50926"/>
                </a:lnTo>
                <a:lnTo>
                  <a:pt x="327660" y="50926"/>
                </a:lnTo>
                <a:lnTo>
                  <a:pt x="327660" y="70357"/>
                </a:lnTo>
                <a:lnTo>
                  <a:pt x="374650" y="70357"/>
                </a:lnTo>
                <a:lnTo>
                  <a:pt x="374650" y="166243"/>
                </a:lnTo>
                <a:lnTo>
                  <a:pt x="398272" y="166243"/>
                </a:lnTo>
                <a:lnTo>
                  <a:pt x="398272" y="253"/>
                </a:lnTo>
                <a:close/>
              </a:path>
              <a:path w="403225" h="222885">
                <a:moveTo>
                  <a:pt x="291084" y="13588"/>
                </a:moveTo>
                <a:lnTo>
                  <a:pt x="267716" y="13588"/>
                </a:lnTo>
                <a:lnTo>
                  <a:pt x="267670" y="40766"/>
                </a:lnTo>
                <a:lnTo>
                  <a:pt x="267217" y="48363"/>
                </a:lnTo>
                <a:lnTo>
                  <a:pt x="252888" y="86312"/>
                </a:lnTo>
                <a:lnTo>
                  <a:pt x="220700" y="113289"/>
                </a:lnTo>
                <a:lnTo>
                  <a:pt x="212344" y="116839"/>
                </a:lnTo>
                <a:lnTo>
                  <a:pt x="225044" y="135381"/>
                </a:lnTo>
                <a:lnTo>
                  <a:pt x="258699" y="113283"/>
                </a:lnTo>
                <a:lnTo>
                  <a:pt x="279908" y="79247"/>
                </a:lnTo>
                <a:lnTo>
                  <a:pt x="302781" y="79247"/>
                </a:lnTo>
                <a:lnTo>
                  <a:pt x="291084" y="40766"/>
                </a:lnTo>
                <a:lnTo>
                  <a:pt x="291084" y="13588"/>
                </a:lnTo>
                <a:close/>
              </a:path>
              <a:path w="403225" h="222885">
                <a:moveTo>
                  <a:pt x="302781" y="79247"/>
                </a:moveTo>
                <a:lnTo>
                  <a:pt x="279908" y="79247"/>
                </a:lnTo>
                <a:lnTo>
                  <a:pt x="283888" y="87747"/>
                </a:lnTo>
                <a:lnTo>
                  <a:pt x="314817" y="121602"/>
                </a:lnTo>
                <a:lnTo>
                  <a:pt x="331850" y="130175"/>
                </a:lnTo>
                <a:lnTo>
                  <a:pt x="344805" y="111759"/>
                </a:lnTo>
                <a:lnTo>
                  <a:pt x="336657" y="108495"/>
                </a:lnTo>
                <a:lnTo>
                  <a:pt x="329152" y="104600"/>
                </a:lnTo>
                <a:lnTo>
                  <a:pt x="322266" y="100062"/>
                </a:lnTo>
                <a:lnTo>
                  <a:pt x="315975" y="94868"/>
                </a:lnTo>
                <a:lnTo>
                  <a:pt x="310330" y="89229"/>
                </a:lnTo>
                <a:lnTo>
                  <a:pt x="305387" y="83185"/>
                </a:lnTo>
                <a:lnTo>
                  <a:pt x="302781" y="79247"/>
                </a:lnTo>
                <a:close/>
              </a:path>
              <a:path w="403225" h="222885">
                <a:moveTo>
                  <a:pt x="96900" y="28320"/>
                </a:moveTo>
                <a:lnTo>
                  <a:pt x="9398" y="28320"/>
                </a:lnTo>
                <a:lnTo>
                  <a:pt x="9398" y="47751"/>
                </a:lnTo>
                <a:lnTo>
                  <a:pt x="74041" y="47751"/>
                </a:lnTo>
                <a:lnTo>
                  <a:pt x="72778" y="58939"/>
                </a:lnTo>
                <a:lnTo>
                  <a:pt x="59638" y="100456"/>
                </a:lnTo>
                <a:lnTo>
                  <a:pt x="31932" y="136269"/>
                </a:lnTo>
                <a:lnTo>
                  <a:pt x="0" y="159003"/>
                </a:lnTo>
                <a:lnTo>
                  <a:pt x="13589" y="175387"/>
                </a:lnTo>
                <a:lnTo>
                  <a:pt x="53522" y="145508"/>
                </a:lnTo>
                <a:lnTo>
                  <a:pt x="79025" y="110378"/>
                </a:lnTo>
                <a:lnTo>
                  <a:pt x="92739" y="70987"/>
                </a:lnTo>
                <a:lnTo>
                  <a:pt x="96498" y="42844"/>
                </a:lnTo>
                <a:lnTo>
                  <a:pt x="96900" y="28320"/>
                </a:lnTo>
                <a:close/>
              </a:path>
              <a:path w="403225" h="222885">
                <a:moveTo>
                  <a:pt x="191389" y="107061"/>
                </a:moveTo>
                <a:lnTo>
                  <a:pt x="168783" y="107061"/>
                </a:lnTo>
                <a:lnTo>
                  <a:pt x="168783" y="222631"/>
                </a:lnTo>
                <a:lnTo>
                  <a:pt x="191389" y="222631"/>
                </a:lnTo>
                <a:lnTo>
                  <a:pt x="191389" y="107061"/>
                </a:lnTo>
                <a:close/>
              </a:path>
              <a:path w="403225" h="222885">
                <a:moveTo>
                  <a:pt x="141097" y="5968"/>
                </a:moveTo>
                <a:lnTo>
                  <a:pt x="118999" y="5968"/>
                </a:lnTo>
                <a:lnTo>
                  <a:pt x="118999" y="211962"/>
                </a:lnTo>
                <a:lnTo>
                  <a:pt x="141097" y="211962"/>
                </a:lnTo>
                <a:lnTo>
                  <a:pt x="141097" y="107061"/>
                </a:lnTo>
                <a:lnTo>
                  <a:pt x="191389" y="107061"/>
                </a:lnTo>
                <a:lnTo>
                  <a:pt x="191389" y="88011"/>
                </a:lnTo>
                <a:lnTo>
                  <a:pt x="141097" y="88011"/>
                </a:lnTo>
                <a:lnTo>
                  <a:pt x="141097" y="5968"/>
                </a:lnTo>
                <a:close/>
              </a:path>
              <a:path w="403225" h="222885">
                <a:moveTo>
                  <a:pt x="191389" y="0"/>
                </a:moveTo>
                <a:lnTo>
                  <a:pt x="168783" y="0"/>
                </a:lnTo>
                <a:lnTo>
                  <a:pt x="168783" y="88011"/>
                </a:lnTo>
                <a:lnTo>
                  <a:pt x="191389" y="88011"/>
                </a:lnTo>
                <a:lnTo>
                  <a:pt x="19138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4429886" y="5049646"/>
            <a:ext cx="1019175" cy="222885"/>
            <a:chOff x="4429886" y="5049646"/>
            <a:chExt cx="1019175" cy="22288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9886" y="5102605"/>
              <a:ext cx="132079" cy="1320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600320" y="5049646"/>
              <a:ext cx="848994" cy="222885"/>
            </a:xfrm>
            <a:custGeom>
              <a:avLst/>
              <a:gdLst/>
              <a:ahLst/>
              <a:cxnLst/>
              <a:rect l="l" t="t" r="r" b="b"/>
              <a:pathLst>
                <a:path w="848995" h="222885">
                  <a:moveTo>
                    <a:pt x="110870" y="141223"/>
                  </a:moveTo>
                  <a:lnTo>
                    <a:pt x="70357" y="145922"/>
                  </a:lnTo>
                  <a:lnTo>
                    <a:pt x="35559" y="173227"/>
                  </a:lnTo>
                  <a:lnTo>
                    <a:pt x="35559" y="190372"/>
                  </a:lnTo>
                  <a:lnTo>
                    <a:pt x="70357" y="217550"/>
                  </a:lnTo>
                  <a:lnTo>
                    <a:pt x="110870" y="222249"/>
                  </a:lnTo>
                  <a:lnTo>
                    <a:pt x="127682" y="221585"/>
                  </a:lnTo>
                  <a:lnTo>
                    <a:pt x="166163" y="211677"/>
                  </a:lnTo>
                  <a:lnTo>
                    <a:pt x="176374" y="204088"/>
                  </a:lnTo>
                  <a:lnTo>
                    <a:pt x="110870" y="204088"/>
                  </a:lnTo>
                  <a:lnTo>
                    <a:pt x="99127" y="203707"/>
                  </a:lnTo>
                  <a:lnTo>
                    <a:pt x="59054" y="189102"/>
                  </a:lnTo>
                  <a:lnTo>
                    <a:pt x="59054" y="174751"/>
                  </a:lnTo>
                  <a:lnTo>
                    <a:pt x="99183" y="159942"/>
                  </a:lnTo>
                  <a:lnTo>
                    <a:pt x="110870" y="159511"/>
                  </a:lnTo>
                  <a:lnTo>
                    <a:pt x="176514" y="159511"/>
                  </a:lnTo>
                  <a:lnTo>
                    <a:pt x="174787" y="157577"/>
                  </a:lnTo>
                  <a:lnTo>
                    <a:pt x="166078" y="151749"/>
                  </a:lnTo>
                  <a:lnTo>
                    <a:pt x="155305" y="147171"/>
                  </a:lnTo>
                  <a:lnTo>
                    <a:pt x="142493" y="143875"/>
                  </a:lnTo>
                  <a:lnTo>
                    <a:pt x="127682" y="141888"/>
                  </a:lnTo>
                  <a:lnTo>
                    <a:pt x="110870" y="141223"/>
                  </a:lnTo>
                  <a:close/>
                </a:path>
                <a:path w="848995" h="222885">
                  <a:moveTo>
                    <a:pt x="176514" y="159511"/>
                  </a:moveTo>
                  <a:lnTo>
                    <a:pt x="110870" y="159511"/>
                  </a:lnTo>
                  <a:lnTo>
                    <a:pt x="122469" y="159942"/>
                  </a:lnTo>
                  <a:lnTo>
                    <a:pt x="132699" y="161051"/>
                  </a:lnTo>
                  <a:lnTo>
                    <a:pt x="141571" y="162851"/>
                  </a:lnTo>
                  <a:lnTo>
                    <a:pt x="149098" y="165353"/>
                  </a:lnTo>
                  <a:lnTo>
                    <a:pt x="158114" y="169163"/>
                  </a:lnTo>
                  <a:lnTo>
                    <a:pt x="162687" y="174751"/>
                  </a:lnTo>
                  <a:lnTo>
                    <a:pt x="162687" y="189102"/>
                  </a:lnTo>
                  <a:lnTo>
                    <a:pt x="122469" y="203713"/>
                  </a:lnTo>
                  <a:lnTo>
                    <a:pt x="110870" y="204088"/>
                  </a:lnTo>
                  <a:lnTo>
                    <a:pt x="176374" y="204088"/>
                  </a:lnTo>
                  <a:lnTo>
                    <a:pt x="181006" y="198945"/>
                  </a:lnTo>
                  <a:lnTo>
                    <a:pt x="184796" y="190992"/>
                  </a:lnTo>
                  <a:lnTo>
                    <a:pt x="186181" y="181990"/>
                  </a:lnTo>
                  <a:lnTo>
                    <a:pt x="184796" y="172678"/>
                  </a:lnTo>
                  <a:lnTo>
                    <a:pt x="181006" y="164544"/>
                  </a:lnTo>
                  <a:lnTo>
                    <a:pt x="176514" y="159511"/>
                  </a:lnTo>
                  <a:close/>
                </a:path>
                <a:path w="848995" h="222885">
                  <a:moveTo>
                    <a:pt x="711326" y="152653"/>
                  </a:moveTo>
                  <a:lnTo>
                    <a:pt x="687958" y="152653"/>
                  </a:lnTo>
                  <a:lnTo>
                    <a:pt x="687958" y="217931"/>
                  </a:lnTo>
                  <a:lnTo>
                    <a:pt x="848740" y="217931"/>
                  </a:lnTo>
                  <a:lnTo>
                    <a:pt x="848740" y="198881"/>
                  </a:lnTo>
                  <a:lnTo>
                    <a:pt x="711326" y="198881"/>
                  </a:lnTo>
                  <a:lnTo>
                    <a:pt x="711326" y="152653"/>
                  </a:lnTo>
                  <a:close/>
                </a:path>
                <a:path w="848995" h="222885">
                  <a:moveTo>
                    <a:pt x="843279" y="253"/>
                  </a:moveTo>
                  <a:lnTo>
                    <a:pt x="819657" y="253"/>
                  </a:lnTo>
                  <a:lnTo>
                    <a:pt x="819657" y="130936"/>
                  </a:lnTo>
                  <a:lnTo>
                    <a:pt x="774953" y="130936"/>
                  </a:lnTo>
                  <a:lnTo>
                    <a:pt x="774953" y="147700"/>
                  </a:lnTo>
                  <a:lnTo>
                    <a:pt x="819657" y="147700"/>
                  </a:lnTo>
                  <a:lnTo>
                    <a:pt x="819657" y="169036"/>
                  </a:lnTo>
                  <a:lnTo>
                    <a:pt x="843279" y="169036"/>
                  </a:lnTo>
                  <a:lnTo>
                    <a:pt x="843279" y="253"/>
                  </a:lnTo>
                  <a:close/>
                </a:path>
                <a:path w="848995" h="222885">
                  <a:moveTo>
                    <a:pt x="744092" y="119760"/>
                  </a:moveTo>
                  <a:lnTo>
                    <a:pt x="720470" y="119760"/>
                  </a:lnTo>
                  <a:lnTo>
                    <a:pt x="720470" y="162051"/>
                  </a:lnTo>
                  <a:lnTo>
                    <a:pt x="744092" y="162051"/>
                  </a:lnTo>
                  <a:lnTo>
                    <a:pt x="744092" y="119760"/>
                  </a:lnTo>
                  <a:close/>
                </a:path>
                <a:path w="848995" h="222885">
                  <a:moveTo>
                    <a:pt x="801242" y="95250"/>
                  </a:moveTo>
                  <a:lnTo>
                    <a:pt x="751966" y="99567"/>
                  </a:lnTo>
                  <a:lnTo>
                    <a:pt x="690352" y="101586"/>
                  </a:lnTo>
                  <a:lnTo>
                    <a:pt x="657098" y="101853"/>
                  </a:lnTo>
                  <a:lnTo>
                    <a:pt x="660145" y="120776"/>
                  </a:lnTo>
                  <a:lnTo>
                    <a:pt x="674131" y="120872"/>
                  </a:lnTo>
                  <a:lnTo>
                    <a:pt x="688975" y="120776"/>
                  </a:lnTo>
                  <a:lnTo>
                    <a:pt x="696664" y="120636"/>
                  </a:lnTo>
                  <a:lnTo>
                    <a:pt x="712424" y="120116"/>
                  </a:lnTo>
                  <a:lnTo>
                    <a:pt x="720470" y="119760"/>
                  </a:lnTo>
                  <a:lnTo>
                    <a:pt x="744092" y="119760"/>
                  </a:lnTo>
                  <a:lnTo>
                    <a:pt x="744092" y="118617"/>
                  </a:lnTo>
                  <a:lnTo>
                    <a:pt x="751502" y="118096"/>
                  </a:lnTo>
                  <a:lnTo>
                    <a:pt x="766274" y="116814"/>
                  </a:lnTo>
                  <a:lnTo>
                    <a:pt x="773683" y="116077"/>
                  </a:lnTo>
                  <a:lnTo>
                    <a:pt x="788368" y="114252"/>
                  </a:lnTo>
                  <a:lnTo>
                    <a:pt x="795597" y="113238"/>
                  </a:lnTo>
                  <a:lnTo>
                    <a:pt x="802766" y="112140"/>
                  </a:lnTo>
                  <a:lnTo>
                    <a:pt x="801242" y="95250"/>
                  </a:lnTo>
                  <a:close/>
                </a:path>
                <a:path w="848995" h="222885">
                  <a:moveTo>
                    <a:pt x="729995" y="8762"/>
                  </a:moveTo>
                  <a:lnTo>
                    <a:pt x="692657" y="16890"/>
                  </a:lnTo>
                  <a:lnTo>
                    <a:pt x="681608" y="27304"/>
                  </a:lnTo>
                  <a:lnTo>
                    <a:pt x="676909" y="33146"/>
                  </a:lnTo>
                  <a:lnTo>
                    <a:pt x="674624" y="40004"/>
                  </a:lnTo>
                  <a:lnTo>
                    <a:pt x="674603" y="54609"/>
                  </a:lnTo>
                  <a:lnTo>
                    <a:pt x="674624" y="55879"/>
                  </a:lnTo>
                  <a:lnTo>
                    <a:pt x="707368" y="84008"/>
                  </a:lnTo>
                  <a:lnTo>
                    <a:pt x="729995" y="86740"/>
                  </a:lnTo>
                  <a:lnTo>
                    <a:pt x="737927" y="86433"/>
                  </a:lnTo>
                  <a:lnTo>
                    <a:pt x="777502" y="69341"/>
                  </a:lnTo>
                  <a:lnTo>
                    <a:pt x="719836" y="69341"/>
                  </a:lnTo>
                  <a:lnTo>
                    <a:pt x="711834" y="67309"/>
                  </a:lnTo>
                  <a:lnTo>
                    <a:pt x="705865" y="63626"/>
                  </a:lnTo>
                  <a:lnTo>
                    <a:pt x="699896" y="59816"/>
                  </a:lnTo>
                  <a:lnTo>
                    <a:pt x="696976" y="54609"/>
                  </a:lnTo>
                  <a:lnTo>
                    <a:pt x="696976" y="41147"/>
                  </a:lnTo>
                  <a:lnTo>
                    <a:pt x="699896" y="35813"/>
                  </a:lnTo>
                  <a:lnTo>
                    <a:pt x="711834" y="28193"/>
                  </a:lnTo>
                  <a:lnTo>
                    <a:pt x="719836" y="26288"/>
                  </a:lnTo>
                  <a:lnTo>
                    <a:pt x="777311" y="26288"/>
                  </a:lnTo>
                  <a:lnTo>
                    <a:pt x="773429" y="21462"/>
                  </a:lnTo>
                  <a:lnTo>
                    <a:pt x="737927" y="9070"/>
                  </a:lnTo>
                  <a:lnTo>
                    <a:pt x="729995" y="8762"/>
                  </a:lnTo>
                  <a:close/>
                </a:path>
                <a:path w="848995" h="222885">
                  <a:moveTo>
                    <a:pt x="777311" y="26288"/>
                  </a:moveTo>
                  <a:lnTo>
                    <a:pt x="739648" y="26288"/>
                  </a:lnTo>
                  <a:lnTo>
                    <a:pt x="747521" y="28193"/>
                  </a:lnTo>
                  <a:lnTo>
                    <a:pt x="753490" y="32003"/>
                  </a:lnTo>
                  <a:lnTo>
                    <a:pt x="759332" y="35813"/>
                  </a:lnTo>
                  <a:lnTo>
                    <a:pt x="762507" y="41147"/>
                  </a:lnTo>
                  <a:lnTo>
                    <a:pt x="762762" y="48005"/>
                  </a:lnTo>
                  <a:lnTo>
                    <a:pt x="762507" y="54609"/>
                  </a:lnTo>
                  <a:lnTo>
                    <a:pt x="759332" y="59816"/>
                  </a:lnTo>
                  <a:lnTo>
                    <a:pt x="753490" y="63626"/>
                  </a:lnTo>
                  <a:lnTo>
                    <a:pt x="747521" y="67309"/>
                  </a:lnTo>
                  <a:lnTo>
                    <a:pt x="739648" y="69341"/>
                  </a:lnTo>
                  <a:lnTo>
                    <a:pt x="777502" y="69341"/>
                  </a:lnTo>
                  <a:lnTo>
                    <a:pt x="778128" y="68579"/>
                  </a:lnTo>
                  <a:lnTo>
                    <a:pt x="782701" y="62737"/>
                  </a:lnTo>
                  <a:lnTo>
                    <a:pt x="785113" y="55879"/>
                  </a:lnTo>
                  <a:lnTo>
                    <a:pt x="785113" y="40004"/>
                  </a:lnTo>
                  <a:lnTo>
                    <a:pt x="782701" y="33146"/>
                  </a:lnTo>
                  <a:lnTo>
                    <a:pt x="778128" y="27304"/>
                  </a:lnTo>
                  <a:lnTo>
                    <a:pt x="777311" y="26288"/>
                  </a:lnTo>
                  <a:close/>
                </a:path>
                <a:path w="848995" h="222885">
                  <a:moveTo>
                    <a:pt x="739648" y="26288"/>
                  </a:moveTo>
                  <a:lnTo>
                    <a:pt x="719836" y="26288"/>
                  </a:lnTo>
                  <a:lnTo>
                    <a:pt x="729995" y="26415"/>
                  </a:lnTo>
                  <a:lnTo>
                    <a:pt x="739648" y="26288"/>
                  </a:lnTo>
                  <a:close/>
                </a:path>
                <a:path w="848995" h="222885">
                  <a:moveTo>
                    <a:pt x="524890" y="138175"/>
                  </a:moveTo>
                  <a:lnTo>
                    <a:pt x="501268" y="138175"/>
                  </a:lnTo>
                  <a:lnTo>
                    <a:pt x="501268" y="215772"/>
                  </a:lnTo>
                  <a:lnTo>
                    <a:pt x="524890" y="215772"/>
                  </a:lnTo>
                  <a:lnTo>
                    <a:pt x="524890" y="138175"/>
                  </a:lnTo>
                  <a:close/>
                </a:path>
                <a:path w="848995" h="222885">
                  <a:moveTo>
                    <a:pt x="585088" y="111632"/>
                  </a:moveTo>
                  <a:lnTo>
                    <a:pt x="534542" y="116966"/>
                  </a:lnTo>
                  <a:lnTo>
                    <a:pt x="496252" y="118895"/>
                  </a:lnTo>
                  <a:lnTo>
                    <a:pt x="449026" y="119788"/>
                  </a:lnTo>
                  <a:lnTo>
                    <a:pt x="438408" y="119788"/>
                  </a:lnTo>
                  <a:lnTo>
                    <a:pt x="441705" y="139445"/>
                  </a:lnTo>
                  <a:lnTo>
                    <a:pt x="470026" y="139191"/>
                  </a:lnTo>
                  <a:lnTo>
                    <a:pt x="493244" y="138513"/>
                  </a:lnTo>
                  <a:lnTo>
                    <a:pt x="501268" y="138175"/>
                  </a:lnTo>
                  <a:lnTo>
                    <a:pt x="524890" y="138175"/>
                  </a:lnTo>
                  <a:lnTo>
                    <a:pt x="524890" y="136905"/>
                  </a:lnTo>
                  <a:lnTo>
                    <a:pt x="532628" y="136360"/>
                  </a:lnTo>
                  <a:lnTo>
                    <a:pt x="540400" y="135683"/>
                  </a:lnTo>
                  <a:lnTo>
                    <a:pt x="579223" y="130645"/>
                  </a:lnTo>
                  <a:lnTo>
                    <a:pt x="586866" y="129285"/>
                  </a:lnTo>
                  <a:lnTo>
                    <a:pt x="585910" y="119788"/>
                  </a:lnTo>
                  <a:lnTo>
                    <a:pt x="449026" y="119788"/>
                  </a:lnTo>
                  <a:lnTo>
                    <a:pt x="585907" y="119760"/>
                  </a:lnTo>
                  <a:lnTo>
                    <a:pt x="585088" y="111632"/>
                  </a:lnTo>
                  <a:close/>
                </a:path>
                <a:path w="848995" h="222885">
                  <a:moveTo>
                    <a:pt x="185419" y="0"/>
                  </a:moveTo>
                  <a:lnTo>
                    <a:pt x="161798" y="0"/>
                  </a:lnTo>
                  <a:lnTo>
                    <a:pt x="161798" y="38734"/>
                  </a:lnTo>
                  <a:lnTo>
                    <a:pt x="127762" y="38734"/>
                  </a:lnTo>
                  <a:lnTo>
                    <a:pt x="127762" y="57657"/>
                  </a:lnTo>
                  <a:lnTo>
                    <a:pt x="161798" y="57657"/>
                  </a:lnTo>
                  <a:lnTo>
                    <a:pt x="161798" y="79247"/>
                  </a:lnTo>
                  <a:lnTo>
                    <a:pt x="127762" y="79247"/>
                  </a:lnTo>
                  <a:lnTo>
                    <a:pt x="127762" y="98170"/>
                  </a:lnTo>
                  <a:lnTo>
                    <a:pt x="161798" y="98170"/>
                  </a:lnTo>
                  <a:lnTo>
                    <a:pt x="161798" y="136905"/>
                  </a:lnTo>
                  <a:lnTo>
                    <a:pt x="185419" y="136905"/>
                  </a:lnTo>
                  <a:lnTo>
                    <a:pt x="185419" y="0"/>
                  </a:lnTo>
                  <a:close/>
                </a:path>
                <a:path w="848995" h="222885">
                  <a:moveTo>
                    <a:pt x="50037" y="35305"/>
                  </a:moveTo>
                  <a:lnTo>
                    <a:pt x="27050" y="35305"/>
                  </a:lnTo>
                  <a:lnTo>
                    <a:pt x="27050" y="105409"/>
                  </a:lnTo>
                  <a:lnTo>
                    <a:pt x="0" y="105663"/>
                  </a:lnTo>
                  <a:lnTo>
                    <a:pt x="3048" y="125221"/>
                  </a:lnTo>
                  <a:lnTo>
                    <a:pt x="12311" y="125269"/>
                  </a:lnTo>
                  <a:lnTo>
                    <a:pt x="32123" y="125079"/>
                  </a:lnTo>
                  <a:lnTo>
                    <a:pt x="75836" y="123447"/>
                  </a:lnTo>
                  <a:lnTo>
                    <a:pt x="120608" y="119378"/>
                  </a:lnTo>
                  <a:lnTo>
                    <a:pt x="131444" y="117855"/>
                  </a:lnTo>
                  <a:lnTo>
                    <a:pt x="130814" y="105155"/>
                  </a:lnTo>
                  <a:lnTo>
                    <a:pt x="50037" y="105155"/>
                  </a:lnTo>
                  <a:lnTo>
                    <a:pt x="50037" y="35305"/>
                  </a:lnTo>
                  <a:close/>
                </a:path>
                <a:path w="848995" h="222885">
                  <a:moveTo>
                    <a:pt x="103124" y="35305"/>
                  </a:moveTo>
                  <a:lnTo>
                    <a:pt x="80517" y="35305"/>
                  </a:lnTo>
                  <a:lnTo>
                    <a:pt x="80517" y="103885"/>
                  </a:lnTo>
                  <a:lnTo>
                    <a:pt x="72826" y="104316"/>
                  </a:lnTo>
                  <a:lnTo>
                    <a:pt x="65182" y="104663"/>
                  </a:lnTo>
                  <a:lnTo>
                    <a:pt x="50037" y="105155"/>
                  </a:lnTo>
                  <a:lnTo>
                    <a:pt x="130814" y="105155"/>
                  </a:lnTo>
                  <a:lnTo>
                    <a:pt x="130688" y="102615"/>
                  </a:lnTo>
                  <a:lnTo>
                    <a:pt x="103124" y="102615"/>
                  </a:lnTo>
                  <a:lnTo>
                    <a:pt x="103124" y="35305"/>
                  </a:lnTo>
                  <a:close/>
                </a:path>
                <a:path w="848995" h="222885">
                  <a:moveTo>
                    <a:pt x="130555" y="99948"/>
                  </a:moveTo>
                  <a:lnTo>
                    <a:pt x="117078" y="101425"/>
                  </a:lnTo>
                  <a:lnTo>
                    <a:pt x="110178" y="102074"/>
                  </a:lnTo>
                  <a:lnTo>
                    <a:pt x="103124" y="102615"/>
                  </a:lnTo>
                  <a:lnTo>
                    <a:pt x="130688" y="102615"/>
                  </a:lnTo>
                  <a:lnTo>
                    <a:pt x="130555" y="99948"/>
                  </a:lnTo>
                  <a:close/>
                </a:path>
                <a:path w="848995" h="222885">
                  <a:moveTo>
                    <a:pt x="124587" y="16128"/>
                  </a:moveTo>
                  <a:lnTo>
                    <a:pt x="6223" y="16128"/>
                  </a:lnTo>
                  <a:lnTo>
                    <a:pt x="6223" y="35305"/>
                  </a:lnTo>
                  <a:lnTo>
                    <a:pt x="124587" y="35305"/>
                  </a:lnTo>
                  <a:lnTo>
                    <a:pt x="124587" y="16128"/>
                  </a:lnTo>
                  <a:close/>
                </a:path>
                <a:path w="848995" h="222885">
                  <a:moveTo>
                    <a:pt x="511809" y="10159"/>
                  </a:moveTo>
                  <a:lnTo>
                    <a:pt x="470439" y="22971"/>
                  </a:lnTo>
                  <a:lnTo>
                    <a:pt x="454405" y="47116"/>
                  </a:lnTo>
                  <a:lnTo>
                    <a:pt x="454405" y="65658"/>
                  </a:lnTo>
                  <a:lnTo>
                    <a:pt x="481964" y="96646"/>
                  </a:lnTo>
                  <a:lnTo>
                    <a:pt x="511809" y="102361"/>
                  </a:lnTo>
                  <a:lnTo>
                    <a:pt x="519973" y="102004"/>
                  </a:lnTo>
                  <a:lnTo>
                    <a:pt x="558049" y="85449"/>
                  </a:lnTo>
                  <a:lnTo>
                    <a:pt x="560014" y="83057"/>
                  </a:lnTo>
                  <a:lnTo>
                    <a:pt x="511809" y="83057"/>
                  </a:lnTo>
                  <a:lnTo>
                    <a:pt x="504453" y="82605"/>
                  </a:lnTo>
                  <a:lnTo>
                    <a:pt x="477265" y="64642"/>
                  </a:lnTo>
                  <a:lnTo>
                    <a:pt x="477265" y="48132"/>
                  </a:lnTo>
                  <a:lnTo>
                    <a:pt x="511809" y="29336"/>
                  </a:lnTo>
                  <a:lnTo>
                    <a:pt x="559772" y="29336"/>
                  </a:lnTo>
                  <a:lnTo>
                    <a:pt x="558049" y="27271"/>
                  </a:lnTo>
                  <a:lnTo>
                    <a:pt x="519973" y="10590"/>
                  </a:lnTo>
                  <a:lnTo>
                    <a:pt x="511809" y="10159"/>
                  </a:lnTo>
                  <a:close/>
                </a:path>
                <a:path w="848995" h="222885">
                  <a:moveTo>
                    <a:pt x="559772" y="29336"/>
                  </a:moveTo>
                  <a:lnTo>
                    <a:pt x="511809" y="29336"/>
                  </a:lnTo>
                  <a:lnTo>
                    <a:pt x="519259" y="29862"/>
                  </a:lnTo>
                  <a:lnTo>
                    <a:pt x="525970" y="31257"/>
                  </a:lnTo>
                  <a:lnTo>
                    <a:pt x="531919" y="33533"/>
                  </a:lnTo>
                  <a:lnTo>
                    <a:pt x="537082" y="36702"/>
                  </a:lnTo>
                  <a:lnTo>
                    <a:pt x="543559" y="41528"/>
                  </a:lnTo>
                  <a:lnTo>
                    <a:pt x="546862" y="48132"/>
                  </a:lnTo>
                  <a:lnTo>
                    <a:pt x="546862" y="64642"/>
                  </a:lnTo>
                  <a:lnTo>
                    <a:pt x="511809" y="83057"/>
                  </a:lnTo>
                  <a:lnTo>
                    <a:pt x="560014" y="83057"/>
                  </a:lnTo>
                  <a:lnTo>
                    <a:pt x="562101" y="80517"/>
                  </a:lnTo>
                  <a:lnTo>
                    <a:pt x="567054" y="73659"/>
                  </a:lnTo>
                  <a:lnTo>
                    <a:pt x="569594" y="65658"/>
                  </a:lnTo>
                  <a:lnTo>
                    <a:pt x="569721" y="56387"/>
                  </a:lnTo>
                  <a:lnTo>
                    <a:pt x="569174" y="49668"/>
                  </a:lnTo>
                  <a:lnTo>
                    <a:pt x="567721" y="43402"/>
                  </a:lnTo>
                  <a:lnTo>
                    <a:pt x="565364" y="37564"/>
                  </a:lnTo>
                  <a:lnTo>
                    <a:pt x="562101" y="32130"/>
                  </a:lnTo>
                  <a:lnTo>
                    <a:pt x="559772" y="29336"/>
                  </a:lnTo>
                  <a:close/>
                </a:path>
                <a:path w="848995" h="222885">
                  <a:moveTo>
                    <a:pt x="334517" y="23367"/>
                  </a:moveTo>
                  <a:lnTo>
                    <a:pt x="230631" y="23367"/>
                  </a:lnTo>
                  <a:lnTo>
                    <a:pt x="230631" y="43052"/>
                  </a:lnTo>
                  <a:lnTo>
                    <a:pt x="310388" y="43052"/>
                  </a:lnTo>
                  <a:lnTo>
                    <a:pt x="307387" y="61954"/>
                  </a:lnTo>
                  <a:lnTo>
                    <a:pt x="284099" y="112013"/>
                  </a:lnTo>
                  <a:lnTo>
                    <a:pt x="256539" y="139826"/>
                  </a:lnTo>
                  <a:lnTo>
                    <a:pt x="219455" y="163067"/>
                  </a:lnTo>
                  <a:lnTo>
                    <a:pt x="232663" y="181482"/>
                  </a:lnTo>
                  <a:lnTo>
                    <a:pt x="265652" y="161607"/>
                  </a:lnTo>
                  <a:lnTo>
                    <a:pt x="302069" y="126110"/>
                  </a:lnTo>
                  <a:lnTo>
                    <a:pt x="324357" y="84962"/>
                  </a:lnTo>
                  <a:lnTo>
                    <a:pt x="333894" y="39350"/>
                  </a:lnTo>
                  <a:lnTo>
                    <a:pt x="334517" y="23367"/>
                  </a:lnTo>
                  <a:close/>
                </a:path>
                <a:path w="848995" h="222885">
                  <a:moveTo>
                    <a:pt x="623824" y="253"/>
                  </a:moveTo>
                  <a:lnTo>
                    <a:pt x="600455" y="253"/>
                  </a:lnTo>
                  <a:lnTo>
                    <a:pt x="600455" y="222757"/>
                  </a:lnTo>
                  <a:lnTo>
                    <a:pt x="623824" y="222757"/>
                  </a:lnTo>
                  <a:lnTo>
                    <a:pt x="623824" y="253"/>
                  </a:lnTo>
                  <a:close/>
                </a:path>
                <a:path w="848995" h="222885">
                  <a:moveTo>
                    <a:pt x="392683" y="0"/>
                  </a:moveTo>
                  <a:lnTo>
                    <a:pt x="369062" y="0"/>
                  </a:lnTo>
                  <a:lnTo>
                    <a:pt x="369062" y="222503"/>
                  </a:lnTo>
                  <a:lnTo>
                    <a:pt x="392683" y="222503"/>
                  </a:lnTo>
                  <a:lnTo>
                    <a:pt x="392683" y="108330"/>
                  </a:lnTo>
                  <a:lnTo>
                    <a:pt x="427227" y="108330"/>
                  </a:lnTo>
                  <a:lnTo>
                    <a:pt x="427227" y="88772"/>
                  </a:lnTo>
                  <a:lnTo>
                    <a:pt x="392683" y="88772"/>
                  </a:lnTo>
                  <a:lnTo>
                    <a:pt x="3926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535295" y="5047615"/>
            <a:ext cx="427355" cy="224790"/>
          </a:xfrm>
          <a:custGeom>
            <a:avLst/>
            <a:gdLst/>
            <a:ahLst/>
            <a:cxnLst/>
            <a:rect l="l" t="t" r="r" b="b"/>
            <a:pathLst>
              <a:path w="427354" h="224789">
                <a:moveTo>
                  <a:pt x="275970" y="140970"/>
                </a:moveTo>
                <a:lnTo>
                  <a:pt x="252602" y="140970"/>
                </a:lnTo>
                <a:lnTo>
                  <a:pt x="252602" y="221996"/>
                </a:lnTo>
                <a:lnTo>
                  <a:pt x="394969" y="221996"/>
                </a:lnTo>
                <a:lnTo>
                  <a:pt x="394969" y="203073"/>
                </a:lnTo>
                <a:lnTo>
                  <a:pt x="275970" y="203073"/>
                </a:lnTo>
                <a:lnTo>
                  <a:pt x="275970" y="180975"/>
                </a:lnTo>
                <a:lnTo>
                  <a:pt x="394969" y="180975"/>
                </a:lnTo>
                <a:lnTo>
                  <a:pt x="394969" y="162560"/>
                </a:lnTo>
                <a:lnTo>
                  <a:pt x="275970" y="162560"/>
                </a:lnTo>
                <a:lnTo>
                  <a:pt x="275970" y="140970"/>
                </a:lnTo>
                <a:close/>
              </a:path>
              <a:path w="427354" h="224789">
                <a:moveTo>
                  <a:pt x="394969" y="180975"/>
                </a:moveTo>
                <a:lnTo>
                  <a:pt x="371347" y="180975"/>
                </a:lnTo>
                <a:lnTo>
                  <a:pt x="371347" y="203073"/>
                </a:lnTo>
                <a:lnTo>
                  <a:pt x="394969" y="203073"/>
                </a:lnTo>
                <a:lnTo>
                  <a:pt x="394969" y="180975"/>
                </a:lnTo>
                <a:close/>
              </a:path>
              <a:path w="427354" h="224789">
                <a:moveTo>
                  <a:pt x="394969" y="140970"/>
                </a:moveTo>
                <a:lnTo>
                  <a:pt x="371347" y="140970"/>
                </a:lnTo>
                <a:lnTo>
                  <a:pt x="371347" y="162560"/>
                </a:lnTo>
                <a:lnTo>
                  <a:pt x="394969" y="162560"/>
                </a:lnTo>
                <a:lnTo>
                  <a:pt x="394969" y="140970"/>
                </a:lnTo>
                <a:close/>
              </a:path>
              <a:path w="427354" h="224789">
                <a:moveTo>
                  <a:pt x="101980" y="152400"/>
                </a:moveTo>
                <a:lnTo>
                  <a:pt x="55778" y="157543"/>
                </a:lnTo>
                <a:lnTo>
                  <a:pt x="24637" y="188468"/>
                </a:lnTo>
                <a:lnTo>
                  <a:pt x="25969" y="196780"/>
                </a:lnTo>
                <a:lnTo>
                  <a:pt x="69008" y="222059"/>
                </a:lnTo>
                <a:lnTo>
                  <a:pt x="101980" y="224282"/>
                </a:lnTo>
                <a:lnTo>
                  <a:pt x="119387" y="223730"/>
                </a:lnTo>
                <a:lnTo>
                  <a:pt x="158750" y="215265"/>
                </a:lnTo>
                <a:lnTo>
                  <a:pt x="171241" y="206375"/>
                </a:lnTo>
                <a:lnTo>
                  <a:pt x="101980" y="206375"/>
                </a:lnTo>
                <a:lnTo>
                  <a:pt x="89548" y="206162"/>
                </a:lnTo>
                <a:lnTo>
                  <a:pt x="48132" y="194437"/>
                </a:lnTo>
                <a:lnTo>
                  <a:pt x="48132" y="182499"/>
                </a:lnTo>
                <a:lnTo>
                  <a:pt x="89548" y="170358"/>
                </a:lnTo>
                <a:lnTo>
                  <a:pt x="101980" y="170053"/>
                </a:lnTo>
                <a:lnTo>
                  <a:pt x="170762" y="170053"/>
                </a:lnTo>
                <a:lnTo>
                  <a:pt x="167419" y="166715"/>
                </a:lnTo>
                <a:lnTo>
                  <a:pt x="158750" y="161544"/>
                </a:lnTo>
                <a:lnTo>
                  <a:pt x="147772" y="157543"/>
                </a:lnTo>
                <a:lnTo>
                  <a:pt x="134651" y="154686"/>
                </a:lnTo>
                <a:lnTo>
                  <a:pt x="119387" y="152971"/>
                </a:lnTo>
                <a:lnTo>
                  <a:pt x="101980" y="152400"/>
                </a:lnTo>
                <a:close/>
              </a:path>
              <a:path w="427354" h="224789">
                <a:moveTo>
                  <a:pt x="170762" y="170053"/>
                </a:moveTo>
                <a:lnTo>
                  <a:pt x="101980" y="170053"/>
                </a:lnTo>
                <a:lnTo>
                  <a:pt x="114171" y="170358"/>
                </a:lnTo>
                <a:lnTo>
                  <a:pt x="124825" y="171259"/>
                </a:lnTo>
                <a:lnTo>
                  <a:pt x="133931" y="172731"/>
                </a:lnTo>
                <a:lnTo>
                  <a:pt x="141477" y="174752"/>
                </a:lnTo>
                <a:lnTo>
                  <a:pt x="150494" y="177927"/>
                </a:lnTo>
                <a:lnTo>
                  <a:pt x="155066" y="182499"/>
                </a:lnTo>
                <a:lnTo>
                  <a:pt x="155066" y="194437"/>
                </a:lnTo>
                <a:lnTo>
                  <a:pt x="114171" y="206162"/>
                </a:lnTo>
                <a:lnTo>
                  <a:pt x="101980" y="206375"/>
                </a:lnTo>
                <a:lnTo>
                  <a:pt x="171241" y="206375"/>
                </a:lnTo>
                <a:lnTo>
                  <a:pt x="173624" y="204009"/>
                </a:lnTo>
                <a:lnTo>
                  <a:pt x="177377" y="196780"/>
                </a:lnTo>
                <a:lnTo>
                  <a:pt x="178688" y="188468"/>
                </a:lnTo>
                <a:lnTo>
                  <a:pt x="177377" y="180153"/>
                </a:lnTo>
                <a:lnTo>
                  <a:pt x="173624" y="172910"/>
                </a:lnTo>
                <a:lnTo>
                  <a:pt x="170762" y="170053"/>
                </a:lnTo>
                <a:close/>
              </a:path>
              <a:path w="427354" h="224789">
                <a:moveTo>
                  <a:pt x="286638" y="51943"/>
                </a:moveTo>
                <a:lnTo>
                  <a:pt x="243712" y="64516"/>
                </a:lnTo>
                <a:lnTo>
                  <a:pt x="239267" y="70358"/>
                </a:lnTo>
                <a:lnTo>
                  <a:pt x="234695" y="76073"/>
                </a:lnTo>
                <a:lnTo>
                  <a:pt x="232537" y="83058"/>
                </a:lnTo>
                <a:lnTo>
                  <a:pt x="232516" y="97662"/>
                </a:lnTo>
                <a:lnTo>
                  <a:pt x="232537" y="98933"/>
                </a:lnTo>
                <a:lnTo>
                  <a:pt x="234695" y="105791"/>
                </a:lnTo>
                <a:lnTo>
                  <a:pt x="239267" y="111633"/>
                </a:lnTo>
                <a:lnTo>
                  <a:pt x="243712" y="117602"/>
                </a:lnTo>
                <a:lnTo>
                  <a:pt x="286638" y="130048"/>
                </a:lnTo>
                <a:lnTo>
                  <a:pt x="294419" y="129758"/>
                </a:lnTo>
                <a:lnTo>
                  <a:pt x="332872" y="112649"/>
                </a:lnTo>
                <a:lnTo>
                  <a:pt x="286638" y="112649"/>
                </a:lnTo>
                <a:lnTo>
                  <a:pt x="276987" y="112522"/>
                </a:lnTo>
                <a:lnTo>
                  <a:pt x="269366" y="110617"/>
                </a:lnTo>
                <a:lnTo>
                  <a:pt x="258063" y="102870"/>
                </a:lnTo>
                <a:lnTo>
                  <a:pt x="255269" y="97662"/>
                </a:lnTo>
                <a:lnTo>
                  <a:pt x="255269" y="84455"/>
                </a:lnTo>
                <a:lnTo>
                  <a:pt x="258063" y="79248"/>
                </a:lnTo>
                <a:lnTo>
                  <a:pt x="263778" y="75437"/>
                </a:lnTo>
                <a:lnTo>
                  <a:pt x="269366" y="71501"/>
                </a:lnTo>
                <a:lnTo>
                  <a:pt x="276987" y="69596"/>
                </a:lnTo>
                <a:lnTo>
                  <a:pt x="333049" y="69596"/>
                </a:lnTo>
                <a:lnTo>
                  <a:pt x="329183" y="64516"/>
                </a:lnTo>
                <a:lnTo>
                  <a:pt x="294419" y="52304"/>
                </a:lnTo>
                <a:lnTo>
                  <a:pt x="286638" y="51943"/>
                </a:lnTo>
                <a:close/>
              </a:path>
              <a:path w="427354" h="224789">
                <a:moveTo>
                  <a:pt x="333049" y="69596"/>
                </a:moveTo>
                <a:lnTo>
                  <a:pt x="296163" y="69596"/>
                </a:lnTo>
                <a:lnTo>
                  <a:pt x="303783" y="71501"/>
                </a:lnTo>
                <a:lnTo>
                  <a:pt x="309499" y="75437"/>
                </a:lnTo>
                <a:lnTo>
                  <a:pt x="315213" y="79248"/>
                </a:lnTo>
                <a:lnTo>
                  <a:pt x="318134" y="84455"/>
                </a:lnTo>
                <a:lnTo>
                  <a:pt x="318388" y="91059"/>
                </a:lnTo>
                <a:lnTo>
                  <a:pt x="318134" y="97662"/>
                </a:lnTo>
                <a:lnTo>
                  <a:pt x="286638" y="112649"/>
                </a:lnTo>
                <a:lnTo>
                  <a:pt x="332872" y="112649"/>
                </a:lnTo>
                <a:lnTo>
                  <a:pt x="333628" y="111633"/>
                </a:lnTo>
                <a:lnTo>
                  <a:pt x="338200" y="105791"/>
                </a:lnTo>
                <a:lnTo>
                  <a:pt x="340487" y="98933"/>
                </a:lnTo>
                <a:lnTo>
                  <a:pt x="340487" y="83058"/>
                </a:lnTo>
                <a:lnTo>
                  <a:pt x="338200" y="76073"/>
                </a:lnTo>
                <a:lnTo>
                  <a:pt x="333628" y="70358"/>
                </a:lnTo>
                <a:lnTo>
                  <a:pt x="333049" y="69596"/>
                </a:lnTo>
                <a:close/>
              </a:path>
              <a:path w="427354" h="224789">
                <a:moveTo>
                  <a:pt x="203580" y="119126"/>
                </a:moveTo>
                <a:lnTo>
                  <a:pt x="0" y="119126"/>
                </a:lnTo>
                <a:lnTo>
                  <a:pt x="0" y="137795"/>
                </a:lnTo>
                <a:lnTo>
                  <a:pt x="203580" y="137795"/>
                </a:lnTo>
                <a:lnTo>
                  <a:pt x="203580" y="119126"/>
                </a:lnTo>
                <a:close/>
              </a:path>
              <a:path w="427354" h="224789">
                <a:moveTo>
                  <a:pt x="113664" y="99695"/>
                </a:moveTo>
                <a:lnTo>
                  <a:pt x="90042" y="99695"/>
                </a:lnTo>
                <a:lnTo>
                  <a:pt x="90042" y="119126"/>
                </a:lnTo>
                <a:lnTo>
                  <a:pt x="113664" y="119126"/>
                </a:lnTo>
                <a:lnTo>
                  <a:pt x="113664" y="99695"/>
                </a:lnTo>
                <a:close/>
              </a:path>
              <a:path w="427354" h="224789">
                <a:moveTo>
                  <a:pt x="178688" y="8001"/>
                </a:moveTo>
                <a:lnTo>
                  <a:pt x="26669" y="8001"/>
                </a:lnTo>
                <a:lnTo>
                  <a:pt x="26669" y="99695"/>
                </a:lnTo>
                <a:lnTo>
                  <a:pt x="180212" y="99695"/>
                </a:lnTo>
                <a:lnTo>
                  <a:pt x="180212" y="81280"/>
                </a:lnTo>
                <a:lnTo>
                  <a:pt x="50545" y="81280"/>
                </a:lnTo>
                <a:lnTo>
                  <a:pt x="50545" y="62484"/>
                </a:lnTo>
                <a:lnTo>
                  <a:pt x="172974" y="62484"/>
                </a:lnTo>
                <a:lnTo>
                  <a:pt x="172974" y="44831"/>
                </a:lnTo>
                <a:lnTo>
                  <a:pt x="50545" y="44831"/>
                </a:lnTo>
                <a:lnTo>
                  <a:pt x="50545" y="26670"/>
                </a:lnTo>
                <a:lnTo>
                  <a:pt x="178688" y="26670"/>
                </a:lnTo>
                <a:lnTo>
                  <a:pt x="178688" y="8001"/>
                </a:lnTo>
                <a:close/>
              </a:path>
              <a:path w="427354" h="224789">
                <a:moveTo>
                  <a:pt x="394969" y="2032"/>
                </a:moveTo>
                <a:lnTo>
                  <a:pt x="371347" y="2032"/>
                </a:lnTo>
                <a:lnTo>
                  <a:pt x="371347" y="131826"/>
                </a:lnTo>
                <a:lnTo>
                  <a:pt x="394969" y="131826"/>
                </a:lnTo>
                <a:lnTo>
                  <a:pt x="394969" y="77851"/>
                </a:lnTo>
                <a:lnTo>
                  <a:pt x="427227" y="77851"/>
                </a:lnTo>
                <a:lnTo>
                  <a:pt x="427227" y="57912"/>
                </a:lnTo>
                <a:lnTo>
                  <a:pt x="394969" y="57912"/>
                </a:lnTo>
                <a:lnTo>
                  <a:pt x="394969" y="2032"/>
                </a:lnTo>
                <a:close/>
              </a:path>
              <a:path w="427354" h="224789">
                <a:moveTo>
                  <a:pt x="352932" y="23876"/>
                </a:moveTo>
                <a:lnTo>
                  <a:pt x="220217" y="23876"/>
                </a:lnTo>
                <a:lnTo>
                  <a:pt x="220217" y="42799"/>
                </a:lnTo>
                <a:lnTo>
                  <a:pt x="352932" y="42799"/>
                </a:lnTo>
                <a:lnTo>
                  <a:pt x="352932" y="23876"/>
                </a:lnTo>
                <a:close/>
              </a:path>
              <a:path w="427354" h="224789">
                <a:moveTo>
                  <a:pt x="298576" y="0"/>
                </a:moveTo>
                <a:lnTo>
                  <a:pt x="274954" y="0"/>
                </a:lnTo>
                <a:lnTo>
                  <a:pt x="274954" y="23876"/>
                </a:lnTo>
                <a:lnTo>
                  <a:pt x="298576" y="23876"/>
                </a:lnTo>
                <a:lnTo>
                  <a:pt x="2985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2786" y="5071236"/>
            <a:ext cx="305435" cy="180340"/>
          </a:xfrm>
          <a:custGeom>
            <a:avLst/>
            <a:gdLst/>
            <a:ahLst/>
            <a:cxnLst/>
            <a:rect l="l" t="t" r="r" b="b"/>
            <a:pathLst>
              <a:path w="305435" h="180339">
                <a:moveTo>
                  <a:pt x="241173" y="0"/>
                </a:moveTo>
                <a:lnTo>
                  <a:pt x="175260" y="0"/>
                </a:lnTo>
                <a:lnTo>
                  <a:pt x="175260" y="179959"/>
                </a:lnTo>
                <a:lnTo>
                  <a:pt x="244221" y="179959"/>
                </a:lnTo>
                <a:lnTo>
                  <a:pt x="254224" y="179556"/>
                </a:lnTo>
                <a:lnTo>
                  <a:pt x="290369" y="166068"/>
                </a:lnTo>
                <a:lnTo>
                  <a:pt x="298395" y="156590"/>
                </a:lnTo>
                <a:lnTo>
                  <a:pt x="202691" y="156590"/>
                </a:lnTo>
                <a:lnTo>
                  <a:pt x="202691" y="99187"/>
                </a:lnTo>
                <a:lnTo>
                  <a:pt x="293663" y="99187"/>
                </a:lnTo>
                <a:lnTo>
                  <a:pt x="291084" y="96393"/>
                </a:lnTo>
                <a:lnTo>
                  <a:pt x="285368" y="92837"/>
                </a:lnTo>
                <a:lnTo>
                  <a:pt x="279780" y="89281"/>
                </a:lnTo>
                <a:lnTo>
                  <a:pt x="273812" y="87375"/>
                </a:lnTo>
                <a:lnTo>
                  <a:pt x="267715" y="86994"/>
                </a:lnTo>
                <a:lnTo>
                  <a:pt x="267715" y="85343"/>
                </a:lnTo>
                <a:lnTo>
                  <a:pt x="273430" y="83946"/>
                </a:lnTo>
                <a:lnTo>
                  <a:pt x="278511" y="81661"/>
                </a:lnTo>
                <a:lnTo>
                  <a:pt x="283083" y="78486"/>
                </a:lnTo>
                <a:lnTo>
                  <a:pt x="284035" y="77850"/>
                </a:lnTo>
                <a:lnTo>
                  <a:pt x="202691" y="77850"/>
                </a:lnTo>
                <a:lnTo>
                  <a:pt x="202691" y="23368"/>
                </a:lnTo>
                <a:lnTo>
                  <a:pt x="291922" y="23368"/>
                </a:lnTo>
                <a:lnTo>
                  <a:pt x="287654" y="16129"/>
                </a:lnTo>
                <a:lnTo>
                  <a:pt x="250313" y="474"/>
                </a:lnTo>
                <a:lnTo>
                  <a:pt x="241173" y="0"/>
                </a:lnTo>
                <a:close/>
              </a:path>
              <a:path w="305435" h="180339">
                <a:moveTo>
                  <a:pt x="293663" y="99187"/>
                </a:moveTo>
                <a:lnTo>
                  <a:pt x="242697" y="99187"/>
                </a:lnTo>
                <a:lnTo>
                  <a:pt x="249936" y="99313"/>
                </a:lnTo>
                <a:lnTo>
                  <a:pt x="256159" y="100711"/>
                </a:lnTo>
                <a:lnTo>
                  <a:pt x="261492" y="103505"/>
                </a:lnTo>
                <a:lnTo>
                  <a:pt x="266700" y="106171"/>
                </a:lnTo>
                <a:lnTo>
                  <a:pt x="270763" y="109981"/>
                </a:lnTo>
                <a:lnTo>
                  <a:pt x="273558" y="114554"/>
                </a:lnTo>
                <a:lnTo>
                  <a:pt x="276478" y="119252"/>
                </a:lnTo>
                <a:lnTo>
                  <a:pt x="277875" y="124460"/>
                </a:lnTo>
                <a:lnTo>
                  <a:pt x="278002" y="130301"/>
                </a:lnTo>
                <a:lnTo>
                  <a:pt x="278129" y="137921"/>
                </a:lnTo>
                <a:lnTo>
                  <a:pt x="275209" y="144144"/>
                </a:lnTo>
                <a:lnTo>
                  <a:pt x="241680" y="156590"/>
                </a:lnTo>
                <a:lnTo>
                  <a:pt x="298395" y="156590"/>
                </a:lnTo>
                <a:lnTo>
                  <a:pt x="305053" y="131571"/>
                </a:lnTo>
                <a:lnTo>
                  <a:pt x="304926" y="122174"/>
                </a:lnTo>
                <a:lnTo>
                  <a:pt x="303022" y="114300"/>
                </a:lnTo>
                <a:lnTo>
                  <a:pt x="295655" y="101345"/>
                </a:lnTo>
                <a:lnTo>
                  <a:pt x="293663" y="99187"/>
                </a:lnTo>
                <a:close/>
              </a:path>
              <a:path w="305435" h="180339">
                <a:moveTo>
                  <a:pt x="291922" y="23368"/>
                </a:moveTo>
                <a:lnTo>
                  <a:pt x="239395" y="23368"/>
                </a:lnTo>
                <a:lnTo>
                  <a:pt x="250189" y="23621"/>
                </a:lnTo>
                <a:lnTo>
                  <a:pt x="258190" y="26035"/>
                </a:lnTo>
                <a:lnTo>
                  <a:pt x="263398" y="30861"/>
                </a:lnTo>
                <a:lnTo>
                  <a:pt x="268732" y="35687"/>
                </a:lnTo>
                <a:lnTo>
                  <a:pt x="271272" y="41910"/>
                </a:lnTo>
                <a:lnTo>
                  <a:pt x="250571" y="76581"/>
                </a:lnTo>
                <a:lnTo>
                  <a:pt x="245110" y="77850"/>
                </a:lnTo>
                <a:lnTo>
                  <a:pt x="284035" y="77850"/>
                </a:lnTo>
                <a:lnTo>
                  <a:pt x="287654" y="75437"/>
                </a:lnTo>
                <a:lnTo>
                  <a:pt x="291211" y="71246"/>
                </a:lnTo>
                <a:lnTo>
                  <a:pt x="293877" y="66167"/>
                </a:lnTo>
                <a:lnTo>
                  <a:pt x="296672" y="60960"/>
                </a:lnTo>
                <a:lnTo>
                  <a:pt x="297954" y="55244"/>
                </a:lnTo>
                <a:lnTo>
                  <a:pt x="298068" y="38354"/>
                </a:lnTo>
                <a:lnTo>
                  <a:pt x="296037" y="30225"/>
                </a:lnTo>
                <a:lnTo>
                  <a:pt x="291922" y="23368"/>
                </a:lnTo>
                <a:close/>
              </a:path>
              <a:path w="305435" h="180339">
                <a:moveTo>
                  <a:pt x="60198" y="0"/>
                </a:moveTo>
                <a:lnTo>
                  <a:pt x="0" y="0"/>
                </a:lnTo>
                <a:lnTo>
                  <a:pt x="0" y="179959"/>
                </a:lnTo>
                <a:lnTo>
                  <a:pt x="58420" y="179959"/>
                </a:lnTo>
                <a:lnTo>
                  <a:pt x="71633" y="179270"/>
                </a:lnTo>
                <a:lnTo>
                  <a:pt x="114278" y="163089"/>
                </a:lnTo>
                <a:lnTo>
                  <a:pt x="122062" y="156082"/>
                </a:lnTo>
                <a:lnTo>
                  <a:pt x="27432" y="156082"/>
                </a:lnTo>
                <a:lnTo>
                  <a:pt x="27432" y="23875"/>
                </a:lnTo>
                <a:lnTo>
                  <a:pt x="122356" y="23875"/>
                </a:lnTo>
                <a:lnTo>
                  <a:pt x="114619" y="16849"/>
                </a:lnTo>
                <a:lnTo>
                  <a:pt x="105663" y="10921"/>
                </a:lnTo>
                <a:lnTo>
                  <a:pt x="95756" y="6179"/>
                </a:lnTo>
                <a:lnTo>
                  <a:pt x="84883" y="2793"/>
                </a:lnTo>
                <a:lnTo>
                  <a:pt x="73034" y="742"/>
                </a:lnTo>
                <a:lnTo>
                  <a:pt x="60198" y="0"/>
                </a:lnTo>
                <a:close/>
              </a:path>
              <a:path w="305435" h="180339">
                <a:moveTo>
                  <a:pt x="122356" y="23875"/>
                </a:moveTo>
                <a:lnTo>
                  <a:pt x="58420" y="23875"/>
                </a:lnTo>
                <a:lnTo>
                  <a:pt x="72276" y="25018"/>
                </a:lnTo>
                <a:lnTo>
                  <a:pt x="84312" y="28257"/>
                </a:lnTo>
                <a:lnTo>
                  <a:pt x="114125" y="61690"/>
                </a:lnTo>
                <a:lnTo>
                  <a:pt x="117855" y="89788"/>
                </a:lnTo>
                <a:lnTo>
                  <a:pt x="116905" y="104862"/>
                </a:lnTo>
                <a:lnTo>
                  <a:pt x="94170" y="146367"/>
                </a:lnTo>
                <a:lnTo>
                  <a:pt x="57023" y="156082"/>
                </a:lnTo>
                <a:lnTo>
                  <a:pt x="122062" y="156082"/>
                </a:lnTo>
                <a:lnTo>
                  <a:pt x="142335" y="115982"/>
                </a:lnTo>
                <a:lnTo>
                  <a:pt x="144907" y="89788"/>
                </a:lnTo>
                <a:lnTo>
                  <a:pt x="144266" y="76213"/>
                </a:lnTo>
                <a:lnTo>
                  <a:pt x="129149" y="32228"/>
                </a:lnTo>
                <a:lnTo>
                  <a:pt x="122443" y="239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28866" y="5048884"/>
            <a:ext cx="641985" cy="224154"/>
          </a:xfrm>
          <a:custGeom>
            <a:avLst/>
            <a:gdLst/>
            <a:ahLst/>
            <a:cxnLst/>
            <a:rect l="l" t="t" r="r" b="b"/>
            <a:pathLst>
              <a:path w="641984" h="224154">
                <a:moveTo>
                  <a:pt x="616458" y="131063"/>
                </a:moveTo>
                <a:lnTo>
                  <a:pt x="463296" y="131063"/>
                </a:lnTo>
                <a:lnTo>
                  <a:pt x="463296" y="148589"/>
                </a:lnTo>
                <a:lnTo>
                  <a:pt x="593089" y="148589"/>
                </a:lnTo>
                <a:lnTo>
                  <a:pt x="593089" y="165988"/>
                </a:lnTo>
                <a:lnTo>
                  <a:pt x="463550" y="165988"/>
                </a:lnTo>
                <a:lnTo>
                  <a:pt x="463550" y="221233"/>
                </a:lnTo>
                <a:lnTo>
                  <a:pt x="622554" y="221233"/>
                </a:lnTo>
                <a:lnTo>
                  <a:pt x="622554" y="203072"/>
                </a:lnTo>
                <a:lnTo>
                  <a:pt x="486663" y="203072"/>
                </a:lnTo>
                <a:lnTo>
                  <a:pt x="486663" y="183260"/>
                </a:lnTo>
                <a:lnTo>
                  <a:pt x="616458" y="183260"/>
                </a:lnTo>
                <a:lnTo>
                  <a:pt x="616458" y="131063"/>
                </a:lnTo>
                <a:close/>
              </a:path>
              <a:path w="641984" h="224154">
                <a:moveTo>
                  <a:pt x="397637" y="154431"/>
                </a:moveTo>
                <a:lnTo>
                  <a:pt x="242062" y="154431"/>
                </a:lnTo>
                <a:lnTo>
                  <a:pt x="242062" y="173481"/>
                </a:lnTo>
                <a:lnTo>
                  <a:pt x="373888" y="173481"/>
                </a:lnTo>
                <a:lnTo>
                  <a:pt x="373888" y="223011"/>
                </a:lnTo>
                <a:lnTo>
                  <a:pt x="397637" y="223011"/>
                </a:lnTo>
                <a:lnTo>
                  <a:pt x="397637" y="154431"/>
                </a:lnTo>
                <a:close/>
              </a:path>
              <a:path w="641984" h="224154">
                <a:moveTo>
                  <a:pt x="332613" y="131063"/>
                </a:moveTo>
                <a:lnTo>
                  <a:pt x="309244" y="131063"/>
                </a:lnTo>
                <a:lnTo>
                  <a:pt x="309244" y="154431"/>
                </a:lnTo>
                <a:lnTo>
                  <a:pt x="332613" y="154431"/>
                </a:lnTo>
                <a:lnTo>
                  <a:pt x="332613" y="131063"/>
                </a:lnTo>
                <a:close/>
              </a:path>
              <a:path w="641984" h="224154">
                <a:moveTo>
                  <a:pt x="422529" y="112140"/>
                </a:moveTo>
                <a:lnTo>
                  <a:pt x="219456" y="112140"/>
                </a:lnTo>
                <a:lnTo>
                  <a:pt x="219456" y="131063"/>
                </a:lnTo>
                <a:lnTo>
                  <a:pt x="422529" y="131063"/>
                </a:lnTo>
                <a:lnTo>
                  <a:pt x="422529" y="112140"/>
                </a:lnTo>
                <a:close/>
              </a:path>
              <a:path w="641984" h="224154">
                <a:moveTo>
                  <a:pt x="641985" y="94995"/>
                </a:moveTo>
                <a:lnTo>
                  <a:pt x="438912" y="94995"/>
                </a:lnTo>
                <a:lnTo>
                  <a:pt x="438912" y="113918"/>
                </a:lnTo>
                <a:lnTo>
                  <a:pt x="641985" y="113918"/>
                </a:lnTo>
                <a:lnTo>
                  <a:pt x="641985" y="94995"/>
                </a:lnTo>
                <a:close/>
              </a:path>
              <a:path w="641984" h="224154">
                <a:moveTo>
                  <a:pt x="540385" y="4444"/>
                </a:moveTo>
                <a:lnTo>
                  <a:pt x="493164" y="10088"/>
                </a:lnTo>
                <a:lnTo>
                  <a:pt x="462208" y="34014"/>
                </a:lnTo>
                <a:lnTo>
                  <a:pt x="460756" y="42798"/>
                </a:lnTo>
                <a:lnTo>
                  <a:pt x="462208" y="51585"/>
                </a:lnTo>
                <a:lnTo>
                  <a:pt x="493164" y="75707"/>
                </a:lnTo>
                <a:lnTo>
                  <a:pt x="540385" y="81279"/>
                </a:lnTo>
                <a:lnTo>
                  <a:pt x="558266" y="80660"/>
                </a:lnTo>
                <a:lnTo>
                  <a:pt x="598932" y="71373"/>
                </a:lnTo>
                <a:lnTo>
                  <a:pt x="610250" y="63626"/>
                </a:lnTo>
                <a:lnTo>
                  <a:pt x="540385" y="63626"/>
                </a:lnTo>
                <a:lnTo>
                  <a:pt x="527762" y="63293"/>
                </a:lnTo>
                <a:lnTo>
                  <a:pt x="490092" y="54863"/>
                </a:lnTo>
                <a:lnTo>
                  <a:pt x="485393" y="49656"/>
                </a:lnTo>
                <a:lnTo>
                  <a:pt x="485393" y="36194"/>
                </a:lnTo>
                <a:lnTo>
                  <a:pt x="527762" y="22252"/>
                </a:lnTo>
                <a:lnTo>
                  <a:pt x="540385" y="21843"/>
                </a:lnTo>
                <a:lnTo>
                  <a:pt x="610083" y="21843"/>
                </a:lnTo>
                <a:lnTo>
                  <a:pt x="608028" y="19778"/>
                </a:lnTo>
                <a:lnTo>
                  <a:pt x="598932" y="14350"/>
                </a:lnTo>
                <a:lnTo>
                  <a:pt x="587551" y="10088"/>
                </a:lnTo>
                <a:lnTo>
                  <a:pt x="573992" y="7016"/>
                </a:lnTo>
                <a:lnTo>
                  <a:pt x="558266" y="5135"/>
                </a:lnTo>
                <a:lnTo>
                  <a:pt x="540385" y="4444"/>
                </a:lnTo>
                <a:close/>
              </a:path>
              <a:path w="641984" h="224154">
                <a:moveTo>
                  <a:pt x="610083" y="21843"/>
                </a:moveTo>
                <a:lnTo>
                  <a:pt x="540385" y="21843"/>
                </a:lnTo>
                <a:lnTo>
                  <a:pt x="552954" y="22252"/>
                </a:lnTo>
                <a:lnTo>
                  <a:pt x="563975" y="23304"/>
                </a:lnTo>
                <a:lnTo>
                  <a:pt x="573424" y="25022"/>
                </a:lnTo>
                <a:lnTo>
                  <a:pt x="581279" y="27431"/>
                </a:lnTo>
                <a:lnTo>
                  <a:pt x="590677" y="30987"/>
                </a:lnTo>
                <a:lnTo>
                  <a:pt x="595503" y="36194"/>
                </a:lnTo>
                <a:lnTo>
                  <a:pt x="595503" y="49656"/>
                </a:lnTo>
                <a:lnTo>
                  <a:pt x="552954" y="63293"/>
                </a:lnTo>
                <a:lnTo>
                  <a:pt x="540385" y="63626"/>
                </a:lnTo>
                <a:lnTo>
                  <a:pt x="610250" y="63626"/>
                </a:lnTo>
                <a:lnTo>
                  <a:pt x="614553" y="59277"/>
                </a:lnTo>
                <a:lnTo>
                  <a:pt x="618505" y="51585"/>
                </a:lnTo>
                <a:lnTo>
                  <a:pt x="619887" y="42798"/>
                </a:lnTo>
                <a:lnTo>
                  <a:pt x="618505" y="34014"/>
                </a:lnTo>
                <a:lnTo>
                  <a:pt x="614553" y="26336"/>
                </a:lnTo>
                <a:lnTo>
                  <a:pt x="610083" y="21843"/>
                </a:lnTo>
                <a:close/>
              </a:path>
              <a:path w="641984" h="224154">
                <a:moveTo>
                  <a:pt x="112903" y="129539"/>
                </a:moveTo>
                <a:lnTo>
                  <a:pt x="89027" y="129539"/>
                </a:lnTo>
                <a:lnTo>
                  <a:pt x="89027" y="223773"/>
                </a:lnTo>
                <a:lnTo>
                  <a:pt x="112903" y="223773"/>
                </a:lnTo>
                <a:lnTo>
                  <a:pt x="112903" y="129539"/>
                </a:lnTo>
                <a:close/>
              </a:path>
              <a:path w="641984" h="224154">
                <a:moveTo>
                  <a:pt x="203073" y="110108"/>
                </a:moveTo>
                <a:lnTo>
                  <a:pt x="0" y="110108"/>
                </a:lnTo>
                <a:lnTo>
                  <a:pt x="0" y="129539"/>
                </a:lnTo>
                <a:lnTo>
                  <a:pt x="203073" y="129539"/>
                </a:lnTo>
                <a:lnTo>
                  <a:pt x="203073" y="110108"/>
                </a:lnTo>
                <a:close/>
              </a:path>
              <a:path w="641984" h="224154">
                <a:moveTo>
                  <a:pt x="177291" y="14731"/>
                </a:moveTo>
                <a:lnTo>
                  <a:pt x="24892" y="14731"/>
                </a:lnTo>
                <a:lnTo>
                  <a:pt x="24892" y="34035"/>
                </a:lnTo>
                <a:lnTo>
                  <a:pt x="153924" y="34035"/>
                </a:lnTo>
                <a:lnTo>
                  <a:pt x="153944" y="42267"/>
                </a:lnTo>
                <a:lnTo>
                  <a:pt x="151016" y="87820"/>
                </a:lnTo>
                <a:lnTo>
                  <a:pt x="147192" y="110108"/>
                </a:lnTo>
                <a:lnTo>
                  <a:pt x="171068" y="110108"/>
                </a:lnTo>
                <a:lnTo>
                  <a:pt x="176409" y="68071"/>
                </a:lnTo>
                <a:lnTo>
                  <a:pt x="177313" y="42267"/>
                </a:lnTo>
                <a:lnTo>
                  <a:pt x="177291" y="14731"/>
                </a:lnTo>
                <a:close/>
              </a:path>
              <a:path w="641984" h="224154">
                <a:moveTo>
                  <a:pt x="334010" y="40766"/>
                </a:moveTo>
                <a:lnTo>
                  <a:pt x="307975" y="40766"/>
                </a:lnTo>
                <a:lnTo>
                  <a:pt x="306959" y="48259"/>
                </a:lnTo>
                <a:lnTo>
                  <a:pt x="303149" y="54863"/>
                </a:lnTo>
                <a:lnTo>
                  <a:pt x="269621" y="75310"/>
                </a:lnTo>
                <a:lnTo>
                  <a:pt x="230378" y="83312"/>
                </a:lnTo>
                <a:lnTo>
                  <a:pt x="237871" y="100964"/>
                </a:lnTo>
                <a:lnTo>
                  <a:pt x="281160" y="91791"/>
                </a:lnTo>
                <a:lnTo>
                  <a:pt x="317093" y="68699"/>
                </a:lnTo>
                <a:lnTo>
                  <a:pt x="320929" y="63626"/>
                </a:lnTo>
                <a:lnTo>
                  <a:pt x="348932" y="63626"/>
                </a:lnTo>
                <a:lnTo>
                  <a:pt x="345186" y="60706"/>
                </a:lnTo>
                <a:lnTo>
                  <a:pt x="338582" y="54863"/>
                </a:lnTo>
                <a:lnTo>
                  <a:pt x="334899" y="48259"/>
                </a:lnTo>
                <a:lnTo>
                  <a:pt x="334010" y="40766"/>
                </a:lnTo>
                <a:close/>
              </a:path>
              <a:path w="641984" h="224154">
                <a:moveTo>
                  <a:pt x="348932" y="63626"/>
                </a:moveTo>
                <a:lnTo>
                  <a:pt x="320929" y="63626"/>
                </a:lnTo>
                <a:lnTo>
                  <a:pt x="324758" y="68770"/>
                </a:lnTo>
                <a:lnTo>
                  <a:pt x="360517" y="91791"/>
                </a:lnTo>
                <a:lnTo>
                  <a:pt x="403860" y="100964"/>
                </a:lnTo>
                <a:lnTo>
                  <a:pt x="411353" y="83312"/>
                </a:lnTo>
                <a:lnTo>
                  <a:pt x="400522" y="82026"/>
                </a:lnTo>
                <a:lnTo>
                  <a:pt x="390334" y="80263"/>
                </a:lnTo>
                <a:lnTo>
                  <a:pt x="350587" y="64916"/>
                </a:lnTo>
                <a:lnTo>
                  <a:pt x="348932" y="63626"/>
                </a:lnTo>
                <a:close/>
              </a:path>
              <a:path w="641984" h="224154">
                <a:moveTo>
                  <a:pt x="402209" y="22097"/>
                </a:moveTo>
                <a:lnTo>
                  <a:pt x="239903" y="22097"/>
                </a:lnTo>
                <a:lnTo>
                  <a:pt x="239903" y="40766"/>
                </a:lnTo>
                <a:lnTo>
                  <a:pt x="402209" y="40766"/>
                </a:lnTo>
                <a:lnTo>
                  <a:pt x="402209" y="22097"/>
                </a:lnTo>
                <a:close/>
              </a:path>
              <a:path w="641984" h="224154">
                <a:moveTo>
                  <a:pt x="332613" y="0"/>
                </a:moveTo>
                <a:lnTo>
                  <a:pt x="309244" y="0"/>
                </a:lnTo>
                <a:lnTo>
                  <a:pt x="309244" y="22097"/>
                </a:lnTo>
                <a:lnTo>
                  <a:pt x="332613" y="22097"/>
                </a:lnTo>
                <a:lnTo>
                  <a:pt x="3326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44897" y="5049646"/>
            <a:ext cx="427355" cy="222885"/>
          </a:xfrm>
          <a:custGeom>
            <a:avLst/>
            <a:gdLst/>
            <a:ahLst/>
            <a:cxnLst/>
            <a:rect l="l" t="t" r="r" b="b"/>
            <a:pathLst>
              <a:path w="427354" h="222885">
                <a:moveTo>
                  <a:pt x="277109" y="153669"/>
                </a:moveTo>
                <a:lnTo>
                  <a:pt x="253487" y="153669"/>
                </a:lnTo>
                <a:lnTo>
                  <a:pt x="253487" y="217931"/>
                </a:lnTo>
                <a:lnTo>
                  <a:pt x="404109" y="217931"/>
                </a:lnTo>
                <a:lnTo>
                  <a:pt x="404109" y="198881"/>
                </a:lnTo>
                <a:lnTo>
                  <a:pt x="277109" y="198881"/>
                </a:lnTo>
                <a:lnTo>
                  <a:pt x="277109" y="153669"/>
                </a:lnTo>
                <a:close/>
              </a:path>
              <a:path w="427354" h="222885">
                <a:moveTo>
                  <a:pt x="394711" y="253"/>
                </a:moveTo>
                <a:lnTo>
                  <a:pt x="371089" y="253"/>
                </a:lnTo>
                <a:lnTo>
                  <a:pt x="371089" y="166750"/>
                </a:lnTo>
                <a:lnTo>
                  <a:pt x="394711" y="166750"/>
                </a:lnTo>
                <a:lnTo>
                  <a:pt x="394711" y="91439"/>
                </a:lnTo>
                <a:lnTo>
                  <a:pt x="426969" y="91439"/>
                </a:lnTo>
                <a:lnTo>
                  <a:pt x="426969" y="71881"/>
                </a:lnTo>
                <a:lnTo>
                  <a:pt x="394711" y="71881"/>
                </a:lnTo>
                <a:lnTo>
                  <a:pt x="394711" y="253"/>
                </a:lnTo>
                <a:close/>
              </a:path>
              <a:path w="427354" h="222885">
                <a:moveTo>
                  <a:pt x="286380" y="55879"/>
                </a:moveTo>
                <a:lnTo>
                  <a:pt x="243581" y="69468"/>
                </a:lnTo>
                <a:lnTo>
                  <a:pt x="232278" y="89407"/>
                </a:lnTo>
                <a:lnTo>
                  <a:pt x="232278" y="106425"/>
                </a:lnTo>
                <a:lnTo>
                  <a:pt x="264270" y="136753"/>
                </a:lnTo>
                <a:lnTo>
                  <a:pt x="286380" y="139700"/>
                </a:lnTo>
                <a:lnTo>
                  <a:pt x="294161" y="139368"/>
                </a:lnTo>
                <a:lnTo>
                  <a:pt x="332463" y="121284"/>
                </a:lnTo>
                <a:lnTo>
                  <a:pt x="276728" y="121284"/>
                </a:lnTo>
                <a:lnTo>
                  <a:pt x="269108" y="119125"/>
                </a:lnTo>
                <a:lnTo>
                  <a:pt x="257805" y="110870"/>
                </a:lnTo>
                <a:lnTo>
                  <a:pt x="255011" y="105155"/>
                </a:lnTo>
                <a:lnTo>
                  <a:pt x="255011" y="90550"/>
                </a:lnTo>
                <a:lnTo>
                  <a:pt x="257805" y="84708"/>
                </a:lnTo>
                <a:lnTo>
                  <a:pt x="263520" y="80517"/>
                </a:lnTo>
                <a:lnTo>
                  <a:pt x="269108" y="76326"/>
                </a:lnTo>
                <a:lnTo>
                  <a:pt x="276728" y="74167"/>
                </a:lnTo>
                <a:lnTo>
                  <a:pt x="286380" y="74040"/>
                </a:lnTo>
                <a:lnTo>
                  <a:pt x="332125" y="74040"/>
                </a:lnTo>
                <a:lnTo>
                  <a:pt x="328925" y="69468"/>
                </a:lnTo>
                <a:lnTo>
                  <a:pt x="294161" y="56284"/>
                </a:lnTo>
                <a:lnTo>
                  <a:pt x="286380" y="55879"/>
                </a:lnTo>
                <a:close/>
              </a:path>
              <a:path w="427354" h="222885">
                <a:moveTo>
                  <a:pt x="332125" y="74040"/>
                </a:moveTo>
                <a:lnTo>
                  <a:pt x="286380" y="74040"/>
                </a:lnTo>
                <a:lnTo>
                  <a:pt x="295905" y="74167"/>
                </a:lnTo>
                <a:lnTo>
                  <a:pt x="303525" y="76326"/>
                </a:lnTo>
                <a:lnTo>
                  <a:pt x="314955" y="84708"/>
                </a:lnTo>
                <a:lnTo>
                  <a:pt x="317876" y="90550"/>
                </a:lnTo>
                <a:lnTo>
                  <a:pt x="318130" y="97916"/>
                </a:lnTo>
                <a:lnTo>
                  <a:pt x="317876" y="105155"/>
                </a:lnTo>
                <a:lnTo>
                  <a:pt x="314955" y="110870"/>
                </a:lnTo>
                <a:lnTo>
                  <a:pt x="309240" y="115061"/>
                </a:lnTo>
                <a:lnTo>
                  <a:pt x="303525" y="119125"/>
                </a:lnTo>
                <a:lnTo>
                  <a:pt x="295905" y="121284"/>
                </a:lnTo>
                <a:lnTo>
                  <a:pt x="332463" y="121284"/>
                </a:lnTo>
                <a:lnTo>
                  <a:pt x="333370" y="120014"/>
                </a:lnTo>
                <a:lnTo>
                  <a:pt x="337942" y="113791"/>
                </a:lnTo>
                <a:lnTo>
                  <a:pt x="340228" y="106425"/>
                </a:lnTo>
                <a:lnTo>
                  <a:pt x="340228" y="89407"/>
                </a:lnTo>
                <a:lnTo>
                  <a:pt x="337942" y="82041"/>
                </a:lnTo>
                <a:lnTo>
                  <a:pt x="333370" y="75818"/>
                </a:lnTo>
                <a:lnTo>
                  <a:pt x="332125" y="74040"/>
                </a:lnTo>
                <a:close/>
              </a:path>
              <a:path w="427354" h="222885">
                <a:moveTo>
                  <a:pt x="352674" y="26161"/>
                </a:moveTo>
                <a:lnTo>
                  <a:pt x="219959" y="26161"/>
                </a:lnTo>
                <a:lnTo>
                  <a:pt x="219959" y="45211"/>
                </a:lnTo>
                <a:lnTo>
                  <a:pt x="352674" y="45211"/>
                </a:lnTo>
                <a:lnTo>
                  <a:pt x="352674" y="26161"/>
                </a:lnTo>
                <a:close/>
              </a:path>
              <a:path w="427354" h="222885">
                <a:moveTo>
                  <a:pt x="298318" y="0"/>
                </a:moveTo>
                <a:lnTo>
                  <a:pt x="274696" y="0"/>
                </a:lnTo>
                <a:lnTo>
                  <a:pt x="274696" y="26161"/>
                </a:lnTo>
                <a:lnTo>
                  <a:pt x="298318" y="26161"/>
                </a:lnTo>
                <a:lnTo>
                  <a:pt x="298318" y="0"/>
                </a:lnTo>
                <a:close/>
              </a:path>
              <a:path w="427354" h="222885">
                <a:moveTo>
                  <a:pt x="86482" y="138175"/>
                </a:moveTo>
                <a:lnTo>
                  <a:pt x="62860" y="138175"/>
                </a:lnTo>
                <a:lnTo>
                  <a:pt x="62860" y="215772"/>
                </a:lnTo>
                <a:lnTo>
                  <a:pt x="86482" y="215772"/>
                </a:lnTo>
                <a:lnTo>
                  <a:pt x="86482" y="138175"/>
                </a:lnTo>
                <a:close/>
              </a:path>
              <a:path w="427354" h="222885">
                <a:moveTo>
                  <a:pt x="146680" y="111632"/>
                </a:moveTo>
                <a:lnTo>
                  <a:pt x="96134" y="116966"/>
                </a:lnTo>
                <a:lnTo>
                  <a:pt x="57843" y="118895"/>
                </a:lnTo>
                <a:lnTo>
                  <a:pt x="10617" y="119788"/>
                </a:lnTo>
                <a:lnTo>
                  <a:pt x="0" y="119788"/>
                </a:lnTo>
                <a:lnTo>
                  <a:pt x="3297" y="139445"/>
                </a:lnTo>
                <a:lnTo>
                  <a:pt x="31618" y="139191"/>
                </a:lnTo>
                <a:lnTo>
                  <a:pt x="54835" y="138513"/>
                </a:lnTo>
                <a:lnTo>
                  <a:pt x="62860" y="138175"/>
                </a:lnTo>
                <a:lnTo>
                  <a:pt x="86482" y="138175"/>
                </a:lnTo>
                <a:lnTo>
                  <a:pt x="86482" y="136905"/>
                </a:lnTo>
                <a:lnTo>
                  <a:pt x="94219" y="136360"/>
                </a:lnTo>
                <a:lnTo>
                  <a:pt x="101992" y="135683"/>
                </a:lnTo>
                <a:lnTo>
                  <a:pt x="140814" y="130645"/>
                </a:lnTo>
                <a:lnTo>
                  <a:pt x="148458" y="129285"/>
                </a:lnTo>
                <a:lnTo>
                  <a:pt x="147501" y="119788"/>
                </a:lnTo>
                <a:lnTo>
                  <a:pt x="10617" y="119788"/>
                </a:lnTo>
                <a:lnTo>
                  <a:pt x="147498" y="119760"/>
                </a:lnTo>
                <a:lnTo>
                  <a:pt x="146680" y="111632"/>
                </a:lnTo>
                <a:close/>
              </a:path>
              <a:path w="427354" h="222885">
                <a:moveTo>
                  <a:pt x="73401" y="10159"/>
                </a:moveTo>
                <a:lnTo>
                  <a:pt x="32031" y="22971"/>
                </a:lnTo>
                <a:lnTo>
                  <a:pt x="15997" y="47116"/>
                </a:lnTo>
                <a:lnTo>
                  <a:pt x="15997" y="65658"/>
                </a:lnTo>
                <a:lnTo>
                  <a:pt x="43556" y="96646"/>
                </a:lnTo>
                <a:lnTo>
                  <a:pt x="73401" y="102361"/>
                </a:lnTo>
                <a:lnTo>
                  <a:pt x="81565" y="102004"/>
                </a:lnTo>
                <a:lnTo>
                  <a:pt x="119623" y="85449"/>
                </a:lnTo>
                <a:lnTo>
                  <a:pt x="121596" y="83057"/>
                </a:lnTo>
                <a:lnTo>
                  <a:pt x="73401" y="83057"/>
                </a:lnTo>
                <a:lnTo>
                  <a:pt x="66045" y="82605"/>
                </a:lnTo>
                <a:lnTo>
                  <a:pt x="38857" y="64642"/>
                </a:lnTo>
                <a:lnTo>
                  <a:pt x="38857" y="48132"/>
                </a:lnTo>
                <a:lnTo>
                  <a:pt x="73401" y="29336"/>
                </a:lnTo>
                <a:lnTo>
                  <a:pt x="121353" y="29336"/>
                </a:lnTo>
                <a:lnTo>
                  <a:pt x="119623" y="27271"/>
                </a:lnTo>
                <a:lnTo>
                  <a:pt x="81565" y="10590"/>
                </a:lnTo>
                <a:lnTo>
                  <a:pt x="73401" y="10159"/>
                </a:lnTo>
                <a:close/>
              </a:path>
              <a:path w="427354" h="222885">
                <a:moveTo>
                  <a:pt x="121353" y="29336"/>
                </a:moveTo>
                <a:lnTo>
                  <a:pt x="73401" y="29336"/>
                </a:lnTo>
                <a:lnTo>
                  <a:pt x="80850" y="29862"/>
                </a:lnTo>
                <a:lnTo>
                  <a:pt x="87561" y="31257"/>
                </a:lnTo>
                <a:lnTo>
                  <a:pt x="93510" y="33533"/>
                </a:lnTo>
                <a:lnTo>
                  <a:pt x="98674" y="36702"/>
                </a:lnTo>
                <a:lnTo>
                  <a:pt x="105151" y="41528"/>
                </a:lnTo>
                <a:lnTo>
                  <a:pt x="108453" y="48132"/>
                </a:lnTo>
                <a:lnTo>
                  <a:pt x="108453" y="64642"/>
                </a:lnTo>
                <a:lnTo>
                  <a:pt x="73401" y="83057"/>
                </a:lnTo>
                <a:lnTo>
                  <a:pt x="121596" y="83057"/>
                </a:lnTo>
                <a:lnTo>
                  <a:pt x="123693" y="80517"/>
                </a:lnTo>
                <a:lnTo>
                  <a:pt x="128646" y="73659"/>
                </a:lnTo>
                <a:lnTo>
                  <a:pt x="131186" y="65658"/>
                </a:lnTo>
                <a:lnTo>
                  <a:pt x="131313" y="56387"/>
                </a:lnTo>
                <a:lnTo>
                  <a:pt x="130765" y="49668"/>
                </a:lnTo>
                <a:lnTo>
                  <a:pt x="129313" y="43402"/>
                </a:lnTo>
                <a:lnTo>
                  <a:pt x="126955" y="37564"/>
                </a:lnTo>
                <a:lnTo>
                  <a:pt x="123693" y="32130"/>
                </a:lnTo>
                <a:lnTo>
                  <a:pt x="121353" y="29336"/>
                </a:lnTo>
                <a:close/>
              </a:path>
              <a:path w="427354" h="222885">
                <a:moveTo>
                  <a:pt x="185415" y="253"/>
                </a:moveTo>
                <a:lnTo>
                  <a:pt x="162047" y="253"/>
                </a:lnTo>
                <a:lnTo>
                  <a:pt x="162047" y="222757"/>
                </a:lnTo>
                <a:lnTo>
                  <a:pt x="185415" y="222757"/>
                </a:lnTo>
                <a:lnTo>
                  <a:pt x="185415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9813" y="5354446"/>
            <a:ext cx="405765" cy="223520"/>
          </a:xfrm>
          <a:custGeom>
            <a:avLst/>
            <a:gdLst/>
            <a:ahLst/>
            <a:cxnLst/>
            <a:rect l="l" t="t" r="r" b="b"/>
            <a:pathLst>
              <a:path w="405764" h="223520">
                <a:moveTo>
                  <a:pt x="112902" y="149605"/>
                </a:moveTo>
                <a:lnTo>
                  <a:pt x="89788" y="149605"/>
                </a:lnTo>
                <a:lnTo>
                  <a:pt x="89788" y="222757"/>
                </a:lnTo>
                <a:lnTo>
                  <a:pt x="112902" y="222757"/>
                </a:lnTo>
                <a:lnTo>
                  <a:pt x="112902" y="149605"/>
                </a:lnTo>
                <a:close/>
              </a:path>
              <a:path w="405764" h="223520">
                <a:moveTo>
                  <a:pt x="203835" y="130936"/>
                </a:moveTo>
                <a:lnTo>
                  <a:pt x="0" y="130936"/>
                </a:lnTo>
                <a:lnTo>
                  <a:pt x="0" y="149605"/>
                </a:lnTo>
                <a:lnTo>
                  <a:pt x="203835" y="149605"/>
                </a:lnTo>
                <a:lnTo>
                  <a:pt x="203835" y="130936"/>
                </a:lnTo>
                <a:close/>
              </a:path>
              <a:path w="405764" h="223520">
                <a:moveTo>
                  <a:pt x="48767" y="9016"/>
                </a:moveTo>
                <a:lnTo>
                  <a:pt x="25400" y="9016"/>
                </a:lnTo>
                <a:lnTo>
                  <a:pt x="25400" y="105663"/>
                </a:lnTo>
                <a:lnTo>
                  <a:pt x="178181" y="105663"/>
                </a:lnTo>
                <a:lnTo>
                  <a:pt x="178181" y="86740"/>
                </a:lnTo>
                <a:lnTo>
                  <a:pt x="48767" y="86740"/>
                </a:lnTo>
                <a:lnTo>
                  <a:pt x="48767" y="56895"/>
                </a:lnTo>
                <a:lnTo>
                  <a:pt x="178181" y="56895"/>
                </a:lnTo>
                <a:lnTo>
                  <a:pt x="178181" y="37972"/>
                </a:lnTo>
                <a:lnTo>
                  <a:pt x="48767" y="37972"/>
                </a:lnTo>
                <a:lnTo>
                  <a:pt x="48767" y="9016"/>
                </a:lnTo>
                <a:close/>
              </a:path>
              <a:path w="405764" h="223520">
                <a:moveTo>
                  <a:pt x="178181" y="56895"/>
                </a:moveTo>
                <a:lnTo>
                  <a:pt x="154686" y="56895"/>
                </a:lnTo>
                <a:lnTo>
                  <a:pt x="154686" y="86740"/>
                </a:lnTo>
                <a:lnTo>
                  <a:pt x="178181" y="86740"/>
                </a:lnTo>
                <a:lnTo>
                  <a:pt x="178181" y="56895"/>
                </a:lnTo>
                <a:close/>
              </a:path>
              <a:path w="405764" h="223520">
                <a:moveTo>
                  <a:pt x="178181" y="9016"/>
                </a:moveTo>
                <a:lnTo>
                  <a:pt x="154686" y="9016"/>
                </a:lnTo>
                <a:lnTo>
                  <a:pt x="154686" y="37972"/>
                </a:lnTo>
                <a:lnTo>
                  <a:pt x="178181" y="37972"/>
                </a:lnTo>
                <a:lnTo>
                  <a:pt x="178181" y="9016"/>
                </a:lnTo>
                <a:close/>
              </a:path>
              <a:path w="405764" h="223520">
                <a:moveTo>
                  <a:pt x="405638" y="0"/>
                </a:moveTo>
                <a:lnTo>
                  <a:pt x="382015" y="0"/>
                </a:lnTo>
                <a:lnTo>
                  <a:pt x="382015" y="88264"/>
                </a:lnTo>
                <a:lnTo>
                  <a:pt x="336041" y="88264"/>
                </a:lnTo>
                <a:lnTo>
                  <a:pt x="336041" y="107441"/>
                </a:lnTo>
                <a:lnTo>
                  <a:pt x="382015" y="107441"/>
                </a:lnTo>
                <a:lnTo>
                  <a:pt x="382015" y="223138"/>
                </a:lnTo>
                <a:lnTo>
                  <a:pt x="405638" y="223138"/>
                </a:lnTo>
                <a:lnTo>
                  <a:pt x="405638" y="0"/>
                </a:lnTo>
                <a:close/>
              </a:path>
              <a:path w="405764" h="223520">
                <a:moveTo>
                  <a:pt x="298831" y="56895"/>
                </a:moveTo>
                <a:lnTo>
                  <a:pt x="275463" y="56895"/>
                </a:lnTo>
                <a:lnTo>
                  <a:pt x="275463" y="71627"/>
                </a:lnTo>
                <a:lnTo>
                  <a:pt x="274960" y="80839"/>
                </a:lnTo>
                <a:lnTo>
                  <a:pt x="260254" y="124729"/>
                </a:lnTo>
                <a:lnTo>
                  <a:pt x="227921" y="157434"/>
                </a:lnTo>
                <a:lnTo>
                  <a:pt x="219710" y="161797"/>
                </a:lnTo>
                <a:lnTo>
                  <a:pt x="232663" y="179958"/>
                </a:lnTo>
                <a:lnTo>
                  <a:pt x="266064" y="153542"/>
                </a:lnTo>
                <a:lnTo>
                  <a:pt x="287527" y="113537"/>
                </a:lnTo>
                <a:lnTo>
                  <a:pt x="309341" y="113537"/>
                </a:lnTo>
                <a:lnTo>
                  <a:pt x="298831" y="71627"/>
                </a:lnTo>
                <a:lnTo>
                  <a:pt x="298831" y="56895"/>
                </a:lnTo>
                <a:close/>
              </a:path>
              <a:path w="405764" h="223520">
                <a:moveTo>
                  <a:pt x="309341" y="113537"/>
                </a:moveTo>
                <a:lnTo>
                  <a:pt x="287527" y="113537"/>
                </a:lnTo>
                <a:lnTo>
                  <a:pt x="291722" y="123896"/>
                </a:lnTo>
                <a:lnTo>
                  <a:pt x="316551" y="158898"/>
                </a:lnTo>
                <a:lnTo>
                  <a:pt x="342519" y="176275"/>
                </a:lnTo>
                <a:lnTo>
                  <a:pt x="355726" y="158114"/>
                </a:lnTo>
                <a:lnTo>
                  <a:pt x="347345" y="153852"/>
                </a:lnTo>
                <a:lnTo>
                  <a:pt x="339534" y="148875"/>
                </a:lnTo>
                <a:lnTo>
                  <a:pt x="309822" y="114561"/>
                </a:lnTo>
                <a:lnTo>
                  <a:pt x="309341" y="113537"/>
                </a:lnTo>
                <a:close/>
              </a:path>
              <a:path w="405764" h="223520">
                <a:moveTo>
                  <a:pt x="347472" y="37972"/>
                </a:moveTo>
                <a:lnTo>
                  <a:pt x="225933" y="37972"/>
                </a:lnTo>
                <a:lnTo>
                  <a:pt x="225933" y="56895"/>
                </a:lnTo>
                <a:lnTo>
                  <a:pt x="347472" y="56895"/>
                </a:lnTo>
                <a:lnTo>
                  <a:pt x="347472" y="37972"/>
                </a:lnTo>
                <a:close/>
              </a:path>
              <a:path w="405764" h="223520">
                <a:moveTo>
                  <a:pt x="299212" y="4444"/>
                </a:moveTo>
                <a:lnTo>
                  <a:pt x="275716" y="4444"/>
                </a:lnTo>
                <a:lnTo>
                  <a:pt x="275716" y="37972"/>
                </a:lnTo>
                <a:lnTo>
                  <a:pt x="299212" y="37972"/>
                </a:lnTo>
                <a:lnTo>
                  <a:pt x="299212" y="444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98669" y="5354446"/>
            <a:ext cx="647065" cy="222885"/>
          </a:xfrm>
          <a:custGeom>
            <a:avLst/>
            <a:gdLst/>
            <a:ahLst/>
            <a:cxnLst/>
            <a:rect l="l" t="t" r="r" b="b"/>
            <a:pathLst>
              <a:path w="647064" h="222885">
                <a:moveTo>
                  <a:pt x="267969" y="153796"/>
                </a:moveTo>
                <a:lnTo>
                  <a:pt x="244347" y="153796"/>
                </a:lnTo>
                <a:lnTo>
                  <a:pt x="244347" y="217931"/>
                </a:lnTo>
                <a:lnTo>
                  <a:pt x="400176" y="217931"/>
                </a:lnTo>
                <a:lnTo>
                  <a:pt x="400176" y="198881"/>
                </a:lnTo>
                <a:lnTo>
                  <a:pt x="267969" y="198881"/>
                </a:lnTo>
                <a:lnTo>
                  <a:pt x="267969" y="153796"/>
                </a:lnTo>
                <a:close/>
              </a:path>
              <a:path w="647064" h="222885">
                <a:moveTo>
                  <a:pt x="334263" y="131698"/>
                </a:moveTo>
                <a:lnTo>
                  <a:pt x="310895" y="131698"/>
                </a:lnTo>
                <a:lnTo>
                  <a:pt x="310895" y="175005"/>
                </a:lnTo>
                <a:lnTo>
                  <a:pt x="334263" y="175005"/>
                </a:lnTo>
                <a:lnTo>
                  <a:pt x="334263" y="131698"/>
                </a:lnTo>
                <a:close/>
              </a:path>
              <a:path w="647064" h="222885">
                <a:moveTo>
                  <a:pt x="422782" y="112648"/>
                </a:moveTo>
                <a:lnTo>
                  <a:pt x="218947" y="112648"/>
                </a:lnTo>
                <a:lnTo>
                  <a:pt x="218947" y="131698"/>
                </a:lnTo>
                <a:lnTo>
                  <a:pt x="422782" y="131698"/>
                </a:lnTo>
                <a:lnTo>
                  <a:pt x="422782" y="112648"/>
                </a:lnTo>
                <a:close/>
              </a:path>
              <a:path w="647064" h="222885">
                <a:moveTo>
                  <a:pt x="64388" y="148589"/>
                </a:moveTo>
                <a:lnTo>
                  <a:pt x="40766" y="148589"/>
                </a:lnTo>
                <a:lnTo>
                  <a:pt x="40766" y="217931"/>
                </a:lnTo>
                <a:lnTo>
                  <a:pt x="191388" y="217931"/>
                </a:lnTo>
                <a:lnTo>
                  <a:pt x="191388" y="198881"/>
                </a:lnTo>
                <a:lnTo>
                  <a:pt x="64388" y="198881"/>
                </a:lnTo>
                <a:lnTo>
                  <a:pt x="64388" y="148589"/>
                </a:lnTo>
                <a:close/>
              </a:path>
              <a:path w="647064" h="222885">
                <a:moveTo>
                  <a:pt x="185419" y="253"/>
                </a:moveTo>
                <a:lnTo>
                  <a:pt x="161797" y="253"/>
                </a:lnTo>
                <a:lnTo>
                  <a:pt x="161797" y="60451"/>
                </a:lnTo>
                <a:lnTo>
                  <a:pt x="119379" y="60451"/>
                </a:lnTo>
                <a:lnTo>
                  <a:pt x="119379" y="79501"/>
                </a:lnTo>
                <a:lnTo>
                  <a:pt x="161797" y="79501"/>
                </a:lnTo>
                <a:lnTo>
                  <a:pt x="161797" y="163321"/>
                </a:lnTo>
                <a:lnTo>
                  <a:pt x="185419" y="163321"/>
                </a:lnTo>
                <a:lnTo>
                  <a:pt x="185419" y="253"/>
                </a:lnTo>
                <a:close/>
              </a:path>
              <a:path w="647064" h="222885">
                <a:moveTo>
                  <a:pt x="79501" y="36575"/>
                </a:moveTo>
                <a:lnTo>
                  <a:pt x="55498" y="36575"/>
                </a:lnTo>
                <a:lnTo>
                  <a:pt x="55498" y="45211"/>
                </a:lnTo>
                <a:lnTo>
                  <a:pt x="54998" y="52853"/>
                </a:lnTo>
                <a:lnTo>
                  <a:pt x="40544" y="88122"/>
                </a:lnTo>
                <a:lnTo>
                  <a:pt x="8338" y="113502"/>
                </a:lnTo>
                <a:lnTo>
                  <a:pt x="0" y="116839"/>
                </a:lnTo>
                <a:lnTo>
                  <a:pt x="12191" y="136016"/>
                </a:lnTo>
                <a:lnTo>
                  <a:pt x="46354" y="114807"/>
                </a:lnTo>
                <a:lnTo>
                  <a:pt x="67817" y="82295"/>
                </a:lnTo>
                <a:lnTo>
                  <a:pt x="91946" y="82295"/>
                </a:lnTo>
                <a:lnTo>
                  <a:pt x="79501" y="45211"/>
                </a:lnTo>
                <a:lnTo>
                  <a:pt x="79501" y="36575"/>
                </a:lnTo>
                <a:close/>
              </a:path>
              <a:path w="647064" h="222885">
                <a:moveTo>
                  <a:pt x="91946" y="82295"/>
                </a:moveTo>
                <a:lnTo>
                  <a:pt x="67817" y="82295"/>
                </a:lnTo>
                <a:lnTo>
                  <a:pt x="71913" y="90344"/>
                </a:lnTo>
                <a:lnTo>
                  <a:pt x="103616" y="122761"/>
                </a:lnTo>
                <a:lnTo>
                  <a:pt x="121030" y="130936"/>
                </a:lnTo>
                <a:lnTo>
                  <a:pt x="133222" y="112140"/>
                </a:lnTo>
                <a:lnTo>
                  <a:pt x="125128" y="108977"/>
                </a:lnTo>
                <a:lnTo>
                  <a:pt x="117617" y="105219"/>
                </a:lnTo>
                <a:lnTo>
                  <a:pt x="110702" y="100889"/>
                </a:lnTo>
                <a:lnTo>
                  <a:pt x="104393" y="96011"/>
                </a:lnTo>
                <a:lnTo>
                  <a:pt x="98748" y="90626"/>
                </a:lnTo>
                <a:lnTo>
                  <a:pt x="93805" y="84931"/>
                </a:lnTo>
                <a:lnTo>
                  <a:pt x="91946" y="82295"/>
                </a:lnTo>
                <a:close/>
              </a:path>
              <a:path w="647064" h="222885">
                <a:moveTo>
                  <a:pt x="127253" y="17144"/>
                </a:moveTo>
                <a:lnTo>
                  <a:pt x="7238" y="17144"/>
                </a:lnTo>
                <a:lnTo>
                  <a:pt x="7238" y="36575"/>
                </a:lnTo>
                <a:lnTo>
                  <a:pt x="127253" y="36575"/>
                </a:lnTo>
                <a:lnTo>
                  <a:pt x="127253" y="17144"/>
                </a:lnTo>
                <a:close/>
              </a:path>
              <a:path w="647064" h="222885">
                <a:moveTo>
                  <a:pt x="396493" y="10413"/>
                </a:moveTo>
                <a:lnTo>
                  <a:pt x="245109" y="10413"/>
                </a:lnTo>
                <a:lnTo>
                  <a:pt x="245109" y="89534"/>
                </a:lnTo>
                <a:lnTo>
                  <a:pt x="396493" y="89534"/>
                </a:lnTo>
                <a:lnTo>
                  <a:pt x="396493" y="70865"/>
                </a:lnTo>
                <a:lnTo>
                  <a:pt x="268223" y="70865"/>
                </a:lnTo>
                <a:lnTo>
                  <a:pt x="268223" y="29082"/>
                </a:lnTo>
                <a:lnTo>
                  <a:pt x="396493" y="29082"/>
                </a:lnTo>
                <a:lnTo>
                  <a:pt x="396493" y="10413"/>
                </a:lnTo>
                <a:close/>
              </a:path>
              <a:path w="647064" h="222885">
                <a:moveTo>
                  <a:pt x="396493" y="29082"/>
                </a:moveTo>
                <a:lnTo>
                  <a:pt x="373125" y="29082"/>
                </a:lnTo>
                <a:lnTo>
                  <a:pt x="373125" y="70865"/>
                </a:lnTo>
                <a:lnTo>
                  <a:pt x="396493" y="70865"/>
                </a:lnTo>
                <a:lnTo>
                  <a:pt x="396493" y="29082"/>
                </a:lnTo>
                <a:close/>
              </a:path>
              <a:path w="647064" h="222885">
                <a:moveTo>
                  <a:pt x="553973" y="23367"/>
                </a:moveTo>
                <a:lnTo>
                  <a:pt x="450088" y="23367"/>
                </a:lnTo>
                <a:lnTo>
                  <a:pt x="450088" y="43052"/>
                </a:lnTo>
                <a:lnTo>
                  <a:pt x="529843" y="43052"/>
                </a:lnTo>
                <a:lnTo>
                  <a:pt x="526843" y="61954"/>
                </a:lnTo>
                <a:lnTo>
                  <a:pt x="503554" y="112013"/>
                </a:lnTo>
                <a:lnTo>
                  <a:pt x="475995" y="139826"/>
                </a:lnTo>
                <a:lnTo>
                  <a:pt x="438911" y="163067"/>
                </a:lnTo>
                <a:lnTo>
                  <a:pt x="452119" y="181482"/>
                </a:lnTo>
                <a:lnTo>
                  <a:pt x="485060" y="161607"/>
                </a:lnTo>
                <a:lnTo>
                  <a:pt x="521525" y="126110"/>
                </a:lnTo>
                <a:lnTo>
                  <a:pt x="543813" y="84962"/>
                </a:lnTo>
                <a:lnTo>
                  <a:pt x="553350" y="39350"/>
                </a:lnTo>
                <a:lnTo>
                  <a:pt x="553973" y="23367"/>
                </a:lnTo>
                <a:close/>
              </a:path>
              <a:path w="647064" h="222885">
                <a:moveTo>
                  <a:pt x="612139" y="0"/>
                </a:moveTo>
                <a:lnTo>
                  <a:pt x="588517" y="0"/>
                </a:lnTo>
                <a:lnTo>
                  <a:pt x="588517" y="222503"/>
                </a:lnTo>
                <a:lnTo>
                  <a:pt x="612139" y="222503"/>
                </a:lnTo>
                <a:lnTo>
                  <a:pt x="612139" y="108330"/>
                </a:lnTo>
                <a:lnTo>
                  <a:pt x="646683" y="108330"/>
                </a:lnTo>
                <a:lnTo>
                  <a:pt x="646683" y="88772"/>
                </a:lnTo>
                <a:lnTo>
                  <a:pt x="612139" y="88772"/>
                </a:lnTo>
                <a:lnTo>
                  <a:pt x="6121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24854" y="5376036"/>
            <a:ext cx="467995" cy="182880"/>
          </a:xfrm>
          <a:custGeom>
            <a:avLst/>
            <a:gdLst/>
            <a:ahLst/>
            <a:cxnLst/>
            <a:rect l="l" t="t" r="r" b="b"/>
            <a:pathLst>
              <a:path w="467995" h="182879">
                <a:moveTo>
                  <a:pt x="353695" y="43306"/>
                </a:moveTo>
                <a:lnTo>
                  <a:pt x="313630" y="56806"/>
                </a:lnTo>
                <a:lnTo>
                  <a:pt x="292560" y="93360"/>
                </a:lnTo>
                <a:lnTo>
                  <a:pt x="290575" y="113156"/>
                </a:lnTo>
                <a:lnTo>
                  <a:pt x="291074" y="123301"/>
                </a:lnTo>
                <a:lnTo>
                  <a:pt x="307752" y="163575"/>
                </a:lnTo>
                <a:lnTo>
                  <a:pt x="344386" y="182133"/>
                </a:lnTo>
                <a:lnTo>
                  <a:pt x="353695" y="182753"/>
                </a:lnTo>
                <a:lnTo>
                  <a:pt x="362910" y="182133"/>
                </a:lnTo>
                <a:lnTo>
                  <a:pt x="399383" y="163575"/>
                </a:lnTo>
                <a:lnTo>
                  <a:pt x="401667" y="160654"/>
                </a:lnTo>
                <a:lnTo>
                  <a:pt x="353695" y="160654"/>
                </a:lnTo>
                <a:lnTo>
                  <a:pt x="345440" y="160528"/>
                </a:lnTo>
                <a:lnTo>
                  <a:pt x="318516" y="129793"/>
                </a:lnTo>
                <a:lnTo>
                  <a:pt x="317119" y="121793"/>
                </a:lnTo>
                <a:lnTo>
                  <a:pt x="317119" y="104393"/>
                </a:lnTo>
                <a:lnTo>
                  <a:pt x="338582" y="67563"/>
                </a:lnTo>
                <a:lnTo>
                  <a:pt x="353695" y="65150"/>
                </a:lnTo>
                <a:lnTo>
                  <a:pt x="401496" y="65150"/>
                </a:lnTo>
                <a:lnTo>
                  <a:pt x="399383" y="62436"/>
                </a:lnTo>
                <a:lnTo>
                  <a:pt x="362910" y="43926"/>
                </a:lnTo>
                <a:lnTo>
                  <a:pt x="353695" y="43306"/>
                </a:lnTo>
                <a:close/>
              </a:path>
              <a:path w="467995" h="182879">
                <a:moveTo>
                  <a:pt x="401496" y="65150"/>
                </a:moveTo>
                <a:lnTo>
                  <a:pt x="353695" y="65150"/>
                </a:lnTo>
                <a:lnTo>
                  <a:pt x="361823" y="65278"/>
                </a:lnTo>
                <a:lnTo>
                  <a:pt x="368554" y="67563"/>
                </a:lnTo>
                <a:lnTo>
                  <a:pt x="389763" y="104393"/>
                </a:lnTo>
                <a:lnTo>
                  <a:pt x="389763" y="121793"/>
                </a:lnTo>
                <a:lnTo>
                  <a:pt x="368554" y="158241"/>
                </a:lnTo>
                <a:lnTo>
                  <a:pt x="353695" y="160654"/>
                </a:lnTo>
                <a:lnTo>
                  <a:pt x="401667" y="160654"/>
                </a:lnTo>
                <a:lnTo>
                  <a:pt x="416061" y="123301"/>
                </a:lnTo>
                <a:lnTo>
                  <a:pt x="416560" y="113156"/>
                </a:lnTo>
                <a:lnTo>
                  <a:pt x="416061" y="102919"/>
                </a:lnTo>
                <a:lnTo>
                  <a:pt x="414575" y="93360"/>
                </a:lnTo>
                <a:lnTo>
                  <a:pt x="412113" y="84492"/>
                </a:lnTo>
                <a:lnTo>
                  <a:pt x="408686" y="76326"/>
                </a:lnTo>
                <a:lnTo>
                  <a:pt x="404451" y="68947"/>
                </a:lnTo>
                <a:lnTo>
                  <a:pt x="401496" y="65150"/>
                </a:lnTo>
                <a:close/>
              </a:path>
              <a:path w="467995" h="182879">
                <a:moveTo>
                  <a:pt x="208915" y="43306"/>
                </a:moveTo>
                <a:lnTo>
                  <a:pt x="168850" y="56806"/>
                </a:lnTo>
                <a:lnTo>
                  <a:pt x="147780" y="93360"/>
                </a:lnTo>
                <a:lnTo>
                  <a:pt x="145796" y="113156"/>
                </a:lnTo>
                <a:lnTo>
                  <a:pt x="146294" y="123301"/>
                </a:lnTo>
                <a:lnTo>
                  <a:pt x="162972" y="163575"/>
                </a:lnTo>
                <a:lnTo>
                  <a:pt x="199606" y="182133"/>
                </a:lnTo>
                <a:lnTo>
                  <a:pt x="208915" y="182753"/>
                </a:lnTo>
                <a:lnTo>
                  <a:pt x="218130" y="182133"/>
                </a:lnTo>
                <a:lnTo>
                  <a:pt x="254603" y="163575"/>
                </a:lnTo>
                <a:lnTo>
                  <a:pt x="256887" y="160654"/>
                </a:lnTo>
                <a:lnTo>
                  <a:pt x="208915" y="160654"/>
                </a:lnTo>
                <a:lnTo>
                  <a:pt x="200660" y="160528"/>
                </a:lnTo>
                <a:lnTo>
                  <a:pt x="173736" y="129793"/>
                </a:lnTo>
                <a:lnTo>
                  <a:pt x="172339" y="121793"/>
                </a:lnTo>
                <a:lnTo>
                  <a:pt x="172339" y="104393"/>
                </a:lnTo>
                <a:lnTo>
                  <a:pt x="193802" y="67563"/>
                </a:lnTo>
                <a:lnTo>
                  <a:pt x="208915" y="65150"/>
                </a:lnTo>
                <a:lnTo>
                  <a:pt x="256716" y="65150"/>
                </a:lnTo>
                <a:lnTo>
                  <a:pt x="254603" y="62436"/>
                </a:lnTo>
                <a:lnTo>
                  <a:pt x="218130" y="43926"/>
                </a:lnTo>
                <a:lnTo>
                  <a:pt x="208915" y="43306"/>
                </a:lnTo>
                <a:close/>
              </a:path>
              <a:path w="467995" h="182879">
                <a:moveTo>
                  <a:pt x="256716" y="65150"/>
                </a:moveTo>
                <a:lnTo>
                  <a:pt x="208915" y="65150"/>
                </a:lnTo>
                <a:lnTo>
                  <a:pt x="217043" y="65278"/>
                </a:lnTo>
                <a:lnTo>
                  <a:pt x="223774" y="67563"/>
                </a:lnTo>
                <a:lnTo>
                  <a:pt x="244983" y="104393"/>
                </a:lnTo>
                <a:lnTo>
                  <a:pt x="244983" y="121793"/>
                </a:lnTo>
                <a:lnTo>
                  <a:pt x="223774" y="158241"/>
                </a:lnTo>
                <a:lnTo>
                  <a:pt x="208915" y="160654"/>
                </a:lnTo>
                <a:lnTo>
                  <a:pt x="256887" y="160654"/>
                </a:lnTo>
                <a:lnTo>
                  <a:pt x="271281" y="123301"/>
                </a:lnTo>
                <a:lnTo>
                  <a:pt x="271780" y="113156"/>
                </a:lnTo>
                <a:lnTo>
                  <a:pt x="271281" y="102919"/>
                </a:lnTo>
                <a:lnTo>
                  <a:pt x="269795" y="93360"/>
                </a:lnTo>
                <a:lnTo>
                  <a:pt x="267333" y="84492"/>
                </a:lnTo>
                <a:lnTo>
                  <a:pt x="263906" y="76326"/>
                </a:lnTo>
                <a:lnTo>
                  <a:pt x="259671" y="68947"/>
                </a:lnTo>
                <a:lnTo>
                  <a:pt x="256716" y="65150"/>
                </a:lnTo>
                <a:close/>
              </a:path>
              <a:path w="467995" h="182879">
                <a:moveTo>
                  <a:pt x="64135" y="0"/>
                </a:moveTo>
                <a:lnTo>
                  <a:pt x="0" y="0"/>
                </a:lnTo>
                <a:lnTo>
                  <a:pt x="0" y="179959"/>
                </a:lnTo>
                <a:lnTo>
                  <a:pt x="27432" y="179959"/>
                </a:lnTo>
                <a:lnTo>
                  <a:pt x="27432" y="116840"/>
                </a:lnTo>
                <a:lnTo>
                  <a:pt x="64135" y="116840"/>
                </a:lnTo>
                <a:lnTo>
                  <a:pt x="105435" y="104927"/>
                </a:lnTo>
                <a:lnTo>
                  <a:pt x="116411" y="93472"/>
                </a:lnTo>
                <a:lnTo>
                  <a:pt x="27432" y="93472"/>
                </a:lnTo>
                <a:lnTo>
                  <a:pt x="27432" y="23368"/>
                </a:lnTo>
                <a:lnTo>
                  <a:pt x="116480" y="23368"/>
                </a:lnTo>
                <a:lnTo>
                  <a:pt x="115774" y="22230"/>
                </a:lnTo>
                <a:lnTo>
                  <a:pt x="83296" y="2016"/>
                </a:lnTo>
                <a:lnTo>
                  <a:pt x="74162" y="549"/>
                </a:lnTo>
                <a:lnTo>
                  <a:pt x="64135" y="0"/>
                </a:lnTo>
                <a:close/>
              </a:path>
              <a:path w="467995" h="182879">
                <a:moveTo>
                  <a:pt x="116480" y="23368"/>
                </a:moveTo>
                <a:lnTo>
                  <a:pt x="61468" y="23368"/>
                </a:lnTo>
                <a:lnTo>
                  <a:pt x="70685" y="24130"/>
                </a:lnTo>
                <a:lnTo>
                  <a:pt x="78533" y="26035"/>
                </a:lnTo>
                <a:lnTo>
                  <a:pt x="98933" y="58419"/>
                </a:lnTo>
                <a:lnTo>
                  <a:pt x="98456" y="65778"/>
                </a:lnTo>
                <a:lnTo>
                  <a:pt x="70685" y="92763"/>
                </a:lnTo>
                <a:lnTo>
                  <a:pt x="61468" y="93472"/>
                </a:lnTo>
                <a:lnTo>
                  <a:pt x="116411" y="93472"/>
                </a:lnTo>
                <a:lnTo>
                  <a:pt x="126619" y="58419"/>
                </a:lnTo>
                <a:lnTo>
                  <a:pt x="126170" y="50254"/>
                </a:lnTo>
                <a:lnTo>
                  <a:pt x="124841" y="42529"/>
                </a:lnTo>
                <a:lnTo>
                  <a:pt x="122654" y="35256"/>
                </a:lnTo>
                <a:lnTo>
                  <a:pt x="119634" y="28447"/>
                </a:lnTo>
                <a:lnTo>
                  <a:pt x="116480" y="23368"/>
                </a:lnTo>
                <a:close/>
              </a:path>
              <a:path w="467995" h="182879">
                <a:moveTo>
                  <a:pt x="467868" y="0"/>
                </a:moveTo>
                <a:lnTo>
                  <a:pt x="441325" y="0"/>
                </a:lnTo>
                <a:lnTo>
                  <a:pt x="441325" y="179959"/>
                </a:lnTo>
                <a:lnTo>
                  <a:pt x="467868" y="179959"/>
                </a:lnTo>
                <a:lnTo>
                  <a:pt x="4678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3401" y="5354446"/>
            <a:ext cx="407670" cy="222885"/>
          </a:xfrm>
          <a:custGeom>
            <a:avLst/>
            <a:gdLst/>
            <a:ahLst/>
            <a:cxnLst/>
            <a:rect l="l" t="t" r="r" b="b"/>
            <a:pathLst>
              <a:path w="407670" h="222885">
                <a:moveTo>
                  <a:pt x="61340" y="147192"/>
                </a:moveTo>
                <a:lnTo>
                  <a:pt x="37719" y="147192"/>
                </a:lnTo>
                <a:lnTo>
                  <a:pt x="37719" y="217931"/>
                </a:lnTo>
                <a:lnTo>
                  <a:pt x="188341" y="217931"/>
                </a:lnTo>
                <a:lnTo>
                  <a:pt x="188341" y="198881"/>
                </a:lnTo>
                <a:lnTo>
                  <a:pt x="61340" y="198881"/>
                </a:lnTo>
                <a:lnTo>
                  <a:pt x="61340" y="147192"/>
                </a:lnTo>
                <a:close/>
              </a:path>
              <a:path w="407670" h="222885">
                <a:moveTo>
                  <a:pt x="182372" y="106425"/>
                </a:moveTo>
                <a:lnTo>
                  <a:pt x="158750" y="106425"/>
                </a:lnTo>
                <a:lnTo>
                  <a:pt x="158750" y="164337"/>
                </a:lnTo>
                <a:lnTo>
                  <a:pt x="182372" y="164337"/>
                </a:lnTo>
                <a:lnTo>
                  <a:pt x="182372" y="106425"/>
                </a:lnTo>
                <a:close/>
              </a:path>
              <a:path w="407670" h="222885">
                <a:moveTo>
                  <a:pt x="58420" y="13715"/>
                </a:moveTo>
                <a:lnTo>
                  <a:pt x="16589" y="29670"/>
                </a:lnTo>
                <a:lnTo>
                  <a:pt x="0" y="70357"/>
                </a:lnTo>
                <a:lnTo>
                  <a:pt x="494" y="78384"/>
                </a:lnTo>
                <a:lnTo>
                  <a:pt x="22103" y="115317"/>
                </a:lnTo>
                <a:lnTo>
                  <a:pt x="58420" y="126491"/>
                </a:lnTo>
                <a:lnTo>
                  <a:pt x="65230" y="126158"/>
                </a:lnTo>
                <a:lnTo>
                  <a:pt x="103632" y="106425"/>
                </a:lnTo>
                <a:lnTo>
                  <a:pt x="182372" y="106425"/>
                </a:lnTo>
                <a:lnTo>
                  <a:pt x="182372" y="105663"/>
                </a:lnTo>
                <a:lnTo>
                  <a:pt x="58420" y="105663"/>
                </a:lnTo>
                <a:lnTo>
                  <a:pt x="50801" y="104975"/>
                </a:lnTo>
                <a:lnTo>
                  <a:pt x="23316" y="77954"/>
                </a:lnTo>
                <a:lnTo>
                  <a:pt x="22606" y="70357"/>
                </a:lnTo>
                <a:lnTo>
                  <a:pt x="23316" y="62688"/>
                </a:lnTo>
                <a:lnTo>
                  <a:pt x="50801" y="35488"/>
                </a:lnTo>
                <a:lnTo>
                  <a:pt x="58420" y="34797"/>
                </a:lnTo>
                <a:lnTo>
                  <a:pt x="182372" y="34797"/>
                </a:lnTo>
                <a:lnTo>
                  <a:pt x="182372" y="33781"/>
                </a:lnTo>
                <a:lnTo>
                  <a:pt x="103377" y="33781"/>
                </a:lnTo>
                <a:lnTo>
                  <a:pt x="98044" y="27558"/>
                </a:lnTo>
                <a:lnTo>
                  <a:pt x="91439" y="22605"/>
                </a:lnTo>
                <a:lnTo>
                  <a:pt x="83820" y="19176"/>
                </a:lnTo>
                <a:lnTo>
                  <a:pt x="77868" y="16841"/>
                </a:lnTo>
                <a:lnTo>
                  <a:pt x="71643" y="15160"/>
                </a:lnTo>
                <a:lnTo>
                  <a:pt x="65156" y="14122"/>
                </a:lnTo>
                <a:lnTo>
                  <a:pt x="58420" y="13715"/>
                </a:lnTo>
                <a:close/>
              </a:path>
              <a:path w="407670" h="222885">
                <a:moveTo>
                  <a:pt x="182372" y="34797"/>
                </a:moveTo>
                <a:lnTo>
                  <a:pt x="65150" y="34797"/>
                </a:lnTo>
                <a:lnTo>
                  <a:pt x="71120" y="36321"/>
                </a:lnTo>
                <a:lnTo>
                  <a:pt x="76453" y="39369"/>
                </a:lnTo>
                <a:lnTo>
                  <a:pt x="93477" y="77954"/>
                </a:lnTo>
                <a:lnTo>
                  <a:pt x="92075" y="83565"/>
                </a:lnTo>
                <a:lnTo>
                  <a:pt x="58420" y="105663"/>
                </a:lnTo>
                <a:lnTo>
                  <a:pt x="182372" y="105663"/>
                </a:lnTo>
                <a:lnTo>
                  <a:pt x="182372" y="87248"/>
                </a:lnTo>
                <a:lnTo>
                  <a:pt x="113791" y="87248"/>
                </a:lnTo>
                <a:lnTo>
                  <a:pt x="114553" y="84581"/>
                </a:lnTo>
                <a:lnTo>
                  <a:pt x="115188" y="81914"/>
                </a:lnTo>
                <a:lnTo>
                  <a:pt x="115697" y="79120"/>
                </a:lnTo>
                <a:lnTo>
                  <a:pt x="116077" y="76199"/>
                </a:lnTo>
                <a:lnTo>
                  <a:pt x="116332" y="73278"/>
                </a:lnTo>
                <a:lnTo>
                  <a:pt x="116332" y="70357"/>
                </a:lnTo>
                <a:lnTo>
                  <a:pt x="116077" y="64261"/>
                </a:lnTo>
                <a:lnTo>
                  <a:pt x="115570" y="61340"/>
                </a:lnTo>
                <a:lnTo>
                  <a:pt x="115188" y="58419"/>
                </a:lnTo>
                <a:lnTo>
                  <a:pt x="114553" y="55625"/>
                </a:lnTo>
                <a:lnTo>
                  <a:pt x="113791" y="52958"/>
                </a:lnTo>
                <a:lnTo>
                  <a:pt x="182372" y="52958"/>
                </a:lnTo>
                <a:lnTo>
                  <a:pt x="182372" y="34797"/>
                </a:lnTo>
                <a:close/>
              </a:path>
              <a:path w="407670" h="222885">
                <a:moveTo>
                  <a:pt x="182372" y="52958"/>
                </a:moveTo>
                <a:lnTo>
                  <a:pt x="158750" y="52958"/>
                </a:lnTo>
                <a:lnTo>
                  <a:pt x="158750" y="87248"/>
                </a:lnTo>
                <a:lnTo>
                  <a:pt x="182372" y="87248"/>
                </a:lnTo>
                <a:lnTo>
                  <a:pt x="182372" y="52958"/>
                </a:lnTo>
                <a:close/>
              </a:path>
              <a:path w="407670" h="222885">
                <a:moveTo>
                  <a:pt x="182372" y="253"/>
                </a:moveTo>
                <a:lnTo>
                  <a:pt x="158750" y="253"/>
                </a:lnTo>
                <a:lnTo>
                  <a:pt x="158750" y="33781"/>
                </a:lnTo>
                <a:lnTo>
                  <a:pt x="182372" y="33781"/>
                </a:lnTo>
                <a:lnTo>
                  <a:pt x="182372" y="253"/>
                </a:lnTo>
                <a:close/>
              </a:path>
              <a:path w="407670" h="222885">
                <a:moveTo>
                  <a:pt x="362076" y="80263"/>
                </a:moveTo>
                <a:lnTo>
                  <a:pt x="339725" y="80263"/>
                </a:lnTo>
                <a:lnTo>
                  <a:pt x="339725" y="116585"/>
                </a:lnTo>
                <a:lnTo>
                  <a:pt x="301625" y="116585"/>
                </a:lnTo>
                <a:lnTo>
                  <a:pt x="301625" y="136016"/>
                </a:lnTo>
                <a:lnTo>
                  <a:pt x="339725" y="136016"/>
                </a:lnTo>
                <a:lnTo>
                  <a:pt x="339725" y="211708"/>
                </a:lnTo>
                <a:lnTo>
                  <a:pt x="362076" y="211708"/>
                </a:lnTo>
                <a:lnTo>
                  <a:pt x="362076" y="80263"/>
                </a:lnTo>
                <a:close/>
              </a:path>
              <a:path w="407670" h="222885">
                <a:moveTo>
                  <a:pt x="312420" y="27558"/>
                </a:moveTo>
                <a:lnTo>
                  <a:pt x="225932" y="27558"/>
                </a:lnTo>
                <a:lnTo>
                  <a:pt x="225932" y="46989"/>
                </a:lnTo>
                <a:lnTo>
                  <a:pt x="289051" y="46989"/>
                </a:lnTo>
                <a:lnTo>
                  <a:pt x="286617" y="63805"/>
                </a:lnTo>
                <a:lnTo>
                  <a:pt x="268097" y="109346"/>
                </a:lnTo>
                <a:lnTo>
                  <a:pt x="231431" y="147369"/>
                </a:lnTo>
                <a:lnTo>
                  <a:pt x="214883" y="158368"/>
                </a:lnTo>
                <a:lnTo>
                  <a:pt x="228853" y="175259"/>
                </a:lnTo>
                <a:lnTo>
                  <a:pt x="268716" y="144023"/>
                </a:lnTo>
                <a:lnTo>
                  <a:pt x="294767" y="107394"/>
                </a:lnTo>
                <a:lnTo>
                  <a:pt x="305434" y="80263"/>
                </a:lnTo>
                <a:lnTo>
                  <a:pt x="362076" y="80263"/>
                </a:lnTo>
                <a:lnTo>
                  <a:pt x="362076" y="60959"/>
                </a:lnTo>
                <a:lnTo>
                  <a:pt x="309625" y="60959"/>
                </a:lnTo>
                <a:lnTo>
                  <a:pt x="310866" y="52794"/>
                </a:lnTo>
                <a:lnTo>
                  <a:pt x="311737" y="44497"/>
                </a:lnTo>
                <a:lnTo>
                  <a:pt x="312251" y="36081"/>
                </a:lnTo>
                <a:lnTo>
                  <a:pt x="312420" y="27558"/>
                </a:lnTo>
                <a:close/>
              </a:path>
              <a:path w="407670" h="222885">
                <a:moveTo>
                  <a:pt x="362076" y="5714"/>
                </a:moveTo>
                <a:lnTo>
                  <a:pt x="339725" y="5714"/>
                </a:lnTo>
                <a:lnTo>
                  <a:pt x="339725" y="60959"/>
                </a:lnTo>
                <a:lnTo>
                  <a:pt x="362076" y="60959"/>
                </a:lnTo>
                <a:lnTo>
                  <a:pt x="362076" y="5714"/>
                </a:lnTo>
                <a:close/>
              </a:path>
              <a:path w="407670" h="222885">
                <a:moveTo>
                  <a:pt x="407543" y="0"/>
                </a:moveTo>
                <a:lnTo>
                  <a:pt x="385191" y="0"/>
                </a:lnTo>
                <a:lnTo>
                  <a:pt x="385191" y="222757"/>
                </a:lnTo>
                <a:lnTo>
                  <a:pt x="407543" y="222757"/>
                </a:lnTo>
                <a:lnTo>
                  <a:pt x="40754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4440935" y="3610355"/>
            <a:ext cx="1946275" cy="222885"/>
            <a:chOff x="4440935" y="3610355"/>
            <a:chExt cx="1946275" cy="222885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0935" y="3663187"/>
              <a:ext cx="132206" cy="1322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4417" y="3610355"/>
              <a:ext cx="1772412" cy="222885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6420231" y="3610609"/>
            <a:ext cx="1481455" cy="241935"/>
          </a:xfrm>
          <a:custGeom>
            <a:avLst/>
            <a:gdLst/>
            <a:ahLst/>
            <a:cxnLst/>
            <a:rect l="l" t="t" r="r" b="b"/>
            <a:pathLst>
              <a:path w="1481454" h="241935">
                <a:moveTo>
                  <a:pt x="183896" y="5461"/>
                </a:moveTo>
                <a:lnTo>
                  <a:pt x="127889" y="5461"/>
                </a:lnTo>
                <a:lnTo>
                  <a:pt x="127889" y="23368"/>
                </a:lnTo>
                <a:lnTo>
                  <a:pt x="127889" y="61087"/>
                </a:lnTo>
                <a:lnTo>
                  <a:pt x="74549" y="61087"/>
                </a:lnTo>
                <a:lnTo>
                  <a:pt x="74549" y="23368"/>
                </a:lnTo>
                <a:lnTo>
                  <a:pt x="127889" y="23368"/>
                </a:lnTo>
                <a:lnTo>
                  <a:pt x="127889" y="5461"/>
                </a:lnTo>
                <a:lnTo>
                  <a:pt x="18542" y="5461"/>
                </a:lnTo>
                <a:lnTo>
                  <a:pt x="18542" y="23368"/>
                </a:lnTo>
                <a:lnTo>
                  <a:pt x="51181" y="23368"/>
                </a:lnTo>
                <a:lnTo>
                  <a:pt x="51181" y="61087"/>
                </a:lnTo>
                <a:lnTo>
                  <a:pt x="19558" y="61087"/>
                </a:lnTo>
                <a:lnTo>
                  <a:pt x="19558" y="79248"/>
                </a:lnTo>
                <a:lnTo>
                  <a:pt x="182867" y="79248"/>
                </a:lnTo>
                <a:lnTo>
                  <a:pt x="182867" y="61087"/>
                </a:lnTo>
                <a:lnTo>
                  <a:pt x="151511" y="61087"/>
                </a:lnTo>
                <a:lnTo>
                  <a:pt x="151511" y="23368"/>
                </a:lnTo>
                <a:lnTo>
                  <a:pt x="183896" y="23368"/>
                </a:lnTo>
                <a:lnTo>
                  <a:pt x="183896" y="5461"/>
                </a:lnTo>
                <a:close/>
              </a:path>
              <a:path w="1481454" h="241935">
                <a:moveTo>
                  <a:pt x="202946" y="95377"/>
                </a:moveTo>
                <a:lnTo>
                  <a:pt x="0" y="95377"/>
                </a:lnTo>
                <a:lnTo>
                  <a:pt x="0" y="114300"/>
                </a:lnTo>
                <a:lnTo>
                  <a:pt x="89408" y="114300"/>
                </a:lnTo>
                <a:lnTo>
                  <a:pt x="89408" y="133350"/>
                </a:lnTo>
                <a:lnTo>
                  <a:pt x="24257" y="133350"/>
                </a:lnTo>
                <a:lnTo>
                  <a:pt x="24257" y="151130"/>
                </a:lnTo>
                <a:lnTo>
                  <a:pt x="154038" y="151130"/>
                </a:lnTo>
                <a:lnTo>
                  <a:pt x="154038" y="167640"/>
                </a:lnTo>
                <a:lnTo>
                  <a:pt x="24511" y="167640"/>
                </a:lnTo>
                <a:lnTo>
                  <a:pt x="24511" y="184150"/>
                </a:lnTo>
                <a:lnTo>
                  <a:pt x="24511" y="201930"/>
                </a:lnTo>
                <a:lnTo>
                  <a:pt x="24511" y="219710"/>
                </a:lnTo>
                <a:lnTo>
                  <a:pt x="183642" y="219710"/>
                </a:lnTo>
                <a:lnTo>
                  <a:pt x="183642" y="201930"/>
                </a:lnTo>
                <a:lnTo>
                  <a:pt x="47625" y="201930"/>
                </a:lnTo>
                <a:lnTo>
                  <a:pt x="47625" y="184150"/>
                </a:lnTo>
                <a:lnTo>
                  <a:pt x="177419" y="184150"/>
                </a:lnTo>
                <a:lnTo>
                  <a:pt x="177419" y="167640"/>
                </a:lnTo>
                <a:lnTo>
                  <a:pt x="177419" y="151130"/>
                </a:lnTo>
                <a:lnTo>
                  <a:pt x="177419" y="133350"/>
                </a:lnTo>
                <a:lnTo>
                  <a:pt x="113017" y="133350"/>
                </a:lnTo>
                <a:lnTo>
                  <a:pt x="113017" y="114300"/>
                </a:lnTo>
                <a:lnTo>
                  <a:pt x="202946" y="114300"/>
                </a:lnTo>
                <a:lnTo>
                  <a:pt x="202946" y="95377"/>
                </a:lnTo>
                <a:close/>
              </a:path>
              <a:path w="1481454" h="241935">
                <a:moveTo>
                  <a:pt x="406781" y="181610"/>
                </a:moveTo>
                <a:lnTo>
                  <a:pt x="383032" y="150393"/>
                </a:lnTo>
                <a:lnTo>
                  <a:pt x="383032" y="174498"/>
                </a:lnTo>
                <a:lnTo>
                  <a:pt x="383032" y="188722"/>
                </a:lnTo>
                <a:lnTo>
                  <a:pt x="341896" y="203415"/>
                </a:lnTo>
                <a:lnTo>
                  <a:pt x="329946" y="203835"/>
                </a:lnTo>
                <a:lnTo>
                  <a:pt x="317842" y="203415"/>
                </a:lnTo>
                <a:lnTo>
                  <a:pt x="276606" y="188722"/>
                </a:lnTo>
                <a:lnTo>
                  <a:pt x="276606" y="174498"/>
                </a:lnTo>
                <a:lnTo>
                  <a:pt x="317842" y="159715"/>
                </a:lnTo>
                <a:lnTo>
                  <a:pt x="329946" y="159258"/>
                </a:lnTo>
                <a:lnTo>
                  <a:pt x="341896" y="159715"/>
                </a:lnTo>
                <a:lnTo>
                  <a:pt x="383032" y="174498"/>
                </a:lnTo>
                <a:lnTo>
                  <a:pt x="383032" y="150393"/>
                </a:lnTo>
                <a:lnTo>
                  <a:pt x="375297" y="147180"/>
                </a:lnTo>
                <a:lnTo>
                  <a:pt x="362229" y="143865"/>
                </a:lnTo>
                <a:lnTo>
                  <a:pt x="347103" y="141846"/>
                </a:lnTo>
                <a:lnTo>
                  <a:pt x="329946" y="141097"/>
                </a:lnTo>
                <a:lnTo>
                  <a:pt x="312750" y="141846"/>
                </a:lnTo>
                <a:lnTo>
                  <a:pt x="273177" y="151765"/>
                </a:lnTo>
                <a:lnTo>
                  <a:pt x="252603" y="181610"/>
                </a:lnTo>
                <a:lnTo>
                  <a:pt x="254025" y="190830"/>
                </a:lnTo>
                <a:lnTo>
                  <a:pt x="284365" y="216154"/>
                </a:lnTo>
                <a:lnTo>
                  <a:pt x="329946" y="221869"/>
                </a:lnTo>
                <a:lnTo>
                  <a:pt x="347103" y="221297"/>
                </a:lnTo>
                <a:lnTo>
                  <a:pt x="386334" y="211582"/>
                </a:lnTo>
                <a:lnTo>
                  <a:pt x="396963" y="203835"/>
                </a:lnTo>
                <a:lnTo>
                  <a:pt x="401510" y="198882"/>
                </a:lnTo>
                <a:lnTo>
                  <a:pt x="405371" y="190830"/>
                </a:lnTo>
                <a:lnTo>
                  <a:pt x="406781" y="181610"/>
                </a:lnTo>
                <a:close/>
              </a:path>
              <a:path w="1481454" h="241935">
                <a:moveTo>
                  <a:pt x="408305" y="65786"/>
                </a:moveTo>
                <a:lnTo>
                  <a:pt x="277241" y="65786"/>
                </a:lnTo>
                <a:lnTo>
                  <a:pt x="277241" y="27051"/>
                </a:lnTo>
                <a:lnTo>
                  <a:pt x="406781" y="27051"/>
                </a:lnTo>
                <a:lnTo>
                  <a:pt x="406781" y="7620"/>
                </a:lnTo>
                <a:lnTo>
                  <a:pt x="253873" y="7620"/>
                </a:lnTo>
                <a:lnTo>
                  <a:pt x="253873" y="84963"/>
                </a:lnTo>
                <a:lnTo>
                  <a:pt x="408305" y="84963"/>
                </a:lnTo>
                <a:lnTo>
                  <a:pt x="408305" y="65786"/>
                </a:lnTo>
                <a:close/>
              </a:path>
              <a:path w="1481454" h="241935">
                <a:moveTo>
                  <a:pt x="602869" y="156083"/>
                </a:moveTo>
                <a:lnTo>
                  <a:pt x="446278" y="156083"/>
                </a:lnTo>
                <a:lnTo>
                  <a:pt x="446278" y="175006"/>
                </a:lnTo>
                <a:lnTo>
                  <a:pt x="578993" y="175006"/>
                </a:lnTo>
                <a:lnTo>
                  <a:pt x="578993" y="220726"/>
                </a:lnTo>
                <a:lnTo>
                  <a:pt x="602869" y="220726"/>
                </a:lnTo>
                <a:lnTo>
                  <a:pt x="602869" y="156083"/>
                </a:lnTo>
                <a:close/>
              </a:path>
              <a:path w="1481454" h="241935">
                <a:moveTo>
                  <a:pt x="627126" y="121285"/>
                </a:moveTo>
                <a:lnTo>
                  <a:pt x="536956" y="121285"/>
                </a:lnTo>
                <a:lnTo>
                  <a:pt x="536956" y="100076"/>
                </a:lnTo>
                <a:lnTo>
                  <a:pt x="606044" y="100076"/>
                </a:lnTo>
                <a:lnTo>
                  <a:pt x="606044" y="81788"/>
                </a:lnTo>
                <a:lnTo>
                  <a:pt x="472821" y="81788"/>
                </a:lnTo>
                <a:lnTo>
                  <a:pt x="472821" y="60833"/>
                </a:lnTo>
                <a:lnTo>
                  <a:pt x="601599" y="60833"/>
                </a:lnTo>
                <a:lnTo>
                  <a:pt x="601599" y="4953"/>
                </a:lnTo>
                <a:lnTo>
                  <a:pt x="448945" y="4953"/>
                </a:lnTo>
                <a:lnTo>
                  <a:pt x="448945" y="23622"/>
                </a:lnTo>
                <a:lnTo>
                  <a:pt x="577977" y="23622"/>
                </a:lnTo>
                <a:lnTo>
                  <a:pt x="577977" y="43434"/>
                </a:lnTo>
                <a:lnTo>
                  <a:pt x="449453" y="43434"/>
                </a:lnTo>
                <a:lnTo>
                  <a:pt x="449453" y="100076"/>
                </a:lnTo>
                <a:lnTo>
                  <a:pt x="513588" y="100076"/>
                </a:lnTo>
                <a:lnTo>
                  <a:pt x="513588" y="121285"/>
                </a:lnTo>
                <a:lnTo>
                  <a:pt x="431800" y="121285"/>
                </a:lnTo>
                <a:lnTo>
                  <a:pt x="431800" y="104394"/>
                </a:lnTo>
                <a:lnTo>
                  <a:pt x="228600" y="104394"/>
                </a:lnTo>
                <a:lnTo>
                  <a:pt x="228600" y="123698"/>
                </a:lnTo>
                <a:lnTo>
                  <a:pt x="423418" y="123698"/>
                </a:lnTo>
                <a:lnTo>
                  <a:pt x="423418" y="140462"/>
                </a:lnTo>
                <a:lnTo>
                  <a:pt x="627126" y="140462"/>
                </a:lnTo>
                <a:lnTo>
                  <a:pt x="627126" y="121285"/>
                </a:lnTo>
                <a:close/>
              </a:path>
              <a:path w="1481454" h="241935">
                <a:moveTo>
                  <a:pt x="796036" y="96393"/>
                </a:moveTo>
                <a:lnTo>
                  <a:pt x="794651" y="82042"/>
                </a:lnTo>
                <a:lnTo>
                  <a:pt x="794385" y="79248"/>
                </a:lnTo>
                <a:lnTo>
                  <a:pt x="786511" y="80391"/>
                </a:lnTo>
                <a:lnTo>
                  <a:pt x="778510" y="81280"/>
                </a:lnTo>
                <a:lnTo>
                  <a:pt x="770255" y="82042"/>
                </a:lnTo>
                <a:lnTo>
                  <a:pt x="771791" y="71780"/>
                </a:lnTo>
                <a:lnTo>
                  <a:pt x="772998" y="62280"/>
                </a:lnTo>
                <a:lnTo>
                  <a:pt x="774954" y="12446"/>
                </a:lnTo>
                <a:lnTo>
                  <a:pt x="669290" y="12446"/>
                </a:lnTo>
                <a:lnTo>
                  <a:pt x="669290" y="31496"/>
                </a:lnTo>
                <a:lnTo>
                  <a:pt x="751332" y="31496"/>
                </a:lnTo>
                <a:lnTo>
                  <a:pt x="751332" y="37719"/>
                </a:lnTo>
                <a:lnTo>
                  <a:pt x="747610" y="75793"/>
                </a:lnTo>
                <a:lnTo>
                  <a:pt x="707872" y="85775"/>
                </a:lnTo>
                <a:lnTo>
                  <a:pt x="649224" y="86741"/>
                </a:lnTo>
                <a:lnTo>
                  <a:pt x="652399" y="105791"/>
                </a:lnTo>
                <a:lnTo>
                  <a:pt x="659130" y="105854"/>
                </a:lnTo>
                <a:lnTo>
                  <a:pt x="680466" y="105664"/>
                </a:lnTo>
                <a:lnTo>
                  <a:pt x="703389" y="104990"/>
                </a:lnTo>
                <a:lnTo>
                  <a:pt x="711327" y="104648"/>
                </a:lnTo>
                <a:lnTo>
                  <a:pt x="711327" y="153543"/>
                </a:lnTo>
                <a:lnTo>
                  <a:pt x="734949" y="153543"/>
                </a:lnTo>
                <a:lnTo>
                  <a:pt x="734949" y="104648"/>
                </a:lnTo>
                <a:lnTo>
                  <a:pt x="734949" y="103378"/>
                </a:lnTo>
                <a:lnTo>
                  <a:pt x="773353" y="99809"/>
                </a:lnTo>
                <a:lnTo>
                  <a:pt x="788504" y="97663"/>
                </a:lnTo>
                <a:lnTo>
                  <a:pt x="796036" y="96393"/>
                </a:lnTo>
                <a:close/>
              </a:path>
              <a:path w="1481454" h="241935">
                <a:moveTo>
                  <a:pt x="837057" y="0"/>
                </a:moveTo>
                <a:lnTo>
                  <a:pt x="813181" y="0"/>
                </a:lnTo>
                <a:lnTo>
                  <a:pt x="813181" y="120015"/>
                </a:lnTo>
                <a:lnTo>
                  <a:pt x="766064" y="120015"/>
                </a:lnTo>
                <a:lnTo>
                  <a:pt x="766064" y="138938"/>
                </a:lnTo>
                <a:lnTo>
                  <a:pt x="813181" y="138938"/>
                </a:lnTo>
                <a:lnTo>
                  <a:pt x="813181" y="168021"/>
                </a:lnTo>
                <a:lnTo>
                  <a:pt x="837057" y="168021"/>
                </a:lnTo>
                <a:lnTo>
                  <a:pt x="837057" y="0"/>
                </a:lnTo>
                <a:close/>
              </a:path>
              <a:path w="1481454" h="241935">
                <a:moveTo>
                  <a:pt x="842518" y="198501"/>
                </a:moveTo>
                <a:lnTo>
                  <a:pt x="705358" y="198501"/>
                </a:lnTo>
                <a:lnTo>
                  <a:pt x="705358" y="149860"/>
                </a:lnTo>
                <a:lnTo>
                  <a:pt x="681736" y="149860"/>
                </a:lnTo>
                <a:lnTo>
                  <a:pt x="681736" y="217678"/>
                </a:lnTo>
                <a:lnTo>
                  <a:pt x="842518" y="217678"/>
                </a:lnTo>
                <a:lnTo>
                  <a:pt x="842518" y="198501"/>
                </a:lnTo>
                <a:close/>
              </a:path>
              <a:path w="1481454" h="241935">
                <a:moveTo>
                  <a:pt x="1025931" y="53225"/>
                </a:moveTo>
                <a:lnTo>
                  <a:pt x="1025906" y="21082"/>
                </a:lnTo>
                <a:lnTo>
                  <a:pt x="867156" y="21082"/>
                </a:lnTo>
                <a:lnTo>
                  <a:pt x="867156" y="40259"/>
                </a:lnTo>
                <a:lnTo>
                  <a:pt x="1002411" y="40259"/>
                </a:lnTo>
                <a:lnTo>
                  <a:pt x="1002334" y="57086"/>
                </a:lnTo>
                <a:lnTo>
                  <a:pt x="1000290" y="100469"/>
                </a:lnTo>
                <a:lnTo>
                  <a:pt x="993648" y="144399"/>
                </a:lnTo>
                <a:lnTo>
                  <a:pt x="1017524" y="146812"/>
                </a:lnTo>
                <a:lnTo>
                  <a:pt x="1023493" y="105791"/>
                </a:lnTo>
                <a:lnTo>
                  <a:pt x="1025804" y="64465"/>
                </a:lnTo>
                <a:lnTo>
                  <a:pt x="1025931" y="53225"/>
                </a:lnTo>
                <a:close/>
              </a:path>
              <a:path w="1481454" h="241935">
                <a:moveTo>
                  <a:pt x="1048766" y="172720"/>
                </a:moveTo>
                <a:lnTo>
                  <a:pt x="946404" y="172720"/>
                </a:lnTo>
                <a:lnTo>
                  <a:pt x="946404" y="94234"/>
                </a:lnTo>
                <a:lnTo>
                  <a:pt x="923036" y="94234"/>
                </a:lnTo>
                <a:lnTo>
                  <a:pt x="923036" y="172720"/>
                </a:lnTo>
                <a:lnTo>
                  <a:pt x="845820" y="172720"/>
                </a:lnTo>
                <a:lnTo>
                  <a:pt x="845820" y="192405"/>
                </a:lnTo>
                <a:lnTo>
                  <a:pt x="1048766" y="192405"/>
                </a:lnTo>
                <a:lnTo>
                  <a:pt x="1048766" y="172720"/>
                </a:lnTo>
                <a:close/>
              </a:path>
              <a:path w="1481454" h="241935">
                <a:moveTo>
                  <a:pt x="1098550" y="51816"/>
                </a:moveTo>
                <a:lnTo>
                  <a:pt x="1079119" y="51816"/>
                </a:lnTo>
                <a:lnTo>
                  <a:pt x="1072540" y="61963"/>
                </a:lnTo>
                <a:lnTo>
                  <a:pt x="1054315" y="107327"/>
                </a:lnTo>
                <a:lnTo>
                  <a:pt x="1049909" y="146685"/>
                </a:lnTo>
                <a:lnTo>
                  <a:pt x="1050455" y="160413"/>
                </a:lnTo>
                <a:lnTo>
                  <a:pt x="1057656" y="198247"/>
                </a:lnTo>
                <a:lnTo>
                  <a:pt x="1079119" y="241681"/>
                </a:lnTo>
                <a:lnTo>
                  <a:pt x="1098550" y="241681"/>
                </a:lnTo>
                <a:lnTo>
                  <a:pt x="1095146" y="236308"/>
                </a:lnTo>
                <a:lnTo>
                  <a:pt x="1091831" y="230251"/>
                </a:lnTo>
                <a:lnTo>
                  <a:pt x="1077734" y="191516"/>
                </a:lnTo>
                <a:lnTo>
                  <a:pt x="1072019" y="152019"/>
                </a:lnTo>
                <a:lnTo>
                  <a:pt x="1071905" y="145694"/>
                </a:lnTo>
                <a:lnTo>
                  <a:pt x="1072108" y="137731"/>
                </a:lnTo>
                <a:lnTo>
                  <a:pt x="1080071" y="93433"/>
                </a:lnTo>
                <a:lnTo>
                  <a:pt x="1095146" y="57200"/>
                </a:lnTo>
                <a:lnTo>
                  <a:pt x="1098550" y="51816"/>
                </a:lnTo>
                <a:close/>
              </a:path>
              <a:path w="1481454" h="241935">
                <a:moveTo>
                  <a:pt x="1118489" y="58039"/>
                </a:moveTo>
                <a:lnTo>
                  <a:pt x="1101725" y="58039"/>
                </a:lnTo>
                <a:lnTo>
                  <a:pt x="1085850" y="112649"/>
                </a:lnTo>
                <a:lnTo>
                  <a:pt x="1108075" y="112649"/>
                </a:lnTo>
                <a:lnTo>
                  <a:pt x="1118489" y="58039"/>
                </a:lnTo>
                <a:close/>
              </a:path>
              <a:path w="1481454" h="241935">
                <a:moveTo>
                  <a:pt x="1208786" y="182626"/>
                </a:moveTo>
                <a:lnTo>
                  <a:pt x="1142619" y="182626"/>
                </a:lnTo>
                <a:lnTo>
                  <a:pt x="1142733" y="181356"/>
                </a:lnTo>
                <a:lnTo>
                  <a:pt x="1178001" y="145694"/>
                </a:lnTo>
                <a:lnTo>
                  <a:pt x="1183601" y="139814"/>
                </a:lnTo>
                <a:lnTo>
                  <a:pt x="1203325" y="112268"/>
                </a:lnTo>
                <a:lnTo>
                  <a:pt x="1205357" y="107188"/>
                </a:lnTo>
                <a:lnTo>
                  <a:pt x="1206373" y="101981"/>
                </a:lnTo>
                <a:lnTo>
                  <a:pt x="1206246" y="88900"/>
                </a:lnTo>
                <a:lnTo>
                  <a:pt x="1204214" y="81915"/>
                </a:lnTo>
                <a:lnTo>
                  <a:pt x="1199210" y="74168"/>
                </a:lnTo>
                <a:lnTo>
                  <a:pt x="1196340" y="69723"/>
                </a:lnTo>
                <a:lnTo>
                  <a:pt x="1159510" y="56007"/>
                </a:lnTo>
                <a:lnTo>
                  <a:pt x="1150239" y="56007"/>
                </a:lnTo>
                <a:lnTo>
                  <a:pt x="1114425" y="83185"/>
                </a:lnTo>
                <a:lnTo>
                  <a:pt x="1112393" y="90805"/>
                </a:lnTo>
                <a:lnTo>
                  <a:pt x="1112393" y="99568"/>
                </a:lnTo>
                <a:lnTo>
                  <a:pt x="1132967" y="99568"/>
                </a:lnTo>
                <a:lnTo>
                  <a:pt x="1133094" y="91821"/>
                </a:lnTo>
                <a:lnTo>
                  <a:pt x="1135380" y="85725"/>
                </a:lnTo>
                <a:lnTo>
                  <a:pt x="1144778" y="76581"/>
                </a:lnTo>
                <a:lnTo>
                  <a:pt x="1151001" y="74295"/>
                </a:lnTo>
                <a:lnTo>
                  <a:pt x="1159129" y="74168"/>
                </a:lnTo>
                <a:lnTo>
                  <a:pt x="1166749" y="74295"/>
                </a:lnTo>
                <a:lnTo>
                  <a:pt x="1173099" y="76454"/>
                </a:lnTo>
                <a:lnTo>
                  <a:pt x="1177925" y="80518"/>
                </a:lnTo>
                <a:lnTo>
                  <a:pt x="1182878" y="84582"/>
                </a:lnTo>
                <a:lnTo>
                  <a:pt x="1185418" y="90297"/>
                </a:lnTo>
                <a:lnTo>
                  <a:pt x="1185443" y="101981"/>
                </a:lnTo>
                <a:lnTo>
                  <a:pt x="1184783" y="105410"/>
                </a:lnTo>
                <a:lnTo>
                  <a:pt x="1183005" y="109093"/>
                </a:lnTo>
                <a:lnTo>
                  <a:pt x="1181227" y="112903"/>
                </a:lnTo>
                <a:lnTo>
                  <a:pt x="1112393" y="185420"/>
                </a:lnTo>
                <a:lnTo>
                  <a:pt x="1112393" y="201295"/>
                </a:lnTo>
                <a:lnTo>
                  <a:pt x="1208786" y="201295"/>
                </a:lnTo>
                <a:lnTo>
                  <a:pt x="1208786" y="182626"/>
                </a:lnTo>
                <a:close/>
              </a:path>
              <a:path w="1481454" h="241935">
                <a:moveTo>
                  <a:pt x="1313561" y="154940"/>
                </a:moveTo>
                <a:lnTo>
                  <a:pt x="1294003" y="154940"/>
                </a:lnTo>
                <a:lnTo>
                  <a:pt x="1294003" y="83947"/>
                </a:lnTo>
                <a:lnTo>
                  <a:pt x="1294003" y="58039"/>
                </a:lnTo>
                <a:lnTo>
                  <a:pt x="1273302" y="58039"/>
                </a:lnTo>
                <a:lnTo>
                  <a:pt x="1273302" y="83947"/>
                </a:lnTo>
                <a:lnTo>
                  <a:pt x="1273302" y="154940"/>
                </a:lnTo>
                <a:lnTo>
                  <a:pt x="1226693" y="154940"/>
                </a:lnTo>
                <a:lnTo>
                  <a:pt x="1226693" y="153797"/>
                </a:lnTo>
                <a:lnTo>
                  <a:pt x="1271778" y="83947"/>
                </a:lnTo>
                <a:lnTo>
                  <a:pt x="1273302" y="83947"/>
                </a:lnTo>
                <a:lnTo>
                  <a:pt x="1273302" y="58039"/>
                </a:lnTo>
                <a:lnTo>
                  <a:pt x="1267079" y="58039"/>
                </a:lnTo>
                <a:lnTo>
                  <a:pt x="1203820" y="155651"/>
                </a:lnTo>
                <a:lnTo>
                  <a:pt x="1203706" y="173355"/>
                </a:lnTo>
                <a:lnTo>
                  <a:pt x="1273302" y="173355"/>
                </a:lnTo>
                <a:lnTo>
                  <a:pt x="1273302" y="201295"/>
                </a:lnTo>
                <a:lnTo>
                  <a:pt x="1294003" y="201295"/>
                </a:lnTo>
                <a:lnTo>
                  <a:pt x="1294003" y="173355"/>
                </a:lnTo>
                <a:lnTo>
                  <a:pt x="1313561" y="173355"/>
                </a:lnTo>
                <a:lnTo>
                  <a:pt x="1313561" y="154940"/>
                </a:lnTo>
                <a:close/>
              </a:path>
              <a:path w="1481454" h="241935">
                <a:moveTo>
                  <a:pt x="1336929" y="184658"/>
                </a:moveTo>
                <a:lnTo>
                  <a:pt x="1335532" y="181356"/>
                </a:lnTo>
                <a:lnTo>
                  <a:pt x="1330198" y="176022"/>
                </a:lnTo>
                <a:lnTo>
                  <a:pt x="1326896" y="174625"/>
                </a:lnTo>
                <a:lnTo>
                  <a:pt x="1319022" y="174625"/>
                </a:lnTo>
                <a:lnTo>
                  <a:pt x="1315720" y="176022"/>
                </a:lnTo>
                <a:lnTo>
                  <a:pt x="1310386" y="181356"/>
                </a:lnTo>
                <a:lnTo>
                  <a:pt x="1308989" y="184658"/>
                </a:lnTo>
                <a:lnTo>
                  <a:pt x="1308989" y="192532"/>
                </a:lnTo>
                <a:lnTo>
                  <a:pt x="1310386" y="195834"/>
                </a:lnTo>
                <a:lnTo>
                  <a:pt x="1315720" y="201168"/>
                </a:lnTo>
                <a:lnTo>
                  <a:pt x="1319022" y="202565"/>
                </a:lnTo>
                <a:lnTo>
                  <a:pt x="1322959" y="202692"/>
                </a:lnTo>
                <a:lnTo>
                  <a:pt x="1326896" y="202565"/>
                </a:lnTo>
                <a:lnTo>
                  <a:pt x="1330198" y="201168"/>
                </a:lnTo>
                <a:lnTo>
                  <a:pt x="1335532" y="195834"/>
                </a:lnTo>
                <a:lnTo>
                  <a:pt x="1336929" y="192532"/>
                </a:lnTo>
                <a:lnTo>
                  <a:pt x="1336929" y="184658"/>
                </a:lnTo>
                <a:close/>
              </a:path>
              <a:path w="1481454" h="241935">
                <a:moveTo>
                  <a:pt x="1443101" y="154940"/>
                </a:moveTo>
                <a:lnTo>
                  <a:pt x="1423543" y="154940"/>
                </a:lnTo>
                <a:lnTo>
                  <a:pt x="1423543" y="83947"/>
                </a:lnTo>
                <a:lnTo>
                  <a:pt x="1423543" y="58039"/>
                </a:lnTo>
                <a:lnTo>
                  <a:pt x="1402842" y="58039"/>
                </a:lnTo>
                <a:lnTo>
                  <a:pt x="1402842" y="83947"/>
                </a:lnTo>
                <a:lnTo>
                  <a:pt x="1402842" y="154940"/>
                </a:lnTo>
                <a:lnTo>
                  <a:pt x="1356233" y="154940"/>
                </a:lnTo>
                <a:lnTo>
                  <a:pt x="1356233" y="153797"/>
                </a:lnTo>
                <a:lnTo>
                  <a:pt x="1401318" y="83947"/>
                </a:lnTo>
                <a:lnTo>
                  <a:pt x="1402842" y="83947"/>
                </a:lnTo>
                <a:lnTo>
                  <a:pt x="1402842" y="58039"/>
                </a:lnTo>
                <a:lnTo>
                  <a:pt x="1396619" y="58039"/>
                </a:lnTo>
                <a:lnTo>
                  <a:pt x="1333360" y="155651"/>
                </a:lnTo>
                <a:lnTo>
                  <a:pt x="1333246" y="173355"/>
                </a:lnTo>
                <a:lnTo>
                  <a:pt x="1402842" y="173355"/>
                </a:lnTo>
                <a:lnTo>
                  <a:pt x="1402842" y="201295"/>
                </a:lnTo>
                <a:lnTo>
                  <a:pt x="1423543" y="201295"/>
                </a:lnTo>
                <a:lnTo>
                  <a:pt x="1423543" y="173355"/>
                </a:lnTo>
                <a:lnTo>
                  <a:pt x="1443101" y="173355"/>
                </a:lnTo>
                <a:lnTo>
                  <a:pt x="1443101" y="154940"/>
                </a:lnTo>
                <a:close/>
              </a:path>
              <a:path w="1481454" h="241935">
                <a:moveTo>
                  <a:pt x="1481074" y="146685"/>
                </a:moveTo>
                <a:lnTo>
                  <a:pt x="1476565" y="107188"/>
                </a:lnTo>
                <a:lnTo>
                  <a:pt x="1458353" y="61963"/>
                </a:lnTo>
                <a:lnTo>
                  <a:pt x="1451737" y="51816"/>
                </a:lnTo>
                <a:lnTo>
                  <a:pt x="1432306" y="51816"/>
                </a:lnTo>
                <a:lnTo>
                  <a:pt x="1435760" y="57200"/>
                </a:lnTo>
                <a:lnTo>
                  <a:pt x="1439075" y="63246"/>
                </a:lnTo>
                <a:lnTo>
                  <a:pt x="1453146" y="101981"/>
                </a:lnTo>
                <a:lnTo>
                  <a:pt x="1459103" y="146685"/>
                </a:lnTo>
                <a:lnTo>
                  <a:pt x="1458772" y="155829"/>
                </a:lnTo>
                <a:lnTo>
                  <a:pt x="1450848" y="200063"/>
                </a:lnTo>
                <a:lnTo>
                  <a:pt x="1435760" y="236308"/>
                </a:lnTo>
                <a:lnTo>
                  <a:pt x="1432306" y="241681"/>
                </a:lnTo>
                <a:lnTo>
                  <a:pt x="1451737" y="241681"/>
                </a:lnTo>
                <a:lnTo>
                  <a:pt x="1473327" y="198247"/>
                </a:lnTo>
                <a:lnTo>
                  <a:pt x="1480502" y="160413"/>
                </a:lnTo>
                <a:lnTo>
                  <a:pt x="1481074" y="1466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4611496" y="3944620"/>
            <a:ext cx="3315970" cy="243204"/>
            <a:chOff x="4611496" y="3944620"/>
            <a:chExt cx="3315970" cy="243204"/>
          </a:xfrm>
        </p:grpSpPr>
        <p:sp>
          <p:nvSpPr>
            <p:cNvPr id="46" name="object 46"/>
            <p:cNvSpPr/>
            <p:nvPr/>
          </p:nvSpPr>
          <p:spPr>
            <a:xfrm>
              <a:off x="4611496" y="3945636"/>
              <a:ext cx="774065" cy="222885"/>
            </a:xfrm>
            <a:custGeom>
              <a:avLst/>
              <a:gdLst/>
              <a:ahLst/>
              <a:cxnLst/>
              <a:rect l="l" t="t" r="r" b="b"/>
              <a:pathLst>
                <a:path w="774064" h="222885">
                  <a:moveTo>
                    <a:pt x="110743" y="141096"/>
                  </a:moveTo>
                  <a:lnTo>
                    <a:pt x="70357" y="145922"/>
                  </a:lnTo>
                  <a:lnTo>
                    <a:pt x="35432" y="173227"/>
                  </a:lnTo>
                  <a:lnTo>
                    <a:pt x="35432" y="190372"/>
                  </a:lnTo>
                  <a:lnTo>
                    <a:pt x="70357" y="217424"/>
                  </a:lnTo>
                  <a:lnTo>
                    <a:pt x="110743" y="222122"/>
                  </a:lnTo>
                  <a:lnTo>
                    <a:pt x="127557" y="221529"/>
                  </a:lnTo>
                  <a:lnTo>
                    <a:pt x="166115" y="211581"/>
                  </a:lnTo>
                  <a:lnTo>
                    <a:pt x="176272" y="204088"/>
                  </a:lnTo>
                  <a:lnTo>
                    <a:pt x="110743" y="204088"/>
                  </a:lnTo>
                  <a:lnTo>
                    <a:pt x="99073" y="203658"/>
                  </a:lnTo>
                  <a:lnTo>
                    <a:pt x="58927" y="188975"/>
                  </a:lnTo>
                  <a:lnTo>
                    <a:pt x="58927" y="174625"/>
                  </a:lnTo>
                  <a:lnTo>
                    <a:pt x="99073" y="159889"/>
                  </a:lnTo>
                  <a:lnTo>
                    <a:pt x="110743" y="159512"/>
                  </a:lnTo>
                  <a:lnTo>
                    <a:pt x="176462" y="159512"/>
                  </a:lnTo>
                  <a:lnTo>
                    <a:pt x="174732" y="157575"/>
                  </a:lnTo>
                  <a:lnTo>
                    <a:pt x="166078" y="151749"/>
                  </a:lnTo>
                  <a:lnTo>
                    <a:pt x="155231" y="147169"/>
                  </a:lnTo>
                  <a:lnTo>
                    <a:pt x="142295" y="143847"/>
                  </a:lnTo>
                  <a:lnTo>
                    <a:pt x="127557" y="141835"/>
                  </a:lnTo>
                  <a:lnTo>
                    <a:pt x="110743" y="141096"/>
                  </a:lnTo>
                  <a:close/>
                </a:path>
                <a:path w="774064" h="222885">
                  <a:moveTo>
                    <a:pt x="176462" y="159512"/>
                  </a:moveTo>
                  <a:lnTo>
                    <a:pt x="110743" y="159512"/>
                  </a:lnTo>
                  <a:lnTo>
                    <a:pt x="122414" y="159889"/>
                  </a:lnTo>
                  <a:lnTo>
                    <a:pt x="132667" y="161004"/>
                  </a:lnTo>
                  <a:lnTo>
                    <a:pt x="141515" y="162833"/>
                  </a:lnTo>
                  <a:lnTo>
                    <a:pt x="148970" y="165353"/>
                  </a:lnTo>
                  <a:lnTo>
                    <a:pt x="157987" y="169163"/>
                  </a:lnTo>
                  <a:lnTo>
                    <a:pt x="162560" y="174625"/>
                  </a:lnTo>
                  <a:lnTo>
                    <a:pt x="162560" y="188975"/>
                  </a:lnTo>
                  <a:lnTo>
                    <a:pt x="122414" y="203658"/>
                  </a:lnTo>
                  <a:lnTo>
                    <a:pt x="110743" y="204088"/>
                  </a:lnTo>
                  <a:lnTo>
                    <a:pt x="176272" y="204088"/>
                  </a:lnTo>
                  <a:lnTo>
                    <a:pt x="180943" y="198913"/>
                  </a:lnTo>
                  <a:lnTo>
                    <a:pt x="184725" y="190936"/>
                  </a:lnTo>
                  <a:lnTo>
                    <a:pt x="186054" y="181863"/>
                  </a:lnTo>
                  <a:lnTo>
                    <a:pt x="184725" y="172624"/>
                  </a:lnTo>
                  <a:lnTo>
                    <a:pt x="180943" y="164528"/>
                  </a:lnTo>
                  <a:lnTo>
                    <a:pt x="176462" y="159512"/>
                  </a:lnTo>
                  <a:close/>
                </a:path>
                <a:path w="774064" h="222885">
                  <a:moveTo>
                    <a:pt x="636524" y="152526"/>
                  </a:moveTo>
                  <a:lnTo>
                    <a:pt x="613155" y="152526"/>
                  </a:lnTo>
                  <a:lnTo>
                    <a:pt x="613155" y="217931"/>
                  </a:lnTo>
                  <a:lnTo>
                    <a:pt x="774064" y="217931"/>
                  </a:lnTo>
                  <a:lnTo>
                    <a:pt x="774064" y="198755"/>
                  </a:lnTo>
                  <a:lnTo>
                    <a:pt x="636524" y="198755"/>
                  </a:lnTo>
                  <a:lnTo>
                    <a:pt x="636524" y="152526"/>
                  </a:lnTo>
                  <a:close/>
                </a:path>
                <a:path w="774064" h="222885">
                  <a:moveTo>
                    <a:pt x="768603" y="253"/>
                  </a:moveTo>
                  <a:lnTo>
                    <a:pt x="744981" y="253"/>
                  </a:lnTo>
                  <a:lnTo>
                    <a:pt x="744981" y="130937"/>
                  </a:lnTo>
                  <a:lnTo>
                    <a:pt x="700151" y="130937"/>
                  </a:lnTo>
                  <a:lnTo>
                    <a:pt x="700151" y="147574"/>
                  </a:lnTo>
                  <a:lnTo>
                    <a:pt x="744981" y="147574"/>
                  </a:lnTo>
                  <a:lnTo>
                    <a:pt x="744981" y="169037"/>
                  </a:lnTo>
                  <a:lnTo>
                    <a:pt x="768603" y="169037"/>
                  </a:lnTo>
                  <a:lnTo>
                    <a:pt x="768603" y="253"/>
                  </a:lnTo>
                  <a:close/>
                </a:path>
                <a:path w="774064" h="222885">
                  <a:moveTo>
                    <a:pt x="669416" y="119761"/>
                  </a:moveTo>
                  <a:lnTo>
                    <a:pt x="645794" y="119761"/>
                  </a:lnTo>
                  <a:lnTo>
                    <a:pt x="645794" y="162051"/>
                  </a:lnTo>
                  <a:lnTo>
                    <a:pt x="669416" y="162051"/>
                  </a:lnTo>
                  <a:lnTo>
                    <a:pt x="669416" y="119761"/>
                  </a:lnTo>
                  <a:close/>
                </a:path>
                <a:path w="774064" h="222885">
                  <a:moveTo>
                    <a:pt x="726566" y="95122"/>
                  </a:moveTo>
                  <a:lnTo>
                    <a:pt x="677290" y="99568"/>
                  </a:lnTo>
                  <a:lnTo>
                    <a:pt x="582422" y="101853"/>
                  </a:lnTo>
                  <a:lnTo>
                    <a:pt x="585342" y="120776"/>
                  </a:lnTo>
                  <a:lnTo>
                    <a:pt x="592222" y="120828"/>
                  </a:lnTo>
                  <a:lnTo>
                    <a:pt x="621917" y="120528"/>
                  </a:lnTo>
                  <a:lnTo>
                    <a:pt x="637692" y="120096"/>
                  </a:lnTo>
                  <a:lnTo>
                    <a:pt x="645794" y="119761"/>
                  </a:lnTo>
                  <a:lnTo>
                    <a:pt x="669416" y="119761"/>
                  </a:lnTo>
                  <a:lnTo>
                    <a:pt x="669416" y="118490"/>
                  </a:lnTo>
                  <a:lnTo>
                    <a:pt x="684148" y="117411"/>
                  </a:lnTo>
                  <a:lnTo>
                    <a:pt x="691526" y="116740"/>
                  </a:lnTo>
                  <a:lnTo>
                    <a:pt x="706284" y="115139"/>
                  </a:lnTo>
                  <a:lnTo>
                    <a:pt x="713628" y="114220"/>
                  </a:lnTo>
                  <a:lnTo>
                    <a:pt x="720901" y="113182"/>
                  </a:lnTo>
                  <a:lnTo>
                    <a:pt x="728090" y="112013"/>
                  </a:lnTo>
                  <a:lnTo>
                    <a:pt x="726566" y="95122"/>
                  </a:lnTo>
                  <a:close/>
                </a:path>
                <a:path w="774064" h="222885">
                  <a:moveTo>
                    <a:pt x="655192" y="8636"/>
                  </a:moveTo>
                  <a:lnTo>
                    <a:pt x="617854" y="16890"/>
                  </a:lnTo>
                  <a:lnTo>
                    <a:pt x="599820" y="40005"/>
                  </a:lnTo>
                  <a:lnTo>
                    <a:pt x="599820" y="55880"/>
                  </a:lnTo>
                  <a:lnTo>
                    <a:pt x="602233" y="62737"/>
                  </a:lnTo>
                  <a:lnTo>
                    <a:pt x="607501" y="69341"/>
                  </a:lnTo>
                  <a:lnTo>
                    <a:pt x="611377" y="74294"/>
                  </a:lnTo>
                  <a:lnTo>
                    <a:pt x="655192" y="86740"/>
                  </a:lnTo>
                  <a:lnTo>
                    <a:pt x="663144" y="86433"/>
                  </a:lnTo>
                  <a:lnTo>
                    <a:pt x="702600" y="69341"/>
                  </a:lnTo>
                  <a:lnTo>
                    <a:pt x="655192" y="69341"/>
                  </a:lnTo>
                  <a:lnTo>
                    <a:pt x="645160" y="69214"/>
                  </a:lnTo>
                  <a:lnTo>
                    <a:pt x="637158" y="67309"/>
                  </a:lnTo>
                  <a:lnTo>
                    <a:pt x="631189" y="63626"/>
                  </a:lnTo>
                  <a:lnTo>
                    <a:pt x="625220" y="59816"/>
                  </a:lnTo>
                  <a:lnTo>
                    <a:pt x="622173" y="54609"/>
                  </a:lnTo>
                  <a:lnTo>
                    <a:pt x="622173" y="41147"/>
                  </a:lnTo>
                  <a:lnTo>
                    <a:pt x="625220" y="35813"/>
                  </a:lnTo>
                  <a:lnTo>
                    <a:pt x="637158" y="28193"/>
                  </a:lnTo>
                  <a:lnTo>
                    <a:pt x="645160" y="26288"/>
                  </a:lnTo>
                  <a:lnTo>
                    <a:pt x="702508" y="26288"/>
                  </a:lnTo>
                  <a:lnTo>
                    <a:pt x="698626" y="21462"/>
                  </a:lnTo>
                  <a:lnTo>
                    <a:pt x="663144" y="9017"/>
                  </a:lnTo>
                  <a:lnTo>
                    <a:pt x="655192" y="8636"/>
                  </a:lnTo>
                  <a:close/>
                </a:path>
                <a:path w="774064" h="222885">
                  <a:moveTo>
                    <a:pt x="702508" y="26288"/>
                  </a:moveTo>
                  <a:lnTo>
                    <a:pt x="664972" y="26288"/>
                  </a:lnTo>
                  <a:lnTo>
                    <a:pt x="672718" y="28193"/>
                  </a:lnTo>
                  <a:lnTo>
                    <a:pt x="684656" y="35813"/>
                  </a:lnTo>
                  <a:lnTo>
                    <a:pt x="687704" y="41147"/>
                  </a:lnTo>
                  <a:lnTo>
                    <a:pt x="687958" y="48006"/>
                  </a:lnTo>
                  <a:lnTo>
                    <a:pt x="687704" y="54609"/>
                  </a:lnTo>
                  <a:lnTo>
                    <a:pt x="655192" y="69341"/>
                  </a:lnTo>
                  <a:lnTo>
                    <a:pt x="702600" y="69341"/>
                  </a:lnTo>
                  <a:lnTo>
                    <a:pt x="707898" y="62737"/>
                  </a:lnTo>
                  <a:lnTo>
                    <a:pt x="710311" y="55880"/>
                  </a:lnTo>
                  <a:lnTo>
                    <a:pt x="710311" y="40005"/>
                  </a:lnTo>
                  <a:lnTo>
                    <a:pt x="707898" y="33146"/>
                  </a:lnTo>
                  <a:lnTo>
                    <a:pt x="703326" y="27305"/>
                  </a:lnTo>
                  <a:lnTo>
                    <a:pt x="702508" y="26288"/>
                  </a:lnTo>
                  <a:close/>
                </a:path>
                <a:path w="774064" h="222885">
                  <a:moveTo>
                    <a:pt x="368300" y="0"/>
                  </a:moveTo>
                  <a:lnTo>
                    <a:pt x="344677" y="0"/>
                  </a:lnTo>
                  <a:lnTo>
                    <a:pt x="344677" y="222376"/>
                  </a:lnTo>
                  <a:lnTo>
                    <a:pt x="368300" y="222376"/>
                  </a:lnTo>
                  <a:lnTo>
                    <a:pt x="368300" y="108331"/>
                  </a:lnTo>
                  <a:lnTo>
                    <a:pt x="402843" y="108331"/>
                  </a:lnTo>
                  <a:lnTo>
                    <a:pt x="402843" y="88645"/>
                  </a:lnTo>
                  <a:lnTo>
                    <a:pt x="368300" y="88645"/>
                  </a:lnTo>
                  <a:lnTo>
                    <a:pt x="368300" y="0"/>
                  </a:lnTo>
                  <a:close/>
                </a:path>
                <a:path w="774064" h="222885">
                  <a:moveTo>
                    <a:pt x="476123" y="138175"/>
                  </a:moveTo>
                  <a:lnTo>
                    <a:pt x="452500" y="138175"/>
                  </a:lnTo>
                  <a:lnTo>
                    <a:pt x="452500" y="215772"/>
                  </a:lnTo>
                  <a:lnTo>
                    <a:pt x="476123" y="215772"/>
                  </a:lnTo>
                  <a:lnTo>
                    <a:pt x="476123" y="138175"/>
                  </a:lnTo>
                  <a:close/>
                </a:path>
                <a:path w="774064" h="222885">
                  <a:moveTo>
                    <a:pt x="536193" y="111632"/>
                  </a:moveTo>
                  <a:lnTo>
                    <a:pt x="485648" y="116966"/>
                  </a:lnTo>
                  <a:lnTo>
                    <a:pt x="447428" y="118895"/>
                  </a:lnTo>
                  <a:lnTo>
                    <a:pt x="389636" y="119761"/>
                  </a:lnTo>
                  <a:lnTo>
                    <a:pt x="392811" y="139445"/>
                  </a:lnTo>
                  <a:lnTo>
                    <a:pt x="436483" y="138763"/>
                  </a:lnTo>
                  <a:lnTo>
                    <a:pt x="452500" y="138175"/>
                  </a:lnTo>
                  <a:lnTo>
                    <a:pt x="476123" y="138175"/>
                  </a:lnTo>
                  <a:lnTo>
                    <a:pt x="476123" y="136906"/>
                  </a:lnTo>
                  <a:lnTo>
                    <a:pt x="491569" y="135636"/>
                  </a:lnTo>
                  <a:lnTo>
                    <a:pt x="499322" y="134870"/>
                  </a:lnTo>
                  <a:lnTo>
                    <a:pt x="537972" y="129158"/>
                  </a:lnTo>
                  <a:lnTo>
                    <a:pt x="536193" y="111632"/>
                  </a:lnTo>
                  <a:close/>
                </a:path>
                <a:path w="774064" h="222885">
                  <a:moveTo>
                    <a:pt x="462914" y="10159"/>
                  </a:moveTo>
                  <a:lnTo>
                    <a:pt x="421639" y="22923"/>
                  </a:lnTo>
                  <a:lnTo>
                    <a:pt x="405638" y="47116"/>
                  </a:lnTo>
                  <a:lnTo>
                    <a:pt x="405638" y="65531"/>
                  </a:lnTo>
                  <a:lnTo>
                    <a:pt x="433069" y="96646"/>
                  </a:lnTo>
                  <a:lnTo>
                    <a:pt x="462914" y="102362"/>
                  </a:lnTo>
                  <a:lnTo>
                    <a:pt x="471134" y="102004"/>
                  </a:lnTo>
                  <a:lnTo>
                    <a:pt x="509210" y="85395"/>
                  </a:lnTo>
                  <a:lnTo>
                    <a:pt x="511229" y="82931"/>
                  </a:lnTo>
                  <a:lnTo>
                    <a:pt x="462914" y="82931"/>
                  </a:lnTo>
                  <a:lnTo>
                    <a:pt x="455578" y="82551"/>
                  </a:lnTo>
                  <a:lnTo>
                    <a:pt x="428498" y="64643"/>
                  </a:lnTo>
                  <a:lnTo>
                    <a:pt x="428498" y="48132"/>
                  </a:lnTo>
                  <a:lnTo>
                    <a:pt x="462914" y="29337"/>
                  </a:lnTo>
                  <a:lnTo>
                    <a:pt x="510917" y="29337"/>
                  </a:lnTo>
                  <a:lnTo>
                    <a:pt x="509210" y="27253"/>
                  </a:lnTo>
                  <a:lnTo>
                    <a:pt x="471134" y="10590"/>
                  </a:lnTo>
                  <a:lnTo>
                    <a:pt x="462914" y="10159"/>
                  </a:lnTo>
                  <a:close/>
                </a:path>
                <a:path w="774064" h="222885">
                  <a:moveTo>
                    <a:pt x="510917" y="29337"/>
                  </a:moveTo>
                  <a:lnTo>
                    <a:pt x="462914" y="29337"/>
                  </a:lnTo>
                  <a:lnTo>
                    <a:pt x="470419" y="29862"/>
                  </a:lnTo>
                  <a:lnTo>
                    <a:pt x="477138" y="31257"/>
                  </a:lnTo>
                  <a:lnTo>
                    <a:pt x="498220" y="56387"/>
                  </a:lnTo>
                  <a:lnTo>
                    <a:pt x="497966" y="64643"/>
                  </a:lnTo>
                  <a:lnTo>
                    <a:pt x="462914" y="82931"/>
                  </a:lnTo>
                  <a:lnTo>
                    <a:pt x="511229" y="82931"/>
                  </a:lnTo>
                  <a:lnTo>
                    <a:pt x="513206" y="80518"/>
                  </a:lnTo>
                  <a:lnTo>
                    <a:pt x="518160" y="73659"/>
                  </a:lnTo>
                  <a:lnTo>
                    <a:pt x="520700" y="65531"/>
                  </a:lnTo>
                  <a:lnTo>
                    <a:pt x="520826" y="56387"/>
                  </a:lnTo>
                  <a:lnTo>
                    <a:pt x="520279" y="49668"/>
                  </a:lnTo>
                  <a:lnTo>
                    <a:pt x="518826" y="43402"/>
                  </a:lnTo>
                  <a:lnTo>
                    <a:pt x="516469" y="37564"/>
                  </a:lnTo>
                  <a:lnTo>
                    <a:pt x="513206" y="32131"/>
                  </a:lnTo>
                  <a:lnTo>
                    <a:pt x="510917" y="29337"/>
                  </a:lnTo>
                  <a:close/>
                </a:path>
                <a:path w="774064" h="222885">
                  <a:moveTo>
                    <a:pt x="185292" y="0"/>
                  </a:moveTo>
                  <a:lnTo>
                    <a:pt x="161798" y="0"/>
                  </a:lnTo>
                  <a:lnTo>
                    <a:pt x="161798" y="38734"/>
                  </a:lnTo>
                  <a:lnTo>
                    <a:pt x="127635" y="38734"/>
                  </a:lnTo>
                  <a:lnTo>
                    <a:pt x="127635" y="57657"/>
                  </a:lnTo>
                  <a:lnTo>
                    <a:pt x="161798" y="57657"/>
                  </a:lnTo>
                  <a:lnTo>
                    <a:pt x="161798" y="79247"/>
                  </a:lnTo>
                  <a:lnTo>
                    <a:pt x="127635" y="79247"/>
                  </a:lnTo>
                  <a:lnTo>
                    <a:pt x="127635" y="98170"/>
                  </a:lnTo>
                  <a:lnTo>
                    <a:pt x="161798" y="98170"/>
                  </a:lnTo>
                  <a:lnTo>
                    <a:pt x="161798" y="136906"/>
                  </a:lnTo>
                  <a:lnTo>
                    <a:pt x="185292" y="136906"/>
                  </a:lnTo>
                  <a:lnTo>
                    <a:pt x="185292" y="0"/>
                  </a:lnTo>
                  <a:close/>
                </a:path>
                <a:path w="774064" h="222885">
                  <a:moveTo>
                    <a:pt x="49911" y="35306"/>
                  </a:moveTo>
                  <a:lnTo>
                    <a:pt x="27050" y="35306"/>
                  </a:lnTo>
                  <a:lnTo>
                    <a:pt x="27050" y="105409"/>
                  </a:lnTo>
                  <a:lnTo>
                    <a:pt x="0" y="105663"/>
                  </a:lnTo>
                  <a:lnTo>
                    <a:pt x="2920" y="125221"/>
                  </a:lnTo>
                  <a:lnTo>
                    <a:pt x="42672" y="124840"/>
                  </a:lnTo>
                  <a:lnTo>
                    <a:pt x="53528" y="124503"/>
                  </a:lnTo>
                  <a:lnTo>
                    <a:pt x="98405" y="121800"/>
                  </a:lnTo>
                  <a:lnTo>
                    <a:pt x="131444" y="117728"/>
                  </a:lnTo>
                  <a:lnTo>
                    <a:pt x="130726" y="105156"/>
                  </a:lnTo>
                  <a:lnTo>
                    <a:pt x="49911" y="105156"/>
                  </a:lnTo>
                  <a:lnTo>
                    <a:pt x="49911" y="35306"/>
                  </a:lnTo>
                  <a:close/>
                </a:path>
                <a:path w="774064" h="222885">
                  <a:moveTo>
                    <a:pt x="103124" y="35306"/>
                  </a:moveTo>
                  <a:lnTo>
                    <a:pt x="80517" y="35306"/>
                  </a:lnTo>
                  <a:lnTo>
                    <a:pt x="80517" y="103886"/>
                  </a:lnTo>
                  <a:lnTo>
                    <a:pt x="72753" y="104316"/>
                  </a:lnTo>
                  <a:lnTo>
                    <a:pt x="65071" y="104663"/>
                  </a:lnTo>
                  <a:lnTo>
                    <a:pt x="49911" y="105156"/>
                  </a:lnTo>
                  <a:lnTo>
                    <a:pt x="130726" y="105156"/>
                  </a:lnTo>
                  <a:lnTo>
                    <a:pt x="130581" y="102615"/>
                  </a:lnTo>
                  <a:lnTo>
                    <a:pt x="103124" y="102615"/>
                  </a:lnTo>
                  <a:lnTo>
                    <a:pt x="103124" y="35306"/>
                  </a:lnTo>
                  <a:close/>
                </a:path>
                <a:path w="774064" h="222885">
                  <a:moveTo>
                    <a:pt x="130428" y="99949"/>
                  </a:moveTo>
                  <a:lnTo>
                    <a:pt x="117014" y="101377"/>
                  </a:lnTo>
                  <a:lnTo>
                    <a:pt x="103124" y="102615"/>
                  </a:lnTo>
                  <a:lnTo>
                    <a:pt x="130581" y="102615"/>
                  </a:lnTo>
                  <a:lnTo>
                    <a:pt x="130428" y="99949"/>
                  </a:lnTo>
                  <a:close/>
                </a:path>
                <a:path w="774064" h="222885">
                  <a:moveTo>
                    <a:pt x="124460" y="16128"/>
                  </a:moveTo>
                  <a:lnTo>
                    <a:pt x="6095" y="16128"/>
                  </a:lnTo>
                  <a:lnTo>
                    <a:pt x="6095" y="35306"/>
                  </a:lnTo>
                  <a:lnTo>
                    <a:pt x="124460" y="35306"/>
                  </a:lnTo>
                  <a:lnTo>
                    <a:pt x="124460" y="16128"/>
                  </a:lnTo>
                  <a:close/>
                </a:path>
                <a:path w="774064" h="222885">
                  <a:moveTo>
                    <a:pt x="310133" y="23368"/>
                  </a:moveTo>
                  <a:lnTo>
                    <a:pt x="206248" y="23368"/>
                  </a:lnTo>
                  <a:lnTo>
                    <a:pt x="206248" y="42925"/>
                  </a:lnTo>
                  <a:lnTo>
                    <a:pt x="286003" y="42925"/>
                  </a:lnTo>
                  <a:lnTo>
                    <a:pt x="283001" y="61882"/>
                  </a:lnTo>
                  <a:lnTo>
                    <a:pt x="259587" y="112013"/>
                  </a:lnTo>
                  <a:lnTo>
                    <a:pt x="232092" y="139826"/>
                  </a:lnTo>
                  <a:lnTo>
                    <a:pt x="195072" y="163068"/>
                  </a:lnTo>
                  <a:lnTo>
                    <a:pt x="208152" y="181356"/>
                  </a:lnTo>
                  <a:lnTo>
                    <a:pt x="241188" y="161575"/>
                  </a:lnTo>
                  <a:lnTo>
                    <a:pt x="277558" y="126055"/>
                  </a:lnTo>
                  <a:lnTo>
                    <a:pt x="299847" y="84836"/>
                  </a:lnTo>
                  <a:lnTo>
                    <a:pt x="309491" y="39294"/>
                  </a:lnTo>
                  <a:lnTo>
                    <a:pt x="310133" y="23368"/>
                  </a:lnTo>
                  <a:close/>
                </a:path>
                <a:path w="774064" h="222885">
                  <a:moveTo>
                    <a:pt x="575055" y="253"/>
                  </a:moveTo>
                  <a:lnTo>
                    <a:pt x="551688" y="253"/>
                  </a:lnTo>
                  <a:lnTo>
                    <a:pt x="551688" y="222631"/>
                  </a:lnTo>
                  <a:lnTo>
                    <a:pt x="575055" y="222631"/>
                  </a:lnTo>
                  <a:lnTo>
                    <a:pt x="575055" y="25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8962" y="3944620"/>
              <a:ext cx="2508250" cy="242950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4598542" y="447085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23638" y="4380229"/>
            <a:ext cx="334645" cy="173355"/>
          </a:xfrm>
          <a:custGeom>
            <a:avLst/>
            <a:gdLst/>
            <a:ahLst/>
            <a:cxnLst/>
            <a:rect l="l" t="t" r="r" b="b"/>
            <a:pathLst>
              <a:path w="334645" h="173354">
                <a:moveTo>
                  <a:pt x="210820" y="122301"/>
                </a:moveTo>
                <a:lnTo>
                  <a:pt x="192024" y="122301"/>
                </a:lnTo>
                <a:lnTo>
                  <a:pt x="192024" y="173355"/>
                </a:lnTo>
                <a:lnTo>
                  <a:pt x="316102" y="173355"/>
                </a:lnTo>
                <a:lnTo>
                  <a:pt x="316102" y="158115"/>
                </a:lnTo>
                <a:lnTo>
                  <a:pt x="210820" y="158115"/>
                </a:lnTo>
                <a:lnTo>
                  <a:pt x="210820" y="122301"/>
                </a:lnTo>
                <a:close/>
              </a:path>
              <a:path w="334645" h="173354">
                <a:moveTo>
                  <a:pt x="263651" y="104648"/>
                </a:moveTo>
                <a:lnTo>
                  <a:pt x="244983" y="104648"/>
                </a:lnTo>
                <a:lnTo>
                  <a:pt x="244983" y="139065"/>
                </a:lnTo>
                <a:lnTo>
                  <a:pt x="263651" y="139065"/>
                </a:lnTo>
                <a:lnTo>
                  <a:pt x="263651" y="104648"/>
                </a:lnTo>
                <a:close/>
              </a:path>
              <a:path w="334645" h="173354">
                <a:moveTo>
                  <a:pt x="334137" y="89408"/>
                </a:moveTo>
                <a:lnTo>
                  <a:pt x="171831" y="89408"/>
                </a:lnTo>
                <a:lnTo>
                  <a:pt x="171831" y="104648"/>
                </a:lnTo>
                <a:lnTo>
                  <a:pt x="334137" y="104648"/>
                </a:lnTo>
                <a:lnTo>
                  <a:pt x="334137" y="89408"/>
                </a:lnTo>
                <a:close/>
              </a:path>
              <a:path w="334645" h="173354">
                <a:moveTo>
                  <a:pt x="51181" y="118110"/>
                </a:moveTo>
                <a:lnTo>
                  <a:pt x="32385" y="118110"/>
                </a:lnTo>
                <a:lnTo>
                  <a:pt x="32385" y="173355"/>
                </a:lnTo>
                <a:lnTo>
                  <a:pt x="152400" y="173355"/>
                </a:lnTo>
                <a:lnTo>
                  <a:pt x="152400" y="158115"/>
                </a:lnTo>
                <a:lnTo>
                  <a:pt x="51181" y="158115"/>
                </a:lnTo>
                <a:lnTo>
                  <a:pt x="51181" y="118110"/>
                </a:lnTo>
                <a:close/>
              </a:path>
              <a:path w="334645" h="173354">
                <a:moveTo>
                  <a:pt x="147574" y="0"/>
                </a:moveTo>
                <a:lnTo>
                  <a:pt x="128777" y="0"/>
                </a:lnTo>
                <a:lnTo>
                  <a:pt x="128777" y="47879"/>
                </a:lnTo>
                <a:lnTo>
                  <a:pt x="94996" y="47879"/>
                </a:lnTo>
                <a:lnTo>
                  <a:pt x="94996" y="63119"/>
                </a:lnTo>
                <a:lnTo>
                  <a:pt x="128777" y="63119"/>
                </a:lnTo>
                <a:lnTo>
                  <a:pt x="128777" y="129794"/>
                </a:lnTo>
                <a:lnTo>
                  <a:pt x="147574" y="129794"/>
                </a:lnTo>
                <a:lnTo>
                  <a:pt x="147574" y="0"/>
                </a:lnTo>
                <a:close/>
              </a:path>
              <a:path w="334645" h="173354">
                <a:moveTo>
                  <a:pt x="63373" y="28829"/>
                </a:moveTo>
                <a:lnTo>
                  <a:pt x="44069" y="28829"/>
                </a:lnTo>
                <a:lnTo>
                  <a:pt x="44069" y="43942"/>
                </a:lnTo>
                <a:lnTo>
                  <a:pt x="42290" y="51816"/>
                </a:lnTo>
                <a:lnTo>
                  <a:pt x="18352" y="83405"/>
                </a:lnTo>
                <a:lnTo>
                  <a:pt x="0" y="92837"/>
                </a:lnTo>
                <a:lnTo>
                  <a:pt x="9651" y="108077"/>
                </a:lnTo>
                <a:lnTo>
                  <a:pt x="42134" y="85351"/>
                </a:lnTo>
                <a:lnTo>
                  <a:pt x="53975" y="65278"/>
                </a:lnTo>
                <a:lnTo>
                  <a:pt x="72557" y="65278"/>
                </a:lnTo>
                <a:lnTo>
                  <a:pt x="71882" y="64389"/>
                </a:lnTo>
                <a:lnTo>
                  <a:pt x="65024" y="50419"/>
                </a:lnTo>
                <a:lnTo>
                  <a:pt x="63373" y="43307"/>
                </a:lnTo>
                <a:lnTo>
                  <a:pt x="63373" y="28829"/>
                </a:lnTo>
                <a:close/>
              </a:path>
              <a:path w="334645" h="173354">
                <a:moveTo>
                  <a:pt x="72557" y="65278"/>
                </a:moveTo>
                <a:lnTo>
                  <a:pt x="53975" y="65278"/>
                </a:lnTo>
                <a:lnTo>
                  <a:pt x="57235" y="71733"/>
                </a:lnTo>
                <a:lnTo>
                  <a:pt x="89150" y="101058"/>
                </a:lnTo>
                <a:lnTo>
                  <a:pt x="96392" y="104013"/>
                </a:lnTo>
                <a:lnTo>
                  <a:pt x="106045" y="89027"/>
                </a:lnTo>
                <a:lnTo>
                  <a:pt x="99613" y="86504"/>
                </a:lnTo>
                <a:lnTo>
                  <a:pt x="93646" y="83518"/>
                </a:lnTo>
                <a:lnTo>
                  <a:pt x="88132" y="80079"/>
                </a:lnTo>
                <a:lnTo>
                  <a:pt x="83058" y="76200"/>
                </a:lnTo>
                <a:lnTo>
                  <a:pt x="76708" y="70739"/>
                </a:lnTo>
                <a:lnTo>
                  <a:pt x="72557" y="65278"/>
                </a:lnTo>
                <a:close/>
              </a:path>
              <a:path w="334645" h="173354">
                <a:moveTo>
                  <a:pt x="101346" y="13462"/>
                </a:moveTo>
                <a:lnTo>
                  <a:pt x="5714" y="13462"/>
                </a:lnTo>
                <a:lnTo>
                  <a:pt x="5714" y="28829"/>
                </a:lnTo>
                <a:lnTo>
                  <a:pt x="101346" y="28829"/>
                </a:lnTo>
                <a:lnTo>
                  <a:pt x="101346" y="13462"/>
                </a:lnTo>
                <a:close/>
              </a:path>
              <a:path w="334645" h="173354">
                <a:moveTo>
                  <a:pt x="313182" y="8128"/>
                </a:moveTo>
                <a:lnTo>
                  <a:pt x="192532" y="8128"/>
                </a:lnTo>
                <a:lnTo>
                  <a:pt x="192532" y="70993"/>
                </a:lnTo>
                <a:lnTo>
                  <a:pt x="313182" y="70993"/>
                </a:lnTo>
                <a:lnTo>
                  <a:pt x="313182" y="56134"/>
                </a:lnTo>
                <a:lnTo>
                  <a:pt x="210947" y="56134"/>
                </a:lnTo>
                <a:lnTo>
                  <a:pt x="210947" y="22860"/>
                </a:lnTo>
                <a:lnTo>
                  <a:pt x="313182" y="22860"/>
                </a:lnTo>
                <a:lnTo>
                  <a:pt x="313182" y="8128"/>
                </a:lnTo>
                <a:close/>
              </a:path>
              <a:path w="334645" h="173354">
                <a:moveTo>
                  <a:pt x="313182" y="22860"/>
                </a:moveTo>
                <a:lnTo>
                  <a:pt x="294513" y="22860"/>
                </a:lnTo>
                <a:lnTo>
                  <a:pt x="294513" y="56134"/>
                </a:lnTo>
                <a:lnTo>
                  <a:pt x="313182" y="56134"/>
                </a:lnTo>
                <a:lnTo>
                  <a:pt x="313182" y="228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13401" y="4379976"/>
            <a:ext cx="376555" cy="201930"/>
          </a:xfrm>
          <a:custGeom>
            <a:avLst/>
            <a:gdLst/>
            <a:ahLst/>
            <a:cxnLst/>
            <a:rect l="l" t="t" r="r" b="b"/>
            <a:pathLst>
              <a:path w="376554" h="201929">
                <a:moveTo>
                  <a:pt x="140843" y="5588"/>
                </a:moveTo>
                <a:lnTo>
                  <a:pt x="122047" y="5588"/>
                </a:lnTo>
                <a:lnTo>
                  <a:pt x="122047" y="27178"/>
                </a:lnTo>
                <a:lnTo>
                  <a:pt x="122047" y="41148"/>
                </a:lnTo>
                <a:lnTo>
                  <a:pt x="122047" y="62103"/>
                </a:lnTo>
                <a:lnTo>
                  <a:pt x="40005" y="62103"/>
                </a:lnTo>
                <a:lnTo>
                  <a:pt x="40005" y="41148"/>
                </a:lnTo>
                <a:lnTo>
                  <a:pt x="122047" y="41148"/>
                </a:lnTo>
                <a:lnTo>
                  <a:pt x="122047" y="27178"/>
                </a:lnTo>
                <a:lnTo>
                  <a:pt x="40005" y="27178"/>
                </a:lnTo>
                <a:lnTo>
                  <a:pt x="40005" y="5588"/>
                </a:lnTo>
                <a:lnTo>
                  <a:pt x="21336" y="5588"/>
                </a:lnTo>
                <a:lnTo>
                  <a:pt x="21336" y="77216"/>
                </a:lnTo>
                <a:lnTo>
                  <a:pt x="140843" y="77216"/>
                </a:lnTo>
                <a:lnTo>
                  <a:pt x="140843" y="62103"/>
                </a:lnTo>
                <a:lnTo>
                  <a:pt x="140843" y="41148"/>
                </a:lnTo>
                <a:lnTo>
                  <a:pt x="140843" y="27178"/>
                </a:lnTo>
                <a:lnTo>
                  <a:pt x="140843" y="5588"/>
                </a:lnTo>
                <a:close/>
              </a:path>
              <a:path w="376554" h="201929">
                <a:moveTo>
                  <a:pt x="144272" y="158369"/>
                </a:moveTo>
                <a:lnTo>
                  <a:pt x="38735" y="158369"/>
                </a:lnTo>
                <a:lnTo>
                  <a:pt x="38735" y="125095"/>
                </a:lnTo>
                <a:lnTo>
                  <a:pt x="20193" y="125095"/>
                </a:lnTo>
                <a:lnTo>
                  <a:pt x="20193" y="173609"/>
                </a:lnTo>
                <a:lnTo>
                  <a:pt x="144272" y="173609"/>
                </a:lnTo>
                <a:lnTo>
                  <a:pt x="144272" y="158369"/>
                </a:lnTo>
                <a:close/>
              </a:path>
              <a:path w="376554" h="201929">
                <a:moveTo>
                  <a:pt x="162306" y="92837"/>
                </a:moveTo>
                <a:lnTo>
                  <a:pt x="0" y="92837"/>
                </a:lnTo>
                <a:lnTo>
                  <a:pt x="0" y="107823"/>
                </a:lnTo>
                <a:lnTo>
                  <a:pt x="73152" y="107823"/>
                </a:lnTo>
                <a:lnTo>
                  <a:pt x="73152" y="140589"/>
                </a:lnTo>
                <a:lnTo>
                  <a:pt x="91821" y="140589"/>
                </a:lnTo>
                <a:lnTo>
                  <a:pt x="91821" y="107823"/>
                </a:lnTo>
                <a:lnTo>
                  <a:pt x="162306" y="107823"/>
                </a:lnTo>
                <a:lnTo>
                  <a:pt x="162306" y="92837"/>
                </a:lnTo>
                <a:close/>
              </a:path>
              <a:path w="376554" h="201929">
                <a:moveTo>
                  <a:pt x="265430" y="75438"/>
                </a:moveTo>
                <a:lnTo>
                  <a:pt x="256235" y="35877"/>
                </a:lnTo>
                <a:lnTo>
                  <a:pt x="247396" y="24422"/>
                </a:lnTo>
                <a:lnTo>
                  <a:pt x="247396" y="75438"/>
                </a:lnTo>
                <a:lnTo>
                  <a:pt x="246837" y="85521"/>
                </a:lnTo>
                <a:lnTo>
                  <a:pt x="228219" y="120777"/>
                </a:lnTo>
                <a:lnTo>
                  <a:pt x="219837" y="120904"/>
                </a:lnTo>
                <a:lnTo>
                  <a:pt x="211582" y="120777"/>
                </a:lnTo>
                <a:lnTo>
                  <a:pt x="193078" y="85521"/>
                </a:lnTo>
                <a:lnTo>
                  <a:pt x="192532" y="75438"/>
                </a:lnTo>
                <a:lnTo>
                  <a:pt x="193078" y="65443"/>
                </a:lnTo>
                <a:lnTo>
                  <a:pt x="211582" y="30226"/>
                </a:lnTo>
                <a:lnTo>
                  <a:pt x="219837" y="30099"/>
                </a:lnTo>
                <a:lnTo>
                  <a:pt x="228219" y="30226"/>
                </a:lnTo>
                <a:lnTo>
                  <a:pt x="246837" y="65443"/>
                </a:lnTo>
                <a:lnTo>
                  <a:pt x="247396" y="75438"/>
                </a:lnTo>
                <a:lnTo>
                  <a:pt x="247396" y="24422"/>
                </a:lnTo>
                <a:lnTo>
                  <a:pt x="243459" y="20955"/>
                </a:lnTo>
                <a:lnTo>
                  <a:pt x="236601" y="15875"/>
                </a:lnTo>
                <a:lnTo>
                  <a:pt x="228727" y="13335"/>
                </a:lnTo>
                <a:lnTo>
                  <a:pt x="219837" y="13208"/>
                </a:lnTo>
                <a:lnTo>
                  <a:pt x="210947" y="13335"/>
                </a:lnTo>
                <a:lnTo>
                  <a:pt x="180340" y="42418"/>
                </a:lnTo>
                <a:lnTo>
                  <a:pt x="174498" y="75438"/>
                </a:lnTo>
                <a:lnTo>
                  <a:pt x="174866" y="84734"/>
                </a:lnTo>
                <a:lnTo>
                  <a:pt x="187198" y="120942"/>
                </a:lnTo>
                <a:lnTo>
                  <a:pt x="219837" y="137795"/>
                </a:lnTo>
                <a:lnTo>
                  <a:pt x="228727" y="137668"/>
                </a:lnTo>
                <a:lnTo>
                  <a:pt x="259461" y="108585"/>
                </a:lnTo>
                <a:lnTo>
                  <a:pt x="264972" y="84734"/>
                </a:lnTo>
                <a:lnTo>
                  <a:pt x="265430" y="75438"/>
                </a:lnTo>
                <a:close/>
              </a:path>
              <a:path w="376554" h="201929">
                <a:moveTo>
                  <a:pt x="338074" y="43307"/>
                </a:moveTo>
                <a:lnTo>
                  <a:pt x="310515" y="43307"/>
                </a:lnTo>
                <a:lnTo>
                  <a:pt x="310515" y="0"/>
                </a:lnTo>
                <a:lnTo>
                  <a:pt x="291719" y="0"/>
                </a:lnTo>
                <a:lnTo>
                  <a:pt x="291719" y="177419"/>
                </a:lnTo>
                <a:lnTo>
                  <a:pt x="310515" y="177419"/>
                </a:lnTo>
                <a:lnTo>
                  <a:pt x="310515" y="111633"/>
                </a:lnTo>
                <a:lnTo>
                  <a:pt x="338074" y="111633"/>
                </a:lnTo>
                <a:lnTo>
                  <a:pt x="338074" y="96266"/>
                </a:lnTo>
                <a:lnTo>
                  <a:pt x="310515" y="96266"/>
                </a:lnTo>
                <a:lnTo>
                  <a:pt x="310515" y="59436"/>
                </a:lnTo>
                <a:lnTo>
                  <a:pt x="338074" y="59436"/>
                </a:lnTo>
                <a:lnTo>
                  <a:pt x="338074" y="43307"/>
                </a:lnTo>
                <a:close/>
              </a:path>
              <a:path w="376554" h="201929">
                <a:moveTo>
                  <a:pt x="376428" y="146939"/>
                </a:moveTo>
                <a:lnTo>
                  <a:pt x="354330" y="146939"/>
                </a:lnTo>
                <a:lnTo>
                  <a:pt x="343789" y="201549"/>
                </a:lnTo>
                <a:lnTo>
                  <a:pt x="360553" y="201549"/>
                </a:lnTo>
                <a:lnTo>
                  <a:pt x="376428" y="1469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9078" y="4379976"/>
            <a:ext cx="664210" cy="177800"/>
          </a:xfrm>
          <a:custGeom>
            <a:avLst/>
            <a:gdLst/>
            <a:ahLst/>
            <a:cxnLst/>
            <a:rect l="l" t="t" r="r" b="b"/>
            <a:pathLst>
              <a:path w="664209" h="177800">
                <a:moveTo>
                  <a:pt x="88264" y="112394"/>
                </a:moveTo>
                <a:lnTo>
                  <a:pt x="47117" y="118744"/>
                </a:lnTo>
                <a:lnTo>
                  <a:pt x="28321" y="137922"/>
                </a:lnTo>
                <a:lnTo>
                  <a:pt x="28321" y="151637"/>
                </a:lnTo>
                <a:lnTo>
                  <a:pt x="30607" y="157480"/>
                </a:lnTo>
                <a:lnTo>
                  <a:pt x="35456" y="162202"/>
                </a:lnTo>
                <a:lnTo>
                  <a:pt x="40259" y="167005"/>
                </a:lnTo>
                <a:lnTo>
                  <a:pt x="79188" y="176746"/>
                </a:lnTo>
                <a:lnTo>
                  <a:pt x="88264" y="176911"/>
                </a:lnTo>
                <a:lnTo>
                  <a:pt x="101598" y="176458"/>
                </a:lnTo>
                <a:lnTo>
                  <a:pt x="139190" y="163909"/>
                </a:lnTo>
                <a:lnTo>
                  <a:pt x="140406" y="162560"/>
                </a:lnTo>
                <a:lnTo>
                  <a:pt x="88264" y="162560"/>
                </a:lnTo>
                <a:lnTo>
                  <a:pt x="78930" y="162202"/>
                </a:lnTo>
                <a:lnTo>
                  <a:pt x="46989" y="150622"/>
                </a:lnTo>
                <a:lnTo>
                  <a:pt x="46989" y="139192"/>
                </a:lnTo>
                <a:lnTo>
                  <a:pt x="88264" y="127126"/>
                </a:lnTo>
                <a:lnTo>
                  <a:pt x="140596" y="127126"/>
                </a:lnTo>
                <a:lnTo>
                  <a:pt x="139190" y="125547"/>
                </a:lnTo>
                <a:lnTo>
                  <a:pt x="132334" y="120904"/>
                </a:lnTo>
                <a:lnTo>
                  <a:pt x="123644" y="117234"/>
                </a:lnTo>
                <a:lnTo>
                  <a:pt x="113395" y="114601"/>
                </a:lnTo>
                <a:lnTo>
                  <a:pt x="101598" y="112992"/>
                </a:lnTo>
                <a:lnTo>
                  <a:pt x="88264" y="112394"/>
                </a:lnTo>
                <a:close/>
              </a:path>
              <a:path w="664209" h="177800">
                <a:moveTo>
                  <a:pt x="140596" y="127126"/>
                </a:moveTo>
                <a:lnTo>
                  <a:pt x="88264" y="127126"/>
                </a:lnTo>
                <a:lnTo>
                  <a:pt x="97526" y="127412"/>
                </a:lnTo>
                <a:lnTo>
                  <a:pt x="105679" y="128269"/>
                </a:lnTo>
                <a:lnTo>
                  <a:pt x="129667" y="144906"/>
                </a:lnTo>
                <a:lnTo>
                  <a:pt x="129539" y="150622"/>
                </a:lnTo>
                <a:lnTo>
                  <a:pt x="88264" y="162560"/>
                </a:lnTo>
                <a:lnTo>
                  <a:pt x="140406" y="162560"/>
                </a:lnTo>
                <a:lnTo>
                  <a:pt x="144129" y="158432"/>
                </a:lnTo>
                <a:lnTo>
                  <a:pt x="147139" y="152098"/>
                </a:lnTo>
                <a:lnTo>
                  <a:pt x="148209" y="144906"/>
                </a:lnTo>
                <a:lnTo>
                  <a:pt x="147139" y="137548"/>
                </a:lnTo>
                <a:lnTo>
                  <a:pt x="144129" y="131095"/>
                </a:lnTo>
                <a:lnTo>
                  <a:pt x="140596" y="127126"/>
                </a:lnTo>
                <a:close/>
              </a:path>
              <a:path w="664209" h="177800">
                <a:moveTo>
                  <a:pt x="433704" y="107061"/>
                </a:moveTo>
                <a:lnTo>
                  <a:pt x="393065" y="114046"/>
                </a:lnTo>
                <a:lnTo>
                  <a:pt x="374015" y="134493"/>
                </a:lnTo>
                <a:lnTo>
                  <a:pt x="374015" y="148971"/>
                </a:lnTo>
                <a:lnTo>
                  <a:pt x="408951" y="174172"/>
                </a:lnTo>
                <a:lnTo>
                  <a:pt x="433704" y="176530"/>
                </a:lnTo>
                <a:lnTo>
                  <a:pt x="442390" y="176268"/>
                </a:lnTo>
                <a:lnTo>
                  <a:pt x="480822" y="165607"/>
                </a:lnTo>
                <a:lnTo>
                  <a:pt x="484588" y="161544"/>
                </a:lnTo>
                <a:lnTo>
                  <a:pt x="433704" y="161544"/>
                </a:lnTo>
                <a:lnTo>
                  <a:pt x="424608" y="161212"/>
                </a:lnTo>
                <a:lnTo>
                  <a:pt x="392683" y="147955"/>
                </a:lnTo>
                <a:lnTo>
                  <a:pt x="392683" y="135381"/>
                </a:lnTo>
                <a:lnTo>
                  <a:pt x="433704" y="121919"/>
                </a:lnTo>
                <a:lnTo>
                  <a:pt x="484470" y="121919"/>
                </a:lnTo>
                <a:lnTo>
                  <a:pt x="480822" y="117982"/>
                </a:lnTo>
                <a:lnTo>
                  <a:pt x="442390" y="107322"/>
                </a:lnTo>
                <a:lnTo>
                  <a:pt x="433704" y="107061"/>
                </a:lnTo>
                <a:close/>
              </a:path>
              <a:path w="664209" h="177800">
                <a:moveTo>
                  <a:pt x="484470" y="121919"/>
                </a:moveTo>
                <a:lnTo>
                  <a:pt x="433704" y="121919"/>
                </a:lnTo>
                <a:lnTo>
                  <a:pt x="442632" y="122251"/>
                </a:lnTo>
                <a:lnTo>
                  <a:pt x="450548" y="123237"/>
                </a:lnTo>
                <a:lnTo>
                  <a:pt x="474472" y="141731"/>
                </a:lnTo>
                <a:lnTo>
                  <a:pt x="474218" y="147955"/>
                </a:lnTo>
                <a:lnTo>
                  <a:pt x="433704" y="161544"/>
                </a:lnTo>
                <a:lnTo>
                  <a:pt x="484588" y="161544"/>
                </a:lnTo>
                <a:lnTo>
                  <a:pt x="485648" y="160400"/>
                </a:lnTo>
                <a:lnTo>
                  <a:pt x="490600" y="155194"/>
                </a:lnTo>
                <a:lnTo>
                  <a:pt x="493141" y="148971"/>
                </a:lnTo>
                <a:lnTo>
                  <a:pt x="493141" y="134493"/>
                </a:lnTo>
                <a:lnTo>
                  <a:pt x="490600" y="128269"/>
                </a:lnTo>
                <a:lnTo>
                  <a:pt x="485648" y="123190"/>
                </a:lnTo>
                <a:lnTo>
                  <a:pt x="484470" y="121919"/>
                </a:lnTo>
                <a:close/>
              </a:path>
              <a:path w="664209" h="177800">
                <a:moveTo>
                  <a:pt x="664210" y="118237"/>
                </a:moveTo>
                <a:lnTo>
                  <a:pt x="543941" y="118237"/>
                </a:lnTo>
                <a:lnTo>
                  <a:pt x="543941" y="133476"/>
                </a:lnTo>
                <a:lnTo>
                  <a:pt x="645414" y="133476"/>
                </a:lnTo>
                <a:lnTo>
                  <a:pt x="645414" y="177546"/>
                </a:lnTo>
                <a:lnTo>
                  <a:pt x="664210" y="177546"/>
                </a:lnTo>
                <a:lnTo>
                  <a:pt x="664210" y="118237"/>
                </a:lnTo>
                <a:close/>
              </a:path>
              <a:path w="664209" h="177800">
                <a:moveTo>
                  <a:pt x="147574" y="0"/>
                </a:moveTo>
                <a:lnTo>
                  <a:pt x="128777" y="0"/>
                </a:lnTo>
                <a:lnTo>
                  <a:pt x="128777" y="30861"/>
                </a:lnTo>
                <a:lnTo>
                  <a:pt x="101726" y="30861"/>
                </a:lnTo>
                <a:lnTo>
                  <a:pt x="101726" y="45974"/>
                </a:lnTo>
                <a:lnTo>
                  <a:pt x="128777" y="45974"/>
                </a:lnTo>
                <a:lnTo>
                  <a:pt x="128777" y="63118"/>
                </a:lnTo>
                <a:lnTo>
                  <a:pt x="101726" y="63118"/>
                </a:lnTo>
                <a:lnTo>
                  <a:pt x="101726" y="78231"/>
                </a:lnTo>
                <a:lnTo>
                  <a:pt x="128777" y="78231"/>
                </a:lnTo>
                <a:lnTo>
                  <a:pt x="128777" y="109093"/>
                </a:lnTo>
                <a:lnTo>
                  <a:pt x="147574" y="109093"/>
                </a:lnTo>
                <a:lnTo>
                  <a:pt x="147574" y="0"/>
                </a:lnTo>
                <a:close/>
              </a:path>
              <a:path w="664209" h="177800">
                <a:moveTo>
                  <a:pt x="39750" y="28067"/>
                </a:moveTo>
                <a:lnTo>
                  <a:pt x="21589" y="28067"/>
                </a:lnTo>
                <a:lnTo>
                  <a:pt x="21589" y="83947"/>
                </a:lnTo>
                <a:lnTo>
                  <a:pt x="0" y="84074"/>
                </a:lnTo>
                <a:lnTo>
                  <a:pt x="2286" y="99822"/>
                </a:lnTo>
                <a:lnTo>
                  <a:pt x="25556" y="99607"/>
                </a:lnTo>
                <a:lnTo>
                  <a:pt x="34036" y="99441"/>
                </a:lnTo>
                <a:lnTo>
                  <a:pt x="78341" y="97049"/>
                </a:lnTo>
                <a:lnTo>
                  <a:pt x="104648" y="93853"/>
                </a:lnTo>
                <a:lnTo>
                  <a:pt x="104103" y="83693"/>
                </a:lnTo>
                <a:lnTo>
                  <a:pt x="39750" y="83693"/>
                </a:lnTo>
                <a:lnTo>
                  <a:pt x="39750" y="28067"/>
                </a:lnTo>
                <a:close/>
              </a:path>
              <a:path w="664209" h="177800">
                <a:moveTo>
                  <a:pt x="82169" y="28067"/>
                </a:moveTo>
                <a:lnTo>
                  <a:pt x="64135" y="28067"/>
                </a:lnTo>
                <a:lnTo>
                  <a:pt x="64135" y="82804"/>
                </a:lnTo>
                <a:lnTo>
                  <a:pt x="47751" y="83566"/>
                </a:lnTo>
                <a:lnTo>
                  <a:pt x="39750" y="83693"/>
                </a:lnTo>
                <a:lnTo>
                  <a:pt x="104103" y="83693"/>
                </a:lnTo>
                <a:lnTo>
                  <a:pt x="104001" y="81787"/>
                </a:lnTo>
                <a:lnTo>
                  <a:pt x="82169" y="81787"/>
                </a:lnTo>
                <a:lnTo>
                  <a:pt x="82169" y="28067"/>
                </a:lnTo>
                <a:close/>
              </a:path>
              <a:path w="664209" h="177800">
                <a:moveTo>
                  <a:pt x="103886" y="79629"/>
                </a:moveTo>
                <a:lnTo>
                  <a:pt x="96900" y="80518"/>
                </a:lnTo>
                <a:lnTo>
                  <a:pt x="82169" y="81787"/>
                </a:lnTo>
                <a:lnTo>
                  <a:pt x="104001" y="81787"/>
                </a:lnTo>
                <a:lnTo>
                  <a:pt x="103886" y="79629"/>
                </a:lnTo>
                <a:close/>
              </a:path>
              <a:path w="664209" h="177800">
                <a:moveTo>
                  <a:pt x="99187" y="12826"/>
                </a:moveTo>
                <a:lnTo>
                  <a:pt x="4952" y="12826"/>
                </a:lnTo>
                <a:lnTo>
                  <a:pt x="4952" y="28067"/>
                </a:lnTo>
                <a:lnTo>
                  <a:pt x="99187" y="28067"/>
                </a:lnTo>
                <a:lnTo>
                  <a:pt x="99187" y="12826"/>
                </a:lnTo>
                <a:close/>
              </a:path>
              <a:path w="664209" h="177800">
                <a:moveTo>
                  <a:pt x="263778" y="18668"/>
                </a:moveTo>
                <a:lnTo>
                  <a:pt x="181101" y="18668"/>
                </a:lnTo>
                <a:lnTo>
                  <a:pt x="181101" y="34290"/>
                </a:lnTo>
                <a:lnTo>
                  <a:pt x="244601" y="34290"/>
                </a:lnTo>
                <a:lnTo>
                  <a:pt x="242220" y="49365"/>
                </a:lnTo>
                <a:lnTo>
                  <a:pt x="223647" y="89281"/>
                </a:lnTo>
                <a:lnTo>
                  <a:pt x="187928" y="121106"/>
                </a:lnTo>
                <a:lnTo>
                  <a:pt x="172212" y="129921"/>
                </a:lnTo>
                <a:lnTo>
                  <a:pt x="182625" y="144525"/>
                </a:lnTo>
                <a:lnTo>
                  <a:pt x="219969" y="119844"/>
                </a:lnTo>
                <a:lnTo>
                  <a:pt x="245062" y="89963"/>
                </a:lnTo>
                <a:lnTo>
                  <a:pt x="261810" y="43735"/>
                </a:lnTo>
                <a:lnTo>
                  <a:pt x="263330" y="31363"/>
                </a:lnTo>
                <a:lnTo>
                  <a:pt x="263778" y="18668"/>
                </a:lnTo>
                <a:close/>
              </a:path>
              <a:path w="664209" h="177800">
                <a:moveTo>
                  <a:pt x="600964" y="10668"/>
                </a:moveTo>
                <a:lnTo>
                  <a:pt x="523494" y="10668"/>
                </a:lnTo>
                <a:lnTo>
                  <a:pt x="523494" y="25781"/>
                </a:lnTo>
                <a:lnTo>
                  <a:pt x="582168" y="25781"/>
                </a:lnTo>
                <a:lnTo>
                  <a:pt x="582168" y="48132"/>
                </a:lnTo>
                <a:lnTo>
                  <a:pt x="523748" y="48132"/>
                </a:lnTo>
                <a:lnTo>
                  <a:pt x="523748" y="102107"/>
                </a:lnTo>
                <a:lnTo>
                  <a:pt x="536575" y="102107"/>
                </a:lnTo>
                <a:lnTo>
                  <a:pt x="560292" y="102000"/>
                </a:lnTo>
                <a:lnTo>
                  <a:pt x="604774" y="99060"/>
                </a:lnTo>
                <a:lnTo>
                  <a:pt x="611758" y="97790"/>
                </a:lnTo>
                <a:lnTo>
                  <a:pt x="610490" y="86917"/>
                </a:lnTo>
                <a:lnTo>
                  <a:pt x="549747" y="86917"/>
                </a:lnTo>
                <a:lnTo>
                  <a:pt x="542290" y="86868"/>
                </a:lnTo>
                <a:lnTo>
                  <a:pt x="542290" y="62356"/>
                </a:lnTo>
                <a:lnTo>
                  <a:pt x="600964" y="62356"/>
                </a:lnTo>
                <a:lnTo>
                  <a:pt x="600964" y="10668"/>
                </a:lnTo>
                <a:close/>
              </a:path>
              <a:path w="664209" h="177800">
                <a:moveTo>
                  <a:pt x="609980" y="82550"/>
                </a:moveTo>
                <a:lnTo>
                  <a:pt x="569214" y="86613"/>
                </a:lnTo>
                <a:lnTo>
                  <a:pt x="563185" y="86778"/>
                </a:lnTo>
                <a:lnTo>
                  <a:pt x="556704" y="86883"/>
                </a:lnTo>
                <a:lnTo>
                  <a:pt x="549747" y="86917"/>
                </a:lnTo>
                <a:lnTo>
                  <a:pt x="610490" y="86917"/>
                </a:lnTo>
                <a:lnTo>
                  <a:pt x="609980" y="82550"/>
                </a:lnTo>
                <a:close/>
              </a:path>
              <a:path w="664209" h="177800">
                <a:moveTo>
                  <a:pt x="664210" y="254"/>
                </a:moveTo>
                <a:lnTo>
                  <a:pt x="645414" y="254"/>
                </a:lnTo>
                <a:lnTo>
                  <a:pt x="645414" y="25907"/>
                </a:lnTo>
                <a:lnTo>
                  <a:pt x="612267" y="25907"/>
                </a:lnTo>
                <a:lnTo>
                  <a:pt x="612267" y="41021"/>
                </a:lnTo>
                <a:lnTo>
                  <a:pt x="645414" y="41021"/>
                </a:lnTo>
                <a:lnTo>
                  <a:pt x="645414" y="62992"/>
                </a:lnTo>
                <a:lnTo>
                  <a:pt x="612267" y="62992"/>
                </a:lnTo>
                <a:lnTo>
                  <a:pt x="612267" y="77978"/>
                </a:lnTo>
                <a:lnTo>
                  <a:pt x="645414" y="77978"/>
                </a:lnTo>
                <a:lnTo>
                  <a:pt x="645414" y="109219"/>
                </a:lnTo>
                <a:lnTo>
                  <a:pt x="664210" y="109219"/>
                </a:lnTo>
                <a:lnTo>
                  <a:pt x="664210" y="254"/>
                </a:lnTo>
                <a:close/>
              </a:path>
              <a:path w="664209" h="177800">
                <a:moveTo>
                  <a:pt x="436625" y="12826"/>
                </a:moveTo>
                <a:lnTo>
                  <a:pt x="355473" y="12826"/>
                </a:lnTo>
                <a:lnTo>
                  <a:pt x="355473" y="28321"/>
                </a:lnTo>
                <a:lnTo>
                  <a:pt x="416305" y="28321"/>
                </a:lnTo>
                <a:lnTo>
                  <a:pt x="414020" y="38750"/>
                </a:lnTo>
                <a:lnTo>
                  <a:pt x="385994" y="73705"/>
                </a:lnTo>
                <a:lnTo>
                  <a:pt x="346328" y="91440"/>
                </a:lnTo>
                <a:lnTo>
                  <a:pt x="353949" y="106044"/>
                </a:lnTo>
                <a:lnTo>
                  <a:pt x="391900" y="89953"/>
                </a:lnTo>
                <a:lnTo>
                  <a:pt x="425301" y="56820"/>
                </a:lnTo>
                <a:lnTo>
                  <a:pt x="430275" y="46481"/>
                </a:lnTo>
                <a:lnTo>
                  <a:pt x="491998" y="46481"/>
                </a:lnTo>
                <a:lnTo>
                  <a:pt x="491998" y="31623"/>
                </a:lnTo>
                <a:lnTo>
                  <a:pt x="434848" y="31623"/>
                </a:lnTo>
                <a:lnTo>
                  <a:pt x="435864" y="25654"/>
                </a:lnTo>
                <a:lnTo>
                  <a:pt x="436118" y="22479"/>
                </a:lnTo>
                <a:lnTo>
                  <a:pt x="436499" y="19304"/>
                </a:lnTo>
                <a:lnTo>
                  <a:pt x="436625" y="12826"/>
                </a:lnTo>
                <a:close/>
              </a:path>
              <a:path w="664209" h="177800">
                <a:moveTo>
                  <a:pt x="491998" y="46481"/>
                </a:moveTo>
                <a:lnTo>
                  <a:pt x="473201" y="46481"/>
                </a:lnTo>
                <a:lnTo>
                  <a:pt x="473201" y="68072"/>
                </a:lnTo>
                <a:lnTo>
                  <a:pt x="428498" y="68072"/>
                </a:lnTo>
                <a:lnTo>
                  <a:pt x="428498" y="83566"/>
                </a:lnTo>
                <a:lnTo>
                  <a:pt x="473201" y="83566"/>
                </a:lnTo>
                <a:lnTo>
                  <a:pt x="473201" y="105156"/>
                </a:lnTo>
                <a:lnTo>
                  <a:pt x="491998" y="105156"/>
                </a:lnTo>
                <a:lnTo>
                  <a:pt x="491998" y="46481"/>
                </a:lnTo>
                <a:close/>
              </a:path>
              <a:path w="664209" h="177800">
                <a:moveTo>
                  <a:pt x="491998" y="254"/>
                </a:moveTo>
                <a:lnTo>
                  <a:pt x="473201" y="254"/>
                </a:lnTo>
                <a:lnTo>
                  <a:pt x="473201" y="31623"/>
                </a:lnTo>
                <a:lnTo>
                  <a:pt x="491998" y="31623"/>
                </a:lnTo>
                <a:lnTo>
                  <a:pt x="491998" y="254"/>
                </a:lnTo>
                <a:close/>
              </a:path>
              <a:path w="664209" h="177800">
                <a:moveTo>
                  <a:pt x="310133" y="0"/>
                </a:moveTo>
                <a:lnTo>
                  <a:pt x="291338" y="0"/>
                </a:lnTo>
                <a:lnTo>
                  <a:pt x="291338" y="177165"/>
                </a:lnTo>
                <a:lnTo>
                  <a:pt x="310133" y="177165"/>
                </a:lnTo>
                <a:lnTo>
                  <a:pt x="310133" y="86360"/>
                </a:lnTo>
                <a:lnTo>
                  <a:pt x="337693" y="86360"/>
                </a:lnTo>
                <a:lnTo>
                  <a:pt x="337693" y="70612"/>
                </a:lnTo>
                <a:lnTo>
                  <a:pt x="310133" y="70612"/>
                </a:lnTo>
                <a:lnTo>
                  <a:pt x="31013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73392" y="4386326"/>
            <a:ext cx="161925" cy="170561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726051" y="4623815"/>
            <a:ext cx="494665" cy="177800"/>
          </a:xfrm>
          <a:custGeom>
            <a:avLst/>
            <a:gdLst/>
            <a:ahLst/>
            <a:cxnLst/>
            <a:rect l="l" t="t" r="r" b="b"/>
            <a:pathLst>
              <a:path w="494664" h="177800">
                <a:moveTo>
                  <a:pt x="494157" y="115061"/>
                </a:moveTo>
                <a:lnTo>
                  <a:pt x="374014" y="115061"/>
                </a:lnTo>
                <a:lnTo>
                  <a:pt x="374014" y="130301"/>
                </a:lnTo>
                <a:lnTo>
                  <a:pt x="475361" y="130301"/>
                </a:lnTo>
                <a:lnTo>
                  <a:pt x="475361" y="177418"/>
                </a:lnTo>
                <a:lnTo>
                  <a:pt x="494157" y="177418"/>
                </a:lnTo>
                <a:lnTo>
                  <a:pt x="494157" y="115061"/>
                </a:lnTo>
                <a:close/>
              </a:path>
              <a:path w="494664" h="177800">
                <a:moveTo>
                  <a:pt x="494157" y="0"/>
                </a:moveTo>
                <a:lnTo>
                  <a:pt x="475361" y="0"/>
                </a:lnTo>
                <a:lnTo>
                  <a:pt x="475361" y="45084"/>
                </a:lnTo>
                <a:lnTo>
                  <a:pt x="442595" y="45084"/>
                </a:lnTo>
                <a:lnTo>
                  <a:pt x="442595" y="60578"/>
                </a:lnTo>
                <a:lnTo>
                  <a:pt x="475361" y="60578"/>
                </a:lnTo>
                <a:lnTo>
                  <a:pt x="475361" y="106044"/>
                </a:lnTo>
                <a:lnTo>
                  <a:pt x="494157" y="106044"/>
                </a:lnTo>
                <a:lnTo>
                  <a:pt x="494157" y="0"/>
                </a:lnTo>
                <a:close/>
              </a:path>
              <a:path w="494664" h="177800">
                <a:moveTo>
                  <a:pt x="409956" y="26669"/>
                </a:moveTo>
                <a:lnTo>
                  <a:pt x="390651" y="26669"/>
                </a:lnTo>
                <a:lnTo>
                  <a:pt x="390651" y="39750"/>
                </a:lnTo>
                <a:lnTo>
                  <a:pt x="388874" y="47497"/>
                </a:lnTo>
                <a:lnTo>
                  <a:pt x="364960" y="79251"/>
                </a:lnTo>
                <a:lnTo>
                  <a:pt x="346583" y="88645"/>
                </a:lnTo>
                <a:lnTo>
                  <a:pt x="356235" y="103504"/>
                </a:lnTo>
                <a:lnTo>
                  <a:pt x="388717" y="80998"/>
                </a:lnTo>
                <a:lnTo>
                  <a:pt x="400558" y="60959"/>
                </a:lnTo>
                <a:lnTo>
                  <a:pt x="419055" y="60959"/>
                </a:lnTo>
                <a:lnTo>
                  <a:pt x="418464" y="60197"/>
                </a:lnTo>
                <a:lnTo>
                  <a:pt x="411607" y="46227"/>
                </a:lnTo>
                <a:lnTo>
                  <a:pt x="409956" y="38988"/>
                </a:lnTo>
                <a:lnTo>
                  <a:pt x="409956" y="26669"/>
                </a:lnTo>
                <a:close/>
              </a:path>
              <a:path w="494664" h="177800">
                <a:moveTo>
                  <a:pt x="419055" y="60959"/>
                </a:moveTo>
                <a:lnTo>
                  <a:pt x="400558" y="60959"/>
                </a:lnTo>
                <a:lnTo>
                  <a:pt x="403818" y="67413"/>
                </a:lnTo>
                <a:lnTo>
                  <a:pt x="435733" y="96613"/>
                </a:lnTo>
                <a:lnTo>
                  <a:pt x="442975" y="99567"/>
                </a:lnTo>
                <a:lnTo>
                  <a:pt x="452627" y="84962"/>
                </a:lnTo>
                <a:lnTo>
                  <a:pt x="446196" y="82367"/>
                </a:lnTo>
                <a:lnTo>
                  <a:pt x="440229" y="79343"/>
                </a:lnTo>
                <a:lnTo>
                  <a:pt x="434715" y="75890"/>
                </a:lnTo>
                <a:lnTo>
                  <a:pt x="429640" y="72008"/>
                </a:lnTo>
                <a:lnTo>
                  <a:pt x="423290" y="66420"/>
                </a:lnTo>
                <a:lnTo>
                  <a:pt x="419055" y="60959"/>
                </a:lnTo>
                <a:close/>
              </a:path>
              <a:path w="494664" h="177800">
                <a:moveTo>
                  <a:pt x="447928" y="11429"/>
                </a:moveTo>
                <a:lnTo>
                  <a:pt x="352298" y="11429"/>
                </a:lnTo>
                <a:lnTo>
                  <a:pt x="352298" y="26669"/>
                </a:lnTo>
                <a:lnTo>
                  <a:pt x="447928" y="26669"/>
                </a:lnTo>
                <a:lnTo>
                  <a:pt x="447928" y="11429"/>
                </a:lnTo>
                <a:close/>
              </a:path>
              <a:path w="494664" h="177800">
                <a:moveTo>
                  <a:pt x="118110" y="3809"/>
                </a:moveTo>
                <a:lnTo>
                  <a:pt x="100329" y="3809"/>
                </a:lnTo>
                <a:lnTo>
                  <a:pt x="100329" y="69087"/>
                </a:lnTo>
                <a:lnTo>
                  <a:pt x="74802" y="69087"/>
                </a:lnTo>
                <a:lnTo>
                  <a:pt x="74802" y="84708"/>
                </a:lnTo>
                <a:lnTo>
                  <a:pt x="100329" y="84708"/>
                </a:lnTo>
                <a:lnTo>
                  <a:pt x="100329" y="168401"/>
                </a:lnTo>
                <a:lnTo>
                  <a:pt x="118110" y="168401"/>
                </a:lnTo>
                <a:lnTo>
                  <a:pt x="118110" y="3809"/>
                </a:lnTo>
                <a:close/>
              </a:path>
              <a:path w="494664" h="177800">
                <a:moveTo>
                  <a:pt x="54990" y="47370"/>
                </a:moveTo>
                <a:lnTo>
                  <a:pt x="37337" y="47370"/>
                </a:lnTo>
                <a:lnTo>
                  <a:pt x="37337" y="54482"/>
                </a:lnTo>
                <a:lnTo>
                  <a:pt x="37056" y="61698"/>
                </a:lnTo>
                <a:lnTo>
                  <a:pt x="24429" y="102756"/>
                </a:lnTo>
                <a:lnTo>
                  <a:pt x="0" y="127634"/>
                </a:lnTo>
                <a:lnTo>
                  <a:pt x="11049" y="141985"/>
                </a:lnTo>
                <a:lnTo>
                  <a:pt x="40671" y="107045"/>
                </a:lnTo>
                <a:lnTo>
                  <a:pt x="46482" y="91439"/>
                </a:lnTo>
                <a:lnTo>
                  <a:pt x="62969" y="91439"/>
                </a:lnTo>
                <a:lnTo>
                  <a:pt x="54990" y="54482"/>
                </a:lnTo>
                <a:lnTo>
                  <a:pt x="54990" y="47370"/>
                </a:lnTo>
                <a:close/>
              </a:path>
              <a:path w="494664" h="177800">
                <a:moveTo>
                  <a:pt x="62969" y="91439"/>
                </a:moveTo>
                <a:lnTo>
                  <a:pt x="46482" y="91439"/>
                </a:lnTo>
                <a:lnTo>
                  <a:pt x="49125" y="98867"/>
                </a:lnTo>
                <a:lnTo>
                  <a:pt x="75699" y="133961"/>
                </a:lnTo>
                <a:lnTo>
                  <a:pt x="81914" y="137794"/>
                </a:lnTo>
                <a:lnTo>
                  <a:pt x="92456" y="123951"/>
                </a:lnTo>
                <a:lnTo>
                  <a:pt x="86524" y="120336"/>
                </a:lnTo>
                <a:lnTo>
                  <a:pt x="81105" y="116173"/>
                </a:lnTo>
                <a:lnTo>
                  <a:pt x="76186" y="111486"/>
                </a:lnTo>
                <a:lnTo>
                  <a:pt x="71754" y="106298"/>
                </a:lnTo>
                <a:lnTo>
                  <a:pt x="67897" y="100703"/>
                </a:lnTo>
                <a:lnTo>
                  <a:pt x="64515" y="94773"/>
                </a:lnTo>
                <a:lnTo>
                  <a:pt x="62969" y="91439"/>
                </a:lnTo>
                <a:close/>
              </a:path>
              <a:path w="494664" h="177800">
                <a:moveTo>
                  <a:pt x="86487" y="31876"/>
                </a:moveTo>
                <a:lnTo>
                  <a:pt x="5334" y="31876"/>
                </a:lnTo>
                <a:lnTo>
                  <a:pt x="5334" y="47370"/>
                </a:lnTo>
                <a:lnTo>
                  <a:pt x="86487" y="47370"/>
                </a:lnTo>
                <a:lnTo>
                  <a:pt x="86487" y="31876"/>
                </a:lnTo>
                <a:close/>
              </a:path>
              <a:path w="494664" h="177800">
                <a:moveTo>
                  <a:pt x="54990" y="6349"/>
                </a:moveTo>
                <a:lnTo>
                  <a:pt x="37337" y="6349"/>
                </a:lnTo>
                <a:lnTo>
                  <a:pt x="37337" y="31876"/>
                </a:lnTo>
                <a:lnTo>
                  <a:pt x="54990" y="31876"/>
                </a:lnTo>
                <a:lnTo>
                  <a:pt x="54990" y="6349"/>
                </a:lnTo>
                <a:close/>
              </a:path>
              <a:path w="494664" h="177800">
                <a:moveTo>
                  <a:pt x="290322" y="63880"/>
                </a:moveTo>
                <a:lnTo>
                  <a:pt x="272541" y="63880"/>
                </a:lnTo>
                <a:lnTo>
                  <a:pt x="272541" y="92836"/>
                </a:lnTo>
                <a:lnTo>
                  <a:pt x="242188" y="92836"/>
                </a:lnTo>
                <a:lnTo>
                  <a:pt x="242188" y="108330"/>
                </a:lnTo>
                <a:lnTo>
                  <a:pt x="272541" y="108330"/>
                </a:lnTo>
                <a:lnTo>
                  <a:pt x="272541" y="168655"/>
                </a:lnTo>
                <a:lnTo>
                  <a:pt x="290322" y="168655"/>
                </a:lnTo>
                <a:lnTo>
                  <a:pt x="290322" y="63880"/>
                </a:lnTo>
                <a:close/>
              </a:path>
              <a:path w="494664" h="177800">
                <a:moveTo>
                  <a:pt x="250698" y="21970"/>
                </a:moveTo>
                <a:lnTo>
                  <a:pt x="181863" y="21970"/>
                </a:lnTo>
                <a:lnTo>
                  <a:pt x="181863" y="37464"/>
                </a:lnTo>
                <a:lnTo>
                  <a:pt x="232156" y="37464"/>
                </a:lnTo>
                <a:lnTo>
                  <a:pt x="230252" y="50849"/>
                </a:lnTo>
                <a:lnTo>
                  <a:pt x="215519" y="87121"/>
                </a:lnTo>
                <a:lnTo>
                  <a:pt x="186318" y="117375"/>
                </a:lnTo>
                <a:lnTo>
                  <a:pt x="173100" y="126110"/>
                </a:lnTo>
                <a:lnTo>
                  <a:pt x="184276" y="139572"/>
                </a:lnTo>
                <a:lnTo>
                  <a:pt x="215977" y="114694"/>
                </a:lnTo>
                <a:lnTo>
                  <a:pt x="241548" y="74906"/>
                </a:lnTo>
                <a:lnTo>
                  <a:pt x="245237" y="63880"/>
                </a:lnTo>
                <a:lnTo>
                  <a:pt x="290322" y="63880"/>
                </a:lnTo>
                <a:lnTo>
                  <a:pt x="290322" y="48513"/>
                </a:lnTo>
                <a:lnTo>
                  <a:pt x="248538" y="48513"/>
                </a:lnTo>
                <a:lnTo>
                  <a:pt x="249537" y="42009"/>
                </a:lnTo>
                <a:lnTo>
                  <a:pt x="250237" y="35432"/>
                </a:lnTo>
                <a:lnTo>
                  <a:pt x="250628" y="28761"/>
                </a:lnTo>
                <a:lnTo>
                  <a:pt x="250698" y="21970"/>
                </a:lnTo>
                <a:close/>
              </a:path>
              <a:path w="494664" h="177800">
                <a:moveTo>
                  <a:pt x="290322" y="4571"/>
                </a:moveTo>
                <a:lnTo>
                  <a:pt x="272541" y="4571"/>
                </a:lnTo>
                <a:lnTo>
                  <a:pt x="272541" y="48513"/>
                </a:lnTo>
                <a:lnTo>
                  <a:pt x="290322" y="48513"/>
                </a:lnTo>
                <a:lnTo>
                  <a:pt x="290322" y="4571"/>
                </a:lnTo>
                <a:close/>
              </a:path>
              <a:path w="494664" h="177800">
                <a:moveTo>
                  <a:pt x="326516" y="0"/>
                </a:moveTo>
                <a:lnTo>
                  <a:pt x="308737" y="0"/>
                </a:lnTo>
                <a:lnTo>
                  <a:pt x="308737" y="177418"/>
                </a:lnTo>
                <a:lnTo>
                  <a:pt x="326516" y="177418"/>
                </a:lnTo>
                <a:lnTo>
                  <a:pt x="326516" y="0"/>
                </a:lnTo>
                <a:close/>
              </a:path>
              <a:path w="494664" h="177800">
                <a:moveTo>
                  <a:pt x="154177" y="0"/>
                </a:moveTo>
                <a:lnTo>
                  <a:pt x="136144" y="0"/>
                </a:lnTo>
                <a:lnTo>
                  <a:pt x="136144" y="177418"/>
                </a:lnTo>
                <a:lnTo>
                  <a:pt x="154177" y="177418"/>
                </a:lnTo>
                <a:lnTo>
                  <a:pt x="1541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91709" y="4379976"/>
            <a:ext cx="1621155" cy="42125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978904" y="4623815"/>
            <a:ext cx="325120" cy="177800"/>
          </a:xfrm>
          <a:custGeom>
            <a:avLst/>
            <a:gdLst/>
            <a:ahLst/>
            <a:cxnLst/>
            <a:rect l="l" t="t" r="r" b="b"/>
            <a:pathLst>
              <a:path w="325120" h="177800">
                <a:moveTo>
                  <a:pt x="223647" y="120522"/>
                </a:moveTo>
                <a:lnTo>
                  <a:pt x="204850" y="120522"/>
                </a:lnTo>
                <a:lnTo>
                  <a:pt x="204850" y="173608"/>
                </a:lnTo>
                <a:lnTo>
                  <a:pt x="324866" y="173608"/>
                </a:lnTo>
                <a:lnTo>
                  <a:pt x="324866" y="158368"/>
                </a:lnTo>
                <a:lnTo>
                  <a:pt x="223647" y="158368"/>
                </a:lnTo>
                <a:lnTo>
                  <a:pt x="223647" y="120522"/>
                </a:lnTo>
                <a:close/>
              </a:path>
              <a:path w="325120" h="177800">
                <a:moveTo>
                  <a:pt x="320040" y="253"/>
                </a:moveTo>
                <a:lnTo>
                  <a:pt x="301244" y="253"/>
                </a:lnTo>
                <a:lnTo>
                  <a:pt x="301244" y="53847"/>
                </a:lnTo>
                <a:lnTo>
                  <a:pt x="266826" y="53847"/>
                </a:lnTo>
                <a:lnTo>
                  <a:pt x="266826" y="69087"/>
                </a:lnTo>
                <a:lnTo>
                  <a:pt x="301244" y="69087"/>
                </a:lnTo>
                <a:lnTo>
                  <a:pt x="301244" y="132206"/>
                </a:lnTo>
                <a:lnTo>
                  <a:pt x="320040" y="132206"/>
                </a:lnTo>
                <a:lnTo>
                  <a:pt x="320040" y="253"/>
                </a:lnTo>
                <a:close/>
              </a:path>
              <a:path w="325120" h="177800">
                <a:moveTo>
                  <a:pt x="234442" y="37972"/>
                </a:moveTo>
                <a:lnTo>
                  <a:pt x="215773" y="37972"/>
                </a:lnTo>
                <a:lnTo>
                  <a:pt x="215773" y="50164"/>
                </a:lnTo>
                <a:lnTo>
                  <a:pt x="213995" y="57784"/>
                </a:lnTo>
                <a:lnTo>
                  <a:pt x="190482" y="87806"/>
                </a:lnTo>
                <a:lnTo>
                  <a:pt x="172212" y="96646"/>
                </a:lnTo>
                <a:lnTo>
                  <a:pt x="181355" y="111251"/>
                </a:lnTo>
                <a:lnTo>
                  <a:pt x="213566" y="90249"/>
                </a:lnTo>
                <a:lnTo>
                  <a:pt x="225425" y="71246"/>
                </a:lnTo>
                <a:lnTo>
                  <a:pt x="243961" y="71246"/>
                </a:lnTo>
                <a:lnTo>
                  <a:pt x="243204" y="70357"/>
                </a:lnTo>
                <a:lnTo>
                  <a:pt x="239775" y="63499"/>
                </a:lnTo>
                <a:lnTo>
                  <a:pt x="236220" y="56768"/>
                </a:lnTo>
                <a:lnTo>
                  <a:pt x="234569" y="50164"/>
                </a:lnTo>
                <a:lnTo>
                  <a:pt x="234442" y="37972"/>
                </a:lnTo>
                <a:close/>
              </a:path>
              <a:path w="325120" h="177800">
                <a:moveTo>
                  <a:pt x="243961" y="71246"/>
                </a:moveTo>
                <a:lnTo>
                  <a:pt x="225425" y="71246"/>
                </a:lnTo>
                <a:lnTo>
                  <a:pt x="228784" y="77585"/>
                </a:lnTo>
                <a:lnTo>
                  <a:pt x="261806" y="105695"/>
                </a:lnTo>
                <a:lnTo>
                  <a:pt x="269240" y="108457"/>
                </a:lnTo>
                <a:lnTo>
                  <a:pt x="278384" y="93598"/>
                </a:lnTo>
                <a:lnTo>
                  <a:pt x="271737" y="91201"/>
                </a:lnTo>
                <a:lnTo>
                  <a:pt x="265620" y="88423"/>
                </a:lnTo>
                <a:lnTo>
                  <a:pt x="259953" y="85205"/>
                </a:lnTo>
                <a:lnTo>
                  <a:pt x="254762" y="81533"/>
                </a:lnTo>
                <a:lnTo>
                  <a:pt x="248285" y="76326"/>
                </a:lnTo>
                <a:lnTo>
                  <a:pt x="243961" y="71246"/>
                </a:lnTo>
                <a:close/>
              </a:path>
              <a:path w="325120" h="177800">
                <a:moveTo>
                  <a:pt x="273050" y="22732"/>
                </a:moveTo>
                <a:lnTo>
                  <a:pt x="177165" y="22732"/>
                </a:lnTo>
                <a:lnTo>
                  <a:pt x="177165" y="37972"/>
                </a:lnTo>
                <a:lnTo>
                  <a:pt x="273050" y="37972"/>
                </a:lnTo>
                <a:lnTo>
                  <a:pt x="273050" y="22732"/>
                </a:lnTo>
                <a:close/>
              </a:path>
              <a:path w="325120" h="177800">
                <a:moveTo>
                  <a:pt x="234569" y="1142"/>
                </a:moveTo>
                <a:lnTo>
                  <a:pt x="215773" y="1142"/>
                </a:lnTo>
                <a:lnTo>
                  <a:pt x="215773" y="22732"/>
                </a:lnTo>
                <a:lnTo>
                  <a:pt x="234569" y="22732"/>
                </a:lnTo>
                <a:lnTo>
                  <a:pt x="234569" y="1142"/>
                </a:lnTo>
                <a:close/>
              </a:path>
              <a:path w="325120" h="177800">
                <a:moveTo>
                  <a:pt x="90043" y="122300"/>
                </a:moveTo>
                <a:lnTo>
                  <a:pt x="71500" y="122300"/>
                </a:lnTo>
                <a:lnTo>
                  <a:pt x="71500" y="177545"/>
                </a:lnTo>
                <a:lnTo>
                  <a:pt x="90043" y="177545"/>
                </a:lnTo>
                <a:lnTo>
                  <a:pt x="90043" y="122300"/>
                </a:lnTo>
                <a:close/>
              </a:path>
              <a:path w="325120" h="177800">
                <a:moveTo>
                  <a:pt x="161798" y="106933"/>
                </a:moveTo>
                <a:lnTo>
                  <a:pt x="0" y="106933"/>
                </a:lnTo>
                <a:lnTo>
                  <a:pt x="0" y="122300"/>
                </a:lnTo>
                <a:lnTo>
                  <a:pt x="161798" y="122300"/>
                </a:lnTo>
                <a:lnTo>
                  <a:pt x="161798" y="106933"/>
                </a:lnTo>
                <a:close/>
              </a:path>
              <a:path w="325120" h="177800">
                <a:moveTo>
                  <a:pt x="90297" y="36575"/>
                </a:moveTo>
                <a:lnTo>
                  <a:pt x="71500" y="36575"/>
                </a:lnTo>
                <a:lnTo>
                  <a:pt x="70993" y="43433"/>
                </a:lnTo>
                <a:lnTo>
                  <a:pt x="67945" y="49783"/>
                </a:lnTo>
                <a:lnTo>
                  <a:pt x="33206" y="73896"/>
                </a:lnTo>
                <a:lnTo>
                  <a:pt x="9525" y="79628"/>
                </a:lnTo>
                <a:lnTo>
                  <a:pt x="16510" y="94614"/>
                </a:lnTo>
                <a:lnTo>
                  <a:pt x="59054" y="80517"/>
                </a:lnTo>
                <a:lnTo>
                  <a:pt x="81025" y="59181"/>
                </a:lnTo>
                <a:lnTo>
                  <a:pt x="103018" y="59181"/>
                </a:lnTo>
                <a:lnTo>
                  <a:pt x="99187" y="55498"/>
                </a:lnTo>
                <a:lnTo>
                  <a:pt x="93725" y="49529"/>
                </a:lnTo>
                <a:lnTo>
                  <a:pt x="90804" y="43306"/>
                </a:lnTo>
                <a:lnTo>
                  <a:pt x="90297" y="36575"/>
                </a:lnTo>
                <a:close/>
              </a:path>
              <a:path w="325120" h="177800">
                <a:moveTo>
                  <a:pt x="103018" y="59181"/>
                </a:moveTo>
                <a:lnTo>
                  <a:pt x="81025" y="59181"/>
                </a:lnTo>
                <a:lnTo>
                  <a:pt x="84836" y="65277"/>
                </a:lnTo>
                <a:lnTo>
                  <a:pt x="89916" y="70738"/>
                </a:lnTo>
                <a:lnTo>
                  <a:pt x="97374" y="76311"/>
                </a:lnTo>
                <a:lnTo>
                  <a:pt x="102743" y="80390"/>
                </a:lnTo>
                <a:lnTo>
                  <a:pt x="145161" y="94614"/>
                </a:lnTo>
                <a:lnTo>
                  <a:pt x="151892" y="79628"/>
                </a:lnTo>
                <a:lnTo>
                  <a:pt x="143553" y="78224"/>
                </a:lnTo>
                <a:lnTo>
                  <a:pt x="135667" y="76295"/>
                </a:lnTo>
                <a:lnTo>
                  <a:pt x="103691" y="59828"/>
                </a:lnTo>
                <a:lnTo>
                  <a:pt x="103018" y="59181"/>
                </a:lnTo>
                <a:close/>
              </a:path>
              <a:path w="325120" h="177800">
                <a:moveTo>
                  <a:pt x="146303" y="21335"/>
                </a:moveTo>
                <a:lnTo>
                  <a:pt x="15240" y="21335"/>
                </a:lnTo>
                <a:lnTo>
                  <a:pt x="15240" y="36575"/>
                </a:lnTo>
                <a:lnTo>
                  <a:pt x="146303" y="36575"/>
                </a:lnTo>
                <a:lnTo>
                  <a:pt x="146303" y="21335"/>
                </a:lnTo>
                <a:close/>
              </a:path>
              <a:path w="325120" h="177800">
                <a:moveTo>
                  <a:pt x="90043" y="0"/>
                </a:moveTo>
                <a:lnTo>
                  <a:pt x="71500" y="0"/>
                </a:lnTo>
                <a:lnTo>
                  <a:pt x="71500" y="21335"/>
                </a:lnTo>
                <a:lnTo>
                  <a:pt x="90043" y="21335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632438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735434" y="501650"/>
            <a:ext cx="73660" cy="10744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895350" y="885189"/>
            <a:ext cx="746760" cy="274320"/>
          </a:xfrm>
          <a:custGeom>
            <a:avLst/>
            <a:gdLst/>
            <a:ahLst/>
            <a:cxnLst/>
            <a:rect l="l" t="t" r="r" b="b"/>
            <a:pathLst>
              <a:path w="746760" h="274319">
                <a:moveTo>
                  <a:pt x="137223" y="170307"/>
                </a:moveTo>
                <a:lnTo>
                  <a:pt x="97612" y="173704"/>
                </a:lnTo>
                <a:lnTo>
                  <a:pt x="57110" y="191248"/>
                </a:lnTo>
                <a:lnTo>
                  <a:pt x="42862" y="222376"/>
                </a:lnTo>
                <a:lnTo>
                  <a:pt x="44567" y="233731"/>
                </a:lnTo>
                <a:lnTo>
                  <a:pt x="81534" y="265676"/>
                </a:lnTo>
                <a:lnTo>
                  <a:pt x="137223" y="273176"/>
                </a:lnTo>
                <a:lnTo>
                  <a:pt x="158454" y="272343"/>
                </a:lnTo>
                <a:lnTo>
                  <a:pt x="207060" y="259842"/>
                </a:lnTo>
                <a:lnTo>
                  <a:pt x="227149" y="241046"/>
                </a:lnTo>
                <a:lnTo>
                  <a:pt x="137223" y="241046"/>
                </a:lnTo>
                <a:lnTo>
                  <a:pt x="125081" y="240686"/>
                </a:lnTo>
                <a:lnTo>
                  <a:pt x="85420" y="228726"/>
                </a:lnTo>
                <a:lnTo>
                  <a:pt x="85420" y="215519"/>
                </a:lnTo>
                <a:lnTo>
                  <a:pt x="125081" y="202979"/>
                </a:lnTo>
                <a:lnTo>
                  <a:pt x="137223" y="202692"/>
                </a:lnTo>
                <a:lnTo>
                  <a:pt x="227011" y="202692"/>
                </a:lnTo>
                <a:lnTo>
                  <a:pt x="225834" y="200167"/>
                </a:lnTo>
                <a:lnTo>
                  <a:pt x="193373" y="177915"/>
                </a:lnTo>
                <a:lnTo>
                  <a:pt x="158454" y="171160"/>
                </a:lnTo>
                <a:lnTo>
                  <a:pt x="137223" y="170307"/>
                </a:lnTo>
                <a:close/>
              </a:path>
              <a:path w="746760" h="274319">
                <a:moveTo>
                  <a:pt x="227011" y="202692"/>
                </a:moveTo>
                <a:lnTo>
                  <a:pt x="137223" y="202692"/>
                </a:lnTo>
                <a:lnTo>
                  <a:pt x="149472" y="202979"/>
                </a:lnTo>
                <a:lnTo>
                  <a:pt x="160102" y="203850"/>
                </a:lnTo>
                <a:lnTo>
                  <a:pt x="189903" y="222376"/>
                </a:lnTo>
                <a:lnTo>
                  <a:pt x="189750" y="228726"/>
                </a:lnTo>
                <a:lnTo>
                  <a:pt x="149472" y="240686"/>
                </a:lnTo>
                <a:lnTo>
                  <a:pt x="137223" y="241046"/>
                </a:lnTo>
                <a:lnTo>
                  <a:pt x="227149" y="241046"/>
                </a:lnTo>
                <a:lnTo>
                  <a:pt x="230670" y="233731"/>
                </a:lnTo>
                <a:lnTo>
                  <a:pt x="232473" y="222376"/>
                </a:lnTo>
                <a:lnTo>
                  <a:pt x="230670" y="210540"/>
                </a:lnTo>
                <a:lnTo>
                  <a:pt x="227011" y="202692"/>
                </a:lnTo>
                <a:close/>
              </a:path>
              <a:path w="746760" h="274319">
                <a:moveTo>
                  <a:pt x="689229" y="176149"/>
                </a:moveTo>
                <a:lnTo>
                  <a:pt x="644652" y="180917"/>
                </a:lnTo>
                <a:lnTo>
                  <a:pt x="599249" y="183530"/>
                </a:lnTo>
                <a:lnTo>
                  <a:pt x="529040" y="184832"/>
                </a:lnTo>
                <a:lnTo>
                  <a:pt x="516642" y="184832"/>
                </a:lnTo>
                <a:lnTo>
                  <a:pt x="521334" y="219329"/>
                </a:lnTo>
                <a:lnTo>
                  <a:pt x="573532" y="218821"/>
                </a:lnTo>
                <a:lnTo>
                  <a:pt x="617055" y="216660"/>
                </a:lnTo>
                <a:lnTo>
                  <a:pt x="662352" y="212089"/>
                </a:lnTo>
                <a:lnTo>
                  <a:pt x="692531" y="207137"/>
                </a:lnTo>
                <a:lnTo>
                  <a:pt x="690154" y="184832"/>
                </a:lnTo>
                <a:lnTo>
                  <a:pt x="529040" y="184832"/>
                </a:lnTo>
                <a:lnTo>
                  <a:pt x="690149" y="184785"/>
                </a:lnTo>
                <a:lnTo>
                  <a:pt x="689229" y="176149"/>
                </a:lnTo>
                <a:close/>
              </a:path>
              <a:path w="746760" h="274319">
                <a:moveTo>
                  <a:pt x="603504" y="17907"/>
                </a:moveTo>
                <a:lnTo>
                  <a:pt x="564515" y="26543"/>
                </a:lnTo>
                <a:lnTo>
                  <a:pt x="532854" y="58400"/>
                </a:lnTo>
                <a:lnTo>
                  <a:pt x="527050" y="85725"/>
                </a:lnTo>
                <a:lnTo>
                  <a:pt x="527762" y="95420"/>
                </a:lnTo>
                <a:lnTo>
                  <a:pt x="549100" y="134635"/>
                </a:lnTo>
                <a:lnTo>
                  <a:pt x="592911" y="152997"/>
                </a:lnTo>
                <a:lnTo>
                  <a:pt x="603504" y="153543"/>
                </a:lnTo>
                <a:lnTo>
                  <a:pt x="614170" y="152997"/>
                </a:lnTo>
                <a:lnTo>
                  <a:pt x="650740" y="140194"/>
                </a:lnTo>
                <a:lnTo>
                  <a:pt x="672067" y="116712"/>
                </a:lnTo>
                <a:lnTo>
                  <a:pt x="593725" y="116712"/>
                </a:lnTo>
                <a:lnTo>
                  <a:pt x="585724" y="114046"/>
                </a:lnTo>
                <a:lnTo>
                  <a:pt x="579374" y="108838"/>
                </a:lnTo>
                <a:lnTo>
                  <a:pt x="573024" y="103759"/>
                </a:lnTo>
                <a:lnTo>
                  <a:pt x="569849" y="96012"/>
                </a:lnTo>
                <a:lnTo>
                  <a:pt x="569594" y="85725"/>
                </a:lnTo>
                <a:lnTo>
                  <a:pt x="569849" y="75692"/>
                </a:lnTo>
                <a:lnTo>
                  <a:pt x="573024" y="68072"/>
                </a:lnTo>
                <a:lnTo>
                  <a:pt x="603504" y="54737"/>
                </a:lnTo>
                <a:lnTo>
                  <a:pt x="672067" y="54737"/>
                </a:lnTo>
                <a:lnTo>
                  <a:pt x="669671" y="50419"/>
                </a:lnTo>
                <a:lnTo>
                  <a:pt x="633739" y="22729"/>
                </a:lnTo>
                <a:lnTo>
                  <a:pt x="614170" y="18434"/>
                </a:lnTo>
                <a:lnTo>
                  <a:pt x="603504" y="17907"/>
                </a:lnTo>
                <a:close/>
              </a:path>
              <a:path w="746760" h="274319">
                <a:moveTo>
                  <a:pt x="672067" y="54737"/>
                </a:moveTo>
                <a:lnTo>
                  <a:pt x="603504" y="54737"/>
                </a:lnTo>
                <a:lnTo>
                  <a:pt x="610693" y="55237"/>
                </a:lnTo>
                <a:lnTo>
                  <a:pt x="617204" y="56737"/>
                </a:lnTo>
                <a:lnTo>
                  <a:pt x="638302" y="85725"/>
                </a:lnTo>
                <a:lnTo>
                  <a:pt x="638047" y="96012"/>
                </a:lnTo>
                <a:lnTo>
                  <a:pt x="603504" y="116712"/>
                </a:lnTo>
                <a:lnTo>
                  <a:pt x="672067" y="116712"/>
                </a:lnTo>
                <a:lnTo>
                  <a:pt x="674100" y="113049"/>
                </a:lnTo>
                <a:lnTo>
                  <a:pt x="677291" y="104521"/>
                </a:lnTo>
                <a:lnTo>
                  <a:pt x="679243" y="95420"/>
                </a:lnTo>
                <a:lnTo>
                  <a:pt x="679958" y="85725"/>
                </a:lnTo>
                <a:lnTo>
                  <a:pt x="679243" y="76029"/>
                </a:lnTo>
                <a:lnTo>
                  <a:pt x="677291" y="66929"/>
                </a:lnTo>
                <a:lnTo>
                  <a:pt x="674100" y="58400"/>
                </a:lnTo>
                <a:lnTo>
                  <a:pt x="672067" y="54737"/>
                </a:lnTo>
                <a:close/>
              </a:path>
              <a:path w="746760" h="274319">
                <a:moveTo>
                  <a:pt x="68465" y="51435"/>
                </a:moveTo>
                <a:lnTo>
                  <a:pt x="27089" y="51435"/>
                </a:lnTo>
                <a:lnTo>
                  <a:pt x="27089" y="123571"/>
                </a:lnTo>
                <a:lnTo>
                  <a:pt x="0" y="123825"/>
                </a:lnTo>
                <a:lnTo>
                  <a:pt x="4457" y="158369"/>
                </a:lnTo>
                <a:lnTo>
                  <a:pt x="51701" y="157734"/>
                </a:lnTo>
                <a:lnTo>
                  <a:pt x="64574" y="157279"/>
                </a:lnTo>
                <a:lnTo>
                  <a:pt x="104165" y="154939"/>
                </a:lnTo>
                <a:lnTo>
                  <a:pt x="143718" y="150510"/>
                </a:lnTo>
                <a:lnTo>
                  <a:pt x="156565" y="148462"/>
                </a:lnTo>
                <a:lnTo>
                  <a:pt x="155339" y="122682"/>
                </a:lnTo>
                <a:lnTo>
                  <a:pt x="68465" y="122682"/>
                </a:lnTo>
                <a:lnTo>
                  <a:pt x="68465" y="51435"/>
                </a:lnTo>
                <a:close/>
              </a:path>
              <a:path w="746760" h="274319">
                <a:moveTo>
                  <a:pt x="131559" y="51435"/>
                </a:moveTo>
                <a:lnTo>
                  <a:pt x="90779" y="51435"/>
                </a:lnTo>
                <a:lnTo>
                  <a:pt x="90779" y="122047"/>
                </a:lnTo>
                <a:lnTo>
                  <a:pt x="68465" y="122682"/>
                </a:lnTo>
                <a:lnTo>
                  <a:pt x="155339" y="122682"/>
                </a:lnTo>
                <a:lnTo>
                  <a:pt x="155182" y="119380"/>
                </a:lnTo>
                <a:lnTo>
                  <a:pt x="131559" y="119380"/>
                </a:lnTo>
                <a:lnTo>
                  <a:pt x="131559" y="51435"/>
                </a:lnTo>
                <a:close/>
              </a:path>
              <a:path w="746760" h="274319">
                <a:moveTo>
                  <a:pt x="155079" y="117221"/>
                </a:moveTo>
                <a:lnTo>
                  <a:pt x="147459" y="118237"/>
                </a:lnTo>
                <a:lnTo>
                  <a:pt x="139623" y="118872"/>
                </a:lnTo>
                <a:lnTo>
                  <a:pt x="131559" y="119380"/>
                </a:lnTo>
                <a:lnTo>
                  <a:pt x="155182" y="119380"/>
                </a:lnTo>
                <a:lnTo>
                  <a:pt x="155079" y="117221"/>
                </a:lnTo>
                <a:close/>
              </a:path>
              <a:path w="746760" h="274319">
                <a:moveTo>
                  <a:pt x="152400" y="17272"/>
                </a:moveTo>
                <a:lnTo>
                  <a:pt x="6845" y="17272"/>
                </a:lnTo>
                <a:lnTo>
                  <a:pt x="6845" y="51435"/>
                </a:lnTo>
                <a:lnTo>
                  <a:pt x="152400" y="51435"/>
                </a:lnTo>
                <a:lnTo>
                  <a:pt x="152400" y="17272"/>
                </a:lnTo>
                <a:close/>
              </a:path>
              <a:path w="746760" h="274319">
                <a:moveTo>
                  <a:pt x="400684" y="27432"/>
                </a:moveTo>
                <a:lnTo>
                  <a:pt x="269760" y="27432"/>
                </a:lnTo>
                <a:lnTo>
                  <a:pt x="269760" y="62484"/>
                </a:lnTo>
                <a:lnTo>
                  <a:pt x="357263" y="62484"/>
                </a:lnTo>
                <a:lnTo>
                  <a:pt x="353213" y="83839"/>
                </a:lnTo>
                <a:lnTo>
                  <a:pt x="337570" y="122027"/>
                </a:lnTo>
                <a:lnTo>
                  <a:pt x="311810" y="154265"/>
                </a:lnTo>
                <a:lnTo>
                  <a:pt x="275514" y="181887"/>
                </a:lnTo>
                <a:lnTo>
                  <a:pt x="253390" y="194056"/>
                </a:lnTo>
                <a:lnTo>
                  <a:pt x="277494" y="226822"/>
                </a:lnTo>
                <a:lnTo>
                  <a:pt x="318871" y="201993"/>
                </a:lnTo>
                <a:lnTo>
                  <a:pt x="350723" y="173355"/>
                </a:lnTo>
                <a:lnTo>
                  <a:pt x="373919" y="141160"/>
                </a:lnTo>
                <a:lnTo>
                  <a:pt x="389381" y="105918"/>
                </a:lnTo>
                <a:lnTo>
                  <a:pt x="398033" y="67818"/>
                </a:lnTo>
                <a:lnTo>
                  <a:pt x="400115" y="47910"/>
                </a:lnTo>
                <a:lnTo>
                  <a:pt x="400684" y="27432"/>
                </a:lnTo>
                <a:close/>
              </a:path>
              <a:path w="746760" h="274319">
                <a:moveTo>
                  <a:pt x="746379" y="0"/>
                </a:moveTo>
                <a:lnTo>
                  <a:pt x="703834" y="0"/>
                </a:lnTo>
                <a:lnTo>
                  <a:pt x="703834" y="273812"/>
                </a:lnTo>
                <a:lnTo>
                  <a:pt x="746379" y="273812"/>
                </a:lnTo>
                <a:lnTo>
                  <a:pt x="746379" y="0"/>
                </a:lnTo>
                <a:close/>
              </a:path>
              <a:path w="746760" h="274319">
                <a:moveTo>
                  <a:pt x="474599" y="0"/>
                </a:moveTo>
                <a:lnTo>
                  <a:pt x="431672" y="0"/>
                </a:lnTo>
                <a:lnTo>
                  <a:pt x="431672" y="272288"/>
                </a:lnTo>
                <a:lnTo>
                  <a:pt x="474599" y="272288"/>
                </a:lnTo>
                <a:lnTo>
                  <a:pt x="474599" y="137795"/>
                </a:lnTo>
                <a:lnTo>
                  <a:pt x="511175" y="137795"/>
                </a:lnTo>
                <a:lnTo>
                  <a:pt x="511175" y="102615"/>
                </a:lnTo>
                <a:lnTo>
                  <a:pt x="474599" y="102615"/>
                </a:lnTo>
                <a:lnTo>
                  <a:pt x="474599" y="0"/>
                </a:lnTo>
                <a:close/>
              </a:path>
              <a:path w="746760" h="274319">
                <a:moveTo>
                  <a:pt x="231571" y="0"/>
                </a:moveTo>
                <a:lnTo>
                  <a:pt x="189014" y="0"/>
                </a:lnTo>
                <a:lnTo>
                  <a:pt x="189014" y="42799"/>
                </a:lnTo>
                <a:lnTo>
                  <a:pt x="159537" y="42799"/>
                </a:lnTo>
                <a:lnTo>
                  <a:pt x="159537" y="76454"/>
                </a:lnTo>
                <a:lnTo>
                  <a:pt x="189014" y="76454"/>
                </a:lnTo>
                <a:lnTo>
                  <a:pt x="189014" y="94614"/>
                </a:lnTo>
                <a:lnTo>
                  <a:pt x="159537" y="94614"/>
                </a:lnTo>
                <a:lnTo>
                  <a:pt x="159537" y="128524"/>
                </a:lnTo>
                <a:lnTo>
                  <a:pt x="189014" y="128524"/>
                </a:lnTo>
                <a:lnTo>
                  <a:pt x="189014" y="166370"/>
                </a:lnTo>
                <a:lnTo>
                  <a:pt x="231571" y="166370"/>
                </a:lnTo>
                <a:lnTo>
                  <a:pt x="2315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26946" y="885189"/>
            <a:ext cx="1347470" cy="274320"/>
          </a:xfrm>
          <a:custGeom>
            <a:avLst/>
            <a:gdLst/>
            <a:ahLst/>
            <a:cxnLst/>
            <a:rect l="l" t="t" r="r" b="b"/>
            <a:pathLst>
              <a:path w="1347470" h="274319">
                <a:moveTo>
                  <a:pt x="169291" y="131191"/>
                </a:moveTo>
                <a:lnTo>
                  <a:pt x="133731" y="111379"/>
                </a:lnTo>
                <a:lnTo>
                  <a:pt x="111379" y="75806"/>
                </a:lnTo>
                <a:lnTo>
                  <a:pt x="107950" y="52705"/>
                </a:lnTo>
                <a:lnTo>
                  <a:pt x="107950" y="51816"/>
                </a:lnTo>
                <a:lnTo>
                  <a:pt x="160147" y="51816"/>
                </a:lnTo>
                <a:lnTo>
                  <a:pt x="160147" y="17526"/>
                </a:lnTo>
                <a:lnTo>
                  <a:pt x="11811" y="17526"/>
                </a:lnTo>
                <a:lnTo>
                  <a:pt x="11811" y="51816"/>
                </a:lnTo>
                <a:lnTo>
                  <a:pt x="64262" y="51816"/>
                </a:lnTo>
                <a:lnTo>
                  <a:pt x="64236" y="52705"/>
                </a:lnTo>
                <a:lnTo>
                  <a:pt x="54267" y="93840"/>
                </a:lnTo>
                <a:lnTo>
                  <a:pt x="20955" y="127025"/>
                </a:lnTo>
                <a:lnTo>
                  <a:pt x="0" y="135763"/>
                </a:lnTo>
                <a:lnTo>
                  <a:pt x="21971" y="170307"/>
                </a:lnTo>
                <a:lnTo>
                  <a:pt x="61722" y="147701"/>
                </a:lnTo>
                <a:lnTo>
                  <a:pt x="86614" y="113411"/>
                </a:lnTo>
                <a:lnTo>
                  <a:pt x="91414" y="121996"/>
                </a:lnTo>
                <a:lnTo>
                  <a:pt x="118884" y="150825"/>
                </a:lnTo>
                <a:lnTo>
                  <a:pt x="148463" y="165227"/>
                </a:lnTo>
                <a:lnTo>
                  <a:pt x="169291" y="131191"/>
                </a:lnTo>
                <a:close/>
              </a:path>
              <a:path w="1347470" h="274319">
                <a:moveTo>
                  <a:pt x="233553" y="254"/>
                </a:moveTo>
                <a:lnTo>
                  <a:pt x="191008" y="254"/>
                </a:lnTo>
                <a:lnTo>
                  <a:pt x="191008" y="69342"/>
                </a:lnTo>
                <a:lnTo>
                  <a:pt x="149987" y="69342"/>
                </a:lnTo>
                <a:lnTo>
                  <a:pt x="149987" y="103886"/>
                </a:lnTo>
                <a:lnTo>
                  <a:pt x="191008" y="103886"/>
                </a:lnTo>
                <a:lnTo>
                  <a:pt x="191008" y="199390"/>
                </a:lnTo>
                <a:lnTo>
                  <a:pt x="233553" y="199390"/>
                </a:lnTo>
                <a:lnTo>
                  <a:pt x="233553" y="254"/>
                </a:lnTo>
                <a:close/>
              </a:path>
              <a:path w="1347470" h="274319">
                <a:moveTo>
                  <a:pt x="239903" y="234569"/>
                </a:moveTo>
                <a:lnTo>
                  <a:pt x="93472" y="234569"/>
                </a:lnTo>
                <a:lnTo>
                  <a:pt x="93472" y="182118"/>
                </a:lnTo>
                <a:lnTo>
                  <a:pt x="50546" y="182118"/>
                </a:lnTo>
                <a:lnTo>
                  <a:pt x="50546" y="268732"/>
                </a:lnTo>
                <a:lnTo>
                  <a:pt x="239903" y="268732"/>
                </a:lnTo>
                <a:lnTo>
                  <a:pt x="239903" y="234569"/>
                </a:lnTo>
                <a:close/>
              </a:path>
              <a:path w="1347470" h="274319">
                <a:moveTo>
                  <a:pt x="477520" y="11557"/>
                </a:moveTo>
                <a:lnTo>
                  <a:pt x="435483" y="11557"/>
                </a:lnTo>
                <a:lnTo>
                  <a:pt x="435483" y="44577"/>
                </a:lnTo>
                <a:lnTo>
                  <a:pt x="435483" y="80899"/>
                </a:lnTo>
                <a:lnTo>
                  <a:pt x="332232" y="80899"/>
                </a:lnTo>
                <a:lnTo>
                  <a:pt x="332232" y="44577"/>
                </a:lnTo>
                <a:lnTo>
                  <a:pt x="435483" y="44577"/>
                </a:lnTo>
                <a:lnTo>
                  <a:pt x="435483" y="11557"/>
                </a:lnTo>
                <a:lnTo>
                  <a:pt x="290195" y="11557"/>
                </a:lnTo>
                <a:lnTo>
                  <a:pt x="290195" y="114046"/>
                </a:lnTo>
                <a:lnTo>
                  <a:pt x="477520" y="114046"/>
                </a:lnTo>
                <a:lnTo>
                  <a:pt x="477520" y="80899"/>
                </a:lnTo>
                <a:lnTo>
                  <a:pt x="477520" y="44577"/>
                </a:lnTo>
                <a:lnTo>
                  <a:pt x="477520" y="11557"/>
                </a:lnTo>
                <a:close/>
              </a:path>
              <a:path w="1347470" h="274319">
                <a:moveTo>
                  <a:pt x="481965" y="234569"/>
                </a:moveTo>
                <a:lnTo>
                  <a:pt x="330708" y="234569"/>
                </a:lnTo>
                <a:lnTo>
                  <a:pt x="330708" y="188976"/>
                </a:lnTo>
                <a:lnTo>
                  <a:pt x="287909" y="188976"/>
                </a:lnTo>
                <a:lnTo>
                  <a:pt x="287909" y="268732"/>
                </a:lnTo>
                <a:lnTo>
                  <a:pt x="481965" y="268732"/>
                </a:lnTo>
                <a:lnTo>
                  <a:pt x="481965" y="234569"/>
                </a:lnTo>
                <a:close/>
              </a:path>
              <a:path w="1347470" h="274319">
                <a:moveTo>
                  <a:pt x="509270" y="133350"/>
                </a:moveTo>
                <a:lnTo>
                  <a:pt x="259588" y="133350"/>
                </a:lnTo>
                <a:lnTo>
                  <a:pt x="259588" y="167259"/>
                </a:lnTo>
                <a:lnTo>
                  <a:pt x="367030" y="167259"/>
                </a:lnTo>
                <a:lnTo>
                  <a:pt x="367030" y="211582"/>
                </a:lnTo>
                <a:lnTo>
                  <a:pt x="409321" y="211582"/>
                </a:lnTo>
                <a:lnTo>
                  <a:pt x="409321" y="167259"/>
                </a:lnTo>
                <a:lnTo>
                  <a:pt x="509270" y="167259"/>
                </a:lnTo>
                <a:lnTo>
                  <a:pt x="509270" y="133350"/>
                </a:lnTo>
                <a:close/>
              </a:path>
              <a:path w="1347470" h="274319">
                <a:moveTo>
                  <a:pt x="581787" y="149987"/>
                </a:moveTo>
                <a:lnTo>
                  <a:pt x="581406" y="142494"/>
                </a:lnTo>
                <a:lnTo>
                  <a:pt x="578612" y="136271"/>
                </a:lnTo>
                <a:lnTo>
                  <a:pt x="573405" y="131318"/>
                </a:lnTo>
                <a:lnTo>
                  <a:pt x="568325" y="126238"/>
                </a:lnTo>
                <a:lnTo>
                  <a:pt x="561975" y="123698"/>
                </a:lnTo>
                <a:lnTo>
                  <a:pt x="554609" y="123571"/>
                </a:lnTo>
                <a:lnTo>
                  <a:pt x="546989" y="123698"/>
                </a:lnTo>
                <a:lnTo>
                  <a:pt x="540639" y="126238"/>
                </a:lnTo>
                <a:lnTo>
                  <a:pt x="530479" y="136271"/>
                </a:lnTo>
                <a:lnTo>
                  <a:pt x="527939" y="142494"/>
                </a:lnTo>
                <a:lnTo>
                  <a:pt x="527812" y="149987"/>
                </a:lnTo>
                <a:lnTo>
                  <a:pt x="527939" y="157734"/>
                </a:lnTo>
                <a:lnTo>
                  <a:pt x="530479" y="164211"/>
                </a:lnTo>
                <a:lnTo>
                  <a:pt x="540639" y="174244"/>
                </a:lnTo>
                <a:lnTo>
                  <a:pt x="546989" y="176911"/>
                </a:lnTo>
                <a:lnTo>
                  <a:pt x="554609" y="177038"/>
                </a:lnTo>
                <a:lnTo>
                  <a:pt x="561975" y="176911"/>
                </a:lnTo>
                <a:lnTo>
                  <a:pt x="568325" y="174244"/>
                </a:lnTo>
                <a:lnTo>
                  <a:pt x="578612" y="164211"/>
                </a:lnTo>
                <a:lnTo>
                  <a:pt x="581406" y="157734"/>
                </a:lnTo>
                <a:lnTo>
                  <a:pt x="581787" y="149987"/>
                </a:lnTo>
                <a:close/>
              </a:path>
              <a:path w="1347470" h="274319">
                <a:moveTo>
                  <a:pt x="769366" y="124714"/>
                </a:moveTo>
                <a:lnTo>
                  <a:pt x="733298" y="105029"/>
                </a:lnTo>
                <a:lnTo>
                  <a:pt x="710018" y="66929"/>
                </a:lnTo>
                <a:lnTo>
                  <a:pt x="706882" y="41402"/>
                </a:lnTo>
                <a:lnTo>
                  <a:pt x="706882" y="15113"/>
                </a:lnTo>
                <a:lnTo>
                  <a:pt x="662305" y="15113"/>
                </a:lnTo>
                <a:lnTo>
                  <a:pt x="662305" y="41402"/>
                </a:lnTo>
                <a:lnTo>
                  <a:pt x="661911" y="50241"/>
                </a:lnTo>
                <a:lnTo>
                  <a:pt x="647661" y="92633"/>
                </a:lnTo>
                <a:lnTo>
                  <a:pt x="618718" y="119722"/>
                </a:lnTo>
                <a:lnTo>
                  <a:pt x="597408" y="129159"/>
                </a:lnTo>
                <a:lnTo>
                  <a:pt x="619633" y="162814"/>
                </a:lnTo>
                <a:lnTo>
                  <a:pt x="659511" y="139954"/>
                </a:lnTo>
                <a:lnTo>
                  <a:pt x="684911" y="105029"/>
                </a:lnTo>
                <a:lnTo>
                  <a:pt x="689711" y="113969"/>
                </a:lnTo>
                <a:lnTo>
                  <a:pt x="717537" y="143624"/>
                </a:lnTo>
                <a:lnTo>
                  <a:pt x="747649" y="158369"/>
                </a:lnTo>
                <a:lnTo>
                  <a:pt x="769366" y="124714"/>
                </a:lnTo>
                <a:close/>
              </a:path>
              <a:path w="1347470" h="274319">
                <a:moveTo>
                  <a:pt x="829183" y="254"/>
                </a:moveTo>
                <a:lnTo>
                  <a:pt x="786384" y="254"/>
                </a:lnTo>
                <a:lnTo>
                  <a:pt x="786384" y="199390"/>
                </a:lnTo>
                <a:lnTo>
                  <a:pt x="829183" y="199390"/>
                </a:lnTo>
                <a:lnTo>
                  <a:pt x="829183" y="254"/>
                </a:lnTo>
                <a:close/>
              </a:path>
              <a:path w="1347470" h="274319">
                <a:moveTo>
                  <a:pt x="836041" y="234569"/>
                </a:moveTo>
                <a:lnTo>
                  <a:pt x="687578" y="234569"/>
                </a:lnTo>
                <a:lnTo>
                  <a:pt x="687578" y="179832"/>
                </a:lnTo>
                <a:lnTo>
                  <a:pt x="644144" y="179832"/>
                </a:lnTo>
                <a:lnTo>
                  <a:pt x="644144" y="268732"/>
                </a:lnTo>
                <a:lnTo>
                  <a:pt x="836041" y="268732"/>
                </a:lnTo>
                <a:lnTo>
                  <a:pt x="836041" y="234569"/>
                </a:lnTo>
                <a:close/>
              </a:path>
              <a:path w="1347470" h="274319">
                <a:moveTo>
                  <a:pt x="1034415" y="217297"/>
                </a:moveTo>
                <a:lnTo>
                  <a:pt x="1031557" y="190500"/>
                </a:lnTo>
                <a:lnTo>
                  <a:pt x="1031113" y="186309"/>
                </a:lnTo>
                <a:lnTo>
                  <a:pt x="1023645" y="187032"/>
                </a:lnTo>
                <a:lnTo>
                  <a:pt x="1000887" y="188849"/>
                </a:lnTo>
                <a:lnTo>
                  <a:pt x="969772" y="190500"/>
                </a:lnTo>
                <a:lnTo>
                  <a:pt x="969772" y="160401"/>
                </a:lnTo>
                <a:lnTo>
                  <a:pt x="1023620" y="160401"/>
                </a:lnTo>
                <a:lnTo>
                  <a:pt x="1023620" y="127381"/>
                </a:lnTo>
                <a:lnTo>
                  <a:pt x="919226" y="127381"/>
                </a:lnTo>
                <a:lnTo>
                  <a:pt x="919226" y="107442"/>
                </a:lnTo>
                <a:lnTo>
                  <a:pt x="1018032" y="107442"/>
                </a:lnTo>
                <a:lnTo>
                  <a:pt x="1018032" y="23241"/>
                </a:lnTo>
                <a:lnTo>
                  <a:pt x="876300" y="23241"/>
                </a:lnTo>
                <a:lnTo>
                  <a:pt x="876300" y="56896"/>
                </a:lnTo>
                <a:lnTo>
                  <a:pt x="975487" y="56896"/>
                </a:lnTo>
                <a:lnTo>
                  <a:pt x="975487" y="76454"/>
                </a:lnTo>
                <a:lnTo>
                  <a:pt x="876300" y="76454"/>
                </a:lnTo>
                <a:lnTo>
                  <a:pt x="876300" y="160401"/>
                </a:lnTo>
                <a:lnTo>
                  <a:pt x="926973" y="160401"/>
                </a:lnTo>
                <a:lnTo>
                  <a:pt x="926973" y="191643"/>
                </a:lnTo>
                <a:lnTo>
                  <a:pt x="917981" y="191820"/>
                </a:lnTo>
                <a:lnTo>
                  <a:pt x="891667" y="192024"/>
                </a:lnTo>
                <a:lnTo>
                  <a:pt x="858520" y="192024"/>
                </a:lnTo>
                <a:lnTo>
                  <a:pt x="863219" y="226441"/>
                </a:lnTo>
                <a:lnTo>
                  <a:pt x="882802" y="226783"/>
                </a:lnTo>
                <a:lnTo>
                  <a:pt x="903097" y="226809"/>
                </a:lnTo>
                <a:lnTo>
                  <a:pt x="924039" y="226542"/>
                </a:lnTo>
                <a:lnTo>
                  <a:pt x="945642" y="225933"/>
                </a:lnTo>
                <a:lnTo>
                  <a:pt x="967613" y="224828"/>
                </a:lnTo>
                <a:lnTo>
                  <a:pt x="989736" y="222999"/>
                </a:lnTo>
                <a:lnTo>
                  <a:pt x="1011999" y="220497"/>
                </a:lnTo>
                <a:lnTo>
                  <a:pt x="1034415" y="217297"/>
                </a:lnTo>
                <a:close/>
              </a:path>
              <a:path w="1347470" h="274319">
                <a:moveTo>
                  <a:pt x="1088263" y="0"/>
                </a:moveTo>
                <a:lnTo>
                  <a:pt x="1045718" y="0"/>
                </a:lnTo>
                <a:lnTo>
                  <a:pt x="1045718" y="273812"/>
                </a:lnTo>
                <a:lnTo>
                  <a:pt x="1088263" y="273812"/>
                </a:lnTo>
                <a:lnTo>
                  <a:pt x="1088263" y="0"/>
                </a:lnTo>
                <a:close/>
              </a:path>
              <a:path w="1347470" h="274319">
                <a:moveTo>
                  <a:pt x="1281811" y="118491"/>
                </a:moveTo>
                <a:lnTo>
                  <a:pt x="1271206" y="114617"/>
                </a:lnTo>
                <a:lnTo>
                  <a:pt x="1261706" y="110032"/>
                </a:lnTo>
                <a:lnTo>
                  <a:pt x="1253299" y="104762"/>
                </a:lnTo>
                <a:lnTo>
                  <a:pt x="1248956" y="101219"/>
                </a:lnTo>
                <a:lnTo>
                  <a:pt x="1245997" y="98806"/>
                </a:lnTo>
                <a:lnTo>
                  <a:pt x="1224140" y="61493"/>
                </a:lnTo>
                <a:lnTo>
                  <a:pt x="1221105" y="13970"/>
                </a:lnTo>
                <a:lnTo>
                  <a:pt x="1177671" y="13970"/>
                </a:lnTo>
                <a:lnTo>
                  <a:pt x="1177671" y="37465"/>
                </a:lnTo>
                <a:lnTo>
                  <a:pt x="1177264" y="46736"/>
                </a:lnTo>
                <a:lnTo>
                  <a:pt x="1162710" y="89941"/>
                </a:lnTo>
                <a:lnTo>
                  <a:pt x="1133309" y="116713"/>
                </a:lnTo>
                <a:lnTo>
                  <a:pt x="1111631" y="125857"/>
                </a:lnTo>
                <a:lnTo>
                  <a:pt x="1134237" y="160147"/>
                </a:lnTo>
                <a:lnTo>
                  <a:pt x="1174877" y="136906"/>
                </a:lnTo>
                <a:lnTo>
                  <a:pt x="1200277" y="101219"/>
                </a:lnTo>
                <a:lnTo>
                  <a:pt x="1204849" y="109677"/>
                </a:lnTo>
                <a:lnTo>
                  <a:pt x="1230871" y="137693"/>
                </a:lnTo>
                <a:lnTo>
                  <a:pt x="1259205" y="151765"/>
                </a:lnTo>
                <a:lnTo>
                  <a:pt x="1281811" y="118491"/>
                </a:lnTo>
                <a:close/>
              </a:path>
              <a:path w="1347470" h="274319">
                <a:moveTo>
                  <a:pt x="1346073" y="0"/>
                </a:moveTo>
                <a:lnTo>
                  <a:pt x="1303528" y="0"/>
                </a:lnTo>
                <a:lnTo>
                  <a:pt x="1303528" y="47371"/>
                </a:lnTo>
                <a:lnTo>
                  <a:pt x="1255395" y="47371"/>
                </a:lnTo>
                <a:lnTo>
                  <a:pt x="1255395" y="82423"/>
                </a:lnTo>
                <a:lnTo>
                  <a:pt x="1303528" y="82423"/>
                </a:lnTo>
                <a:lnTo>
                  <a:pt x="1303528" y="159512"/>
                </a:lnTo>
                <a:lnTo>
                  <a:pt x="1346073" y="159512"/>
                </a:lnTo>
                <a:lnTo>
                  <a:pt x="1346073" y="0"/>
                </a:lnTo>
                <a:close/>
              </a:path>
              <a:path w="1347470" h="274319">
                <a:moveTo>
                  <a:pt x="1346962" y="219964"/>
                </a:moveTo>
                <a:lnTo>
                  <a:pt x="1346149" y="211797"/>
                </a:lnTo>
                <a:lnTo>
                  <a:pt x="1343926" y="204254"/>
                </a:lnTo>
                <a:lnTo>
                  <a:pt x="1341374" y="199390"/>
                </a:lnTo>
                <a:lnTo>
                  <a:pt x="1340294" y="197319"/>
                </a:lnTo>
                <a:lnTo>
                  <a:pt x="1304290" y="173304"/>
                </a:lnTo>
                <a:lnTo>
                  <a:pt x="1304290" y="212852"/>
                </a:lnTo>
                <a:lnTo>
                  <a:pt x="1304290" y="226822"/>
                </a:lnTo>
                <a:lnTo>
                  <a:pt x="1264018" y="239852"/>
                </a:lnTo>
                <a:lnTo>
                  <a:pt x="1251712" y="240157"/>
                </a:lnTo>
                <a:lnTo>
                  <a:pt x="1239710" y="239852"/>
                </a:lnTo>
                <a:lnTo>
                  <a:pt x="1200023" y="226822"/>
                </a:lnTo>
                <a:lnTo>
                  <a:pt x="1200023" y="212852"/>
                </a:lnTo>
                <a:lnTo>
                  <a:pt x="1239710" y="199707"/>
                </a:lnTo>
                <a:lnTo>
                  <a:pt x="1251712" y="199390"/>
                </a:lnTo>
                <a:lnTo>
                  <a:pt x="1264018" y="199707"/>
                </a:lnTo>
                <a:lnTo>
                  <a:pt x="1304290" y="212852"/>
                </a:lnTo>
                <a:lnTo>
                  <a:pt x="1304290" y="173304"/>
                </a:lnTo>
                <a:lnTo>
                  <a:pt x="1266024" y="166776"/>
                </a:lnTo>
                <a:lnTo>
                  <a:pt x="1251712" y="166370"/>
                </a:lnTo>
                <a:lnTo>
                  <a:pt x="1237615" y="166776"/>
                </a:lnTo>
                <a:lnTo>
                  <a:pt x="1191463" y="176225"/>
                </a:lnTo>
                <a:lnTo>
                  <a:pt x="1160310" y="204254"/>
                </a:lnTo>
                <a:lnTo>
                  <a:pt x="1157351" y="219964"/>
                </a:lnTo>
                <a:lnTo>
                  <a:pt x="1158138" y="228142"/>
                </a:lnTo>
                <a:lnTo>
                  <a:pt x="1182725" y="259435"/>
                </a:lnTo>
                <a:lnTo>
                  <a:pt x="1224508" y="271754"/>
                </a:lnTo>
                <a:lnTo>
                  <a:pt x="1251712" y="273177"/>
                </a:lnTo>
                <a:lnTo>
                  <a:pt x="1266024" y="272872"/>
                </a:lnTo>
                <a:lnTo>
                  <a:pt x="1312608" y="263601"/>
                </a:lnTo>
                <a:lnTo>
                  <a:pt x="1341577" y="240157"/>
                </a:lnTo>
                <a:lnTo>
                  <a:pt x="1343926" y="235686"/>
                </a:lnTo>
                <a:lnTo>
                  <a:pt x="1346149" y="228142"/>
                </a:lnTo>
                <a:lnTo>
                  <a:pt x="1346962" y="21996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52521" y="885189"/>
            <a:ext cx="582930" cy="308610"/>
          </a:xfrm>
          <a:custGeom>
            <a:avLst/>
            <a:gdLst/>
            <a:ahLst/>
            <a:cxnLst/>
            <a:rect l="l" t="t" r="r" b="b"/>
            <a:pathLst>
              <a:path w="582929" h="308609">
                <a:moveTo>
                  <a:pt x="147066" y="185166"/>
                </a:moveTo>
                <a:lnTo>
                  <a:pt x="115443" y="155448"/>
                </a:lnTo>
                <a:lnTo>
                  <a:pt x="99314" y="115951"/>
                </a:lnTo>
                <a:lnTo>
                  <a:pt x="94615" y="71755"/>
                </a:lnTo>
                <a:lnTo>
                  <a:pt x="94615" y="60706"/>
                </a:lnTo>
                <a:lnTo>
                  <a:pt x="133350" y="60706"/>
                </a:lnTo>
                <a:lnTo>
                  <a:pt x="133350" y="26416"/>
                </a:lnTo>
                <a:lnTo>
                  <a:pt x="11049" y="26416"/>
                </a:lnTo>
                <a:lnTo>
                  <a:pt x="11049" y="60706"/>
                </a:lnTo>
                <a:lnTo>
                  <a:pt x="53340" y="60706"/>
                </a:lnTo>
                <a:lnTo>
                  <a:pt x="53340" y="71755"/>
                </a:lnTo>
                <a:lnTo>
                  <a:pt x="48514" y="117094"/>
                </a:lnTo>
                <a:lnTo>
                  <a:pt x="32004" y="159004"/>
                </a:lnTo>
                <a:lnTo>
                  <a:pt x="0" y="191135"/>
                </a:lnTo>
                <a:lnTo>
                  <a:pt x="25654" y="222631"/>
                </a:lnTo>
                <a:lnTo>
                  <a:pt x="55499" y="193294"/>
                </a:lnTo>
                <a:lnTo>
                  <a:pt x="74422" y="152654"/>
                </a:lnTo>
                <a:lnTo>
                  <a:pt x="78079" y="162775"/>
                </a:lnTo>
                <a:lnTo>
                  <a:pt x="99161" y="197548"/>
                </a:lnTo>
                <a:lnTo>
                  <a:pt x="122301" y="216408"/>
                </a:lnTo>
                <a:lnTo>
                  <a:pt x="147066" y="185166"/>
                </a:lnTo>
                <a:close/>
              </a:path>
              <a:path w="582929" h="308609">
                <a:moveTo>
                  <a:pt x="186944" y="3810"/>
                </a:moveTo>
                <a:lnTo>
                  <a:pt x="147066" y="3810"/>
                </a:lnTo>
                <a:lnTo>
                  <a:pt x="147066" y="92202"/>
                </a:lnTo>
                <a:lnTo>
                  <a:pt x="114300" y="92202"/>
                </a:lnTo>
                <a:lnTo>
                  <a:pt x="114300" y="126492"/>
                </a:lnTo>
                <a:lnTo>
                  <a:pt x="147066" y="126492"/>
                </a:lnTo>
                <a:lnTo>
                  <a:pt x="147066" y="185166"/>
                </a:lnTo>
                <a:lnTo>
                  <a:pt x="147066" y="260985"/>
                </a:lnTo>
                <a:lnTo>
                  <a:pt x="186944" y="260985"/>
                </a:lnTo>
                <a:lnTo>
                  <a:pt x="186944" y="3810"/>
                </a:lnTo>
                <a:close/>
              </a:path>
              <a:path w="582929" h="308609">
                <a:moveTo>
                  <a:pt x="243205" y="0"/>
                </a:moveTo>
                <a:lnTo>
                  <a:pt x="202692" y="0"/>
                </a:lnTo>
                <a:lnTo>
                  <a:pt x="202692" y="273177"/>
                </a:lnTo>
                <a:lnTo>
                  <a:pt x="243205" y="273177"/>
                </a:lnTo>
                <a:lnTo>
                  <a:pt x="243205" y="0"/>
                </a:lnTo>
                <a:close/>
              </a:path>
              <a:path w="582929" h="308609">
                <a:moveTo>
                  <a:pt x="490601" y="22352"/>
                </a:moveTo>
                <a:lnTo>
                  <a:pt x="289433" y="22352"/>
                </a:lnTo>
                <a:lnTo>
                  <a:pt x="289433" y="56261"/>
                </a:lnTo>
                <a:lnTo>
                  <a:pt x="447802" y="56261"/>
                </a:lnTo>
                <a:lnTo>
                  <a:pt x="447662" y="68338"/>
                </a:lnTo>
                <a:lnTo>
                  <a:pt x="445770" y="108966"/>
                </a:lnTo>
                <a:lnTo>
                  <a:pt x="439572" y="157480"/>
                </a:lnTo>
                <a:lnTo>
                  <a:pt x="436118" y="175641"/>
                </a:lnTo>
                <a:lnTo>
                  <a:pt x="479679" y="180086"/>
                </a:lnTo>
                <a:lnTo>
                  <a:pt x="486016" y="139357"/>
                </a:lnTo>
                <a:lnTo>
                  <a:pt x="489826" y="94297"/>
                </a:lnTo>
                <a:lnTo>
                  <a:pt x="490550" y="68338"/>
                </a:lnTo>
                <a:lnTo>
                  <a:pt x="490601" y="22352"/>
                </a:lnTo>
                <a:close/>
              </a:path>
              <a:path w="582929" h="308609">
                <a:moveTo>
                  <a:pt x="512953" y="206883"/>
                </a:moveTo>
                <a:lnTo>
                  <a:pt x="393065" y="206883"/>
                </a:lnTo>
                <a:lnTo>
                  <a:pt x="393065" y="114046"/>
                </a:lnTo>
                <a:lnTo>
                  <a:pt x="350393" y="114046"/>
                </a:lnTo>
                <a:lnTo>
                  <a:pt x="350393" y="206883"/>
                </a:lnTo>
                <a:lnTo>
                  <a:pt x="263779" y="206883"/>
                </a:lnTo>
                <a:lnTo>
                  <a:pt x="263779" y="241427"/>
                </a:lnTo>
                <a:lnTo>
                  <a:pt x="512953" y="241427"/>
                </a:lnTo>
                <a:lnTo>
                  <a:pt x="512953" y="206883"/>
                </a:lnTo>
                <a:close/>
              </a:path>
              <a:path w="582929" h="308609">
                <a:moveTo>
                  <a:pt x="582930" y="221996"/>
                </a:moveTo>
                <a:lnTo>
                  <a:pt x="535940" y="221996"/>
                </a:lnTo>
                <a:lnTo>
                  <a:pt x="521716" y="308102"/>
                </a:lnTo>
                <a:lnTo>
                  <a:pt x="556514" y="308102"/>
                </a:lnTo>
                <a:lnTo>
                  <a:pt x="582930" y="2219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23461" y="885444"/>
            <a:ext cx="503555" cy="273685"/>
          </a:xfrm>
          <a:custGeom>
            <a:avLst/>
            <a:gdLst/>
            <a:ahLst/>
            <a:cxnLst/>
            <a:rect l="l" t="t" r="r" b="b"/>
            <a:pathLst>
              <a:path w="503554" h="273684">
                <a:moveTo>
                  <a:pt x="87884" y="179196"/>
                </a:moveTo>
                <a:lnTo>
                  <a:pt x="44958" y="179196"/>
                </a:lnTo>
                <a:lnTo>
                  <a:pt x="44958" y="268477"/>
                </a:lnTo>
                <a:lnTo>
                  <a:pt x="234314" y="268477"/>
                </a:lnTo>
                <a:lnTo>
                  <a:pt x="234314" y="234314"/>
                </a:lnTo>
                <a:lnTo>
                  <a:pt x="87884" y="234314"/>
                </a:lnTo>
                <a:lnTo>
                  <a:pt x="87884" y="179196"/>
                </a:lnTo>
                <a:close/>
              </a:path>
              <a:path w="503554" h="273684">
                <a:moveTo>
                  <a:pt x="227964" y="137286"/>
                </a:moveTo>
                <a:lnTo>
                  <a:pt x="185420" y="137286"/>
                </a:lnTo>
                <a:lnTo>
                  <a:pt x="185420" y="199135"/>
                </a:lnTo>
                <a:lnTo>
                  <a:pt x="227964" y="199135"/>
                </a:lnTo>
                <a:lnTo>
                  <a:pt x="227964" y="137286"/>
                </a:lnTo>
                <a:close/>
              </a:path>
              <a:path w="503554" h="273684">
                <a:moveTo>
                  <a:pt x="73278" y="15493"/>
                </a:moveTo>
                <a:lnTo>
                  <a:pt x="35687" y="24891"/>
                </a:lnTo>
                <a:lnTo>
                  <a:pt x="5464" y="58602"/>
                </a:lnTo>
                <a:lnTo>
                  <a:pt x="0" y="87248"/>
                </a:lnTo>
                <a:lnTo>
                  <a:pt x="615" y="97250"/>
                </a:lnTo>
                <a:lnTo>
                  <a:pt x="20907" y="138112"/>
                </a:lnTo>
                <a:lnTo>
                  <a:pt x="63011" y="157722"/>
                </a:lnTo>
                <a:lnTo>
                  <a:pt x="73278" y="158368"/>
                </a:lnTo>
                <a:lnTo>
                  <a:pt x="80873" y="158013"/>
                </a:lnTo>
                <a:lnTo>
                  <a:pt x="120181" y="141976"/>
                </a:lnTo>
                <a:lnTo>
                  <a:pt x="125349" y="137286"/>
                </a:lnTo>
                <a:lnTo>
                  <a:pt x="227964" y="137286"/>
                </a:lnTo>
                <a:lnTo>
                  <a:pt x="227964" y="120522"/>
                </a:lnTo>
                <a:lnTo>
                  <a:pt x="63373" y="120522"/>
                </a:lnTo>
                <a:lnTo>
                  <a:pt x="55499" y="117601"/>
                </a:lnTo>
                <a:lnTo>
                  <a:pt x="40512" y="87248"/>
                </a:lnTo>
                <a:lnTo>
                  <a:pt x="41155" y="79553"/>
                </a:lnTo>
                <a:lnTo>
                  <a:pt x="63373" y="53593"/>
                </a:lnTo>
                <a:lnTo>
                  <a:pt x="227964" y="53593"/>
                </a:lnTo>
                <a:lnTo>
                  <a:pt x="227964" y="36956"/>
                </a:lnTo>
                <a:lnTo>
                  <a:pt x="125602" y="36956"/>
                </a:lnTo>
                <a:lnTo>
                  <a:pt x="120415" y="32174"/>
                </a:lnTo>
                <a:lnTo>
                  <a:pt x="114776" y="27939"/>
                </a:lnTo>
                <a:lnTo>
                  <a:pt x="80946" y="15922"/>
                </a:lnTo>
                <a:lnTo>
                  <a:pt x="73278" y="15493"/>
                </a:lnTo>
                <a:close/>
              </a:path>
              <a:path w="503554" h="273684">
                <a:moveTo>
                  <a:pt x="227964" y="53593"/>
                </a:moveTo>
                <a:lnTo>
                  <a:pt x="82423" y="53593"/>
                </a:lnTo>
                <a:lnTo>
                  <a:pt x="89915" y="56514"/>
                </a:lnTo>
                <a:lnTo>
                  <a:pt x="95885" y="62229"/>
                </a:lnTo>
                <a:lnTo>
                  <a:pt x="99814" y="67067"/>
                </a:lnTo>
                <a:lnTo>
                  <a:pt x="102647" y="72834"/>
                </a:lnTo>
                <a:lnTo>
                  <a:pt x="104386" y="79553"/>
                </a:lnTo>
                <a:lnTo>
                  <a:pt x="105028" y="87248"/>
                </a:lnTo>
                <a:lnTo>
                  <a:pt x="104386" y="94867"/>
                </a:lnTo>
                <a:lnTo>
                  <a:pt x="82423" y="120522"/>
                </a:lnTo>
                <a:lnTo>
                  <a:pt x="227964" y="120522"/>
                </a:lnTo>
                <a:lnTo>
                  <a:pt x="227964" y="102996"/>
                </a:lnTo>
                <a:lnTo>
                  <a:pt x="144017" y="102996"/>
                </a:lnTo>
                <a:lnTo>
                  <a:pt x="145287" y="98043"/>
                </a:lnTo>
                <a:lnTo>
                  <a:pt x="145923" y="92709"/>
                </a:lnTo>
                <a:lnTo>
                  <a:pt x="145923" y="87248"/>
                </a:lnTo>
                <a:lnTo>
                  <a:pt x="145668" y="81660"/>
                </a:lnTo>
                <a:lnTo>
                  <a:pt x="145414" y="78866"/>
                </a:lnTo>
                <a:lnTo>
                  <a:pt x="144652" y="73532"/>
                </a:lnTo>
                <a:lnTo>
                  <a:pt x="144017" y="70865"/>
                </a:lnTo>
                <a:lnTo>
                  <a:pt x="227964" y="70865"/>
                </a:lnTo>
                <a:lnTo>
                  <a:pt x="227964" y="53593"/>
                </a:lnTo>
                <a:close/>
              </a:path>
              <a:path w="503554" h="273684">
                <a:moveTo>
                  <a:pt x="227964" y="70865"/>
                </a:moveTo>
                <a:lnTo>
                  <a:pt x="185420" y="70865"/>
                </a:lnTo>
                <a:lnTo>
                  <a:pt x="185420" y="102996"/>
                </a:lnTo>
                <a:lnTo>
                  <a:pt x="227964" y="102996"/>
                </a:lnTo>
                <a:lnTo>
                  <a:pt x="227964" y="70865"/>
                </a:lnTo>
                <a:close/>
              </a:path>
              <a:path w="503554" h="273684">
                <a:moveTo>
                  <a:pt x="227964" y="0"/>
                </a:moveTo>
                <a:lnTo>
                  <a:pt x="185420" y="0"/>
                </a:lnTo>
                <a:lnTo>
                  <a:pt x="185420" y="36956"/>
                </a:lnTo>
                <a:lnTo>
                  <a:pt x="227964" y="36956"/>
                </a:lnTo>
                <a:lnTo>
                  <a:pt x="227964" y="0"/>
                </a:lnTo>
                <a:close/>
              </a:path>
              <a:path w="503554" h="273684">
                <a:moveTo>
                  <a:pt x="398907" y="165480"/>
                </a:moveTo>
                <a:lnTo>
                  <a:pt x="355853" y="165480"/>
                </a:lnTo>
                <a:lnTo>
                  <a:pt x="355853" y="273303"/>
                </a:lnTo>
                <a:lnTo>
                  <a:pt x="398907" y="273303"/>
                </a:lnTo>
                <a:lnTo>
                  <a:pt x="398907" y="165480"/>
                </a:lnTo>
                <a:close/>
              </a:path>
              <a:path w="503554" h="273684">
                <a:moveTo>
                  <a:pt x="503427" y="130936"/>
                </a:moveTo>
                <a:lnTo>
                  <a:pt x="254253" y="130936"/>
                </a:lnTo>
                <a:lnTo>
                  <a:pt x="254253" y="165480"/>
                </a:lnTo>
                <a:lnTo>
                  <a:pt x="503427" y="165480"/>
                </a:lnTo>
                <a:lnTo>
                  <a:pt x="503427" y="130936"/>
                </a:lnTo>
                <a:close/>
              </a:path>
              <a:path w="503554" h="273684">
                <a:moveTo>
                  <a:pt x="475488" y="15239"/>
                </a:moveTo>
                <a:lnTo>
                  <a:pt x="281939" y="15239"/>
                </a:lnTo>
                <a:lnTo>
                  <a:pt x="281939" y="49148"/>
                </a:lnTo>
                <a:lnTo>
                  <a:pt x="432562" y="49148"/>
                </a:lnTo>
                <a:lnTo>
                  <a:pt x="432443" y="59515"/>
                </a:lnTo>
                <a:lnTo>
                  <a:pt x="429180" y="107330"/>
                </a:lnTo>
                <a:lnTo>
                  <a:pt x="425450" y="130936"/>
                </a:lnTo>
                <a:lnTo>
                  <a:pt x="468629" y="130936"/>
                </a:lnTo>
                <a:lnTo>
                  <a:pt x="473612" y="92182"/>
                </a:lnTo>
                <a:lnTo>
                  <a:pt x="475416" y="49500"/>
                </a:lnTo>
                <a:lnTo>
                  <a:pt x="475488" y="152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96232" y="884300"/>
            <a:ext cx="1006475" cy="273050"/>
          </a:xfrm>
          <a:custGeom>
            <a:avLst/>
            <a:gdLst/>
            <a:ahLst/>
            <a:cxnLst/>
            <a:rect l="l" t="t" r="r" b="b"/>
            <a:pathLst>
              <a:path w="1006475" h="273050">
                <a:moveTo>
                  <a:pt x="344804" y="159258"/>
                </a:moveTo>
                <a:lnTo>
                  <a:pt x="302894" y="159258"/>
                </a:lnTo>
                <a:lnTo>
                  <a:pt x="302894" y="271145"/>
                </a:lnTo>
                <a:lnTo>
                  <a:pt x="487044" y="271145"/>
                </a:lnTo>
                <a:lnTo>
                  <a:pt x="487044" y="236600"/>
                </a:lnTo>
                <a:lnTo>
                  <a:pt x="344804" y="236600"/>
                </a:lnTo>
                <a:lnTo>
                  <a:pt x="344804" y="215137"/>
                </a:lnTo>
                <a:lnTo>
                  <a:pt x="487044" y="215137"/>
                </a:lnTo>
                <a:lnTo>
                  <a:pt x="487044" y="182118"/>
                </a:lnTo>
                <a:lnTo>
                  <a:pt x="344804" y="182118"/>
                </a:lnTo>
                <a:lnTo>
                  <a:pt x="344804" y="159258"/>
                </a:lnTo>
                <a:close/>
              </a:path>
              <a:path w="1006475" h="273050">
                <a:moveTo>
                  <a:pt x="487044" y="215137"/>
                </a:moveTo>
                <a:lnTo>
                  <a:pt x="444245" y="215137"/>
                </a:lnTo>
                <a:lnTo>
                  <a:pt x="444245" y="236600"/>
                </a:lnTo>
                <a:lnTo>
                  <a:pt x="487044" y="236600"/>
                </a:lnTo>
                <a:lnTo>
                  <a:pt x="487044" y="215137"/>
                </a:lnTo>
                <a:close/>
              </a:path>
              <a:path w="1006475" h="273050">
                <a:moveTo>
                  <a:pt x="487044" y="159258"/>
                </a:moveTo>
                <a:lnTo>
                  <a:pt x="444245" y="159258"/>
                </a:lnTo>
                <a:lnTo>
                  <a:pt x="444245" y="182118"/>
                </a:lnTo>
                <a:lnTo>
                  <a:pt x="487044" y="182118"/>
                </a:lnTo>
                <a:lnTo>
                  <a:pt x="487044" y="159258"/>
                </a:lnTo>
                <a:close/>
              </a:path>
              <a:path w="1006475" h="273050">
                <a:moveTo>
                  <a:pt x="592201" y="200025"/>
                </a:moveTo>
                <a:lnTo>
                  <a:pt x="549147" y="200025"/>
                </a:lnTo>
                <a:lnTo>
                  <a:pt x="549147" y="269621"/>
                </a:lnTo>
                <a:lnTo>
                  <a:pt x="744346" y="269621"/>
                </a:lnTo>
                <a:lnTo>
                  <a:pt x="744346" y="235458"/>
                </a:lnTo>
                <a:lnTo>
                  <a:pt x="592201" y="235458"/>
                </a:lnTo>
                <a:lnTo>
                  <a:pt x="592201" y="200025"/>
                </a:lnTo>
                <a:close/>
              </a:path>
              <a:path w="1006475" h="273050">
                <a:moveTo>
                  <a:pt x="735076" y="888"/>
                </a:moveTo>
                <a:lnTo>
                  <a:pt x="692276" y="888"/>
                </a:lnTo>
                <a:lnTo>
                  <a:pt x="692276" y="213995"/>
                </a:lnTo>
                <a:lnTo>
                  <a:pt x="735076" y="213995"/>
                </a:lnTo>
                <a:lnTo>
                  <a:pt x="735076" y="123825"/>
                </a:lnTo>
                <a:lnTo>
                  <a:pt x="768222" y="123825"/>
                </a:lnTo>
                <a:lnTo>
                  <a:pt x="768222" y="88646"/>
                </a:lnTo>
                <a:lnTo>
                  <a:pt x="735076" y="88646"/>
                </a:lnTo>
                <a:lnTo>
                  <a:pt x="735076" y="888"/>
                </a:lnTo>
                <a:close/>
              </a:path>
              <a:path w="1006475" h="273050">
                <a:moveTo>
                  <a:pt x="596391" y="58293"/>
                </a:moveTo>
                <a:lnTo>
                  <a:pt x="553513" y="66135"/>
                </a:lnTo>
                <a:lnTo>
                  <a:pt x="528573" y="92075"/>
                </a:lnTo>
                <a:lnTo>
                  <a:pt x="528573" y="101219"/>
                </a:lnTo>
                <a:lnTo>
                  <a:pt x="556037" y="136080"/>
                </a:lnTo>
                <a:lnTo>
                  <a:pt x="575563" y="141350"/>
                </a:lnTo>
                <a:lnTo>
                  <a:pt x="575563" y="155321"/>
                </a:lnTo>
                <a:lnTo>
                  <a:pt x="566967" y="155582"/>
                </a:lnTo>
                <a:lnTo>
                  <a:pt x="542035" y="156083"/>
                </a:lnTo>
                <a:lnTo>
                  <a:pt x="511555" y="156210"/>
                </a:lnTo>
                <a:lnTo>
                  <a:pt x="516000" y="188975"/>
                </a:lnTo>
                <a:lnTo>
                  <a:pt x="567689" y="187833"/>
                </a:lnTo>
                <a:lnTo>
                  <a:pt x="610606" y="185546"/>
                </a:lnTo>
                <a:lnTo>
                  <a:pt x="654859" y="181181"/>
                </a:lnTo>
                <a:lnTo>
                  <a:pt x="683894" y="176529"/>
                </a:lnTo>
                <a:lnTo>
                  <a:pt x="681570" y="153288"/>
                </a:lnTo>
                <a:lnTo>
                  <a:pt x="618108" y="153288"/>
                </a:lnTo>
                <a:lnTo>
                  <a:pt x="618108" y="141097"/>
                </a:lnTo>
                <a:lnTo>
                  <a:pt x="657228" y="121650"/>
                </a:lnTo>
                <a:lnTo>
                  <a:pt x="661397" y="114553"/>
                </a:lnTo>
                <a:lnTo>
                  <a:pt x="587628" y="114553"/>
                </a:lnTo>
                <a:lnTo>
                  <a:pt x="580897" y="113411"/>
                </a:lnTo>
                <a:lnTo>
                  <a:pt x="576452" y="111125"/>
                </a:lnTo>
                <a:lnTo>
                  <a:pt x="571880" y="108838"/>
                </a:lnTo>
                <a:lnTo>
                  <a:pt x="569594" y="105537"/>
                </a:lnTo>
                <a:lnTo>
                  <a:pt x="569594" y="96012"/>
                </a:lnTo>
                <a:lnTo>
                  <a:pt x="571880" y="92328"/>
                </a:lnTo>
                <a:lnTo>
                  <a:pt x="576452" y="90043"/>
                </a:lnTo>
                <a:lnTo>
                  <a:pt x="580897" y="87629"/>
                </a:lnTo>
                <a:lnTo>
                  <a:pt x="587628" y="86613"/>
                </a:lnTo>
                <a:lnTo>
                  <a:pt x="662240" y="86613"/>
                </a:lnTo>
                <a:lnTo>
                  <a:pt x="661415" y="84327"/>
                </a:lnTo>
                <a:lnTo>
                  <a:pt x="624199" y="61186"/>
                </a:lnTo>
                <a:lnTo>
                  <a:pt x="606343" y="58622"/>
                </a:lnTo>
                <a:lnTo>
                  <a:pt x="596391" y="58293"/>
                </a:lnTo>
                <a:close/>
              </a:path>
              <a:path w="1006475" h="273050">
                <a:moveTo>
                  <a:pt x="680973" y="147320"/>
                </a:moveTo>
                <a:lnTo>
                  <a:pt x="642058" y="151592"/>
                </a:lnTo>
                <a:lnTo>
                  <a:pt x="618108" y="153288"/>
                </a:lnTo>
                <a:lnTo>
                  <a:pt x="681570" y="153288"/>
                </a:lnTo>
                <a:lnTo>
                  <a:pt x="680973" y="147320"/>
                </a:lnTo>
                <a:close/>
              </a:path>
              <a:path w="1006475" h="273050">
                <a:moveTo>
                  <a:pt x="662240" y="86613"/>
                </a:moveTo>
                <a:lnTo>
                  <a:pt x="605027" y="86613"/>
                </a:lnTo>
                <a:lnTo>
                  <a:pt x="611758" y="87629"/>
                </a:lnTo>
                <a:lnTo>
                  <a:pt x="616330" y="90043"/>
                </a:lnTo>
                <a:lnTo>
                  <a:pt x="620902" y="92328"/>
                </a:lnTo>
                <a:lnTo>
                  <a:pt x="623188" y="96012"/>
                </a:lnTo>
                <a:lnTo>
                  <a:pt x="623188" y="105537"/>
                </a:lnTo>
                <a:lnTo>
                  <a:pt x="620902" y="108838"/>
                </a:lnTo>
                <a:lnTo>
                  <a:pt x="611758" y="113411"/>
                </a:lnTo>
                <a:lnTo>
                  <a:pt x="605027" y="114553"/>
                </a:lnTo>
                <a:lnTo>
                  <a:pt x="661397" y="114553"/>
                </a:lnTo>
                <a:lnTo>
                  <a:pt x="663428" y="108696"/>
                </a:lnTo>
                <a:lnTo>
                  <a:pt x="664337" y="101219"/>
                </a:lnTo>
                <a:lnTo>
                  <a:pt x="664209" y="92075"/>
                </a:lnTo>
                <a:lnTo>
                  <a:pt x="662240" y="86613"/>
                </a:lnTo>
                <a:close/>
              </a:path>
              <a:path w="1006475" h="273050">
                <a:moveTo>
                  <a:pt x="674369" y="21716"/>
                </a:moveTo>
                <a:lnTo>
                  <a:pt x="518667" y="21716"/>
                </a:lnTo>
                <a:lnTo>
                  <a:pt x="518667" y="52070"/>
                </a:lnTo>
                <a:lnTo>
                  <a:pt x="674369" y="52070"/>
                </a:lnTo>
                <a:lnTo>
                  <a:pt x="674369" y="21716"/>
                </a:lnTo>
                <a:close/>
              </a:path>
              <a:path w="1006475" h="273050">
                <a:moveTo>
                  <a:pt x="618108" y="0"/>
                </a:moveTo>
                <a:lnTo>
                  <a:pt x="575563" y="0"/>
                </a:lnTo>
                <a:lnTo>
                  <a:pt x="575563" y="21716"/>
                </a:lnTo>
                <a:lnTo>
                  <a:pt x="618108" y="21716"/>
                </a:lnTo>
                <a:lnTo>
                  <a:pt x="618108" y="0"/>
                </a:lnTo>
                <a:close/>
              </a:path>
              <a:path w="1006475" h="273050">
                <a:moveTo>
                  <a:pt x="912621" y="159765"/>
                </a:moveTo>
                <a:lnTo>
                  <a:pt x="874224" y="163748"/>
                </a:lnTo>
                <a:lnTo>
                  <a:pt x="836858" y="180377"/>
                </a:lnTo>
                <a:lnTo>
                  <a:pt x="818514" y="216026"/>
                </a:lnTo>
                <a:lnTo>
                  <a:pt x="819326" y="224480"/>
                </a:lnTo>
                <a:lnTo>
                  <a:pt x="844454" y="257397"/>
                </a:lnTo>
                <a:lnTo>
                  <a:pt x="886110" y="270954"/>
                </a:lnTo>
                <a:lnTo>
                  <a:pt x="912621" y="272669"/>
                </a:lnTo>
                <a:lnTo>
                  <a:pt x="926099" y="272240"/>
                </a:lnTo>
                <a:lnTo>
                  <a:pt x="971295" y="261949"/>
                </a:lnTo>
                <a:lnTo>
                  <a:pt x="999590" y="239013"/>
                </a:lnTo>
                <a:lnTo>
                  <a:pt x="912621" y="239013"/>
                </a:lnTo>
                <a:lnTo>
                  <a:pt x="901049" y="238656"/>
                </a:lnTo>
                <a:lnTo>
                  <a:pt x="861567" y="223774"/>
                </a:lnTo>
                <a:lnTo>
                  <a:pt x="861567" y="208279"/>
                </a:lnTo>
                <a:lnTo>
                  <a:pt x="901049" y="193432"/>
                </a:lnTo>
                <a:lnTo>
                  <a:pt x="912621" y="193166"/>
                </a:lnTo>
                <a:lnTo>
                  <a:pt x="999473" y="193166"/>
                </a:lnTo>
                <a:lnTo>
                  <a:pt x="999325" y="192881"/>
                </a:lnTo>
                <a:lnTo>
                  <a:pt x="961389" y="166750"/>
                </a:lnTo>
                <a:lnTo>
                  <a:pt x="926099" y="160268"/>
                </a:lnTo>
                <a:lnTo>
                  <a:pt x="912621" y="159765"/>
                </a:lnTo>
                <a:close/>
              </a:path>
              <a:path w="1006475" h="273050">
                <a:moveTo>
                  <a:pt x="999473" y="193166"/>
                </a:moveTo>
                <a:lnTo>
                  <a:pt x="912621" y="193166"/>
                </a:lnTo>
                <a:lnTo>
                  <a:pt x="923954" y="193432"/>
                </a:lnTo>
                <a:lnTo>
                  <a:pt x="933942" y="194437"/>
                </a:lnTo>
                <a:lnTo>
                  <a:pt x="942572" y="196203"/>
                </a:lnTo>
                <a:lnTo>
                  <a:pt x="949832" y="198754"/>
                </a:lnTo>
                <a:lnTo>
                  <a:pt x="958595" y="202564"/>
                </a:lnTo>
                <a:lnTo>
                  <a:pt x="963040" y="208279"/>
                </a:lnTo>
                <a:lnTo>
                  <a:pt x="963040" y="223774"/>
                </a:lnTo>
                <a:lnTo>
                  <a:pt x="923954" y="238656"/>
                </a:lnTo>
                <a:lnTo>
                  <a:pt x="912621" y="239013"/>
                </a:lnTo>
                <a:lnTo>
                  <a:pt x="999590" y="239013"/>
                </a:lnTo>
                <a:lnTo>
                  <a:pt x="1003030" y="232314"/>
                </a:lnTo>
                <a:lnTo>
                  <a:pt x="1005282" y="224480"/>
                </a:lnTo>
                <a:lnTo>
                  <a:pt x="1006093" y="216026"/>
                </a:lnTo>
                <a:lnTo>
                  <a:pt x="1005282" y="207740"/>
                </a:lnTo>
                <a:lnTo>
                  <a:pt x="1003030" y="200025"/>
                </a:lnTo>
                <a:lnTo>
                  <a:pt x="999473" y="193166"/>
                </a:lnTo>
                <a:close/>
              </a:path>
              <a:path w="1006475" h="273050">
                <a:moveTo>
                  <a:pt x="916177" y="19050"/>
                </a:moveTo>
                <a:lnTo>
                  <a:pt x="789685" y="19050"/>
                </a:lnTo>
                <a:lnTo>
                  <a:pt x="789685" y="52959"/>
                </a:lnTo>
                <a:lnTo>
                  <a:pt x="869441" y="52959"/>
                </a:lnTo>
                <a:lnTo>
                  <a:pt x="866368" y="65533"/>
                </a:lnTo>
                <a:lnTo>
                  <a:pt x="843026" y="98806"/>
                </a:lnTo>
                <a:lnTo>
                  <a:pt x="795948" y="124202"/>
                </a:lnTo>
                <a:lnTo>
                  <a:pt x="774445" y="130683"/>
                </a:lnTo>
                <a:lnTo>
                  <a:pt x="791209" y="164337"/>
                </a:lnTo>
                <a:lnTo>
                  <a:pt x="832357" y="149860"/>
                </a:lnTo>
                <a:lnTo>
                  <a:pt x="878484" y="118905"/>
                </a:lnTo>
                <a:lnTo>
                  <a:pt x="906398" y="76453"/>
                </a:lnTo>
                <a:lnTo>
                  <a:pt x="1003934" y="76453"/>
                </a:lnTo>
                <a:lnTo>
                  <a:pt x="1003934" y="42799"/>
                </a:lnTo>
                <a:lnTo>
                  <a:pt x="914653" y="42799"/>
                </a:lnTo>
                <a:lnTo>
                  <a:pt x="915162" y="39115"/>
                </a:lnTo>
                <a:lnTo>
                  <a:pt x="915542" y="35178"/>
                </a:lnTo>
                <a:lnTo>
                  <a:pt x="916051" y="27304"/>
                </a:lnTo>
                <a:lnTo>
                  <a:pt x="916177" y="19050"/>
                </a:lnTo>
                <a:close/>
              </a:path>
              <a:path w="1006475" h="273050">
                <a:moveTo>
                  <a:pt x="1003934" y="76453"/>
                </a:moveTo>
                <a:lnTo>
                  <a:pt x="961389" y="76453"/>
                </a:lnTo>
                <a:lnTo>
                  <a:pt x="961389" y="98806"/>
                </a:lnTo>
                <a:lnTo>
                  <a:pt x="903731" y="98806"/>
                </a:lnTo>
                <a:lnTo>
                  <a:pt x="903731" y="133096"/>
                </a:lnTo>
                <a:lnTo>
                  <a:pt x="961389" y="133096"/>
                </a:lnTo>
                <a:lnTo>
                  <a:pt x="961389" y="156590"/>
                </a:lnTo>
                <a:lnTo>
                  <a:pt x="1003934" y="156590"/>
                </a:lnTo>
                <a:lnTo>
                  <a:pt x="1003934" y="76453"/>
                </a:lnTo>
                <a:close/>
              </a:path>
              <a:path w="1006475" h="273050">
                <a:moveTo>
                  <a:pt x="1003934" y="1143"/>
                </a:moveTo>
                <a:lnTo>
                  <a:pt x="961389" y="1143"/>
                </a:lnTo>
                <a:lnTo>
                  <a:pt x="961389" y="42799"/>
                </a:lnTo>
                <a:lnTo>
                  <a:pt x="1003934" y="42799"/>
                </a:lnTo>
                <a:lnTo>
                  <a:pt x="1003934" y="1143"/>
                </a:lnTo>
                <a:close/>
              </a:path>
              <a:path w="1006475" h="273050">
                <a:moveTo>
                  <a:pt x="219455" y="155066"/>
                </a:moveTo>
                <a:lnTo>
                  <a:pt x="28320" y="155066"/>
                </a:lnTo>
                <a:lnTo>
                  <a:pt x="28320" y="187198"/>
                </a:lnTo>
                <a:lnTo>
                  <a:pt x="176910" y="187198"/>
                </a:lnTo>
                <a:lnTo>
                  <a:pt x="176910" y="197865"/>
                </a:lnTo>
                <a:lnTo>
                  <a:pt x="28320" y="197865"/>
                </a:lnTo>
                <a:lnTo>
                  <a:pt x="28320" y="272669"/>
                </a:lnTo>
                <a:lnTo>
                  <a:pt x="225932" y="272669"/>
                </a:lnTo>
                <a:lnTo>
                  <a:pt x="225932" y="240537"/>
                </a:lnTo>
                <a:lnTo>
                  <a:pt x="70612" y="240537"/>
                </a:lnTo>
                <a:lnTo>
                  <a:pt x="70612" y="227964"/>
                </a:lnTo>
                <a:lnTo>
                  <a:pt x="219455" y="227964"/>
                </a:lnTo>
                <a:lnTo>
                  <a:pt x="219455" y="155066"/>
                </a:lnTo>
                <a:close/>
              </a:path>
              <a:path w="1006475" h="273050">
                <a:moveTo>
                  <a:pt x="336803" y="11557"/>
                </a:moveTo>
                <a:lnTo>
                  <a:pt x="298068" y="20065"/>
                </a:lnTo>
                <a:lnTo>
                  <a:pt x="266809" y="50674"/>
                </a:lnTo>
                <a:lnTo>
                  <a:pt x="261112" y="77088"/>
                </a:lnTo>
                <a:lnTo>
                  <a:pt x="261804" y="86252"/>
                </a:lnTo>
                <a:lnTo>
                  <a:pt x="282797" y="123301"/>
                </a:lnTo>
                <a:lnTo>
                  <a:pt x="326251" y="141007"/>
                </a:lnTo>
                <a:lnTo>
                  <a:pt x="336803" y="141604"/>
                </a:lnTo>
                <a:lnTo>
                  <a:pt x="347301" y="141007"/>
                </a:lnTo>
                <a:lnTo>
                  <a:pt x="383458" y="128597"/>
                </a:lnTo>
                <a:lnTo>
                  <a:pt x="404553" y="106552"/>
                </a:lnTo>
                <a:lnTo>
                  <a:pt x="336803" y="106552"/>
                </a:lnTo>
                <a:lnTo>
                  <a:pt x="329563" y="105985"/>
                </a:lnTo>
                <a:lnTo>
                  <a:pt x="303021" y="86613"/>
                </a:lnTo>
                <a:lnTo>
                  <a:pt x="303021" y="67563"/>
                </a:lnTo>
                <a:lnTo>
                  <a:pt x="336803" y="47371"/>
                </a:lnTo>
                <a:lnTo>
                  <a:pt x="404792" y="47371"/>
                </a:lnTo>
                <a:lnTo>
                  <a:pt x="402335" y="43052"/>
                </a:lnTo>
                <a:lnTo>
                  <a:pt x="366629" y="16396"/>
                </a:lnTo>
                <a:lnTo>
                  <a:pt x="347301" y="12154"/>
                </a:lnTo>
                <a:lnTo>
                  <a:pt x="336803" y="11557"/>
                </a:lnTo>
                <a:close/>
              </a:path>
              <a:path w="1006475" h="273050">
                <a:moveTo>
                  <a:pt x="404792" y="47371"/>
                </a:moveTo>
                <a:lnTo>
                  <a:pt x="346582" y="47371"/>
                </a:lnTo>
                <a:lnTo>
                  <a:pt x="354583" y="49911"/>
                </a:lnTo>
                <a:lnTo>
                  <a:pt x="360552" y="54990"/>
                </a:lnTo>
                <a:lnTo>
                  <a:pt x="366521" y="60198"/>
                </a:lnTo>
                <a:lnTo>
                  <a:pt x="369696" y="67563"/>
                </a:lnTo>
                <a:lnTo>
                  <a:pt x="369696" y="86613"/>
                </a:lnTo>
                <a:lnTo>
                  <a:pt x="366521" y="93852"/>
                </a:lnTo>
                <a:lnTo>
                  <a:pt x="354583" y="103759"/>
                </a:lnTo>
                <a:lnTo>
                  <a:pt x="346582" y="106425"/>
                </a:lnTo>
                <a:lnTo>
                  <a:pt x="336803" y="106552"/>
                </a:lnTo>
                <a:lnTo>
                  <a:pt x="404553" y="106552"/>
                </a:lnTo>
                <a:lnTo>
                  <a:pt x="406671" y="102913"/>
                </a:lnTo>
                <a:lnTo>
                  <a:pt x="409781" y="94869"/>
                </a:lnTo>
                <a:lnTo>
                  <a:pt x="411676" y="86252"/>
                </a:lnTo>
                <a:lnTo>
                  <a:pt x="412368" y="77088"/>
                </a:lnTo>
                <a:lnTo>
                  <a:pt x="411676" y="67681"/>
                </a:lnTo>
                <a:lnTo>
                  <a:pt x="409781" y="58880"/>
                </a:lnTo>
                <a:lnTo>
                  <a:pt x="406671" y="50674"/>
                </a:lnTo>
                <a:lnTo>
                  <a:pt x="404792" y="47371"/>
                </a:lnTo>
                <a:close/>
              </a:path>
              <a:path w="1006475" h="273050">
                <a:moveTo>
                  <a:pt x="249173" y="110109"/>
                </a:moveTo>
                <a:lnTo>
                  <a:pt x="0" y="110109"/>
                </a:lnTo>
                <a:lnTo>
                  <a:pt x="0" y="144652"/>
                </a:lnTo>
                <a:lnTo>
                  <a:pt x="249173" y="144652"/>
                </a:lnTo>
                <a:lnTo>
                  <a:pt x="249173" y="110109"/>
                </a:lnTo>
                <a:close/>
              </a:path>
              <a:path w="1006475" h="273050">
                <a:moveTo>
                  <a:pt x="145033" y="95503"/>
                </a:moveTo>
                <a:lnTo>
                  <a:pt x="102488" y="95503"/>
                </a:lnTo>
                <a:lnTo>
                  <a:pt x="102488" y="110109"/>
                </a:lnTo>
                <a:lnTo>
                  <a:pt x="145033" y="110109"/>
                </a:lnTo>
                <a:lnTo>
                  <a:pt x="145033" y="95503"/>
                </a:lnTo>
                <a:close/>
              </a:path>
              <a:path w="1006475" h="273050">
                <a:moveTo>
                  <a:pt x="217931" y="8636"/>
                </a:moveTo>
                <a:lnTo>
                  <a:pt x="30352" y="8636"/>
                </a:lnTo>
                <a:lnTo>
                  <a:pt x="30352" y="95503"/>
                </a:lnTo>
                <a:lnTo>
                  <a:pt x="217931" y="95503"/>
                </a:lnTo>
                <a:lnTo>
                  <a:pt x="217931" y="62737"/>
                </a:lnTo>
                <a:lnTo>
                  <a:pt x="72389" y="62737"/>
                </a:lnTo>
                <a:lnTo>
                  <a:pt x="72389" y="41656"/>
                </a:lnTo>
                <a:lnTo>
                  <a:pt x="217931" y="41656"/>
                </a:lnTo>
                <a:lnTo>
                  <a:pt x="217931" y="8636"/>
                </a:lnTo>
                <a:close/>
              </a:path>
              <a:path w="1006475" h="273050">
                <a:moveTo>
                  <a:pt x="217931" y="41656"/>
                </a:moveTo>
                <a:lnTo>
                  <a:pt x="175005" y="41656"/>
                </a:lnTo>
                <a:lnTo>
                  <a:pt x="175005" y="62737"/>
                </a:lnTo>
                <a:lnTo>
                  <a:pt x="217931" y="62737"/>
                </a:lnTo>
                <a:lnTo>
                  <a:pt x="217931" y="41656"/>
                </a:lnTo>
                <a:close/>
              </a:path>
              <a:path w="1006475" h="273050">
                <a:moveTo>
                  <a:pt x="487044" y="888"/>
                </a:moveTo>
                <a:lnTo>
                  <a:pt x="444245" y="888"/>
                </a:lnTo>
                <a:lnTo>
                  <a:pt x="444245" y="147954"/>
                </a:lnTo>
                <a:lnTo>
                  <a:pt x="487044" y="147954"/>
                </a:lnTo>
                <a:lnTo>
                  <a:pt x="487044" y="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7415" y="885189"/>
            <a:ext cx="490220" cy="273685"/>
          </a:xfrm>
          <a:custGeom>
            <a:avLst/>
            <a:gdLst/>
            <a:ahLst/>
            <a:cxnLst/>
            <a:rect l="l" t="t" r="r" b="b"/>
            <a:pathLst>
              <a:path w="490220" h="273684">
                <a:moveTo>
                  <a:pt x="394462" y="166370"/>
                </a:moveTo>
                <a:lnTo>
                  <a:pt x="355189" y="169959"/>
                </a:lnTo>
                <a:lnTo>
                  <a:pt x="317970" y="185364"/>
                </a:lnTo>
                <a:lnTo>
                  <a:pt x="300100" y="219963"/>
                </a:lnTo>
                <a:lnTo>
                  <a:pt x="300888" y="228131"/>
                </a:lnTo>
                <a:lnTo>
                  <a:pt x="325485" y="259429"/>
                </a:lnTo>
                <a:lnTo>
                  <a:pt x="367268" y="271748"/>
                </a:lnTo>
                <a:lnTo>
                  <a:pt x="394462" y="273176"/>
                </a:lnTo>
                <a:lnTo>
                  <a:pt x="408777" y="272867"/>
                </a:lnTo>
                <a:lnTo>
                  <a:pt x="455364" y="263600"/>
                </a:lnTo>
                <a:lnTo>
                  <a:pt x="484335" y="240157"/>
                </a:lnTo>
                <a:lnTo>
                  <a:pt x="394462" y="240157"/>
                </a:lnTo>
                <a:lnTo>
                  <a:pt x="382462" y="239847"/>
                </a:lnTo>
                <a:lnTo>
                  <a:pt x="342773" y="226822"/>
                </a:lnTo>
                <a:lnTo>
                  <a:pt x="342773" y="212851"/>
                </a:lnTo>
                <a:lnTo>
                  <a:pt x="382462" y="199699"/>
                </a:lnTo>
                <a:lnTo>
                  <a:pt x="394462" y="199389"/>
                </a:lnTo>
                <a:lnTo>
                  <a:pt x="484135" y="199389"/>
                </a:lnTo>
                <a:lnTo>
                  <a:pt x="483050" y="197318"/>
                </a:lnTo>
                <a:lnTo>
                  <a:pt x="445388" y="172720"/>
                </a:lnTo>
                <a:lnTo>
                  <a:pt x="408777" y="166772"/>
                </a:lnTo>
                <a:lnTo>
                  <a:pt x="394462" y="166370"/>
                </a:lnTo>
                <a:close/>
              </a:path>
              <a:path w="490220" h="273684">
                <a:moveTo>
                  <a:pt x="484135" y="199389"/>
                </a:moveTo>
                <a:lnTo>
                  <a:pt x="394462" y="199389"/>
                </a:lnTo>
                <a:lnTo>
                  <a:pt x="406775" y="199699"/>
                </a:lnTo>
                <a:lnTo>
                  <a:pt x="417433" y="200628"/>
                </a:lnTo>
                <a:lnTo>
                  <a:pt x="447167" y="219963"/>
                </a:lnTo>
                <a:lnTo>
                  <a:pt x="447039" y="226822"/>
                </a:lnTo>
                <a:lnTo>
                  <a:pt x="406775" y="239847"/>
                </a:lnTo>
                <a:lnTo>
                  <a:pt x="394462" y="240157"/>
                </a:lnTo>
                <a:lnTo>
                  <a:pt x="484335" y="240157"/>
                </a:lnTo>
                <a:lnTo>
                  <a:pt x="486679" y="235680"/>
                </a:lnTo>
                <a:lnTo>
                  <a:pt x="488904" y="228131"/>
                </a:lnTo>
                <a:lnTo>
                  <a:pt x="489712" y="219963"/>
                </a:lnTo>
                <a:lnTo>
                  <a:pt x="488904" y="211796"/>
                </a:lnTo>
                <a:lnTo>
                  <a:pt x="486679" y="204247"/>
                </a:lnTo>
                <a:lnTo>
                  <a:pt x="484135" y="199389"/>
                </a:lnTo>
                <a:close/>
              </a:path>
              <a:path w="490220" h="273684">
                <a:moveTo>
                  <a:pt x="249809" y="207772"/>
                </a:moveTo>
                <a:lnTo>
                  <a:pt x="0" y="207772"/>
                </a:lnTo>
                <a:lnTo>
                  <a:pt x="0" y="242570"/>
                </a:lnTo>
                <a:lnTo>
                  <a:pt x="249809" y="242570"/>
                </a:lnTo>
                <a:lnTo>
                  <a:pt x="249809" y="207772"/>
                </a:lnTo>
                <a:close/>
              </a:path>
              <a:path w="490220" h="273684">
                <a:moveTo>
                  <a:pt x="146176" y="148844"/>
                </a:moveTo>
                <a:lnTo>
                  <a:pt x="103378" y="148844"/>
                </a:lnTo>
                <a:lnTo>
                  <a:pt x="103378" y="207772"/>
                </a:lnTo>
                <a:lnTo>
                  <a:pt x="146176" y="207772"/>
                </a:lnTo>
                <a:lnTo>
                  <a:pt x="146176" y="148844"/>
                </a:lnTo>
                <a:close/>
              </a:path>
              <a:path w="490220" h="273684">
                <a:moveTo>
                  <a:pt x="147700" y="53848"/>
                </a:moveTo>
                <a:lnTo>
                  <a:pt x="101219" y="53848"/>
                </a:lnTo>
                <a:lnTo>
                  <a:pt x="99552" y="62132"/>
                </a:lnTo>
                <a:lnTo>
                  <a:pt x="96837" y="70215"/>
                </a:lnTo>
                <a:lnTo>
                  <a:pt x="67405" y="106227"/>
                </a:lnTo>
                <a:lnTo>
                  <a:pt x="23500" y="125176"/>
                </a:lnTo>
                <a:lnTo>
                  <a:pt x="9525" y="128015"/>
                </a:lnTo>
                <a:lnTo>
                  <a:pt x="26288" y="161925"/>
                </a:lnTo>
                <a:lnTo>
                  <a:pt x="74098" y="146512"/>
                </a:lnTo>
                <a:lnTo>
                  <a:pt x="108918" y="120729"/>
                </a:lnTo>
                <a:lnTo>
                  <a:pt x="124713" y="98806"/>
                </a:lnTo>
                <a:lnTo>
                  <a:pt x="173171" y="98806"/>
                </a:lnTo>
                <a:lnTo>
                  <a:pt x="149294" y="62108"/>
                </a:lnTo>
                <a:lnTo>
                  <a:pt x="147700" y="53848"/>
                </a:lnTo>
                <a:close/>
              </a:path>
              <a:path w="490220" h="273684">
                <a:moveTo>
                  <a:pt x="173171" y="98806"/>
                </a:moveTo>
                <a:lnTo>
                  <a:pt x="124713" y="98806"/>
                </a:lnTo>
                <a:lnTo>
                  <a:pt x="132026" y="109952"/>
                </a:lnTo>
                <a:lnTo>
                  <a:pt x="162941" y="137795"/>
                </a:lnTo>
                <a:lnTo>
                  <a:pt x="207142" y="156029"/>
                </a:lnTo>
                <a:lnTo>
                  <a:pt x="224789" y="159765"/>
                </a:lnTo>
                <a:lnTo>
                  <a:pt x="241426" y="126237"/>
                </a:lnTo>
                <a:lnTo>
                  <a:pt x="226998" y="123570"/>
                </a:lnTo>
                <a:lnTo>
                  <a:pt x="213820" y="120141"/>
                </a:lnTo>
                <a:lnTo>
                  <a:pt x="201904" y="115950"/>
                </a:lnTo>
                <a:lnTo>
                  <a:pt x="191262" y="110998"/>
                </a:lnTo>
                <a:lnTo>
                  <a:pt x="181834" y="105328"/>
                </a:lnTo>
                <a:lnTo>
                  <a:pt x="173561" y="99171"/>
                </a:lnTo>
                <a:lnTo>
                  <a:pt x="173171" y="98806"/>
                </a:lnTo>
                <a:close/>
              </a:path>
              <a:path w="490220" h="273684">
                <a:moveTo>
                  <a:pt x="227711" y="19685"/>
                </a:moveTo>
                <a:lnTo>
                  <a:pt x="20828" y="19685"/>
                </a:lnTo>
                <a:lnTo>
                  <a:pt x="20828" y="53848"/>
                </a:lnTo>
                <a:lnTo>
                  <a:pt x="227711" y="53848"/>
                </a:lnTo>
                <a:lnTo>
                  <a:pt x="227711" y="19685"/>
                </a:lnTo>
                <a:close/>
              </a:path>
              <a:path w="490220" h="273684">
                <a:moveTo>
                  <a:pt x="363855" y="13970"/>
                </a:moveTo>
                <a:lnTo>
                  <a:pt x="320421" y="13970"/>
                </a:lnTo>
                <a:lnTo>
                  <a:pt x="320421" y="37464"/>
                </a:lnTo>
                <a:lnTo>
                  <a:pt x="320016" y="46726"/>
                </a:lnTo>
                <a:lnTo>
                  <a:pt x="305466" y="89931"/>
                </a:lnTo>
                <a:lnTo>
                  <a:pt x="276066" y="116712"/>
                </a:lnTo>
                <a:lnTo>
                  <a:pt x="254381" y="125857"/>
                </a:lnTo>
                <a:lnTo>
                  <a:pt x="276987" y="160147"/>
                </a:lnTo>
                <a:lnTo>
                  <a:pt x="317626" y="136906"/>
                </a:lnTo>
                <a:lnTo>
                  <a:pt x="343026" y="101219"/>
                </a:lnTo>
                <a:lnTo>
                  <a:pt x="391711" y="101219"/>
                </a:lnTo>
                <a:lnTo>
                  <a:pt x="369443" y="69723"/>
                </a:lnTo>
                <a:lnTo>
                  <a:pt x="363915" y="37464"/>
                </a:lnTo>
                <a:lnTo>
                  <a:pt x="363855" y="13970"/>
                </a:lnTo>
                <a:close/>
              </a:path>
              <a:path w="490220" h="273684">
                <a:moveTo>
                  <a:pt x="488823" y="0"/>
                </a:moveTo>
                <a:lnTo>
                  <a:pt x="446278" y="0"/>
                </a:lnTo>
                <a:lnTo>
                  <a:pt x="446278" y="47371"/>
                </a:lnTo>
                <a:lnTo>
                  <a:pt x="398145" y="47371"/>
                </a:lnTo>
                <a:lnTo>
                  <a:pt x="398145" y="82423"/>
                </a:lnTo>
                <a:lnTo>
                  <a:pt x="446278" y="82423"/>
                </a:lnTo>
                <a:lnTo>
                  <a:pt x="446278" y="159512"/>
                </a:lnTo>
                <a:lnTo>
                  <a:pt x="488823" y="159512"/>
                </a:lnTo>
                <a:lnTo>
                  <a:pt x="488823" y="0"/>
                </a:lnTo>
                <a:close/>
              </a:path>
              <a:path w="490220" h="273684">
                <a:moveTo>
                  <a:pt x="391711" y="101219"/>
                </a:moveTo>
                <a:lnTo>
                  <a:pt x="343026" y="101219"/>
                </a:lnTo>
                <a:lnTo>
                  <a:pt x="347598" y="109676"/>
                </a:lnTo>
                <a:lnTo>
                  <a:pt x="373630" y="137691"/>
                </a:lnTo>
                <a:lnTo>
                  <a:pt x="401955" y="151764"/>
                </a:lnTo>
                <a:lnTo>
                  <a:pt x="424561" y="118490"/>
                </a:lnTo>
                <a:lnTo>
                  <a:pt x="413964" y="114611"/>
                </a:lnTo>
                <a:lnTo>
                  <a:pt x="404463" y="110029"/>
                </a:lnTo>
                <a:lnTo>
                  <a:pt x="396057" y="104757"/>
                </a:lnTo>
                <a:lnTo>
                  <a:pt x="391711" y="1012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6453" y="909066"/>
            <a:ext cx="175336" cy="250825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774788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42554" y="2276475"/>
            <a:ext cx="1362075" cy="250825"/>
          </a:xfrm>
          <a:custGeom>
            <a:avLst/>
            <a:gdLst/>
            <a:ahLst/>
            <a:cxnLst/>
            <a:rect l="l" t="t" r="r" b="b"/>
            <a:pathLst>
              <a:path w="1362075" h="250825">
                <a:moveTo>
                  <a:pt x="582802" y="155701"/>
                </a:moveTo>
                <a:lnTo>
                  <a:pt x="531760" y="162792"/>
                </a:lnTo>
                <a:lnTo>
                  <a:pt x="498014" y="192597"/>
                </a:lnTo>
                <a:lnTo>
                  <a:pt x="496443" y="203453"/>
                </a:lnTo>
                <a:lnTo>
                  <a:pt x="498014" y="213883"/>
                </a:lnTo>
                <a:lnTo>
                  <a:pt x="531760" y="243078"/>
                </a:lnTo>
                <a:lnTo>
                  <a:pt x="582802" y="249936"/>
                </a:lnTo>
                <a:lnTo>
                  <a:pt x="602214" y="249174"/>
                </a:lnTo>
                <a:lnTo>
                  <a:pt x="646684" y="237744"/>
                </a:lnTo>
                <a:lnTo>
                  <a:pt x="665022" y="220599"/>
                </a:lnTo>
                <a:lnTo>
                  <a:pt x="582802" y="220599"/>
                </a:lnTo>
                <a:lnTo>
                  <a:pt x="571656" y="220263"/>
                </a:lnTo>
                <a:lnTo>
                  <a:pt x="535304" y="209296"/>
                </a:lnTo>
                <a:lnTo>
                  <a:pt x="535304" y="197230"/>
                </a:lnTo>
                <a:lnTo>
                  <a:pt x="571656" y="185683"/>
                </a:lnTo>
                <a:lnTo>
                  <a:pt x="582802" y="185420"/>
                </a:lnTo>
                <a:lnTo>
                  <a:pt x="664915" y="185420"/>
                </a:lnTo>
                <a:lnTo>
                  <a:pt x="663828" y="183086"/>
                </a:lnTo>
                <a:lnTo>
                  <a:pt x="619315" y="158924"/>
                </a:lnTo>
                <a:lnTo>
                  <a:pt x="602214" y="156557"/>
                </a:lnTo>
                <a:lnTo>
                  <a:pt x="582802" y="155701"/>
                </a:lnTo>
                <a:close/>
              </a:path>
              <a:path w="1362075" h="250825">
                <a:moveTo>
                  <a:pt x="664915" y="185420"/>
                </a:moveTo>
                <a:lnTo>
                  <a:pt x="582802" y="185420"/>
                </a:lnTo>
                <a:lnTo>
                  <a:pt x="593973" y="185683"/>
                </a:lnTo>
                <a:lnTo>
                  <a:pt x="603678" y="186483"/>
                </a:lnTo>
                <a:lnTo>
                  <a:pt x="611931" y="187831"/>
                </a:lnTo>
                <a:lnTo>
                  <a:pt x="618744" y="189737"/>
                </a:lnTo>
                <a:lnTo>
                  <a:pt x="626745" y="192659"/>
                </a:lnTo>
                <a:lnTo>
                  <a:pt x="630809" y="197230"/>
                </a:lnTo>
                <a:lnTo>
                  <a:pt x="630809" y="209296"/>
                </a:lnTo>
                <a:lnTo>
                  <a:pt x="593973" y="220263"/>
                </a:lnTo>
                <a:lnTo>
                  <a:pt x="582802" y="220599"/>
                </a:lnTo>
                <a:lnTo>
                  <a:pt x="665022" y="220599"/>
                </a:lnTo>
                <a:lnTo>
                  <a:pt x="668258" y="213883"/>
                </a:lnTo>
                <a:lnTo>
                  <a:pt x="669925" y="203453"/>
                </a:lnTo>
                <a:lnTo>
                  <a:pt x="668258" y="192597"/>
                </a:lnTo>
                <a:lnTo>
                  <a:pt x="664915" y="185420"/>
                </a:lnTo>
                <a:close/>
              </a:path>
              <a:path w="1362075" h="250825">
                <a:moveTo>
                  <a:pt x="132842" y="170434"/>
                </a:moveTo>
                <a:lnTo>
                  <a:pt x="93979" y="170434"/>
                </a:lnTo>
                <a:lnTo>
                  <a:pt x="93979" y="250316"/>
                </a:lnTo>
                <a:lnTo>
                  <a:pt x="132842" y="250316"/>
                </a:lnTo>
                <a:lnTo>
                  <a:pt x="132842" y="170434"/>
                </a:lnTo>
                <a:close/>
              </a:path>
              <a:path w="1362075" h="250825">
                <a:moveTo>
                  <a:pt x="228473" y="138557"/>
                </a:moveTo>
                <a:lnTo>
                  <a:pt x="0" y="138557"/>
                </a:lnTo>
                <a:lnTo>
                  <a:pt x="0" y="170434"/>
                </a:lnTo>
                <a:lnTo>
                  <a:pt x="228473" y="170434"/>
                </a:lnTo>
                <a:lnTo>
                  <a:pt x="228473" y="138557"/>
                </a:lnTo>
                <a:close/>
              </a:path>
              <a:path w="1362075" h="250825">
                <a:moveTo>
                  <a:pt x="361442" y="166115"/>
                </a:moveTo>
                <a:lnTo>
                  <a:pt x="322579" y="166115"/>
                </a:lnTo>
                <a:lnTo>
                  <a:pt x="322579" y="249936"/>
                </a:lnTo>
                <a:lnTo>
                  <a:pt x="361442" y="249936"/>
                </a:lnTo>
                <a:lnTo>
                  <a:pt x="361442" y="166115"/>
                </a:lnTo>
                <a:close/>
              </a:path>
              <a:path w="1362075" h="250825">
                <a:moveTo>
                  <a:pt x="456819" y="134238"/>
                </a:moveTo>
                <a:lnTo>
                  <a:pt x="228853" y="134238"/>
                </a:lnTo>
                <a:lnTo>
                  <a:pt x="228853" y="166115"/>
                </a:lnTo>
                <a:lnTo>
                  <a:pt x="456819" y="166115"/>
                </a:lnTo>
                <a:lnTo>
                  <a:pt x="456819" y="134238"/>
                </a:lnTo>
                <a:close/>
              </a:path>
              <a:path w="1362075" h="250825">
                <a:moveTo>
                  <a:pt x="884301" y="0"/>
                </a:moveTo>
                <a:lnTo>
                  <a:pt x="845057" y="0"/>
                </a:lnTo>
                <a:lnTo>
                  <a:pt x="845057" y="249174"/>
                </a:lnTo>
                <a:lnTo>
                  <a:pt x="884301" y="249174"/>
                </a:lnTo>
                <a:lnTo>
                  <a:pt x="884301" y="126111"/>
                </a:lnTo>
                <a:lnTo>
                  <a:pt x="917828" y="126111"/>
                </a:lnTo>
                <a:lnTo>
                  <a:pt x="917828" y="93979"/>
                </a:lnTo>
                <a:lnTo>
                  <a:pt x="884301" y="93979"/>
                </a:lnTo>
                <a:lnTo>
                  <a:pt x="884301" y="0"/>
                </a:lnTo>
                <a:close/>
              </a:path>
              <a:path w="1362075" h="250825">
                <a:moveTo>
                  <a:pt x="1017016" y="160909"/>
                </a:moveTo>
                <a:lnTo>
                  <a:pt x="977900" y="160909"/>
                </a:lnTo>
                <a:lnTo>
                  <a:pt x="977900" y="242697"/>
                </a:lnTo>
                <a:lnTo>
                  <a:pt x="1017016" y="242697"/>
                </a:lnTo>
                <a:lnTo>
                  <a:pt x="1017016" y="160909"/>
                </a:lnTo>
                <a:close/>
              </a:path>
              <a:path w="1362075" h="250825">
                <a:moveTo>
                  <a:pt x="1073657" y="121412"/>
                </a:moveTo>
                <a:lnTo>
                  <a:pt x="1033027" y="126287"/>
                </a:lnTo>
                <a:lnTo>
                  <a:pt x="991250" y="128984"/>
                </a:lnTo>
                <a:lnTo>
                  <a:pt x="951283" y="130161"/>
                </a:lnTo>
                <a:lnTo>
                  <a:pt x="915797" y="130428"/>
                </a:lnTo>
                <a:lnTo>
                  <a:pt x="920369" y="162305"/>
                </a:lnTo>
                <a:lnTo>
                  <a:pt x="947674" y="161925"/>
                </a:lnTo>
                <a:lnTo>
                  <a:pt x="970087" y="161246"/>
                </a:lnTo>
                <a:lnTo>
                  <a:pt x="977900" y="160909"/>
                </a:lnTo>
                <a:lnTo>
                  <a:pt x="1017016" y="160909"/>
                </a:lnTo>
                <a:lnTo>
                  <a:pt x="1017016" y="158496"/>
                </a:lnTo>
                <a:lnTo>
                  <a:pt x="1031938" y="157035"/>
                </a:lnTo>
                <a:lnTo>
                  <a:pt x="1039411" y="156174"/>
                </a:lnTo>
                <a:lnTo>
                  <a:pt x="1076452" y="149987"/>
                </a:lnTo>
                <a:lnTo>
                  <a:pt x="1073657" y="121412"/>
                </a:lnTo>
                <a:close/>
              </a:path>
              <a:path w="1362075" h="250825">
                <a:moveTo>
                  <a:pt x="995806" y="9778"/>
                </a:moveTo>
                <a:lnTo>
                  <a:pt x="954724" y="20379"/>
                </a:lnTo>
                <a:lnTo>
                  <a:pt x="930257" y="55919"/>
                </a:lnTo>
                <a:lnTo>
                  <a:pt x="929640" y="63753"/>
                </a:lnTo>
                <a:lnTo>
                  <a:pt x="930257" y="71350"/>
                </a:lnTo>
                <a:lnTo>
                  <a:pt x="954724" y="106676"/>
                </a:lnTo>
                <a:lnTo>
                  <a:pt x="995806" y="117348"/>
                </a:lnTo>
                <a:lnTo>
                  <a:pt x="1005236" y="116845"/>
                </a:lnTo>
                <a:lnTo>
                  <a:pt x="1043463" y="102298"/>
                </a:lnTo>
                <a:lnTo>
                  <a:pt x="1057224" y="85471"/>
                </a:lnTo>
                <a:lnTo>
                  <a:pt x="987425" y="85471"/>
                </a:lnTo>
                <a:lnTo>
                  <a:pt x="980567" y="83565"/>
                </a:lnTo>
                <a:lnTo>
                  <a:pt x="975487" y="79883"/>
                </a:lnTo>
                <a:lnTo>
                  <a:pt x="970279" y="76200"/>
                </a:lnTo>
                <a:lnTo>
                  <a:pt x="967613" y="70865"/>
                </a:lnTo>
                <a:lnTo>
                  <a:pt x="967613" y="56261"/>
                </a:lnTo>
                <a:lnTo>
                  <a:pt x="970279" y="50546"/>
                </a:lnTo>
                <a:lnTo>
                  <a:pt x="980567" y="43052"/>
                </a:lnTo>
                <a:lnTo>
                  <a:pt x="987425" y="41148"/>
                </a:lnTo>
                <a:lnTo>
                  <a:pt x="1056947" y="41148"/>
                </a:lnTo>
                <a:lnTo>
                  <a:pt x="1053592" y="35560"/>
                </a:lnTo>
                <a:lnTo>
                  <a:pt x="1014095" y="11588"/>
                </a:lnTo>
                <a:lnTo>
                  <a:pt x="1005236" y="10279"/>
                </a:lnTo>
                <a:lnTo>
                  <a:pt x="995806" y="9778"/>
                </a:lnTo>
                <a:close/>
              </a:path>
              <a:path w="1362075" h="250825">
                <a:moveTo>
                  <a:pt x="1056947" y="41148"/>
                </a:moveTo>
                <a:lnTo>
                  <a:pt x="1004697" y="41148"/>
                </a:lnTo>
                <a:lnTo>
                  <a:pt x="1011809" y="43052"/>
                </a:lnTo>
                <a:lnTo>
                  <a:pt x="1022350" y="50546"/>
                </a:lnTo>
                <a:lnTo>
                  <a:pt x="1025144" y="56261"/>
                </a:lnTo>
                <a:lnTo>
                  <a:pt x="1025144" y="70865"/>
                </a:lnTo>
                <a:lnTo>
                  <a:pt x="1022350" y="76200"/>
                </a:lnTo>
                <a:lnTo>
                  <a:pt x="1017016" y="79883"/>
                </a:lnTo>
                <a:lnTo>
                  <a:pt x="1011809" y="83565"/>
                </a:lnTo>
                <a:lnTo>
                  <a:pt x="1004697" y="85471"/>
                </a:lnTo>
                <a:lnTo>
                  <a:pt x="1057224" y="85471"/>
                </a:lnTo>
                <a:lnTo>
                  <a:pt x="1057352" y="85256"/>
                </a:lnTo>
                <a:lnTo>
                  <a:pt x="1060053" y="78517"/>
                </a:lnTo>
                <a:lnTo>
                  <a:pt x="1061682" y="71350"/>
                </a:lnTo>
                <a:lnTo>
                  <a:pt x="1062227" y="63753"/>
                </a:lnTo>
                <a:lnTo>
                  <a:pt x="1061682" y="55919"/>
                </a:lnTo>
                <a:lnTo>
                  <a:pt x="1060053" y="48609"/>
                </a:lnTo>
                <a:lnTo>
                  <a:pt x="1057352" y="41822"/>
                </a:lnTo>
                <a:lnTo>
                  <a:pt x="1056947" y="41148"/>
                </a:lnTo>
                <a:close/>
              </a:path>
              <a:path w="1362075" h="250825">
                <a:moveTo>
                  <a:pt x="1246759" y="139191"/>
                </a:moveTo>
                <a:lnTo>
                  <a:pt x="1207262" y="139191"/>
                </a:lnTo>
                <a:lnTo>
                  <a:pt x="1207262" y="170687"/>
                </a:lnTo>
                <a:lnTo>
                  <a:pt x="1172972" y="170687"/>
                </a:lnTo>
                <a:lnTo>
                  <a:pt x="1172972" y="245872"/>
                </a:lnTo>
                <a:lnTo>
                  <a:pt x="1361948" y="245872"/>
                </a:lnTo>
                <a:lnTo>
                  <a:pt x="1361948" y="214629"/>
                </a:lnTo>
                <a:lnTo>
                  <a:pt x="1212215" y="214629"/>
                </a:lnTo>
                <a:lnTo>
                  <a:pt x="1212215" y="183514"/>
                </a:lnTo>
                <a:lnTo>
                  <a:pt x="1246759" y="183514"/>
                </a:lnTo>
                <a:lnTo>
                  <a:pt x="1246759" y="139191"/>
                </a:lnTo>
                <a:close/>
              </a:path>
              <a:path w="1362075" h="250825">
                <a:moveTo>
                  <a:pt x="1356741" y="253"/>
                </a:moveTo>
                <a:lnTo>
                  <a:pt x="1317244" y="253"/>
                </a:lnTo>
                <a:lnTo>
                  <a:pt x="1317244" y="144272"/>
                </a:lnTo>
                <a:lnTo>
                  <a:pt x="1270762" y="144272"/>
                </a:lnTo>
                <a:lnTo>
                  <a:pt x="1270762" y="170687"/>
                </a:lnTo>
                <a:lnTo>
                  <a:pt x="1317244" y="170687"/>
                </a:lnTo>
                <a:lnTo>
                  <a:pt x="1317244" y="188722"/>
                </a:lnTo>
                <a:lnTo>
                  <a:pt x="1356741" y="188722"/>
                </a:lnTo>
                <a:lnTo>
                  <a:pt x="1356741" y="253"/>
                </a:lnTo>
                <a:close/>
              </a:path>
              <a:path w="1362075" h="250825">
                <a:moveTo>
                  <a:pt x="1302003" y="101853"/>
                </a:moveTo>
                <a:lnTo>
                  <a:pt x="1261427" y="105693"/>
                </a:lnTo>
                <a:lnTo>
                  <a:pt x="1219692" y="107870"/>
                </a:lnTo>
                <a:lnTo>
                  <a:pt x="1142492" y="109474"/>
                </a:lnTo>
                <a:lnTo>
                  <a:pt x="1146810" y="140208"/>
                </a:lnTo>
                <a:lnTo>
                  <a:pt x="1168366" y="140100"/>
                </a:lnTo>
                <a:lnTo>
                  <a:pt x="1199235" y="139453"/>
                </a:lnTo>
                <a:lnTo>
                  <a:pt x="1207262" y="139191"/>
                </a:lnTo>
                <a:lnTo>
                  <a:pt x="1246759" y="139191"/>
                </a:lnTo>
                <a:lnTo>
                  <a:pt x="1246759" y="136651"/>
                </a:lnTo>
                <a:lnTo>
                  <a:pt x="1261221" y="135397"/>
                </a:lnTo>
                <a:lnTo>
                  <a:pt x="1268422" y="134669"/>
                </a:lnTo>
                <a:lnTo>
                  <a:pt x="1275588" y="133858"/>
                </a:lnTo>
                <a:lnTo>
                  <a:pt x="1289970" y="131857"/>
                </a:lnTo>
                <a:lnTo>
                  <a:pt x="1304163" y="129666"/>
                </a:lnTo>
                <a:lnTo>
                  <a:pt x="1302003" y="101853"/>
                </a:lnTo>
                <a:close/>
              </a:path>
              <a:path w="1362075" h="250825">
                <a:moveTo>
                  <a:pt x="1223391" y="8127"/>
                </a:moveTo>
                <a:lnTo>
                  <a:pt x="1183903" y="17111"/>
                </a:lnTo>
                <a:lnTo>
                  <a:pt x="1160526" y="44450"/>
                </a:lnTo>
                <a:lnTo>
                  <a:pt x="1160526" y="62357"/>
                </a:lnTo>
                <a:lnTo>
                  <a:pt x="1190625" y="92201"/>
                </a:lnTo>
                <a:lnTo>
                  <a:pt x="1223391" y="97789"/>
                </a:lnTo>
                <a:lnTo>
                  <a:pt x="1232273" y="97381"/>
                </a:lnTo>
                <a:lnTo>
                  <a:pt x="1273492" y="81522"/>
                </a:lnTo>
                <a:lnTo>
                  <a:pt x="1283380" y="69723"/>
                </a:lnTo>
                <a:lnTo>
                  <a:pt x="1215517" y="69723"/>
                </a:lnTo>
                <a:lnTo>
                  <a:pt x="1209167" y="68325"/>
                </a:lnTo>
                <a:lnTo>
                  <a:pt x="1204595" y="65659"/>
                </a:lnTo>
                <a:lnTo>
                  <a:pt x="1199896" y="62864"/>
                </a:lnTo>
                <a:lnTo>
                  <a:pt x="1197610" y="58800"/>
                </a:lnTo>
                <a:lnTo>
                  <a:pt x="1197482" y="53339"/>
                </a:lnTo>
                <a:lnTo>
                  <a:pt x="1197610" y="47751"/>
                </a:lnTo>
                <a:lnTo>
                  <a:pt x="1199896" y="43561"/>
                </a:lnTo>
                <a:lnTo>
                  <a:pt x="1204595" y="40894"/>
                </a:lnTo>
                <a:lnTo>
                  <a:pt x="1209167" y="38100"/>
                </a:lnTo>
                <a:lnTo>
                  <a:pt x="1215517" y="36702"/>
                </a:lnTo>
                <a:lnTo>
                  <a:pt x="1283207" y="36702"/>
                </a:lnTo>
                <a:lnTo>
                  <a:pt x="1277874" y="29845"/>
                </a:lnTo>
                <a:lnTo>
                  <a:pt x="1240631" y="9667"/>
                </a:lnTo>
                <a:lnTo>
                  <a:pt x="1232273" y="8558"/>
                </a:lnTo>
                <a:lnTo>
                  <a:pt x="1223391" y="8127"/>
                </a:lnTo>
                <a:close/>
              </a:path>
              <a:path w="1362075" h="250825">
                <a:moveTo>
                  <a:pt x="1283207" y="36702"/>
                </a:moveTo>
                <a:lnTo>
                  <a:pt x="1230884" y="36702"/>
                </a:lnTo>
                <a:lnTo>
                  <a:pt x="1236852" y="38100"/>
                </a:lnTo>
                <a:lnTo>
                  <a:pt x="1241552" y="40894"/>
                </a:lnTo>
                <a:lnTo>
                  <a:pt x="1246251" y="43561"/>
                </a:lnTo>
                <a:lnTo>
                  <a:pt x="1248664" y="47751"/>
                </a:lnTo>
                <a:lnTo>
                  <a:pt x="1248918" y="53339"/>
                </a:lnTo>
                <a:lnTo>
                  <a:pt x="1248664" y="58800"/>
                </a:lnTo>
                <a:lnTo>
                  <a:pt x="1246251" y="62864"/>
                </a:lnTo>
                <a:lnTo>
                  <a:pt x="1241552" y="65659"/>
                </a:lnTo>
                <a:lnTo>
                  <a:pt x="1236852" y="68325"/>
                </a:lnTo>
                <a:lnTo>
                  <a:pt x="1230884" y="69723"/>
                </a:lnTo>
                <a:lnTo>
                  <a:pt x="1283380" y="69723"/>
                </a:lnTo>
                <a:lnTo>
                  <a:pt x="1285875" y="62357"/>
                </a:lnTo>
                <a:lnTo>
                  <a:pt x="1285875" y="44450"/>
                </a:lnTo>
                <a:lnTo>
                  <a:pt x="1283207" y="36702"/>
                </a:lnTo>
                <a:close/>
              </a:path>
              <a:path w="1362075" h="250825">
                <a:moveTo>
                  <a:pt x="519811" y="47116"/>
                </a:moveTo>
                <a:lnTo>
                  <a:pt x="481965" y="47116"/>
                </a:lnTo>
                <a:lnTo>
                  <a:pt x="481965" y="113029"/>
                </a:lnTo>
                <a:lnTo>
                  <a:pt x="457200" y="113284"/>
                </a:lnTo>
                <a:lnTo>
                  <a:pt x="461264" y="144907"/>
                </a:lnTo>
                <a:lnTo>
                  <a:pt x="493017" y="144531"/>
                </a:lnTo>
                <a:lnTo>
                  <a:pt x="516231" y="143892"/>
                </a:lnTo>
                <a:lnTo>
                  <a:pt x="564719" y="140640"/>
                </a:lnTo>
                <a:lnTo>
                  <a:pt x="600455" y="135889"/>
                </a:lnTo>
                <a:lnTo>
                  <a:pt x="599294" y="112140"/>
                </a:lnTo>
                <a:lnTo>
                  <a:pt x="519811" y="112140"/>
                </a:lnTo>
                <a:lnTo>
                  <a:pt x="519811" y="47116"/>
                </a:lnTo>
                <a:close/>
              </a:path>
              <a:path w="1362075" h="250825">
                <a:moveTo>
                  <a:pt x="577596" y="47116"/>
                </a:moveTo>
                <a:lnTo>
                  <a:pt x="540257" y="47116"/>
                </a:lnTo>
                <a:lnTo>
                  <a:pt x="540257" y="111633"/>
                </a:lnTo>
                <a:lnTo>
                  <a:pt x="519811" y="112140"/>
                </a:lnTo>
                <a:lnTo>
                  <a:pt x="599294" y="112140"/>
                </a:lnTo>
                <a:lnTo>
                  <a:pt x="599152" y="109220"/>
                </a:lnTo>
                <a:lnTo>
                  <a:pt x="577596" y="109220"/>
                </a:lnTo>
                <a:lnTo>
                  <a:pt x="577596" y="47116"/>
                </a:lnTo>
                <a:close/>
              </a:path>
              <a:path w="1362075" h="250825">
                <a:moveTo>
                  <a:pt x="599059" y="107314"/>
                </a:moveTo>
                <a:lnTo>
                  <a:pt x="592074" y="108076"/>
                </a:lnTo>
                <a:lnTo>
                  <a:pt x="584962" y="108712"/>
                </a:lnTo>
                <a:lnTo>
                  <a:pt x="577596" y="109220"/>
                </a:lnTo>
                <a:lnTo>
                  <a:pt x="599152" y="109220"/>
                </a:lnTo>
                <a:lnTo>
                  <a:pt x="599059" y="107314"/>
                </a:lnTo>
                <a:close/>
              </a:path>
              <a:path w="1362075" h="250825">
                <a:moveTo>
                  <a:pt x="596646" y="15748"/>
                </a:moveTo>
                <a:lnTo>
                  <a:pt x="463423" y="15748"/>
                </a:lnTo>
                <a:lnTo>
                  <a:pt x="463423" y="47116"/>
                </a:lnTo>
                <a:lnTo>
                  <a:pt x="596646" y="47116"/>
                </a:lnTo>
                <a:lnTo>
                  <a:pt x="596646" y="15748"/>
                </a:lnTo>
                <a:close/>
              </a:path>
              <a:path w="1362075" h="250825">
                <a:moveTo>
                  <a:pt x="113538" y="7874"/>
                </a:moveTo>
                <a:lnTo>
                  <a:pt x="65786" y="14986"/>
                </a:lnTo>
                <a:lnTo>
                  <a:pt x="28580" y="41467"/>
                </a:lnTo>
                <a:lnTo>
                  <a:pt x="22098" y="65024"/>
                </a:lnTo>
                <a:lnTo>
                  <a:pt x="22820" y="73405"/>
                </a:lnTo>
                <a:lnTo>
                  <a:pt x="47482" y="106013"/>
                </a:lnTo>
                <a:lnTo>
                  <a:pt x="88042" y="119395"/>
                </a:lnTo>
                <a:lnTo>
                  <a:pt x="113538" y="121158"/>
                </a:lnTo>
                <a:lnTo>
                  <a:pt x="126734" y="120711"/>
                </a:lnTo>
                <a:lnTo>
                  <a:pt x="171154" y="110513"/>
                </a:lnTo>
                <a:lnTo>
                  <a:pt x="197170" y="90424"/>
                </a:lnTo>
                <a:lnTo>
                  <a:pt x="113538" y="90424"/>
                </a:lnTo>
                <a:lnTo>
                  <a:pt x="102183" y="90019"/>
                </a:lnTo>
                <a:lnTo>
                  <a:pt x="62483" y="73384"/>
                </a:lnTo>
                <a:lnTo>
                  <a:pt x="62484" y="56514"/>
                </a:lnTo>
                <a:lnTo>
                  <a:pt x="102183" y="39415"/>
                </a:lnTo>
                <a:lnTo>
                  <a:pt x="113538" y="38862"/>
                </a:lnTo>
                <a:lnTo>
                  <a:pt x="196824" y="38862"/>
                </a:lnTo>
                <a:lnTo>
                  <a:pt x="193675" y="34798"/>
                </a:lnTo>
                <a:lnTo>
                  <a:pt x="150649" y="11892"/>
                </a:lnTo>
                <a:lnTo>
                  <a:pt x="126734" y="8324"/>
                </a:lnTo>
                <a:lnTo>
                  <a:pt x="113538" y="7874"/>
                </a:lnTo>
                <a:close/>
              </a:path>
              <a:path w="1362075" h="250825">
                <a:moveTo>
                  <a:pt x="196824" y="38862"/>
                </a:moveTo>
                <a:lnTo>
                  <a:pt x="113538" y="38862"/>
                </a:lnTo>
                <a:lnTo>
                  <a:pt x="125041" y="39415"/>
                </a:lnTo>
                <a:lnTo>
                  <a:pt x="135175" y="40719"/>
                </a:lnTo>
                <a:lnTo>
                  <a:pt x="165100" y="65024"/>
                </a:lnTo>
                <a:lnTo>
                  <a:pt x="164846" y="73405"/>
                </a:lnTo>
                <a:lnTo>
                  <a:pt x="125041" y="90019"/>
                </a:lnTo>
                <a:lnTo>
                  <a:pt x="113538" y="90424"/>
                </a:lnTo>
                <a:lnTo>
                  <a:pt x="197170" y="90424"/>
                </a:lnTo>
                <a:lnTo>
                  <a:pt x="198844" y="88294"/>
                </a:lnTo>
                <a:lnTo>
                  <a:pt x="202549" y="81137"/>
                </a:lnTo>
                <a:lnTo>
                  <a:pt x="204801" y="73384"/>
                </a:lnTo>
                <a:lnTo>
                  <a:pt x="205613" y="65024"/>
                </a:lnTo>
                <a:lnTo>
                  <a:pt x="204786" y="56514"/>
                </a:lnTo>
                <a:lnTo>
                  <a:pt x="202549" y="48720"/>
                </a:lnTo>
                <a:lnTo>
                  <a:pt x="198844" y="41467"/>
                </a:lnTo>
                <a:lnTo>
                  <a:pt x="196824" y="38862"/>
                </a:lnTo>
                <a:close/>
              </a:path>
              <a:path w="1362075" h="250825">
                <a:moveTo>
                  <a:pt x="816737" y="25019"/>
                </a:moveTo>
                <a:lnTo>
                  <a:pt x="696976" y="25019"/>
                </a:lnTo>
                <a:lnTo>
                  <a:pt x="696976" y="57150"/>
                </a:lnTo>
                <a:lnTo>
                  <a:pt x="776986" y="57150"/>
                </a:lnTo>
                <a:lnTo>
                  <a:pt x="773271" y="76725"/>
                </a:lnTo>
                <a:lnTo>
                  <a:pt x="748411" y="127000"/>
                </a:lnTo>
                <a:lnTo>
                  <a:pt x="720058" y="154225"/>
                </a:lnTo>
                <a:lnTo>
                  <a:pt x="681990" y="177546"/>
                </a:lnTo>
                <a:lnTo>
                  <a:pt x="704088" y="207517"/>
                </a:lnTo>
                <a:lnTo>
                  <a:pt x="741886" y="184785"/>
                </a:lnTo>
                <a:lnTo>
                  <a:pt x="771017" y="158623"/>
                </a:lnTo>
                <a:lnTo>
                  <a:pt x="800234" y="113403"/>
                </a:lnTo>
                <a:lnTo>
                  <a:pt x="814355" y="62055"/>
                </a:lnTo>
                <a:lnTo>
                  <a:pt x="816236" y="43805"/>
                </a:lnTo>
                <a:lnTo>
                  <a:pt x="816737" y="25019"/>
                </a:lnTo>
                <a:close/>
              </a:path>
              <a:path w="1362075" h="250825">
                <a:moveTo>
                  <a:pt x="363727" y="6730"/>
                </a:moveTo>
                <a:lnTo>
                  <a:pt x="322325" y="6730"/>
                </a:lnTo>
                <a:lnTo>
                  <a:pt x="322325" y="18161"/>
                </a:lnTo>
                <a:lnTo>
                  <a:pt x="321761" y="25302"/>
                </a:lnTo>
                <a:lnTo>
                  <a:pt x="302228" y="59928"/>
                </a:lnTo>
                <a:lnTo>
                  <a:pt x="264048" y="80899"/>
                </a:lnTo>
                <a:lnTo>
                  <a:pt x="236727" y="86613"/>
                </a:lnTo>
                <a:lnTo>
                  <a:pt x="251968" y="118110"/>
                </a:lnTo>
                <a:lnTo>
                  <a:pt x="295902" y="105983"/>
                </a:lnTo>
                <a:lnTo>
                  <a:pt x="328072" y="84455"/>
                </a:lnTo>
                <a:lnTo>
                  <a:pt x="343026" y="66166"/>
                </a:lnTo>
                <a:lnTo>
                  <a:pt x="391509" y="66166"/>
                </a:lnTo>
                <a:lnTo>
                  <a:pt x="365823" y="32432"/>
                </a:lnTo>
                <a:lnTo>
                  <a:pt x="363727" y="18161"/>
                </a:lnTo>
                <a:lnTo>
                  <a:pt x="363727" y="6730"/>
                </a:lnTo>
                <a:close/>
              </a:path>
              <a:path w="1362075" h="250825">
                <a:moveTo>
                  <a:pt x="391509" y="66166"/>
                </a:moveTo>
                <a:lnTo>
                  <a:pt x="343026" y="66166"/>
                </a:lnTo>
                <a:lnTo>
                  <a:pt x="349789" y="75692"/>
                </a:lnTo>
                <a:lnTo>
                  <a:pt x="390247" y="105983"/>
                </a:lnTo>
                <a:lnTo>
                  <a:pt x="434467" y="118110"/>
                </a:lnTo>
                <a:lnTo>
                  <a:pt x="449706" y="86613"/>
                </a:lnTo>
                <a:lnTo>
                  <a:pt x="435254" y="84185"/>
                </a:lnTo>
                <a:lnTo>
                  <a:pt x="422195" y="80899"/>
                </a:lnTo>
                <a:lnTo>
                  <a:pt x="410541" y="76755"/>
                </a:lnTo>
                <a:lnTo>
                  <a:pt x="400303" y="71754"/>
                </a:lnTo>
                <a:lnTo>
                  <a:pt x="391509" y="66166"/>
                </a:lnTo>
                <a:close/>
              </a:path>
              <a:path w="1362075" h="250825">
                <a:moveTo>
                  <a:pt x="1126871" y="253"/>
                </a:moveTo>
                <a:lnTo>
                  <a:pt x="1087627" y="253"/>
                </a:lnTo>
                <a:lnTo>
                  <a:pt x="1087627" y="249682"/>
                </a:lnTo>
                <a:lnTo>
                  <a:pt x="1126871" y="249682"/>
                </a:lnTo>
                <a:lnTo>
                  <a:pt x="1126871" y="253"/>
                </a:lnTo>
                <a:close/>
              </a:path>
              <a:path w="1362075" h="250825">
                <a:moveTo>
                  <a:pt x="669036" y="0"/>
                </a:moveTo>
                <a:lnTo>
                  <a:pt x="630174" y="0"/>
                </a:lnTo>
                <a:lnTo>
                  <a:pt x="630174" y="39242"/>
                </a:lnTo>
                <a:lnTo>
                  <a:pt x="603123" y="39242"/>
                </a:lnTo>
                <a:lnTo>
                  <a:pt x="603123" y="69976"/>
                </a:lnTo>
                <a:lnTo>
                  <a:pt x="630174" y="69976"/>
                </a:lnTo>
                <a:lnTo>
                  <a:pt x="630174" y="86613"/>
                </a:lnTo>
                <a:lnTo>
                  <a:pt x="603123" y="86613"/>
                </a:lnTo>
                <a:lnTo>
                  <a:pt x="603123" y="117601"/>
                </a:lnTo>
                <a:lnTo>
                  <a:pt x="630174" y="117601"/>
                </a:lnTo>
                <a:lnTo>
                  <a:pt x="630174" y="152273"/>
                </a:lnTo>
                <a:lnTo>
                  <a:pt x="669036" y="152273"/>
                </a:lnTo>
                <a:lnTo>
                  <a:pt x="669036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64065" y="2276475"/>
            <a:ext cx="895350" cy="250825"/>
          </a:xfrm>
          <a:custGeom>
            <a:avLst/>
            <a:gdLst/>
            <a:ahLst/>
            <a:cxnLst/>
            <a:rect l="l" t="t" r="r" b="b"/>
            <a:pathLst>
              <a:path w="895350" h="250825">
                <a:moveTo>
                  <a:pt x="341249" y="167259"/>
                </a:moveTo>
                <a:lnTo>
                  <a:pt x="288849" y="173134"/>
                </a:lnTo>
                <a:lnTo>
                  <a:pt x="254865" y="199016"/>
                </a:lnTo>
                <a:lnTo>
                  <a:pt x="253364" y="208279"/>
                </a:lnTo>
                <a:lnTo>
                  <a:pt x="254865" y="217947"/>
                </a:lnTo>
                <a:lnTo>
                  <a:pt x="288849" y="244167"/>
                </a:lnTo>
                <a:lnTo>
                  <a:pt x="341249" y="249936"/>
                </a:lnTo>
                <a:lnTo>
                  <a:pt x="360844" y="249362"/>
                </a:lnTo>
                <a:lnTo>
                  <a:pt x="405510" y="239522"/>
                </a:lnTo>
                <a:lnTo>
                  <a:pt x="425163" y="221361"/>
                </a:lnTo>
                <a:lnTo>
                  <a:pt x="341249" y="221361"/>
                </a:lnTo>
                <a:lnTo>
                  <a:pt x="329436" y="221224"/>
                </a:lnTo>
                <a:lnTo>
                  <a:pt x="292480" y="212978"/>
                </a:lnTo>
                <a:lnTo>
                  <a:pt x="292480" y="203835"/>
                </a:lnTo>
                <a:lnTo>
                  <a:pt x="425365" y="196087"/>
                </a:lnTo>
                <a:lnTo>
                  <a:pt x="422576" y="190849"/>
                </a:lnTo>
                <a:lnTo>
                  <a:pt x="378094" y="169814"/>
                </a:lnTo>
                <a:lnTo>
                  <a:pt x="360844" y="167852"/>
                </a:lnTo>
                <a:lnTo>
                  <a:pt x="341249" y="167259"/>
                </a:lnTo>
                <a:close/>
              </a:path>
              <a:path w="895350" h="250825">
                <a:moveTo>
                  <a:pt x="425365" y="196087"/>
                </a:moveTo>
                <a:lnTo>
                  <a:pt x="341249" y="196087"/>
                </a:lnTo>
                <a:lnTo>
                  <a:pt x="352873" y="196203"/>
                </a:lnTo>
                <a:lnTo>
                  <a:pt x="362807" y="196723"/>
                </a:lnTo>
                <a:lnTo>
                  <a:pt x="371074" y="197623"/>
                </a:lnTo>
                <a:lnTo>
                  <a:pt x="377698" y="198882"/>
                </a:lnTo>
                <a:lnTo>
                  <a:pt x="385444" y="200660"/>
                </a:lnTo>
                <a:lnTo>
                  <a:pt x="389254" y="203835"/>
                </a:lnTo>
                <a:lnTo>
                  <a:pt x="389254" y="212978"/>
                </a:lnTo>
                <a:lnTo>
                  <a:pt x="341249" y="221361"/>
                </a:lnTo>
                <a:lnTo>
                  <a:pt x="425163" y="221361"/>
                </a:lnTo>
                <a:lnTo>
                  <a:pt x="426924" y="217947"/>
                </a:lnTo>
                <a:lnTo>
                  <a:pt x="428498" y="208279"/>
                </a:lnTo>
                <a:lnTo>
                  <a:pt x="426924" y="199016"/>
                </a:lnTo>
                <a:lnTo>
                  <a:pt x="425365" y="196087"/>
                </a:lnTo>
                <a:close/>
              </a:path>
              <a:path w="895350" h="250825">
                <a:moveTo>
                  <a:pt x="111632" y="154939"/>
                </a:moveTo>
                <a:lnTo>
                  <a:pt x="64134" y="160527"/>
                </a:lnTo>
                <a:lnTo>
                  <a:pt x="28311" y="182401"/>
                </a:lnTo>
                <a:lnTo>
                  <a:pt x="21970" y="202564"/>
                </a:lnTo>
                <a:lnTo>
                  <a:pt x="22734" y="209803"/>
                </a:lnTo>
                <a:lnTo>
                  <a:pt x="54685" y="241307"/>
                </a:lnTo>
                <a:lnTo>
                  <a:pt x="98389" y="249654"/>
                </a:lnTo>
                <a:lnTo>
                  <a:pt x="111632" y="249936"/>
                </a:lnTo>
                <a:lnTo>
                  <a:pt x="124894" y="249654"/>
                </a:lnTo>
                <a:lnTo>
                  <a:pt x="168560" y="241307"/>
                </a:lnTo>
                <a:lnTo>
                  <a:pt x="195947" y="220599"/>
                </a:lnTo>
                <a:lnTo>
                  <a:pt x="111632" y="220599"/>
                </a:lnTo>
                <a:lnTo>
                  <a:pt x="100062" y="220241"/>
                </a:lnTo>
                <a:lnTo>
                  <a:pt x="61213" y="208661"/>
                </a:lnTo>
                <a:lnTo>
                  <a:pt x="61213" y="196341"/>
                </a:lnTo>
                <a:lnTo>
                  <a:pt x="100062" y="184237"/>
                </a:lnTo>
                <a:lnTo>
                  <a:pt x="111632" y="184023"/>
                </a:lnTo>
                <a:lnTo>
                  <a:pt x="195737" y="184023"/>
                </a:lnTo>
                <a:lnTo>
                  <a:pt x="194827" y="182401"/>
                </a:lnTo>
                <a:lnTo>
                  <a:pt x="159130" y="160527"/>
                </a:lnTo>
                <a:lnTo>
                  <a:pt x="124894" y="155295"/>
                </a:lnTo>
                <a:lnTo>
                  <a:pt x="111632" y="154939"/>
                </a:lnTo>
                <a:close/>
              </a:path>
              <a:path w="895350" h="250825">
                <a:moveTo>
                  <a:pt x="195737" y="184023"/>
                </a:moveTo>
                <a:lnTo>
                  <a:pt x="111632" y="184023"/>
                </a:lnTo>
                <a:lnTo>
                  <a:pt x="123112" y="184237"/>
                </a:lnTo>
                <a:lnTo>
                  <a:pt x="133175" y="185070"/>
                </a:lnTo>
                <a:lnTo>
                  <a:pt x="141833" y="186523"/>
                </a:lnTo>
                <a:lnTo>
                  <a:pt x="149098" y="188595"/>
                </a:lnTo>
                <a:lnTo>
                  <a:pt x="157733" y="191642"/>
                </a:lnTo>
                <a:lnTo>
                  <a:pt x="162178" y="196341"/>
                </a:lnTo>
                <a:lnTo>
                  <a:pt x="162178" y="208661"/>
                </a:lnTo>
                <a:lnTo>
                  <a:pt x="123112" y="220241"/>
                </a:lnTo>
                <a:lnTo>
                  <a:pt x="111632" y="220599"/>
                </a:lnTo>
                <a:lnTo>
                  <a:pt x="195947" y="220599"/>
                </a:lnTo>
                <a:lnTo>
                  <a:pt x="198294" y="216471"/>
                </a:lnTo>
                <a:lnTo>
                  <a:pt x="200404" y="209803"/>
                </a:lnTo>
                <a:lnTo>
                  <a:pt x="201167" y="202564"/>
                </a:lnTo>
                <a:lnTo>
                  <a:pt x="200404" y="195304"/>
                </a:lnTo>
                <a:lnTo>
                  <a:pt x="198294" y="188579"/>
                </a:lnTo>
                <a:lnTo>
                  <a:pt x="195737" y="184023"/>
                </a:lnTo>
                <a:close/>
              </a:path>
              <a:path w="895350" h="250825">
                <a:moveTo>
                  <a:pt x="527938" y="170179"/>
                </a:moveTo>
                <a:lnTo>
                  <a:pt x="488441" y="170179"/>
                </a:lnTo>
                <a:lnTo>
                  <a:pt x="488441" y="245872"/>
                </a:lnTo>
                <a:lnTo>
                  <a:pt x="666876" y="245872"/>
                </a:lnTo>
                <a:lnTo>
                  <a:pt x="666876" y="214629"/>
                </a:lnTo>
                <a:lnTo>
                  <a:pt x="527938" y="214629"/>
                </a:lnTo>
                <a:lnTo>
                  <a:pt x="527938" y="170179"/>
                </a:lnTo>
                <a:close/>
              </a:path>
              <a:path w="895350" h="250825">
                <a:moveTo>
                  <a:pt x="659256" y="0"/>
                </a:moveTo>
                <a:lnTo>
                  <a:pt x="618870" y="0"/>
                </a:lnTo>
                <a:lnTo>
                  <a:pt x="618870" y="186816"/>
                </a:lnTo>
                <a:lnTo>
                  <a:pt x="659256" y="186816"/>
                </a:lnTo>
                <a:lnTo>
                  <a:pt x="659256" y="107061"/>
                </a:lnTo>
                <a:lnTo>
                  <a:pt x="687577" y="107061"/>
                </a:lnTo>
                <a:lnTo>
                  <a:pt x="687577" y="74549"/>
                </a:lnTo>
                <a:lnTo>
                  <a:pt x="659256" y="74549"/>
                </a:lnTo>
                <a:lnTo>
                  <a:pt x="659256" y="0"/>
                </a:lnTo>
                <a:close/>
              </a:path>
              <a:path w="895350" h="250825">
                <a:moveTo>
                  <a:pt x="535304" y="76200"/>
                </a:moveTo>
                <a:lnTo>
                  <a:pt x="496315" y="76200"/>
                </a:lnTo>
                <a:lnTo>
                  <a:pt x="496315" y="123571"/>
                </a:lnTo>
                <a:lnTo>
                  <a:pt x="480821" y="123825"/>
                </a:lnTo>
                <a:lnTo>
                  <a:pt x="466089" y="123825"/>
                </a:lnTo>
                <a:lnTo>
                  <a:pt x="459104" y="123951"/>
                </a:lnTo>
                <a:lnTo>
                  <a:pt x="452500" y="123951"/>
                </a:lnTo>
                <a:lnTo>
                  <a:pt x="452881" y="127380"/>
                </a:lnTo>
                <a:lnTo>
                  <a:pt x="227202" y="127380"/>
                </a:lnTo>
                <a:lnTo>
                  <a:pt x="227202" y="158241"/>
                </a:lnTo>
                <a:lnTo>
                  <a:pt x="455675" y="158241"/>
                </a:lnTo>
                <a:lnTo>
                  <a:pt x="455675" y="153797"/>
                </a:lnTo>
                <a:lnTo>
                  <a:pt x="511153" y="153797"/>
                </a:lnTo>
                <a:lnTo>
                  <a:pt x="555498" y="151129"/>
                </a:lnTo>
                <a:lnTo>
                  <a:pt x="595485" y="146307"/>
                </a:lnTo>
                <a:lnTo>
                  <a:pt x="608583" y="144017"/>
                </a:lnTo>
                <a:lnTo>
                  <a:pt x="607109" y="122300"/>
                </a:lnTo>
                <a:lnTo>
                  <a:pt x="535304" y="122300"/>
                </a:lnTo>
                <a:lnTo>
                  <a:pt x="535304" y="76200"/>
                </a:lnTo>
                <a:close/>
              </a:path>
              <a:path w="895350" h="250825">
                <a:moveTo>
                  <a:pt x="511153" y="153797"/>
                </a:moveTo>
                <a:lnTo>
                  <a:pt x="455675" y="153797"/>
                </a:lnTo>
                <a:lnTo>
                  <a:pt x="455802" y="154686"/>
                </a:lnTo>
                <a:lnTo>
                  <a:pt x="478472" y="154559"/>
                </a:lnTo>
                <a:lnTo>
                  <a:pt x="503046" y="154050"/>
                </a:lnTo>
                <a:lnTo>
                  <a:pt x="511153" y="153797"/>
                </a:lnTo>
                <a:close/>
              </a:path>
              <a:path w="895350" h="250825">
                <a:moveTo>
                  <a:pt x="360933" y="115188"/>
                </a:moveTo>
                <a:lnTo>
                  <a:pt x="321436" y="115188"/>
                </a:lnTo>
                <a:lnTo>
                  <a:pt x="321436" y="127380"/>
                </a:lnTo>
                <a:lnTo>
                  <a:pt x="360933" y="127380"/>
                </a:lnTo>
                <a:lnTo>
                  <a:pt x="360933" y="115188"/>
                </a:lnTo>
                <a:close/>
              </a:path>
              <a:path w="895350" h="250825">
                <a:moveTo>
                  <a:pt x="606678" y="115950"/>
                </a:moveTo>
                <a:lnTo>
                  <a:pt x="553402" y="121237"/>
                </a:lnTo>
                <a:lnTo>
                  <a:pt x="535304" y="122300"/>
                </a:lnTo>
                <a:lnTo>
                  <a:pt x="607109" y="122300"/>
                </a:lnTo>
                <a:lnTo>
                  <a:pt x="606678" y="115950"/>
                </a:lnTo>
                <a:close/>
              </a:path>
              <a:path w="895350" h="250825">
                <a:moveTo>
                  <a:pt x="429513" y="5714"/>
                </a:moveTo>
                <a:lnTo>
                  <a:pt x="255269" y="5714"/>
                </a:lnTo>
                <a:lnTo>
                  <a:pt x="255269" y="115188"/>
                </a:lnTo>
                <a:lnTo>
                  <a:pt x="431926" y="115188"/>
                </a:lnTo>
                <a:lnTo>
                  <a:pt x="431926" y="85471"/>
                </a:lnTo>
                <a:lnTo>
                  <a:pt x="294131" y="85471"/>
                </a:lnTo>
                <a:lnTo>
                  <a:pt x="294131" y="74549"/>
                </a:lnTo>
                <a:lnTo>
                  <a:pt x="424052" y="74549"/>
                </a:lnTo>
                <a:lnTo>
                  <a:pt x="424052" y="46482"/>
                </a:lnTo>
                <a:lnTo>
                  <a:pt x="294131" y="46482"/>
                </a:lnTo>
                <a:lnTo>
                  <a:pt x="294131" y="35687"/>
                </a:lnTo>
                <a:lnTo>
                  <a:pt x="429513" y="35687"/>
                </a:lnTo>
                <a:lnTo>
                  <a:pt x="429513" y="5714"/>
                </a:lnTo>
                <a:close/>
              </a:path>
              <a:path w="895350" h="250825">
                <a:moveTo>
                  <a:pt x="596900" y="17652"/>
                </a:moveTo>
                <a:lnTo>
                  <a:pt x="466978" y="17652"/>
                </a:lnTo>
                <a:lnTo>
                  <a:pt x="466978" y="49529"/>
                </a:lnTo>
                <a:lnTo>
                  <a:pt x="558418" y="49529"/>
                </a:lnTo>
                <a:lnTo>
                  <a:pt x="558291" y="56769"/>
                </a:lnTo>
                <a:lnTo>
                  <a:pt x="554269" y="96097"/>
                </a:lnTo>
                <a:lnTo>
                  <a:pt x="552957" y="103759"/>
                </a:lnTo>
                <a:lnTo>
                  <a:pt x="591438" y="107314"/>
                </a:lnTo>
                <a:lnTo>
                  <a:pt x="596137" y="66039"/>
                </a:lnTo>
                <a:lnTo>
                  <a:pt x="596842" y="46482"/>
                </a:lnTo>
                <a:lnTo>
                  <a:pt x="596900" y="17652"/>
                </a:lnTo>
                <a:close/>
              </a:path>
              <a:path w="895350" h="250825">
                <a:moveTo>
                  <a:pt x="226567" y="109982"/>
                </a:moveTo>
                <a:lnTo>
                  <a:pt x="0" y="109982"/>
                </a:lnTo>
                <a:lnTo>
                  <a:pt x="0" y="141604"/>
                </a:lnTo>
                <a:lnTo>
                  <a:pt x="226567" y="141604"/>
                </a:lnTo>
                <a:lnTo>
                  <a:pt x="226567" y="109982"/>
                </a:lnTo>
                <a:close/>
              </a:path>
              <a:path w="895350" h="250825">
                <a:moveTo>
                  <a:pt x="120650" y="67563"/>
                </a:moveTo>
                <a:lnTo>
                  <a:pt x="81914" y="67563"/>
                </a:lnTo>
                <a:lnTo>
                  <a:pt x="81914" y="109982"/>
                </a:lnTo>
                <a:lnTo>
                  <a:pt x="120650" y="109982"/>
                </a:lnTo>
                <a:lnTo>
                  <a:pt x="120650" y="67563"/>
                </a:lnTo>
                <a:close/>
              </a:path>
              <a:path w="895350" h="250825">
                <a:moveTo>
                  <a:pt x="200151" y="10922"/>
                </a:moveTo>
                <a:lnTo>
                  <a:pt x="25018" y="10922"/>
                </a:lnTo>
                <a:lnTo>
                  <a:pt x="25018" y="41401"/>
                </a:lnTo>
                <a:lnTo>
                  <a:pt x="160908" y="41401"/>
                </a:lnTo>
                <a:lnTo>
                  <a:pt x="160781" y="49275"/>
                </a:lnTo>
                <a:lnTo>
                  <a:pt x="154304" y="94487"/>
                </a:lnTo>
                <a:lnTo>
                  <a:pt x="193039" y="98044"/>
                </a:lnTo>
                <a:lnTo>
                  <a:pt x="199741" y="54062"/>
                </a:lnTo>
                <a:lnTo>
                  <a:pt x="200122" y="41401"/>
                </a:lnTo>
                <a:lnTo>
                  <a:pt x="200151" y="10922"/>
                </a:lnTo>
                <a:close/>
              </a:path>
              <a:path w="895350" h="250825">
                <a:moveTo>
                  <a:pt x="817244" y="20447"/>
                </a:moveTo>
                <a:lnTo>
                  <a:pt x="697991" y="20447"/>
                </a:lnTo>
                <a:lnTo>
                  <a:pt x="697991" y="51688"/>
                </a:lnTo>
                <a:lnTo>
                  <a:pt x="777239" y="51688"/>
                </a:lnTo>
                <a:lnTo>
                  <a:pt x="777239" y="88264"/>
                </a:lnTo>
                <a:lnTo>
                  <a:pt x="697991" y="88264"/>
                </a:lnTo>
                <a:lnTo>
                  <a:pt x="697991" y="192786"/>
                </a:lnTo>
                <a:lnTo>
                  <a:pt x="720851" y="192786"/>
                </a:lnTo>
                <a:lnTo>
                  <a:pt x="743426" y="192611"/>
                </a:lnTo>
                <a:lnTo>
                  <a:pt x="784955" y="191103"/>
                </a:lnTo>
                <a:lnTo>
                  <a:pt x="824118" y="187182"/>
                </a:lnTo>
                <a:lnTo>
                  <a:pt x="843660" y="184023"/>
                </a:lnTo>
                <a:lnTo>
                  <a:pt x="841279" y="160400"/>
                </a:lnTo>
                <a:lnTo>
                  <a:pt x="738631" y="160400"/>
                </a:lnTo>
                <a:lnTo>
                  <a:pt x="738631" y="118999"/>
                </a:lnTo>
                <a:lnTo>
                  <a:pt x="817244" y="118999"/>
                </a:lnTo>
                <a:lnTo>
                  <a:pt x="817244" y="20447"/>
                </a:lnTo>
                <a:close/>
              </a:path>
              <a:path w="895350" h="250825">
                <a:moveTo>
                  <a:pt x="840485" y="152526"/>
                </a:moveTo>
                <a:lnTo>
                  <a:pt x="790575" y="158496"/>
                </a:lnTo>
                <a:lnTo>
                  <a:pt x="752105" y="160210"/>
                </a:lnTo>
                <a:lnTo>
                  <a:pt x="738631" y="160400"/>
                </a:lnTo>
                <a:lnTo>
                  <a:pt x="841279" y="160400"/>
                </a:lnTo>
                <a:lnTo>
                  <a:pt x="840485" y="152526"/>
                </a:lnTo>
                <a:close/>
              </a:path>
              <a:path w="895350" h="250825">
                <a:moveTo>
                  <a:pt x="895223" y="0"/>
                </a:moveTo>
                <a:lnTo>
                  <a:pt x="856233" y="0"/>
                </a:lnTo>
                <a:lnTo>
                  <a:pt x="856233" y="250571"/>
                </a:lnTo>
                <a:lnTo>
                  <a:pt x="895223" y="250571"/>
                </a:lnTo>
                <a:lnTo>
                  <a:pt x="895223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27868" y="2276475"/>
            <a:ext cx="457200" cy="250190"/>
          </a:xfrm>
          <a:custGeom>
            <a:avLst/>
            <a:gdLst/>
            <a:ahLst/>
            <a:cxnLst/>
            <a:rect l="l" t="t" r="r" b="b"/>
            <a:pathLst>
              <a:path w="457200" h="250189">
                <a:moveTo>
                  <a:pt x="293370" y="173482"/>
                </a:moveTo>
                <a:lnTo>
                  <a:pt x="254253" y="173482"/>
                </a:lnTo>
                <a:lnTo>
                  <a:pt x="254253" y="245872"/>
                </a:lnTo>
                <a:lnTo>
                  <a:pt x="431800" y="245872"/>
                </a:lnTo>
                <a:lnTo>
                  <a:pt x="431800" y="214629"/>
                </a:lnTo>
                <a:lnTo>
                  <a:pt x="293370" y="214629"/>
                </a:lnTo>
                <a:lnTo>
                  <a:pt x="293370" y="173482"/>
                </a:lnTo>
                <a:close/>
              </a:path>
              <a:path w="457200" h="250189">
                <a:moveTo>
                  <a:pt x="365378" y="154432"/>
                </a:moveTo>
                <a:lnTo>
                  <a:pt x="326643" y="154432"/>
                </a:lnTo>
                <a:lnTo>
                  <a:pt x="326643" y="194690"/>
                </a:lnTo>
                <a:lnTo>
                  <a:pt x="365378" y="194690"/>
                </a:lnTo>
                <a:lnTo>
                  <a:pt x="365378" y="154432"/>
                </a:lnTo>
                <a:close/>
              </a:path>
              <a:path w="457200" h="250189">
                <a:moveTo>
                  <a:pt x="456818" y="123062"/>
                </a:moveTo>
                <a:lnTo>
                  <a:pt x="228346" y="123062"/>
                </a:lnTo>
                <a:lnTo>
                  <a:pt x="228346" y="154432"/>
                </a:lnTo>
                <a:lnTo>
                  <a:pt x="456818" y="154432"/>
                </a:lnTo>
                <a:lnTo>
                  <a:pt x="456818" y="123062"/>
                </a:lnTo>
                <a:close/>
              </a:path>
              <a:path w="457200" h="250189">
                <a:moveTo>
                  <a:pt x="135889" y="25780"/>
                </a:moveTo>
                <a:lnTo>
                  <a:pt x="14224" y="25780"/>
                </a:lnTo>
                <a:lnTo>
                  <a:pt x="14224" y="56387"/>
                </a:lnTo>
                <a:lnTo>
                  <a:pt x="95884" y="56387"/>
                </a:lnTo>
                <a:lnTo>
                  <a:pt x="94053" y="69488"/>
                </a:lnTo>
                <a:lnTo>
                  <a:pt x="76821" y="115647"/>
                </a:lnTo>
                <a:lnTo>
                  <a:pt x="51942" y="144525"/>
                </a:lnTo>
                <a:lnTo>
                  <a:pt x="15099" y="169600"/>
                </a:lnTo>
                <a:lnTo>
                  <a:pt x="0" y="177291"/>
                </a:lnTo>
                <a:lnTo>
                  <a:pt x="20447" y="208279"/>
                </a:lnTo>
                <a:lnTo>
                  <a:pt x="64881" y="182187"/>
                </a:lnTo>
                <a:lnTo>
                  <a:pt x="96932" y="152114"/>
                </a:lnTo>
                <a:lnTo>
                  <a:pt x="118270" y="118278"/>
                </a:lnTo>
                <a:lnTo>
                  <a:pt x="130682" y="80899"/>
                </a:lnTo>
                <a:lnTo>
                  <a:pt x="135630" y="40090"/>
                </a:lnTo>
                <a:lnTo>
                  <a:pt x="135889" y="25780"/>
                </a:lnTo>
                <a:close/>
              </a:path>
              <a:path w="457200" h="250189">
                <a:moveTo>
                  <a:pt x="370458" y="40766"/>
                </a:moveTo>
                <a:lnTo>
                  <a:pt x="314071" y="40766"/>
                </a:lnTo>
                <a:lnTo>
                  <a:pt x="312547" y="46736"/>
                </a:lnTo>
                <a:lnTo>
                  <a:pt x="308863" y="52577"/>
                </a:lnTo>
                <a:lnTo>
                  <a:pt x="269763" y="76428"/>
                </a:lnTo>
                <a:lnTo>
                  <a:pt x="237616" y="82803"/>
                </a:lnTo>
                <a:lnTo>
                  <a:pt x="251713" y="113284"/>
                </a:lnTo>
                <a:lnTo>
                  <a:pt x="298112" y="102246"/>
                </a:lnTo>
                <a:lnTo>
                  <a:pt x="336548" y="73586"/>
                </a:lnTo>
                <a:lnTo>
                  <a:pt x="342137" y="64515"/>
                </a:lnTo>
                <a:lnTo>
                  <a:pt x="389544" y="64515"/>
                </a:lnTo>
                <a:lnTo>
                  <a:pt x="386470" y="62440"/>
                </a:lnTo>
                <a:lnTo>
                  <a:pt x="381634" y="58292"/>
                </a:lnTo>
                <a:lnTo>
                  <a:pt x="375792" y="52577"/>
                </a:lnTo>
                <a:lnTo>
                  <a:pt x="372109" y="46736"/>
                </a:lnTo>
                <a:lnTo>
                  <a:pt x="370458" y="40766"/>
                </a:lnTo>
                <a:close/>
              </a:path>
              <a:path w="457200" h="250189">
                <a:moveTo>
                  <a:pt x="389544" y="64515"/>
                </a:moveTo>
                <a:lnTo>
                  <a:pt x="342137" y="64515"/>
                </a:lnTo>
                <a:lnTo>
                  <a:pt x="347785" y="73586"/>
                </a:lnTo>
                <a:lnTo>
                  <a:pt x="386494" y="102300"/>
                </a:lnTo>
                <a:lnTo>
                  <a:pt x="433197" y="113284"/>
                </a:lnTo>
                <a:lnTo>
                  <a:pt x="447548" y="82803"/>
                </a:lnTo>
                <a:lnTo>
                  <a:pt x="435691" y="81139"/>
                </a:lnTo>
                <a:lnTo>
                  <a:pt x="424894" y="79009"/>
                </a:lnTo>
                <a:lnTo>
                  <a:pt x="415168" y="76428"/>
                </a:lnTo>
                <a:lnTo>
                  <a:pt x="406526" y="73405"/>
                </a:lnTo>
                <a:lnTo>
                  <a:pt x="398905" y="69973"/>
                </a:lnTo>
                <a:lnTo>
                  <a:pt x="392223" y="66325"/>
                </a:lnTo>
                <a:lnTo>
                  <a:pt x="389544" y="64515"/>
                </a:lnTo>
                <a:close/>
              </a:path>
              <a:path w="457200" h="250189">
                <a:moveTo>
                  <a:pt x="435863" y="10287"/>
                </a:moveTo>
                <a:lnTo>
                  <a:pt x="249300" y="10287"/>
                </a:lnTo>
                <a:lnTo>
                  <a:pt x="249300" y="40766"/>
                </a:lnTo>
                <a:lnTo>
                  <a:pt x="435863" y="40766"/>
                </a:lnTo>
                <a:lnTo>
                  <a:pt x="435863" y="10287"/>
                </a:lnTo>
                <a:close/>
              </a:path>
              <a:path w="457200" h="250189">
                <a:moveTo>
                  <a:pt x="211074" y="0"/>
                </a:moveTo>
                <a:lnTo>
                  <a:pt x="171323" y="0"/>
                </a:lnTo>
                <a:lnTo>
                  <a:pt x="171323" y="249936"/>
                </a:lnTo>
                <a:lnTo>
                  <a:pt x="211074" y="249936"/>
                </a:lnTo>
                <a:lnTo>
                  <a:pt x="211074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40947" y="2276475"/>
            <a:ext cx="439420" cy="250190"/>
          </a:xfrm>
          <a:custGeom>
            <a:avLst/>
            <a:gdLst/>
            <a:ahLst/>
            <a:cxnLst/>
            <a:rect l="l" t="t" r="r" b="b"/>
            <a:pathLst>
              <a:path w="439420" h="250189">
                <a:moveTo>
                  <a:pt x="302895" y="170434"/>
                </a:moveTo>
                <a:lnTo>
                  <a:pt x="264032" y="170434"/>
                </a:lnTo>
                <a:lnTo>
                  <a:pt x="264032" y="245872"/>
                </a:lnTo>
                <a:lnTo>
                  <a:pt x="439166" y="245872"/>
                </a:lnTo>
                <a:lnTo>
                  <a:pt x="439166" y="213995"/>
                </a:lnTo>
                <a:lnTo>
                  <a:pt x="302895" y="213995"/>
                </a:lnTo>
                <a:lnTo>
                  <a:pt x="302895" y="170434"/>
                </a:lnTo>
                <a:close/>
              </a:path>
              <a:path w="439420" h="250189">
                <a:moveTo>
                  <a:pt x="433070" y="253"/>
                </a:moveTo>
                <a:lnTo>
                  <a:pt x="394207" y="253"/>
                </a:lnTo>
                <a:lnTo>
                  <a:pt x="394207" y="36702"/>
                </a:lnTo>
                <a:lnTo>
                  <a:pt x="355726" y="36702"/>
                </a:lnTo>
                <a:lnTo>
                  <a:pt x="355726" y="67817"/>
                </a:lnTo>
                <a:lnTo>
                  <a:pt x="394207" y="67817"/>
                </a:lnTo>
                <a:lnTo>
                  <a:pt x="394207" y="93090"/>
                </a:lnTo>
                <a:lnTo>
                  <a:pt x="355726" y="93090"/>
                </a:lnTo>
                <a:lnTo>
                  <a:pt x="355726" y="124460"/>
                </a:lnTo>
                <a:lnTo>
                  <a:pt x="394207" y="124460"/>
                </a:lnTo>
                <a:lnTo>
                  <a:pt x="394207" y="184912"/>
                </a:lnTo>
                <a:lnTo>
                  <a:pt x="433070" y="184912"/>
                </a:lnTo>
                <a:lnTo>
                  <a:pt x="433070" y="253"/>
                </a:lnTo>
                <a:close/>
              </a:path>
              <a:path w="439420" h="250189">
                <a:moveTo>
                  <a:pt x="342137" y="17145"/>
                </a:moveTo>
                <a:lnTo>
                  <a:pt x="230504" y="17145"/>
                </a:lnTo>
                <a:lnTo>
                  <a:pt x="230504" y="48133"/>
                </a:lnTo>
                <a:lnTo>
                  <a:pt x="302641" y="48133"/>
                </a:lnTo>
                <a:lnTo>
                  <a:pt x="302641" y="70485"/>
                </a:lnTo>
                <a:lnTo>
                  <a:pt x="230504" y="70485"/>
                </a:lnTo>
                <a:lnTo>
                  <a:pt x="230504" y="155194"/>
                </a:lnTo>
                <a:lnTo>
                  <a:pt x="250062" y="155194"/>
                </a:lnTo>
                <a:lnTo>
                  <a:pt x="279923" y="154979"/>
                </a:lnTo>
                <a:lnTo>
                  <a:pt x="321945" y="153035"/>
                </a:lnTo>
                <a:lnTo>
                  <a:pt x="353313" y="148971"/>
                </a:lnTo>
                <a:lnTo>
                  <a:pt x="349845" y="123571"/>
                </a:lnTo>
                <a:lnTo>
                  <a:pt x="269748" y="123571"/>
                </a:lnTo>
                <a:lnTo>
                  <a:pt x="269748" y="99440"/>
                </a:lnTo>
                <a:lnTo>
                  <a:pt x="342137" y="99440"/>
                </a:lnTo>
                <a:lnTo>
                  <a:pt x="342137" y="17145"/>
                </a:lnTo>
                <a:close/>
              </a:path>
              <a:path w="439420" h="250189">
                <a:moveTo>
                  <a:pt x="348996" y="117348"/>
                </a:moveTo>
                <a:lnTo>
                  <a:pt x="301912" y="122713"/>
                </a:lnTo>
                <a:lnTo>
                  <a:pt x="269748" y="123571"/>
                </a:lnTo>
                <a:lnTo>
                  <a:pt x="349845" y="123571"/>
                </a:lnTo>
                <a:lnTo>
                  <a:pt x="348996" y="117348"/>
                </a:lnTo>
                <a:close/>
              </a:path>
              <a:path w="439420" h="250189">
                <a:moveTo>
                  <a:pt x="121666" y="23367"/>
                </a:moveTo>
                <a:lnTo>
                  <a:pt x="0" y="23367"/>
                </a:lnTo>
                <a:lnTo>
                  <a:pt x="0" y="189864"/>
                </a:lnTo>
                <a:lnTo>
                  <a:pt x="121666" y="189864"/>
                </a:lnTo>
                <a:lnTo>
                  <a:pt x="121666" y="158750"/>
                </a:lnTo>
                <a:lnTo>
                  <a:pt x="38607" y="158750"/>
                </a:lnTo>
                <a:lnTo>
                  <a:pt x="38607" y="53848"/>
                </a:lnTo>
                <a:lnTo>
                  <a:pt x="121666" y="53848"/>
                </a:lnTo>
                <a:lnTo>
                  <a:pt x="121666" y="23367"/>
                </a:lnTo>
                <a:close/>
              </a:path>
              <a:path w="439420" h="250189">
                <a:moveTo>
                  <a:pt x="121666" y="53848"/>
                </a:moveTo>
                <a:lnTo>
                  <a:pt x="82803" y="53848"/>
                </a:lnTo>
                <a:lnTo>
                  <a:pt x="82803" y="158750"/>
                </a:lnTo>
                <a:lnTo>
                  <a:pt x="121666" y="158750"/>
                </a:lnTo>
                <a:lnTo>
                  <a:pt x="121666" y="53848"/>
                </a:lnTo>
                <a:close/>
              </a:path>
              <a:path w="439420" h="250189">
                <a:moveTo>
                  <a:pt x="191134" y="0"/>
                </a:moveTo>
                <a:lnTo>
                  <a:pt x="151892" y="0"/>
                </a:lnTo>
                <a:lnTo>
                  <a:pt x="151892" y="249936"/>
                </a:lnTo>
                <a:lnTo>
                  <a:pt x="191134" y="249936"/>
                </a:lnTo>
                <a:lnTo>
                  <a:pt x="191134" y="124967"/>
                </a:lnTo>
                <a:lnTo>
                  <a:pt x="226568" y="124967"/>
                </a:lnTo>
                <a:lnTo>
                  <a:pt x="226568" y="92583"/>
                </a:lnTo>
                <a:lnTo>
                  <a:pt x="191134" y="92583"/>
                </a:lnTo>
                <a:lnTo>
                  <a:pt x="191134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1920239" y="2718816"/>
            <a:ext cx="723900" cy="723900"/>
            <a:chOff x="1920239" y="2718816"/>
            <a:chExt cx="723900" cy="723900"/>
          </a:xfrm>
        </p:grpSpPr>
        <p:sp>
          <p:nvSpPr>
            <p:cNvPr id="73" name="object 73"/>
            <p:cNvSpPr/>
            <p:nvPr/>
          </p:nvSpPr>
          <p:spPr>
            <a:xfrm>
              <a:off x="1920239" y="2718816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98941" y="290211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93853" y="313994"/>
                  </a:moveTo>
                  <a:lnTo>
                    <a:pt x="91973" y="304761"/>
                  </a:lnTo>
                  <a:lnTo>
                    <a:pt x="86880" y="297218"/>
                  </a:lnTo>
                  <a:lnTo>
                    <a:pt x="79336" y="292138"/>
                  </a:lnTo>
                  <a:lnTo>
                    <a:pt x="70129" y="290283"/>
                  </a:lnTo>
                  <a:lnTo>
                    <a:pt x="67195" y="290283"/>
                  </a:lnTo>
                  <a:lnTo>
                    <a:pt x="64820" y="292658"/>
                  </a:lnTo>
                  <a:lnTo>
                    <a:pt x="64820" y="298513"/>
                  </a:lnTo>
                  <a:lnTo>
                    <a:pt x="67195" y="300888"/>
                  </a:lnTo>
                  <a:lnTo>
                    <a:pt x="77381" y="300888"/>
                  </a:lnTo>
                  <a:lnTo>
                    <a:pt x="83248" y="306743"/>
                  </a:lnTo>
                  <a:lnTo>
                    <a:pt x="83248" y="321259"/>
                  </a:lnTo>
                  <a:lnTo>
                    <a:pt x="77381" y="327113"/>
                  </a:lnTo>
                  <a:lnTo>
                    <a:pt x="62865" y="327113"/>
                  </a:lnTo>
                  <a:lnTo>
                    <a:pt x="57010" y="321183"/>
                  </a:lnTo>
                  <a:lnTo>
                    <a:pt x="57010" y="311073"/>
                  </a:lnTo>
                  <a:lnTo>
                    <a:pt x="54635" y="308698"/>
                  </a:lnTo>
                  <a:lnTo>
                    <a:pt x="48768" y="308698"/>
                  </a:lnTo>
                  <a:lnTo>
                    <a:pt x="46405" y="311073"/>
                  </a:lnTo>
                  <a:lnTo>
                    <a:pt x="46405" y="313994"/>
                  </a:lnTo>
                  <a:lnTo>
                    <a:pt x="48272" y="323240"/>
                  </a:lnTo>
                  <a:lnTo>
                    <a:pt x="53365" y="330784"/>
                  </a:lnTo>
                  <a:lnTo>
                    <a:pt x="60909" y="335864"/>
                  </a:lnTo>
                  <a:lnTo>
                    <a:pt x="70129" y="337718"/>
                  </a:lnTo>
                  <a:lnTo>
                    <a:pt x="79362" y="335864"/>
                  </a:lnTo>
                  <a:lnTo>
                    <a:pt x="86906" y="330784"/>
                  </a:lnTo>
                  <a:lnTo>
                    <a:pt x="91986" y="323240"/>
                  </a:lnTo>
                  <a:lnTo>
                    <a:pt x="93853" y="313994"/>
                  </a:lnTo>
                  <a:close/>
                </a:path>
                <a:path w="365760" h="365760">
                  <a:moveTo>
                    <a:pt x="93853" y="182562"/>
                  </a:moveTo>
                  <a:lnTo>
                    <a:pt x="91986" y="173329"/>
                  </a:lnTo>
                  <a:lnTo>
                    <a:pt x="89420" y="169519"/>
                  </a:lnTo>
                  <a:lnTo>
                    <a:pt x="86906" y="165785"/>
                  </a:lnTo>
                  <a:lnTo>
                    <a:pt x="83248" y="163334"/>
                  </a:lnTo>
                  <a:lnTo>
                    <a:pt x="83248" y="175374"/>
                  </a:lnTo>
                  <a:lnTo>
                    <a:pt x="83248" y="189890"/>
                  </a:lnTo>
                  <a:lnTo>
                    <a:pt x="77381" y="195757"/>
                  </a:lnTo>
                  <a:lnTo>
                    <a:pt x="62865" y="195757"/>
                  </a:lnTo>
                  <a:lnTo>
                    <a:pt x="57010" y="189890"/>
                  </a:lnTo>
                  <a:lnTo>
                    <a:pt x="57010" y="175374"/>
                  </a:lnTo>
                  <a:lnTo>
                    <a:pt x="62865" y="169519"/>
                  </a:lnTo>
                  <a:lnTo>
                    <a:pt x="77381" y="169519"/>
                  </a:lnTo>
                  <a:lnTo>
                    <a:pt x="83248" y="175374"/>
                  </a:lnTo>
                  <a:lnTo>
                    <a:pt x="83248" y="163334"/>
                  </a:lnTo>
                  <a:lnTo>
                    <a:pt x="79362" y="160705"/>
                  </a:lnTo>
                  <a:lnTo>
                    <a:pt x="70129" y="158851"/>
                  </a:lnTo>
                  <a:lnTo>
                    <a:pt x="60883" y="160705"/>
                  </a:lnTo>
                  <a:lnTo>
                    <a:pt x="53340" y="165785"/>
                  </a:lnTo>
                  <a:lnTo>
                    <a:pt x="48260" y="173329"/>
                  </a:lnTo>
                  <a:lnTo>
                    <a:pt x="46405" y="182562"/>
                  </a:lnTo>
                  <a:lnTo>
                    <a:pt x="48272" y="191808"/>
                  </a:lnTo>
                  <a:lnTo>
                    <a:pt x="53365" y="199351"/>
                  </a:lnTo>
                  <a:lnTo>
                    <a:pt x="60909" y="204431"/>
                  </a:lnTo>
                  <a:lnTo>
                    <a:pt x="70129" y="206286"/>
                  </a:lnTo>
                  <a:lnTo>
                    <a:pt x="79362" y="204431"/>
                  </a:lnTo>
                  <a:lnTo>
                    <a:pt x="86906" y="199351"/>
                  </a:lnTo>
                  <a:lnTo>
                    <a:pt x="89331" y="195757"/>
                  </a:lnTo>
                  <a:lnTo>
                    <a:pt x="91986" y="191808"/>
                  </a:lnTo>
                  <a:lnTo>
                    <a:pt x="93853" y="182562"/>
                  </a:lnTo>
                  <a:close/>
                </a:path>
                <a:path w="365760" h="365760">
                  <a:moveTo>
                    <a:pt x="93853" y="48272"/>
                  </a:moveTo>
                  <a:lnTo>
                    <a:pt x="91478" y="45897"/>
                  </a:lnTo>
                  <a:lnTo>
                    <a:pt x="85610" y="45897"/>
                  </a:lnTo>
                  <a:lnTo>
                    <a:pt x="83248" y="48272"/>
                  </a:lnTo>
                  <a:lnTo>
                    <a:pt x="83248" y="58458"/>
                  </a:lnTo>
                  <a:lnTo>
                    <a:pt x="77381" y="64312"/>
                  </a:lnTo>
                  <a:lnTo>
                    <a:pt x="62865" y="64312"/>
                  </a:lnTo>
                  <a:lnTo>
                    <a:pt x="57010" y="58458"/>
                  </a:lnTo>
                  <a:lnTo>
                    <a:pt x="57010" y="43954"/>
                  </a:lnTo>
                  <a:lnTo>
                    <a:pt x="62865" y="38087"/>
                  </a:lnTo>
                  <a:lnTo>
                    <a:pt x="73063" y="38087"/>
                  </a:lnTo>
                  <a:lnTo>
                    <a:pt x="75425" y="35712"/>
                  </a:lnTo>
                  <a:lnTo>
                    <a:pt x="75425" y="29857"/>
                  </a:lnTo>
                  <a:lnTo>
                    <a:pt x="73063" y="27482"/>
                  </a:lnTo>
                  <a:lnTo>
                    <a:pt x="70129" y="27482"/>
                  </a:lnTo>
                  <a:lnTo>
                    <a:pt x="60883" y="29349"/>
                  </a:lnTo>
                  <a:lnTo>
                    <a:pt x="53340" y="34429"/>
                  </a:lnTo>
                  <a:lnTo>
                    <a:pt x="48260" y="41960"/>
                  </a:lnTo>
                  <a:lnTo>
                    <a:pt x="46405" y="51206"/>
                  </a:lnTo>
                  <a:lnTo>
                    <a:pt x="48272" y="60439"/>
                  </a:lnTo>
                  <a:lnTo>
                    <a:pt x="53365" y="67983"/>
                  </a:lnTo>
                  <a:lnTo>
                    <a:pt x="60909" y="73063"/>
                  </a:lnTo>
                  <a:lnTo>
                    <a:pt x="70129" y="74930"/>
                  </a:lnTo>
                  <a:lnTo>
                    <a:pt x="79362" y="73050"/>
                  </a:lnTo>
                  <a:lnTo>
                    <a:pt x="86906" y="67957"/>
                  </a:lnTo>
                  <a:lnTo>
                    <a:pt x="91986" y="60413"/>
                  </a:lnTo>
                  <a:lnTo>
                    <a:pt x="93853" y="51206"/>
                  </a:lnTo>
                  <a:lnTo>
                    <a:pt x="93853" y="48272"/>
                  </a:lnTo>
                  <a:close/>
                </a:path>
                <a:path w="365760" h="365760">
                  <a:moveTo>
                    <a:pt x="182880" y="311073"/>
                  </a:moveTo>
                  <a:lnTo>
                    <a:pt x="180505" y="308698"/>
                  </a:lnTo>
                  <a:lnTo>
                    <a:pt x="128943" y="308698"/>
                  </a:lnTo>
                  <a:lnTo>
                    <a:pt x="126568" y="311073"/>
                  </a:lnTo>
                  <a:lnTo>
                    <a:pt x="126568" y="316928"/>
                  </a:lnTo>
                  <a:lnTo>
                    <a:pt x="128943" y="319303"/>
                  </a:lnTo>
                  <a:lnTo>
                    <a:pt x="177571" y="319303"/>
                  </a:lnTo>
                  <a:lnTo>
                    <a:pt x="180505" y="319303"/>
                  </a:lnTo>
                  <a:lnTo>
                    <a:pt x="182880" y="316928"/>
                  </a:lnTo>
                  <a:lnTo>
                    <a:pt x="182880" y="311073"/>
                  </a:lnTo>
                  <a:close/>
                </a:path>
                <a:path w="365760" h="365760">
                  <a:moveTo>
                    <a:pt x="182880" y="179641"/>
                  </a:moveTo>
                  <a:lnTo>
                    <a:pt x="180505" y="177266"/>
                  </a:lnTo>
                  <a:lnTo>
                    <a:pt x="128943" y="177266"/>
                  </a:lnTo>
                  <a:lnTo>
                    <a:pt x="126568" y="179641"/>
                  </a:lnTo>
                  <a:lnTo>
                    <a:pt x="126568" y="185496"/>
                  </a:lnTo>
                  <a:lnTo>
                    <a:pt x="128943" y="187871"/>
                  </a:lnTo>
                  <a:lnTo>
                    <a:pt x="177571" y="187871"/>
                  </a:lnTo>
                  <a:lnTo>
                    <a:pt x="180505" y="187871"/>
                  </a:lnTo>
                  <a:lnTo>
                    <a:pt x="182880" y="185496"/>
                  </a:lnTo>
                  <a:lnTo>
                    <a:pt x="182880" y="179641"/>
                  </a:lnTo>
                  <a:close/>
                </a:path>
                <a:path w="365760" h="365760">
                  <a:moveTo>
                    <a:pt x="182880" y="48272"/>
                  </a:moveTo>
                  <a:lnTo>
                    <a:pt x="180505" y="45897"/>
                  </a:lnTo>
                  <a:lnTo>
                    <a:pt x="128943" y="45897"/>
                  </a:lnTo>
                  <a:lnTo>
                    <a:pt x="126568" y="48272"/>
                  </a:lnTo>
                  <a:lnTo>
                    <a:pt x="126568" y="54140"/>
                  </a:lnTo>
                  <a:lnTo>
                    <a:pt x="128943" y="56502"/>
                  </a:lnTo>
                  <a:lnTo>
                    <a:pt x="177571" y="56502"/>
                  </a:lnTo>
                  <a:lnTo>
                    <a:pt x="180505" y="56502"/>
                  </a:lnTo>
                  <a:lnTo>
                    <a:pt x="182880" y="54140"/>
                  </a:lnTo>
                  <a:lnTo>
                    <a:pt x="182880" y="48272"/>
                  </a:lnTo>
                  <a:close/>
                </a:path>
                <a:path w="365760" h="365760">
                  <a:moveTo>
                    <a:pt x="298640" y="325297"/>
                  </a:moveTo>
                  <a:lnTo>
                    <a:pt x="296265" y="322935"/>
                  </a:lnTo>
                  <a:lnTo>
                    <a:pt x="240792" y="322935"/>
                  </a:lnTo>
                  <a:lnTo>
                    <a:pt x="238417" y="325297"/>
                  </a:lnTo>
                  <a:lnTo>
                    <a:pt x="238417" y="331165"/>
                  </a:lnTo>
                  <a:lnTo>
                    <a:pt x="240792" y="333540"/>
                  </a:lnTo>
                  <a:lnTo>
                    <a:pt x="293331" y="333540"/>
                  </a:lnTo>
                  <a:lnTo>
                    <a:pt x="296265" y="333540"/>
                  </a:lnTo>
                  <a:lnTo>
                    <a:pt x="298640" y="331165"/>
                  </a:lnTo>
                  <a:lnTo>
                    <a:pt x="298640" y="325297"/>
                  </a:lnTo>
                  <a:close/>
                </a:path>
                <a:path w="365760" h="365760">
                  <a:moveTo>
                    <a:pt x="298640" y="296837"/>
                  </a:moveTo>
                  <a:lnTo>
                    <a:pt x="296265" y="294462"/>
                  </a:lnTo>
                  <a:lnTo>
                    <a:pt x="240792" y="294462"/>
                  </a:lnTo>
                  <a:lnTo>
                    <a:pt x="238417" y="296837"/>
                  </a:lnTo>
                  <a:lnTo>
                    <a:pt x="238417" y="302704"/>
                  </a:lnTo>
                  <a:lnTo>
                    <a:pt x="240792" y="305066"/>
                  </a:lnTo>
                  <a:lnTo>
                    <a:pt x="293331" y="305066"/>
                  </a:lnTo>
                  <a:lnTo>
                    <a:pt x="296265" y="305066"/>
                  </a:lnTo>
                  <a:lnTo>
                    <a:pt x="298640" y="302704"/>
                  </a:lnTo>
                  <a:lnTo>
                    <a:pt x="298640" y="296837"/>
                  </a:lnTo>
                  <a:close/>
                </a:path>
                <a:path w="365760" h="365760">
                  <a:moveTo>
                    <a:pt x="298640" y="193941"/>
                  </a:moveTo>
                  <a:lnTo>
                    <a:pt x="296265" y="191566"/>
                  </a:lnTo>
                  <a:lnTo>
                    <a:pt x="240792" y="191566"/>
                  </a:lnTo>
                  <a:lnTo>
                    <a:pt x="238417" y="193941"/>
                  </a:lnTo>
                  <a:lnTo>
                    <a:pt x="238417" y="199796"/>
                  </a:lnTo>
                  <a:lnTo>
                    <a:pt x="240792" y="202171"/>
                  </a:lnTo>
                  <a:lnTo>
                    <a:pt x="293331" y="202171"/>
                  </a:lnTo>
                  <a:lnTo>
                    <a:pt x="296265" y="202171"/>
                  </a:lnTo>
                  <a:lnTo>
                    <a:pt x="298640" y="199796"/>
                  </a:lnTo>
                  <a:lnTo>
                    <a:pt x="298640" y="193941"/>
                  </a:lnTo>
                  <a:close/>
                </a:path>
                <a:path w="365760" h="365760">
                  <a:moveTo>
                    <a:pt x="298640" y="165404"/>
                  </a:moveTo>
                  <a:lnTo>
                    <a:pt x="296265" y="163042"/>
                  </a:lnTo>
                  <a:lnTo>
                    <a:pt x="240792" y="163042"/>
                  </a:lnTo>
                  <a:lnTo>
                    <a:pt x="238417" y="165404"/>
                  </a:lnTo>
                  <a:lnTo>
                    <a:pt x="238417" y="171259"/>
                  </a:lnTo>
                  <a:lnTo>
                    <a:pt x="240792" y="173634"/>
                  </a:lnTo>
                  <a:lnTo>
                    <a:pt x="293331" y="173634"/>
                  </a:lnTo>
                  <a:lnTo>
                    <a:pt x="296265" y="173634"/>
                  </a:lnTo>
                  <a:lnTo>
                    <a:pt x="298640" y="171259"/>
                  </a:lnTo>
                  <a:lnTo>
                    <a:pt x="298640" y="165404"/>
                  </a:lnTo>
                  <a:close/>
                </a:path>
                <a:path w="365760" h="365760">
                  <a:moveTo>
                    <a:pt x="298640" y="62509"/>
                  </a:moveTo>
                  <a:lnTo>
                    <a:pt x="296265" y="60134"/>
                  </a:lnTo>
                  <a:lnTo>
                    <a:pt x="240792" y="60134"/>
                  </a:lnTo>
                  <a:lnTo>
                    <a:pt x="238417" y="62509"/>
                  </a:lnTo>
                  <a:lnTo>
                    <a:pt x="238417" y="68364"/>
                  </a:lnTo>
                  <a:lnTo>
                    <a:pt x="240792" y="70739"/>
                  </a:lnTo>
                  <a:lnTo>
                    <a:pt x="293331" y="70739"/>
                  </a:lnTo>
                  <a:lnTo>
                    <a:pt x="296265" y="70739"/>
                  </a:lnTo>
                  <a:lnTo>
                    <a:pt x="298640" y="68364"/>
                  </a:lnTo>
                  <a:lnTo>
                    <a:pt x="298640" y="62509"/>
                  </a:lnTo>
                  <a:close/>
                </a:path>
                <a:path w="365760" h="365760">
                  <a:moveTo>
                    <a:pt x="298640" y="34048"/>
                  </a:moveTo>
                  <a:lnTo>
                    <a:pt x="296265" y="31673"/>
                  </a:lnTo>
                  <a:lnTo>
                    <a:pt x="240792" y="31673"/>
                  </a:lnTo>
                  <a:lnTo>
                    <a:pt x="238417" y="34048"/>
                  </a:lnTo>
                  <a:lnTo>
                    <a:pt x="238417" y="39903"/>
                  </a:lnTo>
                  <a:lnTo>
                    <a:pt x="240792" y="42278"/>
                  </a:lnTo>
                  <a:lnTo>
                    <a:pt x="293331" y="42278"/>
                  </a:lnTo>
                  <a:lnTo>
                    <a:pt x="296265" y="42278"/>
                  </a:lnTo>
                  <a:lnTo>
                    <a:pt x="298640" y="39903"/>
                  </a:lnTo>
                  <a:lnTo>
                    <a:pt x="298640" y="34048"/>
                  </a:lnTo>
                  <a:close/>
                </a:path>
                <a:path w="365760" h="365760">
                  <a:moveTo>
                    <a:pt x="365201" y="23088"/>
                  </a:moveTo>
                  <a:lnTo>
                    <a:pt x="363397" y="14122"/>
                  </a:lnTo>
                  <a:lnTo>
                    <a:pt x="361022" y="10604"/>
                  </a:lnTo>
                  <a:lnTo>
                    <a:pt x="358444" y="6781"/>
                  </a:lnTo>
                  <a:lnTo>
                    <a:pt x="354596" y="4191"/>
                  </a:lnTo>
                  <a:lnTo>
                    <a:pt x="354596" y="16192"/>
                  </a:lnTo>
                  <a:lnTo>
                    <a:pt x="354596" y="86156"/>
                  </a:lnTo>
                  <a:lnTo>
                    <a:pt x="349008" y="91744"/>
                  </a:lnTo>
                  <a:lnTo>
                    <a:pt x="312305" y="91744"/>
                  </a:lnTo>
                  <a:lnTo>
                    <a:pt x="312305" y="102412"/>
                  </a:lnTo>
                  <a:lnTo>
                    <a:pt x="312305" y="131356"/>
                  </a:lnTo>
                  <a:lnTo>
                    <a:pt x="52959" y="131356"/>
                  </a:lnTo>
                  <a:lnTo>
                    <a:pt x="52959" y="102412"/>
                  </a:lnTo>
                  <a:lnTo>
                    <a:pt x="312305" y="102412"/>
                  </a:lnTo>
                  <a:lnTo>
                    <a:pt x="312305" y="91744"/>
                  </a:lnTo>
                  <a:lnTo>
                    <a:pt x="16192" y="91744"/>
                  </a:lnTo>
                  <a:lnTo>
                    <a:pt x="10604" y="86156"/>
                  </a:lnTo>
                  <a:lnTo>
                    <a:pt x="10604" y="16192"/>
                  </a:lnTo>
                  <a:lnTo>
                    <a:pt x="16192" y="10604"/>
                  </a:lnTo>
                  <a:lnTo>
                    <a:pt x="349008" y="10604"/>
                  </a:lnTo>
                  <a:lnTo>
                    <a:pt x="354596" y="16192"/>
                  </a:lnTo>
                  <a:lnTo>
                    <a:pt x="354596" y="4191"/>
                  </a:lnTo>
                  <a:lnTo>
                    <a:pt x="351104" y="1816"/>
                  </a:lnTo>
                  <a:lnTo>
                    <a:pt x="342112" y="0"/>
                  </a:lnTo>
                  <a:lnTo>
                    <a:pt x="23101" y="0"/>
                  </a:lnTo>
                  <a:lnTo>
                    <a:pt x="14135" y="1816"/>
                  </a:lnTo>
                  <a:lnTo>
                    <a:pt x="6781" y="6781"/>
                  </a:lnTo>
                  <a:lnTo>
                    <a:pt x="1828" y="14122"/>
                  </a:lnTo>
                  <a:lnTo>
                    <a:pt x="0" y="23088"/>
                  </a:lnTo>
                  <a:lnTo>
                    <a:pt x="0" y="79324"/>
                  </a:lnTo>
                  <a:lnTo>
                    <a:pt x="1816" y="88277"/>
                  </a:lnTo>
                  <a:lnTo>
                    <a:pt x="6756" y="95618"/>
                  </a:lnTo>
                  <a:lnTo>
                    <a:pt x="14097" y="100584"/>
                  </a:lnTo>
                  <a:lnTo>
                    <a:pt x="23101" y="102412"/>
                  </a:lnTo>
                  <a:lnTo>
                    <a:pt x="42354" y="102412"/>
                  </a:lnTo>
                  <a:lnTo>
                    <a:pt x="42354" y="131432"/>
                  </a:lnTo>
                  <a:lnTo>
                    <a:pt x="23101" y="131432"/>
                  </a:lnTo>
                  <a:lnTo>
                    <a:pt x="14109" y="133248"/>
                  </a:lnTo>
                  <a:lnTo>
                    <a:pt x="6769" y="138214"/>
                  </a:lnTo>
                  <a:lnTo>
                    <a:pt x="1816" y="145554"/>
                  </a:lnTo>
                  <a:lnTo>
                    <a:pt x="0" y="154520"/>
                  </a:lnTo>
                  <a:lnTo>
                    <a:pt x="0" y="210756"/>
                  </a:lnTo>
                  <a:lnTo>
                    <a:pt x="1816" y="219710"/>
                  </a:lnTo>
                  <a:lnTo>
                    <a:pt x="6756" y="227063"/>
                  </a:lnTo>
                  <a:lnTo>
                    <a:pt x="14097" y="232016"/>
                  </a:lnTo>
                  <a:lnTo>
                    <a:pt x="23101" y="233845"/>
                  </a:lnTo>
                  <a:lnTo>
                    <a:pt x="42354" y="233845"/>
                  </a:lnTo>
                  <a:lnTo>
                    <a:pt x="42354" y="262801"/>
                  </a:lnTo>
                  <a:lnTo>
                    <a:pt x="23101" y="262801"/>
                  </a:lnTo>
                  <a:lnTo>
                    <a:pt x="14109" y="264617"/>
                  </a:lnTo>
                  <a:lnTo>
                    <a:pt x="6769" y="269582"/>
                  </a:lnTo>
                  <a:lnTo>
                    <a:pt x="1816" y="276923"/>
                  </a:lnTo>
                  <a:lnTo>
                    <a:pt x="0" y="285889"/>
                  </a:lnTo>
                  <a:lnTo>
                    <a:pt x="0" y="342112"/>
                  </a:lnTo>
                  <a:lnTo>
                    <a:pt x="1816" y="351078"/>
                  </a:lnTo>
                  <a:lnTo>
                    <a:pt x="6756" y="358419"/>
                  </a:lnTo>
                  <a:lnTo>
                    <a:pt x="14097" y="363385"/>
                  </a:lnTo>
                  <a:lnTo>
                    <a:pt x="23101" y="365201"/>
                  </a:lnTo>
                  <a:lnTo>
                    <a:pt x="342112" y="365201"/>
                  </a:lnTo>
                  <a:lnTo>
                    <a:pt x="365201" y="342112"/>
                  </a:lnTo>
                  <a:lnTo>
                    <a:pt x="365201" y="285889"/>
                  </a:lnTo>
                  <a:lnTo>
                    <a:pt x="363397" y="276923"/>
                  </a:lnTo>
                  <a:lnTo>
                    <a:pt x="361022" y="273405"/>
                  </a:lnTo>
                  <a:lnTo>
                    <a:pt x="358444" y="269582"/>
                  </a:lnTo>
                  <a:lnTo>
                    <a:pt x="354596" y="266992"/>
                  </a:lnTo>
                  <a:lnTo>
                    <a:pt x="354596" y="278980"/>
                  </a:lnTo>
                  <a:lnTo>
                    <a:pt x="354596" y="349021"/>
                  </a:lnTo>
                  <a:lnTo>
                    <a:pt x="349008" y="354596"/>
                  </a:lnTo>
                  <a:lnTo>
                    <a:pt x="16192" y="354596"/>
                  </a:lnTo>
                  <a:lnTo>
                    <a:pt x="10604" y="349021"/>
                  </a:lnTo>
                  <a:lnTo>
                    <a:pt x="10604" y="278980"/>
                  </a:lnTo>
                  <a:lnTo>
                    <a:pt x="16192" y="273405"/>
                  </a:lnTo>
                  <a:lnTo>
                    <a:pt x="44729" y="273405"/>
                  </a:lnTo>
                  <a:lnTo>
                    <a:pt x="320548" y="273405"/>
                  </a:lnTo>
                  <a:lnTo>
                    <a:pt x="349008" y="273405"/>
                  </a:lnTo>
                  <a:lnTo>
                    <a:pt x="354596" y="278980"/>
                  </a:lnTo>
                  <a:lnTo>
                    <a:pt x="354596" y="266992"/>
                  </a:lnTo>
                  <a:lnTo>
                    <a:pt x="351104" y="264617"/>
                  </a:lnTo>
                  <a:lnTo>
                    <a:pt x="342112" y="262801"/>
                  </a:lnTo>
                  <a:lnTo>
                    <a:pt x="322922" y="262801"/>
                  </a:lnTo>
                  <a:lnTo>
                    <a:pt x="322922" y="233845"/>
                  </a:lnTo>
                  <a:lnTo>
                    <a:pt x="342112" y="233845"/>
                  </a:lnTo>
                  <a:lnTo>
                    <a:pt x="351091" y="232016"/>
                  </a:lnTo>
                  <a:lnTo>
                    <a:pt x="358432" y="227063"/>
                  </a:lnTo>
                  <a:lnTo>
                    <a:pt x="361073" y="223164"/>
                  </a:lnTo>
                  <a:lnTo>
                    <a:pt x="363385" y="219722"/>
                  </a:lnTo>
                  <a:lnTo>
                    <a:pt x="365201" y="210756"/>
                  </a:lnTo>
                  <a:lnTo>
                    <a:pt x="365201" y="154520"/>
                  </a:lnTo>
                  <a:lnTo>
                    <a:pt x="363397" y="145554"/>
                  </a:lnTo>
                  <a:lnTo>
                    <a:pt x="360972" y="141960"/>
                  </a:lnTo>
                  <a:lnTo>
                    <a:pt x="358444" y="138214"/>
                  </a:lnTo>
                  <a:lnTo>
                    <a:pt x="354596" y="135623"/>
                  </a:lnTo>
                  <a:lnTo>
                    <a:pt x="354596" y="147548"/>
                  </a:lnTo>
                  <a:lnTo>
                    <a:pt x="354596" y="217589"/>
                  </a:lnTo>
                  <a:lnTo>
                    <a:pt x="349008" y="223164"/>
                  </a:lnTo>
                  <a:lnTo>
                    <a:pt x="312305" y="223164"/>
                  </a:lnTo>
                  <a:lnTo>
                    <a:pt x="312305" y="233845"/>
                  </a:lnTo>
                  <a:lnTo>
                    <a:pt x="312305" y="262801"/>
                  </a:lnTo>
                  <a:lnTo>
                    <a:pt x="52959" y="262801"/>
                  </a:lnTo>
                  <a:lnTo>
                    <a:pt x="52959" y="233845"/>
                  </a:lnTo>
                  <a:lnTo>
                    <a:pt x="312305" y="233845"/>
                  </a:lnTo>
                  <a:lnTo>
                    <a:pt x="312305" y="223164"/>
                  </a:lnTo>
                  <a:lnTo>
                    <a:pt x="16192" y="223164"/>
                  </a:lnTo>
                  <a:lnTo>
                    <a:pt x="10604" y="217589"/>
                  </a:lnTo>
                  <a:lnTo>
                    <a:pt x="10604" y="147548"/>
                  </a:lnTo>
                  <a:lnTo>
                    <a:pt x="16192" y="141960"/>
                  </a:lnTo>
                  <a:lnTo>
                    <a:pt x="44729" y="141960"/>
                  </a:lnTo>
                  <a:lnTo>
                    <a:pt x="320548" y="141960"/>
                  </a:lnTo>
                  <a:lnTo>
                    <a:pt x="349008" y="141960"/>
                  </a:lnTo>
                  <a:lnTo>
                    <a:pt x="354596" y="147548"/>
                  </a:lnTo>
                  <a:lnTo>
                    <a:pt x="354596" y="135623"/>
                  </a:lnTo>
                  <a:lnTo>
                    <a:pt x="351104" y="133248"/>
                  </a:lnTo>
                  <a:lnTo>
                    <a:pt x="342112" y="131432"/>
                  </a:lnTo>
                  <a:lnTo>
                    <a:pt x="322922" y="131432"/>
                  </a:lnTo>
                  <a:lnTo>
                    <a:pt x="322922" y="102412"/>
                  </a:lnTo>
                  <a:lnTo>
                    <a:pt x="342176" y="102412"/>
                  </a:lnTo>
                  <a:lnTo>
                    <a:pt x="365188" y="79324"/>
                  </a:lnTo>
                  <a:lnTo>
                    <a:pt x="365201" y="2308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34811" y="2718816"/>
            <a:ext cx="723900" cy="72390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47859" y="2718816"/>
            <a:ext cx="723900" cy="72390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8" name="object 78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44237" y="2276474"/>
              <a:ext cx="2312670" cy="250190"/>
            </a:xfrm>
            <a:custGeom>
              <a:avLst/>
              <a:gdLst/>
              <a:ahLst/>
              <a:cxnLst/>
              <a:rect l="l" t="t" r="r" b="b"/>
              <a:pathLst>
                <a:path w="2312670" h="250189">
                  <a:moveTo>
                    <a:pt x="143256" y="135890"/>
                  </a:moveTo>
                  <a:lnTo>
                    <a:pt x="142087" y="112141"/>
                  </a:lnTo>
                  <a:lnTo>
                    <a:pt x="141947" y="109220"/>
                  </a:lnTo>
                  <a:lnTo>
                    <a:pt x="141859" y="107315"/>
                  </a:lnTo>
                  <a:lnTo>
                    <a:pt x="134874" y="108077"/>
                  </a:lnTo>
                  <a:lnTo>
                    <a:pt x="127762" y="108712"/>
                  </a:lnTo>
                  <a:lnTo>
                    <a:pt x="120269" y="109220"/>
                  </a:lnTo>
                  <a:lnTo>
                    <a:pt x="120269" y="47117"/>
                  </a:lnTo>
                  <a:lnTo>
                    <a:pt x="139446" y="47117"/>
                  </a:lnTo>
                  <a:lnTo>
                    <a:pt x="139446" y="15748"/>
                  </a:lnTo>
                  <a:lnTo>
                    <a:pt x="83058" y="15748"/>
                  </a:lnTo>
                  <a:lnTo>
                    <a:pt x="83058" y="47117"/>
                  </a:lnTo>
                  <a:lnTo>
                    <a:pt x="83058" y="111633"/>
                  </a:lnTo>
                  <a:lnTo>
                    <a:pt x="62611" y="112141"/>
                  </a:lnTo>
                  <a:lnTo>
                    <a:pt x="62611" y="47117"/>
                  </a:lnTo>
                  <a:lnTo>
                    <a:pt x="83058" y="47117"/>
                  </a:lnTo>
                  <a:lnTo>
                    <a:pt x="83058" y="15748"/>
                  </a:lnTo>
                  <a:lnTo>
                    <a:pt x="6223" y="15748"/>
                  </a:lnTo>
                  <a:lnTo>
                    <a:pt x="6223" y="47117"/>
                  </a:lnTo>
                  <a:lnTo>
                    <a:pt x="24765" y="47117"/>
                  </a:lnTo>
                  <a:lnTo>
                    <a:pt x="24765" y="113030"/>
                  </a:lnTo>
                  <a:lnTo>
                    <a:pt x="0" y="113284"/>
                  </a:lnTo>
                  <a:lnTo>
                    <a:pt x="4064" y="144907"/>
                  </a:lnTo>
                  <a:lnTo>
                    <a:pt x="35763" y="144538"/>
                  </a:lnTo>
                  <a:lnTo>
                    <a:pt x="83032" y="142621"/>
                  </a:lnTo>
                  <a:lnTo>
                    <a:pt x="131457" y="137706"/>
                  </a:lnTo>
                  <a:lnTo>
                    <a:pt x="143256" y="135890"/>
                  </a:lnTo>
                  <a:close/>
                </a:path>
                <a:path w="2312670" h="250189">
                  <a:moveTo>
                    <a:pt x="211836" y="0"/>
                  </a:moveTo>
                  <a:lnTo>
                    <a:pt x="172847" y="0"/>
                  </a:lnTo>
                  <a:lnTo>
                    <a:pt x="172847" y="39243"/>
                  </a:lnTo>
                  <a:lnTo>
                    <a:pt x="145923" y="39243"/>
                  </a:lnTo>
                  <a:lnTo>
                    <a:pt x="145923" y="69977"/>
                  </a:lnTo>
                  <a:lnTo>
                    <a:pt x="172847" y="69977"/>
                  </a:lnTo>
                  <a:lnTo>
                    <a:pt x="172847" y="86614"/>
                  </a:lnTo>
                  <a:lnTo>
                    <a:pt x="145923" y="86614"/>
                  </a:lnTo>
                  <a:lnTo>
                    <a:pt x="145923" y="117602"/>
                  </a:lnTo>
                  <a:lnTo>
                    <a:pt x="172847" y="117602"/>
                  </a:lnTo>
                  <a:lnTo>
                    <a:pt x="172847" y="152273"/>
                  </a:lnTo>
                  <a:lnTo>
                    <a:pt x="211836" y="152273"/>
                  </a:lnTo>
                  <a:lnTo>
                    <a:pt x="211836" y="0"/>
                  </a:lnTo>
                  <a:close/>
                </a:path>
                <a:path w="2312670" h="250189">
                  <a:moveTo>
                    <a:pt x="212598" y="203454"/>
                  </a:moveTo>
                  <a:lnTo>
                    <a:pt x="189357" y="168148"/>
                  </a:lnTo>
                  <a:lnTo>
                    <a:pt x="173609" y="161963"/>
                  </a:lnTo>
                  <a:lnTo>
                    <a:pt x="173609" y="197231"/>
                  </a:lnTo>
                  <a:lnTo>
                    <a:pt x="173609" y="209296"/>
                  </a:lnTo>
                  <a:lnTo>
                    <a:pt x="136715" y="220268"/>
                  </a:lnTo>
                  <a:lnTo>
                    <a:pt x="125476" y="220599"/>
                  </a:lnTo>
                  <a:lnTo>
                    <a:pt x="114388" y="220268"/>
                  </a:lnTo>
                  <a:lnTo>
                    <a:pt x="78105" y="209296"/>
                  </a:lnTo>
                  <a:lnTo>
                    <a:pt x="78105" y="197231"/>
                  </a:lnTo>
                  <a:lnTo>
                    <a:pt x="125476" y="185420"/>
                  </a:lnTo>
                  <a:lnTo>
                    <a:pt x="136715" y="185686"/>
                  </a:lnTo>
                  <a:lnTo>
                    <a:pt x="173609" y="197231"/>
                  </a:lnTo>
                  <a:lnTo>
                    <a:pt x="173609" y="161963"/>
                  </a:lnTo>
                  <a:lnTo>
                    <a:pt x="162026" y="158927"/>
                  </a:lnTo>
                  <a:lnTo>
                    <a:pt x="144894" y="156565"/>
                  </a:lnTo>
                  <a:lnTo>
                    <a:pt x="125476" y="155702"/>
                  </a:lnTo>
                  <a:lnTo>
                    <a:pt x="106222" y="156565"/>
                  </a:lnTo>
                  <a:lnTo>
                    <a:pt x="62103" y="168148"/>
                  </a:lnTo>
                  <a:lnTo>
                    <a:pt x="39116" y="203454"/>
                  </a:lnTo>
                  <a:lnTo>
                    <a:pt x="40678" y="213893"/>
                  </a:lnTo>
                  <a:lnTo>
                    <a:pt x="74549" y="243090"/>
                  </a:lnTo>
                  <a:lnTo>
                    <a:pt x="125476" y="249936"/>
                  </a:lnTo>
                  <a:lnTo>
                    <a:pt x="144894" y="249186"/>
                  </a:lnTo>
                  <a:lnTo>
                    <a:pt x="189357" y="237744"/>
                  </a:lnTo>
                  <a:lnTo>
                    <a:pt x="207772" y="220599"/>
                  </a:lnTo>
                  <a:lnTo>
                    <a:pt x="210997" y="213893"/>
                  </a:lnTo>
                  <a:lnTo>
                    <a:pt x="212598" y="203454"/>
                  </a:lnTo>
                  <a:close/>
                </a:path>
                <a:path w="2312670" h="250189">
                  <a:moveTo>
                    <a:pt x="365633" y="25019"/>
                  </a:moveTo>
                  <a:lnTo>
                    <a:pt x="245872" y="25019"/>
                  </a:lnTo>
                  <a:lnTo>
                    <a:pt x="245872" y="57150"/>
                  </a:lnTo>
                  <a:lnTo>
                    <a:pt x="325882" y="57150"/>
                  </a:lnTo>
                  <a:lnTo>
                    <a:pt x="322160" y="76733"/>
                  </a:lnTo>
                  <a:lnTo>
                    <a:pt x="297307" y="127000"/>
                  </a:lnTo>
                  <a:lnTo>
                    <a:pt x="268897" y="154228"/>
                  </a:lnTo>
                  <a:lnTo>
                    <a:pt x="230886" y="177546"/>
                  </a:lnTo>
                  <a:lnTo>
                    <a:pt x="252857" y="207518"/>
                  </a:lnTo>
                  <a:lnTo>
                    <a:pt x="290766" y="184785"/>
                  </a:lnTo>
                  <a:lnTo>
                    <a:pt x="319913" y="158623"/>
                  </a:lnTo>
                  <a:lnTo>
                    <a:pt x="349123" y="113411"/>
                  </a:lnTo>
                  <a:lnTo>
                    <a:pt x="363194" y="62064"/>
                  </a:lnTo>
                  <a:lnTo>
                    <a:pt x="365112" y="43815"/>
                  </a:lnTo>
                  <a:lnTo>
                    <a:pt x="365633" y="25019"/>
                  </a:lnTo>
                  <a:close/>
                </a:path>
                <a:path w="2312670" h="250189">
                  <a:moveTo>
                    <a:pt x="466725" y="93980"/>
                  </a:moveTo>
                  <a:lnTo>
                    <a:pt x="433197" y="93980"/>
                  </a:lnTo>
                  <a:lnTo>
                    <a:pt x="433197" y="0"/>
                  </a:lnTo>
                  <a:lnTo>
                    <a:pt x="393954" y="0"/>
                  </a:lnTo>
                  <a:lnTo>
                    <a:pt x="393954" y="249174"/>
                  </a:lnTo>
                  <a:lnTo>
                    <a:pt x="433197" y="249174"/>
                  </a:lnTo>
                  <a:lnTo>
                    <a:pt x="433197" y="126111"/>
                  </a:lnTo>
                  <a:lnTo>
                    <a:pt x="466725" y="126111"/>
                  </a:lnTo>
                  <a:lnTo>
                    <a:pt x="466725" y="93980"/>
                  </a:lnTo>
                  <a:close/>
                </a:path>
                <a:path w="2312670" h="250189">
                  <a:moveTo>
                    <a:pt x="617220" y="63754"/>
                  </a:moveTo>
                  <a:lnTo>
                    <a:pt x="598398" y="24777"/>
                  </a:lnTo>
                  <a:lnTo>
                    <a:pt x="580009" y="14744"/>
                  </a:lnTo>
                  <a:lnTo>
                    <a:pt x="580009" y="56261"/>
                  </a:lnTo>
                  <a:lnTo>
                    <a:pt x="580009" y="70866"/>
                  </a:lnTo>
                  <a:lnTo>
                    <a:pt x="577342" y="76200"/>
                  </a:lnTo>
                  <a:lnTo>
                    <a:pt x="566674" y="83566"/>
                  </a:lnTo>
                  <a:lnTo>
                    <a:pt x="559562" y="85471"/>
                  </a:lnTo>
                  <a:lnTo>
                    <a:pt x="542290" y="85471"/>
                  </a:lnTo>
                  <a:lnTo>
                    <a:pt x="535559" y="83566"/>
                  </a:lnTo>
                  <a:lnTo>
                    <a:pt x="530352" y="79883"/>
                  </a:lnTo>
                  <a:lnTo>
                    <a:pt x="525272" y="76200"/>
                  </a:lnTo>
                  <a:lnTo>
                    <a:pt x="522605" y="70866"/>
                  </a:lnTo>
                  <a:lnTo>
                    <a:pt x="522605" y="56261"/>
                  </a:lnTo>
                  <a:lnTo>
                    <a:pt x="525272" y="50546"/>
                  </a:lnTo>
                  <a:lnTo>
                    <a:pt x="530352" y="46736"/>
                  </a:lnTo>
                  <a:lnTo>
                    <a:pt x="535559" y="43053"/>
                  </a:lnTo>
                  <a:lnTo>
                    <a:pt x="542290" y="41148"/>
                  </a:lnTo>
                  <a:lnTo>
                    <a:pt x="559562" y="41148"/>
                  </a:lnTo>
                  <a:lnTo>
                    <a:pt x="566674" y="43053"/>
                  </a:lnTo>
                  <a:lnTo>
                    <a:pt x="572008" y="46736"/>
                  </a:lnTo>
                  <a:lnTo>
                    <a:pt x="577342" y="50546"/>
                  </a:lnTo>
                  <a:lnTo>
                    <a:pt x="580009" y="56261"/>
                  </a:lnTo>
                  <a:lnTo>
                    <a:pt x="580009" y="14744"/>
                  </a:lnTo>
                  <a:lnTo>
                    <a:pt x="577291" y="13716"/>
                  </a:lnTo>
                  <a:lnTo>
                    <a:pt x="568985" y="11595"/>
                  </a:lnTo>
                  <a:lnTo>
                    <a:pt x="560146" y="10287"/>
                  </a:lnTo>
                  <a:lnTo>
                    <a:pt x="550799" y="9779"/>
                  </a:lnTo>
                  <a:lnTo>
                    <a:pt x="541439" y="10287"/>
                  </a:lnTo>
                  <a:lnTo>
                    <a:pt x="503377" y="24777"/>
                  </a:lnTo>
                  <a:lnTo>
                    <a:pt x="484632" y="63754"/>
                  </a:lnTo>
                  <a:lnTo>
                    <a:pt x="485228" y="71361"/>
                  </a:lnTo>
                  <a:lnTo>
                    <a:pt x="509600" y="106680"/>
                  </a:lnTo>
                  <a:lnTo>
                    <a:pt x="550799" y="117348"/>
                  </a:lnTo>
                  <a:lnTo>
                    <a:pt x="560146" y="116852"/>
                  </a:lnTo>
                  <a:lnTo>
                    <a:pt x="598398" y="102298"/>
                  </a:lnTo>
                  <a:lnTo>
                    <a:pt x="612140" y="85471"/>
                  </a:lnTo>
                  <a:lnTo>
                    <a:pt x="612267" y="85267"/>
                  </a:lnTo>
                  <a:lnTo>
                    <a:pt x="614946" y="78524"/>
                  </a:lnTo>
                  <a:lnTo>
                    <a:pt x="616597" y="71361"/>
                  </a:lnTo>
                  <a:lnTo>
                    <a:pt x="617220" y="63754"/>
                  </a:lnTo>
                  <a:close/>
                </a:path>
                <a:path w="2312670" h="250189">
                  <a:moveTo>
                    <a:pt x="631444" y="149987"/>
                  </a:moveTo>
                  <a:lnTo>
                    <a:pt x="628650" y="121412"/>
                  </a:lnTo>
                  <a:lnTo>
                    <a:pt x="615289" y="123291"/>
                  </a:lnTo>
                  <a:lnTo>
                    <a:pt x="601700" y="124929"/>
                  </a:lnTo>
                  <a:lnTo>
                    <a:pt x="559981" y="128270"/>
                  </a:lnTo>
                  <a:lnTo>
                    <a:pt x="506196" y="130162"/>
                  </a:lnTo>
                  <a:lnTo>
                    <a:pt x="470662" y="130429"/>
                  </a:lnTo>
                  <a:lnTo>
                    <a:pt x="475361" y="162306"/>
                  </a:lnTo>
                  <a:lnTo>
                    <a:pt x="502666" y="161925"/>
                  </a:lnTo>
                  <a:lnTo>
                    <a:pt x="525018" y="161251"/>
                  </a:lnTo>
                  <a:lnTo>
                    <a:pt x="532765" y="160909"/>
                  </a:lnTo>
                  <a:lnTo>
                    <a:pt x="532765" y="242697"/>
                  </a:lnTo>
                  <a:lnTo>
                    <a:pt x="572008" y="242697"/>
                  </a:lnTo>
                  <a:lnTo>
                    <a:pt x="572008" y="160909"/>
                  </a:lnTo>
                  <a:lnTo>
                    <a:pt x="572008" y="158496"/>
                  </a:lnTo>
                  <a:lnTo>
                    <a:pt x="616686" y="152831"/>
                  </a:lnTo>
                  <a:lnTo>
                    <a:pt x="624078" y="151472"/>
                  </a:lnTo>
                  <a:lnTo>
                    <a:pt x="631444" y="149987"/>
                  </a:lnTo>
                  <a:close/>
                </a:path>
                <a:path w="2312670" h="250189">
                  <a:moveTo>
                    <a:pt x="681736" y="254"/>
                  </a:moveTo>
                  <a:lnTo>
                    <a:pt x="642620" y="254"/>
                  </a:lnTo>
                  <a:lnTo>
                    <a:pt x="642620" y="249682"/>
                  </a:lnTo>
                  <a:lnTo>
                    <a:pt x="681736" y="249682"/>
                  </a:lnTo>
                  <a:lnTo>
                    <a:pt x="681736" y="254"/>
                  </a:lnTo>
                  <a:close/>
                </a:path>
                <a:path w="2312670" h="250189">
                  <a:moveTo>
                    <a:pt x="846963" y="44450"/>
                  </a:moveTo>
                  <a:lnTo>
                    <a:pt x="816864" y="13970"/>
                  </a:lnTo>
                  <a:lnTo>
                    <a:pt x="810006" y="11633"/>
                  </a:lnTo>
                  <a:lnTo>
                    <a:pt x="810006" y="53340"/>
                  </a:lnTo>
                  <a:lnTo>
                    <a:pt x="809752" y="58801"/>
                  </a:lnTo>
                  <a:lnTo>
                    <a:pt x="807212" y="62865"/>
                  </a:lnTo>
                  <a:lnTo>
                    <a:pt x="802640" y="65659"/>
                  </a:lnTo>
                  <a:lnTo>
                    <a:pt x="797941" y="68326"/>
                  </a:lnTo>
                  <a:lnTo>
                    <a:pt x="791845" y="69723"/>
                  </a:lnTo>
                  <a:lnTo>
                    <a:pt x="776478" y="69723"/>
                  </a:lnTo>
                  <a:lnTo>
                    <a:pt x="758444" y="53340"/>
                  </a:lnTo>
                  <a:lnTo>
                    <a:pt x="758571" y="47752"/>
                  </a:lnTo>
                  <a:lnTo>
                    <a:pt x="760984" y="43561"/>
                  </a:lnTo>
                  <a:lnTo>
                    <a:pt x="765683" y="40894"/>
                  </a:lnTo>
                  <a:lnTo>
                    <a:pt x="770255" y="38100"/>
                  </a:lnTo>
                  <a:lnTo>
                    <a:pt x="776478" y="36703"/>
                  </a:lnTo>
                  <a:lnTo>
                    <a:pt x="791845" y="36703"/>
                  </a:lnTo>
                  <a:lnTo>
                    <a:pt x="797941" y="38100"/>
                  </a:lnTo>
                  <a:lnTo>
                    <a:pt x="802640" y="40894"/>
                  </a:lnTo>
                  <a:lnTo>
                    <a:pt x="807212" y="43561"/>
                  </a:lnTo>
                  <a:lnTo>
                    <a:pt x="809752" y="47752"/>
                  </a:lnTo>
                  <a:lnTo>
                    <a:pt x="810006" y="53340"/>
                  </a:lnTo>
                  <a:lnTo>
                    <a:pt x="810006" y="11633"/>
                  </a:lnTo>
                  <a:lnTo>
                    <a:pt x="809548" y="11468"/>
                  </a:lnTo>
                  <a:lnTo>
                    <a:pt x="801700" y="9677"/>
                  </a:lnTo>
                  <a:lnTo>
                    <a:pt x="793305" y="8559"/>
                  </a:lnTo>
                  <a:lnTo>
                    <a:pt x="784352" y="8128"/>
                  </a:lnTo>
                  <a:lnTo>
                    <a:pt x="775296" y="8559"/>
                  </a:lnTo>
                  <a:lnTo>
                    <a:pt x="739013" y="20815"/>
                  </a:lnTo>
                  <a:lnTo>
                    <a:pt x="721614" y="44450"/>
                  </a:lnTo>
                  <a:lnTo>
                    <a:pt x="721614" y="62357"/>
                  </a:lnTo>
                  <a:lnTo>
                    <a:pt x="751586" y="92202"/>
                  </a:lnTo>
                  <a:lnTo>
                    <a:pt x="784352" y="97790"/>
                  </a:lnTo>
                  <a:lnTo>
                    <a:pt x="793305" y="97383"/>
                  </a:lnTo>
                  <a:lnTo>
                    <a:pt x="834517" y="81534"/>
                  </a:lnTo>
                  <a:lnTo>
                    <a:pt x="844346" y="69723"/>
                  </a:lnTo>
                  <a:lnTo>
                    <a:pt x="846963" y="62357"/>
                  </a:lnTo>
                  <a:lnTo>
                    <a:pt x="846963" y="44450"/>
                  </a:lnTo>
                  <a:close/>
                </a:path>
                <a:path w="2312670" h="250189">
                  <a:moveTo>
                    <a:pt x="917829" y="254"/>
                  </a:moveTo>
                  <a:lnTo>
                    <a:pt x="878332" y="254"/>
                  </a:lnTo>
                  <a:lnTo>
                    <a:pt x="878332" y="144272"/>
                  </a:lnTo>
                  <a:lnTo>
                    <a:pt x="831723" y="144272"/>
                  </a:lnTo>
                  <a:lnTo>
                    <a:pt x="831723" y="170688"/>
                  </a:lnTo>
                  <a:lnTo>
                    <a:pt x="878332" y="170688"/>
                  </a:lnTo>
                  <a:lnTo>
                    <a:pt x="878332" y="188722"/>
                  </a:lnTo>
                  <a:lnTo>
                    <a:pt x="917829" y="188722"/>
                  </a:lnTo>
                  <a:lnTo>
                    <a:pt x="917829" y="254"/>
                  </a:lnTo>
                  <a:close/>
                </a:path>
                <a:path w="2312670" h="250189">
                  <a:moveTo>
                    <a:pt x="923036" y="214630"/>
                  </a:moveTo>
                  <a:lnTo>
                    <a:pt x="773176" y="214630"/>
                  </a:lnTo>
                  <a:lnTo>
                    <a:pt x="773176" y="183515"/>
                  </a:lnTo>
                  <a:lnTo>
                    <a:pt x="807847" y="183515"/>
                  </a:lnTo>
                  <a:lnTo>
                    <a:pt x="807847" y="139192"/>
                  </a:lnTo>
                  <a:lnTo>
                    <a:pt x="807847" y="136652"/>
                  </a:lnTo>
                  <a:lnTo>
                    <a:pt x="822210" y="135407"/>
                  </a:lnTo>
                  <a:lnTo>
                    <a:pt x="829437" y="134670"/>
                  </a:lnTo>
                  <a:lnTo>
                    <a:pt x="836676" y="133858"/>
                  </a:lnTo>
                  <a:lnTo>
                    <a:pt x="851052" y="131864"/>
                  </a:lnTo>
                  <a:lnTo>
                    <a:pt x="865251" y="129667"/>
                  </a:lnTo>
                  <a:lnTo>
                    <a:pt x="863092" y="101854"/>
                  </a:lnTo>
                  <a:lnTo>
                    <a:pt x="849744" y="103365"/>
                  </a:lnTo>
                  <a:lnTo>
                    <a:pt x="836206" y="104635"/>
                  </a:lnTo>
                  <a:lnTo>
                    <a:pt x="780745" y="107873"/>
                  </a:lnTo>
                  <a:lnTo>
                    <a:pt x="703453" y="109474"/>
                  </a:lnTo>
                  <a:lnTo>
                    <a:pt x="707898" y="140208"/>
                  </a:lnTo>
                  <a:lnTo>
                    <a:pt x="729322" y="140106"/>
                  </a:lnTo>
                  <a:lnTo>
                    <a:pt x="760298" y="139458"/>
                  </a:lnTo>
                  <a:lnTo>
                    <a:pt x="768350" y="139192"/>
                  </a:lnTo>
                  <a:lnTo>
                    <a:pt x="768350" y="170688"/>
                  </a:lnTo>
                  <a:lnTo>
                    <a:pt x="733933" y="170688"/>
                  </a:lnTo>
                  <a:lnTo>
                    <a:pt x="733933" y="245872"/>
                  </a:lnTo>
                  <a:lnTo>
                    <a:pt x="923036" y="245872"/>
                  </a:lnTo>
                  <a:lnTo>
                    <a:pt x="923036" y="214630"/>
                  </a:lnTo>
                  <a:close/>
                </a:path>
                <a:path w="2312670" h="250189">
                  <a:moveTo>
                    <a:pt x="1156081" y="94488"/>
                  </a:moveTo>
                  <a:lnTo>
                    <a:pt x="1142568" y="51917"/>
                  </a:lnTo>
                  <a:lnTo>
                    <a:pt x="1108075" y="29743"/>
                  </a:lnTo>
                  <a:lnTo>
                    <a:pt x="1108075" y="85090"/>
                  </a:lnTo>
                  <a:lnTo>
                    <a:pt x="1108075" y="103886"/>
                  </a:lnTo>
                  <a:lnTo>
                    <a:pt x="1074674" y="125222"/>
                  </a:lnTo>
                  <a:lnTo>
                    <a:pt x="1050163" y="125222"/>
                  </a:lnTo>
                  <a:lnTo>
                    <a:pt x="1050163" y="64262"/>
                  </a:lnTo>
                  <a:lnTo>
                    <a:pt x="1074674" y="64262"/>
                  </a:lnTo>
                  <a:lnTo>
                    <a:pt x="1108075" y="85090"/>
                  </a:lnTo>
                  <a:lnTo>
                    <a:pt x="1108075" y="29743"/>
                  </a:lnTo>
                  <a:lnTo>
                    <a:pt x="1105192" y="28905"/>
                  </a:lnTo>
                  <a:lnTo>
                    <a:pt x="1095209" y="27279"/>
                  </a:lnTo>
                  <a:lnTo>
                    <a:pt x="1084453" y="26670"/>
                  </a:lnTo>
                  <a:lnTo>
                    <a:pt x="1003808" y="26670"/>
                  </a:lnTo>
                  <a:lnTo>
                    <a:pt x="1003808" y="223901"/>
                  </a:lnTo>
                  <a:lnTo>
                    <a:pt x="1050163" y="223901"/>
                  </a:lnTo>
                  <a:lnTo>
                    <a:pt x="1050163" y="162052"/>
                  </a:lnTo>
                  <a:lnTo>
                    <a:pt x="1083056" y="162052"/>
                  </a:lnTo>
                  <a:lnTo>
                    <a:pt x="1122045" y="153543"/>
                  </a:lnTo>
                  <a:lnTo>
                    <a:pt x="1149578" y="125222"/>
                  </a:lnTo>
                  <a:lnTo>
                    <a:pt x="1151026" y="122250"/>
                  </a:lnTo>
                  <a:lnTo>
                    <a:pt x="1153769" y="113677"/>
                  </a:lnTo>
                  <a:lnTo>
                    <a:pt x="1155458" y="104432"/>
                  </a:lnTo>
                  <a:lnTo>
                    <a:pt x="1156081" y="94488"/>
                  </a:lnTo>
                  <a:close/>
                </a:path>
                <a:path w="2312670" h="250189">
                  <a:moveTo>
                    <a:pt x="1315720" y="150368"/>
                  </a:moveTo>
                  <a:lnTo>
                    <a:pt x="1306703" y="110363"/>
                  </a:lnTo>
                  <a:lnTo>
                    <a:pt x="1305306" y="108077"/>
                  </a:lnTo>
                  <a:lnTo>
                    <a:pt x="1301762" y="102273"/>
                  </a:lnTo>
                  <a:lnTo>
                    <a:pt x="1268857" y="78409"/>
                  </a:lnTo>
                  <a:lnTo>
                    <a:pt x="1268857" y="149987"/>
                  </a:lnTo>
                  <a:lnTo>
                    <a:pt x="1268399" y="159016"/>
                  </a:lnTo>
                  <a:lnTo>
                    <a:pt x="1241679" y="192024"/>
                  </a:lnTo>
                  <a:lnTo>
                    <a:pt x="1232662" y="191770"/>
                  </a:lnTo>
                  <a:lnTo>
                    <a:pt x="1213866" y="149987"/>
                  </a:lnTo>
                  <a:lnTo>
                    <a:pt x="1214310" y="141033"/>
                  </a:lnTo>
                  <a:lnTo>
                    <a:pt x="1241679" y="108077"/>
                  </a:lnTo>
                  <a:lnTo>
                    <a:pt x="1250442" y="108331"/>
                  </a:lnTo>
                  <a:lnTo>
                    <a:pt x="1268857" y="149987"/>
                  </a:lnTo>
                  <a:lnTo>
                    <a:pt x="1268857" y="78409"/>
                  </a:lnTo>
                  <a:lnTo>
                    <a:pt x="1262900" y="76542"/>
                  </a:lnTo>
                  <a:lnTo>
                    <a:pt x="1252499" y="74714"/>
                  </a:lnTo>
                  <a:lnTo>
                    <a:pt x="1241298" y="74041"/>
                  </a:lnTo>
                  <a:lnTo>
                    <a:pt x="1230096" y="74714"/>
                  </a:lnTo>
                  <a:lnTo>
                    <a:pt x="1193660" y="88938"/>
                  </a:lnTo>
                  <a:lnTo>
                    <a:pt x="1169314" y="128841"/>
                  </a:lnTo>
                  <a:lnTo>
                    <a:pt x="1167003" y="150368"/>
                  </a:lnTo>
                  <a:lnTo>
                    <a:pt x="1167625" y="161442"/>
                  </a:lnTo>
                  <a:lnTo>
                    <a:pt x="1180896" y="198348"/>
                  </a:lnTo>
                  <a:lnTo>
                    <a:pt x="1219746" y="224078"/>
                  </a:lnTo>
                  <a:lnTo>
                    <a:pt x="1241298" y="226568"/>
                  </a:lnTo>
                  <a:lnTo>
                    <a:pt x="1252499" y="225907"/>
                  </a:lnTo>
                  <a:lnTo>
                    <a:pt x="1289037" y="211683"/>
                  </a:lnTo>
                  <a:lnTo>
                    <a:pt x="1305610" y="192024"/>
                  </a:lnTo>
                  <a:lnTo>
                    <a:pt x="1306703" y="190246"/>
                  </a:lnTo>
                  <a:lnTo>
                    <a:pt x="1310601" y="181394"/>
                  </a:lnTo>
                  <a:lnTo>
                    <a:pt x="1313395" y="171792"/>
                  </a:lnTo>
                  <a:lnTo>
                    <a:pt x="1315085" y="161442"/>
                  </a:lnTo>
                  <a:lnTo>
                    <a:pt x="1315720" y="150368"/>
                  </a:lnTo>
                  <a:close/>
                </a:path>
                <a:path w="2312670" h="250189">
                  <a:moveTo>
                    <a:pt x="1475740" y="150368"/>
                  </a:moveTo>
                  <a:lnTo>
                    <a:pt x="1466723" y="110363"/>
                  </a:lnTo>
                  <a:lnTo>
                    <a:pt x="1465326" y="108077"/>
                  </a:lnTo>
                  <a:lnTo>
                    <a:pt x="1461782" y="102273"/>
                  </a:lnTo>
                  <a:lnTo>
                    <a:pt x="1428877" y="78409"/>
                  </a:lnTo>
                  <a:lnTo>
                    <a:pt x="1428877" y="149987"/>
                  </a:lnTo>
                  <a:lnTo>
                    <a:pt x="1428419" y="159016"/>
                  </a:lnTo>
                  <a:lnTo>
                    <a:pt x="1401699" y="192024"/>
                  </a:lnTo>
                  <a:lnTo>
                    <a:pt x="1392682" y="191770"/>
                  </a:lnTo>
                  <a:lnTo>
                    <a:pt x="1373886" y="149987"/>
                  </a:lnTo>
                  <a:lnTo>
                    <a:pt x="1374330" y="141033"/>
                  </a:lnTo>
                  <a:lnTo>
                    <a:pt x="1401699" y="108077"/>
                  </a:lnTo>
                  <a:lnTo>
                    <a:pt x="1410462" y="108331"/>
                  </a:lnTo>
                  <a:lnTo>
                    <a:pt x="1428877" y="149987"/>
                  </a:lnTo>
                  <a:lnTo>
                    <a:pt x="1428877" y="78409"/>
                  </a:lnTo>
                  <a:lnTo>
                    <a:pt x="1422920" y="76542"/>
                  </a:lnTo>
                  <a:lnTo>
                    <a:pt x="1412519" y="74714"/>
                  </a:lnTo>
                  <a:lnTo>
                    <a:pt x="1401318" y="74041"/>
                  </a:lnTo>
                  <a:lnTo>
                    <a:pt x="1390116" y="74714"/>
                  </a:lnTo>
                  <a:lnTo>
                    <a:pt x="1353680" y="88938"/>
                  </a:lnTo>
                  <a:lnTo>
                    <a:pt x="1329283" y="128841"/>
                  </a:lnTo>
                  <a:lnTo>
                    <a:pt x="1327023" y="150368"/>
                  </a:lnTo>
                  <a:lnTo>
                    <a:pt x="1327581" y="161442"/>
                  </a:lnTo>
                  <a:lnTo>
                    <a:pt x="1340916" y="198348"/>
                  </a:lnTo>
                  <a:lnTo>
                    <a:pt x="1379766" y="224078"/>
                  </a:lnTo>
                  <a:lnTo>
                    <a:pt x="1401318" y="226568"/>
                  </a:lnTo>
                  <a:lnTo>
                    <a:pt x="1412519" y="225907"/>
                  </a:lnTo>
                  <a:lnTo>
                    <a:pt x="1449057" y="211683"/>
                  </a:lnTo>
                  <a:lnTo>
                    <a:pt x="1465630" y="192024"/>
                  </a:lnTo>
                  <a:lnTo>
                    <a:pt x="1466723" y="190246"/>
                  </a:lnTo>
                  <a:lnTo>
                    <a:pt x="1470621" y="181394"/>
                  </a:lnTo>
                  <a:lnTo>
                    <a:pt x="1473415" y="171792"/>
                  </a:lnTo>
                  <a:lnTo>
                    <a:pt x="1475105" y="161442"/>
                  </a:lnTo>
                  <a:lnTo>
                    <a:pt x="1475740" y="150368"/>
                  </a:lnTo>
                  <a:close/>
                </a:path>
                <a:path w="2312670" h="250189">
                  <a:moveTo>
                    <a:pt x="1538732" y="26670"/>
                  </a:moveTo>
                  <a:lnTo>
                    <a:pt x="1492758" y="26670"/>
                  </a:lnTo>
                  <a:lnTo>
                    <a:pt x="1492758" y="223901"/>
                  </a:lnTo>
                  <a:lnTo>
                    <a:pt x="1538732" y="223901"/>
                  </a:lnTo>
                  <a:lnTo>
                    <a:pt x="1538732" y="26670"/>
                  </a:lnTo>
                  <a:close/>
                </a:path>
                <a:path w="2312670" h="250189">
                  <a:moveTo>
                    <a:pt x="1818640" y="20447"/>
                  </a:moveTo>
                  <a:lnTo>
                    <a:pt x="1634490" y="20447"/>
                  </a:lnTo>
                  <a:lnTo>
                    <a:pt x="1634490" y="51435"/>
                  </a:lnTo>
                  <a:lnTo>
                    <a:pt x="1779397" y="51435"/>
                  </a:lnTo>
                  <a:lnTo>
                    <a:pt x="1779270" y="62458"/>
                  </a:lnTo>
                  <a:lnTo>
                    <a:pt x="1776247" y="113588"/>
                  </a:lnTo>
                  <a:lnTo>
                    <a:pt x="1768729" y="160655"/>
                  </a:lnTo>
                  <a:lnTo>
                    <a:pt x="1808607" y="164719"/>
                  </a:lnTo>
                  <a:lnTo>
                    <a:pt x="1815592" y="116332"/>
                  </a:lnTo>
                  <a:lnTo>
                    <a:pt x="1818259" y="77089"/>
                  </a:lnTo>
                  <a:lnTo>
                    <a:pt x="1818538" y="59931"/>
                  </a:lnTo>
                  <a:lnTo>
                    <a:pt x="1818640" y="20447"/>
                  </a:lnTo>
                  <a:close/>
                </a:path>
                <a:path w="2312670" h="250189">
                  <a:moveTo>
                    <a:pt x="1839087" y="189230"/>
                  </a:moveTo>
                  <a:lnTo>
                    <a:pt x="1729232" y="189230"/>
                  </a:lnTo>
                  <a:lnTo>
                    <a:pt x="1729232" y="104267"/>
                  </a:lnTo>
                  <a:lnTo>
                    <a:pt x="1690357" y="104267"/>
                  </a:lnTo>
                  <a:lnTo>
                    <a:pt x="1690357" y="189230"/>
                  </a:lnTo>
                  <a:lnTo>
                    <a:pt x="1611109" y="189230"/>
                  </a:lnTo>
                  <a:lnTo>
                    <a:pt x="1611109" y="220853"/>
                  </a:lnTo>
                  <a:lnTo>
                    <a:pt x="1839087" y="220853"/>
                  </a:lnTo>
                  <a:lnTo>
                    <a:pt x="1839087" y="189230"/>
                  </a:lnTo>
                  <a:close/>
                </a:path>
                <a:path w="2312670" h="250189">
                  <a:moveTo>
                    <a:pt x="2074291" y="190627"/>
                  </a:moveTo>
                  <a:lnTo>
                    <a:pt x="1978914" y="190627"/>
                  </a:lnTo>
                  <a:lnTo>
                    <a:pt x="1978914" y="141097"/>
                  </a:lnTo>
                  <a:lnTo>
                    <a:pt x="2050034" y="141097"/>
                  </a:lnTo>
                  <a:lnTo>
                    <a:pt x="2050034" y="110236"/>
                  </a:lnTo>
                  <a:lnTo>
                    <a:pt x="1911096" y="110236"/>
                  </a:lnTo>
                  <a:lnTo>
                    <a:pt x="1911096" y="47879"/>
                  </a:lnTo>
                  <a:lnTo>
                    <a:pt x="2048383" y="47879"/>
                  </a:lnTo>
                  <a:lnTo>
                    <a:pt x="2048383" y="16891"/>
                  </a:lnTo>
                  <a:lnTo>
                    <a:pt x="1871980" y="16891"/>
                  </a:lnTo>
                  <a:lnTo>
                    <a:pt x="1871980" y="141097"/>
                  </a:lnTo>
                  <a:lnTo>
                    <a:pt x="1940306" y="141097"/>
                  </a:lnTo>
                  <a:lnTo>
                    <a:pt x="1940306" y="190627"/>
                  </a:lnTo>
                  <a:lnTo>
                    <a:pt x="1845818" y="190627"/>
                  </a:lnTo>
                  <a:lnTo>
                    <a:pt x="1845818" y="222504"/>
                  </a:lnTo>
                  <a:lnTo>
                    <a:pt x="2074291" y="222504"/>
                  </a:lnTo>
                  <a:lnTo>
                    <a:pt x="2074291" y="190627"/>
                  </a:lnTo>
                  <a:close/>
                </a:path>
                <a:path w="2312670" h="250189">
                  <a:moveTo>
                    <a:pt x="2229993" y="26924"/>
                  </a:moveTo>
                  <a:lnTo>
                    <a:pt x="2176018" y="26924"/>
                  </a:lnTo>
                  <a:lnTo>
                    <a:pt x="2176018" y="1651"/>
                  </a:lnTo>
                  <a:lnTo>
                    <a:pt x="2136902" y="1651"/>
                  </a:lnTo>
                  <a:lnTo>
                    <a:pt x="2136902" y="26924"/>
                  </a:lnTo>
                  <a:lnTo>
                    <a:pt x="2082419" y="26924"/>
                  </a:lnTo>
                  <a:lnTo>
                    <a:pt x="2082419" y="57658"/>
                  </a:lnTo>
                  <a:lnTo>
                    <a:pt x="2229993" y="57658"/>
                  </a:lnTo>
                  <a:lnTo>
                    <a:pt x="2229993" y="26924"/>
                  </a:lnTo>
                  <a:close/>
                </a:path>
                <a:path w="2312670" h="250189">
                  <a:moveTo>
                    <a:pt x="2233803" y="199644"/>
                  </a:moveTo>
                  <a:lnTo>
                    <a:pt x="2231580" y="176149"/>
                  </a:lnTo>
                  <a:lnTo>
                    <a:pt x="2231136" y="171323"/>
                  </a:lnTo>
                  <a:lnTo>
                    <a:pt x="2217686" y="172948"/>
                  </a:lnTo>
                  <a:lnTo>
                    <a:pt x="2203958" y="174371"/>
                  </a:lnTo>
                  <a:lnTo>
                    <a:pt x="2190026" y="175412"/>
                  </a:lnTo>
                  <a:lnTo>
                    <a:pt x="2183041" y="175818"/>
                  </a:lnTo>
                  <a:lnTo>
                    <a:pt x="2176018" y="176149"/>
                  </a:lnTo>
                  <a:lnTo>
                    <a:pt x="2176018" y="157988"/>
                  </a:lnTo>
                  <a:lnTo>
                    <a:pt x="2185365" y="155333"/>
                  </a:lnTo>
                  <a:lnTo>
                    <a:pt x="2193620" y="151790"/>
                  </a:lnTo>
                  <a:lnTo>
                    <a:pt x="2218004" y="121183"/>
                  </a:lnTo>
                  <a:lnTo>
                    <a:pt x="2218817" y="113030"/>
                  </a:lnTo>
                  <a:lnTo>
                    <a:pt x="2218245" y="106222"/>
                  </a:lnTo>
                  <a:lnTo>
                    <a:pt x="2195538" y="75196"/>
                  </a:lnTo>
                  <a:lnTo>
                    <a:pt x="2181098" y="69151"/>
                  </a:lnTo>
                  <a:lnTo>
                    <a:pt x="2181098" y="107315"/>
                  </a:lnTo>
                  <a:lnTo>
                    <a:pt x="2181098" y="118872"/>
                  </a:lnTo>
                  <a:lnTo>
                    <a:pt x="2178939" y="123190"/>
                  </a:lnTo>
                  <a:lnTo>
                    <a:pt x="2174494" y="126111"/>
                  </a:lnTo>
                  <a:lnTo>
                    <a:pt x="2170176" y="129032"/>
                  </a:lnTo>
                  <a:lnTo>
                    <a:pt x="2164207" y="130556"/>
                  </a:lnTo>
                  <a:lnTo>
                    <a:pt x="2156714" y="130683"/>
                  </a:lnTo>
                  <a:lnTo>
                    <a:pt x="2149094" y="130556"/>
                  </a:lnTo>
                  <a:lnTo>
                    <a:pt x="2143125" y="129032"/>
                  </a:lnTo>
                  <a:lnTo>
                    <a:pt x="2138680" y="126111"/>
                  </a:lnTo>
                  <a:lnTo>
                    <a:pt x="2134108" y="123190"/>
                  </a:lnTo>
                  <a:lnTo>
                    <a:pt x="2131949" y="118872"/>
                  </a:lnTo>
                  <a:lnTo>
                    <a:pt x="2131949" y="107315"/>
                  </a:lnTo>
                  <a:lnTo>
                    <a:pt x="2134108" y="102870"/>
                  </a:lnTo>
                  <a:lnTo>
                    <a:pt x="2138680" y="99949"/>
                  </a:lnTo>
                  <a:lnTo>
                    <a:pt x="2143125" y="97028"/>
                  </a:lnTo>
                  <a:lnTo>
                    <a:pt x="2149094" y="95631"/>
                  </a:lnTo>
                  <a:lnTo>
                    <a:pt x="2156714" y="95504"/>
                  </a:lnTo>
                  <a:lnTo>
                    <a:pt x="2164207" y="95631"/>
                  </a:lnTo>
                  <a:lnTo>
                    <a:pt x="2170176" y="97028"/>
                  </a:lnTo>
                  <a:lnTo>
                    <a:pt x="2174494" y="99949"/>
                  </a:lnTo>
                  <a:lnTo>
                    <a:pt x="2178939" y="102870"/>
                  </a:lnTo>
                  <a:lnTo>
                    <a:pt x="2181098" y="107315"/>
                  </a:lnTo>
                  <a:lnTo>
                    <a:pt x="2181098" y="69151"/>
                  </a:lnTo>
                  <a:lnTo>
                    <a:pt x="2173935" y="67424"/>
                  </a:lnTo>
                  <a:lnTo>
                    <a:pt x="2165591" y="66294"/>
                  </a:lnTo>
                  <a:lnTo>
                    <a:pt x="2156714" y="65913"/>
                  </a:lnTo>
                  <a:lnTo>
                    <a:pt x="2147824" y="66294"/>
                  </a:lnTo>
                  <a:lnTo>
                    <a:pt x="2106917" y="83439"/>
                  </a:lnTo>
                  <a:lnTo>
                    <a:pt x="2094611" y="113030"/>
                  </a:lnTo>
                  <a:lnTo>
                    <a:pt x="2095411" y="121196"/>
                  </a:lnTo>
                  <a:lnTo>
                    <a:pt x="2119477" y="151726"/>
                  </a:lnTo>
                  <a:lnTo>
                    <a:pt x="2136902" y="157988"/>
                  </a:lnTo>
                  <a:lnTo>
                    <a:pt x="2136902" y="177546"/>
                  </a:lnTo>
                  <a:lnTo>
                    <a:pt x="2105914" y="178054"/>
                  </a:lnTo>
                  <a:lnTo>
                    <a:pt x="2077720" y="178054"/>
                  </a:lnTo>
                  <a:lnTo>
                    <a:pt x="2082673" y="209943"/>
                  </a:lnTo>
                  <a:lnTo>
                    <a:pt x="2128520" y="209550"/>
                  </a:lnTo>
                  <a:lnTo>
                    <a:pt x="2167013" y="207784"/>
                  </a:lnTo>
                  <a:lnTo>
                    <a:pt x="2207107" y="203873"/>
                  </a:lnTo>
                  <a:lnTo>
                    <a:pt x="2220455" y="201942"/>
                  </a:lnTo>
                  <a:lnTo>
                    <a:pt x="2233803" y="199644"/>
                  </a:lnTo>
                  <a:close/>
                </a:path>
                <a:path w="2312670" h="250189">
                  <a:moveTo>
                    <a:pt x="2312543" y="100203"/>
                  </a:moveTo>
                  <a:lnTo>
                    <a:pt x="2282317" y="100203"/>
                  </a:lnTo>
                  <a:lnTo>
                    <a:pt x="2282317" y="0"/>
                  </a:lnTo>
                  <a:lnTo>
                    <a:pt x="2242566" y="0"/>
                  </a:lnTo>
                  <a:lnTo>
                    <a:pt x="2242566" y="249936"/>
                  </a:lnTo>
                  <a:lnTo>
                    <a:pt x="2282317" y="249936"/>
                  </a:lnTo>
                  <a:lnTo>
                    <a:pt x="2282317" y="132334"/>
                  </a:lnTo>
                  <a:lnTo>
                    <a:pt x="2312543" y="132334"/>
                  </a:lnTo>
                  <a:lnTo>
                    <a:pt x="2312543" y="100203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784199" y="4842841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03033" y="4751959"/>
            <a:ext cx="690880" cy="177800"/>
          </a:xfrm>
          <a:custGeom>
            <a:avLst/>
            <a:gdLst/>
            <a:ahLst/>
            <a:cxnLst/>
            <a:rect l="l" t="t" r="r" b="b"/>
            <a:pathLst>
              <a:path w="690880" h="177800">
                <a:moveTo>
                  <a:pt x="80759" y="112776"/>
                </a:moveTo>
                <a:lnTo>
                  <a:pt x="35585" y="121158"/>
                </a:lnTo>
                <a:lnTo>
                  <a:pt x="19202" y="145034"/>
                </a:lnTo>
                <a:lnTo>
                  <a:pt x="20319" y="152370"/>
                </a:lnTo>
                <a:lnTo>
                  <a:pt x="54938" y="175085"/>
                </a:lnTo>
                <a:lnTo>
                  <a:pt x="80759" y="177292"/>
                </a:lnTo>
                <a:lnTo>
                  <a:pt x="94401" y="176694"/>
                </a:lnTo>
                <a:lnTo>
                  <a:pt x="132689" y="164232"/>
                </a:lnTo>
                <a:lnTo>
                  <a:pt x="134351" y="162433"/>
                </a:lnTo>
                <a:lnTo>
                  <a:pt x="80759" y="162433"/>
                </a:lnTo>
                <a:lnTo>
                  <a:pt x="71122" y="162222"/>
                </a:lnTo>
                <a:lnTo>
                  <a:pt x="38277" y="150749"/>
                </a:lnTo>
                <a:lnTo>
                  <a:pt x="38277" y="139446"/>
                </a:lnTo>
                <a:lnTo>
                  <a:pt x="80759" y="127508"/>
                </a:lnTo>
                <a:lnTo>
                  <a:pt x="134247" y="127508"/>
                </a:lnTo>
                <a:lnTo>
                  <a:pt x="132689" y="125799"/>
                </a:lnTo>
                <a:lnTo>
                  <a:pt x="125666" y="121158"/>
                </a:lnTo>
                <a:lnTo>
                  <a:pt x="116853" y="117562"/>
                </a:lnTo>
                <a:lnTo>
                  <a:pt x="106432" y="114966"/>
                </a:lnTo>
                <a:lnTo>
                  <a:pt x="94401" y="113371"/>
                </a:lnTo>
                <a:lnTo>
                  <a:pt x="80759" y="112776"/>
                </a:lnTo>
                <a:close/>
              </a:path>
              <a:path w="690880" h="177800">
                <a:moveTo>
                  <a:pt x="134247" y="127508"/>
                </a:moveTo>
                <a:lnTo>
                  <a:pt x="80759" y="127508"/>
                </a:lnTo>
                <a:lnTo>
                  <a:pt x="90280" y="127793"/>
                </a:lnTo>
                <a:lnTo>
                  <a:pt x="98652" y="128651"/>
                </a:lnTo>
                <a:lnTo>
                  <a:pt x="105878" y="130079"/>
                </a:lnTo>
                <a:lnTo>
                  <a:pt x="111963" y="132080"/>
                </a:lnTo>
                <a:lnTo>
                  <a:pt x="119303" y="135001"/>
                </a:lnTo>
                <a:lnTo>
                  <a:pt x="123024" y="139446"/>
                </a:lnTo>
                <a:lnTo>
                  <a:pt x="123024" y="150749"/>
                </a:lnTo>
                <a:lnTo>
                  <a:pt x="80759" y="162433"/>
                </a:lnTo>
                <a:lnTo>
                  <a:pt x="134351" y="162433"/>
                </a:lnTo>
                <a:lnTo>
                  <a:pt x="137737" y="158765"/>
                </a:lnTo>
                <a:lnTo>
                  <a:pt x="140814" y="152370"/>
                </a:lnTo>
                <a:lnTo>
                  <a:pt x="141922" y="145034"/>
                </a:lnTo>
                <a:lnTo>
                  <a:pt x="140814" y="137749"/>
                </a:lnTo>
                <a:lnTo>
                  <a:pt x="137737" y="131333"/>
                </a:lnTo>
                <a:lnTo>
                  <a:pt x="134247" y="127508"/>
                </a:lnTo>
                <a:close/>
              </a:path>
              <a:path w="690880" h="177800">
                <a:moveTo>
                  <a:pt x="570166" y="121158"/>
                </a:moveTo>
                <a:lnTo>
                  <a:pt x="551370" y="121158"/>
                </a:lnTo>
                <a:lnTo>
                  <a:pt x="551370" y="173609"/>
                </a:lnTo>
                <a:lnTo>
                  <a:pt x="671893" y="173609"/>
                </a:lnTo>
                <a:lnTo>
                  <a:pt x="671893" y="158369"/>
                </a:lnTo>
                <a:lnTo>
                  <a:pt x="570166" y="158369"/>
                </a:lnTo>
                <a:lnTo>
                  <a:pt x="570166" y="121158"/>
                </a:lnTo>
                <a:close/>
              </a:path>
              <a:path w="690880" h="177800">
                <a:moveTo>
                  <a:pt x="666178" y="0"/>
                </a:moveTo>
                <a:lnTo>
                  <a:pt x="646874" y="0"/>
                </a:lnTo>
                <a:lnTo>
                  <a:pt x="646874" y="133223"/>
                </a:lnTo>
                <a:lnTo>
                  <a:pt x="666178" y="133223"/>
                </a:lnTo>
                <a:lnTo>
                  <a:pt x="666178" y="72263"/>
                </a:lnTo>
                <a:lnTo>
                  <a:pt x="690435" y="72263"/>
                </a:lnTo>
                <a:lnTo>
                  <a:pt x="690435" y="56388"/>
                </a:lnTo>
                <a:lnTo>
                  <a:pt x="666178" y="56388"/>
                </a:lnTo>
                <a:lnTo>
                  <a:pt x="666178" y="0"/>
                </a:lnTo>
                <a:close/>
              </a:path>
              <a:path w="690880" h="177800">
                <a:moveTo>
                  <a:pt x="579183" y="53213"/>
                </a:moveTo>
                <a:lnTo>
                  <a:pt x="560641" y="53213"/>
                </a:lnTo>
                <a:lnTo>
                  <a:pt x="560641" y="90424"/>
                </a:lnTo>
                <a:lnTo>
                  <a:pt x="554164" y="90678"/>
                </a:lnTo>
                <a:lnTo>
                  <a:pt x="547814" y="90805"/>
                </a:lnTo>
                <a:lnTo>
                  <a:pt x="541718" y="90805"/>
                </a:lnTo>
                <a:lnTo>
                  <a:pt x="535622" y="90932"/>
                </a:lnTo>
                <a:lnTo>
                  <a:pt x="529907" y="90932"/>
                </a:lnTo>
                <a:lnTo>
                  <a:pt x="524446" y="91059"/>
                </a:lnTo>
                <a:lnTo>
                  <a:pt x="526224" y="106299"/>
                </a:lnTo>
                <a:lnTo>
                  <a:pt x="569896" y="105455"/>
                </a:lnTo>
                <a:lnTo>
                  <a:pt x="608355" y="102826"/>
                </a:lnTo>
                <a:lnTo>
                  <a:pt x="636841" y="98933"/>
                </a:lnTo>
                <a:lnTo>
                  <a:pt x="636072" y="89789"/>
                </a:lnTo>
                <a:lnTo>
                  <a:pt x="579183" y="89789"/>
                </a:lnTo>
                <a:lnTo>
                  <a:pt x="579183" y="53213"/>
                </a:lnTo>
                <a:close/>
              </a:path>
              <a:path w="690880" h="177800">
                <a:moveTo>
                  <a:pt x="635698" y="85344"/>
                </a:moveTo>
                <a:lnTo>
                  <a:pt x="593582" y="89217"/>
                </a:lnTo>
                <a:lnTo>
                  <a:pt x="579183" y="89789"/>
                </a:lnTo>
                <a:lnTo>
                  <a:pt x="636072" y="89789"/>
                </a:lnTo>
                <a:lnTo>
                  <a:pt x="635698" y="85344"/>
                </a:lnTo>
                <a:close/>
              </a:path>
              <a:path w="690880" h="177800">
                <a:moveTo>
                  <a:pt x="624522" y="13462"/>
                </a:moveTo>
                <a:lnTo>
                  <a:pt x="535114" y="13462"/>
                </a:lnTo>
                <a:lnTo>
                  <a:pt x="535114" y="28829"/>
                </a:lnTo>
                <a:lnTo>
                  <a:pt x="606107" y="28829"/>
                </a:lnTo>
                <a:lnTo>
                  <a:pt x="606107" y="34417"/>
                </a:lnTo>
                <a:lnTo>
                  <a:pt x="601408" y="74041"/>
                </a:lnTo>
                <a:lnTo>
                  <a:pt x="619950" y="75819"/>
                </a:lnTo>
                <a:lnTo>
                  <a:pt x="624268" y="36576"/>
                </a:lnTo>
                <a:lnTo>
                  <a:pt x="624522" y="29337"/>
                </a:lnTo>
                <a:lnTo>
                  <a:pt x="624522" y="13462"/>
                </a:lnTo>
                <a:close/>
              </a:path>
              <a:path w="690880" h="177800">
                <a:moveTo>
                  <a:pt x="322325" y="98298"/>
                </a:moveTo>
                <a:lnTo>
                  <a:pt x="205740" y="98298"/>
                </a:lnTo>
                <a:lnTo>
                  <a:pt x="205740" y="113411"/>
                </a:lnTo>
                <a:lnTo>
                  <a:pt x="303720" y="113411"/>
                </a:lnTo>
                <a:lnTo>
                  <a:pt x="303720" y="129032"/>
                </a:lnTo>
                <a:lnTo>
                  <a:pt x="206336" y="129032"/>
                </a:lnTo>
                <a:lnTo>
                  <a:pt x="206336" y="175133"/>
                </a:lnTo>
                <a:lnTo>
                  <a:pt x="328269" y="175133"/>
                </a:lnTo>
                <a:lnTo>
                  <a:pt x="328269" y="160147"/>
                </a:lnTo>
                <a:lnTo>
                  <a:pt x="224548" y="160147"/>
                </a:lnTo>
                <a:lnTo>
                  <a:pt x="224548" y="143129"/>
                </a:lnTo>
                <a:lnTo>
                  <a:pt x="322325" y="143129"/>
                </a:lnTo>
                <a:lnTo>
                  <a:pt x="322325" y="98298"/>
                </a:lnTo>
                <a:close/>
              </a:path>
              <a:path w="690880" h="177800">
                <a:moveTo>
                  <a:pt x="225539" y="5969"/>
                </a:moveTo>
                <a:lnTo>
                  <a:pt x="188963" y="19177"/>
                </a:lnTo>
                <a:lnTo>
                  <a:pt x="178904" y="37973"/>
                </a:lnTo>
                <a:lnTo>
                  <a:pt x="178904" y="53594"/>
                </a:lnTo>
                <a:lnTo>
                  <a:pt x="180949" y="60452"/>
                </a:lnTo>
                <a:lnTo>
                  <a:pt x="184950" y="66294"/>
                </a:lnTo>
                <a:lnTo>
                  <a:pt x="188963" y="72263"/>
                </a:lnTo>
                <a:lnTo>
                  <a:pt x="225539" y="85344"/>
                </a:lnTo>
                <a:lnTo>
                  <a:pt x="234518" y="85217"/>
                </a:lnTo>
                <a:lnTo>
                  <a:pt x="263295" y="70104"/>
                </a:lnTo>
                <a:lnTo>
                  <a:pt x="225539" y="70104"/>
                </a:lnTo>
                <a:lnTo>
                  <a:pt x="217157" y="69977"/>
                </a:lnTo>
                <a:lnTo>
                  <a:pt x="210362" y="67691"/>
                </a:lnTo>
                <a:lnTo>
                  <a:pt x="199936" y="59055"/>
                </a:lnTo>
                <a:lnTo>
                  <a:pt x="197294" y="53086"/>
                </a:lnTo>
                <a:lnTo>
                  <a:pt x="197294" y="38354"/>
                </a:lnTo>
                <a:lnTo>
                  <a:pt x="199936" y="32512"/>
                </a:lnTo>
                <a:lnTo>
                  <a:pt x="210362" y="23876"/>
                </a:lnTo>
                <a:lnTo>
                  <a:pt x="217157" y="21717"/>
                </a:lnTo>
                <a:lnTo>
                  <a:pt x="263548" y="21717"/>
                </a:lnTo>
                <a:lnTo>
                  <a:pt x="261848" y="19177"/>
                </a:lnTo>
                <a:lnTo>
                  <a:pt x="256374" y="14605"/>
                </a:lnTo>
                <a:lnTo>
                  <a:pt x="242481" y="7747"/>
                </a:lnTo>
                <a:lnTo>
                  <a:pt x="234518" y="6096"/>
                </a:lnTo>
                <a:lnTo>
                  <a:pt x="225539" y="5969"/>
                </a:lnTo>
                <a:close/>
              </a:path>
              <a:path w="690880" h="177800">
                <a:moveTo>
                  <a:pt x="263548" y="21717"/>
                </a:moveTo>
                <a:lnTo>
                  <a:pt x="233819" y="21717"/>
                </a:lnTo>
                <a:lnTo>
                  <a:pt x="240563" y="23876"/>
                </a:lnTo>
                <a:lnTo>
                  <a:pt x="250990" y="32512"/>
                </a:lnTo>
                <a:lnTo>
                  <a:pt x="253682" y="38354"/>
                </a:lnTo>
                <a:lnTo>
                  <a:pt x="253847" y="45720"/>
                </a:lnTo>
                <a:lnTo>
                  <a:pt x="253682" y="53086"/>
                </a:lnTo>
                <a:lnTo>
                  <a:pt x="250990" y="59055"/>
                </a:lnTo>
                <a:lnTo>
                  <a:pt x="240563" y="67691"/>
                </a:lnTo>
                <a:lnTo>
                  <a:pt x="233819" y="69977"/>
                </a:lnTo>
                <a:lnTo>
                  <a:pt x="225539" y="70104"/>
                </a:lnTo>
                <a:lnTo>
                  <a:pt x="263295" y="70104"/>
                </a:lnTo>
                <a:lnTo>
                  <a:pt x="265849" y="66294"/>
                </a:lnTo>
                <a:lnTo>
                  <a:pt x="269836" y="60452"/>
                </a:lnTo>
                <a:lnTo>
                  <a:pt x="271906" y="53594"/>
                </a:lnTo>
                <a:lnTo>
                  <a:pt x="272046" y="45720"/>
                </a:lnTo>
                <a:lnTo>
                  <a:pt x="271906" y="37973"/>
                </a:lnTo>
                <a:lnTo>
                  <a:pt x="269836" y="31115"/>
                </a:lnTo>
                <a:lnTo>
                  <a:pt x="263548" y="21717"/>
                </a:lnTo>
                <a:close/>
              </a:path>
              <a:path w="690880" h="177800">
                <a:moveTo>
                  <a:pt x="445198" y="18923"/>
                </a:moveTo>
                <a:lnTo>
                  <a:pt x="360806" y="18923"/>
                </a:lnTo>
                <a:lnTo>
                  <a:pt x="360806" y="34036"/>
                </a:lnTo>
                <a:lnTo>
                  <a:pt x="426148" y="34036"/>
                </a:lnTo>
                <a:lnTo>
                  <a:pt x="423862" y="49111"/>
                </a:lnTo>
                <a:lnTo>
                  <a:pt x="405574" y="89027"/>
                </a:lnTo>
                <a:lnTo>
                  <a:pt x="368864" y="120959"/>
                </a:lnTo>
                <a:lnTo>
                  <a:pt x="352297" y="129794"/>
                </a:lnTo>
                <a:lnTo>
                  <a:pt x="362203" y="145034"/>
                </a:lnTo>
                <a:lnTo>
                  <a:pt x="400771" y="120405"/>
                </a:lnTo>
                <a:lnTo>
                  <a:pt x="426450" y="90551"/>
                </a:lnTo>
                <a:lnTo>
                  <a:pt x="443198" y="44275"/>
                </a:lnTo>
                <a:lnTo>
                  <a:pt x="444698" y="31783"/>
                </a:lnTo>
                <a:lnTo>
                  <a:pt x="445198" y="18923"/>
                </a:lnTo>
                <a:close/>
              </a:path>
              <a:path w="690880" h="177800">
                <a:moveTo>
                  <a:pt x="161912" y="86233"/>
                </a:moveTo>
                <a:lnTo>
                  <a:pt x="0" y="86233"/>
                </a:lnTo>
                <a:lnTo>
                  <a:pt x="0" y="101346"/>
                </a:lnTo>
                <a:lnTo>
                  <a:pt x="161912" y="101346"/>
                </a:lnTo>
                <a:lnTo>
                  <a:pt x="161912" y="86233"/>
                </a:lnTo>
                <a:close/>
              </a:path>
              <a:path w="690880" h="177800">
                <a:moveTo>
                  <a:pt x="90068" y="67437"/>
                </a:moveTo>
                <a:lnTo>
                  <a:pt x="71856" y="67437"/>
                </a:lnTo>
                <a:lnTo>
                  <a:pt x="71856" y="86233"/>
                </a:lnTo>
                <a:lnTo>
                  <a:pt x="90068" y="86233"/>
                </a:lnTo>
                <a:lnTo>
                  <a:pt x="90068" y="67437"/>
                </a:lnTo>
                <a:close/>
              </a:path>
              <a:path w="690880" h="177800">
                <a:moveTo>
                  <a:pt x="141922" y="8128"/>
                </a:moveTo>
                <a:lnTo>
                  <a:pt x="20192" y="8128"/>
                </a:lnTo>
                <a:lnTo>
                  <a:pt x="20192" y="67437"/>
                </a:lnTo>
                <a:lnTo>
                  <a:pt x="143116" y="67437"/>
                </a:lnTo>
                <a:lnTo>
                  <a:pt x="143116" y="52451"/>
                </a:lnTo>
                <a:lnTo>
                  <a:pt x="38798" y="52451"/>
                </a:lnTo>
                <a:lnTo>
                  <a:pt x="38798" y="22987"/>
                </a:lnTo>
                <a:lnTo>
                  <a:pt x="141922" y="22987"/>
                </a:lnTo>
                <a:lnTo>
                  <a:pt x="141922" y="8128"/>
                </a:lnTo>
                <a:close/>
              </a:path>
              <a:path w="690880" h="177800">
                <a:moveTo>
                  <a:pt x="498030" y="0"/>
                </a:moveTo>
                <a:lnTo>
                  <a:pt x="478980" y="0"/>
                </a:lnTo>
                <a:lnTo>
                  <a:pt x="478980" y="177292"/>
                </a:lnTo>
                <a:lnTo>
                  <a:pt x="498030" y="177292"/>
                </a:lnTo>
                <a:lnTo>
                  <a:pt x="498030" y="0"/>
                </a:lnTo>
                <a:close/>
              </a:path>
              <a:path w="690880" h="177800">
                <a:moveTo>
                  <a:pt x="322325" y="0"/>
                </a:moveTo>
                <a:lnTo>
                  <a:pt x="303529" y="0"/>
                </a:lnTo>
                <a:lnTo>
                  <a:pt x="303529" y="90170"/>
                </a:lnTo>
                <a:lnTo>
                  <a:pt x="322325" y="90170"/>
                </a:lnTo>
                <a:lnTo>
                  <a:pt x="3223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46935" y="4751959"/>
            <a:ext cx="504190" cy="177800"/>
          </a:xfrm>
          <a:custGeom>
            <a:avLst/>
            <a:gdLst/>
            <a:ahLst/>
            <a:cxnLst/>
            <a:rect l="l" t="t" r="r" b="b"/>
            <a:pathLst>
              <a:path w="504189" h="177800">
                <a:moveTo>
                  <a:pt x="83438" y="111252"/>
                </a:moveTo>
                <a:lnTo>
                  <a:pt x="42799" y="117729"/>
                </a:lnTo>
                <a:lnTo>
                  <a:pt x="24002" y="137160"/>
                </a:lnTo>
                <a:lnTo>
                  <a:pt x="24002" y="151130"/>
                </a:lnTo>
                <a:lnTo>
                  <a:pt x="58668" y="174839"/>
                </a:lnTo>
                <a:lnTo>
                  <a:pt x="83438" y="176911"/>
                </a:lnTo>
                <a:lnTo>
                  <a:pt x="92271" y="176744"/>
                </a:lnTo>
                <a:lnTo>
                  <a:pt x="130428" y="166878"/>
                </a:lnTo>
                <a:lnTo>
                  <a:pt x="134766" y="162306"/>
                </a:lnTo>
                <a:lnTo>
                  <a:pt x="83438" y="162306"/>
                </a:lnTo>
                <a:lnTo>
                  <a:pt x="74254" y="161925"/>
                </a:lnTo>
                <a:lnTo>
                  <a:pt x="42671" y="149987"/>
                </a:lnTo>
                <a:lnTo>
                  <a:pt x="42671" y="138430"/>
                </a:lnTo>
                <a:lnTo>
                  <a:pt x="83438" y="126111"/>
                </a:lnTo>
                <a:lnTo>
                  <a:pt x="134887" y="126111"/>
                </a:lnTo>
                <a:lnTo>
                  <a:pt x="130428" y="121412"/>
                </a:lnTo>
                <a:lnTo>
                  <a:pt x="92271" y="111490"/>
                </a:lnTo>
                <a:lnTo>
                  <a:pt x="83438" y="111252"/>
                </a:lnTo>
                <a:close/>
              </a:path>
              <a:path w="504189" h="177800">
                <a:moveTo>
                  <a:pt x="134887" y="126111"/>
                </a:moveTo>
                <a:lnTo>
                  <a:pt x="83438" y="126111"/>
                </a:lnTo>
                <a:lnTo>
                  <a:pt x="92584" y="126398"/>
                </a:lnTo>
                <a:lnTo>
                  <a:pt x="100599" y="127269"/>
                </a:lnTo>
                <a:lnTo>
                  <a:pt x="107495" y="128736"/>
                </a:lnTo>
                <a:lnTo>
                  <a:pt x="113283" y="130810"/>
                </a:lnTo>
                <a:lnTo>
                  <a:pt x="120268" y="133985"/>
                </a:lnTo>
                <a:lnTo>
                  <a:pt x="123825" y="138430"/>
                </a:lnTo>
                <a:lnTo>
                  <a:pt x="123825" y="149987"/>
                </a:lnTo>
                <a:lnTo>
                  <a:pt x="83438" y="162306"/>
                </a:lnTo>
                <a:lnTo>
                  <a:pt x="134766" y="162306"/>
                </a:lnTo>
                <a:lnTo>
                  <a:pt x="139826" y="157099"/>
                </a:lnTo>
                <a:lnTo>
                  <a:pt x="142239" y="151130"/>
                </a:lnTo>
                <a:lnTo>
                  <a:pt x="142239" y="137160"/>
                </a:lnTo>
                <a:lnTo>
                  <a:pt x="139826" y="131191"/>
                </a:lnTo>
                <a:lnTo>
                  <a:pt x="134887" y="126111"/>
                </a:lnTo>
                <a:close/>
              </a:path>
              <a:path w="504189" h="177800">
                <a:moveTo>
                  <a:pt x="217805" y="33655"/>
                </a:moveTo>
                <a:lnTo>
                  <a:pt x="199516" y="33655"/>
                </a:lnTo>
                <a:lnTo>
                  <a:pt x="199516" y="118491"/>
                </a:lnTo>
                <a:lnTo>
                  <a:pt x="176149" y="118745"/>
                </a:lnTo>
                <a:lnTo>
                  <a:pt x="178434" y="134366"/>
                </a:lnTo>
                <a:lnTo>
                  <a:pt x="213740" y="133858"/>
                </a:lnTo>
                <a:lnTo>
                  <a:pt x="232870" y="133096"/>
                </a:lnTo>
                <a:lnTo>
                  <a:pt x="272176" y="130063"/>
                </a:lnTo>
                <a:lnTo>
                  <a:pt x="291591" y="127508"/>
                </a:lnTo>
                <a:lnTo>
                  <a:pt x="290908" y="118110"/>
                </a:lnTo>
                <a:lnTo>
                  <a:pt x="217805" y="118110"/>
                </a:lnTo>
                <a:lnTo>
                  <a:pt x="217805" y="33655"/>
                </a:lnTo>
                <a:close/>
              </a:path>
              <a:path w="504189" h="177800">
                <a:moveTo>
                  <a:pt x="263525" y="33655"/>
                </a:moveTo>
                <a:lnTo>
                  <a:pt x="245109" y="33655"/>
                </a:lnTo>
                <a:lnTo>
                  <a:pt x="245109" y="117094"/>
                </a:lnTo>
                <a:lnTo>
                  <a:pt x="235838" y="117602"/>
                </a:lnTo>
                <a:lnTo>
                  <a:pt x="217805" y="118110"/>
                </a:lnTo>
                <a:lnTo>
                  <a:pt x="290908" y="118110"/>
                </a:lnTo>
                <a:lnTo>
                  <a:pt x="290751" y="115951"/>
                </a:lnTo>
                <a:lnTo>
                  <a:pt x="263525" y="115951"/>
                </a:lnTo>
                <a:lnTo>
                  <a:pt x="263525" y="33655"/>
                </a:lnTo>
                <a:close/>
              </a:path>
              <a:path w="504189" h="177800">
                <a:moveTo>
                  <a:pt x="290575" y="113538"/>
                </a:moveTo>
                <a:lnTo>
                  <a:pt x="281686" y="114554"/>
                </a:lnTo>
                <a:lnTo>
                  <a:pt x="268096" y="115697"/>
                </a:lnTo>
                <a:lnTo>
                  <a:pt x="263525" y="115951"/>
                </a:lnTo>
                <a:lnTo>
                  <a:pt x="290751" y="115951"/>
                </a:lnTo>
                <a:lnTo>
                  <a:pt x="290575" y="113538"/>
                </a:lnTo>
                <a:close/>
              </a:path>
              <a:path w="504189" h="177800">
                <a:moveTo>
                  <a:pt x="281939" y="18161"/>
                </a:moveTo>
                <a:lnTo>
                  <a:pt x="180975" y="18161"/>
                </a:lnTo>
                <a:lnTo>
                  <a:pt x="180975" y="33655"/>
                </a:lnTo>
                <a:lnTo>
                  <a:pt x="281939" y="33655"/>
                </a:lnTo>
                <a:lnTo>
                  <a:pt x="281939" y="18161"/>
                </a:lnTo>
                <a:close/>
              </a:path>
              <a:path w="504189" h="177800">
                <a:moveTo>
                  <a:pt x="467994" y="3683"/>
                </a:moveTo>
                <a:lnTo>
                  <a:pt x="450214" y="3683"/>
                </a:lnTo>
                <a:lnTo>
                  <a:pt x="450214" y="62738"/>
                </a:lnTo>
                <a:lnTo>
                  <a:pt x="422656" y="62738"/>
                </a:lnTo>
                <a:lnTo>
                  <a:pt x="422656" y="78105"/>
                </a:lnTo>
                <a:lnTo>
                  <a:pt x="450214" y="78105"/>
                </a:lnTo>
                <a:lnTo>
                  <a:pt x="450214" y="168402"/>
                </a:lnTo>
                <a:lnTo>
                  <a:pt x="467994" y="168402"/>
                </a:lnTo>
                <a:lnTo>
                  <a:pt x="467994" y="3683"/>
                </a:lnTo>
                <a:close/>
              </a:path>
              <a:path w="504189" h="177800">
                <a:moveTo>
                  <a:pt x="405256" y="35179"/>
                </a:moveTo>
                <a:lnTo>
                  <a:pt x="387222" y="35179"/>
                </a:lnTo>
                <a:lnTo>
                  <a:pt x="387222" y="49403"/>
                </a:lnTo>
                <a:lnTo>
                  <a:pt x="386961" y="57336"/>
                </a:lnTo>
                <a:lnTo>
                  <a:pt x="377729" y="95027"/>
                </a:lnTo>
                <a:lnTo>
                  <a:pt x="349250" y="128397"/>
                </a:lnTo>
                <a:lnTo>
                  <a:pt x="360806" y="142494"/>
                </a:lnTo>
                <a:lnTo>
                  <a:pt x="386994" y="113099"/>
                </a:lnTo>
                <a:lnTo>
                  <a:pt x="396620" y="88900"/>
                </a:lnTo>
                <a:lnTo>
                  <a:pt x="412869" y="88900"/>
                </a:lnTo>
                <a:lnTo>
                  <a:pt x="405256" y="49403"/>
                </a:lnTo>
                <a:lnTo>
                  <a:pt x="405256" y="35179"/>
                </a:lnTo>
                <a:close/>
              </a:path>
              <a:path w="504189" h="177800">
                <a:moveTo>
                  <a:pt x="412869" y="88900"/>
                </a:moveTo>
                <a:lnTo>
                  <a:pt x="396620" y="88900"/>
                </a:lnTo>
                <a:lnTo>
                  <a:pt x="399149" y="96781"/>
                </a:lnTo>
                <a:lnTo>
                  <a:pt x="419544" y="129365"/>
                </a:lnTo>
                <a:lnTo>
                  <a:pt x="431164" y="138303"/>
                </a:lnTo>
                <a:lnTo>
                  <a:pt x="442468" y="124460"/>
                </a:lnTo>
                <a:lnTo>
                  <a:pt x="436518" y="120481"/>
                </a:lnTo>
                <a:lnTo>
                  <a:pt x="431069" y="115966"/>
                </a:lnTo>
                <a:lnTo>
                  <a:pt x="426144" y="110904"/>
                </a:lnTo>
                <a:lnTo>
                  <a:pt x="421766" y="105283"/>
                </a:lnTo>
                <a:lnTo>
                  <a:pt x="417913" y="99284"/>
                </a:lnTo>
                <a:lnTo>
                  <a:pt x="414559" y="92916"/>
                </a:lnTo>
                <a:lnTo>
                  <a:pt x="412869" y="88900"/>
                </a:lnTo>
                <a:close/>
              </a:path>
              <a:path w="504189" h="177800">
                <a:moveTo>
                  <a:pt x="435737" y="19939"/>
                </a:moveTo>
                <a:lnTo>
                  <a:pt x="354583" y="19939"/>
                </a:lnTo>
                <a:lnTo>
                  <a:pt x="354583" y="35179"/>
                </a:lnTo>
                <a:lnTo>
                  <a:pt x="435737" y="35179"/>
                </a:lnTo>
                <a:lnTo>
                  <a:pt x="435737" y="19939"/>
                </a:lnTo>
                <a:close/>
              </a:path>
              <a:path w="504189" h="177800">
                <a:moveTo>
                  <a:pt x="62483" y="9271"/>
                </a:moveTo>
                <a:lnTo>
                  <a:pt x="43941" y="9271"/>
                </a:lnTo>
                <a:lnTo>
                  <a:pt x="43941" y="26670"/>
                </a:lnTo>
                <a:lnTo>
                  <a:pt x="43537" y="33242"/>
                </a:lnTo>
                <a:lnTo>
                  <a:pt x="23621" y="72644"/>
                </a:lnTo>
                <a:lnTo>
                  <a:pt x="0" y="86614"/>
                </a:lnTo>
                <a:lnTo>
                  <a:pt x="10032" y="101727"/>
                </a:lnTo>
                <a:lnTo>
                  <a:pt x="41842" y="78924"/>
                </a:lnTo>
                <a:lnTo>
                  <a:pt x="53593" y="58547"/>
                </a:lnTo>
                <a:lnTo>
                  <a:pt x="71809" y="58547"/>
                </a:lnTo>
                <a:lnTo>
                  <a:pt x="71119" y="57658"/>
                </a:lnTo>
                <a:lnTo>
                  <a:pt x="67690" y="50673"/>
                </a:lnTo>
                <a:lnTo>
                  <a:pt x="64262" y="43561"/>
                </a:lnTo>
                <a:lnTo>
                  <a:pt x="62483" y="36068"/>
                </a:lnTo>
                <a:lnTo>
                  <a:pt x="62483" y="9271"/>
                </a:lnTo>
                <a:close/>
              </a:path>
              <a:path w="504189" h="177800">
                <a:moveTo>
                  <a:pt x="71809" y="58547"/>
                </a:moveTo>
                <a:lnTo>
                  <a:pt x="53593" y="58547"/>
                </a:lnTo>
                <a:lnTo>
                  <a:pt x="56761" y="64980"/>
                </a:lnTo>
                <a:lnTo>
                  <a:pt x="88104" y="93841"/>
                </a:lnTo>
                <a:lnTo>
                  <a:pt x="95122" y="96774"/>
                </a:lnTo>
                <a:lnTo>
                  <a:pt x="105282" y="81915"/>
                </a:lnTo>
                <a:lnTo>
                  <a:pt x="98853" y="79486"/>
                </a:lnTo>
                <a:lnTo>
                  <a:pt x="92791" y="76513"/>
                </a:lnTo>
                <a:lnTo>
                  <a:pt x="87423" y="73199"/>
                </a:lnTo>
                <a:lnTo>
                  <a:pt x="82422" y="69342"/>
                </a:lnTo>
                <a:lnTo>
                  <a:pt x="75945" y="63881"/>
                </a:lnTo>
                <a:lnTo>
                  <a:pt x="71809" y="58547"/>
                </a:lnTo>
                <a:close/>
              </a:path>
              <a:path w="504189" h="177800">
                <a:moveTo>
                  <a:pt x="504063" y="0"/>
                </a:moveTo>
                <a:lnTo>
                  <a:pt x="486028" y="0"/>
                </a:lnTo>
                <a:lnTo>
                  <a:pt x="486028" y="177292"/>
                </a:lnTo>
                <a:lnTo>
                  <a:pt x="504063" y="177292"/>
                </a:lnTo>
                <a:lnTo>
                  <a:pt x="504063" y="0"/>
                </a:lnTo>
                <a:close/>
              </a:path>
              <a:path w="504189" h="177800">
                <a:moveTo>
                  <a:pt x="324103" y="0"/>
                </a:moveTo>
                <a:lnTo>
                  <a:pt x="305053" y="0"/>
                </a:lnTo>
                <a:lnTo>
                  <a:pt x="305053" y="177292"/>
                </a:lnTo>
                <a:lnTo>
                  <a:pt x="324103" y="177292"/>
                </a:lnTo>
                <a:lnTo>
                  <a:pt x="324103" y="0"/>
                </a:lnTo>
                <a:close/>
              </a:path>
              <a:path w="504189" h="177800">
                <a:moveTo>
                  <a:pt x="140715" y="0"/>
                </a:moveTo>
                <a:lnTo>
                  <a:pt x="121919" y="0"/>
                </a:lnTo>
                <a:lnTo>
                  <a:pt x="121919" y="107061"/>
                </a:lnTo>
                <a:lnTo>
                  <a:pt x="140715" y="107061"/>
                </a:lnTo>
                <a:lnTo>
                  <a:pt x="140715" y="60325"/>
                </a:lnTo>
                <a:lnTo>
                  <a:pt x="166369" y="60325"/>
                </a:lnTo>
                <a:lnTo>
                  <a:pt x="166369" y="44450"/>
                </a:lnTo>
                <a:lnTo>
                  <a:pt x="140715" y="44450"/>
                </a:lnTo>
                <a:lnTo>
                  <a:pt x="14071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16276" y="4751959"/>
            <a:ext cx="324485" cy="177800"/>
          </a:xfrm>
          <a:custGeom>
            <a:avLst/>
            <a:gdLst/>
            <a:ahLst/>
            <a:cxnLst/>
            <a:rect l="l" t="t" r="r" b="b"/>
            <a:pathLst>
              <a:path w="324485" h="177800">
                <a:moveTo>
                  <a:pt x="120523" y="3937"/>
                </a:moveTo>
                <a:lnTo>
                  <a:pt x="102870" y="3937"/>
                </a:lnTo>
                <a:lnTo>
                  <a:pt x="102870" y="50038"/>
                </a:lnTo>
                <a:lnTo>
                  <a:pt x="80899" y="50038"/>
                </a:lnTo>
                <a:lnTo>
                  <a:pt x="80899" y="65532"/>
                </a:lnTo>
                <a:lnTo>
                  <a:pt x="102870" y="65532"/>
                </a:lnTo>
                <a:lnTo>
                  <a:pt x="102870" y="86868"/>
                </a:lnTo>
                <a:lnTo>
                  <a:pt x="80899" y="86868"/>
                </a:lnTo>
                <a:lnTo>
                  <a:pt x="80899" y="102362"/>
                </a:lnTo>
                <a:lnTo>
                  <a:pt x="102870" y="102362"/>
                </a:lnTo>
                <a:lnTo>
                  <a:pt x="102870" y="168275"/>
                </a:lnTo>
                <a:lnTo>
                  <a:pt x="120523" y="168275"/>
                </a:lnTo>
                <a:lnTo>
                  <a:pt x="120523" y="3937"/>
                </a:lnTo>
                <a:close/>
              </a:path>
              <a:path w="324485" h="177800">
                <a:moveTo>
                  <a:pt x="34417" y="36957"/>
                </a:moveTo>
                <a:lnTo>
                  <a:pt x="17399" y="36957"/>
                </a:lnTo>
                <a:lnTo>
                  <a:pt x="17399" y="119126"/>
                </a:lnTo>
                <a:lnTo>
                  <a:pt x="0" y="119380"/>
                </a:lnTo>
                <a:lnTo>
                  <a:pt x="2159" y="135128"/>
                </a:lnTo>
                <a:lnTo>
                  <a:pt x="21804" y="134913"/>
                </a:lnTo>
                <a:lnTo>
                  <a:pt x="29210" y="134747"/>
                </a:lnTo>
                <a:lnTo>
                  <a:pt x="67859" y="132453"/>
                </a:lnTo>
                <a:lnTo>
                  <a:pt x="89916" y="129667"/>
                </a:lnTo>
                <a:lnTo>
                  <a:pt x="88846" y="118872"/>
                </a:lnTo>
                <a:lnTo>
                  <a:pt x="34417" y="118872"/>
                </a:lnTo>
                <a:lnTo>
                  <a:pt x="34417" y="36957"/>
                </a:lnTo>
                <a:close/>
              </a:path>
              <a:path w="324485" h="177800">
                <a:moveTo>
                  <a:pt x="71500" y="36957"/>
                </a:moveTo>
                <a:lnTo>
                  <a:pt x="54229" y="36957"/>
                </a:lnTo>
                <a:lnTo>
                  <a:pt x="54229" y="118110"/>
                </a:lnTo>
                <a:lnTo>
                  <a:pt x="34417" y="118872"/>
                </a:lnTo>
                <a:lnTo>
                  <a:pt x="88846" y="118872"/>
                </a:lnTo>
                <a:lnTo>
                  <a:pt x="88670" y="117094"/>
                </a:lnTo>
                <a:lnTo>
                  <a:pt x="71500" y="117094"/>
                </a:lnTo>
                <a:lnTo>
                  <a:pt x="71500" y="36957"/>
                </a:lnTo>
                <a:close/>
              </a:path>
              <a:path w="324485" h="177800">
                <a:moveTo>
                  <a:pt x="88518" y="115570"/>
                </a:moveTo>
                <a:lnTo>
                  <a:pt x="85852" y="115824"/>
                </a:lnTo>
                <a:lnTo>
                  <a:pt x="83058" y="116205"/>
                </a:lnTo>
                <a:lnTo>
                  <a:pt x="74422" y="116967"/>
                </a:lnTo>
                <a:lnTo>
                  <a:pt x="71500" y="117094"/>
                </a:lnTo>
                <a:lnTo>
                  <a:pt x="88670" y="117094"/>
                </a:lnTo>
                <a:lnTo>
                  <a:pt x="88518" y="115570"/>
                </a:lnTo>
                <a:close/>
              </a:path>
              <a:path w="324485" h="177800">
                <a:moveTo>
                  <a:pt x="85090" y="21590"/>
                </a:moveTo>
                <a:lnTo>
                  <a:pt x="3810" y="21590"/>
                </a:lnTo>
                <a:lnTo>
                  <a:pt x="3810" y="36957"/>
                </a:lnTo>
                <a:lnTo>
                  <a:pt x="85090" y="36957"/>
                </a:lnTo>
                <a:lnTo>
                  <a:pt x="85090" y="21590"/>
                </a:lnTo>
                <a:close/>
              </a:path>
              <a:path w="324485" h="177800">
                <a:moveTo>
                  <a:pt x="242570" y="33401"/>
                </a:moveTo>
                <a:lnTo>
                  <a:pt x="223520" y="33401"/>
                </a:lnTo>
                <a:lnTo>
                  <a:pt x="223520" y="52197"/>
                </a:lnTo>
                <a:lnTo>
                  <a:pt x="223065" y="59908"/>
                </a:lnTo>
                <a:lnTo>
                  <a:pt x="210137" y="97170"/>
                </a:lnTo>
                <a:lnTo>
                  <a:pt x="183356" y="125057"/>
                </a:lnTo>
                <a:lnTo>
                  <a:pt x="176784" y="128651"/>
                </a:lnTo>
                <a:lnTo>
                  <a:pt x="187706" y="143510"/>
                </a:lnTo>
                <a:lnTo>
                  <a:pt x="220690" y="112936"/>
                </a:lnTo>
                <a:lnTo>
                  <a:pt x="233299" y="86487"/>
                </a:lnTo>
                <a:lnTo>
                  <a:pt x="250898" y="86487"/>
                </a:lnTo>
                <a:lnTo>
                  <a:pt x="242570" y="52197"/>
                </a:lnTo>
                <a:lnTo>
                  <a:pt x="242570" y="33401"/>
                </a:lnTo>
                <a:close/>
              </a:path>
              <a:path w="324485" h="177800">
                <a:moveTo>
                  <a:pt x="250898" y="86487"/>
                </a:moveTo>
                <a:lnTo>
                  <a:pt x="233299" y="86487"/>
                </a:lnTo>
                <a:lnTo>
                  <a:pt x="236777" y="95196"/>
                </a:lnTo>
                <a:lnTo>
                  <a:pt x="264175" y="130190"/>
                </a:lnTo>
                <a:lnTo>
                  <a:pt x="279019" y="138938"/>
                </a:lnTo>
                <a:lnTo>
                  <a:pt x="289306" y="124333"/>
                </a:lnTo>
                <a:lnTo>
                  <a:pt x="282586" y="120973"/>
                </a:lnTo>
                <a:lnTo>
                  <a:pt x="276320" y="116982"/>
                </a:lnTo>
                <a:lnTo>
                  <a:pt x="251850" y="88487"/>
                </a:lnTo>
                <a:lnTo>
                  <a:pt x="250898" y="86487"/>
                </a:lnTo>
                <a:close/>
              </a:path>
              <a:path w="324485" h="177800">
                <a:moveTo>
                  <a:pt x="282956" y="17780"/>
                </a:moveTo>
                <a:lnTo>
                  <a:pt x="183006" y="17780"/>
                </a:lnTo>
                <a:lnTo>
                  <a:pt x="183006" y="33401"/>
                </a:lnTo>
                <a:lnTo>
                  <a:pt x="282956" y="33401"/>
                </a:lnTo>
                <a:lnTo>
                  <a:pt x="282956" y="17780"/>
                </a:lnTo>
                <a:close/>
              </a:path>
              <a:path w="324485" h="177800">
                <a:moveTo>
                  <a:pt x="324104" y="0"/>
                </a:moveTo>
                <a:lnTo>
                  <a:pt x="305308" y="0"/>
                </a:lnTo>
                <a:lnTo>
                  <a:pt x="305308" y="177292"/>
                </a:lnTo>
                <a:lnTo>
                  <a:pt x="324104" y="177292"/>
                </a:lnTo>
                <a:lnTo>
                  <a:pt x="324104" y="0"/>
                </a:lnTo>
                <a:close/>
              </a:path>
              <a:path w="324485" h="177800">
                <a:moveTo>
                  <a:pt x="155321" y="0"/>
                </a:moveTo>
                <a:lnTo>
                  <a:pt x="137414" y="0"/>
                </a:lnTo>
                <a:lnTo>
                  <a:pt x="137414" y="177292"/>
                </a:lnTo>
                <a:lnTo>
                  <a:pt x="155321" y="177292"/>
                </a:lnTo>
                <a:lnTo>
                  <a:pt x="15532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23820" y="4751959"/>
            <a:ext cx="148081" cy="17678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843148" y="4751704"/>
            <a:ext cx="1079373" cy="177926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904354" y="4995798"/>
            <a:ext cx="344170" cy="177800"/>
          </a:xfrm>
          <a:custGeom>
            <a:avLst/>
            <a:gdLst/>
            <a:ahLst/>
            <a:cxnLst/>
            <a:rect l="l" t="t" r="r" b="b"/>
            <a:pathLst>
              <a:path w="344169" h="177800">
                <a:moveTo>
                  <a:pt x="224231" y="122300"/>
                </a:moveTo>
                <a:lnTo>
                  <a:pt x="205435" y="122300"/>
                </a:lnTo>
                <a:lnTo>
                  <a:pt x="205435" y="173608"/>
                </a:lnTo>
                <a:lnTo>
                  <a:pt x="325386" y="173608"/>
                </a:lnTo>
                <a:lnTo>
                  <a:pt x="325386" y="158369"/>
                </a:lnTo>
                <a:lnTo>
                  <a:pt x="224231" y="158369"/>
                </a:lnTo>
                <a:lnTo>
                  <a:pt x="224231" y="122300"/>
                </a:lnTo>
                <a:close/>
              </a:path>
              <a:path w="344169" h="177800">
                <a:moveTo>
                  <a:pt x="317855" y="126"/>
                </a:moveTo>
                <a:lnTo>
                  <a:pt x="299059" y="126"/>
                </a:lnTo>
                <a:lnTo>
                  <a:pt x="299059" y="132842"/>
                </a:lnTo>
                <a:lnTo>
                  <a:pt x="317855" y="132842"/>
                </a:lnTo>
                <a:lnTo>
                  <a:pt x="317855" y="72770"/>
                </a:lnTo>
                <a:lnTo>
                  <a:pt x="343598" y="72770"/>
                </a:lnTo>
                <a:lnTo>
                  <a:pt x="343598" y="57150"/>
                </a:lnTo>
                <a:lnTo>
                  <a:pt x="317855" y="57150"/>
                </a:lnTo>
                <a:lnTo>
                  <a:pt x="317855" y="126"/>
                </a:lnTo>
                <a:close/>
              </a:path>
              <a:path w="344169" h="177800">
                <a:moveTo>
                  <a:pt x="231559" y="44450"/>
                </a:moveTo>
                <a:lnTo>
                  <a:pt x="190284" y="65277"/>
                </a:lnTo>
                <a:lnTo>
                  <a:pt x="188468" y="71246"/>
                </a:lnTo>
                <a:lnTo>
                  <a:pt x="188468" y="84708"/>
                </a:lnTo>
                <a:lnTo>
                  <a:pt x="190284" y="90550"/>
                </a:lnTo>
                <a:lnTo>
                  <a:pt x="197472" y="100456"/>
                </a:lnTo>
                <a:lnTo>
                  <a:pt x="202488" y="104393"/>
                </a:lnTo>
                <a:lnTo>
                  <a:pt x="208940" y="107061"/>
                </a:lnTo>
                <a:lnTo>
                  <a:pt x="215379" y="109855"/>
                </a:lnTo>
                <a:lnTo>
                  <a:pt x="222923" y="111125"/>
                </a:lnTo>
                <a:lnTo>
                  <a:pt x="231559" y="111251"/>
                </a:lnTo>
                <a:lnTo>
                  <a:pt x="240131" y="111125"/>
                </a:lnTo>
                <a:lnTo>
                  <a:pt x="247624" y="109855"/>
                </a:lnTo>
                <a:lnTo>
                  <a:pt x="254038" y="107061"/>
                </a:lnTo>
                <a:lnTo>
                  <a:pt x="260464" y="104393"/>
                </a:lnTo>
                <a:lnTo>
                  <a:pt x="265468" y="100456"/>
                </a:lnTo>
                <a:lnTo>
                  <a:pt x="268314" y="96519"/>
                </a:lnTo>
                <a:lnTo>
                  <a:pt x="223926" y="96519"/>
                </a:lnTo>
                <a:lnTo>
                  <a:pt x="217868" y="94868"/>
                </a:lnTo>
                <a:lnTo>
                  <a:pt x="208876" y="88264"/>
                </a:lnTo>
                <a:lnTo>
                  <a:pt x="206628" y="83819"/>
                </a:lnTo>
                <a:lnTo>
                  <a:pt x="206628" y="72008"/>
                </a:lnTo>
                <a:lnTo>
                  <a:pt x="208876" y="67437"/>
                </a:lnTo>
                <a:lnTo>
                  <a:pt x="213372" y="64134"/>
                </a:lnTo>
                <a:lnTo>
                  <a:pt x="217868" y="60706"/>
                </a:lnTo>
                <a:lnTo>
                  <a:pt x="223926" y="59055"/>
                </a:lnTo>
                <a:lnTo>
                  <a:pt x="231559" y="58927"/>
                </a:lnTo>
                <a:lnTo>
                  <a:pt x="268039" y="58927"/>
                </a:lnTo>
                <a:lnTo>
                  <a:pt x="265468" y="55371"/>
                </a:lnTo>
                <a:lnTo>
                  <a:pt x="260464" y="51434"/>
                </a:lnTo>
                <a:lnTo>
                  <a:pt x="254038" y="48640"/>
                </a:lnTo>
                <a:lnTo>
                  <a:pt x="247624" y="45974"/>
                </a:lnTo>
                <a:lnTo>
                  <a:pt x="240131" y="44576"/>
                </a:lnTo>
                <a:lnTo>
                  <a:pt x="231559" y="44450"/>
                </a:lnTo>
                <a:close/>
              </a:path>
              <a:path w="344169" h="177800">
                <a:moveTo>
                  <a:pt x="268039" y="58927"/>
                </a:moveTo>
                <a:lnTo>
                  <a:pt x="231559" y="58927"/>
                </a:lnTo>
                <a:lnTo>
                  <a:pt x="239179" y="59055"/>
                </a:lnTo>
                <a:lnTo>
                  <a:pt x="245262" y="60706"/>
                </a:lnTo>
                <a:lnTo>
                  <a:pt x="249796" y="64134"/>
                </a:lnTo>
                <a:lnTo>
                  <a:pt x="254330" y="67437"/>
                </a:lnTo>
                <a:lnTo>
                  <a:pt x="256692" y="72008"/>
                </a:lnTo>
                <a:lnTo>
                  <a:pt x="256895" y="77977"/>
                </a:lnTo>
                <a:lnTo>
                  <a:pt x="256692" y="83819"/>
                </a:lnTo>
                <a:lnTo>
                  <a:pt x="254330" y="88264"/>
                </a:lnTo>
                <a:lnTo>
                  <a:pt x="245262" y="94868"/>
                </a:lnTo>
                <a:lnTo>
                  <a:pt x="239179" y="96519"/>
                </a:lnTo>
                <a:lnTo>
                  <a:pt x="268314" y="96519"/>
                </a:lnTo>
                <a:lnTo>
                  <a:pt x="272630" y="90550"/>
                </a:lnTo>
                <a:lnTo>
                  <a:pt x="274459" y="84708"/>
                </a:lnTo>
                <a:lnTo>
                  <a:pt x="274459" y="71246"/>
                </a:lnTo>
                <a:lnTo>
                  <a:pt x="272630" y="65277"/>
                </a:lnTo>
                <a:lnTo>
                  <a:pt x="268039" y="58927"/>
                </a:lnTo>
                <a:close/>
              </a:path>
              <a:path w="344169" h="177800">
                <a:moveTo>
                  <a:pt x="284403" y="20700"/>
                </a:moveTo>
                <a:lnTo>
                  <a:pt x="178714" y="20700"/>
                </a:lnTo>
                <a:lnTo>
                  <a:pt x="178714" y="35940"/>
                </a:lnTo>
                <a:lnTo>
                  <a:pt x="284403" y="35940"/>
                </a:lnTo>
                <a:lnTo>
                  <a:pt x="284403" y="20700"/>
                </a:lnTo>
                <a:close/>
              </a:path>
              <a:path w="344169" h="177800">
                <a:moveTo>
                  <a:pt x="241058" y="0"/>
                </a:moveTo>
                <a:lnTo>
                  <a:pt x="222250" y="0"/>
                </a:lnTo>
                <a:lnTo>
                  <a:pt x="222250" y="20700"/>
                </a:lnTo>
                <a:lnTo>
                  <a:pt x="241058" y="20700"/>
                </a:lnTo>
                <a:lnTo>
                  <a:pt x="241058" y="0"/>
                </a:lnTo>
                <a:close/>
              </a:path>
              <a:path w="344169" h="177800">
                <a:moveTo>
                  <a:pt x="68884" y="109981"/>
                </a:moveTo>
                <a:lnTo>
                  <a:pt x="50088" y="109981"/>
                </a:lnTo>
                <a:lnTo>
                  <a:pt x="50088" y="171831"/>
                </a:lnTo>
                <a:lnTo>
                  <a:pt x="68884" y="171831"/>
                </a:lnTo>
                <a:lnTo>
                  <a:pt x="68884" y="109981"/>
                </a:lnTo>
                <a:close/>
              </a:path>
              <a:path w="344169" h="177800">
                <a:moveTo>
                  <a:pt x="116789" y="88900"/>
                </a:moveTo>
                <a:lnTo>
                  <a:pt x="76530" y="93090"/>
                </a:lnTo>
                <a:lnTo>
                  <a:pt x="36182" y="94995"/>
                </a:lnTo>
                <a:lnTo>
                  <a:pt x="0" y="95376"/>
                </a:lnTo>
                <a:lnTo>
                  <a:pt x="2578" y="110998"/>
                </a:lnTo>
                <a:lnTo>
                  <a:pt x="9626" y="110998"/>
                </a:lnTo>
                <a:lnTo>
                  <a:pt x="33134" y="110617"/>
                </a:lnTo>
                <a:lnTo>
                  <a:pt x="41452" y="110362"/>
                </a:lnTo>
                <a:lnTo>
                  <a:pt x="50088" y="109981"/>
                </a:lnTo>
                <a:lnTo>
                  <a:pt x="68884" y="109981"/>
                </a:lnTo>
                <a:lnTo>
                  <a:pt x="68884" y="109093"/>
                </a:lnTo>
                <a:lnTo>
                  <a:pt x="77076" y="108457"/>
                </a:lnTo>
                <a:lnTo>
                  <a:pt x="85318" y="107695"/>
                </a:lnTo>
                <a:lnTo>
                  <a:pt x="101892" y="105663"/>
                </a:lnTo>
                <a:lnTo>
                  <a:pt x="110083" y="104393"/>
                </a:lnTo>
                <a:lnTo>
                  <a:pt x="118173" y="102869"/>
                </a:lnTo>
                <a:lnTo>
                  <a:pt x="116789" y="88900"/>
                </a:lnTo>
                <a:close/>
              </a:path>
              <a:path w="344169" h="177800">
                <a:moveTo>
                  <a:pt x="67373" y="8127"/>
                </a:moveTo>
                <a:lnTo>
                  <a:pt x="49415" y="8127"/>
                </a:lnTo>
                <a:lnTo>
                  <a:pt x="41516" y="9651"/>
                </a:lnTo>
                <a:lnTo>
                  <a:pt x="27825" y="15748"/>
                </a:lnTo>
                <a:lnTo>
                  <a:pt x="22466" y="20065"/>
                </a:lnTo>
                <a:lnTo>
                  <a:pt x="18592" y="25653"/>
                </a:lnTo>
                <a:lnTo>
                  <a:pt x="14719" y="31114"/>
                </a:lnTo>
                <a:lnTo>
                  <a:pt x="12738" y="37592"/>
                </a:lnTo>
                <a:lnTo>
                  <a:pt x="12738" y="52196"/>
                </a:lnTo>
                <a:lnTo>
                  <a:pt x="41516" y="80009"/>
                </a:lnTo>
                <a:lnTo>
                  <a:pt x="49415" y="81533"/>
                </a:lnTo>
                <a:lnTo>
                  <a:pt x="67373" y="81533"/>
                </a:lnTo>
                <a:lnTo>
                  <a:pt x="75323" y="80009"/>
                </a:lnTo>
                <a:lnTo>
                  <a:pt x="89141" y="73913"/>
                </a:lnTo>
                <a:lnTo>
                  <a:pt x="94564" y="69595"/>
                </a:lnTo>
                <a:lnTo>
                  <a:pt x="97127" y="66039"/>
                </a:lnTo>
                <a:lnTo>
                  <a:pt x="50228" y="66039"/>
                </a:lnTo>
                <a:lnTo>
                  <a:pt x="43611" y="64134"/>
                </a:lnTo>
                <a:lnTo>
                  <a:pt x="38557" y="60451"/>
                </a:lnTo>
                <a:lnTo>
                  <a:pt x="33502" y="56642"/>
                </a:lnTo>
                <a:lnTo>
                  <a:pt x="30937" y="51434"/>
                </a:lnTo>
                <a:lnTo>
                  <a:pt x="30937" y="38226"/>
                </a:lnTo>
                <a:lnTo>
                  <a:pt x="33502" y="33019"/>
                </a:lnTo>
                <a:lnTo>
                  <a:pt x="43611" y="25400"/>
                </a:lnTo>
                <a:lnTo>
                  <a:pt x="50228" y="23368"/>
                </a:lnTo>
                <a:lnTo>
                  <a:pt x="96890" y="23368"/>
                </a:lnTo>
                <a:lnTo>
                  <a:pt x="94564" y="20065"/>
                </a:lnTo>
                <a:lnTo>
                  <a:pt x="89141" y="15748"/>
                </a:lnTo>
                <a:lnTo>
                  <a:pt x="75323" y="9651"/>
                </a:lnTo>
                <a:lnTo>
                  <a:pt x="67373" y="8127"/>
                </a:lnTo>
                <a:close/>
              </a:path>
              <a:path w="344169" h="177800">
                <a:moveTo>
                  <a:pt x="96890" y="23368"/>
                </a:moveTo>
                <a:lnTo>
                  <a:pt x="66751" y="23368"/>
                </a:lnTo>
                <a:lnTo>
                  <a:pt x="73494" y="25400"/>
                </a:lnTo>
                <a:lnTo>
                  <a:pt x="83731" y="33019"/>
                </a:lnTo>
                <a:lnTo>
                  <a:pt x="86359" y="38226"/>
                </a:lnTo>
                <a:lnTo>
                  <a:pt x="86499" y="44957"/>
                </a:lnTo>
                <a:lnTo>
                  <a:pt x="86359" y="51434"/>
                </a:lnTo>
                <a:lnTo>
                  <a:pt x="83731" y="56642"/>
                </a:lnTo>
                <a:lnTo>
                  <a:pt x="78612" y="60451"/>
                </a:lnTo>
                <a:lnTo>
                  <a:pt x="73494" y="64134"/>
                </a:lnTo>
                <a:lnTo>
                  <a:pt x="66751" y="66039"/>
                </a:lnTo>
                <a:lnTo>
                  <a:pt x="97127" y="66039"/>
                </a:lnTo>
                <a:lnTo>
                  <a:pt x="102438" y="58674"/>
                </a:lnTo>
                <a:lnTo>
                  <a:pt x="104444" y="52196"/>
                </a:lnTo>
                <a:lnTo>
                  <a:pt x="104444" y="37592"/>
                </a:lnTo>
                <a:lnTo>
                  <a:pt x="102438" y="31114"/>
                </a:lnTo>
                <a:lnTo>
                  <a:pt x="98501" y="25653"/>
                </a:lnTo>
                <a:lnTo>
                  <a:pt x="96890" y="23368"/>
                </a:lnTo>
                <a:close/>
              </a:path>
              <a:path w="344169" h="177800">
                <a:moveTo>
                  <a:pt x="147662" y="126"/>
                </a:moveTo>
                <a:lnTo>
                  <a:pt x="129057" y="126"/>
                </a:lnTo>
                <a:lnTo>
                  <a:pt x="129057" y="177292"/>
                </a:lnTo>
                <a:lnTo>
                  <a:pt x="147662" y="177292"/>
                </a:lnTo>
                <a:lnTo>
                  <a:pt x="147662" y="12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13180" y="4995798"/>
            <a:ext cx="687070" cy="177800"/>
          </a:xfrm>
          <a:custGeom>
            <a:avLst/>
            <a:gdLst/>
            <a:ahLst/>
            <a:cxnLst/>
            <a:rect l="l" t="t" r="r" b="b"/>
            <a:pathLst>
              <a:path w="687069" h="177800">
                <a:moveTo>
                  <a:pt x="88264" y="112394"/>
                </a:moveTo>
                <a:lnTo>
                  <a:pt x="47116" y="118744"/>
                </a:lnTo>
                <a:lnTo>
                  <a:pt x="28320" y="137921"/>
                </a:lnTo>
                <a:lnTo>
                  <a:pt x="28320" y="151637"/>
                </a:lnTo>
                <a:lnTo>
                  <a:pt x="63101" y="174875"/>
                </a:lnTo>
                <a:lnTo>
                  <a:pt x="88264" y="176911"/>
                </a:lnTo>
                <a:lnTo>
                  <a:pt x="101651" y="176387"/>
                </a:lnTo>
                <a:lnTo>
                  <a:pt x="139190" y="163909"/>
                </a:lnTo>
                <a:lnTo>
                  <a:pt x="140521" y="162432"/>
                </a:lnTo>
                <a:lnTo>
                  <a:pt x="88264" y="162432"/>
                </a:lnTo>
                <a:lnTo>
                  <a:pt x="79001" y="162147"/>
                </a:lnTo>
                <a:lnTo>
                  <a:pt x="46989" y="150494"/>
                </a:lnTo>
                <a:lnTo>
                  <a:pt x="46989" y="139064"/>
                </a:lnTo>
                <a:lnTo>
                  <a:pt x="88264" y="127000"/>
                </a:lnTo>
                <a:lnTo>
                  <a:pt x="140590" y="127000"/>
                </a:lnTo>
                <a:lnTo>
                  <a:pt x="139190" y="125422"/>
                </a:lnTo>
                <a:lnTo>
                  <a:pt x="132333" y="120776"/>
                </a:lnTo>
                <a:lnTo>
                  <a:pt x="123662" y="117163"/>
                </a:lnTo>
                <a:lnTo>
                  <a:pt x="113442" y="114538"/>
                </a:lnTo>
                <a:lnTo>
                  <a:pt x="101651" y="112936"/>
                </a:lnTo>
                <a:lnTo>
                  <a:pt x="88264" y="112394"/>
                </a:lnTo>
                <a:close/>
              </a:path>
              <a:path w="687069" h="177800">
                <a:moveTo>
                  <a:pt x="140590" y="127000"/>
                </a:moveTo>
                <a:lnTo>
                  <a:pt x="88264" y="127000"/>
                </a:lnTo>
                <a:lnTo>
                  <a:pt x="97528" y="127359"/>
                </a:lnTo>
                <a:lnTo>
                  <a:pt x="105695" y="128254"/>
                </a:lnTo>
                <a:lnTo>
                  <a:pt x="129666" y="144906"/>
                </a:lnTo>
                <a:lnTo>
                  <a:pt x="129539" y="150494"/>
                </a:lnTo>
                <a:lnTo>
                  <a:pt x="88264" y="162432"/>
                </a:lnTo>
                <a:lnTo>
                  <a:pt x="140521" y="162432"/>
                </a:lnTo>
                <a:lnTo>
                  <a:pt x="144129" y="158432"/>
                </a:lnTo>
                <a:lnTo>
                  <a:pt x="147139" y="152098"/>
                </a:lnTo>
                <a:lnTo>
                  <a:pt x="148208" y="144906"/>
                </a:lnTo>
                <a:lnTo>
                  <a:pt x="147139" y="137475"/>
                </a:lnTo>
                <a:lnTo>
                  <a:pt x="144129" y="130984"/>
                </a:lnTo>
                <a:lnTo>
                  <a:pt x="140590" y="127000"/>
                </a:lnTo>
                <a:close/>
              </a:path>
              <a:path w="687069" h="177800">
                <a:moveTo>
                  <a:pt x="577088" y="121538"/>
                </a:moveTo>
                <a:lnTo>
                  <a:pt x="558545" y="121538"/>
                </a:lnTo>
                <a:lnTo>
                  <a:pt x="558545" y="173608"/>
                </a:lnTo>
                <a:lnTo>
                  <a:pt x="686562" y="173608"/>
                </a:lnTo>
                <a:lnTo>
                  <a:pt x="686562" y="158369"/>
                </a:lnTo>
                <a:lnTo>
                  <a:pt x="577088" y="158369"/>
                </a:lnTo>
                <a:lnTo>
                  <a:pt x="577088" y="121538"/>
                </a:lnTo>
                <a:close/>
              </a:path>
              <a:path w="687069" h="177800">
                <a:moveTo>
                  <a:pt x="682244" y="126"/>
                </a:moveTo>
                <a:lnTo>
                  <a:pt x="663447" y="126"/>
                </a:lnTo>
                <a:lnTo>
                  <a:pt x="663447" y="104267"/>
                </a:lnTo>
                <a:lnTo>
                  <a:pt x="627761" y="104267"/>
                </a:lnTo>
                <a:lnTo>
                  <a:pt x="627761" y="117601"/>
                </a:lnTo>
                <a:lnTo>
                  <a:pt x="663447" y="117601"/>
                </a:lnTo>
                <a:lnTo>
                  <a:pt x="663447" y="134619"/>
                </a:lnTo>
                <a:lnTo>
                  <a:pt x="682244" y="134619"/>
                </a:lnTo>
                <a:lnTo>
                  <a:pt x="682244" y="126"/>
                </a:lnTo>
                <a:close/>
              </a:path>
              <a:path w="687069" h="177800">
                <a:moveTo>
                  <a:pt x="603250" y="95376"/>
                </a:moveTo>
                <a:lnTo>
                  <a:pt x="584453" y="95376"/>
                </a:lnTo>
                <a:lnTo>
                  <a:pt x="584453" y="129031"/>
                </a:lnTo>
                <a:lnTo>
                  <a:pt x="603250" y="129031"/>
                </a:lnTo>
                <a:lnTo>
                  <a:pt x="603250" y="95376"/>
                </a:lnTo>
                <a:close/>
              </a:path>
              <a:path w="687069" h="177800">
                <a:moveTo>
                  <a:pt x="648715" y="75818"/>
                </a:moveTo>
                <a:lnTo>
                  <a:pt x="609472" y="79248"/>
                </a:lnTo>
                <a:lnTo>
                  <a:pt x="533907" y="81152"/>
                </a:lnTo>
                <a:lnTo>
                  <a:pt x="536320" y="96138"/>
                </a:lnTo>
                <a:lnTo>
                  <a:pt x="543559" y="96265"/>
                </a:lnTo>
                <a:lnTo>
                  <a:pt x="551180" y="96265"/>
                </a:lnTo>
                <a:lnTo>
                  <a:pt x="567436" y="96012"/>
                </a:lnTo>
                <a:lnTo>
                  <a:pt x="575818" y="95757"/>
                </a:lnTo>
                <a:lnTo>
                  <a:pt x="584453" y="95376"/>
                </a:lnTo>
                <a:lnTo>
                  <a:pt x="603250" y="95376"/>
                </a:lnTo>
                <a:lnTo>
                  <a:pt x="603250" y="94361"/>
                </a:lnTo>
                <a:lnTo>
                  <a:pt x="611124" y="93852"/>
                </a:lnTo>
                <a:lnTo>
                  <a:pt x="618870" y="93218"/>
                </a:lnTo>
                <a:lnTo>
                  <a:pt x="626744" y="92328"/>
                </a:lnTo>
                <a:lnTo>
                  <a:pt x="634619" y="91567"/>
                </a:lnTo>
                <a:lnTo>
                  <a:pt x="649986" y="89281"/>
                </a:lnTo>
                <a:lnTo>
                  <a:pt x="648715" y="75818"/>
                </a:lnTo>
                <a:close/>
              </a:path>
              <a:path w="687069" h="177800">
                <a:moveTo>
                  <a:pt x="591946" y="6857"/>
                </a:moveTo>
                <a:lnTo>
                  <a:pt x="549656" y="26415"/>
                </a:lnTo>
                <a:lnTo>
                  <a:pt x="547877" y="31876"/>
                </a:lnTo>
                <a:lnTo>
                  <a:pt x="547877" y="44450"/>
                </a:lnTo>
                <a:lnTo>
                  <a:pt x="549656" y="49911"/>
                </a:lnTo>
                <a:lnTo>
                  <a:pt x="553936" y="55244"/>
                </a:lnTo>
                <a:lnTo>
                  <a:pt x="557021" y="59181"/>
                </a:lnTo>
                <a:lnTo>
                  <a:pt x="591946" y="69087"/>
                </a:lnTo>
                <a:lnTo>
                  <a:pt x="600582" y="68961"/>
                </a:lnTo>
                <a:lnTo>
                  <a:pt x="629703" y="55244"/>
                </a:lnTo>
                <a:lnTo>
                  <a:pt x="591946" y="55244"/>
                </a:lnTo>
                <a:lnTo>
                  <a:pt x="583945" y="55118"/>
                </a:lnTo>
                <a:lnTo>
                  <a:pt x="577469" y="53593"/>
                </a:lnTo>
                <a:lnTo>
                  <a:pt x="572769" y="50673"/>
                </a:lnTo>
                <a:lnTo>
                  <a:pt x="568070" y="47625"/>
                </a:lnTo>
                <a:lnTo>
                  <a:pt x="565657" y="43433"/>
                </a:lnTo>
                <a:lnTo>
                  <a:pt x="565657" y="32765"/>
                </a:lnTo>
                <a:lnTo>
                  <a:pt x="568070" y="28575"/>
                </a:lnTo>
                <a:lnTo>
                  <a:pt x="577469" y="22478"/>
                </a:lnTo>
                <a:lnTo>
                  <a:pt x="583945" y="20955"/>
                </a:lnTo>
                <a:lnTo>
                  <a:pt x="629703" y="20955"/>
                </a:lnTo>
                <a:lnTo>
                  <a:pt x="626618" y="17018"/>
                </a:lnTo>
                <a:lnTo>
                  <a:pt x="621411" y="13462"/>
                </a:lnTo>
                <a:lnTo>
                  <a:pt x="614807" y="10794"/>
                </a:lnTo>
                <a:lnTo>
                  <a:pt x="608330" y="8255"/>
                </a:lnTo>
                <a:lnTo>
                  <a:pt x="600582" y="6984"/>
                </a:lnTo>
                <a:lnTo>
                  <a:pt x="591946" y="6857"/>
                </a:lnTo>
                <a:close/>
              </a:path>
              <a:path w="687069" h="177800">
                <a:moveTo>
                  <a:pt x="629703" y="20955"/>
                </a:moveTo>
                <a:lnTo>
                  <a:pt x="599694" y="20955"/>
                </a:lnTo>
                <a:lnTo>
                  <a:pt x="605917" y="22478"/>
                </a:lnTo>
                <a:lnTo>
                  <a:pt x="615314" y="28575"/>
                </a:lnTo>
                <a:lnTo>
                  <a:pt x="617855" y="32765"/>
                </a:lnTo>
                <a:lnTo>
                  <a:pt x="618108" y="38226"/>
                </a:lnTo>
                <a:lnTo>
                  <a:pt x="617855" y="43433"/>
                </a:lnTo>
                <a:lnTo>
                  <a:pt x="591946" y="55244"/>
                </a:lnTo>
                <a:lnTo>
                  <a:pt x="629703" y="55244"/>
                </a:lnTo>
                <a:lnTo>
                  <a:pt x="633983" y="49911"/>
                </a:lnTo>
                <a:lnTo>
                  <a:pt x="635762" y="44450"/>
                </a:lnTo>
                <a:lnTo>
                  <a:pt x="635762" y="31876"/>
                </a:lnTo>
                <a:lnTo>
                  <a:pt x="633983" y="26415"/>
                </a:lnTo>
                <a:lnTo>
                  <a:pt x="629703" y="20955"/>
                </a:lnTo>
                <a:close/>
              </a:path>
              <a:path w="687069" h="177800">
                <a:moveTo>
                  <a:pt x="425069" y="109981"/>
                </a:moveTo>
                <a:lnTo>
                  <a:pt x="406272" y="109981"/>
                </a:lnTo>
                <a:lnTo>
                  <a:pt x="406272" y="171831"/>
                </a:lnTo>
                <a:lnTo>
                  <a:pt x="425069" y="171831"/>
                </a:lnTo>
                <a:lnTo>
                  <a:pt x="425069" y="109981"/>
                </a:lnTo>
                <a:close/>
              </a:path>
              <a:path w="687069" h="177800">
                <a:moveTo>
                  <a:pt x="473075" y="88900"/>
                </a:moveTo>
                <a:lnTo>
                  <a:pt x="432688" y="93090"/>
                </a:lnTo>
                <a:lnTo>
                  <a:pt x="392430" y="94995"/>
                </a:lnTo>
                <a:lnTo>
                  <a:pt x="356234" y="95376"/>
                </a:lnTo>
                <a:lnTo>
                  <a:pt x="358775" y="110998"/>
                </a:lnTo>
                <a:lnTo>
                  <a:pt x="365887" y="110998"/>
                </a:lnTo>
                <a:lnTo>
                  <a:pt x="389381" y="110617"/>
                </a:lnTo>
                <a:lnTo>
                  <a:pt x="397637" y="110362"/>
                </a:lnTo>
                <a:lnTo>
                  <a:pt x="406272" y="109981"/>
                </a:lnTo>
                <a:lnTo>
                  <a:pt x="425069" y="109981"/>
                </a:lnTo>
                <a:lnTo>
                  <a:pt x="425069" y="109093"/>
                </a:lnTo>
                <a:lnTo>
                  <a:pt x="433324" y="108457"/>
                </a:lnTo>
                <a:lnTo>
                  <a:pt x="441578" y="107695"/>
                </a:lnTo>
                <a:lnTo>
                  <a:pt x="458088" y="105663"/>
                </a:lnTo>
                <a:lnTo>
                  <a:pt x="466344" y="104393"/>
                </a:lnTo>
                <a:lnTo>
                  <a:pt x="474344" y="102869"/>
                </a:lnTo>
                <a:lnTo>
                  <a:pt x="473075" y="88900"/>
                </a:lnTo>
                <a:close/>
              </a:path>
              <a:path w="687069" h="177800">
                <a:moveTo>
                  <a:pt x="147700" y="0"/>
                </a:moveTo>
                <a:lnTo>
                  <a:pt x="128904" y="0"/>
                </a:lnTo>
                <a:lnTo>
                  <a:pt x="128904" y="30861"/>
                </a:lnTo>
                <a:lnTo>
                  <a:pt x="101726" y="30861"/>
                </a:lnTo>
                <a:lnTo>
                  <a:pt x="101726" y="45846"/>
                </a:lnTo>
                <a:lnTo>
                  <a:pt x="128904" y="45846"/>
                </a:lnTo>
                <a:lnTo>
                  <a:pt x="128904" y="63118"/>
                </a:lnTo>
                <a:lnTo>
                  <a:pt x="101726" y="63118"/>
                </a:lnTo>
                <a:lnTo>
                  <a:pt x="101726" y="78105"/>
                </a:lnTo>
                <a:lnTo>
                  <a:pt x="128904" y="78105"/>
                </a:lnTo>
                <a:lnTo>
                  <a:pt x="128904" y="109093"/>
                </a:lnTo>
                <a:lnTo>
                  <a:pt x="147700" y="109093"/>
                </a:lnTo>
                <a:lnTo>
                  <a:pt x="147700" y="0"/>
                </a:lnTo>
                <a:close/>
              </a:path>
              <a:path w="687069" h="177800">
                <a:moveTo>
                  <a:pt x="39750" y="28067"/>
                </a:moveTo>
                <a:lnTo>
                  <a:pt x="21589" y="28067"/>
                </a:lnTo>
                <a:lnTo>
                  <a:pt x="21589" y="83946"/>
                </a:lnTo>
                <a:lnTo>
                  <a:pt x="0" y="84074"/>
                </a:lnTo>
                <a:lnTo>
                  <a:pt x="2412" y="99694"/>
                </a:lnTo>
                <a:lnTo>
                  <a:pt x="25558" y="99587"/>
                </a:lnTo>
                <a:lnTo>
                  <a:pt x="34035" y="99440"/>
                </a:lnTo>
                <a:lnTo>
                  <a:pt x="78396" y="96978"/>
                </a:lnTo>
                <a:lnTo>
                  <a:pt x="104775" y="93852"/>
                </a:lnTo>
                <a:lnTo>
                  <a:pt x="104145" y="83693"/>
                </a:lnTo>
                <a:lnTo>
                  <a:pt x="39750" y="83693"/>
                </a:lnTo>
                <a:lnTo>
                  <a:pt x="39750" y="28067"/>
                </a:lnTo>
                <a:close/>
              </a:path>
              <a:path w="687069" h="177800">
                <a:moveTo>
                  <a:pt x="82168" y="28067"/>
                </a:moveTo>
                <a:lnTo>
                  <a:pt x="64134" y="28067"/>
                </a:lnTo>
                <a:lnTo>
                  <a:pt x="64134" y="82676"/>
                </a:lnTo>
                <a:lnTo>
                  <a:pt x="55879" y="83184"/>
                </a:lnTo>
                <a:lnTo>
                  <a:pt x="47751" y="83565"/>
                </a:lnTo>
                <a:lnTo>
                  <a:pt x="39750" y="83693"/>
                </a:lnTo>
                <a:lnTo>
                  <a:pt x="104145" y="83693"/>
                </a:lnTo>
                <a:lnTo>
                  <a:pt x="104019" y="81661"/>
                </a:lnTo>
                <a:lnTo>
                  <a:pt x="82168" y="81661"/>
                </a:lnTo>
                <a:lnTo>
                  <a:pt x="82168" y="28067"/>
                </a:lnTo>
                <a:close/>
              </a:path>
              <a:path w="687069" h="177800">
                <a:moveTo>
                  <a:pt x="103885" y="79501"/>
                </a:moveTo>
                <a:lnTo>
                  <a:pt x="96900" y="80390"/>
                </a:lnTo>
                <a:lnTo>
                  <a:pt x="89661" y="81152"/>
                </a:lnTo>
                <a:lnTo>
                  <a:pt x="82168" y="81661"/>
                </a:lnTo>
                <a:lnTo>
                  <a:pt x="104019" y="81661"/>
                </a:lnTo>
                <a:lnTo>
                  <a:pt x="103885" y="79501"/>
                </a:lnTo>
                <a:close/>
              </a:path>
              <a:path w="687069" h="177800">
                <a:moveTo>
                  <a:pt x="99186" y="12826"/>
                </a:moveTo>
                <a:lnTo>
                  <a:pt x="4953" y="12826"/>
                </a:lnTo>
                <a:lnTo>
                  <a:pt x="4953" y="28067"/>
                </a:lnTo>
                <a:lnTo>
                  <a:pt x="99186" y="28067"/>
                </a:lnTo>
                <a:lnTo>
                  <a:pt x="99186" y="12826"/>
                </a:lnTo>
                <a:close/>
              </a:path>
              <a:path w="687069" h="177800">
                <a:moveTo>
                  <a:pt x="423544" y="8127"/>
                </a:moveTo>
                <a:lnTo>
                  <a:pt x="405638" y="8127"/>
                </a:lnTo>
                <a:lnTo>
                  <a:pt x="397763" y="9651"/>
                </a:lnTo>
                <a:lnTo>
                  <a:pt x="368934" y="37592"/>
                </a:lnTo>
                <a:lnTo>
                  <a:pt x="368934" y="52196"/>
                </a:lnTo>
                <a:lnTo>
                  <a:pt x="397763" y="80009"/>
                </a:lnTo>
                <a:lnTo>
                  <a:pt x="405638" y="81533"/>
                </a:lnTo>
                <a:lnTo>
                  <a:pt x="423544" y="81533"/>
                </a:lnTo>
                <a:lnTo>
                  <a:pt x="431545" y="80009"/>
                </a:lnTo>
                <a:lnTo>
                  <a:pt x="445388" y="73913"/>
                </a:lnTo>
                <a:lnTo>
                  <a:pt x="450722" y="69595"/>
                </a:lnTo>
                <a:lnTo>
                  <a:pt x="453286" y="66039"/>
                </a:lnTo>
                <a:lnTo>
                  <a:pt x="406400" y="66039"/>
                </a:lnTo>
                <a:lnTo>
                  <a:pt x="399795" y="64134"/>
                </a:lnTo>
                <a:lnTo>
                  <a:pt x="394715" y="60451"/>
                </a:lnTo>
                <a:lnTo>
                  <a:pt x="389763" y="56642"/>
                </a:lnTo>
                <a:lnTo>
                  <a:pt x="387222" y="51434"/>
                </a:lnTo>
                <a:lnTo>
                  <a:pt x="387222" y="38226"/>
                </a:lnTo>
                <a:lnTo>
                  <a:pt x="389763" y="33019"/>
                </a:lnTo>
                <a:lnTo>
                  <a:pt x="394715" y="29209"/>
                </a:lnTo>
                <a:lnTo>
                  <a:pt x="399795" y="25400"/>
                </a:lnTo>
                <a:lnTo>
                  <a:pt x="406400" y="23368"/>
                </a:lnTo>
                <a:lnTo>
                  <a:pt x="453049" y="23368"/>
                </a:lnTo>
                <a:lnTo>
                  <a:pt x="450722" y="20065"/>
                </a:lnTo>
                <a:lnTo>
                  <a:pt x="445388" y="15748"/>
                </a:lnTo>
                <a:lnTo>
                  <a:pt x="431545" y="9651"/>
                </a:lnTo>
                <a:lnTo>
                  <a:pt x="423544" y="8127"/>
                </a:lnTo>
                <a:close/>
              </a:path>
              <a:path w="687069" h="177800">
                <a:moveTo>
                  <a:pt x="453049" y="23368"/>
                </a:moveTo>
                <a:lnTo>
                  <a:pt x="423037" y="23368"/>
                </a:lnTo>
                <a:lnTo>
                  <a:pt x="429768" y="25400"/>
                </a:lnTo>
                <a:lnTo>
                  <a:pt x="439927" y="33019"/>
                </a:lnTo>
                <a:lnTo>
                  <a:pt x="442594" y="38226"/>
                </a:lnTo>
                <a:lnTo>
                  <a:pt x="442594" y="51434"/>
                </a:lnTo>
                <a:lnTo>
                  <a:pt x="439927" y="56642"/>
                </a:lnTo>
                <a:lnTo>
                  <a:pt x="434847" y="60451"/>
                </a:lnTo>
                <a:lnTo>
                  <a:pt x="429768" y="64134"/>
                </a:lnTo>
                <a:lnTo>
                  <a:pt x="423037" y="66039"/>
                </a:lnTo>
                <a:lnTo>
                  <a:pt x="453286" y="66039"/>
                </a:lnTo>
                <a:lnTo>
                  <a:pt x="458596" y="58674"/>
                </a:lnTo>
                <a:lnTo>
                  <a:pt x="460628" y="52196"/>
                </a:lnTo>
                <a:lnTo>
                  <a:pt x="460642" y="51434"/>
                </a:lnTo>
                <a:lnTo>
                  <a:pt x="460628" y="37592"/>
                </a:lnTo>
                <a:lnTo>
                  <a:pt x="458596" y="31114"/>
                </a:lnTo>
                <a:lnTo>
                  <a:pt x="454659" y="25653"/>
                </a:lnTo>
                <a:lnTo>
                  <a:pt x="453049" y="23368"/>
                </a:lnTo>
                <a:close/>
              </a:path>
              <a:path w="687069" h="177800">
                <a:moveTo>
                  <a:pt x="270001" y="18542"/>
                </a:moveTo>
                <a:lnTo>
                  <a:pt x="187197" y="18542"/>
                </a:lnTo>
                <a:lnTo>
                  <a:pt x="187197" y="34162"/>
                </a:lnTo>
                <a:lnTo>
                  <a:pt x="250697" y="34162"/>
                </a:lnTo>
                <a:lnTo>
                  <a:pt x="248316" y="49256"/>
                </a:lnTo>
                <a:lnTo>
                  <a:pt x="229742" y="89153"/>
                </a:lnTo>
                <a:lnTo>
                  <a:pt x="194024" y="121032"/>
                </a:lnTo>
                <a:lnTo>
                  <a:pt x="178307" y="129793"/>
                </a:lnTo>
                <a:lnTo>
                  <a:pt x="188848" y="144525"/>
                </a:lnTo>
                <a:lnTo>
                  <a:pt x="226067" y="119844"/>
                </a:lnTo>
                <a:lnTo>
                  <a:pt x="251206" y="89915"/>
                </a:lnTo>
                <a:lnTo>
                  <a:pt x="267922" y="43672"/>
                </a:lnTo>
                <a:lnTo>
                  <a:pt x="269480" y="31255"/>
                </a:lnTo>
                <a:lnTo>
                  <a:pt x="270001" y="18542"/>
                </a:lnTo>
                <a:close/>
              </a:path>
              <a:path w="687069" h="177800">
                <a:moveTo>
                  <a:pt x="503936" y="126"/>
                </a:moveTo>
                <a:lnTo>
                  <a:pt x="485267" y="126"/>
                </a:lnTo>
                <a:lnTo>
                  <a:pt x="485267" y="177292"/>
                </a:lnTo>
                <a:lnTo>
                  <a:pt x="503936" y="177292"/>
                </a:lnTo>
                <a:lnTo>
                  <a:pt x="503936" y="126"/>
                </a:lnTo>
                <a:close/>
              </a:path>
              <a:path w="687069" h="177800">
                <a:moveTo>
                  <a:pt x="316230" y="0"/>
                </a:moveTo>
                <a:lnTo>
                  <a:pt x="297433" y="0"/>
                </a:lnTo>
                <a:lnTo>
                  <a:pt x="297433" y="177164"/>
                </a:lnTo>
                <a:lnTo>
                  <a:pt x="316230" y="177164"/>
                </a:lnTo>
                <a:lnTo>
                  <a:pt x="316230" y="86232"/>
                </a:lnTo>
                <a:lnTo>
                  <a:pt x="343788" y="86232"/>
                </a:lnTo>
                <a:lnTo>
                  <a:pt x="343788" y="70612"/>
                </a:lnTo>
                <a:lnTo>
                  <a:pt x="316230" y="70612"/>
                </a:lnTo>
                <a:lnTo>
                  <a:pt x="31623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46704" y="4995798"/>
            <a:ext cx="325120" cy="177800"/>
          </a:xfrm>
          <a:custGeom>
            <a:avLst/>
            <a:gdLst/>
            <a:ahLst/>
            <a:cxnLst/>
            <a:rect l="l" t="t" r="r" b="b"/>
            <a:pathLst>
              <a:path w="325119" h="177800">
                <a:moveTo>
                  <a:pt x="221742" y="120903"/>
                </a:moveTo>
                <a:lnTo>
                  <a:pt x="202945" y="120903"/>
                </a:lnTo>
                <a:lnTo>
                  <a:pt x="202945" y="172974"/>
                </a:lnTo>
                <a:lnTo>
                  <a:pt x="324612" y="172974"/>
                </a:lnTo>
                <a:lnTo>
                  <a:pt x="324612" y="157480"/>
                </a:lnTo>
                <a:lnTo>
                  <a:pt x="221742" y="157480"/>
                </a:lnTo>
                <a:lnTo>
                  <a:pt x="221742" y="120903"/>
                </a:lnTo>
                <a:close/>
              </a:path>
              <a:path w="325119" h="177800">
                <a:moveTo>
                  <a:pt x="319531" y="126"/>
                </a:moveTo>
                <a:lnTo>
                  <a:pt x="300736" y="126"/>
                </a:lnTo>
                <a:lnTo>
                  <a:pt x="300736" y="29082"/>
                </a:lnTo>
                <a:lnTo>
                  <a:pt x="267588" y="29082"/>
                </a:lnTo>
                <a:lnTo>
                  <a:pt x="267588" y="44068"/>
                </a:lnTo>
                <a:lnTo>
                  <a:pt x="300736" y="44068"/>
                </a:lnTo>
                <a:lnTo>
                  <a:pt x="300736" y="68706"/>
                </a:lnTo>
                <a:lnTo>
                  <a:pt x="267588" y="68706"/>
                </a:lnTo>
                <a:lnTo>
                  <a:pt x="267588" y="84074"/>
                </a:lnTo>
                <a:lnTo>
                  <a:pt x="300736" y="84074"/>
                </a:lnTo>
                <a:lnTo>
                  <a:pt x="300736" y="130556"/>
                </a:lnTo>
                <a:lnTo>
                  <a:pt x="319531" y="130556"/>
                </a:lnTo>
                <a:lnTo>
                  <a:pt x="319531" y="126"/>
                </a:lnTo>
                <a:close/>
              </a:path>
              <a:path w="325119" h="177800">
                <a:moveTo>
                  <a:pt x="256158" y="12445"/>
                </a:moveTo>
                <a:lnTo>
                  <a:pt x="178307" y="12445"/>
                </a:lnTo>
                <a:lnTo>
                  <a:pt x="178307" y="27431"/>
                </a:lnTo>
                <a:lnTo>
                  <a:pt x="237108" y="27431"/>
                </a:lnTo>
                <a:lnTo>
                  <a:pt x="237108" y="51434"/>
                </a:lnTo>
                <a:lnTo>
                  <a:pt x="178815" y="51434"/>
                </a:lnTo>
                <a:lnTo>
                  <a:pt x="178815" y="107442"/>
                </a:lnTo>
                <a:lnTo>
                  <a:pt x="191769" y="107442"/>
                </a:lnTo>
                <a:lnTo>
                  <a:pt x="221233" y="107187"/>
                </a:lnTo>
                <a:lnTo>
                  <a:pt x="229869" y="106933"/>
                </a:lnTo>
                <a:lnTo>
                  <a:pt x="237744" y="106552"/>
                </a:lnTo>
                <a:lnTo>
                  <a:pt x="245109" y="105790"/>
                </a:lnTo>
                <a:lnTo>
                  <a:pt x="252475" y="105156"/>
                </a:lnTo>
                <a:lnTo>
                  <a:pt x="259842" y="104139"/>
                </a:lnTo>
                <a:lnTo>
                  <a:pt x="267462" y="102869"/>
                </a:lnTo>
                <a:lnTo>
                  <a:pt x="266039" y="92201"/>
                </a:lnTo>
                <a:lnTo>
                  <a:pt x="197612" y="92201"/>
                </a:lnTo>
                <a:lnTo>
                  <a:pt x="197612" y="65912"/>
                </a:lnTo>
                <a:lnTo>
                  <a:pt x="256158" y="65912"/>
                </a:lnTo>
                <a:lnTo>
                  <a:pt x="256158" y="12445"/>
                </a:lnTo>
                <a:close/>
              </a:path>
              <a:path w="325119" h="177800">
                <a:moveTo>
                  <a:pt x="265430" y="87630"/>
                </a:moveTo>
                <a:lnTo>
                  <a:pt x="223646" y="91820"/>
                </a:lnTo>
                <a:lnTo>
                  <a:pt x="197612" y="92201"/>
                </a:lnTo>
                <a:lnTo>
                  <a:pt x="266039" y="92201"/>
                </a:lnTo>
                <a:lnTo>
                  <a:pt x="265430" y="87630"/>
                </a:lnTo>
                <a:close/>
              </a:path>
              <a:path w="325119" h="177800">
                <a:moveTo>
                  <a:pt x="83057" y="17525"/>
                </a:moveTo>
                <a:lnTo>
                  <a:pt x="0" y="17525"/>
                </a:lnTo>
                <a:lnTo>
                  <a:pt x="0" y="132842"/>
                </a:lnTo>
                <a:lnTo>
                  <a:pt x="83057" y="132842"/>
                </a:lnTo>
                <a:lnTo>
                  <a:pt x="83057" y="117601"/>
                </a:lnTo>
                <a:lnTo>
                  <a:pt x="18414" y="117601"/>
                </a:lnTo>
                <a:lnTo>
                  <a:pt x="18414" y="32384"/>
                </a:lnTo>
                <a:lnTo>
                  <a:pt x="83057" y="32384"/>
                </a:lnTo>
                <a:lnTo>
                  <a:pt x="83057" y="17525"/>
                </a:lnTo>
                <a:close/>
              </a:path>
              <a:path w="325119" h="177800">
                <a:moveTo>
                  <a:pt x="83057" y="32384"/>
                </a:moveTo>
                <a:lnTo>
                  <a:pt x="64388" y="32384"/>
                </a:lnTo>
                <a:lnTo>
                  <a:pt x="64388" y="117601"/>
                </a:lnTo>
                <a:lnTo>
                  <a:pt x="83057" y="117601"/>
                </a:lnTo>
                <a:lnTo>
                  <a:pt x="83057" y="32384"/>
                </a:lnTo>
                <a:close/>
              </a:path>
              <a:path w="325119" h="177800">
                <a:moveTo>
                  <a:pt x="131444" y="0"/>
                </a:moveTo>
                <a:lnTo>
                  <a:pt x="112649" y="0"/>
                </a:lnTo>
                <a:lnTo>
                  <a:pt x="112649" y="177292"/>
                </a:lnTo>
                <a:lnTo>
                  <a:pt x="131444" y="177292"/>
                </a:lnTo>
                <a:lnTo>
                  <a:pt x="131444" y="85343"/>
                </a:lnTo>
                <a:lnTo>
                  <a:pt x="160019" y="85343"/>
                </a:lnTo>
                <a:lnTo>
                  <a:pt x="160019" y="69468"/>
                </a:lnTo>
                <a:lnTo>
                  <a:pt x="131444" y="69468"/>
                </a:lnTo>
                <a:lnTo>
                  <a:pt x="13144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25360" y="5234558"/>
            <a:ext cx="673100" cy="177165"/>
          </a:xfrm>
          <a:custGeom>
            <a:avLst/>
            <a:gdLst/>
            <a:ahLst/>
            <a:cxnLst/>
            <a:rect l="l" t="t" r="r" b="b"/>
            <a:pathLst>
              <a:path w="673100" h="177164">
                <a:moveTo>
                  <a:pt x="42837" y="9779"/>
                </a:moveTo>
                <a:lnTo>
                  <a:pt x="25781" y="9779"/>
                </a:lnTo>
                <a:lnTo>
                  <a:pt x="19964" y="18669"/>
                </a:lnTo>
                <a:lnTo>
                  <a:pt x="3898" y="58508"/>
                </a:lnTo>
                <a:lnTo>
                  <a:pt x="0" y="93091"/>
                </a:lnTo>
                <a:lnTo>
                  <a:pt x="495" y="105219"/>
                </a:lnTo>
                <a:lnTo>
                  <a:pt x="10477" y="148729"/>
                </a:lnTo>
                <a:lnTo>
                  <a:pt x="25781" y="176657"/>
                </a:lnTo>
                <a:lnTo>
                  <a:pt x="42837" y="176657"/>
                </a:lnTo>
                <a:lnTo>
                  <a:pt x="38773" y="170815"/>
                </a:lnTo>
                <a:lnTo>
                  <a:pt x="34963" y="163322"/>
                </a:lnTo>
                <a:lnTo>
                  <a:pt x="22758" y="124841"/>
                </a:lnTo>
                <a:lnTo>
                  <a:pt x="19329" y="93091"/>
                </a:lnTo>
                <a:lnTo>
                  <a:pt x="19583" y="85267"/>
                </a:lnTo>
                <a:lnTo>
                  <a:pt x="26568" y="46291"/>
                </a:lnTo>
                <a:lnTo>
                  <a:pt x="38773" y="15621"/>
                </a:lnTo>
                <a:lnTo>
                  <a:pt x="42837" y="9779"/>
                </a:lnTo>
                <a:close/>
              </a:path>
              <a:path w="673100" h="177164">
                <a:moveTo>
                  <a:pt x="143027" y="16637"/>
                </a:moveTo>
                <a:lnTo>
                  <a:pt x="63271" y="16637"/>
                </a:lnTo>
                <a:lnTo>
                  <a:pt x="63271" y="30099"/>
                </a:lnTo>
                <a:lnTo>
                  <a:pt x="126657" y="30099"/>
                </a:lnTo>
                <a:lnTo>
                  <a:pt x="126631" y="36576"/>
                </a:lnTo>
                <a:lnTo>
                  <a:pt x="123393" y="77330"/>
                </a:lnTo>
                <a:lnTo>
                  <a:pt x="122135" y="86233"/>
                </a:lnTo>
                <a:lnTo>
                  <a:pt x="138493" y="87376"/>
                </a:lnTo>
                <a:lnTo>
                  <a:pt x="142925" y="41148"/>
                </a:lnTo>
                <a:lnTo>
                  <a:pt x="143027" y="36576"/>
                </a:lnTo>
                <a:lnTo>
                  <a:pt x="143027" y="16637"/>
                </a:lnTo>
                <a:close/>
              </a:path>
              <a:path w="673100" h="177164">
                <a:moveTo>
                  <a:pt x="152946" y="116586"/>
                </a:moveTo>
                <a:lnTo>
                  <a:pt x="152336" y="107950"/>
                </a:lnTo>
                <a:lnTo>
                  <a:pt x="152082" y="104267"/>
                </a:lnTo>
                <a:lnTo>
                  <a:pt x="144259" y="105283"/>
                </a:lnTo>
                <a:lnTo>
                  <a:pt x="136207" y="106045"/>
                </a:lnTo>
                <a:lnTo>
                  <a:pt x="119634" y="107315"/>
                </a:lnTo>
                <a:lnTo>
                  <a:pt x="111328" y="107696"/>
                </a:lnTo>
                <a:lnTo>
                  <a:pt x="102971" y="107950"/>
                </a:lnTo>
                <a:lnTo>
                  <a:pt x="102971" y="61214"/>
                </a:lnTo>
                <a:lnTo>
                  <a:pt x="86614" y="61214"/>
                </a:lnTo>
                <a:lnTo>
                  <a:pt x="86614" y="108458"/>
                </a:lnTo>
                <a:lnTo>
                  <a:pt x="69964" y="108839"/>
                </a:lnTo>
                <a:lnTo>
                  <a:pt x="64592" y="108839"/>
                </a:lnTo>
                <a:lnTo>
                  <a:pt x="59461" y="108966"/>
                </a:lnTo>
                <a:lnTo>
                  <a:pt x="54571" y="108966"/>
                </a:lnTo>
                <a:lnTo>
                  <a:pt x="56489" y="122428"/>
                </a:lnTo>
                <a:lnTo>
                  <a:pt x="94665" y="121920"/>
                </a:lnTo>
                <a:lnTo>
                  <a:pt x="136410" y="118897"/>
                </a:lnTo>
                <a:lnTo>
                  <a:pt x="144716" y="117830"/>
                </a:lnTo>
                <a:lnTo>
                  <a:pt x="152946" y="116586"/>
                </a:lnTo>
                <a:close/>
              </a:path>
              <a:path w="673100" h="177164">
                <a:moveTo>
                  <a:pt x="201536" y="64389"/>
                </a:moveTo>
                <a:lnTo>
                  <a:pt x="177673" y="64389"/>
                </a:lnTo>
                <a:lnTo>
                  <a:pt x="177673" y="0"/>
                </a:lnTo>
                <a:lnTo>
                  <a:pt x="160959" y="0"/>
                </a:lnTo>
                <a:lnTo>
                  <a:pt x="160959" y="155956"/>
                </a:lnTo>
                <a:lnTo>
                  <a:pt x="177673" y="155956"/>
                </a:lnTo>
                <a:lnTo>
                  <a:pt x="177673" y="78486"/>
                </a:lnTo>
                <a:lnTo>
                  <a:pt x="201536" y="78486"/>
                </a:lnTo>
                <a:lnTo>
                  <a:pt x="201536" y="64389"/>
                </a:lnTo>
                <a:close/>
              </a:path>
              <a:path w="673100" h="177164">
                <a:moveTo>
                  <a:pt x="292862" y="109474"/>
                </a:moveTo>
                <a:lnTo>
                  <a:pt x="266725" y="78105"/>
                </a:lnTo>
                <a:lnTo>
                  <a:pt x="260121" y="43561"/>
                </a:lnTo>
                <a:lnTo>
                  <a:pt x="260121" y="30988"/>
                </a:lnTo>
                <a:lnTo>
                  <a:pt x="286943" y="30988"/>
                </a:lnTo>
                <a:lnTo>
                  <a:pt x="286943" y="17526"/>
                </a:lnTo>
                <a:lnTo>
                  <a:pt x="215544" y="17526"/>
                </a:lnTo>
                <a:lnTo>
                  <a:pt x="215544" y="30988"/>
                </a:lnTo>
                <a:lnTo>
                  <a:pt x="244271" y="30988"/>
                </a:lnTo>
                <a:lnTo>
                  <a:pt x="244271" y="43561"/>
                </a:lnTo>
                <a:lnTo>
                  <a:pt x="235851" y="83616"/>
                </a:lnTo>
                <a:lnTo>
                  <a:pt x="210845" y="113030"/>
                </a:lnTo>
                <a:lnTo>
                  <a:pt x="220941" y="125349"/>
                </a:lnTo>
                <a:lnTo>
                  <a:pt x="247307" y="92710"/>
                </a:lnTo>
                <a:lnTo>
                  <a:pt x="252463" y="78105"/>
                </a:lnTo>
                <a:lnTo>
                  <a:pt x="254673" y="85064"/>
                </a:lnTo>
                <a:lnTo>
                  <a:pt x="277558" y="118033"/>
                </a:lnTo>
                <a:lnTo>
                  <a:pt x="282930" y="121666"/>
                </a:lnTo>
                <a:lnTo>
                  <a:pt x="292862" y="109474"/>
                </a:lnTo>
                <a:close/>
              </a:path>
              <a:path w="673100" h="177164">
                <a:moveTo>
                  <a:pt x="315315" y="3302"/>
                </a:moveTo>
                <a:lnTo>
                  <a:pt x="299643" y="3302"/>
                </a:lnTo>
                <a:lnTo>
                  <a:pt x="299643" y="55118"/>
                </a:lnTo>
                <a:lnTo>
                  <a:pt x="275450" y="55118"/>
                </a:lnTo>
                <a:lnTo>
                  <a:pt x="275450" y="68707"/>
                </a:lnTo>
                <a:lnTo>
                  <a:pt x="299643" y="68707"/>
                </a:lnTo>
                <a:lnTo>
                  <a:pt x="299643" y="148209"/>
                </a:lnTo>
                <a:lnTo>
                  <a:pt x="315315" y="148209"/>
                </a:lnTo>
                <a:lnTo>
                  <a:pt x="315315" y="3302"/>
                </a:lnTo>
                <a:close/>
              </a:path>
              <a:path w="673100" h="177164">
                <a:moveTo>
                  <a:pt x="347052" y="0"/>
                </a:moveTo>
                <a:lnTo>
                  <a:pt x="331165" y="0"/>
                </a:lnTo>
                <a:lnTo>
                  <a:pt x="331165" y="155956"/>
                </a:lnTo>
                <a:lnTo>
                  <a:pt x="347052" y="155956"/>
                </a:lnTo>
                <a:lnTo>
                  <a:pt x="347052" y="0"/>
                </a:lnTo>
                <a:close/>
              </a:path>
              <a:path w="673100" h="177164">
                <a:moveTo>
                  <a:pt x="462368" y="82550"/>
                </a:moveTo>
                <a:lnTo>
                  <a:pt x="461911" y="73660"/>
                </a:lnTo>
                <a:lnTo>
                  <a:pt x="461822" y="71882"/>
                </a:lnTo>
                <a:lnTo>
                  <a:pt x="461733" y="69977"/>
                </a:lnTo>
                <a:lnTo>
                  <a:pt x="455510" y="70739"/>
                </a:lnTo>
                <a:lnTo>
                  <a:pt x="449160" y="71374"/>
                </a:lnTo>
                <a:lnTo>
                  <a:pt x="442556" y="71882"/>
                </a:lnTo>
                <a:lnTo>
                  <a:pt x="442556" y="24765"/>
                </a:lnTo>
                <a:lnTo>
                  <a:pt x="457542" y="24765"/>
                </a:lnTo>
                <a:lnTo>
                  <a:pt x="457542" y="11303"/>
                </a:lnTo>
                <a:lnTo>
                  <a:pt x="426681" y="11303"/>
                </a:lnTo>
                <a:lnTo>
                  <a:pt x="426681" y="24765"/>
                </a:lnTo>
                <a:lnTo>
                  <a:pt x="426681" y="72771"/>
                </a:lnTo>
                <a:lnTo>
                  <a:pt x="412330" y="73533"/>
                </a:lnTo>
                <a:lnTo>
                  <a:pt x="405218" y="73660"/>
                </a:lnTo>
                <a:lnTo>
                  <a:pt x="405218" y="24765"/>
                </a:lnTo>
                <a:lnTo>
                  <a:pt x="426681" y="24765"/>
                </a:lnTo>
                <a:lnTo>
                  <a:pt x="426681" y="11303"/>
                </a:lnTo>
                <a:lnTo>
                  <a:pt x="374611" y="11303"/>
                </a:lnTo>
                <a:lnTo>
                  <a:pt x="374611" y="24765"/>
                </a:lnTo>
                <a:lnTo>
                  <a:pt x="389216" y="24765"/>
                </a:lnTo>
                <a:lnTo>
                  <a:pt x="389216" y="73787"/>
                </a:lnTo>
                <a:lnTo>
                  <a:pt x="370293" y="74041"/>
                </a:lnTo>
                <a:lnTo>
                  <a:pt x="372325" y="87757"/>
                </a:lnTo>
                <a:lnTo>
                  <a:pt x="392747" y="87553"/>
                </a:lnTo>
                <a:lnTo>
                  <a:pt x="431253" y="85979"/>
                </a:lnTo>
                <a:lnTo>
                  <a:pt x="454774" y="83629"/>
                </a:lnTo>
                <a:lnTo>
                  <a:pt x="462368" y="82550"/>
                </a:lnTo>
                <a:close/>
              </a:path>
              <a:path w="673100" h="177164">
                <a:moveTo>
                  <a:pt x="500214" y="0"/>
                </a:moveTo>
                <a:lnTo>
                  <a:pt x="483577" y="0"/>
                </a:lnTo>
                <a:lnTo>
                  <a:pt x="483577" y="27178"/>
                </a:lnTo>
                <a:lnTo>
                  <a:pt x="459701" y="27178"/>
                </a:lnTo>
                <a:lnTo>
                  <a:pt x="459701" y="40386"/>
                </a:lnTo>
                <a:lnTo>
                  <a:pt x="483577" y="40386"/>
                </a:lnTo>
                <a:lnTo>
                  <a:pt x="483577" y="55499"/>
                </a:lnTo>
                <a:lnTo>
                  <a:pt x="459701" y="55499"/>
                </a:lnTo>
                <a:lnTo>
                  <a:pt x="459701" y="68707"/>
                </a:lnTo>
                <a:lnTo>
                  <a:pt x="483577" y="68707"/>
                </a:lnTo>
                <a:lnTo>
                  <a:pt x="483577" y="95885"/>
                </a:lnTo>
                <a:lnTo>
                  <a:pt x="500214" y="95885"/>
                </a:lnTo>
                <a:lnTo>
                  <a:pt x="500214" y="0"/>
                </a:lnTo>
                <a:close/>
              </a:path>
              <a:path w="673100" h="177164">
                <a:moveTo>
                  <a:pt x="500646" y="132461"/>
                </a:moveTo>
                <a:lnTo>
                  <a:pt x="500595" y="118237"/>
                </a:lnTo>
                <a:lnTo>
                  <a:pt x="496227" y="111760"/>
                </a:lnTo>
                <a:lnTo>
                  <a:pt x="495896" y="111252"/>
                </a:lnTo>
                <a:lnTo>
                  <a:pt x="486625" y="106299"/>
                </a:lnTo>
                <a:lnTo>
                  <a:pt x="484339" y="105333"/>
                </a:lnTo>
                <a:lnTo>
                  <a:pt x="484339" y="127381"/>
                </a:lnTo>
                <a:lnTo>
                  <a:pt x="484212" y="132461"/>
                </a:lnTo>
                <a:lnTo>
                  <a:pt x="447890" y="142875"/>
                </a:lnTo>
                <a:lnTo>
                  <a:pt x="439712" y="142646"/>
                </a:lnTo>
                <a:lnTo>
                  <a:pt x="411568" y="132461"/>
                </a:lnTo>
                <a:lnTo>
                  <a:pt x="411568" y="122428"/>
                </a:lnTo>
                <a:lnTo>
                  <a:pt x="447890" y="111760"/>
                </a:lnTo>
                <a:lnTo>
                  <a:pt x="456057" y="112026"/>
                </a:lnTo>
                <a:lnTo>
                  <a:pt x="484339" y="127381"/>
                </a:lnTo>
                <a:lnTo>
                  <a:pt x="484339" y="105333"/>
                </a:lnTo>
                <a:lnTo>
                  <a:pt x="479044" y="103060"/>
                </a:lnTo>
                <a:lnTo>
                  <a:pt x="470027" y="100761"/>
                </a:lnTo>
                <a:lnTo>
                  <a:pt x="459663" y="99390"/>
                </a:lnTo>
                <a:lnTo>
                  <a:pt x="447890" y="98933"/>
                </a:lnTo>
                <a:lnTo>
                  <a:pt x="439902" y="99136"/>
                </a:lnTo>
                <a:lnTo>
                  <a:pt x="401408" y="111887"/>
                </a:lnTo>
                <a:lnTo>
                  <a:pt x="395185" y="121285"/>
                </a:lnTo>
                <a:lnTo>
                  <a:pt x="395185" y="133350"/>
                </a:lnTo>
                <a:lnTo>
                  <a:pt x="432536" y="154863"/>
                </a:lnTo>
                <a:lnTo>
                  <a:pt x="447890" y="155702"/>
                </a:lnTo>
                <a:lnTo>
                  <a:pt x="459663" y="155232"/>
                </a:lnTo>
                <a:lnTo>
                  <a:pt x="495896" y="143383"/>
                </a:lnTo>
                <a:lnTo>
                  <a:pt x="496227" y="142875"/>
                </a:lnTo>
                <a:lnTo>
                  <a:pt x="500595" y="136398"/>
                </a:lnTo>
                <a:lnTo>
                  <a:pt x="500646" y="132461"/>
                </a:lnTo>
                <a:close/>
              </a:path>
              <a:path w="673100" h="177164">
                <a:moveTo>
                  <a:pt x="607783" y="16383"/>
                </a:moveTo>
                <a:lnTo>
                  <a:pt x="535012" y="16383"/>
                </a:lnTo>
                <a:lnTo>
                  <a:pt x="535012" y="30099"/>
                </a:lnTo>
                <a:lnTo>
                  <a:pt x="591019" y="30099"/>
                </a:lnTo>
                <a:lnTo>
                  <a:pt x="588860" y="43345"/>
                </a:lnTo>
                <a:lnTo>
                  <a:pt x="572477" y="78486"/>
                </a:lnTo>
                <a:lnTo>
                  <a:pt x="541070" y="106464"/>
                </a:lnTo>
                <a:lnTo>
                  <a:pt x="527265" y="114173"/>
                </a:lnTo>
                <a:lnTo>
                  <a:pt x="536409" y="127127"/>
                </a:lnTo>
                <a:lnTo>
                  <a:pt x="569302" y="105473"/>
                </a:lnTo>
                <a:lnTo>
                  <a:pt x="596519" y="69494"/>
                </a:lnTo>
                <a:lnTo>
                  <a:pt x="607402" y="27584"/>
                </a:lnTo>
                <a:lnTo>
                  <a:pt x="607783" y="16383"/>
                </a:lnTo>
                <a:close/>
              </a:path>
              <a:path w="673100" h="177164">
                <a:moveTo>
                  <a:pt x="672807" y="62103"/>
                </a:moveTo>
                <a:lnTo>
                  <a:pt x="648550" y="62103"/>
                </a:lnTo>
                <a:lnTo>
                  <a:pt x="648550" y="0"/>
                </a:lnTo>
                <a:lnTo>
                  <a:pt x="632040" y="0"/>
                </a:lnTo>
                <a:lnTo>
                  <a:pt x="632040" y="155829"/>
                </a:lnTo>
                <a:lnTo>
                  <a:pt x="648550" y="155829"/>
                </a:lnTo>
                <a:lnTo>
                  <a:pt x="648550" y="75946"/>
                </a:lnTo>
                <a:lnTo>
                  <a:pt x="672807" y="75946"/>
                </a:lnTo>
                <a:lnTo>
                  <a:pt x="672807" y="6210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1650492" y="4995798"/>
            <a:ext cx="1550670" cy="416559"/>
            <a:chOff x="1650492" y="4995798"/>
            <a:chExt cx="1550670" cy="416559"/>
          </a:xfrm>
        </p:grpSpPr>
        <p:pic>
          <p:nvPicPr>
            <p:cNvPr id="95" name="object 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75561" y="4995798"/>
              <a:ext cx="1125093" cy="41605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650492" y="5233796"/>
              <a:ext cx="600710" cy="156845"/>
            </a:xfrm>
            <a:custGeom>
              <a:avLst/>
              <a:gdLst/>
              <a:ahLst/>
              <a:cxnLst/>
              <a:rect l="l" t="t" r="r" b="b"/>
              <a:pathLst>
                <a:path w="600710" h="156845">
                  <a:moveTo>
                    <a:pt x="600328" y="100329"/>
                  </a:moveTo>
                  <a:lnTo>
                    <a:pt x="497713" y="100329"/>
                  </a:lnTo>
                  <a:lnTo>
                    <a:pt x="497713" y="154812"/>
                  </a:lnTo>
                  <a:lnTo>
                    <a:pt x="600328" y="154812"/>
                  </a:lnTo>
                  <a:lnTo>
                    <a:pt x="600328" y="141477"/>
                  </a:lnTo>
                  <a:lnTo>
                    <a:pt x="514095" y="141477"/>
                  </a:lnTo>
                  <a:lnTo>
                    <a:pt x="514095" y="113791"/>
                  </a:lnTo>
                  <a:lnTo>
                    <a:pt x="600328" y="113791"/>
                  </a:lnTo>
                  <a:lnTo>
                    <a:pt x="600328" y="100329"/>
                  </a:lnTo>
                  <a:close/>
                </a:path>
                <a:path w="600710" h="156845">
                  <a:moveTo>
                    <a:pt x="600328" y="113791"/>
                  </a:moveTo>
                  <a:lnTo>
                    <a:pt x="584200" y="113791"/>
                  </a:lnTo>
                  <a:lnTo>
                    <a:pt x="584200" y="141477"/>
                  </a:lnTo>
                  <a:lnTo>
                    <a:pt x="600328" y="141477"/>
                  </a:lnTo>
                  <a:lnTo>
                    <a:pt x="600328" y="113791"/>
                  </a:lnTo>
                  <a:close/>
                </a:path>
                <a:path w="600710" h="156845">
                  <a:moveTo>
                    <a:pt x="191134" y="108838"/>
                  </a:moveTo>
                  <a:lnTo>
                    <a:pt x="174625" y="108838"/>
                  </a:lnTo>
                  <a:lnTo>
                    <a:pt x="174625" y="153415"/>
                  </a:lnTo>
                  <a:lnTo>
                    <a:pt x="283718" y="153415"/>
                  </a:lnTo>
                  <a:lnTo>
                    <a:pt x="283718" y="140080"/>
                  </a:lnTo>
                  <a:lnTo>
                    <a:pt x="191134" y="140080"/>
                  </a:lnTo>
                  <a:lnTo>
                    <a:pt x="191134" y="108838"/>
                  </a:lnTo>
                  <a:close/>
                </a:path>
                <a:path w="600710" h="156845">
                  <a:moveTo>
                    <a:pt x="237616" y="93598"/>
                  </a:moveTo>
                  <a:lnTo>
                    <a:pt x="221233" y="93598"/>
                  </a:lnTo>
                  <a:lnTo>
                    <a:pt x="221233" y="123824"/>
                  </a:lnTo>
                  <a:lnTo>
                    <a:pt x="237616" y="123824"/>
                  </a:lnTo>
                  <a:lnTo>
                    <a:pt x="237616" y="93598"/>
                  </a:lnTo>
                  <a:close/>
                </a:path>
                <a:path w="600710" h="156845">
                  <a:moveTo>
                    <a:pt x="299593" y="80136"/>
                  </a:moveTo>
                  <a:lnTo>
                    <a:pt x="156844" y="80136"/>
                  </a:lnTo>
                  <a:lnTo>
                    <a:pt x="156844" y="93598"/>
                  </a:lnTo>
                  <a:lnTo>
                    <a:pt x="299593" y="93598"/>
                  </a:lnTo>
                  <a:lnTo>
                    <a:pt x="299593" y="80136"/>
                  </a:lnTo>
                  <a:close/>
                </a:path>
                <a:path w="600710" h="156845">
                  <a:moveTo>
                    <a:pt x="142875" y="124713"/>
                  </a:moveTo>
                  <a:lnTo>
                    <a:pt x="0" y="124713"/>
                  </a:lnTo>
                  <a:lnTo>
                    <a:pt x="0" y="138302"/>
                  </a:lnTo>
                  <a:lnTo>
                    <a:pt x="142875" y="138302"/>
                  </a:lnTo>
                  <a:lnTo>
                    <a:pt x="142875" y="124713"/>
                  </a:lnTo>
                  <a:close/>
                </a:path>
                <a:path w="600710" h="156845">
                  <a:moveTo>
                    <a:pt x="54863" y="90042"/>
                  </a:moveTo>
                  <a:lnTo>
                    <a:pt x="38353" y="90042"/>
                  </a:lnTo>
                  <a:lnTo>
                    <a:pt x="38353" y="124713"/>
                  </a:lnTo>
                  <a:lnTo>
                    <a:pt x="54863" y="124713"/>
                  </a:lnTo>
                  <a:lnTo>
                    <a:pt x="54863" y="90042"/>
                  </a:lnTo>
                  <a:close/>
                </a:path>
                <a:path w="600710" h="156845">
                  <a:moveTo>
                    <a:pt x="103631" y="90042"/>
                  </a:moveTo>
                  <a:lnTo>
                    <a:pt x="87121" y="90042"/>
                  </a:lnTo>
                  <a:lnTo>
                    <a:pt x="87121" y="124713"/>
                  </a:lnTo>
                  <a:lnTo>
                    <a:pt x="103631" y="124713"/>
                  </a:lnTo>
                  <a:lnTo>
                    <a:pt x="103631" y="90042"/>
                  </a:lnTo>
                  <a:close/>
                </a:path>
                <a:path w="600710" h="156845">
                  <a:moveTo>
                    <a:pt x="129285" y="76707"/>
                  </a:moveTo>
                  <a:lnTo>
                    <a:pt x="12572" y="76707"/>
                  </a:lnTo>
                  <a:lnTo>
                    <a:pt x="12572" y="90042"/>
                  </a:lnTo>
                  <a:lnTo>
                    <a:pt x="129285" y="90042"/>
                  </a:lnTo>
                  <a:lnTo>
                    <a:pt x="129285" y="76707"/>
                  </a:lnTo>
                  <a:close/>
                </a:path>
                <a:path w="600710" h="156845">
                  <a:moveTo>
                    <a:pt x="52324" y="28066"/>
                  </a:moveTo>
                  <a:lnTo>
                    <a:pt x="35940" y="28066"/>
                  </a:lnTo>
                  <a:lnTo>
                    <a:pt x="35940" y="76707"/>
                  </a:lnTo>
                  <a:lnTo>
                    <a:pt x="52324" y="76707"/>
                  </a:lnTo>
                  <a:lnTo>
                    <a:pt x="52324" y="28066"/>
                  </a:lnTo>
                  <a:close/>
                </a:path>
                <a:path w="600710" h="156845">
                  <a:moveTo>
                    <a:pt x="105918" y="28066"/>
                  </a:moveTo>
                  <a:lnTo>
                    <a:pt x="89662" y="28066"/>
                  </a:lnTo>
                  <a:lnTo>
                    <a:pt x="89662" y="76707"/>
                  </a:lnTo>
                  <a:lnTo>
                    <a:pt x="105918" y="76707"/>
                  </a:lnTo>
                  <a:lnTo>
                    <a:pt x="105918" y="28066"/>
                  </a:lnTo>
                  <a:close/>
                </a:path>
                <a:path w="600710" h="156845">
                  <a:moveTo>
                    <a:pt x="129793" y="14477"/>
                  </a:moveTo>
                  <a:lnTo>
                    <a:pt x="12191" y="14477"/>
                  </a:lnTo>
                  <a:lnTo>
                    <a:pt x="12191" y="28066"/>
                  </a:lnTo>
                  <a:lnTo>
                    <a:pt x="129793" y="28066"/>
                  </a:lnTo>
                  <a:lnTo>
                    <a:pt x="129793" y="14477"/>
                  </a:lnTo>
                  <a:close/>
                </a:path>
                <a:path w="600710" h="156845">
                  <a:moveTo>
                    <a:pt x="371475" y="30225"/>
                  </a:moveTo>
                  <a:lnTo>
                    <a:pt x="354710" y="30225"/>
                  </a:lnTo>
                  <a:lnTo>
                    <a:pt x="354710" y="46735"/>
                  </a:lnTo>
                  <a:lnTo>
                    <a:pt x="354304" y="53496"/>
                  </a:lnTo>
                  <a:lnTo>
                    <a:pt x="339052" y="92037"/>
                  </a:lnTo>
                  <a:lnTo>
                    <a:pt x="313689" y="113918"/>
                  </a:lnTo>
                  <a:lnTo>
                    <a:pt x="323214" y="126999"/>
                  </a:lnTo>
                  <a:lnTo>
                    <a:pt x="352200" y="100123"/>
                  </a:lnTo>
                  <a:lnTo>
                    <a:pt x="363219" y="76834"/>
                  </a:lnTo>
                  <a:lnTo>
                    <a:pt x="378831" y="76834"/>
                  </a:lnTo>
                  <a:lnTo>
                    <a:pt x="371475" y="46735"/>
                  </a:lnTo>
                  <a:lnTo>
                    <a:pt x="371475" y="30225"/>
                  </a:lnTo>
                  <a:close/>
                </a:path>
                <a:path w="600710" h="156845">
                  <a:moveTo>
                    <a:pt x="378831" y="76834"/>
                  </a:moveTo>
                  <a:lnTo>
                    <a:pt x="363219" y="76834"/>
                  </a:lnTo>
                  <a:lnTo>
                    <a:pt x="366291" y="84502"/>
                  </a:lnTo>
                  <a:lnTo>
                    <a:pt x="390445" y="115315"/>
                  </a:lnTo>
                  <a:lnTo>
                    <a:pt x="403478" y="122935"/>
                  </a:lnTo>
                  <a:lnTo>
                    <a:pt x="412495" y="110108"/>
                  </a:lnTo>
                  <a:lnTo>
                    <a:pt x="406661" y="107156"/>
                  </a:lnTo>
                  <a:lnTo>
                    <a:pt x="401161" y="103631"/>
                  </a:lnTo>
                  <a:lnTo>
                    <a:pt x="379640" y="78563"/>
                  </a:lnTo>
                  <a:lnTo>
                    <a:pt x="378831" y="76834"/>
                  </a:lnTo>
                  <a:close/>
                </a:path>
                <a:path w="600710" h="156845">
                  <a:moveTo>
                    <a:pt x="406907" y="16382"/>
                  </a:moveTo>
                  <a:lnTo>
                    <a:pt x="319024" y="16382"/>
                  </a:lnTo>
                  <a:lnTo>
                    <a:pt x="319024" y="30225"/>
                  </a:lnTo>
                  <a:lnTo>
                    <a:pt x="406907" y="30225"/>
                  </a:lnTo>
                  <a:lnTo>
                    <a:pt x="406907" y="16382"/>
                  </a:lnTo>
                  <a:close/>
                </a:path>
                <a:path w="600710" h="156845">
                  <a:moveTo>
                    <a:pt x="239013" y="21462"/>
                  </a:moveTo>
                  <a:lnTo>
                    <a:pt x="217043" y="21462"/>
                  </a:lnTo>
                  <a:lnTo>
                    <a:pt x="216662" y="27177"/>
                  </a:lnTo>
                  <a:lnTo>
                    <a:pt x="214249" y="32511"/>
                  </a:lnTo>
                  <a:lnTo>
                    <a:pt x="178752" y="54276"/>
                  </a:lnTo>
                  <a:lnTo>
                    <a:pt x="164845" y="57022"/>
                  </a:lnTo>
                  <a:lnTo>
                    <a:pt x="171069" y="70103"/>
                  </a:lnTo>
                  <a:lnTo>
                    <a:pt x="209931" y="56895"/>
                  </a:lnTo>
                  <a:lnTo>
                    <a:pt x="228091" y="36575"/>
                  </a:lnTo>
                  <a:lnTo>
                    <a:pt x="245787" y="36575"/>
                  </a:lnTo>
                  <a:lnTo>
                    <a:pt x="241934" y="32511"/>
                  </a:lnTo>
                  <a:lnTo>
                    <a:pt x="239394" y="27177"/>
                  </a:lnTo>
                  <a:lnTo>
                    <a:pt x="239013" y="21462"/>
                  </a:lnTo>
                  <a:close/>
                </a:path>
                <a:path w="600710" h="156845">
                  <a:moveTo>
                    <a:pt x="245787" y="36575"/>
                  </a:moveTo>
                  <a:lnTo>
                    <a:pt x="228091" y="36575"/>
                  </a:lnTo>
                  <a:lnTo>
                    <a:pt x="230885" y="42417"/>
                  </a:lnTo>
                  <a:lnTo>
                    <a:pt x="266184" y="65853"/>
                  </a:lnTo>
                  <a:lnTo>
                    <a:pt x="285114" y="70103"/>
                  </a:lnTo>
                  <a:lnTo>
                    <a:pt x="291464" y="57022"/>
                  </a:lnTo>
                  <a:lnTo>
                    <a:pt x="284321" y="55858"/>
                  </a:lnTo>
                  <a:lnTo>
                    <a:pt x="277558" y="54276"/>
                  </a:lnTo>
                  <a:lnTo>
                    <a:pt x="271176" y="52290"/>
                  </a:lnTo>
                  <a:lnTo>
                    <a:pt x="265175" y="49910"/>
                  </a:lnTo>
                  <a:lnTo>
                    <a:pt x="257428" y="46481"/>
                  </a:lnTo>
                  <a:lnTo>
                    <a:pt x="251206" y="42290"/>
                  </a:lnTo>
                  <a:lnTo>
                    <a:pt x="245787" y="36575"/>
                  </a:lnTo>
                  <a:close/>
                </a:path>
                <a:path w="600710" h="156845">
                  <a:moveTo>
                    <a:pt x="286512" y="8254"/>
                  </a:moveTo>
                  <a:lnTo>
                    <a:pt x="170052" y="8254"/>
                  </a:lnTo>
                  <a:lnTo>
                    <a:pt x="170052" y="21462"/>
                  </a:lnTo>
                  <a:lnTo>
                    <a:pt x="286512" y="21462"/>
                  </a:lnTo>
                  <a:lnTo>
                    <a:pt x="286512" y="8254"/>
                  </a:lnTo>
                  <a:close/>
                </a:path>
                <a:path w="600710" h="156845">
                  <a:moveTo>
                    <a:pt x="600328" y="888"/>
                  </a:moveTo>
                  <a:lnTo>
                    <a:pt x="583819" y="888"/>
                  </a:lnTo>
                  <a:lnTo>
                    <a:pt x="583819" y="93090"/>
                  </a:lnTo>
                  <a:lnTo>
                    <a:pt x="600328" y="93090"/>
                  </a:lnTo>
                  <a:lnTo>
                    <a:pt x="600328" y="888"/>
                  </a:lnTo>
                  <a:close/>
                </a:path>
                <a:path w="600710" h="156845">
                  <a:moveTo>
                    <a:pt x="443230" y="761"/>
                  </a:moveTo>
                  <a:lnTo>
                    <a:pt x="426593" y="761"/>
                  </a:lnTo>
                  <a:lnTo>
                    <a:pt x="426593" y="156717"/>
                  </a:lnTo>
                  <a:lnTo>
                    <a:pt x="443230" y="156717"/>
                  </a:lnTo>
                  <a:lnTo>
                    <a:pt x="443230" y="761"/>
                  </a:lnTo>
                  <a:close/>
                </a:path>
                <a:path w="600710" h="156845">
                  <a:moveTo>
                    <a:pt x="528955" y="31368"/>
                  </a:moveTo>
                  <a:lnTo>
                    <a:pt x="512444" y="31368"/>
                  </a:lnTo>
                  <a:lnTo>
                    <a:pt x="512318" y="39115"/>
                  </a:lnTo>
                  <a:lnTo>
                    <a:pt x="510794" y="45465"/>
                  </a:lnTo>
                  <a:lnTo>
                    <a:pt x="507619" y="51434"/>
                  </a:lnTo>
                  <a:lnTo>
                    <a:pt x="504444" y="57530"/>
                  </a:lnTo>
                  <a:lnTo>
                    <a:pt x="499999" y="62864"/>
                  </a:lnTo>
                  <a:lnTo>
                    <a:pt x="488441" y="72135"/>
                  </a:lnTo>
                  <a:lnTo>
                    <a:pt x="481583" y="75818"/>
                  </a:lnTo>
                  <a:lnTo>
                    <a:pt x="473582" y="78358"/>
                  </a:lnTo>
                  <a:lnTo>
                    <a:pt x="481456" y="91058"/>
                  </a:lnTo>
                  <a:lnTo>
                    <a:pt x="514524" y="67992"/>
                  </a:lnTo>
                  <a:lnTo>
                    <a:pt x="521081" y="56641"/>
                  </a:lnTo>
                  <a:lnTo>
                    <a:pt x="537776" y="56641"/>
                  </a:lnTo>
                  <a:lnTo>
                    <a:pt x="536956" y="55752"/>
                  </a:lnTo>
                  <a:lnTo>
                    <a:pt x="530606" y="44576"/>
                  </a:lnTo>
                  <a:lnTo>
                    <a:pt x="528955" y="38607"/>
                  </a:lnTo>
                  <a:lnTo>
                    <a:pt x="528955" y="31368"/>
                  </a:lnTo>
                  <a:close/>
                </a:path>
                <a:path w="600710" h="156845">
                  <a:moveTo>
                    <a:pt x="537776" y="56641"/>
                  </a:moveTo>
                  <a:lnTo>
                    <a:pt x="521081" y="56641"/>
                  </a:lnTo>
                  <a:lnTo>
                    <a:pt x="524763" y="64007"/>
                  </a:lnTo>
                  <a:lnTo>
                    <a:pt x="560577" y="87756"/>
                  </a:lnTo>
                  <a:lnTo>
                    <a:pt x="568451" y="74929"/>
                  </a:lnTo>
                  <a:lnTo>
                    <a:pt x="560324" y="72643"/>
                  </a:lnTo>
                  <a:lnTo>
                    <a:pt x="553338" y="69341"/>
                  </a:lnTo>
                  <a:lnTo>
                    <a:pt x="547496" y="65023"/>
                  </a:lnTo>
                  <a:lnTo>
                    <a:pt x="541527" y="60705"/>
                  </a:lnTo>
                  <a:lnTo>
                    <a:pt x="537776" y="56641"/>
                  </a:lnTo>
                  <a:close/>
                </a:path>
                <a:path w="600710" h="156845">
                  <a:moveTo>
                    <a:pt x="563371" y="18160"/>
                  </a:moveTo>
                  <a:lnTo>
                    <a:pt x="477774" y="18160"/>
                  </a:lnTo>
                  <a:lnTo>
                    <a:pt x="477774" y="31368"/>
                  </a:lnTo>
                  <a:lnTo>
                    <a:pt x="563371" y="31368"/>
                  </a:lnTo>
                  <a:lnTo>
                    <a:pt x="563371" y="18160"/>
                  </a:lnTo>
                  <a:close/>
                </a:path>
                <a:path w="600710" h="156845">
                  <a:moveTo>
                    <a:pt x="529082" y="0"/>
                  </a:moveTo>
                  <a:lnTo>
                    <a:pt x="512444" y="0"/>
                  </a:lnTo>
                  <a:lnTo>
                    <a:pt x="512444" y="18160"/>
                  </a:lnTo>
                  <a:lnTo>
                    <a:pt x="529082" y="18160"/>
                  </a:lnTo>
                  <a:lnTo>
                    <a:pt x="52908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782675" y="5735086"/>
            <a:ext cx="56515" cy="16510"/>
          </a:xfrm>
          <a:custGeom>
            <a:avLst/>
            <a:gdLst/>
            <a:ahLst/>
            <a:cxnLst/>
            <a:rect l="l" t="t" r="r" b="b"/>
            <a:pathLst>
              <a:path w="56515" h="16510">
                <a:moveTo>
                  <a:pt x="55895" y="0"/>
                </a:moveTo>
                <a:lnTo>
                  <a:pt x="0" y="0"/>
                </a:lnTo>
                <a:lnTo>
                  <a:pt x="0" y="16019"/>
                </a:lnTo>
                <a:lnTo>
                  <a:pt x="55895" y="16019"/>
                </a:lnTo>
                <a:lnTo>
                  <a:pt x="5589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4557" y="5634266"/>
            <a:ext cx="1574800" cy="179705"/>
          </a:xfrm>
          <a:custGeom>
            <a:avLst/>
            <a:gdLst/>
            <a:ahLst/>
            <a:cxnLst/>
            <a:rect l="l" t="t" r="r" b="b"/>
            <a:pathLst>
              <a:path w="1574800" h="179704">
                <a:moveTo>
                  <a:pt x="1477327" y="106692"/>
                </a:moveTo>
                <a:lnTo>
                  <a:pt x="1458785" y="106692"/>
                </a:lnTo>
                <a:lnTo>
                  <a:pt x="1458785" y="176364"/>
                </a:lnTo>
                <a:lnTo>
                  <a:pt x="1574101" y="176364"/>
                </a:lnTo>
                <a:lnTo>
                  <a:pt x="1574101" y="161124"/>
                </a:lnTo>
                <a:lnTo>
                  <a:pt x="1477327" y="161124"/>
                </a:lnTo>
                <a:lnTo>
                  <a:pt x="1477327" y="141325"/>
                </a:lnTo>
                <a:lnTo>
                  <a:pt x="1574101" y="141325"/>
                </a:lnTo>
                <a:lnTo>
                  <a:pt x="1574101" y="126682"/>
                </a:lnTo>
                <a:lnTo>
                  <a:pt x="1477327" y="126682"/>
                </a:lnTo>
                <a:lnTo>
                  <a:pt x="1477327" y="106692"/>
                </a:lnTo>
                <a:close/>
              </a:path>
              <a:path w="1574800" h="179704">
                <a:moveTo>
                  <a:pt x="1574101" y="141325"/>
                </a:moveTo>
                <a:lnTo>
                  <a:pt x="1555559" y="141325"/>
                </a:lnTo>
                <a:lnTo>
                  <a:pt x="1555559" y="161124"/>
                </a:lnTo>
                <a:lnTo>
                  <a:pt x="1574101" y="161124"/>
                </a:lnTo>
                <a:lnTo>
                  <a:pt x="1574101" y="141325"/>
                </a:lnTo>
                <a:close/>
              </a:path>
              <a:path w="1574800" h="179704">
                <a:moveTo>
                  <a:pt x="1574101" y="106692"/>
                </a:moveTo>
                <a:lnTo>
                  <a:pt x="1555559" y="106692"/>
                </a:lnTo>
                <a:lnTo>
                  <a:pt x="1555559" y="126682"/>
                </a:lnTo>
                <a:lnTo>
                  <a:pt x="1574101" y="126682"/>
                </a:lnTo>
                <a:lnTo>
                  <a:pt x="1574101" y="106692"/>
                </a:lnTo>
                <a:close/>
              </a:path>
              <a:path w="1574800" h="179704">
                <a:moveTo>
                  <a:pt x="1217739" y="123710"/>
                </a:moveTo>
                <a:lnTo>
                  <a:pt x="1097597" y="123710"/>
                </a:lnTo>
                <a:lnTo>
                  <a:pt x="1097597" y="138950"/>
                </a:lnTo>
                <a:lnTo>
                  <a:pt x="1198943" y="138950"/>
                </a:lnTo>
                <a:lnTo>
                  <a:pt x="1198943" y="178942"/>
                </a:lnTo>
                <a:lnTo>
                  <a:pt x="1217739" y="178942"/>
                </a:lnTo>
                <a:lnTo>
                  <a:pt x="1217739" y="123710"/>
                </a:lnTo>
                <a:close/>
              </a:path>
              <a:path w="1574800" h="179704">
                <a:moveTo>
                  <a:pt x="1298257" y="119354"/>
                </a:moveTo>
                <a:lnTo>
                  <a:pt x="1279207" y="119354"/>
                </a:lnTo>
                <a:lnTo>
                  <a:pt x="1279207" y="175183"/>
                </a:lnTo>
                <a:lnTo>
                  <a:pt x="1400619" y="175183"/>
                </a:lnTo>
                <a:lnTo>
                  <a:pt x="1400619" y="159931"/>
                </a:lnTo>
                <a:lnTo>
                  <a:pt x="1298257" y="159931"/>
                </a:lnTo>
                <a:lnTo>
                  <a:pt x="1298257" y="119354"/>
                </a:lnTo>
                <a:close/>
              </a:path>
              <a:path w="1574800" h="179704">
                <a:moveTo>
                  <a:pt x="1395285" y="1777"/>
                </a:moveTo>
                <a:lnTo>
                  <a:pt x="1376362" y="1777"/>
                </a:lnTo>
                <a:lnTo>
                  <a:pt x="1376362" y="131635"/>
                </a:lnTo>
                <a:lnTo>
                  <a:pt x="1395285" y="131635"/>
                </a:lnTo>
                <a:lnTo>
                  <a:pt x="1395285" y="1777"/>
                </a:lnTo>
                <a:close/>
              </a:path>
              <a:path w="1574800" h="179704">
                <a:moveTo>
                  <a:pt x="1312735" y="11480"/>
                </a:moveTo>
                <a:lnTo>
                  <a:pt x="1293431" y="11480"/>
                </a:lnTo>
                <a:lnTo>
                  <a:pt x="1293431" y="29095"/>
                </a:lnTo>
                <a:lnTo>
                  <a:pt x="1293100" y="35767"/>
                </a:lnTo>
                <a:lnTo>
                  <a:pt x="1277651" y="71834"/>
                </a:lnTo>
                <a:lnTo>
                  <a:pt x="1249108" y="91643"/>
                </a:lnTo>
                <a:lnTo>
                  <a:pt x="1259268" y="106489"/>
                </a:lnTo>
                <a:lnTo>
                  <a:pt x="1291351" y="82547"/>
                </a:lnTo>
                <a:lnTo>
                  <a:pt x="1303210" y="61366"/>
                </a:lnTo>
                <a:lnTo>
                  <a:pt x="1321952" y="61366"/>
                </a:lnTo>
                <a:lnTo>
                  <a:pt x="1320748" y="59522"/>
                </a:lnTo>
                <a:lnTo>
                  <a:pt x="1317815" y="53847"/>
                </a:lnTo>
                <a:lnTo>
                  <a:pt x="1314386" y="46062"/>
                </a:lnTo>
                <a:lnTo>
                  <a:pt x="1312608" y="37820"/>
                </a:lnTo>
                <a:lnTo>
                  <a:pt x="1312735" y="11480"/>
                </a:lnTo>
                <a:close/>
              </a:path>
              <a:path w="1574800" h="179704">
                <a:moveTo>
                  <a:pt x="1321952" y="61366"/>
                </a:moveTo>
                <a:lnTo>
                  <a:pt x="1303210" y="61366"/>
                </a:lnTo>
                <a:lnTo>
                  <a:pt x="1306494" y="68415"/>
                </a:lnTo>
                <a:lnTo>
                  <a:pt x="1339320" y="100110"/>
                </a:lnTo>
                <a:lnTo>
                  <a:pt x="1346771" y="103327"/>
                </a:lnTo>
                <a:lnTo>
                  <a:pt x="1356423" y="88277"/>
                </a:lnTo>
                <a:lnTo>
                  <a:pt x="1349805" y="85593"/>
                </a:lnTo>
                <a:lnTo>
                  <a:pt x="1343675" y="82399"/>
                </a:lnTo>
                <a:lnTo>
                  <a:pt x="1338046" y="78692"/>
                </a:lnTo>
                <a:lnTo>
                  <a:pt x="1332928" y="74472"/>
                </a:lnTo>
                <a:lnTo>
                  <a:pt x="1328281" y="69833"/>
                </a:lnTo>
                <a:lnTo>
                  <a:pt x="1324229" y="64850"/>
                </a:lnTo>
                <a:lnTo>
                  <a:pt x="1321952" y="61366"/>
                </a:lnTo>
                <a:close/>
              </a:path>
              <a:path w="1574800" h="179704">
                <a:moveTo>
                  <a:pt x="408114" y="118770"/>
                </a:moveTo>
                <a:lnTo>
                  <a:pt x="389318" y="118770"/>
                </a:lnTo>
                <a:lnTo>
                  <a:pt x="389318" y="175183"/>
                </a:lnTo>
                <a:lnTo>
                  <a:pt x="509206" y="175183"/>
                </a:lnTo>
                <a:lnTo>
                  <a:pt x="509206" y="159931"/>
                </a:lnTo>
                <a:lnTo>
                  <a:pt x="408114" y="159931"/>
                </a:lnTo>
                <a:lnTo>
                  <a:pt x="408114" y="118770"/>
                </a:lnTo>
                <a:close/>
              </a:path>
              <a:path w="1574800" h="179704">
                <a:moveTo>
                  <a:pt x="504507" y="86296"/>
                </a:moveTo>
                <a:lnTo>
                  <a:pt x="485711" y="86296"/>
                </a:lnTo>
                <a:lnTo>
                  <a:pt x="485711" y="132422"/>
                </a:lnTo>
                <a:lnTo>
                  <a:pt x="504507" y="132422"/>
                </a:lnTo>
                <a:lnTo>
                  <a:pt x="504507" y="86296"/>
                </a:lnTo>
                <a:close/>
              </a:path>
              <a:path w="1574800" h="179704">
                <a:moveTo>
                  <a:pt x="405701" y="12471"/>
                </a:moveTo>
                <a:lnTo>
                  <a:pt x="369252" y="27508"/>
                </a:lnTo>
                <a:lnTo>
                  <a:pt x="365315" y="34239"/>
                </a:lnTo>
                <a:lnTo>
                  <a:pt x="361315" y="40970"/>
                </a:lnTo>
                <a:lnTo>
                  <a:pt x="359270" y="48755"/>
                </a:lnTo>
                <a:lnTo>
                  <a:pt x="359268" y="66128"/>
                </a:lnTo>
                <a:lnTo>
                  <a:pt x="359384" y="66814"/>
                </a:lnTo>
                <a:lnTo>
                  <a:pt x="361315" y="74117"/>
                </a:lnTo>
                <a:lnTo>
                  <a:pt x="365315" y="80810"/>
                </a:lnTo>
                <a:lnTo>
                  <a:pt x="369252" y="87502"/>
                </a:lnTo>
                <a:lnTo>
                  <a:pt x="374840" y="92748"/>
                </a:lnTo>
                <a:lnTo>
                  <a:pt x="388683" y="100329"/>
                </a:lnTo>
                <a:lnTo>
                  <a:pt x="396684" y="102260"/>
                </a:lnTo>
                <a:lnTo>
                  <a:pt x="405701" y="102336"/>
                </a:lnTo>
                <a:lnTo>
                  <a:pt x="413194" y="102285"/>
                </a:lnTo>
                <a:lnTo>
                  <a:pt x="441769" y="86296"/>
                </a:lnTo>
                <a:lnTo>
                  <a:pt x="504507" y="86296"/>
                </a:lnTo>
                <a:lnTo>
                  <a:pt x="504507" y="85712"/>
                </a:lnTo>
                <a:lnTo>
                  <a:pt x="405701" y="85712"/>
                </a:lnTo>
                <a:lnTo>
                  <a:pt x="397192" y="85585"/>
                </a:lnTo>
                <a:lnTo>
                  <a:pt x="390461" y="83007"/>
                </a:lnTo>
                <a:lnTo>
                  <a:pt x="380047" y="72923"/>
                </a:lnTo>
                <a:lnTo>
                  <a:pt x="377480" y="66382"/>
                </a:lnTo>
                <a:lnTo>
                  <a:pt x="377357" y="64554"/>
                </a:lnTo>
                <a:lnTo>
                  <a:pt x="377380" y="49060"/>
                </a:lnTo>
                <a:lnTo>
                  <a:pt x="380047" y="42240"/>
                </a:lnTo>
                <a:lnTo>
                  <a:pt x="390461" y="32042"/>
                </a:lnTo>
                <a:lnTo>
                  <a:pt x="397192" y="29425"/>
                </a:lnTo>
                <a:lnTo>
                  <a:pt x="405701" y="29298"/>
                </a:lnTo>
                <a:lnTo>
                  <a:pt x="504507" y="29298"/>
                </a:lnTo>
                <a:lnTo>
                  <a:pt x="504507" y="28498"/>
                </a:lnTo>
                <a:lnTo>
                  <a:pt x="441515" y="28498"/>
                </a:lnTo>
                <a:lnTo>
                  <a:pt x="437324" y="23507"/>
                </a:lnTo>
                <a:lnTo>
                  <a:pt x="432117" y="19608"/>
                </a:lnTo>
                <a:lnTo>
                  <a:pt x="425894" y="16814"/>
                </a:lnTo>
                <a:lnTo>
                  <a:pt x="419798" y="14008"/>
                </a:lnTo>
                <a:lnTo>
                  <a:pt x="413067" y="12560"/>
                </a:lnTo>
                <a:lnTo>
                  <a:pt x="405701" y="12471"/>
                </a:lnTo>
                <a:close/>
              </a:path>
              <a:path w="1574800" h="179704">
                <a:moveTo>
                  <a:pt x="504507" y="29298"/>
                </a:moveTo>
                <a:lnTo>
                  <a:pt x="405701" y="29298"/>
                </a:lnTo>
                <a:lnTo>
                  <a:pt x="411162" y="29336"/>
                </a:lnTo>
                <a:lnTo>
                  <a:pt x="415861" y="30530"/>
                </a:lnTo>
                <a:lnTo>
                  <a:pt x="433768" y="51955"/>
                </a:lnTo>
                <a:lnTo>
                  <a:pt x="433768" y="63245"/>
                </a:lnTo>
                <a:lnTo>
                  <a:pt x="405701" y="85712"/>
                </a:lnTo>
                <a:lnTo>
                  <a:pt x="504507" y="85712"/>
                </a:lnTo>
                <a:lnTo>
                  <a:pt x="504507" y="71056"/>
                </a:lnTo>
                <a:lnTo>
                  <a:pt x="449897" y="71056"/>
                </a:lnTo>
                <a:lnTo>
                  <a:pt x="450532" y="68973"/>
                </a:lnTo>
                <a:lnTo>
                  <a:pt x="451040" y="66814"/>
                </a:lnTo>
                <a:lnTo>
                  <a:pt x="451294" y="64554"/>
                </a:lnTo>
                <a:lnTo>
                  <a:pt x="451675" y="62293"/>
                </a:lnTo>
                <a:lnTo>
                  <a:pt x="451675" y="52730"/>
                </a:lnTo>
                <a:lnTo>
                  <a:pt x="450913" y="48094"/>
                </a:lnTo>
                <a:lnTo>
                  <a:pt x="449897" y="43738"/>
                </a:lnTo>
                <a:lnTo>
                  <a:pt x="504507" y="43738"/>
                </a:lnTo>
                <a:lnTo>
                  <a:pt x="504507" y="29298"/>
                </a:lnTo>
                <a:close/>
              </a:path>
              <a:path w="1574800" h="179704">
                <a:moveTo>
                  <a:pt x="504507" y="43738"/>
                </a:moveTo>
                <a:lnTo>
                  <a:pt x="485711" y="43738"/>
                </a:lnTo>
                <a:lnTo>
                  <a:pt x="485711" y="71056"/>
                </a:lnTo>
                <a:lnTo>
                  <a:pt x="504507" y="71056"/>
                </a:lnTo>
                <a:lnTo>
                  <a:pt x="504507" y="43738"/>
                </a:lnTo>
                <a:close/>
              </a:path>
              <a:path w="1574800" h="179704">
                <a:moveTo>
                  <a:pt x="504507" y="1777"/>
                </a:moveTo>
                <a:lnTo>
                  <a:pt x="485711" y="1777"/>
                </a:lnTo>
                <a:lnTo>
                  <a:pt x="485711" y="28498"/>
                </a:lnTo>
                <a:lnTo>
                  <a:pt x="504507" y="28498"/>
                </a:lnTo>
                <a:lnTo>
                  <a:pt x="504507" y="1777"/>
                </a:lnTo>
                <a:close/>
              </a:path>
              <a:path w="1574800" h="179704">
                <a:moveTo>
                  <a:pt x="1030922" y="100558"/>
                </a:moveTo>
                <a:lnTo>
                  <a:pt x="916241" y="100558"/>
                </a:lnTo>
                <a:lnTo>
                  <a:pt x="916241" y="115404"/>
                </a:lnTo>
                <a:lnTo>
                  <a:pt x="1012253" y="115404"/>
                </a:lnTo>
                <a:lnTo>
                  <a:pt x="1012253" y="131432"/>
                </a:lnTo>
                <a:lnTo>
                  <a:pt x="916622" y="131432"/>
                </a:lnTo>
                <a:lnTo>
                  <a:pt x="916622" y="177152"/>
                </a:lnTo>
                <a:lnTo>
                  <a:pt x="1037018" y="177152"/>
                </a:lnTo>
                <a:lnTo>
                  <a:pt x="1037018" y="162115"/>
                </a:lnTo>
                <a:lnTo>
                  <a:pt x="935037" y="162115"/>
                </a:lnTo>
                <a:lnTo>
                  <a:pt x="935037" y="145287"/>
                </a:lnTo>
                <a:lnTo>
                  <a:pt x="1030922" y="145287"/>
                </a:lnTo>
                <a:lnTo>
                  <a:pt x="1030922" y="100558"/>
                </a:lnTo>
                <a:close/>
              </a:path>
              <a:path w="1574800" h="179704">
                <a:moveTo>
                  <a:pt x="1120711" y="42557"/>
                </a:moveTo>
                <a:lnTo>
                  <a:pt x="1085278" y="58585"/>
                </a:lnTo>
                <a:lnTo>
                  <a:pt x="1081722" y="63563"/>
                </a:lnTo>
                <a:lnTo>
                  <a:pt x="1079944" y="69367"/>
                </a:lnTo>
                <a:lnTo>
                  <a:pt x="1079944" y="82588"/>
                </a:lnTo>
                <a:lnTo>
                  <a:pt x="1081722" y="88379"/>
                </a:lnTo>
                <a:lnTo>
                  <a:pt x="1085278" y="93395"/>
                </a:lnTo>
                <a:lnTo>
                  <a:pt x="1088707" y="98399"/>
                </a:lnTo>
                <a:lnTo>
                  <a:pt x="1093533" y="102311"/>
                </a:lnTo>
                <a:lnTo>
                  <a:pt x="1105725" y="107975"/>
                </a:lnTo>
                <a:lnTo>
                  <a:pt x="1112710" y="109410"/>
                </a:lnTo>
                <a:lnTo>
                  <a:pt x="1120711" y="109461"/>
                </a:lnTo>
                <a:lnTo>
                  <a:pt x="1128712" y="109410"/>
                </a:lnTo>
                <a:lnTo>
                  <a:pt x="1135697" y="107975"/>
                </a:lnTo>
                <a:lnTo>
                  <a:pt x="1148016" y="102311"/>
                </a:lnTo>
                <a:lnTo>
                  <a:pt x="1152715" y="98399"/>
                </a:lnTo>
                <a:lnTo>
                  <a:pt x="1155260" y="94818"/>
                </a:lnTo>
                <a:lnTo>
                  <a:pt x="1120711" y="94818"/>
                </a:lnTo>
                <a:lnTo>
                  <a:pt x="1113726" y="94729"/>
                </a:lnTo>
                <a:lnTo>
                  <a:pt x="1108138" y="93014"/>
                </a:lnTo>
                <a:lnTo>
                  <a:pt x="1099756" y="86271"/>
                </a:lnTo>
                <a:lnTo>
                  <a:pt x="1097597" y="81724"/>
                </a:lnTo>
                <a:lnTo>
                  <a:pt x="1097597" y="70281"/>
                </a:lnTo>
                <a:lnTo>
                  <a:pt x="1099756" y="65697"/>
                </a:lnTo>
                <a:lnTo>
                  <a:pt x="1108138" y="58851"/>
                </a:lnTo>
                <a:lnTo>
                  <a:pt x="1113726" y="57099"/>
                </a:lnTo>
                <a:lnTo>
                  <a:pt x="1120711" y="57010"/>
                </a:lnTo>
                <a:lnTo>
                  <a:pt x="1155146" y="57010"/>
                </a:lnTo>
                <a:lnTo>
                  <a:pt x="1152715" y="53606"/>
                </a:lnTo>
                <a:lnTo>
                  <a:pt x="1148016" y="49720"/>
                </a:lnTo>
                <a:lnTo>
                  <a:pt x="1135697" y="44119"/>
                </a:lnTo>
                <a:lnTo>
                  <a:pt x="1128712" y="42659"/>
                </a:lnTo>
                <a:lnTo>
                  <a:pt x="1120711" y="42557"/>
                </a:lnTo>
                <a:close/>
              </a:path>
              <a:path w="1574800" h="179704">
                <a:moveTo>
                  <a:pt x="1155146" y="57010"/>
                </a:moveTo>
                <a:lnTo>
                  <a:pt x="1120711" y="57010"/>
                </a:lnTo>
                <a:lnTo>
                  <a:pt x="1127696" y="57099"/>
                </a:lnTo>
                <a:lnTo>
                  <a:pt x="1133284" y="58851"/>
                </a:lnTo>
                <a:lnTo>
                  <a:pt x="1137602" y="62280"/>
                </a:lnTo>
                <a:lnTo>
                  <a:pt x="1141793" y="65697"/>
                </a:lnTo>
                <a:lnTo>
                  <a:pt x="1144079" y="70281"/>
                </a:lnTo>
                <a:lnTo>
                  <a:pt x="1144333" y="76009"/>
                </a:lnTo>
                <a:lnTo>
                  <a:pt x="1144079" y="81724"/>
                </a:lnTo>
                <a:lnTo>
                  <a:pt x="1120711" y="94818"/>
                </a:lnTo>
                <a:lnTo>
                  <a:pt x="1155260" y="94818"/>
                </a:lnTo>
                <a:lnTo>
                  <a:pt x="1156271" y="93395"/>
                </a:lnTo>
                <a:lnTo>
                  <a:pt x="1159700" y="88379"/>
                </a:lnTo>
                <a:lnTo>
                  <a:pt x="1161605" y="82588"/>
                </a:lnTo>
                <a:lnTo>
                  <a:pt x="1161605" y="69367"/>
                </a:lnTo>
                <a:lnTo>
                  <a:pt x="1159700" y="63563"/>
                </a:lnTo>
                <a:lnTo>
                  <a:pt x="1156271" y="58585"/>
                </a:lnTo>
                <a:lnTo>
                  <a:pt x="1155146" y="57010"/>
                </a:lnTo>
                <a:close/>
              </a:path>
              <a:path w="1574800" h="179704">
                <a:moveTo>
                  <a:pt x="1574355" y="59778"/>
                </a:moveTo>
                <a:lnTo>
                  <a:pt x="1555559" y="59778"/>
                </a:lnTo>
                <a:lnTo>
                  <a:pt x="1555559" y="98374"/>
                </a:lnTo>
                <a:lnTo>
                  <a:pt x="1574355" y="98374"/>
                </a:lnTo>
                <a:lnTo>
                  <a:pt x="1574355" y="59778"/>
                </a:lnTo>
                <a:close/>
              </a:path>
              <a:path w="1574800" h="179704">
                <a:moveTo>
                  <a:pt x="1453832" y="10693"/>
                </a:moveTo>
                <a:lnTo>
                  <a:pt x="1435036" y="10693"/>
                </a:lnTo>
                <a:lnTo>
                  <a:pt x="1435036" y="92443"/>
                </a:lnTo>
                <a:lnTo>
                  <a:pt x="1516697" y="92443"/>
                </a:lnTo>
                <a:lnTo>
                  <a:pt x="1516697" y="77190"/>
                </a:lnTo>
                <a:lnTo>
                  <a:pt x="1453832" y="77190"/>
                </a:lnTo>
                <a:lnTo>
                  <a:pt x="1453832" y="51269"/>
                </a:lnTo>
                <a:lnTo>
                  <a:pt x="1574355" y="51269"/>
                </a:lnTo>
                <a:lnTo>
                  <a:pt x="1574355" y="44145"/>
                </a:lnTo>
                <a:lnTo>
                  <a:pt x="1516697" y="44145"/>
                </a:lnTo>
                <a:lnTo>
                  <a:pt x="1516697" y="36614"/>
                </a:lnTo>
                <a:lnTo>
                  <a:pt x="1453832" y="36614"/>
                </a:lnTo>
                <a:lnTo>
                  <a:pt x="1453832" y="10693"/>
                </a:lnTo>
                <a:close/>
              </a:path>
              <a:path w="1574800" h="179704">
                <a:moveTo>
                  <a:pt x="1574355" y="51269"/>
                </a:moveTo>
                <a:lnTo>
                  <a:pt x="1498155" y="51269"/>
                </a:lnTo>
                <a:lnTo>
                  <a:pt x="1498155" y="77190"/>
                </a:lnTo>
                <a:lnTo>
                  <a:pt x="1516697" y="77190"/>
                </a:lnTo>
                <a:lnTo>
                  <a:pt x="1516697" y="59778"/>
                </a:lnTo>
                <a:lnTo>
                  <a:pt x="1574355" y="59778"/>
                </a:lnTo>
                <a:lnTo>
                  <a:pt x="1574355" y="51269"/>
                </a:lnTo>
                <a:close/>
              </a:path>
              <a:path w="1574800" h="179704">
                <a:moveTo>
                  <a:pt x="1574355" y="1587"/>
                </a:moveTo>
                <a:lnTo>
                  <a:pt x="1555559" y="1587"/>
                </a:lnTo>
                <a:lnTo>
                  <a:pt x="1555559" y="44145"/>
                </a:lnTo>
                <a:lnTo>
                  <a:pt x="1574355" y="44145"/>
                </a:lnTo>
                <a:lnTo>
                  <a:pt x="1574355" y="1587"/>
                </a:lnTo>
                <a:close/>
              </a:path>
              <a:path w="1574800" h="179704">
                <a:moveTo>
                  <a:pt x="1516697" y="10693"/>
                </a:moveTo>
                <a:lnTo>
                  <a:pt x="1498155" y="10693"/>
                </a:lnTo>
                <a:lnTo>
                  <a:pt x="1498155" y="36614"/>
                </a:lnTo>
                <a:lnTo>
                  <a:pt x="1516697" y="36614"/>
                </a:lnTo>
                <a:lnTo>
                  <a:pt x="1516697" y="10693"/>
                </a:lnTo>
                <a:close/>
              </a:path>
              <a:path w="1574800" h="179704">
                <a:moveTo>
                  <a:pt x="916876" y="9105"/>
                </a:moveTo>
                <a:lnTo>
                  <a:pt x="898461" y="9105"/>
                </a:lnTo>
                <a:lnTo>
                  <a:pt x="898461" y="86499"/>
                </a:lnTo>
                <a:lnTo>
                  <a:pt x="982027" y="86499"/>
                </a:lnTo>
                <a:lnTo>
                  <a:pt x="982027" y="71450"/>
                </a:lnTo>
                <a:lnTo>
                  <a:pt x="916876" y="71450"/>
                </a:lnTo>
                <a:lnTo>
                  <a:pt x="916876" y="47701"/>
                </a:lnTo>
                <a:lnTo>
                  <a:pt x="982027" y="47701"/>
                </a:lnTo>
                <a:lnTo>
                  <a:pt x="982027" y="33248"/>
                </a:lnTo>
                <a:lnTo>
                  <a:pt x="916876" y="33248"/>
                </a:lnTo>
                <a:lnTo>
                  <a:pt x="916876" y="9105"/>
                </a:lnTo>
                <a:close/>
              </a:path>
              <a:path w="1574800" h="179704">
                <a:moveTo>
                  <a:pt x="982027" y="47701"/>
                </a:moveTo>
                <a:lnTo>
                  <a:pt x="963358" y="47701"/>
                </a:lnTo>
                <a:lnTo>
                  <a:pt x="963358" y="71450"/>
                </a:lnTo>
                <a:lnTo>
                  <a:pt x="982027" y="71450"/>
                </a:lnTo>
                <a:lnTo>
                  <a:pt x="982027" y="47701"/>
                </a:lnTo>
                <a:close/>
              </a:path>
              <a:path w="1574800" h="179704">
                <a:moveTo>
                  <a:pt x="982027" y="9105"/>
                </a:moveTo>
                <a:lnTo>
                  <a:pt x="963358" y="9105"/>
                </a:lnTo>
                <a:lnTo>
                  <a:pt x="963358" y="33248"/>
                </a:lnTo>
                <a:lnTo>
                  <a:pt x="982027" y="33248"/>
                </a:lnTo>
                <a:lnTo>
                  <a:pt x="982027" y="9105"/>
                </a:lnTo>
                <a:close/>
              </a:path>
              <a:path w="1574800" h="179704">
                <a:moveTo>
                  <a:pt x="789876" y="24142"/>
                </a:moveTo>
                <a:lnTo>
                  <a:pt x="720153" y="24142"/>
                </a:lnTo>
                <a:lnTo>
                  <a:pt x="720153" y="39585"/>
                </a:lnTo>
                <a:lnTo>
                  <a:pt x="771588" y="39585"/>
                </a:lnTo>
                <a:lnTo>
                  <a:pt x="770590" y="48520"/>
                </a:lnTo>
                <a:lnTo>
                  <a:pt x="755777" y="89157"/>
                </a:lnTo>
                <a:lnTo>
                  <a:pt x="722020" y="122531"/>
                </a:lnTo>
                <a:lnTo>
                  <a:pt x="712660" y="128269"/>
                </a:lnTo>
                <a:lnTo>
                  <a:pt x="723582" y="141325"/>
                </a:lnTo>
                <a:lnTo>
                  <a:pt x="755300" y="117492"/>
                </a:lnTo>
                <a:lnTo>
                  <a:pt x="780208" y="79390"/>
                </a:lnTo>
                <a:lnTo>
                  <a:pt x="789495" y="35727"/>
                </a:lnTo>
                <a:lnTo>
                  <a:pt x="789876" y="24142"/>
                </a:lnTo>
                <a:close/>
              </a:path>
              <a:path w="1574800" h="179704">
                <a:moveTo>
                  <a:pt x="270154" y="20192"/>
                </a:moveTo>
                <a:lnTo>
                  <a:pt x="187413" y="20192"/>
                </a:lnTo>
                <a:lnTo>
                  <a:pt x="187413" y="35826"/>
                </a:lnTo>
                <a:lnTo>
                  <a:pt x="250952" y="35826"/>
                </a:lnTo>
                <a:lnTo>
                  <a:pt x="248553" y="50907"/>
                </a:lnTo>
                <a:lnTo>
                  <a:pt x="229946" y="90830"/>
                </a:lnTo>
                <a:lnTo>
                  <a:pt x="194220" y="122652"/>
                </a:lnTo>
                <a:lnTo>
                  <a:pt x="178511" y="131432"/>
                </a:lnTo>
                <a:lnTo>
                  <a:pt x="189001" y="146075"/>
                </a:lnTo>
                <a:lnTo>
                  <a:pt x="226306" y="121447"/>
                </a:lnTo>
                <a:lnTo>
                  <a:pt x="251399" y="91522"/>
                </a:lnTo>
                <a:lnTo>
                  <a:pt x="268125" y="45310"/>
                </a:lnTo>
                <a:lnTo>
                  <a:pt x="269651" y="32906"/>
                </a:lnTo>
                <a:lnTo>
                  <a:pt x="270154" y="20192"/>
                </a:lnTo>
                <a:close/>
              </a:path>
              <a:path w="1574800" h="179704">
                <a:moveTo>
                  <a:pt x="624776" y="104114"/>
                </a:moveTo>
                <a:lnTo>
                  <a:pt x="605726" y="104114"/>
                </a:lnTo>
                <a:lnTo>
                  <a:pt x="605726" y="179133"/>
                </a:lnTo>
                <a:lnTo>
                  <a:pt x="624776" y="179133"/>
                </a:lnTo>
                <a:lnTo>
                  <a:pt x="624776" y="104114"/>
                </a:lnTo>
                <a:close/>
              </a:path>
              <a:path w="1574800" h="179704">
                <a:moveTo>
                  <a:pt x="696658" y="88671"/>
                </a:moveTo>
                <a:lnTo>
                  <a:pt x="534860" y="88671"/>
                </a:lnTo>
                <a:lnTo>
                  <a:pt x="534860" y="104114"/>
                </a:lnTo>
                <a:lnTo>
                  <a:pt x="696658" y="104114"/>
                </a:lnTo>
                <a:lnTo>
                  <a:pt x="696658" y="88671"/>
                </a:lnTo>
                <a:close/>
              </a:path>
              <a:path w="1574800" h="179704">
                <a:moveTo>
                  <a:pt x="676084" y="12661"/>
                </a:moveTo>
                <a:lnTo>
                  <a:pt x="554672" y="12661"/>
                </a:lnTo>
                <a:lnTo>
                  <a:pt x="554672" y="28105"/>
                </a:lnTo>
                <a:lnTo>
                  <a:pt x="657415" y="28105"/>
                </a:lnTo>
                <a:lnTo>
                  <a:pt x="657332" y="41273"/>
                </a:lnTo>
                <a:lnTo>
                  <a:pt x="653815" y="79536"/>
                </a:lnTo>
                <a:lnTo>
                  <a:pt x="652081" y="88671"/>
                </a:lnTo>
                <a:lnTo>
                  <a:pt x="671131" y="88671"/>
                </a:lnTo>
                <a:lnTo>
                  <a:pt x="675784" y="48042"/>
                </a:lnTo>
                <a:lnTo>
                  <a:pt x="676005" y="41273"/>
                </a:lnTo>
                <a:lnTo>
                  <a:pt x="676084" y="12661"/>
                </a:lnTo>
                <a:close/>
              </a:path>
              <a:path w="1574800" h="179704">
                <a:moveTo>
                  <a:pt x="142519" y="117970"/>
                </a:moveTo>
                <a:lnTo>
                  <a:pt x="16624" y="117970"/>
                </a:lnTo>
                <a:lnTo>
                  <a:pt x="16624" y="133019"/>
                </a:lnTo>
                <a:lnTo>
                  <a:pt x="123710" y="133019"/>
                </a:lnTo>
                <a:lnTo>
                  <a:pt x="123710" y="178942"/>
                </a:lnTo>
                <a:lnTo>
                  <a:pt x="142519" y="178942"/>
                </a:lnTo>
                <a:lnTo>
                  <a:pt x="142519" y="117970"/>
                </a:lnTo>
                <a:close/>
              </a:path>
              <a:path w="1574800" h="179704">
                <a:moveTo>
                  <a:pt x="90258" y="87693"/>
                </a:moveTo>
                <a:lnTo>
                  <a:pt x="71450" y="87693"/>
                </a:lnTo>
                <a:lnTo>
                  <a:pt x="71450" y="117970"/>
                </a:lnTo>
                <a:lnTo>
                  <a:pt x="90258" y="117970"/>
                </a:lnTo>
                <a:lnTo>
                  <a:pt x="90258" y="87693"/>
                </a:lnTo>
                <a:close/>
              </a:path>
              <a:path w="1574800" h="179704">
                <a:moveTo>
                  <a:pt x="162306" y="72440"/>
                </a:moveTo>
                <a:lnTo>
                  <a:pt x="0" y="72440"/>
                </a:lnTo>
                <a:lnTo>
                  <a:pt x="0" y="87693"/>
                </a:lnTo>
                <a:lnTo>
                  <a:pt x="162306" y="87693"/>
                </a:lnTo>
                <a:lnTo>
                  <a:pt x="162306" y="72440"/>
                </a:lnTo>
                <a:close/>
              </a:path>
              <a:path w="1574800" h="179704">
                <a:moveTo>
                  <a:pt x="141719" y="9893"/>
                </a:moveTo>
                <a:lnTo>
                  <a:pt x="20383" y="9893"/>
                </a:lnTo>
                <a:lnTo>
                  <a:pt x="20383" y="25133"/>
                </a:lnTo>
                <a:lnTo>
                  <a:pt x="123113" y="25133"/>
                </a:lnTo>
                <a:lnTo>
                  <a:pt x="123202" y="31419"/>
                </a:lnTo>
                <a:lnTo>
                  <a:pt x="118770" y="72440"/>
                </a:lnTo>
                <a:lnTo>
                  <a:pt x="137769" y="72440"/>
                </a:lnTo>
                <a:lnTo>
                  <a:pt x="141767" y="31419"/>
                </a:lnTo>
                <a:lnTo>
                  <a:pt x="141719" y="9893"/>
                </a:lnTo>
                <a:close/>
              </a:path>
              <a:path w="1574800" h="179704">
                <a:moveTo>
                  <a:pt x="1217739" y="1587"/>
                </a:moveTo>
                <a:lnTo>
                  <a:pt x="1198943" y="1587"/>
                </a:lnTo>
                <a:lnTo>
                  <a:pt x="1198943" y="43941"/>
                </a:lnTo>
                <a:lnTo>
                  <a:pt x="1170368" y="43941"/>
                </a:lnTo>
                <a:lnTo>
                  <a:pt x="1170368" y="58991"/>
                </a:lnTo>
                <a:lnTo>
                  <a:pt x="1198943" y="58991"/>
                </a:lnTo>
                <a:lnTo>
                  <a:pt x="1198943" y="77393"/>
                </a:lnTo>
                <a:lnTo>
                  <a:pt x="1170241" y="77393"/>
                </a:lnTo>
                <a:lnTo>
                  <a:pt x="1170241" y="92836"/>
                </a:lnTo>
                <a:lnTo>
                  <a:pt x="1198943" y="92836"/>
                </a:lnTo>
                <a:lnTo>
                  <a:pt x="1198943" y="114007"/>
                </a:lnTo>
                <a:lnTo>
                  <a:pt x="1217739" y="114007"/>
                </a:lnTo>
                <a:lnTo>
                  <a:pt x="1217739" y="1587"/>
                </a:lnTo>
                <a:close/>
              </a:path>
              <a:path w="1574800" h="179704">
                <a:moveTo>
                  <a:pt x="1030922" y="1587"/>
                </a:moveTo>
                <a:lnTo>
                  <a:pt x="1012126" y="1587"/>
                </a:lnTo>
                <a:lnTo>
                  <a:pt x="1012126" y="92836"/>
                </a:lnTo>
                <a:lnTo>
                  <a:pt x="1030922" y="92836"/>
                </a:lnTo>
                <a:lnTo>
                  <a:pt x="1030922" y="54038"/>
                </a:lnTo>
                <a:lnTo>
                  <a:pt x="1056576" y="54038"/>
                </a:lnTo>
                <a:lnTo>
                  <a:pt x="1056576" y="38798"/>
                </a:lnTo>
                <a:lnTo>
                  <a:pt x="1030922" y="38798"/>
                </a:lnTo>
                <a:lnTo>
                  <a:pt x="1030922" y="1587"/>
                </a:lnTo>
                <a:close/>
              </a:path>
              <a:path w="1574800" h="179704">
                <a:moveTo>
                  <a:pt x="865060" y="86893"/>
                </a:moveTo>
                <a:lnTo>
                  <a:pt x="847026" y="86893"/>
                </a:lnTo>
                <a:lnTo>
                  <a:pt x="847026" y="178942"/>
                </a:lnTo>
                <a:lnTo>
                  <a:pt x="865060" y="178942"/>
                </a:lnTo>
                <a:lnTo>
                  <a:pt x="865060" y="86893"/>
                </a:lnTo>
                <a:close/>
              </a:path>
              <a:path w="1574800" h="179704">
                <a:moveTo>
                  <a:pt x="825055" y="6337"/>
                </a:moveTo>
                <a:lnTo>
                  <a:pt x="807402" y="6337"/>
                </a:lnTo>
                <a:lnTo>
                  <a:pt x="807402" y="170421"/>
                </a:lnTo>
                <a:lnTo>
                  <a:pt x="825055" y="170421"/>
                </a:lnTo>
                <a:lnTo>
                  <a:pt x="825055" y="86893"/>
                </a:lnTo>
                <a:lnTo>
                  <a:pt x="865060" y="86893"/>
                </a:lnTo>
                <a:lnTo>
                  <a:pt x="865060" y="71653"/>
                </a:lnTo>
                <a:lnTo>
                  <a:pt x="825055" y="71653"/>
                </a:lnTo>
                <a:lnTo>
                  <a:pt x="825055" y="6337"/>
                </a:lnTo>
                <a:close/>
              </a:path>
              <a:path w="1574800" h="179704">
                <a:moveTo>
                  <a:pt x="865060" y="1587"/>
                </a:moveTo>
                <a:lnTo>
                  <a:pt x="847026" y="1587"/>
                </a:lnTo>
                <a:lnTo>
                  <a:pt x="847026" y="71653"/>
                </a:lnTo>
                <a:lnTo>
                  <a:pt x="865060" y="71653"/>
                </a:lnTo>
                <a:lnTo>
                  <a:pt x="865060" y="1587"/>
                </a:lnTo>
                <a:close/>
              </a:path>
              <a:path w="1574800" h="179704">
                <a:moveTo>
                  <a:pt x="316471" y="1587"/>
                </a:moveTo>
                <a:lnTo>
                  <a:pt x="297662" y="1587"/>
                </a:lnTo>
                <a:lnTo>
                  <a:pt x="297662" y="178739"/>
                </a:lnTo>
                <a:lnTo>
                  <a:pt x="316471" y="178739"/>
                </a:lnTo>
                <a:lnTo>
                  <a:pt x="316471" y="87883"/>
                </a:lnTo>
                <a:lnTo>
                  <a:pt x="343979" y="87883"/>
                </a:lnTo>
                <a:lnTo>
                  <a:pt x="343979" y="72250"/>
                </a:lnTo>
                <a:lnTo>
                  <a:pt x="316471" y="72250"/>
                </a:lnTo>
                <a:lnTo>
                  <a:pt x="316471" y="1587"/>
                </a:lnTo>
                <a:close/>
              </a:path>
              <a:path w="1574800" h="179704">
                <a:moveTo>
                  <a:pt x="1169860" y="18808"/>
                </a:moveTo>
                <a:lnTo>
                  <a:pt x="1070038" y="18808"/>
                </a:lnTo>
                <a:lnTo>
                  <a:pt x="1070038" y="34048"/>
                </a:lnTo>
                <a:lnTo>
                  <a:pt x="1169860" y="34048"/>
                </a:lnTo>
                <a:lnTo>
                  <a:pt x="1169860" y="18808"/>
                </a:lnTo>
                <a:close/>
              </a:path>
              <a:path w="1574800" h="179704">
                <a:moveTo>
                  <a:pt x="1130236" y="0"/>
                </a:moveTo>
                <a:lnTo>
                  <a:pt x="1111567" y="0"/>
                </a:lnTo>
                <a:lnTo>
                  <a:pt x="1111567" y="18808"/>
                </a:lnTo>
                <a:lnTo>
                  <a:pt x="1130236" y="18808"/>
                </a:lnTo>
                <a:lnTo>
                  <a:pt x="11302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56764" y="5635853"/>
            <a:ext cx="506730" cy="178435"/>
          </a:xfrm>
          <a:custGeom>
            <a:avLst/>
            <a:gdLst/>
            <a:ahLst/>
            <a:cxnLst/>
            <a:rect l="l" t="t" r="r" b="b"/>
            <a:pathLst>
              <a:path w="506730" h="178435">
                <a:moveTo>
                  <a:pt x="271525" y="114401"/>
                </a:moveTo>
                <a:lnTo>
                  <a:pt x="227330" y="122567"/>
                </a:lnTo>
                <a:lnTo>
                  <a:pt x="211455" y="145872"/>
                </a:lnTo>
                <a:lnTo>
                  <a:pt x="212506" y="152920"/>
                </a:lnTo>
                <a:lnTo>
                  <a:pt x="246189" y="174967"/>
                </a:lnTo>
                <a:lnTo>
                  <a:pt x="271525" y="176949"/>
                </a:lnTo>
                <a:lnTo>
                  <a:pt x="284932" y="176468"/>
                </a:lnTo>
                <a:lnTo>
                  <a:pt x="322653" y="164440"/>
                </a:lnTo>
                <a:lnTo>
                  <a:pt x="324461" y="162509"/>
                </a:lnTo>
                <a:lnTo>
                  <a:pt x="271525" y="162509"/>
                </a:lnTo>
                <a:lnTo>
                  <a:pt x="262116" y="162280"/>
                </a:lnTo>
                <a:lnTo>
                  <a:pt x="230124" y="151256"/>
                </a:lnTo>
                <a:lnTo>
                  <a:pt x="230124" y="140322"/>
                </a:lnTo>
                <a:lnTo>
                  <a:pt x="271525" y="128854"/>
                </a:lnTo>
                <a:lnTo>
                  <a:pt x="324316" y="128854"/>
                </a:lnTo>
                <a:lnTo>
                  <a:pt x="322653" y="127060"/>
                </a:lnTo>
                <a:lnTo>
                  <a:pt x="315722" y="122567"/>
                </a:lnTo>
                <a:lnTo>
                  <a:pt x="307030" y="119027"/>
                </a:lnTo>
                <a:lnTo>
                  <a:pt x="296767" y="116484"/>
                </a:lnTo>
                <a:lnTo>
                  <a:pt x="284932" y="114941"/>
                </a:lnTo>
                <a:lnTo>
                  <a:pt x="271525" y="114401"/>
                </a:lnTo>
                <a:close/>
              </a:path>
              <a:path w="506730" h="178435">
                <a:moveTo>
                  <a:pt x="324316" y="128854"/>
                </a:moveTo>
                <a:lnTo>
                  <a:pt x="271525" y="128854"/>
                </a:lnTo>
                <a:lnTo>
                  <a:pt x="280933" y="129134"/>
                </a:lnTo>
                <a:lnTo>
                  <a:pt x="289163" y="129955"/>
                </a:lnTo>
                <a:lnTo>
                  <a:pt x="296225" y="131315"/>
                </a:lnTo>
                <a:lnTo>
                  <a:pt x="302133" y="133210"/>
                </a:lnTo>
                <a:lnTo>
                  <a:pt x="309244" y="136093"/>
                </a:lnTo>
                <a:lnTo>
                  <a:pt x="312928" y="140322"/>
                </a:lnTo>
                <a:lnTo>
                  <a:pt x="312928" y="151256"/>
                </a:lnTo>
                <a:lnTo>
                  <a:pt x="271525" y="162509"/>
                </a:lnTo>
                <a:lnTo>
                  <a:pt x="324461" y="162509"/>
                </a:lnTo>
                <a:lnTo>
                  <a:pt x="327644" y="159110"/>
                </a:lnTo>
                <a:lnTo>
                  <a:pt x="330706" y="152920"/>
                </a:lnTo>
                <a:lnTo>
                  <a:pt x="331850" y="145872"/>
                </a:lnTo>
                <a:lnTo>
                  <a:pt x="330706" y="138714"/>
                </a:lnTo>
                <a:lnTo>
                  <a:pt x="327644" y="132443"/>
                </a:lnTo>
                <a:lnTo>
                  <a:pt x="324316" y="128854"/>
                </a:lnTo>
                <a:close/>
              </a:path>
              <a:path w="506730" h="178435">
                <a:moveTo>
                  <a:pt x="446659" y="112229"/>
                </a:moveTo>
                <a:lnTo>
                  <a:pt x="405384" y="118795"/>
                </a:lnTo>
                <a:lnTo>
                  <a:pt x="386461" y="138328"/>
                </a:lnTo>
                <a:lnTo>
                  <a:pt x="386461" y="152298"/>
                </a:lnTo>
                <a:lnTo>
                  <a:pt x="421423" y="175960"/>
                </a:lnTo>
                <a:lnTo>
                  <a:pt x="446659" y="178142"/>
                </a:lnTo>
                <a:lnTo>
                  <a:pt x="455660" y="177893"/>
                </a:lnTo>
                <a:lnTo>
                  <a:pt x="494538" y="168008"/>
                </a:lnTo>
                <a:lnTo>
                  <a:pt x="498999" y="163499"/>
                </a:lnTo>
                <a:lnTo>
                  <a:pt x="446659" y="163499"/>
                </a:lnTo>
                <a:lnTo>
                  <a:pt x="437324" y="163194"/>
                </a:lnTo>
                <a:lnTo>
                  <a:pt x="405511" y="151244"/>
                </a:lnTo>
                <a:lnTo>
                  <a:pt x="405511" y="139318"/>
                </a:lnTo>
                <a:lnTo>
                  <a:pt x="446659" y="126872"/>
                </a:lnTo>
                <a:lnTo>
                  <a:pt x="498766" y="126872"/>
                </a:lnTo>
                <a:lnTo>
                  <a:pt x="494538" y="122554"/>
                </a:lnTo>
                <a:lnTo>
                  <a:pt x="455660" y="112489"/>
                </a:lnTo>
                <a:lnTo>
                  <a:pt x="446659" y="112229"/>
                </a:lnTo>
                <a:close/>
              </a:path>
              <a:path w="506730" h="178435">
                <a:moveTo>
                  <a:pt x="498766" y="126872"/>
                </a:moveTo>
                <a:lnTo>
                  <a:pt x="446659" y="126872"/>
                </a:lnTo>
                <a:lnTo>
                  <a:pt x="455902" y="127184"/>
                </a:lnTo>
                <a:lnTo>
                  <a:pt x="464026" y="128081"/>
                </a:lnTo>
                <a:lnTo>
                  <a:pt x="471054" y="129560"/>
                </a:lnTo>
                <a:lnTo>
                  <a:pt x="477012" y="131622"/>
                </a:lnTo>
                <a:lnTo>
                  <a:pt x="484250" y="134772"/>
                </a:lnTo>
                <a:lnTo>
                  <a:pt x="487934" y="139318"/>
                </a:lnTo>
                <a:lnTo>
                  <a:pt x="487934" y="151244"/>
                </a:lnTo>
                <a:lnTo>
                  <a:pt x="446659" y="163499"/>
                </a:lnTo>
                <a:lnTo>
                  <a:pt x="498999" y="163499"/>
                </a:lnTo>
                <a:lnTo>
                  <a:pt x="504063" y="158241"/>
                </a:lnTo>
                <a:lnTo>
                  <a:pt x="506603" y="152298"/>
                </a:lnTo>
                <a:lnTo>
                  <a:pt x="506603" y="138328"/>
                </a:lnTo>
                <a:lnTo>
                  <a:pt x="504063" y="132397"/>
                </a:lnTo>
                <a:lnTo>
                  <a:pt x="498766" y="126872"/>
                </a:lnTo>
                <a:close/>
              </a:path>
              <a:path w="506730" h="178435">
                <a:moveTo>
                  <a:pt x="223647" y="43345"/>
                </a:moveTo>
                <a:lnTo>
                  <a:pt x="187325" y="62293"/>
                </a:lnTo>
                <a:lnTo>
                  <a:pt x="185674" y="67652"/>
                </a:lnTo>
                <a:lnTo>
                  <a:pt x="185674" y="79997"/>
                </a:lnTo>
                <a:lnTo>
                  <a:pt x="216154" y="104279"/>
                </a:lnTo>
                <a:lnTo>
                  <a:pt x="223647" y="104305"/>
                </a:lnTo>
                <a:lnTo>
                  <a:pt x="231140" y="104279"/>
                </a:lnTo>
                <a:lnTo>
                  <a:pt x="237871" y="103009"/>
                </a:lnTo>
                <a:lnTo>
                  <a:pt x="249300" y="97993"/>
                </a:lnTo>
                <a:lnTo>
                  <a:pt x="253746" y="94462"/>
                </a:lnTo>
                <a:lnTo>
                  <a:pt x="256513" y="90652"/>
                </a:lnTo>
                <a:lnTo>
                  <a:pt x="223647" y="90652"/>
                </a:lnTo>
                <a:lnTo>
                  <a:pt x="217297" y="90576"/>
                </a:lnTo>
                <a:lnTo>
                  <a:pt x="202437" y="73825"/>
                </a:lnTo>
                <a:lnTo>
                  <a:pt x="202565" y="68719"/>
                </a:lnTo>
                <a:lnTo>
                  <a:pt x="256652" y="57200"/>
                </a:lnTo>
                <a:lnTo>
                  <a:pt x="253746" y="53187"/>
                </a:lnTo>
                <a:lnTo>
                  <a:pt x="249300" y="49656"/>
                </a:lnTo>
                <a:lnTo>
                  <a:pt x="237871" y="44653"/>
                </a:lnTo>
                <a:lnTo>
                  <a:pt x="231140" y="43383"/>
                </a:lnTo>
                <a:lnTo>
                  <a:pt x="223647" y="43345"/>
                </a:lnTo>
                <a:close/>
              </a:path>
              <a:path w="506730" h="178435">
                <a:moveTo>
                  <a:pt x="256652" y="57200"/>
                </a:moveTo>
                <a:lnTo>
                  <a:pt x="223647" y="57200"/>
                </a:lnTo>
                <a:lnTo>
                  <a:pt x="230124" y="57264"/>
                </a:lnTo>
                <a:lnTo>
                  <a:pt x="235331" y="58775"/>
                </a:lnTo>
                <a:lnTo>
                  <a:pt x="242950" y="64681"/>
                </a:lnTo>
                <a:lnTo>
                  <a:pt x="244856" y="68719"/>
                </a:lnTo>
                <a:lnTo>
                  <a:pt x="244983" y="73825"/>
                </a:lnTo>
                <a:lnTo>
                  <a:pt x="244856" y="78943"/>
                </a:lnTo>
                <a:lnTo>
                  <a:pt x="242950" y="83007"/>
                </a:lnTo>
                <a:lnTo>
                  <a:pt x="235331" y="89039"/>
                </a:lnTo>
                <a:lnTo>
                  <a:pt x="230124" y="90576"/>
                </a:lnTo>
                <a:lnTo>
                  <a:pt x="223647" y="90652"/>
                </a:lnTo>
                <a:lnTo>
                  <a:pt x="256513" y="90652"/>
                </a:lnTo>
                <a:lnTo>
                  <a:pt x="257048" y="89915"/>
                </a:lnTo>
                <a:lnTo>
                  <a:pt x="260223" y="85356"/>
                </a:lnTo>
                <a:lnTo>
                  <a:pt x="261874" y="79997"/>
                </a:lnTo>
                <a:lnTo>
                  <a:pt x="261874" y="67652"/>
                </a:lnTo>
                <a:lnTo>
                  <a:pt x="260223" y="62293"/>
                </a:lnTo>
                <a:lnTo>
                  <a:pt x="256652" y="57200"/>
                </a:lnTo>
                <a:close/>
              </a:path>
              <a:path w="506730" h="178435">
                <a:moveTo>
                  <a:pt x="66421" y="14846"/>
                </a:moveTo>
                <a:lnTo>
                  <a:pt x="47498" y="14846"/>
                </a:lnTo>
                <a:lnTo>
                  <a:pt x="47498" y="45123"/>
                </a:lnTo>
                <a:lnTo>
                  <a:pt x="47045" y="53612"/>
                </a:lnTo>
                <a:lnTo>
                  <a:pt x="34162" y="93225"/>
                </a:lnTo>
                <a:lnTo>
                  <a:pt x="6760" y="121707"/>
                </a:lnTo>
                <a:lnTo>
                  <a:pt x="0" y="125298"/>
                </a:lnTo>
                <a:lnTo>
                  <a:pt x="11430" y="141122"/>
                </a:lnTo>
                <a:lnTo>
                  <a:pt x="44795" y="110236"/>
                </a:lnTo>
                <a:lnTo>
                  <a:pt x="57404" y="83324"/>
                </a:lnTo>
                <a:lnTo>
                  <a:pt x="75232" y="83324"/>
                </a:lnTo>
                <a:lnTo>
                  <a:pt x="66421" y="45123"/>
                </a:lnTo>
                <a:lnTo>
                  <a:pt x="66421" y="14846"/>
                </a:lnTo>
                <a:close/>
              </a:path>
              <a:path w="506730" h="178435">
                <a:moveTo>
                  <a:pt x="75232" y="83324"/>
                </a:moveTo>
                <a:lnTo>
                  <a:pt x="57404" y="83324"/>
                </a:lnTo>
                <a:lnTo>
                  <a:pt x="60860" y="92240"/>
                </a:lnTo>
                <a:lnTo>
                  <a:pt x="87645" y="128074"/>
                </a:lnTo>
                <a:lnTo>
                  <a:pt x="102108" y="137172"/>
                </a:lnTo>
                <a:lnTo>
                  <a:pt x="113411" y="122326"/>
                </a:lnTo>
                <a:lnTo>
                  <a:pt x="106670" y="118813"/>
                </a:lnTo>
                <a:lnTo>
                  <a:pt x="100345" y="114600"/>
                </a:lnTo>
                <a:lnTo>
                  <a:pt x="75648" y="84273"/>
                </a:lnTo>
                <a:lnTo>
                  <a:pt x="75232" y="83324"/>
                </a:lnTo>
                <a:close/>
              </a:path>
              <a:path w="506730" h="178435">
                <a:moveTo>
                  <a:pt x="442468" y="9893"/>
                </a:moveTo>
                <a:lnTo>
                  <a:pt x="365125" y="9893"/>
                </a:lnTo>
                <a:lnTo>
                  <a:pt x="365125" y="25133"/>
                </a:lnTo>
                <a:lnTo>
                  <a:pt x="423925" y="25133"/>
                </a:lnTo>
                <a:lnTo>
                  <a:pt x="423925" y="46710"/>
                </a:lnTo>
                <a:lnTo>
                  <a:pt x="365252" y="46710"/>
                </a:lnTo>
                <a:lnTo>
                  <a:pt x="365252" y="100545"/>
                </a:lnTo>
                <a:lnTo>
                  <a:pt x="386556" y="100576"/>
                </a:lnTo>
                <a:lnTo>
                  <a:pt x="401796" y="100476"/>
                </a:lnTo>
                <a:lnTo>
                  <a:pt x="446278" y="97434"/>
                </a:lnTo>
                <a:lnTo>
                  <a:pt x="453390" y="96189"/>
                </a:lnTo>
                <a:lnTo>
                  <a:pt x="452120" y="85305"/>
                </a:lnTo>
                <a:lnTo>
                  <a:pt x="383921" y="85305"/>
                </a:lnTo>
                <a:lnTo>
                  <a:pt x="383921" y="61163"/>
                </a:lnTo>
                <a:lnTo>
                  <a:pt x="442468" y="61163"/>
                </a:lnTo>
                <a:lnTo>
                  <a:pt x="442468" y="9893"/>
                </a:lnTo>
                <a:close/>
              </a:path>
              <a:path w="506730" h="178435">
                <a:moveTo>
                  <a:pt x="451612" y="80949"/>
                </a:moveTo>
                <a:lnTo>
                  <a:pt x="404691" y="85084"/>
                </a:lnTo>
                <a:lnTo>
                  <a:pt x="383921" y="85305"/>
                </a:lnTo>
                <a:lnTo>
                  <a:pt x="452120" y="85305"/>
                </a:lnTo>
                <a:lnTo>
                  <a:pt x="451612" y="80949"/>
                </a:lnTo>
                <a:close/>
              </a:path>
              <a:path w="506730" h="178435">
                <a:moveTo>
                  <a:pt x="268350" y="20180"/>
                </a:moveTo>
                <a:lnTo>
                  <a:pt x="178688" y="20180"/>
                </a:lnTo>
                <a:lnTo>
                  <a:pt x="178688" y="35026"/>
                </a:lnTo>
                <a:lnTo>
                  <a:pt x="268350" y="35026"/>
                </a:lnTo>
                <a:lnTo>
                  <a:pt x="268350" y="20180"/>
                </a:lnTo>
                <a:close/>
              </a:path>
              <a:path w="506730" h="178435">
                <a:moveTo>
                  <a:pt x="233044" y="1384"/>
                </a:moveTo>
                <a:lnTo>
                  <a:pt x="214503" y="1384"/>
                </a:lnTo>
                <a:lnTo>
                  <a:pt x="214503" y="20180"/>
                </a:lnTo>
                <a:lnTo>
                  <a:pt x="233044" y="20180"/>
                </a:lnTo>
                <a:lnTo>
                  <a:pt x="233044" y="1384"/>
                </a:lnTo>
                <a:close/>
              </a:path>
              <a:path w="506730" h="178435">
                <a:moveTo>
                  <a:pt x="505841" y="190"/>
                </a:moveTo>
                <a:lnTo>
                  <a:pt x="487044" y="190"/>
                </a:lnTo>
                <a:lnTo>
                  <a:pt x="487044" y="26517"/>
                </a:lnTo>
                <a:lnTo>
                  <a:pt x="453898" y="26517"/>
                </a:lnTo>
                <a:lnTo>
                  <a:pt x="453898" y="41960"/>
                </a:lnTo>
                <a:lnTo>
                  <a:pt x="487044" y="41960"/>
                </a:lnTo>
                <a:lnTo>
                  <a:pt x="487044" y="62737"/>
                </a:lnTo>
                <a:lnTo>
                  <a:pt x="453898" y="62737"/>
                </a:lnTo>
                <a:lnTo>
                  <a:pt x="453898" y="78181"/>
                </a:lnTo>
                <a:lnTo>
                  <a:pt x="487044" y="78181"/>
                </a:lnTo>
                <a:lnTo>
                  <a:pt x="487044" y="109054"/>
                </a:lnTo>
                <a:lnTo>
                  <a:pt x="505841" y="109054"/>
                </a:lnTo>
                <a:lnTo>
                  <a:pt x="505841" y="190"/>
                </a:lnTo>
                <a:close/>
              </a:path>
              <a:path w="506730" h="178435">
                <a:moveTo>
                  <a:pt x="330835" y="62344"/>
                </a:moveTo>
                <a:lnTo>
                  <a:pt x="313055" y="62344"/>
                </a:lnTo>
                <a:lnTo>
                  <a:pt x="313055" y="111836"/>
                </a:lnTo>
                <a:lnTo>
                  <a:pt x="330835" y="111836"/>
                </a:lnTo>
                <a:lnTo>
                  <a:pt x="330835" y="62344"/>
                </a:lnTo>
                <a:close/>
              </a:path>
              <a:path w="506730" h="178435">
                <a:moveTo>
                  <a:pt x="292481" y="3365"/>
                </a:moveTo>
                <a:lnTo>
                  <a:pt x="274828" y="3365"/>
                </a:lnTo>
                <a:lnTo>
                  <a:pt x="274828" y="105702"/>
                </a:lnTo>
                <a:lnTo>
                  <a:pt x="292481" y="105702"/>
                </a:lnTo>
                <a:lnTo>
                  <a:pt x="292481" y="62344"/>
                </a:lnTo>
                <a:lnTo>
                  <a:pt x="330835" y="62344"/>
                </a:lnTo>
                <a:lnTo>
                  <a:pt x="330835" y="46913"/>
                </a:lnTo>
                <a:lnTo>
                  <a:pt x="292481" y="46913"/>
                </a:lnTo>
                <a:lnTo>
                  <a:pt x="292481" y="3365"/>
                </a:lnTo>
                <a:close/>
              </a:path>
              <a:path w="506730" h="178435">
                <a:moveTo>
                  <a:pt x="330835" y="0"/>
                </a:moveTo>
                <a:lnTo>
                  <a:pt x="313055" y="0"/>
                </a:lnTo>
                <a:lnTo>
                  <a:pt x="313055" y="46913"/>
                </a:lnTo>
                <a:lnTo>
                  <a:pt x="330835" y="46913"/>
                </a:lnTo>
                <a:lnTo>
                  <a:pt x="330835" y="0"/>
                </a:lnTo>
                <a:close/>
              </a:path>
              <a:path w="506730" h="178435">
                <a:moveTo>
                  <a:pt x="148209" y="0"/>
                </a:moveTo>
                <a:lnTo>
                  <a:pt x="129412" y="0"/>
                </a:lnTo>
                <a:lnTo>
                  <a:pt x="129412" y="177749"/>
                </a:lnTo>
                <a:lnTo>
                  <a:pt x="148209" y="177749"/>
                </a:lnTo>
                <a:lnTo>
                  <a:pt x="1482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142742" y="5635853"/>
            <a:ext cx="697865" cy="177800"/>
          </a:xfrm>
          <a:custGeom>
            <a:avLst/>
            <a:gdLst/>
            <a:ahLst/>
            <a:cxnLst/>
            <a:rect l="l" t="t" r="r" b="b"/>
            <a:pathLst>
              <a:path w="697864" h="177800">
                <a:moveTo>
                  <a:pt x="267334" y="110451"/>
                </a:moveTo>
                <a:lnTo>
                  <a:pt x="226313" y="117030"/>
                </a:lnTo>
                <a:lnTo>
                  <a:pt x="214630" y="125818"/>
                </a:lnTo>
                <a:lnTo>
                  <a:pt x="209804" y="130784"/>
                </a:lnTo>
                <a:lnTo>
                  <a:pt x="207391" y="136817"/>
                </a:lnTo>
                <a:lnTo>
                  <a:pt x="207391" y="150977"/>
                </a:lnTo>
                <a:lnTo>
                  <a:pt x="209804" y="156984"/>
                </a:lnTo>
                <a:lnTo>
                  <a:pt x="214630" y="161937"/>
                </a:lnTo>
                <a:lnTo>
                  <a:pt x="219329" y="166890"/>
                </a:lnTo>
                <a:lnTo>
                  <a:pt x="258331" y="177052"/>
                </a:lnTo>
                <a:lnTo>
                  <a:pt x="267334" y="177355"/>
                </a:lnTo>
                <a:lnTo>
                  <a:pt x="276338" y="177052"/>
                </a:lnTo>
                <a:lnTo>
                  <a:pt x="315213" y="166890"/>
                </a:lnTo>
                <a:lnTo>
                  <a:pt x="319483" y="162509"/>
                </a:lnTo>
                <a:lnTo>
                  <a:pt x="267334" y="162509"/>
                </a:lnTo>
                <a:lnTo>
                  <a:pt x="258073" y="162239"/>
                </a:lnTo>
                <a:lnTo>
                  <a:pt x="226059" y="149885"/>
                </a:lnTo>
                <a:lnTo>
                  <a:pt x="226059" y="137833"/>
                </a:lnTo>
                <a:lnTo>
                  <a:pt x="267334" y="125094"/>
                </a:lnTo>
                <a:lnTo>
                  <a:pt x="319343" y="125094"/>
                </a:lnTo>
                <a:lnTo>
                  <a:pt x="315213" y="120840"/>
                </a:lnTo>
                <a:lnTo>
                  <a:pt x="276338" y="110706"/>
                </a:lnTo>
                <a:lnTo>
                  <a:pt x="267334" y="110451"/>
                </a:lnTo>
                <a:close/>
              </a:path>
              <a:path w="697864" h="177800">
                <a:moveTo>
                  <a:pt x="319343" y="125094"/>
                </a:moveTo>
                <a:lnTo>
                  <a:pt x="267334" y="125094"/>
                </a:lnTo>
                <a:lnTo>
                  <a:pt x="276598" y="125414"/>
                </a:lnTo>
                <a:lnTo>
                  <a:pt x="284765" y="126333"/>
                </a:lnTo>
                <a:lnTo>
                  <a:pt x="291838" y="127852"/>
                </a:lnTo>
                <a:lnTo>
                  <a:pt x="297815" y="129971"/>
                </a:lnTo>
                <a:lnTo>
                  <a:pt x="304927" y="133184"/>
                </a:lnTo>
                <a:lnTo>
                  <a:pt x="308609" y="137833"/>
                </a:lnTo>
                <a:lnTo>
                  <a:pt x="308609" y="149885"/>
                </a:lnTo>
                <a:lnTo>
                  <a:pt x="267334" y="162509"/>
                </a:lnTo>
                <a:lnTo>
                  <a:pt x="319483" y="162509"/>
                </a:lnTo>
                <a:lnTo>
                  <a:pt x="324866" y="156984"/>
                </a:lnTo>
                <a:lnTo>
                  <a:pt x="327279" y="150977"/>
                </a:lnTo>
                <a:lnTo>
                  <a:pt x="327279" y="136817"/>
                </a:lnTo>
                <a:lnTo>
                  <a:pt x="324866" y="130784"/>
                </a:lnTo>
                <a:lnTo>
                  <a:pt x="319343" y="125094"/>
                </a:lnTo>
                <a:close/>
              </a:path>
              <a:path w="697864" h="177800">
                <a:moveTo>
                  <a:pt x="400938" y="123901"/>
                </a:moveTo>
                <a:lnTo>
                  <a:pt x="382143" y="123901"/>
                </a:lnTo>
                <a:lnTo>
                  <a:pt x="382143" y="173596"/>
                </a:lnTo>
                <a:lnTo>
                  <a:pt x="503046" y="173596"/>
                </a:lnTo>
                <a:lnTo>
                  <a:pt x="503046" y="158153"/>
                </a:lnTo>
                <a:lnTo>
                  <a:pt x="400938" y="158153"/>
                </a:lnTo>
                <a:lnTo>
                  <a:pt x="400938" y="123901"/>
                </a:lnTo>
                <a:close/>
              </a:path>
              <a:path w="697864" h="177800">
                <a:moveTo>
                  <a:pt x="496696" y="190"/>
                </a:moveTo>
                <a:lnTo>
                  <a:pt x="477900" y="190"/>
                </a:lnTo>
                <a:lnTo>
                  <a:pt x="477900" y="135788"/>
                </a:lnTo>
                <a:lnTo>
                  <a:pt x="496696" y="135788"/>
                </a:lnTo>
                <a:lnTo>
                  <a:pt x="496696" y="74625"/>
                </a:lnTo>
                <a:lnTo>
                  <a:pt x="522096" y="74625"/>
                </a:lnTo>
                <a:lnTo>
                  <a:pt x="522096" y="58788"/>
                </a:lnTo>
                <a:lnTo>
                  <a:pt x="496696" y="58788"/>
                </a:lnTo>
                <a:lnTo>
                  <a:pt x="496696" y="190"/>
                </a:lnTo>
                <a:close/>
              </a:path>
              <a:path w="697864" h="177800">
                <a:moveTo>
                  <a:pt x="356996" y="95008"/>
                </a:moveTo>
                <a:lnTo>
                  <a:pt x="359029" y="110248"/>
                </a:lnTo>
                <a:lnTo>
                  <a:pt x="375094" y="110174"/>
                </a:lnTo>
                <a:lnTo>
                  <a:pt x="392683" y="109842"/>
                </a:lnTo>
                <a:lnTo>
                  <a:pt x="439943" y="106917"/>
                </a:lnTo>
                <a:lnTo>
                  <a:pt x="468375" y="102920"/>
                </a:lnTo>
                <a:lnTo>
                  <a:pt x="467655" y="95059"/>
                </a:lnTo>
                <a:lnTo>
                  <a:pt x="363600" y="95059"/>
                </a:lnTo>
                <a:lnTo>
                  <a:pt x="356996" y="95008"/>
                </a:lnTo>
                <a:close/>
              </a:path>
              <a:path w="697864" h="177800">
                <a:moveTo>
                  <a:pt x="410971" y="7912"/>
                </a:moveTo>
                <a:lnTo>
                  <a:pt x="368807" y="30035"/>
                </a:lnTo>
                <a:lnTo>
                  <a:pt x="366903" y="36233"/>
                </a:lnTo>
                <a:lnTo>
                  <a:pt x="366903" y="52616"/>
                </a:lnTo>
                <a:lnTo>
                  <a:pt x="402081" y="77990"/>
                </a:lnTo>
                <a:lnTo>
                  <a:pt x="402081" y="94411"/>
                </a:lnTo>
                <a:lnTo>
                  <a:pt x="393954" y="94703"/>
                </a:lnTo>
                <a:lnTo>
                  <a:pt x="386080" y="94894"/>
                </a:lnTo>
                <a:lnTo>
                  <a:pt x="363600" y="95059"/>
                </a:lnTo>
                <a:lnTo>
                  <a:pt x="467655" y="95059"/>
                </a:lnTo>
                <a:lnTo>
                  <a:pt x="467505" y="93421"/>
                </a:lnTo>
                <a:lnTo>
                  <a:pt x="420878" y="93421"/>
                </a:lnTo>
                <a:lnTo>
                  <a:pt x="420878" y="77787"/>
                </a:lnTo>
                <a:lnTo>
                  <a:pt x="447826" y="64122"/>
                </a:lnTo>
                <a:lnTo>
                  <a:pt x="410971" y="64122"/>
                </a:lnTo>
                <a:lnTo>
                  <a:pt x="403097" y="64046"/>
                </a:lnTo>
                <a:lnTo>
                  <a:pt x="396620" y="62141"/>
                </a:lnTo>
                <a:lnTo>
                  <a:pt x="386969" y="54686"/>
                </a:lnTo>
                <a:lnTo>
                  <a:pt x="384556" y="49669"/>
                </a:lnTo>
                <a:lnTo>
                  <a:pt x="384556" y="36842"/>
                </a:lnTo>
                <a:lnTo>
                  <a:pt x="386969" y="31737"/>
                </a:lnTo>
                <a:lnTo>
                  <a:pt x="396620" y="24320"/>
                </a:lnTo>
                <a:lnTo>
                  <a:pt x="403097" y="22428"/>
                </a:lnTo>
                <a:lnTo>
                  <a:pt x="447867" y="22364"/>
                </a:lnTo>
                <a:lnTo>
                  <a:pt x="445769" y="19456"/>
                </a:lnTo>
                <a:lnTo>
                  <a:pt x="440562" y="15328"/>
                </a:lnTo>
                <a:lnTo>
                  <a:pt x="427355" y="9448"/>
                </a:lnTo>
                <a:lnTo>
                  <a:pt x="419734" y="7962"/>
                </a:lnTo>
                <a:lnTo>
                  <a:pt x="410971" y="7912"/>
                </a:lnTo>
                <a:close/>
              </a:path>
              <a:path w="697864" h="177800">
                <a:moveTo>
                  <a:pt x="467106" y="89065"/>
                </a:moveTo>
                <a:lnTo>
                  <a:pt x="428752" y="93027"/>
                </a:lnTo>
                <a:lnTo>
                  <a:pt x="420878" y="93421"/>
                </a:lnTo>
                <a:lnTo>
                  <a:pt x="467505" y="93421"/>
                </a:lnTo>
                <a:lnTo>
                  <a:pt x="467106" y="89065"/>
                </a:lnTo>
                <a:close/>
              </a:path>
              <a:path w="697864" h="177800">
                <a:moveTo>
                  <a:pt x="447867" y="22364"/>
                </a:moveTo>
                <a:lnTo>
                  <a:pt x="410971" y="22364"/>
                </a:lnTo>
                <a:lnTo>
                  <a:pt x="419099" y="22428"/>
                </a:lnTo>
                <a:lnTo>
                  <a:pt x="425449" y="24320"/>
                </a:lnTo>
                <a:lnTo>
                  <a:pt x="430275" y="28028"/>
                </a:lnTo>
                <a:lnTo>
                  <a:pt x="434974" y="31737"/>
                </a:lnTo>
                <a:lnTo>
                  <a:pt x="437387" y="36842"/>
                </a:lnTo>
                <a:lnTo>
                  <a:pt x="437515" y="43345"/>
                </a:lnTo>
                <a:lnTo>
                  <a:pt x="437387" y="49669"/>
                </a:lnTo>
                <a:lnTo>
                  <a:pt x="410971" y="64122"/>
                </a:lnTo>
                <a:lnTo>
                  <a:pt x="447826" y="64122"/>
                </a:lnTo>
                <a:lnTo>
                  <a:pt x="451993" y="60058"/>
                </a:lnTo>
                <a:lnTo>
                  <a:pt x="455168" y="52463"/>
                </a:lnTo>
                <a:lnTo>
                  <a:pt x="455245" y="49669"/>
                </a:lnTo>
                <a:lnTo>
                  <a:pt x="455294" y="36233"/>
                </a:lnTo>
                <a:lnTo>
                  <a:pt x="453262" y="30035"/>
                </a:lnTo>
                <a:lnTo>
                  <a:pt x="449580" y="24739"/>
                </a:lnTo>
                <a:lnTo>
                  <a:pt x="447867" y="22364"/>
                </a:lnTo>
                <a:close/>
              </a:path>
              <a:path w="697864" h="177800">
                <a:moveTo>
                  <a:pt x="697865" y="140334"/>
                </a:moveTo>
                <a:lnTo>
                  <a:pt x="535432" y="140334"/>
                </a:lnTo>
                <a:lnTo>
                  <a:pt x="535432" y="156171"/>
                </a:lnTo>
                <a:lnTo>
                  <a:pt x="697865" y="156171"/>
                </a:lnTo>
                <a:lnTo>
                  <a:pt x="697865" y="140334"/>
                </a:lnTo>
                <a:close/>
              </a:path>
              <a:path w="697864" h="177800">
                <a:moveTo>
                  <a:pt x="598043" y="109054"/>
                </a:moveTo>
                <a:lnTo>
                  <a:pt x="579882" y="109054"/>
                </a:lnTo>
                <a:lnTo>
                  <a:pt x="579882" y="140334"/>
                </a:lnTo>
                <a:lnTo>
                  <a:pt x="598043" y="140334"/>
                </a:lnTo>
                <a:lnTo>
                  <a:pt x="598043" y="109054"/>
                </a:lnTo>
                <a:close/>
              </a:path>
              <a:path w="697864" h="177800">
                <a:moveTo>
                  <a:pt x="655193" y="109054"/>
                </a:moveTo>
                <a:lnTo>
                  <a:pt x="636778" y="109054"/>
                </a:lnTo>
                <a:lnTo>
                  <a:pt x="636778" y="140334"/>
                </a:lnTo>
                <a:lnTo>
                  <a:pt x="655193" y="140334"/>
                </a:lnTo>
                <a:lnTo>
                  <a:pt x="655193" y="109054"/>
                </a:lnTo>
                <a:close/>
              </a:path>
              <a:path w="697864" h="177800">
                <a:moveTo>
                  <a:pt x="678053" y="12471"/>
                </a:moveTo>
                <a:lnTo>
                  <a:pt x="554862" y="12471"/>
                </a:lnTo>
                <a:lnTo>
                  <a:pt x="554862" y="27901"/>
                </a:lnTo>
                <a:lnTo>
                  <a:pt x="659383" y="27901"/>
                </a:lnTo>
                <a:lnTo>
                  <a:pt x="659383" y="52654"/>
                </a:lnTo>
                <a:lnTo>
                  <a:pt x="555244" y="52654"/>
                </a:lnTo>
                <a:lnTo>
                  <a:pt x="555244" y="109054"/>
                </a:lnTo>
                <a:lnTo>
                  <a:pt x="682117" y="109054"/>
                </a:lnTo>
                <a:lnTo>
                  <a:pt x="682117" y="93624"/>
                </a:lnTo>
                <a:lnTo>
                  <a:pt x="573912" y="93624"/>
                </a:lnTo>
                <a:lnTo>
                  <a:pt x="573912" y="67894"/>
                </a:lnTo>
                <a:lnTo>
                  <a:pt x="678053" y="67894"/>
                </a:lnTo>
                <a:lnTo>
                  <a:pt x="678053" y="12471"/>
                </a:lnTo>
                <a:close/>
              </a:path>
              <a:path w="697864" h="177800">
                <a:moveTo>
                  <a:pt x="77215" y="22555"/>
                </a:moveTo>
                <a:lnTo>
                  <a:pt x="7493" y="22555"/>
                </a:lnTo>
                <a:lnTo>
                  <a:pt x="7493" y="37998"/>
                </a:lnTo>
                <a:lnTo>
                  <a:pt x="58927" y="37998"/>
                </a:lnTo>
                <a:lnTo>
                  <a:pt x="57929" y="46932"/>
                </a:lnTo>
                <a:lnTo>
                  <a:pt x="43116" y="87569"/>
                </a:lnTo>
                <a:lnTo>
                  <a:pt x="9360" y="120943"/>
                </a:lnTo>
                <a:lnTo>
                  <a:pt x="0" y="126682"/>
                </a:lnTo>
                <a:lnTo>
                  <a:pt x="10921" y="139738"/>
                </a:lnTo>
                <a:lnTo>
                  <a:pt x="42640" y="115904"/>
                </a:lnTo>
                <a:lnTo>
                  <a:pt x="67548" y="77802"/>
                </a:lnTo>
                <a:lnTo>
                  <a:pt x="76834" y="34139"/>
                </a:lnTo>
                <a:lnTo>
                  <a:pt x="77215" y="22555"/>
                </a:lnTo>
                <a:close/>
              </a:path>
              <a:path w="697864" h="177800">
                <a:moveTo>
                  <a:pt x="326770" y="0"/>
                </a:moveTo>
                <a:lnTo>
                  <a:pt x="307974" y="0"/>
                </a:lnTo>
                <a:lnTo>
                  <a:pt x="307974" y="45123"/>
                </a:lnTo>
                <a:lnTo>
                  <a:pt x="274828" y="45123"/>
                </a:lnTo>
                <a:lnTo>
                  <a:pt x="274828" y="60566"/>
                </a:lnTo>
                <a:lnTo>
                  <a:pt x="307974" y="60566"/>
                </a:lnTo>
                <a:lnTo>
                  <a:pt x="307974" y="105498"/>
                </a:lnTo>
                <a:lnTo>
                  <a:pt x="326770" y="105498"/>
                </a:lnTo>
                <a:lnTo>
                  <a:pt x="326770" y="0"/>
                </a:lnTo>
                <a:close/>
              </a:path>
              <a:path w="697864" h="177800">
                <a:moveTo>
                  <a:pt x="242443" y="27508"/>
                </a:moveTo>
                <a:lnTo>
                  <a:pt x="223266" y="27508"/>
                </a:lnTo>
                <a:lnTo>
                  <a:pt x="223138" y="39738"/>
                </a:lnTo>
                <a:lnTo>
                  <a:pt x="221360" y="47675"/>
                </a:lnTo>
                <a:lnTo>
                  <a:pt x="197371" y="79871"/>
                </a:lnTo>
                <a:lnTo>
                  <a:pt x="178816" y="89458"/>
                </a:lnTo>
                <a:lnTo>
                  <a:pt x="188721" y="104508"/>
                </a:lnTo>
                <a:lnTo>
                  <a:pt x="221386" y="81423"/>
                </a:lnTo>
                <a:lnTo>
                  <a:pt x="233298" y="60959"/>
                </a:lnTo>
                <a:lnTo>
                  <a:pt x="251627" y="60959"/>
                </a:lnTo>
                <a:lnTo>
                  <a:pt x="250952" y="60109"/>
                </a:lnTo>
                <a:lnTo>
                  <a:pt x="247522" y="53136"/>
                </a:lnTo>
                <a:lnTo>
                  <a:pt x="244220" y="46151"/>
                </a:lnTo>
                <a:lnTo>
                  <a:pt x="242443" y="38861"/>
                </a:lnTo>
                <a:lnTo>
                  <a:pt x="242443" y="27508"/>
                </a:lnTo>
                <a:close/>
              </a:path>
              <a:path w="697864" h="177800">
                <a:moveTo>
                  <a:pt x="251627" y="60959"/>
                </a:moveTo>
                <a:lnTo>
                  <a:pt x="233298" y="60959"/>
                </a:lnTo>
                <a:lnTo>
                  <a:pt x="236485" y="67386"/>
                </a:lnTo>
                <a:lnTo>
                  <a:pt x="268222" y="96604"/>
                </a:lnTo>
                <a:lnTo>
                  <a:pt x="275462" y="99555"/>
                </a:lnTo>
                <a:lnTo>
                  <a:pt x="285115" y="84708"/>
                </a:lnTo>
                <a:lnTo>
                  <a:pt x="278685" y="82159"/>
                </a:lnTo>
                <a:lnTo>
                  <a:pt x="272732" y="79160"/>
                </a:lnTo>
                <a:lnTo>
                  <a:pt x="267191" y="75666"/>
                </a:lnTo>
                <a:lnTo>
                  <a:pt x="262255" y="71831"/>
                </a:lnTo>
                <a:lnTo>
                  <a:pt x="255905" y="66344"/>
                </a:lnTo>
                <a:lnTo>
                  <a:pt x="251627" y="60959"/>
                </a:lnTo>
                <a:close/>
              </a:path>
              <a:path w="697864" h="177800">
                <a:moveTo>
                  <a:pt x="280416" y="12268"/>
                </a:moveTo>
                <a:lnTo>
                  <a:pt x="184784" y="12268"/>
                </a:lnTo>
                <a:lnTo>
                  <a:pt x="184784" y="27508"/>
                </a:lnTo>
                <a:lnTo>
                  <a:pt x="280416" y="27508"/>
                </a:lnTo>
                <a:lnTo>
                  <a:pt x="280416" y="12268"/>
                </a:lnTo>
                <a:close/>
              </a:path>
              <a:path w="697864" h="177800">
                <a:moveTo>
                  <a:pt x="152399" y="85305"/>
                </a:moveTo>
                <a:lnTo>
                  <a:pt x="134366" y="85305"/>
                </a:lnTo>
                <a:lnTo>
                  <a:pt x="134366" y="177355"/>
                </a:lnTo>
                <a:lnTo>
                  <a:pt x="152399" y="177355"/>
                </a:lnTo>
                <a:lnTo>
                  <a:pt x="152399" y="85305"/>
                </a:lnTo>
                <a:close/>
              </a:path>
              <a:path w="697864" h="177800">
                <a:moveTo>
                  <a:pt x="112394" y="4749"/>
                </a:moveTo>
                <a:lnTo>
                  <a:pt x="94741" y="4749"/>
                </a:lnTo>
                <a:lnTo>
                  <a:pt x="94741" y="168833"/>
                </a:lnTo>
                <a:lnTo>
                  <a:pt x="112394" y="168833"/>
                </a:lnTo>
                <a:lnTo>
                  <a:pt x="112394" y="85305"/>
                </a:lnTo>
                <a:lnTo>
                  <a:pt x="152399" y="85305"/>
                </a:lnTo>
                <a:lnTo>
                  <a:pt x="152399" y="70065"/>
                </a:lnTo>
                <a:lnTo>
                  <a:pt x="112394" y="70065"/>
                </a:lnTo>
                <a:lnTo>
                  <a:pt x="112394" y="4749"/>
                </a:lnTo>
                <a:close/>
              </a:path>
              <a:path w="697864" h="177800">
                <a:moveTo>
                  <a:pt x="152399" y="0"/>
                </a:moveTo>
                <a:lnTo>
                  <a:pt x="134366" y="0"/>
                </a:lnTo>
                <a:lnTo>
                  <a:pt x="134366" y="70065"/>
                </a:lnTo>
                <a:lnTo>
                  <a:pt x="152399" y="70065"/>
                </a:lnTo>
                <a:lnTo>
                  <a:pt x="1523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25360" y="5884367"/>
            <a:ext cx="607060" cy="167005"/>
          </a:xfrm>
          <a:custGeom>
            <a:avLst/>
            <a:gdLst/>
            <a:ahLst/>
            <a:cxnLst/>
            <a:rect l="l" t="t" r="r" b="b"/>
            <a:pathLst>
              <a:path w="607060" h="167004">
                <a:moveTo>
                  <a:pt x="342125" y="107962"/>
                </a:moveTo>
                <a:lnTo>
                  <a:pt x="338620" y="108051"/>
                </a:lnTo>
                <a:lnTo>
                  <a:pt x="335686" y="109258"/>
                </a:lnTo>
                <a:lnTo>
                  <a:pt x="330962" y="113931"/>
                </a:lnTo>
                <a:lnTo>
                  <a:pt x="329768" y="116839"/>
                </a:lnTo>
                <a:lnTo>
                  <a:pt x="329768" y="123812"/>
                </a:lnTo>
                <a:lnTo>
                  <a:pt x="330962" y="126720"/>
                </a:lnTo>
                <a:lnTo>
                  <a:pt x="335686" y="131381"/>
                </a:lnTo>
                <a:lnTo>
                  <a:pt x="338620" y="132600"/>
                </a:lnTo>
                <a:lnTo>
                  <a:pt x="342125" y="132689"/>
                </a:lnTo>
                <a:lnTo>
                  <a:pt x="345528" y="132600"/>
                </a:lnTo>
                <a:lnTo>
                  <a:pt x="348449" y="131381"/>
                </a:lnTo>
                <a:lnTo>
                  <a:pt x="350735" y="129057"/>
                </a:lnTo>
                <a:lnTo>
                  <a:pt x="353148" y="126720"/>
                </a:lnTo>
                <a:lnTo>
                  <a:pt x="354418" y="123812"/>
                </a:lnTo>
                <a:lnTo>
                  <a:pt x="354545" y="120319"/>
                </a:lnTo>
                <a:lnTo>
                  <a:pt x="354418" y="116839"/>
                </a:lnTo>
                <a:lnTo>
                  <a:pt x="353148" y="113931"/>
                </a:lnTo>
                <a:lnTo>
                  <a:pt x="350735" y="111594"/>
                </a:lnTo>
                <a:lnTo>
                  <a:pt x="348449" y="109258"/>
                </a:lnTo>
                <a:lnTo>
                  <a:pt x="345528" y="108051"/>
                </a:lnTo>
                <a:lnTo>
                  <a:pt x="342125" y="107962"/>
                </a:lnTo>
                <a:close/>
              </a:path>
              <a:path w="607060" h="167004">
                <a:moveTo>
                  <a:pt x="290550" y="106921"/>
                </a:moveTo>
                <a:lnTo>
                  <a:pt x="272440" y="106921"/>
                </a:lnTo>
                <a:lnTo>
                  <a:pt x="272440" y="131470"/>
                </a:lnTo>
                <a:lnTo>
                  <a:pt x="290550" y="131470"/>
                </a:lnTo>
                <a:lnTo>
                  <a:pt x="290550" y="106921"/>
                </a:lnTo>
                <a:close/>
              </a:path>
              <a:path w="607060" h="167004">
                <a:moveTo>
                  <a:pt x="290550" y="5397"/>
                </a:moveTo>
                <a:lnTo>
                  <a:pt x="266865" y="5397"/>
                </a:lnTo>
                <a:lnTo>
                  <a:pt x="211150" y="91414"/>
                </a:lnTo>
                <a:lnTo>
                  <a:pt x="211150" y="106921"/>
                </a:lnTo>
                <a:lnTo>
                  <a:pt x="307784" y="106921"/>
                </a:lnTo>
                <a:lnTo>
                  <a:pt x="307784" y="90716"/>
                </a:lnTo>
                <a:lnTo>
                  <a:pt x="231343" y="90716"/>
                </a:lnTo>
                <a:lnTo>
                  <a:pt x="231343" y="89674"/>
                </a:lnTo>
                <a:lnTo>
                  <a:pt x="271043" y="28206"/>
                </a:lnTo>
                <a:lnTo>
                  <a:pt x="290550" y="28206"/>
                </a:lnTo>
                <a:lnTo>
                  <a:pt x="290550" y="5397"/>
                </a:lnTo>
                <a:close/>
              </a:path>
              <a:path w="607060" h="167004">
                <a:moveTo>
                  <a:pt x="290550" y="28206"/>
                </a:moveTo>
                <a:lnTo>
                  <a:pt x="272440" y="28206"/>
                </a:lnTo>
                <a:lnTo>
                  <a:pt x="272440" y="90716"/>
                </a:lnTo>
                <a:lnTo>
                  <a:pt x="290550" y="90716"/>
                </a:lnTo>
                <a:lnTo>
                  <a:pt x="290550" y="28206"/>
                </a:lnTo>
                <a:close/>
              </a:path>
              <a:path w="607060" h="167004">
                <a:moveTo>
                  <a:pt x="426427" y="24549"/>
                </a:moveTo>
                <a:lnTo>
                  <a:pt x="407123" y="24549"/>
                </a:lnTo>
                <a:lnTo>
                  <a:pt x="407123" y="131470"/>
                </a:lnTo>
                <a:lnTo>
                  <a:pt x="426427" y="131470"/>
                </a:lnTo>
                <a:lnTo>
                  <a:pt x="426427" y="24549"/>
                </a:lnTo>
                <a:close/>
              </a:path>
              <a:path w="607060" h="167004">
                <a:moveTo>
                  <a:pt x="426427" y="5397"/>
                </a:moveTo>
                <a:lnTo>
                  <a:pt x="407631" y="5397"/>
                </a:lnTo>
                <a:lnTo>
                  <a:pt x="376262" y="25946"/>
                </a:lnTo>
                <a:lnTo>
                  <a:pt x="376262" y="44234"/>
                </a:lnTo>
                <a:lnTo>
                  <a:pt x="406361" y="24549"/>
                </a:lnTo>
                <a:lnTo>
                  <a:pt x="426427" y="24549"/>
                </a:lnTo>
                <a:lnTo>
                  <a:pt x="426427" y="5397"/>
                </a:lnTo>
                <a:close/>
              </a:path>
              <a:path w="607060" h="167004">
                <a:moveTo>
                  <a:pt x="85737" y="5397"/>
                </a:moveTo>
                <a:lnTo>
                  <a:pt x="70942" y="5397"/>
                </a:lnTo>
                <a:lnTo>
                  <a:pt x="57010" y="53454"/>
                </a:lnTo>
                <a:lnTo>
                  <a:pt x="76504" y="53454"/>
                </a:lnTo>
                <a:lnTo>
                  <a:pt x="85737" y="5397"/>
                </a:lnTo>
                <a:close/>
              </a:path>
              <a:path w="607060" h="167004">
                <a:moveTo>
                  <a:pt x="537279" y="19672"/>
                </a:moveTo>
                <a:lnTo>
                  <a:pt x="501865" y="19672"/>
                </a:lnTo>
                <a:lnTo>
                  <a:pt x="508723" y="19748"/>
                </a:lnTo>
                <a:lnTo>
                  <a:pt x="514184" y="21602"/>
                </a:lnTo>
                <a:lnTo>
                  <a:pt x="522820" y="28854"/>
                </a:lnTo>
                <a:lnTo>
                  <a:pt x="525106" y="33794"/>
                </a:lnTo>
                <a:lnTo>
                  <a:pt x="525127" y="44132"/>
                </a:lnTo>
                <a:lnTo>
                  <a:pt x="524471" y="47091"/>
                </a:lnTo>
                <a:lnTo>
                  <a:pt x="521423" y="53670"/>
                </a:lnTo>
                <a:lnTo>
                  <a:pt x="519137" y="57149"/>
                </a:lnTo>
                <a:lnTo>
                  <a:pt x="515962" y="60832"/>
                </a:lnTo>
                <a:lnTo>
                  <a:pt x="512914" y="64503"/>
                </a:lnTo>
                <a:lnTo>
                  <a:pt x="509104" y="68719"/>
                </a:lnTo>
                <a:lnTo>
                  <a:pt x="504532" y="73482"/>
                </a:lnTo>
                <a:lnTo>
                  <a:pt x="460844" y="117538"/>
                </a:lnTo>
                <a:lnTo>
                  <a:pt x="460844" y="131470"/>
                </a:lnTo>
                <a:lnTo>
                  <a:pt x="545680" y="131470"/>
                </a:lnTo>
                <a:lnTo>
                  <a:pt x="545680" y="115100"/>
                </a:lnTo>
                <a:lnTo>
                  <a:pt x="487514" y="115100"/>
                </a:lnTo>
                <a:lnTo>
                  <a:pt x="487514" y="114058"/>
                </a:lnTo>
                <a:lnTo>
                  <a:pt x="513041" y="88112"/>
                </a:lnTo>
                <a:lnTo>
                  <a:pt x="518616" y="82550"/>
                </a:lnTo>
                <a:lnTo>
                  <a:pt x="523535" y="77389"/>
                </a:lnTo>
                <a:lnTo>
                  <a:pt x="543521" y="44132"/>
                </a:lnTo>
                <a:lnTo>
                  <a:pt x="543394" y="32613"/>
                </a:lnTo>
                <a:lnTo>
                  <a:pt x="541616" y="26466"/>
                </a:lnTo>
                <a:lnTo>
                  <a:pt x="537279" y="19672"/>
                </a:lnTo>
                <a:close/>
              </a:path>
              <a:path w="607060" h="167004">
                <a:moveTo>
                  <a:pt x="502246" y="3657"/>
                </a:moveTo>
                <a:lnTo>
                  <a:pt x="462622" y="27546"/>
                </a:lnTo>
                <a:lnTo>
                  <a:pt x="460844" y="41960"/>
                </a:lnTo>
                <a:lnTo>
                  <a:pt x="478878" y="41960"/>
                </a:lnTo>
                <a:lnTo>
                  <a:pt x="479005" y="35166"/>
                </a:lnTo>
                <a:lnTo>
                  <a:pt x="481164" y="29781"/>
                </a:lnTo>
                <a:lnTo>
                  <a:pt x="489292" y="21805"/>
                </a:lnTo>
                <a:lnTo>
                  <a:pt x="494880" y="19773"/>
                </a:lnTo>
                <a:lnTo>
                  <a:pt x="501865" y="19672"/>
                </a:lnTo>
                <a:lnTo>
                  <a:pt x="537279" y="19672"/>
                </a:lnTo>
                <a:lnTo>
                  <a:pt x="534758" y="15722"/>
                </a:lnTo>
                <a:lnTo>
                  <a:pt x="529932" y="11480"/>
                </a:lnTo>
                <a:lnTo>
                  <a:pt x="523709" y="8394"/>
                </a:lnTo>
                <a:lnTo>
                  <a:pt x="517613" y="5295"/>
                </a:lnTo>
                <a:lnTo>
                  <a:pt x="510501" y="3721"/>
                </a:lnTo>
                <a:lnTo>
                  <a:pt x="502246" y="3657"/>
                </a:lnTo>
                <a:close/>
              </a:path>
              <a:path w="607060" h="167004">
                <a:moveTo>
                  <a:pt x="182160" y="19672"/>
                </a:moveTo>
                <a:lnTo>
                  <a:pt x="146824" y="19672"/>
                </a:lnTo>
                <a:lnTo>
                  <a:pt x="153581" y="19748"/>
                </a:lnTo>
                <a:lnTo>
                  <a:pt x="159131" y="21602"/>
                </a:lnTo>
                <a:lnTo>
                  <a:pt x="167779" y="28854"/>
                </a:lnTo>
                <a:lnTo>
                  <a:pt x="170014" y="33794"/>
                </a:lnTo>
                <a:lnTo>
                  <a:pt x="170045" y="44132"/>
                </a:lnTo>
                <a:lnTo>
                  <a:pt x="169379" y="47091"/>
                </a:lnTo>
                <a:lnTo>
                  <a:pt x="105727" y="117538"/>
                </a:lnTo>
                <a:lnTo>
                  <a:pt x="105727" y="131470"/>
                </a:lnTo>
                <a:lnTo>
                  <a:pt x="190525" y="131470"/>
                </a:lnTo>
                <a:lnTo>
                  <a:pt x="190525" y="115100"/>
                </a:lnTo>
                <a:lnTo>
                  <a:pt x="132372" y="115100"/>
                </a:lnTo>
                <a:lnTo>
                  <a:pt x="132372" y="114058"/>
                </a:lnTo>
                <a:lnTo>
                  <a:pt x="157962" y="88112"/>
                </a:lnTo>
                <a:lnTo>
                  <a:pt x="163518" y="82550"/>
                </a:lnTo>
                <a:lnTo>
                  <a:pt x="168433" y="77389"/>
                </a:lnTo>
                <a:lnTo>
                  <a:pt x="188442" y="44132"/>
                </a:lnTo>
                <a:lnTo>
                  <a:pt x="188328" y="32613"/>
                </a:lnTo>
                <a:lnTo>
                  <a:pt x="186537" y="26466"/>
                </a:lnTo>
                <a:lnTo>
                  <a:pt x="182160" y="19672"/>
                </a:lnTo>
                <a:close/>
              </a:path>
              <a:path w="607060" h="167004">
                <a:moveTo>
                  <a:pt x="147167" y="3657"/>
                </a:moveTo>
                <a:lnTo>
                  <a:pt x="107518" y="27546"/>
                </a:lnTo>
                <a:lnTo>
                  <a:pt x="105727" y="41960"/>
                </a:lnTo>
                <a:lnTo>
                  <a:pt x="123837" y="41960"/>
                </a:lnTo>
                <a:lnTo>
                  <a:pt x="123926" y="35166"/>
                </a:lnTo>
                <a:lnTo>
                  <a:pt x="126009" y="29781"/>
                </a:lnTo>
                <a:lnTo>
                  <a:pt x="134200" y="21805"/>
                </a:lnTo>
                <a:lnTo>
                  <a:pt x="139776" y="19773"/>
                </a:lnTo>
                <a:lnTo>
                  <a:pt x="146824" y="19672"/>
                </a:lnTo>
                <a:lnTo>
                  <a:pt x="182160" y="19672"/>
                </a:lnTo>
                <a:lnTo>
                  <a:pt x="179616" y="15722"/>
                </a:lnTo>
                <a:lnTo>
                  <a:pt x="174815" y="11480"/>
                </a:lnTo>
                <a:lnTo>
                  <a:pt x="162521" y="5295"/>
                </a:lnTo>
                <a:lnTo>
                  <a:pt x="155346" y="3721"/>
                </a:lnTo>
                <a:lnTo>
                  <a:pt x="147167" y="3657"/>
                </a:lnTo>
                <a:close/>
              </a:path>
              <a:path w="607060" h="167004">
                <a:moveTo>
                  <a:pt x="580732" y="0"/>
                </a:moveTo>
                <a:lnTo>
                  <a:pt x="563587" y="0"/>
                </a:lnTo>
                <a:lnTo>
                  <a:pt x="567651" y="5880"/>
                </a:lnTo>
                <a:lnTo>
                  <a:pt x="571461" y="13347"/>
                </a:lnTo>
                <a:lnTo>
                  <a:pt x="583653" y="51841"/>
                </a:lnTo>
                <a:lnTo>
                  <a:pt x="587082" y="83413"/>
                </a:lnTo>
                <a:lnTo>
                  <a:pt x="586868" y="91307"/>
                </a:lnTo>
                <a:lnTo>
                  <a:pt x="579859" y="130359"/>
                </a:lnTo>
                <a:lnTo>
                  <a:pt x="563587" y="166992"/>
                </a:lnTo>
                <a:lnTo>
                  <a:pt x="580732" y="166992"/>
                </a:lnTo>
                <a:lnTo>
                  <a:pt x="599655" y="128790"/>
                </a:lnTo>
                <a:lnTo>
                  <a:pt x="606513" y="83413"/>
                </a:lnTo>
                <a:lnTo>
                  <a:pt x="606013" y="71392"/>
                </a:lnTo>
                <a:lnTo>
                  <a:pt x="595966" y="28017"/>
                </a:lnTo>
                <a:lnTo>
                  <a:pt x="586493" y="8929"/>
                </a:lnTo>
                <a:lnTo>
                  <a:pt x="580732" y="0"/>
                </a:lnTo>
                <a:close/>
              </a:path>
              <a:path w="607060" h="167004">
                <a:moveTo>
                  <a:pt x="42837" y="0"/>
                </a:moveTo>
                <a:lnTo>
                  <a:pt x="25781" y="0"/>
                </a:lnTo>
                <a:lnTo>
                  <a:pt x="19967" y="8929"/>
                </a:lnTo>
                <a:lnTo>
                  <a:pt x="3907" y="48775"/>
                </a:lnTo>
                <a:lnTo>
                  <a:pt x="0" y="83413"/>
                </a:lnTo>
                <a:lnTo>
                  <a:pt x="497" y="95486"/>
                </a:lnTo>
                <a:lnTo>
                  <a:pt x="10489" y="138958"/>
                </a:lnTo>
                <a:lnTo>
                  <a:pt x="25781" y="166992"/>
                </a:lnTo>
                <a:lnTo>
                  <a:pt x="42837" y="166992"/>
                </a:lnTo>
                <a:lnTo>
                  <a:pt x="38773" y="161048"/>
                </a:lnTo>
                <a:lnTo>
                  <a:pt x="34963" y="153555"/>
                </a:lnTo>
                <a:lnTo>
                  <a:pt x="22758" y="115061"/>
                </a:lnTo>
                <a:lnTo>
                  <a:pt x="19329" y="83413"/>
                </a:lnTo>
                <a:lnTo>
                  <a:pt x="19586" y="75547"/>
                </a:lnTo>
                <a:lnTo>
                  <a:pt x="26577" y="36545"/>
                </a:lnTo>
                <a:lnTo>
                  <a:pt x="38773" y="5880"/>
                </a:lnTo>
                <a:lnTo>
                  <a:pt x="4283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8254365" y="3665220"/>
            <a:ext cx="1048385" cy="222885"/>
            <a:chOff x="8254365" y="3665220"/>
            <a:chExt cx="1048385" cy="222885"/>
          </a:xfrm>
        </p:grpSpPr>
        <p:pic>
          <p:nvPicPr>
            <p:cNvPr id="103" name="object 10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54365" y="3718179"/>
              <a:ext cx="132206" cy="13207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424799" y="3665220"/>
              <a:ext cx="878205" cy="222885"/>
            </a:xfrm>
            <a:custGeom>
              <a:avLst/>
              <a:gdLst/>
              <a:ahLst/>
              <a:cxnLst/>
              <a:rect l="l" t="t" r="r" b="b"/>
              <a:pathLst>
                <a:path w="878204" h="222885">
                  <a:moveTo>
                    <a:pt x="110871" y="141223"/>
                  </a:moveTo>
                  <a:lnTo>
                    <a:pt x="70484" y="145922"/>
                  </a:lnTo>
                  <a:lnTo>
                    <a:pt x="35559" y="173227"/>
                  </a:lnTo>
                  <a:lnTo>
                    <a:pt x="35559" y="190499"/>
                  </a:lnTo>
                  <a:lnTo>
                    <a:pt x="70484" y="217550"/>
                  </a:lnTo>
                  <a:lnTo>
                    <a:pt x="110871" y="222249"/>
                  </a:lnTo>
                  <a:lnTo>
                    <a:pt x="127682" y="221585"/>
                  </a:lnTo>
                  <a:lnTo>
                    <a:pt x="166116" y="211708"/>
                  </a:lnTo>
                  <a:lnTo>
                    <a:pt x="176470" y="204088"/>
                  </a:lnTo>
                  <a:lnTo>
                    <a:pt x="110871" y="204088"/>
                  </a:lnTo>
                  <a:lnTo>
                    <a:pt x="99200" y="203731"/>
                  </a:lnTo>
                  <a:lnTo>
                    <a:pt x="59054" y="189102"/>
                  </a:lnTo>
                  <a:lnTo>
                    <a:pt x="59054" y="174751"/>
                  </a:lnTo>
                  <a:lnTo>
                    <a:pt x="99200" y="159996"/>
                  </a:lnTo>
                  <a:lnTo>
                    <a:pt x="110871" y="159638"/>
                  </a:lnTo>
                  <a:lnTo>
                    <a:pt x="176630" y="159638"/>
                  </a:lnTo>
                  <a:lnTo>
                    <a:pt x="174805" y="157595"/>
                  </a:lnTo>
                  <a:lnTo>
                    <a:pt x="166116" y="151764"/>
                  </a:lnTo>
                  <a:lnTo>
                    <a:pt x="155305" y="147171"/>
                  </a:lnTo>
                  <a:lnTo>
                    <a:pt x="142494" y="143875"/>
                  </a:lnTo>
                  <a:lnTo>
                    <a:pt x="127682" y="141888"/>
                  </a:lnTo>
                  <a:lnTo>
                    <a:pt x="110871" y="141223"/>
                  </a:lnTo>
                  <a:close/>
                </a:path>
                <a:path w="878204" h="222885">
                  <a:moveTo>
                    <a:pt x="176630" y="159638"/>
                  </a:moveTo>
                  <a:lnTo>
                    <a:pt x="110871" y="159638"/>
                  </a:lnTo>
                  <a:lnTo>
                    <a:pt x="122487" y="159996"/>
                  </a:lnTo>
                  <a:lnTo>
                    <a:pt x="132746" y="161067"/>
                  </a:lnTo>
                  <a:lnTo>
                    <a:pt x="162814" y="181990"/>
                  </a:lnTo>
                  <a:lnTo>
                    <a:pt x="162686" y="189102"/>
                  </a:lnTo>
                  <a:lnTo>
                    <a:pt x="122487" y="203731"/>
                  </a:lnTo>
                  <a:lnTo>
                    <a:pt x="110871" y="204088"/>
                  </a:lnTo>
                  <a:lnTo>
                    <a:pt x="176470" y="204088"/>
                  </a:lnTo>
                  <a:lnTo>
                    <a:pt x="181054" y="199040"/>
                  </a:lnTo>
                  <a:lnTo>
                    <a:pt x="184850" y="191063"/>
                  </a:lnTo>
                  <a:lnTo>
                    <a:pt x="186181" y="181990"/>
                  </a:lnTo>
                  <a:lnTo>
                    <a:pt x="184850" y="172731"/>
                  </a:lnTo>
                  <a:lnTo>
                    <a:pt x="181054" y="164591"/>
                  </a:lnTo>
                  <a:lnTo>
                    <a:pt x="176630" y="159638"/>
                  </a:lnTo>
                  <a:close/>
                </a:path>
                <a:path w="878204" h="222885">
                  <a:moveTo>
                    <a:pt x="633476" y="122808"/>
                  </a:moveTo>
                  <a:lnTo>
                    <a:pt x="487933" y="122808"/>
                  </a:lnTo>
                  <a:lnTo>
                    <a:pt x="487933" y="141477"/>
                  </a:lnTo>
                  <a:lnTo>
                    <a:pt x="609853" y="141477"/>
                  </a:lnTo>
                  <a:lnTo>
                    <a:pt x="609853" y="161289"/>
                  </a:lnTo>
                  <a:lnTo>
                    <a:pt x="488315" y="161289"/>
                  </a:lnTo>
                  <a:lnTo>
                    <a:pt x="488315" y="220471"/>
                  </a:lnTo>
                  <a:lnTo>
                    <a:pt x="640206" y="220471"/>
                  </a:lnTo>
                  <a:lnTo>
                    <a:pt x="640206" y="201548"/>
                  </a:lnTo>
                  <a:lnTo>
                    <a:pt x="511682" y="201548"/>
                  </a:lnTo>
                  <a:lnTo>
                    <a:pt x="511682" y="179196"/>
                  </a:lnTo>
                  <a:lnTo>
                    <a:pt x="633476" y="179196"/>
                  </a:lnTo>
                  <a:lnTo>
                    <a:pt x="633476" y="122808"/>
                  </a:lnTo>
                  <a:close/>
                </a:path>
                <a:path w="878204" h="222885">
                  <a:moveTo>
                    <a:pt x="737234" y="87502"/>
                  </a:moveTo>
                  <a:lnTo>
                    <a:pt x="713867" y="87502"/>
                  </a:lnTo>
                  <a:lnTo>
                    <a:pt x="713867" y="154939"/>
                  </a:lnTo>
                  <a:lnTo>
                    <a:pt x="705739" y="155066"/>
                  </a:lnTo>
                  <a:lnTo>
                    <a:pt x="697737" y="155320"/>
                  </a:lnTo>
                  <a:lnTo>
                    <a:pt x="690118" y="155447"/>
                  </a:lnTo>
                  <a:lnTo>
                    <a:pt x="682371" y="155447"/>
                  </a:lnTo>
                  <a:lnTo>
                    <a:pt x="675131" y="155574"/>
                  </a:lnTo>
                  <a:lnTo>
                    <a:pt x="668147" y="155574"/>
                  </a:lnTo>
                  <a:lnTo>
                    <a:pt x="670814" y="174751"/>
                  </a:lnTo>
                  <a:lnTo>
                    <a:pt x="681003" y="174799"/>
                  </a:lnTo>
                  <a:lnTo>
                    <a:pt x="725336" y="174013"/>
                  </a:lnTo>
                  <a:lnTo>
                    <a:pt x="773033" y="171035"/>
                  </a:lnTo>
                  <a:lnTo>
                    <a:pt x="808608" y="166623"/>
                  </a:lnTo>
                  <a:lnTo>
                    <a:pt x="807713" y="154177"/>
                  </a:lnTo>
                  <a:lnTo>
                    <a:pt x="737234" y="154177"/>
                  </a:lnTo>
                  <a:lnTo>
                    <a:pt x="737234" y="87502"/>
                  </a:lnTo>
                  <a:close/>
                </a:path>
                <a:path w="878204" h="222885">
                  <a:moveTo>
                    <a:pt x="807339" y="148970"/>
                  </a:moveTo>
                  <a:lnTo>
                    <a:pt x="763934" y="152892"/>
                  </a:lnTo>
                  <a:lnTo>
                    <a:pt x="737234" y="154177"/>
                  </a:lnTo>
                  <a:lnTo>
                    <a:pt x="807713" y="154177"/>
                  </a:lnTo>
                  <a:lnTo>
                    <a:pt x="807339" y="148970"/>
                  </a:lnTo>
                  <a:close/>
                </a:path>
                <a:path w="878204" h="222885">
                  <a:moveTo>
                    <a:pt x="794384" y="23875"/>
                  </a:moveTo>
                  <a:lnTo>
                    <a:pt x="680593" y="23875"/>
                  </a:lnTo>
                  <a:lnTo>
                    <a:pt x="680593" y="43052"/>
                  </a:lnTo>
                  <a:lnTo>
                    <a:pt x="771017" y="43052"/>
                  </a:lnTo>
                  <a:lnTo>
                    <a:pt x="770943" y="50365"/>
                  </a:lnTo>
                  <a:lnTo>
                    <a:pt x="767857" y="98123"/>
                  </a:lnTo>
                  <a:lnTo>
                    <a:pt x="764540" y="123062"/>
                  </a:lnTo>
                  <a:lnTo>
                    <a:pt x="787907" y="124840"/>
                  </a:lnTo>
                  <a:lnTo>
                    <a:pt x="792855" y="84639"/>
                  </a:lnTo>
                  <a:lnTo>
                    <a:pt x="794289" y="53482"/>
                  </a:lnTo>
                  <a:lnTo>
                    <a:pt x="794384" y="23875"/>
                  </a:lnTo>
                  <a:close/>
                </a:path>
                <a:path w="878204" h="222885">
                  <a:moveTo>
                    <a:pt x="185420" y="0"/>
                  </a:moveTo>
                  <a:lnTo>
                    <a:pt x="161798" y="0"/>
                  </a:lnTo>
                  <a:lnTo>
                    <a:pt x="161798" y="38861"/>
                  </a:lnTo>
                  <a:lnTo>
                    <a:pt x="127761" y="38861"/>
                  </a:lnTo>
                  <a:lnTo>
                    <a:pt x="127761" y="57657"/>
                  </a:lnTo>
                  <a:lnTo>
                    <a:pt x="161798" y="57657"/>
                  </a:lnTo>
                  <a:lnTo>
                    <a:pt x="161798" y="79374"/>
                  </a:lnTo>
                  <a:lnTo>
                    <a:pt x="127761" y="79374"/>
                  </a:lnTo>
                  <a:lnTo>
                    <a:pt x="127761" y="98170"/>
                  </a:lnTo>
                  <a:lnTo>
                    <a:pt x="161798" y="98170"/>
                  </a:lnTo>
                  <a:lnTo>
                    <a:pt x="161798" y="137032"/>
                  </a:lnTo>
                  <a:lnTo>
                    <a:pt x="185420" y="137032"/>
                  </a:lnTo>
                  <a:lnTo>
                    <a:pt x="185420" y="0"/>
                  </a:lnTo>
                  <a:close/>
                </a:path>
                <a:path w="878204" h="222885">
                  <a:moveTo>
                    <a:pt x="50037" y="35305"/>
                  </a:moveTo>
                  <a:lnTo>
                    <a:pt x="27177" y="35305"/>
                  </a:lnTo>
                  <a:lnTo>
                    <a:pt x="27177" y="105409"/>
                  </a:lnTo>
                  <a:lnTo>
                    <a:pt x="0" y="105663"/>
                  </a:lnTo>
                  <a:lnTo>
                    <a:pt x="3048" y="125348"/>
                  </a:lnTo>
                  <a:lnTo>
                    <a:pt x="32176" y="125081"/>
                  </a:lnTo>
                  <a:lnTo>
                    <a:pt x="53653" y="124559"/>
                  </a:lnTo>
                  <a:lnTo>
                    <a:pt x="98460" y="121856"/>
                  </a:lnTo>
                  <a:lnTo>
                    <a:pt x="131572" y="117855"/>
                  </a:lnTo>
                  <a:lnTo>
                    <a:pt x="130851" y="105155"/>
                  </a:lnTo>
                  <a:lnTo>
                    <a:pt x="50037" y="105155"/>
                  </a:lnTo>
                  <a:lnTo>
                    <a:pt x="50037" y="35305"/>
                  </a:lnTo>
                  <a:close/>
                </a:path>
                <a:path w="878204" h="222885">
                  <a:moveTo>
                    <a:pt x="103250" y="35305"/>
                  </a:moveTo>
                  <a:lnTo>
                    <a:pt x="80518" y="35305"/>
                  </a:lnTo>
                  <a:lnTo>
                    <a:pt x="80518" y="103885"/>
                  </a:lnTo>
                  <a:lnTo>
                    <a:pt x="72826" y="104316"/>
                  </a:lnTo>
                  <a:lnTo>
                    <a:pt x="65182" y="104663"/>
                  </a:lnTo>
                  <a:lnTo>
                    <a:pt x="50037" y="105155"/>
                  </a:lnTo>
                  <a:lnTo>
                    <a:pt x="130851" y="105155"/>
                  </a:lnTo>
                  <a:lnTo>
                    <a:pt x="130714" y="102742"/>
                  </a:lnTo>
                  <a:lnTo>
                    <a:pt x="103250" y="102742"/>
                  </a:lnTo>
                  <a:lnTo>
                    <a:pt x="103250" y="35305"/>
                  </a:lnTo>
                  <a:close/>
                </a:path>
                <a:path w="878204" h="222885">
                  <a:moveTo>
                    <a:pt x="130555" y="99948"/>
                  </a:moveTo>
                  <a:lnTo>
                    <a:pt x="123914" y="100760"/>
                  </a:lnTo>
                  <a:lnTo>
                    <a:pt x="117141" y="101488"/>
                  </a:lnTo>
                  <a:lnTo>
                    <a:pt x="103250" y="102742"/>
                  </a:lnTo>
                  <a:lnTo>
                    <a:pt x="130714" y="102742"/>
                  </a:lnTo>
                  <a:lnTo>
                    <a:pt x="130555" y="99948"/>
                  </a:lnTo>
                  <a:close/>
                </a:path>
                <a:path w="878204" h="222885">
                  <a:moveTo>
                    <a:pt x="124586" y="16255"/>
                  </a:moveTo>
                  <a:lnTo>
                    <a:pt x="6223" y="16255"/>
                  </a:lnTo>
                  <a:lnTo>
                    <a:pt x="6223" y="35305"/>
                  </a:lnTo>
                  <a:lnTo>
                    <a:pt x="124586" y="35305"/>
                  </a:lnTo>
                  <a:lnTo>
                    <a:pt x="124586" y="16255"/>
                  </a:lnTo>
                  <a:close/>
                </a:path>
                <a:path w="878204" h="222885">
                  <a:moveTo>
                    <a:pt x="339217" y="23367"/>
                  </a:moveTo>
                  <a:lnTo>
                    <a:pt x="235203" y="23367"/>
                  </a:lnTo>
                  <a:lnTo>
                    <a:pt x="235203" y="43052"/>
                  </a:lnTo>
                  <a:lnTo>
                    <a:pt x="315086" y="43052"/>
                  </a:lnTo>
                  <a:lnTo>
                    <a:pt x="312066" y="61956"/>
                  </a:lnTo>
                  <a:lnTo>
                    <a:pt x="288671" y="112140"/>
                  </a:lnTo>
                  <a:lnTo>
                    <a:pt x="261159" y="139890"/>
                  </a:lnTo>
                  <a:lnTo>
                    <a:pt x="224027" y="163067"/>
                  </a:lnTo>
                  <a:lnTo>
                    <a:pt x="237235" y="181482"/>
                  </a:lnTo>
                  <a:lnTo>
                    <a:pt x="270224" y="161655"/>
                  </a:lnTo>
                  <a:lnTo>
                    <a:pt x="306641" y="126110"/>
                  </a:lnTo>
                  <a:lnTo>
                    <a:pt x="328929" y="84962"/>
                  </a:lnTo>
                  <a:lnTo>
                    <a:pt x="338574" y="39350"/>
                  </a:lnTo>
                  <a:lnTo>
                    <a:pt x="339217" y="23367"/>
                  </a:lnTo>
                  <a:close/>
                </a:path>
                <a:path w="878204" h="222885">
                  <a:moveTo>
                    <a:pt x="843787" y="0"/>
                  </a:moveTo>
                  <a:lnTo>
                    <a:pt x="820039" y="0"/>
                  </a:lnTo>
                  <a:lnTo>
                    <a:pt x="820039" y="222757"/>
                  </a:lnTo>
                  <a:lnTo>
                    <a:pt x="843787" y="222757"/>
                  </a:lnTo>
                  <a:lnTo>
                    <a:pt x="843787" y="112140"/>
                  </a:lnTo>
                  <a:lnTo>
                    <a:pt x="877951" y="112140"/>
                  </a:lnTo>
                  <a:lnTo>
                    <a:pt x="877951" y="91947"/>
                  </a:lnTo>
                  <a:lnTo>
                    <a:pt x="843787" y="91947"/>
                  </a:lnTo>
                  <a:lnTo>
                    <a:pt x="843787" y="0"/>
                  </a:lnTo>
                  <a:close/>
                </a:path>
                <a:path w="878204" h="222885">
                  <a:moveTo>
                    <a:pt x="563372" y="10286"/>
                  </a:moveTo>
                  <a:lnTo>
                    <a:pt x="463042" y="10286"/>
                  </a:lnTo>
                  <a:lnTo>
                    <a:pt x="463042" y="29590"/>
                  </a:lnTo>
                  <a:lnTo>
                    <a:pt x="537591" y="29590"/>
                  </a:lnTo>
                  <a:lnTo>
                    <a:pt x="534975" y="41542"/>
                  </a:lnTo>
                  <a:lnTo>
                    <a:pt x="501078" y="80519"/>
                  </a:lnTo>
                  <a:lnTo>
                    <a:pt x="451357" y="98932"/>
                  </a:lnTo>
                  <a:lnTo>
                    <a:pt x="459485" y="118363"/>
                  </a:lnTo>
                  <a:lnTo>
                    <a:pt x="508134" y="100611"/>
                  </a:lnTo>
                  <a:lnTo>
                    <a:pt x="542258" y="73247"/>
                  </a:lnTo>
                  <a:lnTo>
                    <a:pt x="556259" y="49529"/>
                  </a:lnTo>
                  <a:lnTo>
                    <a:pt x="633476" y="49529"/>
                  </a:lnTo>
                  <a:lnTo>
                    <a:pt x="633476" y="30860"/>
                  </a:lnTo>
                  <a:lnTo>
                    <a:pt x="561721" y="30860"/>
                  </a:lnTo>
                  <a:lnTo>
                    <a:pt x="562864" y="24256"/>
                  </a:lnTo>
                  <a:lnTo>
                    <a:pt x="563372" y="17398"/>
                  </a:lnTo>
                  <a:lnTo>
                    <a:pt x="563372" y="10286"/>
                  </a:lnTo>
                  <a:close/>
                </a:path>
                <a:path w="878204" h="222885">
                  <a:moveTo>
                    <a:pt x="633476" y="49529"/>
                  </a:moveTo>
                  <a:lnTo>
                    <a:pt x="609853" y="49529"/>
                  </a:lnTo>
                  <a:lnTo>
                    <a:pt x="609853" y="73659"/>
                  </a:lnTo>
                  <a:lnTo>
                    <a:pt x="553466" y="73659"/>
                  </a:lnTo>
                  <a:lnTo>
                    <a:pt x="553466" y="91947"/>
                  </a:lnTo>
                  <a:lnTo>
                    <a:pt x="609853" y="91947"/>
                  </a:lnTo>
                  <a:lnTo>
                    <a:pt x="609853" y="113410"/>
                  </a:lnTo>
                  <a:lnTo>
                    <a:pt x="633476" y="113410"/>
                  </a:lnTo>
                  <a:lnTo>
                    <a:pt x="633476" y="49529"/>
                  </a:lnTo>
                  <a:close/>
                </a:path>
                <a:path w="878204" h="222885">
                  <a:moveTo>
                    <a:pt x="633476" y="0"/>
                  </a:moveTo>
                  <a:lnTo>
                    <a:pt x="609853" y="0"/>
                  </a:lnTo>
                  <a:lnTo>
                    <a:pt x="609853" y="30860"/>
                  </a:lnTo>
                  <a:lnTo>
                    <a:pt x="633476" y="30860"/>
                  </a:lnTo>
                  <a:lnTo>
                    <a:pt x="633476" y="0"/>
                  </a:lnTo>
                  <a:close/>
                </a:path>
                <a:path w="878204" h="222885">
                  <a:moveTo>
                    <a:pt x="397255" y="0"/>
                  </a:moveTo>
                  <a:lnTo>
                    <a:pt x="373760" y="0"/>
                  </a:lnTo>
                  <a:lnTo>
                    <a:pt x="373760" y="222503"/>
                  </a:lnTo>
                  <a:lnTo>
                    <a:pt x="397255" y="222503"/>
                  </a:lnTo>
                  <a:lnTo>
                    <a:pt x="397255" y="108457"/>
                  </a:lnTo>
                  <a:lnTo>
                    <a:pt x="431800" y="108457"/>
                  </a:lnTo>
                  <a:lnTo>
                    <a:pt x="431800" y="88772"/>
                  </a:lnTo>
                  <a:lnTo>
                    <a:pt x="397255" y="88772"/>
                  </a:lnTo>
                  <a:lnTo>
                    <a:pt x="3972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object 10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390253" y="3665220"/>
            <a:ext cx="185927" cy="221996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9666858" y="3665220"/>
            <a:ext cx="861060" cy="222885"/>
          </a:xfrm>
          <a:custGeom>
            <a:avLst/>
            <a:gdLst/>
            <a:ahLst/>
            <a:cxnLst/>
            <a:rect l="l" t="t" r="r" b="b"/>
            <a:pathLst>
              <a:path w="861059" h="222885">
                <a:moveTo>
                  <a:pt x="110871" y="141223"/>
                </a:moveTo>
                <a:lnTo>
                  <a:pt x="70485" y="145922"/>
                </a:lnTo>
                <a:lnTo>
                  <a:pt x="35560" y="173227"/>
                </a:lnTo>
                <a:lnTo>
                  <a:pt x="35560" y="190499"/>
                </a:lnTo>
                <a:lnTo>
                  <a:pt x="70485" y="217550"/>
                </a:lnTo>
                <a:lnTo>
                  <a:pt x="110871" y="222249"/>
                </a:lnTo>
                <a:lnTo>
                  <a:pt x="127682" y="221585"/>
                </a:lnTo>
                <a:lnTo>
                  <a:pt x="166116" y="211708"/>
                </a:lnTo>
                <a:lnTo>
                  <a:pt x="176470" y="204088"/>
                </a:lnTo>
                <a:lnTo>
                  <a:pt x="110871" y="204088"/>
                </a:lnTo>
                <a:lnTo>
                  <a:pt x="99200" y="203731"/>
                </a:lnTo>
                <a:lnTo>
                  <a:pt x="59055" y="189102"/>
                </a:lnTo>
                <a:lnTo>
                  <a:pt x="58927" y="181990"/>
                </a:lnTo>
                <a:lnTo>
                  <a:pt x="59055" y="174751"/>
                </a:lnTo>
                <a:lnTo>
                  <a:pt x="99200" y="159996"/>
                </a:lnTo>
                <a:lnTo>
                  <a:pt x="110871" y="159638"/>
                </a:lnTo>
                <a:lnTo>
                  <a:pt x="176630" y="159638"/>
                </a:lnTo>
                <a:lnTo>
                  <a:pt x="174805" y="157595"/>
                </a:lnTo>
                <a:lnTo>
                  <a:pt x="166116" y="151764"/>
                </a:lnTo>
                <a:lnTo>
                  <a:pt x="155305" y="147171"/>
                </a:lnTo>
                <a:lnTo>
                  <a:pt x="142494" y="143875"/>
                </a:lnTo>
                <a:lnTo>
                  <a:pt x="127682" y="141888"/>
                </a:lnTo>
                <a:lnTo>
                  <a:pt x="110871" y="141223"/>
                </a:lnTo>
                <a:close/>
              </a:path>
              <a:path w="861059" h="222885">
                <a:moveTo>
                  <a:pt x="176630" y="159638"/>
                </a:moveTo>
                <a:lnTo>
                  <a:pt x="110871" y="159638"/>
                </a:lnTo>
                <a:lnTo>
                  <a:pt x="122487" y="159996"/>
                </a:lnTo>
                <a:lnTo>
                  <a:pt x="132746" y="161067"/>
                </a:lnTo>
                <a:lnTo>
                  <a:pt x="141624" y="162853"/>
                </a:lnTo>
                <a:lnTo>
                  <a:pt x="149098" y="165353"/>
                </a:lnTo>
                <a:lnTo>
                  <a:pt x="158115" y="169163"/>
                </a:lnTo>
                <a:lnTo>
                  <a:pt x="162687" y="174751"/>
                </a:lnTo>
                <a:lnTo>
                  <a:pt x="162687" y="189102"/>
                </a:lnTo>
                <a:lnTo>
                  <a:pt x="122487" y="203731"/>
                </a:lnTo>
                <a:lnTo>
                  <a:pt x="110871" y="204088"/>
                </a:lnTo>
                <a:lnTo>
                  <a:pt x="176470" y="204088"/>
                </a:lnTo>
                <a:lnTo>
                  <a:pt x="181054" y="199040"/>
                </a:lnTo>
                <a:lnTo>
                  <a:pt x="184850" y="191063"/>
                </a:lnTo>
                <a:lnTo>
                  <a:pt x="186182" y="181990"/>
                </a:lnTo>
                <a:lnTo>
                  <a:pt x="184850" y="172731"/>
                </a:lnTo>
                <a:lnTo>
                  <a:pt x="181054" y="164591"/>
                </a:lnTo>
                <a:lnTo>
                  <a:pt x="176630" y="159638"/>
                </a:lnTo>
                <a:close/>
              </a:path>
              <a:path w="861059" h="222885">
                <a:moveTo>
                  <a:pt x="723519" y="152653"/>
                </a:moveTo>
                <a:lnTo>
                  <a:pt x="700151" y="152653"/>
                </a:lnTo>
                <a:lnTo>
                  <a:pt x="700151" y="218058"/>
                </a:lnTo>
                <a:lnTo>
                  <a:pt x="860933" y="218058"/>
                </a:lnTo>
                <a:lnTo>
                  <a:pt x="860933" y="198881"/>
                </a:lnTo>
                <a:lnTo>
                  <a:pt x="723519" y="198881"/>
                </a:lnTo>
                <a:lnTo>
                  <a:pt x="723519" y="152653"/>
                </a:lnTo>
                <a:close/>
              </a:path>
              <a:path w="861059" h="222885">
                <a:moveTo>
                  <a:pt x="855472" y="253"/>
                </a:moveTo>
                <a:lnTo>
                  <a:pt x="831976" y="253"/>
                </a:lnTo>
                <a:lnTo>
                  <a:pt x="831976" y="131063"/>
                </a:lnTo>
                <a:lnTo>
                  <a:pt x="787146" y="131063"/>
                </a:lnTo>
                <a:lnTo>
                  <a:pt x="787146" y="147700"/>
                </a:lnTo>
                <a:lnTo>
                  <a:pt x="831976" y="147700"/>
                </a:lnTo>
                <a:lnTo>
                  <a:pt x="831976" y="169036"/>
                </a:lnTo>
                <a:lnTo>
                  <a:pt x="855472" y="169036"/>
                </a:lnTo>
                <a:lnTo>
                  <a:pt x="855472" y="253"/>
                </a:lnTo>
                <a:close/>
              </a:path>
              <a:path w="861059" h="222885">
                <a:moveTo>
                  <a:pt x="756412" y="119887"/>
                </a:moveTo>
                <a:lnTo>
                  <a:pt x="732790" y="119887"/>
                </a:lnTo>
                <a:lnTo>
                  <a:pt x="732790" y="162051"/>
                </a:lnTo>
                <a:lnTo>
                  <a:pt x="756412" y="162051"/>
                </a:lnTo>
                <a:lnTo>
                  <a:pt x="756412" y="119887"/>
                </a:lnTo>
                <a:close/>
              </a:path>
              <a:path w="861059" h="222885">
                <a:moveTo>
                  <a:pt x="813562" y="95249"/>
                </a:moveTo>
                <a:lnTo>
                  <a:pt x="764159" y="99567"/>
                </a:lnTo>
                <a:lnTo>
                  <a:pt x="714501" y="101472"/>
                </a:lnTo>
                <a:lnTo>
                  <a:pt x="669417" y="101980"/>
                </a:lnTo>
                <a:lnTo>
                  <a:pt x="672338" y="120776"/>
                </a:lnTo>
                <a:lnTo>
                  <a:pt x="686323" y="120872"/>
                </a:lnTo>
                <a:lnTo>
                  <a:pt x="701167" y="120776"/>
                </a:lnTo>
                <a:lnTo>
                  <a:pt x="716692" y="120427"/>
                </a:lnTo>
                <a:lnTo>
                  <a:pt x="732790" y="119887"/>
                </a:lnTo>
                <a:lnTo>
                  <a:pt x="756412" y="119887"/>
                </a:lnTo>
                <a:lnTo>
                  <a:pt x="756412" y="118617"/>
                </a:lnTo>
                <a:lnTo>
                  <a:pt x="763766" y="118096"/>
                </a:lnTo>
                <a:lnTo>
                  <a:pt x="778521" y="116814"/>
                </a:lnTo>
                <a:lnTo>
                  <a:pt x="785876" y="116077"/>
                </a:lnTo>
                <a:lnTo>
                  <a:pt x="800560" y="114252"/>
                </a:lnTo>
                <a:lnTo>
                  <a:pt x="807789" y="113238"/>
                </a:lnTo>
                <a:lnTo>
                  <a:pt x="814959" y="112140"/>
                </a:lnTo>
                <a:lnTo>
                  <a:pt x="813562" y="95249"/>
                </a:lnTo>
                <a:close/>
              </a:path>
              <a:path w="861059" h="222885">
                <a:moveTo>
                  <a:pt x="742188" y="8762"/>
                </a:moveTo>
                <a:lnTo>
                  <a:pt x="704850" y="16890"/>
                </a:lnTo>
                <a:lnTo>
                  <a:pt x="686816" y="40131"/>
                </a:lnTo>
                <a:lnTo>
                  <a:pt x="686816" y="55879"/>
                </a:lnTo>
                <a:lnTo>
                  <a:pt x="719578" y="84008"/>
                </a:lnTo>
                <a:lnTo>
                  <a:pt x="742188" y="86740"/>
                </a:lnTo>
                <a:lnTo>
                  <a:pt x="750139" y="86433"/>
                </a:lnTo>
                <a:lnTo>
                  <a:pt x="789694" y="69341"/>
                </a:lnTo>
                <a:lnTo>
                  <a:pt x="732155" y="69341"/>
                </a:lnTo>
                <a:lnTo>
                  <a:pt x="724026" y="67436"/>
                </a:lnTo>
                <a:lnTo>
                  <a:pt x="718058" y="63626"/>
                </a:lnTo>
                <a:lnTo>
                  <a:pt x="712216" y="59816"/>
                </a:lnTo>
                <a:lnTo>
                  <a:pt x="709168" y="54609"/>
                </a:lnTo>
                <a:lnTo>
                  <a:pt x="709168" y="41274"/>
                </a:lnTo>
                <a:lnTo>
                  <a:pt x="712216" y="35940"/>
                </a:lnTo>
                <a:lnTo>
                  <a:pt x="724026" y="28193"/>
                </a:lnTo>
                <a:lnTo>
                  <a:pt x="732155" y="26288"/>
                </a:lnTo>
                <a:lnTo>
                  <a:pt x="789503" y="26288"/>
                </a:lnTo>
                <a:lnTo>
                  <a:pt x="785622" y="21462"/>
                </a:lnTo>
                <a:lnTo>
                  <a:pt x="750139" y="9072"/>
                </a:lnTo>
                <a:lnTo>
                  <a:pt x="742188" y="8762"/>
                </a:lnTo>
                <a:close/>
              </a:path>
              <a:path w="861059" h="222885">
                <a:moveTo>
                  <a:pt x="789503" y="26288"/>
                </a:moveTo>
                <a:lnTo>
                  <a:pt x="751967" y="26288"/>
                </a:lnTo>
                <a:lnTo>
                  <a:pt x="759714" y="28193"/>
                </a:lnTo>
                <a:lnTo>
                  <a:pt x="765683" y="32130"/>
                </a:lnTo>
                <a:lnTo>
                  <a:pt x="771651" y="35940"/>
                </a:lnTo>
                <a:lnTo>
                  <a:pt x="774700" y="41274"/>
                </a:lnTo>
                <a:lnTo>
                  <a:pt x="774954" y="48005"/>
                </a:lnTo>
                <a:lnTo>
                  <a:pt x="774700" y="54609"/>
                </a:lnTo>
                <a:lnTo>
                  <a:pt x="771651" y="59816"/>
                </a:lnTo>
                <a:lnTo>
                  <a:pt x="759714" y="67436"/>
                </a:lnTo>
                <a:lnTo>
                  <a:pt x="751967" y="69341"/>
                </a:lnTo>
                <a:lnTo>
                  <a:pt x="789694" y="69341"/>
                </a:lnTo>
                <a:lnTo>
                  <a:pt x="790321" y="68579"/>
                </a:lnTo>
                <a:lnTo>
                  <a:pt x="794893" y="62737"/>
                </a:lnTo>
                <a:lnTo>
                  <a:pt x="797306" y="55879"/>
                </a:lnTo>
                <a:lnTo>
                  <a:pt x="797306" y="40131"/>
                </a:lnTo>
                <a:lnTo>
                  <a:pt x="794893" y="33146"/>
                </a:lnTo>
                <a:lnTo>
                  <a:pt x="790321" y="27304"/>
                </a:lnTo>
                <a:lnTo>
                  <a:pt x="789503" y="26288"/>
                </a:lnTo>
                <a:close/>
              </a:path>
              <a:path w="861059" h="222885">
                <a:moveTo>
                  <a:pt x="751967" y="26288"/>
                </a:moveTo>
                <a:lnTo>
                  <a:pt x="732155" y="26288"/>
                </a:lnTo>
                <a:lnTo>
                  <a:pt x="742188" y="26415"/>
                </a:lnTo>
                <a:lnTo>
                  <a:pt x="751967" y="26288"/>
                </a:lnTo>
                <a:close/>
              </a:path>
              <a:path w="861059" h="222885">
                <a:moveTo>
                  <a:pt x="534162" y="138175"/>
                </a:moveTo>
                <a:lnTo>
                  <a:pt x="510540" y="138175"/>
                </a:lnTo>
                <a:lnTo>
                  <a:pt x="510540" y="215772"/>
                </a:lnTo>
                <a:lnTo>
                  <a:pt x="534162" y="215772"/>
                </a:lnTo>
                <a:lnTo>
                  <a:pt x="534162" y="138175"/>
                </a:lnTo>
                <a:close/>
              </a:path>
              <a:path w="861059" h="222885">
                <a:moveTo>
                  <a:pt x="594233" y="111632"/>
                </a:moveTo>
                <a:lnTo>
                  <a:pt x="543687" y="116966"/>
                </a:lnTo>
                <a:lnTo>
                  <a:pt x="505467" y="118895"/>
                </a:lnTo>
                <a:lnTo>
                  <a:pt x="447548" y="119887"/>
                </a:lnTo>
                <a:lnTo>
                  <a:pt x="450850" y="139445"/>
                </a:lnTo>
                <a:lnTo>
                  <a:pt x="486769" y="139051"/>
                </a:lnTo>
                <a:lnTo>
                  <a:pt x="502441" y="138531"/>
                </a:lnTo>
                <a:lnTo>
                  <a:pt x="510540" y="138175"/>
                </a:lnTo>
                <a:lnTo>
                  <a:pt x="534162" y="138175"/>
                </a:lnTo>
                <a:lnTo>
                  <a:pt x="534162" y="137032"/>
                </a:lnTo>
                <a:lnTo>
                  <a:pt x="541879" y="136413"/>
                </a:lnTo>
                <a:lnTo>
                  <a:pt x="549608" y="135699"/>
                </a:lnTo>
                <a:lnTo>
                  <a:pt x="588367" y="130645"/>
                </a:lnTo>
                <a:lnTo>
                  <a:pt x="596011" y="129285"/>
                </a:lnTo>
                <a:lnTo>
                  <a:pt x="594233" y="111632"/>
                </a:lnTo>
                <a:close/>
              </a:path>
              <a:path w="861059" h="222885">
                <a:moveTo>
                  <a:pt x="185420" y="0"/>
                </a:moveTo>
                <a:lnTo>
                  <a:pt x="161798" y="0"/>
                </a:lnTo>
                <a:lnTo>
                  <a:pt x="161798" y="38861"/>
                </a:lnTo>
                <a:lnTo>
                  <a:pt x="127762" y="38861"/>
                </a:lnTo>
                <a:lnTo>
                  <a:pt x="127762" y="57657"/>
                </a:lnTo>
                <a:lnTo>
                  <a:pt x="161798" y="57657"/>
                </a:lnTo>
                <a:lnTo>
                  <a:pt x="161798" y="79374"/>
                </a:lnTo>
                <a:lnTo>
                  <a:pt x="127762" y="79374"/>
                </a:lnTo>
                <a:lnTo>
                  <a:pt x="127762" y="98170"/>
                </a:lnTo>
                <a:lnTo>
                  <a:pt x="161798" y="98170"/>
                </a:lnTo>
                <a:lnTo>
                  <a:pt x="161798" y="137032"/>
                </a:lnTo>
                <a:lnTo>
                  <a:pt x="185420" y="137032"/>
                </a:lnTo>
                <a:lnTo>
                  <a:pt x="185420" y="0"/>
                </a:lnTo>
                <a:close/>
              </a:path>
              <a:path w="861059" h="222885">
                <a:moveTo>
                  <a:pt x="50038" y="35305"/>
                </a:moveTo>
                <a:lnTo>
                  <a:pt x="27177" y="35305"/>
                </a:lnTo>
                <a:lnTo>
                  <a:pt x="27177" y="105409"/>
                </a:lnTo>
                <a:lnTo>
                  <a:pt x="0" y="105663"/>
                </a:lnTo>
                <a:lnTo>
                  <a:pt x="3048" y="125348"/>
                </a:lnTo>
                <a:lnTo>
                  <a:pt x="32176" y="125081"/>
                </a:lnTo>
                <a:lnTo>
                  <a:pt x="53653" y="124559"/>
                </a:lnTo>
                <a:lnTo>
                  <a:pt x="98460" y="121856"/>
                </a:lnTo>
                <a:lnTo>
                  <a:pt x="131572" y="117855"/>
                </a:lnTo>
                <a:lnTo>
                  <a:pt x="130851" y="105155"/>
                </a:lnTo>
                <a:lnTo>
                  <a:pt x="50038" y="105155"/>
                </a:lnTo>
                <a:lnTo>
                  <a:pt x="50038" y="35305"/>
                </a:lnTo>
                <a:close/>
              </a:path>
              <a:path w="861059" h="222885">
                <a:moveTo>
                  <a:pt x="103250" y="35305"/>
                </a:moveTo>
                <a:lnTo>
                  <a:pt x="80518" y="35305"/>
                </a:lnTo>
                <a:lnTo>
                  <a:pt x="80518" y="103885"/>
                </a:lnTo>
                <a:lnTo>
                  <a:pt x="72826" y="104316"/>
                </a:lnTo>
                <a:lnTo>
                  <a:pt x="65182" y="104663"/>
                </a:lnTo>
                <a:lnTo>
                  <a:pt x="50038" y="105155"/>
                </a:lnTo>
                <a:lnTo>
                  <a:pt x="130851" y="105155"/>
                </a:lnTo>
                <a:lnTo>
                  <a:pt x="130714" y="102742"/>
                </a:lnTo>
                <a:lnTo>
                  <a:pt x="103250" y="102742"/>
                </a:lnTo>
                <a:lnTo>
                  <a:pt x="103250" y="35305"/>
                </a:lnTo>
                <a:close/>
              </a:path>
              <a:path w="861059" h="222885">
                <a:moveTo>
                  <a:pt x="130556" y="99948"/>
                </a:moveTo>
                <a:lnTo>
                  <a:pt x="123914" y="100760"/>
                </a:lnTo>
                <a:lnTo>
                  <a:pt x="117141" y="101488"/>
                </a:lnTo>
                <a:lnTo>
                  <a:pt x="103250" y="102742"/>
                </a:lnTo>
                <a:lnTo>
                  <a:pt x="130714" y="102742"/>
                </a:lnTo>
                <a:lnTo>
                  <a:pt x="130556" y="99948"/>
                </a:lnTo>
                <a:close/>
              </a:path>
              <a:path w="861059" h="222885">
                <a:moveTo>
                  <a:pt x="124587" y="16255"/>
                </a:moveTo>
                <a:lnTo>
                  <a:pt x="6223" y="16255"/>
                </a:lnTo>
                <a:lnTo>
                  <a:pt x="6223" y="35305"/>
                </a:lnTo>
                <a:lnTo>
                  <a:pt x="124587" y="35305"/>
                </a:lnTo>
                <a:lnTo>
                  <a:pt x="124587" y="16255"/>
                </a:lnTo>
                <a:close/>
              </a:path>
              <a:path w="861059" h="222885">
                <a:moveTo>
                  <a:pt x="520954" y="10286"/>
                </a:moveTo>
                <a:lnTo>
                  <a:pt x="479679" y="23002"/>
                </a:lnTo>
                <a:lnTo>
                  <a:pt x="463550" y="47243"/>
                </a:lnTo>
                <a:lnTo>
                  <a:pt x="463550" y="65658"/>
                </a:lnTo>
                <a:lnTo>
                  <a:pt x="491109" y="96646"/>
                </a:lnTo>
                <a:lnTo>
                  <a:pt x="520954" y="102488"/>
                </a:lnTo>
                <a:lnTo>
                  <a:pt x="529171" y="102129"/>
                </a:lnTo>
                <a:lnTo>
                  <a:pt x="567193" y="85502"/>
                </a:lnTo>
                <a:lnTo>
                  <a:pt x="569233" y="83057"/>
                </a:lnTo>
                <a:lnTo>
                  <a:pt x="520954" y="83057"/>
                </a:lnTo>
                <a:lnTo>
                  <a:pt x="513617" y="82607"/>
                </a:lnTo>
                <a:lnTo>
                  <a:pt x="486410" y="64642"/>
                </a:lnTo>
                <a:lnTo>
                  <a:pt x="486410" y="48132"/>
                </a:lnTo>
                <a:lnTo>
                  <a:pt x="520954" y="29336"/>
                </a:lnTo>
                <a:lnTo>
                  <a:pt x="568845" y="29336"/>
                </a:lnTo>
                <a:lnTo>
                  <a:pt x="567193" y="27326"/>
                </a:lnTo>
                <a:lnTo>
                  <a:pt x="529171" y="10646"/>
                </a:lnTo>
                <a:lnTo>
                  <a:pt x="520954" y="10286"/>
                </a:lnTo>
                <a:close/>
              </a:path>
              <a:path w="861059" h="222885">
                <a:moveTo>
                  <a:pt x="568845" y="29336"/>
                </a:moveTo>
                <a:lnTo>
                  <a:pt x="520954" y="29336"/>
                </a:lnTo>
                <a:lnTo>
                  <a:pt x="528405" y="29862"/>
                </a:lnTo>
                <a:lnTo>
                  <a:pt x="535130" y="31257"/>
                </a:lnTo>
                <a:lnTo>
                  <a:pt x="556260" y="56514"/>
                </a:lnTo>
                <a:lnTo>
                  <a:pt x="556006" y="64642"/>
                </a:lnTo>
                <a:lnTo>
                  <a:pt x="520954" y="83057"/>
                </a:lnTo>
                <a:lnTo>
                  <a:pt x="569233" y="83057"/>
                </a:lnTo>
                <a:lnTo>
                  <a:pt x="571246" y="80644"/>
                </a:lnTo>
                <a:lnTo>
                  <a:pt x="576199" y="73659"/>
                </a:lnTo>
                <a:lnTo>
                  <a:pt x="578739" y="65658"/>
                </a:lnTo>
                <a:lnTo>
                  <a:pt x="578866" y="56514"/>
                </a:lnTo>
                <a:lnTo>
                  <a:pt x="578318" y="49778"/>
                </a:lnTo>
                <a:lnTo>
                  <a:pt x="576865" y="43481"/>
                </a:lnTo>
                <a:lnTo>
                  <a:pt x="574508" y="37637"/>
                </a:lnTo>
                <a:lnTo>
                  <a:pt x="571246" y="32257"/>
                </a:lnTo>
                <a:lnTo>
                  <a:pt x="568845" y="29336"/>
                </a:lnTo>
                <a:close/>
              </a:path>
              <a:path w="861059" h="222885">
                <a:moveTo>
                  <a:pt x="339217" y="23367"/>
                </a:moveTo>
                <a:lnTo>
                  <a:pt x="235204" y="23367"/>
                </a:lnTo>
                <a:lnTo>
                  <a:pt x="235204" y="43052"/>
                </a:lnTo>
                <a:lnTo>
                  <a:pt x="315087" y="43052"/>
                </a:lnTo>
                <a:lnTo>
                  <a:pt x="312066" y="61956"/>
                </a:lnTo>
                <a:lnTo>
                  <a:pt x="288671" y="112140"/>
                </a:lnTo>
                <a:lnTo>
                  <a:pt x="261159" y="139890"/>
                </a:lnTo>
                <a:lnTo>
                  <a:pt x="224027" y="163067"/>
                </a:lnTo>
                <a:lnTo>
                  <a:pt x="237236" y="181482"/>
                </a:lnTo>
                <a:lnTo>
                  <a:pt x="270224" y="161655"/>
                </a:lnTo>
                <a:lnTo>
                  <a:pt x="306641" y="126110"/>
                </a:lnTo>
                <a:lnTo>
                  <a:pt x="328930" y="84962"/>
                </a:lnTo>
                <a:lnTo>
                  <a:pt x="338574" y="39350"/>
                </a:lnTo>
                <a:lnTo>
                  <a:pt x="339217" y="23367"/>
                </a:lnTo>
                <a:close/>
              </a:path>
              <a:path w="861059" h="222885">
                <a:moveTo>
                  <a:pt x="632968" y="253"/>
                </a:moveTo>
                <a:lnTo>
                  <a:pt x="609600" y="253"/>
                </a:lnTo>
                <a:lnTo>
                  <a:pt x="609600" y="222757"/>
                </a:lnTo>
                <a:lnTo>
                  <a:pt x="632968" y="222757"/>
                </a:lnTo>
                <a:lnTo>
                  <a:pt x="632968" y="253"/>
                </a:lnTo>
                <a:close/>
              </a:path>
              <a:path w="861059" h="222885">
                <a:moveTo>
                  <a:pt x="397256" y="0"/>
                </a:moveTo>
                <a:lnTo>
                  <a:pt x="373761" y="0"/>
                </a:lnTo>
                <a:lnTo>
                  <a:pt x="373761" y="222503"/>
                </a:lnTo>
                <a:lnTo>
                  <a:pt x="397256" y="222503"/>
                </a:lnTo>
                <a:lnTo>
                  <a:pt x="397256" y="108457"/>
                </a:lnTo>
                <a:lnTo>
                  <a:pt x="431800" y="108457"/>
                </a:lnTo>
                <a:lnTo>
                  <a:pt x="431800" y="88772"/>
                </a:lnTo>
                <a:lnTo>
                  <a:pt x="397256" y="88772"/>
                </a:lnTo>
                <a:lnTo>
                  <a:pt x="3972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630916" y="3664965"/>
            <a:ext cx="421640" cy="222885"/>
          </a:xfrm>
          <a:custGeom>
            <a:avLst/>
            <a:gdLst/>
            <a:ahLst/>
            <a:cxnLst/>
            <a:rect l="l" t="t" r="r" b="b"/>
            <a:pathLst>
              <a:path w="421640" h="222885">
                <a:moveTo>
                  <a:pt x="100837" y="137921"/>
                </a:moveTo>
                <a:lnTo>
                  <a:pt x="60578" y="143001"/>
                </a:lnTo>
                <a:lnTo>
                  <a:pt x="28575" y="163702"/>
                </a:lnTo>
                <a:lnTo>
                  <a:pt x="25526" y="171449"/>
                </a:lnTo>
                <a:lnTo>
                  <a:pt x="25526" y="189483"/>
                </a:lnTo>
                <a:lnTo>
                  <a:pt x="60578" y="217677"/>
                </a:lnTo>
                <a:lnTo>
                  <a:pt x="100837" y="222503"/>
                </a:lnTo>
                <a:lnTo>
                  <a:pt x="112146" y="222214"/>
                </a:lnTo>
                <a:lnTo>
                  <a:pt x="156051" y="211645"/>
                </a:lnTo>
                <a:lnTo>
                  <a:pt x="165870" y="204342"/>
                </a:lnTo>
                <a:lnTo>
                  <a:pt x="100837" y="204342"/>
                </a:lnTo>
                <a:lnTo>
                  <a:pt x="89241" y="203940"/>
                </a:lnTo>
                <a:lnTo>
                  <a:pt x="49022" y="187959"/>
                </a:lnTo>
                <a:lnTo>
                  <a:pt x="48894" y="180466"/>
                </a:lnTo>
                <a:lnTo>
                  <a:pt x="49022" y="172592"/>
                </a:lnTo>
                <a:lnTo>
                  <a:pt x="89241" y="156612"/>
                </a:lnTo>
                <a:lnTo>
                  <a:pt x="100837" y="156082"/>
                </a:lnTo>
                <a:lnTo>
                  <a:pt x="165451" y="156082"/>
                </a:lnTo>
                <a:lnTo>
                  <a:pt x="162028" y="153003"/>
                </a:lnTo>
                <a:lnTo>
                  <a:pt x="122634" y="139271"/>
                </a:lnTo>
                <a:lnTo>
                  <a:pt x="112146" y="138304"/>
                </a:lnTo>
                <a:lnTo>
                  <a:pt x="100837" y="137921"/>
                </a:lnTo>
                <a:close/>
              </a:path>
              <a:path w="421640" h="222885">
                <a:moveTo>
                  <a:pt x="165451" y="156082"/>
                </a:moveTo>
                <a:lnTo>
                  <a:pt x="100837" y="156082"/>
                </a:lnTo>
                <a:lnTo>
                  <a:pt x="112454" y="156612"/>
                </a:lnTo>
                <a:lnTo>
                  <a:pt x="122713" y="157845"/>
                </a:lnTo>
                <a:lnTo>
                  <a:pt x="131591" y="159815"/>
                </a:lnTo>
                <a:lnTo>
                  <a:pt x="139064" y="162559"/>
                </a:lnTo>
                <a:lnTo>
                  <a:pt x="148081" y="166623"/>
                </a:lnTo>
                <a:lnTo>
                  <a:pt x="152653" y="172592"/>
                </a:lnTo>
                <a:lnTo>
                  <a:pt x="152653" y="187959"/>
                </a:lnTo>
                <a:lnTo>
                  <a:pt x="112454" y="203940"/>
                </a:lnTo>
                <a:lnTo>
                  <a:pt x="100837" y="204342"/>
                </a:lnTo>
                <a:lnTo>
                  <a:pt x="165870" y="204342"/>
                </a:lnTo>
                <a:lnTo>
                  <a:pt x="167004" y="203326"/>
                </a:lnTo>
                <a:lnTo>
                  <a:pt x="173100" y="197103"/>
                </a:lnTo>
                <a:lnTo>
                  <a:pt x="176149" y="189483"/>
                </a:lnTo>
                <a:lnTo>
                  <a:pt x="176149" y="171449"/>
                </a:lnTo>
                <a:lnTo>
                  <a:pt x="173100" y="163702"/>
                </a:lnTo>
                <a:lnTo>
                  <a:pt x="167004" y="157479"/>
                </a:lnTo>
                <a:lnTo>
                  <a:pt x="165451" y="156082"/>
                </a:lnTo>
                <a:close/>
              </a:path>
              <a:path w="421640" h="222885">
                <a:moveTo>
                  <a:pt x="271272" y="144652"/>
                </a:moveTo>
                <a:lnTo>
                  <a:pt x="247650" y="144652"/>
                </a:lnTo>
                <a:lnTo>
                  <a:pt x="247650" y="218312"/>
                </a:lnTo>
                <a:lnTo>
                  <a:pt x="398272" y="218312"/>
                </a:lnTo>
                <a:lnTo>
                  <a:pt x="398272" y="199135"/>
                </a:lnTo>
                <a:lnTo>
                  <a:pt x="271272" y="199135"/>
                </a:lnTo>
                <a:lnTo>
                  <a:pt x="271272" y="144652"/>
                </a:lnTo>
                <a:close/>
              </a:path>
              <a:path w="421640" h="222885">
                <a:moveTo>
                  <a:pt x="388747" y="0"/>
                </a:moveTo>
                <a:lnTo>
                  <a:pt x="365125" y="0"/>
                </a:lnTo>
                <a:lnTo>
                  <a:pt x="365125" y="161289"/>
                </a:lnTo>
                <a:lnTo>
                  <a:pt x="388747" y="161289"/>
                </a:lnTo>
                <a:lnTo>
                  <a:pt x="388747" y="84327"/>
                </a:lnTo>
                <a:lnTo>
                  <a:pt x="421385" y="84327"/>
                </a:lnTo>
                <a:lnTo>
                  <a:pt x="421385" y="64642"/>
                </a:lnTo>
                <a:lnTo>
                  <a:pt x="388747" y="64642"/>
                </a:lnTo>
                <a:lnTo>
                  <a:pt x="388747" y="0"/>
                </a:lnTo>
                <a:close/>
              </a:path>
              <a:path w="421640" h="222885">
                <a:moveTo>
                  <a:pt x="323214" y="19176"/>
                </a:moveTo>
                <a:lnTo>
                  <a:pt x="223774" y="19176"/>
                </a:lnTo>
                <a:lnTo>
                  <a:pt x="223774" y="122808"/>
                </a:lnTo>
                <a:lnTo>
                  <a:pt x="241426" y="122808"/>
                </a:lnTo>
                <a:lnTo>
                  <a:pt x="263620" y="122681"/>
                </a:lnTo>
                <a:lnTo>
                  <a:pt x="308101" y="120727"/>
                </a:lnTo>
                <a:lnTo>
                  <a:pt x="345566" y="115315"/>
                </a:lnTo>
                <a:lnTo>
                  <a:pt x="343797" y="103250"/>
                </a:lnTo>
                <a:lnTo>
                  <a:pt x="247141" y="103250"/>
                </a:lnTo>
                <a:lnTo>
                  <a:pt x="247141" y="38353"/>
                </a:lnTo>
                <a:lnTo>
                  <a:pt x="323214" y="38353"/>
                </a:lnTo>
                <a:lnTo>
                  <a:pt x="323214" y="19176"/>
                </a:lnTo>
                <a:close/>
              </a:path>
              <a:path w="421640" h="222885">
                <a:moveTo>
                  <a:pt x="342773" y="96265"/>
                </a:moveTo>
                <a:lnTo>
                  <a:pt x="300767" y="101901"/>
                </a:lnTo>
                <a:lnTo>
                  <a:pt x="247141" y="103250"/>
                </a:lnTo>
                <a:lnTo>
                  <a:pt x="343797" y="103250"/>
                </a:lnTo>
                <a:lnTo>
                  <a:pt x="342773" y="96265"/>
                </a:lnTo>
                <a:close/>
              </a:path>
              <a:path w="421640" h="222885">
                <a:moveTo>
                  <a:pt x="175386" y="98678"/>
                </a:moveTo>
                <a:lnTo>
                  <a:pt x="151764" y="98678"/>
                </a:lnTo>
                <a:lnTo>
                  <a:pt x="151764" y="131825"/>
                </a:lnTo>
                <a:lnTo>
                  <a:pt x="175386" y="131825"/>
                </a:lnTo>
                <a:lnTo>
                  <a:pt x="175386" y="98678"/>
                </a:lnTo>
                <a:close/>
              </a:path>
              <a:path w="421640" h="222885">
                <a:moveTo>
                  <a:pt x="103377" y="16890"/>
                </a:moveTo>
                <a:lnTo>
                  <a:pt x="0" y="16890"/>
                </a:lnTo>
                <a:lnTo>
                  <a:pt x="0" y="116839"/>
                </a:lnTo>
                <a:lnTo>
                  <a:pt x="103377" y="116839"/>
                </a:lnTo>
                <a:lnTo>
                  <a:pt x="103377" y="98678"/>
                </a:lnTo>
                <a:lnTo>
                  <a:pt x="175386" y="98678"/>
                </a:lnTo>
                <a:lnTo>
                  <a:pt x="175386" y="97916"/>
                </a:lnTo>
                <a:lnTo>
                  <a:pt x="23367" y="97916"/>
                </a:lnTo>
                <a:lnTo>
                  <a:pt x="23367" y="35813"/>
                </a:lnTo>
                <a:lnTo>
                  <a:pt x="175386" y="35813"/>
                </a:lnTo>
                <a:lnTo>
                  <a:pt x="175386" y="35305"/>
                </a:lnTo>
                <a:lnTo>
                  <a:pt x="103377" y="35305"/>
                </a:lnTo>
                <a:lnTo>
                  <a:pt x="103377" y="16890"/>
                </a:lnTo>
                <a:close/>
              </a:path>
              <a:path w="421640" h="222885">
                <a:moveTo>
                  <a:pt x="175386" y="35813"/>
                </a:moveTo>
                <a:lnTo>
                  <a:pt x="80263" y="35813"/>
                </a:lnTo>
                <a:lnTo>
                  <a:pt x="80263" y="97916"/>
                </a:lnTo>
                <a:lnTo>
                  <a:pt x="175386" y="97916"/>
                </a:lnTo>
                <a:lnTo>
                  <a:pt x="175386" y="79628"/>
                </a:lnTo>
                <a:lnTo>
                  <a:pt x="103377" y="79628"/>
                </a:lnTo>
                <a:lnTo>
                  <a:pt x="103377" y="54228"/>
                </a:lnTo>
                <a:lnTo>
                  <a:pt x="175386" y="54228"/>
                </a:lnTo>
                <a:lnTo>
                  <a:pt x="175386" y="35813"/>
                </a:lnTo>
                <a:close/>
              </a:path>
              <a:path w="421640" h="222885">
                <a:moveTo>
                  <a:pt x="175386" y="54228"/>
                </a:moveTo>
                <a:lnTo>
                  <a:pt x="151764" y="54228"/>
                </a:lnTo>
                <a:lnTo>
                  <a:pt x="151764" y="79628"/>
                </a:lnTo>
                <a:lnTo>
                  <a:pt x="175386" y="79628"/>
                </a:lnTo>
                <a:lnTo>
                  <a:pt x="175386" y="54228"/>
                </a:lnTo>
                <a:close/>
              </a:path>
              <a:path w="421640" h="222885">
                <a:moveTo>
                  <a:pt x="175386" y="253"/>
                </a:moveTo>
                <a:lnTo>
                  <a:pt x="151764" y="253"/>
                </a:lnTo>
                <a:lnTo>
                  <a:pt x="151764" y="35305"/>
                </a:lnTo>
                <a:lnTo>
                  <a:pt x="175386" y="35305"/>
                </a:lnTo>
                <a:lnTo>
                  <a:pt x="175386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34831" y="3989196"/>
            <a:ext cx="421640" cy="185420"/>
          </a:xfrm>
          <a:custGeom>
            <a:avLst/>
            <a:gdLst/>
            <a:ahLst/>
            <a:cxnLst/>
            <a:rect l="l" t="t" r="r" b="b"/>
            <a:pathLst>
              <a:path w="421640" h="185420">
                <a:moveTo>
                  <a:pt x="131191" y="2539"/>
                </a:moveTo>
                <a:lnTo>
                  <a:pt x="67056" y="2539"/>
                </a:lnTo>
                <a:lnTo>
                  <a:pt x="67056" y="182371"/>
                </a:lnTo>
                <a:lnTo>
                  <a:pt x="94361" y="182371"/>
                </a:lnTo>
                <a:lnTo>
                  <a:pt x="94361" y="114553"/>
                </a:lnTo>
                <a:lnTo>
                  <a:pt x="163369" y="114553"/>
                </a:lnTo>
                <a:lnTo>
                  <a:pt x="160654" y="109600"/>
                </a:lnTo>
                <a:lnTo>
                  <a:pt x="168398" y="106102"/>
                </a:lnTo>
                <a:lnTo>
                  <a:pt x="175069" y="101711"/>
                </a:lnTo>
                <a:lnTo>
                  <a:pt x="180693" y="96438"/>
                </a:lnTo>
                <a:lnTo>
                  <a:pt x="184817" y="90931"/>
                </a:lnTo>
                <a:lnTo>
                  <a:pt x="94361" y="90931"/>
                </a:lnTo>
                <a:lnTo>
                  <a:pt x="94361" y="25907"/>
                </a:lnTo>
                <a:lnTo>
                  <a:pt x="184285" y="25907"/>
                </a:lnTo>
                <a:lnTo>
                  <a:pt x="182756" y="23566"/>
                </a:lnTo>
                <a:lnTo>
                  <a:pt x="141144" y="2992"/>
                </a:lnTo>
                <a:lnTo>
                  <a:pt x="131191" y="2539"/>
                </a:lnTo>
                <a:close/>
              </a:path>
              <a:path w="421640" h="185420">
                <a:moveTo>
                  <a:pt x="163369" y="114553"/>
                </a:moveTo>
                <a:lnTo>
                  <a:pt x="132842" y="114553"/>
                </a:lnTo>
                <a:lnTo>
                  <a:pt x="169418" y="182371"/>
                </a:lnTo>
                <a:lnTo>
                  <a:pt x="200533" y="182371"/>
                </a:lnTo>
                <a:lnTo>
                  <a:pt x="163369" y="114553"/>
                </a:lnTo>
                <a:close/>
              </a:path>
              <a:path w="421640" h="185420">
                <a:moveTo>
                  <a:pt x="184285" y="25907"/>
                </a:moveTo>
                <a:lnTo>
                  <a:pt x="128397" y="25907"/>
                </a:lnTo>
                <a:lnTo>
                  <a:pt x="137614" y="26473"/>
                </a:lnTo>
                <a:lnTo>
                  <a:pt x="145462" y="28146"/>
                </a:lnTo>
                <a:lnTo>
                  <a:pt x="165989" y="58927"/>
                </a:lnTo>
                <a:lnTo>
                  <a:pt x="165989" y="69214"/>
                </a:lnTo>
                <a:lnTo>
                  <a:pt x="128397" y="90931"/>
                </a:lnTo>
                <a:lnTo>
                  <a:pt x="184817" y="90931"/>
                </a:lnTo>
                <a:lnTo>
                  <a:pt x="193548" y="58927"/>
                </a:lnTo>
                <a:lnTo>
                  <a:pt x="193119" y="50807"/>
                </a:lnTo>
                <a:lnTo>
                  <a:pt x="191833" y="43211"/>
                </a:lnTo>
                <a:lnTo>
                  <a:pt x="189690" y="36139"/>
                </a:lnTo>
                <a:lnTo>
                  <a:pt x="186690" y="29590"/>
                </a:lnTo>
                <a:lnTo>
                  <a:pt x="184285" y="25907"/>
                </a:lnTo>
                <a:close/>
              </a:path>
              <a:path w="421640" h="185420">
                <a:moveTo>
                  <a:pt x="254381" y="2539"/>
                </a:moveTo>
                <a:lnTo>
                  <a:pt x="227075" y="2539"/>
                </a:lnTo>
                <a:lnTo>
                  <a:pt x="227075" y="182371"/>
                </a:lnTo>
                <a:lnTo>
                  <a:pt x="254381" y="182371"/>
                </a:lnTo>
                <a:lnTo>
                  <a:pt x="254381" y="2539"/>
                </a:lnTo>
                <a:close/>
              </a:path>
              <a:path w="421640" h="185420">
                <a:moveTo>
                  <a:pt x="27304" y="2539"/>
                </a:moveTo>
                <a:lnTo>
                  <a:pt x="0" y="2539"/>
                </a:lnTo>
                <a:lnTo>
                  <a:pt x="0" y="182371"/>
                </a:lnTo>
                <a:lnTo>
                  <a:pt x="27304" y="182371"/>
                </a:lnTo>
                <a:lnTo>
                  <a:pt x="27304" y="2539"/>
                </a:lnTo>
                <a:close/>
              </a:path>
              <a:path w="421640" h="185420">
                <a:moveTo>
                  <a:pt x="314198" y="132460"/>
                </a:moveTo>
                <a:lnTo>
                  <a:pt x="286893" y="132460"/>
                </a:lnTo>
                <a:lnTo>
                  <a:pt x="288674" y="144174"/>
                </a:lnTo>
                <a:lnTo>
                  <a:pt x="315716" y="177365"/>
                </a:lnTo>
                <a:lnTo>
                  <a:pt x="354202" y="185419"/>
                </a:lnTo>
                <a:lnTo>
                  <a:pt x="364466" y="184917"/>
                </a:lnTo>
                <a:lnTo>
                  <a:pt x="403526" y="170449"/>
                </a:lnTo>
                <a:lnTo>
                  <a:pt x="411845" y="161544"/>
                </a:lnTo>
                <a:lnTo>
                  <a:pt x="347091" y="161544"/>
                </a:lnTo>
                <a:lnTo>
                  <a:pt x="340614" y="160527"/>
                </a:lnTo>
                <a:lnTo>
                  <a:pt x="329057" y="156209"/>
                </a:lnTo>
                <a:lnTo>
                  <a:pt x="324358" y="153034"/>
                </a:lnTo>
                <a:lnTo>
                  <a:pt x="316992" y="144398"/>
                </a:lnTo>
                <a:lnTo>
                  <a:pt x="314833" y="139064"/>
                </a:lnTo>
                <a:lnTo>
                  <a:pt x="314198" y="132460"/>
                </a:lnTo>
                <a:close/>
              </a:path>
              <a:path w="421640" h="185420">
                <a:moveTo>
                  <a:pt x="355726" y="0"/>
                </a:moveTo>
                <a:lnTo>
                  <a:pt x="316122" y="10027"/>
                </a:lnTo>
                <a:lnTo>
                  <a:pt x="292209" y="44138"/>
                </a:lnTo>
                <a:lnTo>
                  <a:pt x="291592" y="51688"/>
                </a:lnTo>
                <a:lnTo>
                  <a:pt x="292469" y="60592"/>
                </a:lnTo>
                <a:lnTo>
                  <a:pt x="319055" y="92122"/>
                </a:lnTo>
                <a:lnTo>
                  <a:pt x="366938" y="107037"/>
                </a:lnTo>
                <a:lnTo>
                  <a:pt x="373316" y="109251"/>
                </a:lnTo>
                <a:lnTo>
                  <a:pt x="393826" y="138175"/>
                </a:lnTo>
                <a:lnTo>
                  <a:pt x="392049" y="143255"/>
                </a:lnTo>
                <a:lnTo>
                  <a:pt x="361950" y="161544"/>
                </a:lnTo>
                <a:lnTo>
                  <a:pt x="411845" y="161544"/>
                </a:lnTo>
                <a:lnTo>
                  <a:pt x="421132" y="132714"/>
                </a:lnTo>
                <a:lnTo>
                  <a:pt x="421004" y="124586"/>
                </a:lnTo>
                <a:lnTo>
                  <a:pt x="398525" y="93344"/>
                </a:lnTo>
                <a:lnTo>
                  <a:pt x="369189" y="82041"/>
                </a:lnTo>
                <a:lnTo>
                  <a:pt x="351790" y="77342"/>
                </a:lnTo>
                <a:lnTo>
                  <a:pt x="319150" y="55879"/>
                </a:lnTo>
                <a:lnTo>
                  <a:pt x="318964" y="51688"/>
                </a:lnTo>
                <a:lnTo>
                  <a:pt x="319024" y="42417"/>
                </a:lnTo>
                <a:lnTo>
                  <a:pt x="354965" y="23621"/>
                </a:lnTo>
                <a:lnTo>
                  <a:pt x="409664" y="23621"/>
                </a:lnTo>
                <a:lnTo>
                  <a:pt x="405703" y="18817"/>
                </a:lnTo>
                <a:lnTo>
                  <a:pt x="364680" y="476"/>
                </a:lnTo>
                <a:lnTo>
                  <a:pt x="355726" y="0"/>
                </a:lnTo>
                <a:close/>
              </a:path>
              <a:path w="421640" h="185420">
                <a:moveTo>
                  <a:pt x="409664" y="23621"/>
                </a:moveTo>
                <a:lnTo>
                  <a:pt x="354965" y="23621"/>
                </a:lnTo>
                <a:lnTo>
                  <a:pt x="362491" y="24068"/>
                </a:lnTo>
                <a:lnTo>
                  <a:pt x="369268" y="25384"/>
                </a:lnTo>
                <a:lnTo>
                  <a:pt x="392049" y="49910"/>
                </a:lnTo>
                <a:lnTo>
                  <a:pt x="418592" y="49910"/>
                </a:lnTo>
                <a:lnTo>
                  <a:pt x="417905" y="42793"/>
                </a:lnTo>
                <a:lnTo>
                  <a:pt x="416242" y="36115"/>
                </a:lnTo>
                <a:lnTo>
                  <a:pt x="413627" y="29890"/>
                </a:lnTo>
                <a:lnTo>
                  <a:pt x="410032" y="24068"/>
                </a:lnTo>
                <a:lnTo>
                  <a:pt x="409664" y="2362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42958" y="3970020"/>
            <a:ext cx="414655" cy="222885"/>
          </a:xfrm>
          <a:custGeom>
            <a:avLst/>
            <a:gdLst/>
            <a:ahLst/>
            <a:cxnLst/>
            <a:rect l="l" t="t" r="r" b="b"/>
            <a:pathLst>
              <a:path w="414654" h="222885">
                <a:moveTo>
                  <a:pt x="100202" y="139953"/>
                </a:moveTo>
                <a:lnTo>
                  <a:pt x="58674" y="144906"/>
                </a:lnTo>
                <a:lnTo>
                  <a:pt x="25273" y="165099"/>
                </a:lnTo>
                <a:lnTo>
                  <a:pt x="21971" y="172465"/>
                </a:lnTo>
                <a:lnTo>
                  <a:pt x="21971" y="189864"/>
                </a:lnTo>
                <a:lnTo>
                  <a:pt x="58674" y="217423"/>
                </a:lnTo>
                <a:lnTo>
                  <a:pt x="100202" y="222249"/>
                </a:lnTo>
                <a:lnTo>
                  <a:pt x="111892" y="221960"/>
                </a:lnTo>
                <a:lnTo>
                  <a:pt x="150322" y="214758"/>
                </a:lnTo>
                <a:lnTo>
                  <a:pt x="168388" y="204088"/>
                </a:lnTo>
                <a:lnTo>
                  <a:pt x="100202" y="204088"/>
                </a:lnTo>
                <a:lnTo>
                  <a:pt x="88110" y="203709"/>
                </a:lnTo>
                <a:lnTo>
                  <a:pt x="50419" y="194055"/>
                </a:lnTo>
                <a:lnTo>
                  <a:pt x="45593" y="188467"/>
                </a:lnTo>
                <a:lnTo>
                  <a:pt x="45593" y="173862"/>
                </a:lnTo>
                <a:lnTo>
                  <a:pt x="88110" y="158261"/>
                </a:lnTo>
                <a:lnTo>
                  <a:pt x="100202" y="157860"/>
                </a:lnTo>
                <a:lnTo>
                  <a:pt x="167922" y="157860"/>
                </a:lnTo>
                <a:lnTo>
                  <a:pt x="163899" y="154568"/>
                </a:lnTo>
                <a:lnTo>
                  <a:pt x="122761" y="141192"/>
                </a:lnTo>
                <a:lnTo>
                  <a:pt x="111892" y="140263"/>
                </a:lnTo>
                <a:lnTo>
                  <a:pt x="100202" y="139953"/>
                </a:lnTo>
                <a:close/>
              </a:path>
              <a:path w="414654" h="222885">
                <a:moveTo>
                  <a:pt x="167922" y="157860"/>
                </a:moveTo>
                <a:lnTo>
                  <a:pt x="100202" y="157860"/>
                </a:lnTo>
                <a:lnTo>
                  <a:pt x="112371" y="158261"/>
                </a:lnTo>
                <a:lnTo>
                  <a:pt x="123158" y="159448"/>
                </a:lnTo>
                <a:lnTo>
                  <a:pt x="155575" y="181228"/>
                </a:lnTo>
                <a:lnTo>
                  <a:pt x="155321" y="188467"/>
                </a:lnTo>
                <a:lnTo>
                  <a:pt x="112371" y="203709"/>
                </a:lnTo>
                <a:lnTo>
                  <a:pt x="100202" y="204088"/>
                </a:lnTo>
                <a:lnTo>
                  <a:pt x="168388" y="204088"/>
                </a:lnTo>
                <a:lnTo>
                  <a:pt x="169164" y="203453"/>
                </a:lnTo>
                <a:lnTo>
                  <a:pt x="175514" y="197230"/>
                </a:lnTo>
                <a:lnTo>
                  <a:pt x="178816" y="189864"/>
                </a:lnTo>
                <a:lnTo>
                  <a:pt x="178816" y="172465"/>
                </a:lnTo>
                <a:lnTo>
                  <a:pt x="175514" y="165099"/>
                </a:lnTo>
                <a:lnTo>
                  <a:pt x="169164" y="158876"/>
                </a:lnTo>
                <a:lnTo>
                  <a:pt x="167922" y="157860"/>
                </a:lnTo>
                <a:close/>
              </a:path>
              <a:path w="414654" h="222885">
                <a:moveTo>
                  <a:pt x="202565" y="102488"/>
                </a:moveTo>
                <a:lnTo>
                  <a:pt x="0" y="102488"/>
                </a:lnTo>
                <a:lnTo>
                  <a:pt x="0" y="121538"/>
                </a:lnTo>
                <a:lnTo>
                  <a:pt x="202565" y="121538"/>
                </a:lnTo>
                <a:lnTo>
                  <a:pt x="202565" y="102488"/>
                </a:lnTo>
                <a:close/>
              </a:path>
              <a:path w="414654" h="222885">
                <a:moveTo>
                  <a:pt x="104394" y="60705"/>
                </a:moveTo>
                <a:lnTo>
                  <a:pt x="81280" y="60705"/>
                </a:lnTo>
                <a:lnTo>
                  <a:pt x="81280" y="102488"/>
                </a:lnTo>
                <a:lnTo>
                  <a:pt x="104394" y="102488"/>
                </a:lnTo>
                <a:lnTo>
                  <a:pt x="104394" y="60705"/>
                </a:lnTo>
                <a:close/>
              </a:path>
              <a:path w="414654" h="222885">
                <a:moveTo>
                  <a:pt x="177292" y="10921"/>
                </a:moveTo>
                <a:lnTo>
                  <a:pt x="23622" y="10921"/>
                </a:lnTo>
                <a:lnTo>
                  <a:pt x="23622" y="29844"/>
                </a:lnTo>
                <a:lnTo>
                  <a:pt x="153924" y="29844"/>
                </a:lnTo>
                <a:lnTo>
                  <a:pt x="153828" y="42783"/>
                </a:lnTo>
                <a:lnTo>
                  <a:pt x="147955" y="86232"/>
                </a:lnTo>
                <a:lnTo>
                  <a:pt x="171069" y="88772"/>
                </a:lnTo>
                <a:lnTo>
                  <a:pt x="176934" y="50182"/>
                </a:lnTo>
                <a:lnTo>
                  <a:pt x="177196" y="43195"/>
                </a:lnTo>
                <a:lnTo>
                  <a:pt x="177292" y="10921"/>
                </a:lnTo>
                <a:close/>
              </a:path>
              <a:path w="414654" h="222885">
                <a:moveTo>
                  <a:pt x="320040" y="28320"/>
                </a:moveTo>
                <a:lnTo>
                  <a:pt x="232537" y="28320"/>
                </a:lnTo>
                <a:lnTo>
                  <a:pt x="232537" y="47751"/>
                </a:lnTo>
                <a:lnTo>
                  <a:pt x="297180" y="47751"/>
                </a:lnTo>
                <a:lnTo>
                  <a:pt x="295917" y="58995"/>
                </a:lnTo>
                <a:lnTo>
                  <a:pt x="282721" y="100510"/>
                </a:lnTo>
                <a:lnTo>
                  <a:pt x="255017" y="136270"/>
                </a:lnTo>
                <a:lnTo>
                  <a:pt x="223139" y="159130"/>
                </a:lnTo>
                <a:lnTo>
                  <a:pt x="236727" y="175513"/>
                </a:lnTo>
                <a:lnTo>
                  <a:pt x="276607" y="145581"/>
                </a:lnTo>
                <a:lnTo>
                  <a:pt x="302133" y="110426"/>
                </a:lnTo>
                <a:lnTo>
                  <a:pt x="315807" y="71004"/>
                </a:lnTo>
                <a:lnTo>
                  <a:pt x="319581" y="42898"/>
                </a:lnTo>
                <a:lnTo>
                  <a:pt x="320040" y="28320"/>
                </a:lnTo>
                <a:close/>
              </a:path>
              <a:path w="414654" h="222885">
                <a:moveTo>
                  <a:pt x="414400" y="107187"/>
                </a:moveTo>
                <a:lnTo>
                  <a:pt x="391795" y="107187"/>
                </a:lnTo>
                <a:lnTo>
                  <a:pt x="391795" y="222757"/>
                </a:lnTo>
                <a:lnTo>
                  <a:pt x="414400" y="222757"/>
                </a:lnTo>
                <a:lnTo>
                  <a:pt x="414400" y="107187"/>
                </a:lnTo>
                <a:close/>
              </a:path>
              <a:path w="414654" h="222885">
                <a:moveTo>
                  <a:pt x="364236" y="5968"/>
                </a:moveTo>
                <a:lnTo>
                  <a:pt x="342138" y="5968"/>
                </a:lnTo>
                <a:lnTo>
                  <a:pt x="342138" y="212089"/>
                </a:lnTo>
                <a:lnTo>
                  <a:pt x="364236" y="212089"/>
                </a:lnTo>
                <a:lnTo>
                  <a:pt x="364236" y="107187"/>
                </a:lnTo>
                <a:lnTo>
                  <a:pt x="414400" y="107187"/>
                </a:lnTo>
                <a:lnTo>
                  <a:pt x="414400" y="88010"/>
                </a:lnTo>
                <a:lnTo>
                  <a:pt x="364236" y="88010"/>
                </a:lnTo>
                <a:lnTo>
                  <a:pt x="364236" y="5968"/>
                </a:lnTo>
                <a:close/>
              </a:path>
              <a:path w="414654" h="222885">
                <a:moveTo>
                  <a:pt x="414400" y="0"/>
                </a:moveTo>
                <a:lnTo>
                  <a:pt x="391795" y="0"/>
                </a:lnTo>
                <a:lnTo>
                  <a:pt x="391795" y="88010"/>
                </a:lnTo>
                <a:lnTo>
                  <a:pt x="414400" y="88010"/>
                </a:lnTo>
                <a:lnTo>
                  <a:pt x="4144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454006" y="3970020"/>
            <a:ext cx="425450" cy="222885"/>
          </a:xfrm>
          <a:custGeom>
            <a:avLst/>
            <a:gdLst/>
            <a:ahLst/>
            <a:cxnLst/>
            <a:rect l="l" t="t" r="r" b="b"/>
            <a:pathLst>
              <a:path w="425450" h="222885">
                <a:moveTo>
                  <a:pt x="323215" y="140461"/>
                </a:moveTo>
                <a:lnTo>
                  <a:pt x="277620" y="146427"/>
                </a:lnTo>
                <a:lnTo>
                  <a:pt x="247300" y="171809"/>
                </a:lnTo>
                <a:lnTo>
                  <a:pt x="245872" y="180974"/>
                </a:lnTo>
                <a:lnTo>
                  <a:pt x="247300" y="190216"/>
                </a:lnTo>
                <a:lnTo>
                  <a:pt x="277620" y="215776"/>
                </a:lnTo>
                <a:lnTo>
                  <a:pt x="323215" y="221741"/>
                </a:lnTo>
                <a:lnTo>
                  <a:pt x="340312" y="221023"/>
                </a:lnTo>
                <a:lnTo>
                  <a:pt x="379602" y="211200"/>
                </a:lnTo>
                <a:lnTo>
                  <a:pt x="389963" y="203580"/>
                </a:lnTo>
                <a:lnTo>
                  <a:pt x="323215" y="203580"/>
                </a:lnTo>
                <a:lnTo>
                  <a:pt x="311096" y="203201"/>
                </a:lnTo>
                <a:lnTo>
                  <a:pt x="269875" y="188086"/>
                </a:lnTo>
                <a:lnTo>
                  <a:pt x="269875" y="173735"/>
                </a:lnTo>
                <a:lnTo>
                  <a:pt x="311096" y="159305"/>
                </a:lnTo>
                <a:lnTo>
                  <a:pt x="323215" y="158876"/>
                </a:lnTo>
                <a:lnTo>
                  <a:pt x="390276" y="158876"/>
                </a:lnTo>
                <a:lnTo>
                  <a:pt x="388387" y="156811"/>
                </a:lnTo>
                <a:lnTo>
                  <a:pt x="379602" y="151002"/>
                </a:lnTo>
                <a:lnTo>
                  <a:pt x="368506" y="146427"/>
                </a:lnTo>
                <a:lnTo>
                  <a:pt x="355409" y="143160"/>
                </a:lnTo>
                <a:lnTo>
                  <a:pt x="340312" y="141180"/>
                </a:lnTo>
                <a:lnTo>
                  <a:pt x="323215" y="140461"/>
                </a:lnTo>
                <a:close/>
              </a:path>
              <a:path w="425450" h="222885">
                <a:moveTo>
                  <a:pt x="390276" y="158876"/>
                </a:moveTo>
                <a:lnTo>
                  <a:pt x="323215" y="158876"/>
                </a:lnTo>
                <a:lnTo>
                  <a:pt x="335166" y="159305"/>
                </a:lnTo>
                <a:lnTo>
                  <a:pt x="345678" y="160400"/>
                </a:lnTo>
                <a:lnTo>
                  <a:pt x="354736" y="162163"/>
                </a:lnTo>
                <a:lnTo>
                  <a:pt x="362331" y="164591"/>
                </a:lnTo>
                <a:lnTo>
                  <a:pt x="371601" y="168274"/>
                </a:lnTo>
                <a:lnTo>
                  <a:pt x="376300" y="173735"/>
                </a:lnTo>
                <a:lnTo>
                  <a:pt x="376300" y="188086"/>
                </a:lnTo>
                <a:lnTo>
                  <a:pt x="335166" y="203201"/>
                </a:lnTo>
                <a:lnTo>
                  <a:pt x="323215" y="203580"/>
                </a:lnTo>
                <a:lnTo>
                  <a:pt x="389963" y="203580"/>
                </a:lnTo>
                <a:lnTo>
                  <a:pt x="394731" y="198326"/>
                </a:lnTo>
                <a:lnTo>
                  <a:pt x="398623" y="190216"/>
                </a:lnTo>
                <a:lnTo>
                  <a:pt x="400050" y="180974"/>
                </a:lnTo>
                <a:lnTo>
                  <a:pt x="398623" y="171809"/>
                </a:lnTo>
                <a:lnTo>
                  <a:pt x="394731" y="163750"/>
                </a:lnTo>
                <a:lnTo>
                  <a:pt x="390276" y="158876"/>
                </a:lnTo>
                <a:close/>
              </a:path>
              <a:path w="425450" h="222885">
                <a:moveTo>
                  <a:pt x="425069" y="102996"/>
                </a:moveTo>
                <a:lnTo>
                  <a:pt x="221742" y="102996"/>
                </a:lnTo>
                <a:lnTo>
                  <a:pt x="221742" y="122300"/>
                </a:lnTo>
                <a:lnTo>
                  <a:pt x="425069" y="122300"/>
                </a:lnTo>
                <a:lnTo>
                  <a:pt x="425069" y="102996"/>
                </a:lnTo>
                <a:close/>
              </a:path>
              <a:path w="425450" h="222885">
                <a:moveTo>
                  <a:pt x="116586" y="23875"/>
                </a:moveTo>
                <a:lnTo>
                  <a:pt x="10668" y="23875"/>
                </a:lnTo>
                <a:lnTo>
                  <a:pt x="10668" y="42798"/>
                </a:lnTo>
                <a:lnTo>
                  <a:pt x="92710" y="42798"/>
                </a:lnTo>
                <a:lnTo>
                  <a:pt x="89876" y="61702"/>
                </a:lnTo>
                <a:lnTo>
                  <a:pt x="66801" y="111886"/>
                </a:lnTo>
                <a:lnTo>
                  <a:pt x="38830" y="139715"/>
                </a:lnTo>
                <a:lnTo>
                  <a:pt x="0" y="163067"/>
                </a:lnTo>
                <a:lnTo>
                  <a:pt x="12446" y="182244"/>
                </a:lnTo>
                <a:lnTo>
                  <a:pt x="46640" y="162321"/>
                </a:lnTo>
                <a:lnTo>
                  <a:pt x="84050" y="126890"/>
                </a:lnTo>
                <a:lnTo>
                  <a:pt x="106552" y="85724"/>
                </a:lnTo>
                <a:lnTo>
                  <a:pt x="116036" y="40022"/>
                </a:lnTo>
                <a:lnTo>
                  <a:pt x="116586" y="23875"/>
                </a:lnTo>
                <a:close/>
              </a:path>
              <a:path w="425450" h="222885">
                <a:moveTo>
                  <a:pt x="272288" y="4063"/>
                </a:moveTo>
                <a:lnTo>
                  <a:pt x="248920" y="4063"/>
                </a:lnTo>
                <a:lnTo>
                  <a:pt x="248920" y="79374"/>
                </a:lnTo>
                <a:lnTo>
                  <a:pt x="401700" y="79374"/>
                </a:lnTo>
                <a:lnTo>
                  <a:pt x="401700" y="60197"/>
                </a:lnTo>
                <a:lnTo>
                  <a:pt x="272288" y="60197"/>
                </a:lnTo>
                <a:lnTo>
                  <a:pt x="272288" y="4063"/>
                </a:lnTo>
                <a:close/>
              </a:path>
              <a:path w="425450" h="222885">
                <a:moveTo>
                  <a:pt x="182879" y="0"/>
                </a:moveTo>
                <a:lnTo>
                  <a:pt x="159131" y="0"/>
                </a:lnTo>
                <a:lnTo>
                  <a:pt x="159131" y="222757"/>
                </a:lnTo>
                <a:lnTo>
                  <a:pt x="182879" y="222757"/>
                </a:lnTo>
                <a:lnTo>
                  <a:pt x="1828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960102" y="3970020"/>
            <a:ext cx="432434" cy="222885"/>
          </a:xfrm>
          <a:custGeom>
            <a:avLst/>
            <a:gdLst/>
            <a:ahLst/>
            <a:cxnLst/>
            <a:rect l="l" t="t" r="r" b="b"/>
            <a:pathLst>
              <a:path w="432434" h="222885">
                <a:moveTo>
                  <a:pt x="399669" y="124332"/>
                </a:moveTo>
                <a:lnTo>
                  <a:pt x="255777" y="124332"/>
                </a:lnTo>
                <a:lnTo>
                  <a:pt x="255777" y="143001"/>
                </a:lnTo>
                <a:lnTo>
                  <a:pt x="376300" y="143001"/>
                </a:lnTo>
                <a:lnTo>
                  <a:pt x="376300" y="163067"/>
                </a:lnTo>
                <a:lnTo>
                  <a:pt x="256286" y="163067"/>
                </a:lnTo>
                <a:lnTo>
                  <a:pt x="256286" y="220471"/>
                </a:lnTo>
                <a:lnTo>
                  <a:pt x="407416" y="220471"/>
                </a:lnTo>
                <a:lnTo>
                  <a:pt x="407416" y="201548"/>
                </a:lnTo>
                <a:lnTo>
                  <a:pt x="279400" y="201548"/>
                </a:lnTo>
                <a:lnTo>
                  <a:pt x="279400" y="180466"/>
                </a:lnTo>
                <a:lnTo>
                  <a:pt x="399669" y="180466"/>
                </a:lnTo>
                <a:lnTo>
                  <a:pt x="399669" y="124332"/>
                </a:lnTo>
                <a:close/>
              </a:path>
              <a:path w="432434" h="222885">
                <a:moveTo>
                  <a:pt x="256540" y="9524"/>
                </a:moveTo>
                <a:lnTo>
                  <a:pt x="233425" y="9524"/>
                </a:lnTo>
                <a:lnTo>
                  <a:pt x="233425" y="106679"/>
                </a:lnTo>
                <a:lnTo>
                  <a:pt x="338327" y="106679"/>
                </a:lnTo>
                <a:lnTo>
                  <a:pt x="338327" y="87756"/>
                </a:lnTo>
                <a:lnTo>
                  <a:pt x="256540" y="87756"/>
                </a:lnTo>
                <a:lnTo>
                  <a:pt x="256540" y="57911"/>
                </a:lnTo>
                <a:lnTo>
                  <a:pt x="338327" y="57911"/>
                </a:lnTo>
                <a:lnTo>
                  <a:pt x="338327" y="39750"/>
                </a:lnTo>
                <a:lnTo>
                  <a:pt x="256540" y="39750"/>
                </a:lnTo>
                <a:lnTo>
                  <a:pt x="256540" y="9524"/>
                </a:lnTo>
                <a:close/>
              </a:path>
              <a:path w="432434" h="222885">
                <a:moveTo>
                  <a:pt x="338327" y="57911"/>
                </a:moveTo>
                <a:lnTo>
                  <a:pt x="314959" y="57911"/>
                </a:lnTo>
                <a:lnTo>
                  <a:pt x="314959" y="87756"/>
                </a:lnTo>
                <a:lnTo>
                  <a:pt x="338327" y="87756"/>
                </a:lnTo>
                <a:lnTo>
                  <a:pt x="338327" y="57911"/>
                </a:lnTo>
                <a:close/>
              </a:path>
              <a:path w="432434" h="222885">
                <a:moveTo>
                  <a:pt x="338327" y="9524"/>
                </a:moveTo>
                <a:lnTo>
                  <a:pt x="314959" y="9524"/>
                </a:lnTo>
                <a:lnTo>
                  <a:pt x="314959" y="39750"/>
                </a:lnTo>
                <a:lnTo>
                  <a:pt x="338327" y="39750"/>
                </a:lnTo>
                <a:lnTo>
                  <a:pt x="338327" y="9524"/>
                </a:lnTo>
                <a:close/>
              </a:path>
              <a:path w="432434" h="222885">
                <a:moveTo>
                  <a:pt x="96900" y="28320"/>
                </a:moveTo>
                <a:lnTo>
                  <a:pt x="9398" y="28320"/>
                </a:lnTo>
                <a:lnTo>
                  <a:pt x="9398" y="47751"/>
                </a:lnTo>
                <a:lnTo>
                  <a:pt x="74041" y="47751"/>
                </a:lnTo>
                <a:lnTo>
                  <a:pt x="72778" y="58995"/>
                </a:lnTo>
                <a:lnTo>
                  <a:pt x="59582" y="100510"/>
                </a:lnTo>
                <a:lnTo>
                  <a:pt x="31878" y="136270"/>
                </a:lnTo>
                <a:lnTo>
                  <a:pt x="0" y="159130"/>
                </a:lnTo>
                <a:lnTo>
                  <a:pt x="13589" y="175513"/>
                </a:lnTo>
                <a:lnTo>
                  <a:pt x="53468" y="145581"/>
                </a:lnTo>
                <a:lnTo>
                  <a:pt x="78994" y="110426"/>
                </a:lnTo>
                <a:lnTo>
                  <a:pt x="92668" y="71004"/>
                </a:lnTo>
                <a:lnTo>
                  <a:pt x="96442" y="42898"/>
                </a:lnTo>
                <a:lnTo>
                  <a:pt x="96900" y="28320"/>
                </a:lnTo>
                <a:close/>
              </a:path>
              <a:path w="432434" h="222885">
                <a:moveTo>
                  <a:pt x="399669" y="0"/>
                </a:moveTo>
                <a:lnTo>
                  <a:pt x="376047" y="0"/>
                </a:lnTo>
                <a:lnTo>
                  <a:pt x="376047" y="114553"/>
                </a:lnTo>
                <a:lnTo>
                  <a:pt x="399669" y="114553"/>
                </a:lnTo>
                <a:lnTo>
                  <a:pt x="399669" y="65912"/>
                </a:lnTo>
                <a:lnTo>
                  <a:pt x="432053" y="65912"/>
                </a:lnTo>
                <a:lnTo>
                  <a:pt x="432053" y="46735"/>
                </a:lnTo>
                <a:lnTo>
                  <a:pt x="399669" y="46735"/>
                </a:lnTo>
                <a:lnTo>
                  <a:pt x="399669" y="0"/>
                </a:lnTo>
                <a:close/>
              </a:path>
              <a:path w="432434" h="222885">
                <a:moveTo>
                  <a:pt x="191262" y="107187"/>
                </a:moveTo>
                <a:lnTo>
                  <a:pt x="168655" y="107187"/>
                </a:lnTo>
                <a:lnTo>
                  <a:pt x="168655" y="222757"/>
                </a:lnTo>
                <a:lnTo>
                  <a:pt x="191262" y="222757"/>
                </a:lnTo>
                <a:lnTo>
                  <a:pt x="191262" y="107187"/>
                </a:lnTo>
                <a:close/>
              </a:path>
              <a:path w="432434" h="222885">
                <a:moveTo>
                  <a:pt x="141097" y="5968"/>
                </a:moveTo>
                <a:lnTo>
                  <a:pt x="118999" y="5968"/>
                </a:lnTo>
                <a:lnTo>
                  <a:pt x="118999" y="212089"/>
                </a:lnTo>
                <a:lnTo>
                  <a:pt x="141097" y="212089"/>
                </a:lnTo>
                <a:lnTo>
                  <a:pt x="141097" y="107187"/>
                </a:lnTo>
                <a:lnTo>
                  <a:pt x="191262" y="107187"/>
                </a:lnTo>
                <a:lnTo>
                  <a:pt x="191262" y="88010"/>
                </a:lnTo>
                <a:lnTo>
                  <a:pt x="141097" y="88010"/>
                </a:lnTo>
                <a:lnTo>
                  <a:pt x="141097" y="5968"/>
                </a:lnTo>
                <a:close/>
              </a:path>
              <a:path w="432434" h="222885">
                <a:moveTo>
                  <a:pt x="191262" y="0"/>
                </a:moveTo>
                <a:lnTo>
                  <a:pt x="168655" y="0"/>
                </a:lnTo>
                <a:lnTo>
                  <a:pt x="168655" y="88010"/>
                </a:lnTo>
                <a:lnTo>
                  <a:pt x="191262" y="88010"/>
                </a:lnTo>
                <a:lnTo>
                  <a:pt x="1912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480293" y="4022216"/>
            <a:ext cx="605155" cy="189865"/>
          </a:xfrm>
          <a:custGeom>
            <a:avLst/>
            <a:gdLst/>
            <a:ahLst/>
            <a:cxnLst/>
            <a:rect l="l" t="t" r="r" b="b"/>
            <a:pathLst>
              <a:path w="605154" h="189864">
                <a:moveTo>
                  <a:pt x="389000" y="122681"/>
                </a:moveTo>
                <a:lnTo>
                  <a:pt x="385063" y="122808"/>
                </a:lnTo>
                <a:lnTo>
                  <a:pt x="381761" y="124205"/>
                </a:lnTo>
                <a:lnTo>
                  <a:pt x="379095" y="126872"/>
                </a:lnTo>
                <a:lnTo>
                  <a:pt x="376300" y="129412"/>
                </a:lnTo>
                <a:lnTo>
                  <a:pt x="375030" y="132841"/>
                </a:lnTo>
                <a:lnTo>
                  <a:pt x="375030" y="140715"/>
                </a:lnTo>
                <a:lnTo>
                  <a:pt x="376300" y="144017"/>
                </a:lnTo>
                <a:lnTo>
                  <a:pt x="379095" y="146684"/>
                </a:lnTo>
                <a:lnTo>
                  <a:pt x="381761" y="149351"/>
                </a:lnTo>
                <a:lnTo>
                  <a:pt x="385063" y="150748"/>
                </a:lnTo>
                <a:lnTo>
                  <a:pt x="392937" y="150748"/>
                </a:lnTo>
                <a:lnTo>
                  <a:pt x="396239" y="149351"/>
                </a:lnTo>
                <a:lnTo>
                  <a:pt x="401574" y="144017"/>
                </a:lnTo>
                <a:lnTo>
                  <a:pt x="402971" y="140715"/>
                </a:lnTo>
                <a:lnTo>
                  <a:pt x="402971" y="132841"/>
                </a:lnTo>
                <a:lnTo>
                  <a:pt x="401574" y="129412"/>
                </a:lnTo>
                <a:lnTo>
                  <a:pt x="398906" y="126872"/>
                </a:lnTo>
                <a:lnTo>
                  <a:pt x="396239" y="124205"/>
                </a:lnTo>
                <a:lnTo>
                  <a:pt x="392937" y="122808"/>
                </a:lnTo>
                <a:lnTo>
                  <a:pt x="389000" y="122681"/>
                </a:lnTo>
                <a:close/>
              </a:path>
              <a:path w="605154" h="189864">
                <a:moveTo>
                  <a:pt x="518413" y="121538"/>
                </a:moveTo>
                <a:lnTo>
                  <a:pt x="497839" y="121538"/>
                </a:lnTo>
                <a:lnTo>
                  <a:pt x="497839" y="149351"/>
                </a:lnTo>
                <a:lnTo>
                  <a:pt x="518413" y="149351"/>
                </a:lnTo>
                <a:lnTo>
                  <a:pt x="518413" y="121538"/>
                </a:lnTo>
                <a:close/>
              </a:path>
              <a:path w="605154" h="189864">
                <a:moveTo>
                  <a:pt x="518413" y="6095"/>
                </a:moveTo>
                <a:lnTo>
                  <a:pt x="491489" y="6095"/>
                </a:lnTo>
                <a:lnTo>
                  <a:pt x="428244" y="103885"/>
                </a:lnTo>
                <a:lnTo>
                  <a:pt x="428244" y="121538"/>
                </a:lnTo>
                <a:lnTo>
                  <a:pt x="538099" y="121538"/>
                </a:lnTo>
                <a:lnTo>
                  <a:pt x="538099" y="103123"/>
                </a:lnTo>
                <a:lnTo>
                  <a:pt x="451103" y="103123"/>
                </a:lnTo>
                <a:lnTo>
                  <a:pt x="451103" y="101853"/>
                </a:lnTo>
                <a:lnTo>
                  <a:pt x="496315" y="32003"/>
                </a:lnTo>
                <a:lnTo>
                  <a:pt x="518413" y="32003"/>
                </a:lnTo>
                <a:lnTo>
                  <a:pt x="518413" y="6095"/>
                </a:lnTo>
                <a:close/>
              </a:path>
              <a:path w="605154" h="189864">
                <a:moveTo>
                  <a:pt x="518413" y="32003"/>
                </a:moveTo>
                <a:lnTo>
                  <a:pt x="497839" y="32003"/>
                </a:lnTo>
                <a:lnTo>
                  <a:pt x="497839" y="103123"/>
                </a:lnTo>
                <a:lnTo>
                  <a:pt x="518413" y="103123"/>
                </a:lnTo>
                <a:lnTo>
                  <a:pt x="518413" y="32003"/>
                </a:lnTo>
                <a:close/>
              </a:path>
              <a:path w="605154" h="189864">
                <a:moveTo>
                  <a:pt x="330961" y="121538"/>
                </a:moveTo>
                <a:lnTo>
                  <a:pt x="310387" y="121538"/>
                </a:lnTo>
                <a:lnTo>
                  <a:pt x="310387" y="149351"/>
                </a:lnTo>
                <a:lnTo>
                  <a:pt x="330961" y="149351"/>
                </a:lnTo>
                <a:lnTo>
                  <a:pt x="330961" y="121538"/>
                </a:lnTo>
                <a:close/>
              </a:path>
              <a:path w="605154" h="189864">
                <a:moveTo>
                  <a:pt x="330961" y="6095"/>
                </a:moveTo>
                <a:lnTo>
                  <a:pt x="304037" y="6095"/>
                </a:lnTo>
                <a:lnTo>
                  <a:pt x="240791" y="103885"/>
                </a:lnTo>
                <a:lnTo>
                  <a:pt x="240791" y="121538"/>
                </a:lnTo>
                <a:lnTo>
                  <a:pt x="350647" y="121538"/>
                </a:lnTo>
                <a:lnTo>
                  <a:pt x="350647" y="103123"/>
                </a:lnTo>
                <a:lnTo>
                  <a:pt x="263651" y="103123"/>
                </a:lnTo>
                <a:lnTo>
                  <a:pt x="263651" y="101853"/>
                </a:lnTo>
                <a:lnTo>
                  <a:pt x="308863" y="32003"/>
                </a:lnTo>
                <a:lnTo>
                  <a:pt x="330961" y="32003"/>
                </a:lnTo>
                <a:lnTo>
                  <a:pt x="330961" y="6095"/>
                </a:lnTo>
                <a:close/>
              </a:path>
              <a:path w="605154" h="189864">
                <a:moveTo>
                  <a:pt x="330961" y="32003"/>
                </a:moveTo>
                <a:lnTo>
                  <a:pt x="310387" y="32003"/>
                </a:lnTo>
                <a:lnTo>
                  <a:pt x="310387" y="103123"/>
                </a:lnTo>
                <a:lnTo>
                  <a:pt x="330961" y="103123"/>
                </a:lnTo>
                <a:lnTo>
                  <a:pt x="330961" y="32003"/>
                </a:lnTo>
                <a:close/>
              </a:path>
              <a:path w="605154" h="189864">
                <a:moveTo>
                  <a:pt x="97662" y="6095"/>
                </a:moveTo>
                <a:lnTo>
                  <a:pt x="80899" y="6095"/>
                </a:lnTo>
                <a:lnTo>
                  <a:pt x="65024" y="60705"/>
                </a:lnTo>
                <a:lnTo>
                  <a:pt x="87249" y="60705"/>
                </a:lnTo>
                <a:lnTo>
                  <a:pt x="97662" y="6095"/>
                </a:lnTo>
                <a:close/>
              </a:path>
              <a:path w="605154" h="189864">
                <a:moveTo>
                  <a:pt x="207362" y="22351"/>
                </a:moveTo>
                <a:lnTo>
                  <a:pt x="167131" y="22351"/>
                </a:lnTo>
                <a:lnTo>
                  <a:pt x="174878" y="22478"/>
                </a:lnTo>
                <a:lnTo>
                  <a:pt x="181228" y="24510"/>
                </a:lnTo>
                <a:lnTo>
                  <a:pt x="186054" y="28701"/>
                </a:lnTo>
                <a:lnTo>
                  <a:pt x="191007" y="32765"/>
                </a:lnTo>
                <a:lnTo>
                  <a:pt x="193548" y="38353"/>
                </a:lnTo>
                <a:lnTo>
                  <a:pt x="175386" y="78104"/>
                </a:lnTo>
                <a:lnTo>
                  <a:pt x="120523" y="133603"/>
                </a:lnTo>
                <a:lnTo>
                  <a:pt x="120523" y="149351"/>
                </a:lnTo>
                <a:lnTo>
                  <a:pt x="216915" y="149351"/>
                </a:lnTo>
                <a:lnTo>
                  <a:pt x="216915" y="130809"/>
                </a:lnTo>
                <a:lnTo>
                  <a:pt x="150749" y="130809"/>
                </a:lnTo>
                <a:lnTo>
                  <a:pt x="150749" y="129666"/>
                </a:lnTo>
                <a:lnTo>
                  <a:pt x="179831" y="100075"/>
                </a:lnTo>
                <a:lnTo>
                  <a:pt x="186142" y="93795"/>
                </a:lnTo>
                <a:lnTo>
                  <a:pt x="191738" y="87931"/>
                </a:lnTo>
                <a:lnTo>
                  <a:pt x="213486" y="55371"/>
                </a:lnTo>
                <a:lnTo>
                  <a:pt x="214502" y="50164"/>
                </a:lnTo>
                <a:lnTo>
                  <a:pt x="214375" y="37083"/>
                </a:lnTo>
                <a:lnTo>
                  <a:pt x="212344" y="30098"/>
                </a:lnTo>
                <a:lnTo>
                  <a:pt x="208406" y="24002"/>
                </a:lnTo>
                <a:lnTo>
                  <a:pt x="207362" y="22351"/>
                </a:lnTo>
                <a:close/>
              </a:path>
              <a:path w="605154" h="189864">
                <a:moveTo>
                  <a:pt x="167639" y="4063"/>
                </a:moveTo>
                <a:lnTo>
                  <a:pt x="130555" y="18287"/>
                </a:lnTo>
                <a:lnTo>
                  <a:pt x="120523" y="38861"/>
                </a:lnTo>
                <a:lnTo>
                  <a:pt x="120523" y="47624"/>
                </a:lnTo>
                <a:lnTo>
                  <a:pt x="141097" y="47624"/>
                </a:lnTo>
                <a:lnTo>
                  <a:pt x="141097" y="40004"/>
                </a:lnTo>
                <a:lnTo>
                  <a:pt x="143509" y="33781"/>
                </a:lnTo>
                <a:lnTo>
                  <a:pt x="148208" y="29336"/>
                </a:lnTo>
                <a:lnTo>
                  <a:pt x="152780" y="24764"/>
                </a:lnTo>
                <a:lnTo>
                  <a:pt x="159130" y="22478"/>
                </a:lnTo>
                <a:lnTo>
                  <a:pt x="167131" y="22351"/>
                </a:lnTo>
                <a:lnTo>
                  <a:pt x="207362" y="22351"/>
                </a:lnTo>
                <a:lnTo>
                  <a:pt x="204470" y="17779"/>
                </a:lnTo>
                <a:lnTo>
                  <a:pt x="199008" y="13080"/>
                </a:lnTo>
                <a:lnTo>
                  <a:pt x="185038" y="5968"/>
                </a:lnTo>
                <a:lnTo>
                  <a:pt x="176910" y="4190"/>
                </a:lnTo>
                <a:lnTo>
                  <a:pt x="167639" y="4063"/>
                </a:lnTo>
                <a:close/>
              </a:path>
              <a:path w="605154" h="189864">
                <a:moveTo>
                  <a:pt x="575690" y="0"/>
                </a:moveTo>
                <a:lnTo>
                  <a:pt x="556259" y="0"/>
                </a:lnTo>
                <a:lnTo>
                  <a:pt x="559714" y="5308"/>
                </a:lnTo>
                <a:lnTo>
                  <a:pt x="563038" y="11318"/>
                </a:lnTo>
                <a:lnTo>
                  <a:pt x="577074" y="50045"/>
                </a:lnTo>
                <a:lnTo>
                  <a:pt x="583056" y="94741"/>
                </a:lnTo>
                <a:lnTo>
                  <a:pt x="582745" y="103717"/>
                </a:lnTo>
                <a:lnTo>
                  <a:pt x="574754" y="148129"/>
                </a:lnTo>
                <a:lnTo>
                  <a:pt x="559714" y="184356"/>
                </a:lnTo>
                <a:lnTo>
                  <a:pt x="556259" y="189737"/>
                </a:lnTo>
                <a:lnTo>
                  <a:pt x="575690" y="189737"/>
                </a:lnTo>
                <a:lnTo>
                  <a:pt x="597280" y="146303"/>
                </a:lnTo>
                <a:lnTo>
                  <a:pt x="604460" y="108477"/>
                </a:lnTo>
                <a:lnTo>
                  <a:pt x="605027" y="94741"/>
                </a:lnTo>
                <a:lnTo>
                  <a:pt x="604460" y="81097"/>
                </a:lnTo>
                <a:lnTo>
                  <a:pt x="597280" y="43306"/>
                </a:lnTo>
                <a:lnTo>
                  <a:pt x="582314" y="10142"/>
                </a:lnTo>
                <a:lnTo>
                  <a:pt x="575690" y="0"/>
                </a:lnTo>
                <a:close/>
              </a:path>
              <a:path w="605154" h="189864">
                <a:moveTo>
                  <a:pt x="48767" y="0"/>
                </a:moveTo>
                <a:lnTo>
                  <a:pt x="29336" y="0"/>
                </a:lnTo>
                <a:lnTo>
                  <a:pt x="22766" y="10142"/>
                </a:lnTo>
                <a:lnTo>
                  <a:pt x="4482" y="55379"/>
                </a:lnTo>
                <a:lnTo>
                  <a:pt x="0" y="94741"/>
                </a:lnTo>
                <a:lnTo>
                  <a:pt x="621" y="108477"/>
                </a:lnTo>
                <a:lnTo>
                  <a:pt x="7747" y="146303"/>
                </a:lnTo>
                <a:lnTo>
                  <a:pt x="29336" y="189737"/>
                </a:lnTo>
                <a:lnTo>
                  <a:pt x="48767" y="189737"/>
                </a:lnTo>
                <a:lnTo>
                  <a:pt x="45315" y="184356"/>
                </a:lnTo>
                <a:lnTo>
                  <a:pt x="42005" y="178307"/>
                </a:lnTo>
                <a:lnTo>
                  <a:pt x="27955" y="139618"/>
                </a:lnTo>
                <a:lnTo>
                  <a:pt x="21971" y="94741"/>
                </a:lnTo>
                <a:lnTo>
                  <a:pt x="22282" y="85842"/>
                </a:lnTo>
                <a:lnTo>
                  <a:pt x="30289" y="41497"/>
                </a:lnTo>
                <a:lnTo>
                  <a:pt x="45315" y="5308"/>
                </a:lnTo>
                <a:lnTo>
                  <a:pt x="4876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8276843" y="5661659"/>
            <a:ext cx="3662679" cy="925830"/>
            <a:chOff x="8276843" y="5661659"/>
            <a:chExt cx="3662679" cy="925830"/>
          </a:xfrm>
        </p:grpSpPr>
        <p:pic>
          <p:nvPicPr>
            <p:cNvPr id="114" name="object 11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8337" y="5663011"/>
              <a:ext cx="3660708" cy="92391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76843" y="5661659"/>
              <a:ext cx="3595116" cy="858011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301228" y="4759705"/>
            <a:ext cx="1477010" cy="222885"/>
            <a:chOff x="8301228" y="4759705"/>
            <a:chExt cx="1477010" cy="222885"/>
          </a:xfrm>
        </p:grpSpPr>
        <p:pic>
          <p:nvPicPr>
            <p:cNvPr id="117" name="object 11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1228" y="4812537"/>
              <a:ext cx="132206" cy="13220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471281" y="4759705"/>
              <a:ext cx="1306830" cy="222885"/>
            </a:xfrm>
            <a:custGeom>
              <a:avLst/>
              <a:gdLst/>
              <a:ahLst/>
              <a:cxnLst/>
              <a:rect l="l" t="t" r="r" b="b"/>
              <a:pathLst>
                <a:path w="1306829" h="222885">
                  <a:moveTo>
                    <a:pt x="559435" y="141097"/>
                  </a:moveTo>
                  <a:lnTo>
                    <a:pt x="518922" y="145923"/>
                  </a:lnTo>
                  <a:lnTo>
                    <a:pt x="484124" y="173228"/>
                  </a:lnTo>
                  <a:lnTo>
                    <a:pt x="484124" y="190373"/>
                  </a:lnTo>
                  <a:lnTo>
                    <a:pt x="518922" y="217424"/>
                  </a:lnTo>
                  <a:lnTo>
                    <a:pt x="559435" y="222123"/>
                  </a:lnTo>
                  <a:lnTo>
                    <a:pt x="576175" y="221476"/>
                  </a:lnTo>
                  <a:lnTo>
                    <a:pt x="614679" y="211582"/>
                  </a:lnTo>
                  <a:lnTo>
                    <a:pt x="625008" y="203962"/>
                  </a:lnTo>
                  <a:lnTo>
                    <a:pt x="559435" y="203962"/>
                  </a:lnTo>
                  <a:lnTo>
                    <a:pt x="547745" y="203604"/>
                  </a:lnTo>
                  <a:lnTo>
                    <a:pt x="507619" y="188976"/>
                  </a:lnTo>
                  <a:lnTo>
                    <a:pt x="507619" y="174625"/>
                  </a:lnTo>
                  <a:lnTo>
                    <a:pt x="547745" y="159871"/>
                  </a:lnTo>
                  <a:lnTo>
                    <a:pt x="559435" y="159512"/>
                  </a:lnTo>
                  <a:lnTo>
                    <a:pt x="625083" y="159512"/>
                  </a:lnTo>
                  <a:lnTo>
                    <a:pt x="623351" y="157575"/>
                  </a:lnTo>
                  <a:lnTo>
                    <a:pt x="614642" y="151749"/>
                  </a:lnTo>
                  <a:lnTo>
                    <a:pt x="603797" y="147169"/>
                  </a:lnTo>
                  <a:lnTo>
                    <a:pt x="590962" y="143859"/>
                  </a:lnTo>
                  <a:lnTo>
                    <a:pt x="576175" y="141835"/>
                  </a:lnTo>
                  <a:lnTo>
                    <a:pt x="559435" y="141097"/>
                  </a:lnTo>
                  <a:close/>
                </a:path>
                <a:path w="1306829" h="222885">
                  <a:moveTo>
                    <a:pt x="625083" y="159512"/>
                  </a:moveTo>
                  <a:lnTo>
                    <a:pt x="559435" y="159512"/>
                  </a:lnTo>
                  <a:lnTo>
                    <a:pt x="571031" y="159871"/>
                  </a:lnTo>
                  <a:lnTo>
                    <a:pt x="581247" y="160956"/>
                  </a:lnTo>
                  <a:lnTo>
                    <a:pt x="590081" y="162780"/>
                  </a:lnTo>
                  <a:lnTo>
                    <a:pt x="597535" y="165354"/>
                  </a:lnTo>
                  <a:lnTo>
                    <a:pt x="606678" y="169164"/>
                  </a:lnTo>
                  <a:lnTo>
                    <a:pt x="611251" y="174625"/>
                  </a:lnTo>
                  <a:lnTo>
                    <a:pt x="611251" y="188976"/>
                  </a:lnTo>
                  <a:lnTo>
                    <a:pt x="571031" y="203604"/>
                  </a:lnTo>
                  <a:lnTo>
                    <a:pt x="559435" y="203962"/>
                  </a:lnTo>
                  <a:lnTo>
                    <a:pt x="625008" y="203962"/>
                  </a:lnTo>
                  <a:lnTo>
                    <a:pt x="629570" y="198913"/>
                  </a:lnTo>
                  <a:lnTo>
                    <a:pt x="633360" y="190936"/>
                  </a:lnTo>
                  <a:lnTo>
                    <a:pt x="634746" y="181864"/>
                  </a:lnTo>
                  <a:lnTo>
                    <a:pt x="633360" y="172624"/>
                  </a:lnTo>
                  <a:lnTo>
                    <a:pt x="629570" y="164528"/>
                  </a:lnTo>
                  <a:lnTo>
                    <a:pt x="625083" y="159512"/>
                  </a:lnTo>
                  <a:close/>
                </a:path>
                <a:path w="1306829" h="222885">
                  <a:moveTo>
                    <a:pt x="1169035" y="152527"/>
                  </a:moveTo>
                  <a:lnTo>
                    <a:pt x="1145667" y="152527"/>
                  </a:lnTo>
                  <a:lnTo>
                    <a:pt x="1145667" y="217932"/>
                  </a:lnTo>
                  <a:lnTo>
                    <a:pt x="1306449" y="217932"/>
                  </a:lnTo>
                  <a:lnTo>
                    <a:pt x="1306449" y="198755"/>
                  </a:lnTo>
                  <a:lnTo>
                    <a:pt x="1169035" y="198755"/>
                  </a:lnTo>
                  <a:lnTo>
                    <a:pt x="1169035" y="152527"/>
                  </a:lnTo>
                  <a:close/>
                </a:path>
                <a:path w="1306829" h="222885">
                  <a:moveTo>
                    <a:pt x="1300988" y="254"/>
                  </a:moveTo>
                  <a:lnTo>
                    <a:pt x="1277366" y="254"/>
                  </a:lnTo>
                  <a:lnTo>
                    <a:pt x="1277366" y="130937"/>
                  </a:lnTo>
                  <a:lnTo>
                    <a:pt x="1232662" y="130937"/>
                  </a:lnTo>
                  <a:lnTo>
                    <a:pt x="1232662" y="147574"/>
                  </a:lnTo>
                  <a:lnTo>
                    <a:pt x="1277366" y="147574"/>
                  </a:lnTo>
                  <a:lnTo>
                    <a:pt x="1277366" y="168910"/>
                  </a:lnTo>
                  <a:lnTo>
                    <a:pt x="1300988" y="168910"/>
                  </a:lnTo>
                  <a:lnTo>
                    <a:pt x="1300988" y="254"/>
                  </a:lnTo>
                  <a:close/>
                </a:path>
                <a:path w="1306829" h="222885">
                  <a:moveTo>
                    <a:pt x="1201801" y="119761"/>
                  </a:moveTo>
                  <a:lnTo>
                    <a:pt x="1178178" y="119761"/>
                  </a:lnTo>
                  <a:lnTo>
                    <a:pt x="1178178" y="162052"/>
                  </a:lnTo>
                  <a:lnTo>
                    <a:pt x="1201801" y="162052"/>
                  </a:lnTo>
                  <a:lnTo>
                    <a:pt x="1201801" y="119761"/>
                  </a:lnTo>
                  <a:close/>
                </a:path>
                <a:path w="1306829" h="222885">
                  <a:moveTo>
                    <a:pt x="1258951" y="95123"/>
                  </a:moveTo>
                  <a:lnTo>
                    <a:pt x="1197058" y="100131"/>
                  </a:lnTo>
                  <a:lnTo>
                    <a:pt x="1114805" y="101854"/>
                  </a:lnTo>
                  <a:lnTo>
                    <a:pt x="1117853" y="120777"/>
                  </a:lnTo>
                  <a:lnTo>
                    <a:pt x="1146683" y="120650"/>
                  </a:lnTo>
                  <a:lnTo>
                    <a:pt x="1162192" y="120348"/>
                  </a:lnTo>
                  <a:lnTo>
                    <a:pt x="1178178" y="119761"/>
                  </a:lnTo>
                  <a:lnTo>
                    <a:pt x="1201801" y="119761"/>
                  </a:lnTo>
                  <a:lnTo>
                    <a:pt x="1201801" y="118491"/>
                  </a:lnTo>
                  <a:lnTo>
                    <a:pt x="1216596" y="117411"/>
                  </a:lnTo>
                  <a:lnTo>
                    <a:pt x="1223982" y="116740"/>
                  </a:lnTo>
                  <a:lnTo>
                    <a:pt x="1238775" y="115121"/>
                  </a:lnTo>
                  <a:lnTo>
                    <a:pt x="1246076" y="114173"/>
                  </a:lnTo>
                  <a:lnTo>
                    <a:pt x="1253305" y="113129"/>
                  </a:lnTo>
                  <a:lnTo>
                    <a:pt x="1260475" y="112014"/>
                  </a:lnTo>
                  <a:lnTo>
                    <a:pt x="1258951" y="95123"/>
                  </a:lnTo>
                  <a:close/>
                </a:path>
                <a:path w="1306829" h="222885">
                  <a:moveTo>
                    <a:pt x="1187703" y="8636"/>
                  </a:moveTo>
                  <a:lnTo>
                    <a:pt x="1150366" y="16891"/>
                  </a:lnTo>
                  <a:lnTo>
                    <a:pt x="1132311" y="54610"/>
                  </a:lnTo>
                  <a:lnTo>
                    <a:pt x="1132332" y="55880"/>
                  </a:lnTo>
                  <a:lnTo>
                    <a:pt x="1165076" y="83990"/>
                  </a:lnTo>
                  <a:lnTo>
                    <a:pt x="1187703" y="86741"/>
                  </a:lnTo>
                  <a:lnTo>
                    <a:pt x="1195635" y="86379"/>
                  </a:lnTo>
                  <a:lnTo>
                    <a:pt x="1235014" y="69342"/>
                  </a:lnTo>
                  <a:lnTo>
                    <a:pt x="1187703" y="69342"/>
                  </a:lnTo>
                  <a:lnTo>
                    <a:pt x="1177544" y="69215"/>
                  </a:lnTo>
                  <a:lnTo>
                    <a:pt x="1169543" y="67310"/>
                  </a:lnTo>
                  <a:lnTo>
                    <a:pt x="1163574" y="63500"/>
                  </a:lnTo>
                  <a:lnTo>
                    <a:pt x="1157604" y="59817"/>
                  </a:lnTo>
                  <a:lnTo>
                    <a:pt x="1154684" y="54610"/>
                  </a:lnTo>
                  <a:lnTo>
                    <a:pt x="1154684" y="41148"/>
                  </a:lnTo>
                  <a:lnTo>
                    <a:pt x="1157604" y="35814"/>
                  </a:lnTo>
                  <a:lnTo>
                    <a:pt x="1169543" y="28194"/>
                  </a:lnTo>
                  <a:lnTo>
                    <a:pt x="1177544" y="26289"/>
                  </a:lnTo>
                  <a:lnTo>
                    <a:pt x="1234931" y="26289"/>
                  </a:lnTo>
                  <a:lnTo>
                    <a:pt x="1231138" y="21336"/>
                  </a:lnTo>
                  <a:lnTo>
                    <a:pt x="1195635" y="8999"/>
                  </a:lnTo>
                  <a:lnTo>
                    <a:pt x="1187703" y="8636"/>
                  </a:lnTo>
                  <a:close/>
                </a:path>
                <a:path w="1306829" h="222885">
                  <a:moveTo>
                    <a:pt x="1234931" y="26289"/>
                  </a:moveTo>
                  <a:lnTo>
                    <a:pt x="1197355" y="26289"/>
                  </a:lnTo>
                  <a:lnTo>
                    <a:pt x="1205229" y="28194"/>
                  </a:lnTo>
                  <a:lnTo>
                    <a:pt x="1211199" y="32004"/>
                  </a:lnTo>
                  <a:lnTo>
                    <a:pt x="1217041" y="35814"/>
                  </a:lnTo>
                  <a:lnTo>
                    <a:pt x="1220216" y="41148"/>
                  </a:lnTo>
                  <a:lnTo>
                    <a:pt x="1220470" y="47879"/>
                  </a:lnTo>
                  <a:lnTo>
                    <a:pt x="1220216" y="54610"/>
                  </a:lnTo>
                  <a:lnTo>
                    <a:pt x="1217041" y="59817"/>
                  </a:lnTo>
                  <a:lnTo>
                    <a:pt x="1205229" y="67310"/>
                  </a:lnTo>
                  <a:lnTo>
                    <a:pt x="1197355" y="69215"/>
                  </a:lnTo>
                  <a:lnTo>
                    <a:pt x="1187703" y="69342"/>
                  </a:lnTo>
                  <a:lnTo>
                    <a:pt x="1235014" y="69342"/>
                  </a:lnTo>
                  <a:lnTo>
                    <a:pt x="1235710" y="68453"/>
                  </a:lnTo>
                  <a:lnTo>
                    <a:pt x="1240409" y="62738"/>
                  </a:lnTo>
                  <a:lnTo>
                    <a:pt x="1242695" y="55880"/>
                  </a:lnTo>
                  <a:lnTo>
                    <a:pt x="1242695" y="40005"/>
                  </a:lnTo>
                  <a:lnTo>
                    <a:pt x="1240409" y="33147"/>
                  </a:lnTo>
                  <a:lnTo>
                    <a:pt x="1235710" y="27305"/>
                  </a:lnTo>
                  <a:lnTo>
                    <a:pt x="1234931" y="26289"/>
                  </a:lnTo>
                  <a:close/>
                </a:path>
                <a:path w="1306829" h="222885">
                  <a:moveTo>
                    <a:pt x="112902" y="146050"/>
                  </a:moveTo>
                  <a:lnTo>
                    <a:pt x="89789" y="146050"/>
                  </a:lnTo>
                  <a:lnTo>
                    <a:pt x="89789" y="222631"/>
                  </a:lnTo>
                  <a:lnTo>
                    <a:pt x="112902" y="222631"/>
                  </a:lnTo>
                  <a:lnTo>
                    <a:pt x="112902" y="146050"/>
                  </a:lnTo>
                  <a:close/>
                </a:path>
                <a:path w="1306829" h="222885">
                  <a:moveTo>
                    <a:pt x="203835" y="126492"/>
                  </a:moveTo>
                  <a:lnTo>
                    <a:pt x="0" y="126492"/>
                  </a:lnTo>
                  <a:lnTo>
                    <a:pt x="0" y="146050"/>
                  </a:lnTo>
                  <a:lnTo>
                    <a:pt x="203835" y="146050"/>
                  </a:lnTo>
                  <a:lnTo>
                    <a:pt x="203835" y="126492"/>
                  </a:lnTo>
                  <a:close/>
                </a:path>
                <a:path w="1306829" h="222885">
                  <a:moveTo>
                    <a:pt x="336930" y="143383"/>
                  </a:moveTo>
                  <a:lnTo>
                    <a:pt x="313817" y="143383"/>
                  </a:lnTo>
                  <a:lnTo>
                    <a:pt x="313817" y="222631"/>
                  </a:lnTo>
                  <a:lnTo>
                    <a:pt x="336930" y="222631"/>
                  </a:lnTo>
                  <a:lnTo>
                    <a:pt x="336930" y="143383"/>
                  </a:lnTo>
                  <a:close/>
                </a:path>
                <a:path w="1306829" h="222885">
                  <a:moveTo>
                    <a:pt x="427354" y="123952"/>
                  </a:moveTo>
                  <a:lnTo>
                    <a:pt x="224282" y="123952"/>
                  </a:lnTo>
                  <a:lnTo>
                    <a:pt x="224282" y="143383"/>
                  </a:lnTo>
                  <a:lnTo>
                    <a:pt x="427354" y="143383"/>
                  </a:lnTo>
                  <a:lnTo>
                    <a:pt x="427354" y="123952"/>
                  </a:lnTo>
                  <a:close/>
                </a:path>
                <a:path w="1306829" h="222885">
                  <a:moveTo>
                    <a:pt x="979551" y="138176"/>
                  </a:moveTo>
                  <a:lnTo>
                    <a:pt x="955928" y="138176"/>
                  </a:lnTo>
                  <a:lnTo>
                    <a:pt x="955928" y="215646"/>
                  </a:lnTo>
                  <a:lnTo>
                    <a:pt x="979551" y="215646"/>
                  </a:lnTo>
                  <a:lnTo>
                    <a:pt x="979551" y="138176"/>
                  </a:lnTo>
                  <a:close/>
                </a:path>
                <a:path w="1306829" h="222885">
                  <a:moveTo>
                    <a:pt x="1039749" y="111506"/>
                  </a:moveTo>
                  <a:lnTo>
                    <a:pt x="976249" y="117699"/>
                  </a:lnTo>
                  <a:lnTo>
                    <a:pt x="926407" y="119493"/>
                  </a:lnTo>
                  <a:lnTo>
                    <a:pt x="893064" y="119761"/>
                  </a:lnTo>
                  <a:lnTo>
                    <a:pt x="896239" y="139446"/>
                  </a:lnTo>
                  <a:lnTo>
                    <a:pt x="940022" y="138763"/>
                  </a:lnTo>
                  <a:lnTo>
                    <a:pt x="955928" y="138176"/>
                  </a:lnTo>
                  <a:lnTo>
                    <a:pt x="979551" y="138176"/>
                  </a:lnTo>
                  <a:lnTo>
                    <a:pt x="979551" y="136906"/>
                  </a:lnTo>
                  <a:lnTo>
                    <a:pt x="987286" y="136288"/>
                  </a:lnTo>
                  <a:lnTo>
                    <a:pt x="1002803" y="134816"/>
                  </a:lnTo>
                  <a:lnTo>
                    <a:pt x="1041400" y="129159"/>
                  </a:lnTo>
                  <a:lnTo>
                    <a:pt x="1039749" y="111506"/>
                  </a:lnTo>
                  <a:close/>
                </a:path>
                <a:path w="1306829" h="222885">
                  <a:moveTo>
                    <a:pt x="633984" y="0"/>
                  </a:moveTo>
                  <a:lnTo>
                    <a:pt x="610362" y="0"/>
                  </a:lnTo>
                  <a:lnTo>
                    <a:pt x="610362" y="38735"/>
                  </a:lnTo>
                  <a:lnTo>
                    <a:pt x="576326" y="38735"/>
                  </a:lnTo>
                  <a:lnTo>
                    <a:pt x="576326" y="57658"/>
                  </a:lnTo>
                  <a:lnTo>
                    <a:pt x="610362" y="57658"/>
                  </a:lnTo>
                  <a:lnTo>
                    <a:pt x="610362" y="79248"/>
                  </a:lnTo>
                  <a:lnTo>
                    <a:pt x="576326" y="79248"/>
                  </a:lnTo>
                  <a:lnTo>
                    <a:pt x="576326" y="98171"/>
                  </a:lnTo>
                  <a:lnTo>
                    <a:pt x="610362" y="98171"/>
                  </a:lnTo>
                  <a:lnTo>
                    <a:pt x="610362" y="136906"/>
                  </a:lnTo>
                  <a:lnTo>
                    <a:pt x="633984" y="136906"/>
                  </a:lnTo>
                  <a:lnTo>
                    <a:pt x="633984" y="0"/>
                  </a:lnTo>
                  <a:close/>
                </a:path>
                <a:path w="1306829" h="222885">
                  <a:moveTo>
                    <a:pt x="498475" y="35306"/>
                  </a:moveTo>
                  <a:lnTo>
                    <a:pt x="475615" y="35306"/>
                  </a:lnTo>
                  <a:lnTo>
                    <a:pt x="475615" y="105283"/>
                  </a:lnTo>
                  <a:lnTo>
                    <a:pt x="448564" y="105537"/>
                  </a:lnTo>
                  <a:lnTo>
                    <a:pt x="451485" y="125222"/>
                  </a:lnTo>
                  <a:lnTo>
                    <a:pt x="480667" y="124954"/>
                  </a:lnTo>
                  <a:lnTo>
                    <a:pt x="502146" y="124432"/>
                  </a:lnTo>
                  <a:lnTo>
                    <a:pt x="547022" y="121800"/>
                  </a:lnTo>
                  <a:lnTo>
                    <a:pt x="580009" y="117729"/>
                  </a:lnTo>
                  <a:lnTo>
                    <a:pt x="579288" y="105029"/>
                  </a:lnTo>
                  <a:lnTo>
                    <a:pt x="498475" y="105029"/>
                  </a:lnTo>
                  <a:lnTo>
                    <a:pt x="498475" y="35306"/>
                  </a:lnTo>
                  <a:close/>
                </a:path>
                <a:path w="1306829" h="222885">
                  <a:moveTo>
                    <a:pt x="551688" y="35306"/>
                  </a:moveTo>
                  <a:lnTo>
                    <a:pt x="529082" y="35306"/>
                  </a:lnTo>
                  <a:lnTo>
                    <a:pt x="529082" y="103886"/>
                  </a:lnTo>
                  <a:lnTo>
                    <a:pt x="506096" y="104868"/>
                  </a:lnTo>
                  <a:lnTo>
                    <a:pt x="498475" y="105029"/>
                  </a:lnTo>
                  <a:lnTo>
                    <a:pt x="579288" y="105029"/>
                  </a:lnTo>
                  <a:lnTo>
                    <a:pt x="579151" y="102616"/>
                  </a:lnTo>
                  <a:lnTo>
                    <a:pt x="551688" y="102616"/>
                  </a:lnTo>
                  <a:lnTo>
                    <a:pt x="551688" y="35306"/>
                  </a:lnTo>
                  <a:close/>
                </a:path>
                <a:path w="1306829" h="222885">
                  <a:moveTo>
                    <a:pt x="578993" y="99822"/>
                  </a:moveTo>
                  <a:lnTo>
                    <a:pt x="572351" y="100633"/>
                  </a:lnTo>
                  <a:lnTo>
                    <a:pt x="565578" y="101361"/>
                  </a:lnTo>
                  <a:lnTo>
                    <a:pt x="551688" y="102616"/>
                  </a:lnTo>
                  <a:lnTo>
                    <a:pt x="579151" y="102616"/>
                  </a:lnTo>
                  <a:lnTo>
                    <a:pt x="578993" y="99822"/>
                  </a:lnTo>
                  <a:close/>
                </a:path>
                <a:path w="1306829" h="222885">
                  <a:moveTo>
                    <a:pt x="573024" y="16129"/>
                  </a:moveTo>
                  <a:lnTo>
                    <a:pt x="454787" y="16129"/>
                  </a:lnTo>
                  <a:lnTo>
                    <a:pt x="454787" y="35306"/>
                  </a:lnTo>
                  <a:lnTo>
                    <a:pt x="573024" y="35306"/>
                  </a:lnTo>
                  <a:lnTo>
                    <a:pt x="573024" y="16129"/>
                  </a:lnTo>
                  <a:close/>
                </a:path>
                <a:path w="1306829" h="222885">
                  <a:moveTo>
                    <a:pt x="966343" y="10160"/>
                  </a:moveTo>
                  <a:lnTo>
                    <a:pt x="925099" y="22923"/>
                  </a:lnTo>
                  <a:lnTo>
                    <a:pt x="909066" y="47117"/>
                  </a:lnTo>
                  <a:lnTo>
                    <a:pt x="909066" y="65532"/>
                  </a:lnTo>
                  <a:lnTo>
                    <a:pt x="936625" y="96647"/>
                  </a:lnTo>
                  <a:lnTo>
                    <a:pt x="966343" y="102362"/>
                  </a:lnTo>
                  <a:lnTo>
                    <a:pt x="974580" y="102004"/>
                  </a:lnTo>
                  <a:lnTo>
                    <a:pt x="1012692" y="85395"/>
                  </a:lnTo>
                  <a:lnTo>
                    <a:pt x="1014748" y="82931"/>
                  </a:lnTo>
                  <a:lnTo>
                    <a:pt x="966343" y="82931"/>
                  </a:lnTo>
                  <a:lnTo>
                    <a:pt x="959060" y="82498"/>
                  </a:lnTo>
                  <a:lnTo>
                    <a:pt x="931926" y="64516"/>
                  </a:lnTo>
                  <a:lnTo>
                    <a:pt x="931926" y="48006"/>
                  </a:lnTo>
                  <a:lnTo>
                    <a:pt x="966343" y="29337"/>
                  </a:lnTo>
                  <a:lnTo>
                    <a:pt x="1014430" y="29337"/>
                  </a:lnTo>
                  <a:lnTo>
                    <a:pt x="1012692" y="27253"/>
                  </a:lnTo>
                  <a:lnTo>
                    <a:pt x="974580" y="10537"/>
                  </a:lnTo>
                  <a:lnTo>
                    <a:pt x="966343" y="10160"/>
                  </a:lnTo>
                  <a:close/>
                </a:path>
                <a:path w="1306829" h="222885">
                  <a:moveTo>
                    <a:pt x="1014430" y="29337"/>
                  </a:moveTo>
                  <a:lnTo>
                    <a:pt x="966343" y="29337"/>
                  </a:lnTo>
                  <a:lnTo>
                    <a:pt x="973865" y="29809"/>
                  </a:lnTo>
                  <a:lnTo>
                    <a:pt x="980614" y="31210"/>
                  </a:lnTo>
                  <a:lnTo>
                    <a:pt x="986577" y="33516"/>
                  </a:lnTo>
                  <a:lnTo>
                    <a:pt x="991743" y="36703"/>
                  </a:lnTo>
                  <a:lnTo>
                    <a:pt x="998220" y="41529"/>
                  </a:lnTo>
                  <a:lnTo>
                    <a:pt x="1001522" y="48006"/>
                  </a:lnTo>
                  <a:lnTo>
                    <a:pt x="1001522" y="64516"/>
                  </a:lnTo>
                  <a:lnTo>
                    <a:pt x="966343" y="82931"/>
                  </a:lnTo>
                  <a:lnTo>
                    <a:pt x="1014748" y="82931"/>
                  </a:lnTo>
                  <a:lnTo>
                    <a:pt x="1016762" y="80518"/>
                  </a:lnTo>
                  <a:lnTo>
                    <a:pt x="1021715" y="73533"/>
                  </a:lnTo>
                  <a:lnTo>
                    <a:pt x="1024254" y="65532"/>
                  </a:lnTo>
                  <a:lnTo>
                    <a:pt x="1024254" y="47117"/>
                  </a:lnTo>
                  <a:lnTo>
                    <a:pt x="1021715" y="38989"/>
                  </a:lnTo>
                  <a:lnTo>
                    <a:pt x="1016762" y="32131"/>
                  </a:lnTo>
                  <a:lnTo>
                    <a:pt x="1014430" y="29337"/>
                  </a:lnTo>
                  <a:close/>
                </a:path>
                <a:path w="1306829" h="222885">
                  <a:moveTo>
                    <a:pt x="101473" y="8382"/>
                  </a:moveTo>
                  <a:lnTo>
                    <a:pt x="59817" y="14478"/>
                  </a:lnTo>
                  <a:lnTo>
                    <a:pt x="27795" y="37409"/>
                  </a:lnTo>
                  <a:lnTo>
                    <a:pt x="22098" y="57912"/>
                  </a:lnTo>
                  <a:lnTo>
                    <a:pt x="22790" y="65176"/>
                  </a:lnTo>
                  <a:lnTo>
                    <a:pt x="51436" y="97555"/>
                  </a:lnTo>
                  <a:lnTo>
                    <a:pt x="89945" y="106427"/>
                  </a:lnTo>
                  <a:lnTo>
                    <a:pt x="101473" y="106807"/>
                  </a:lnTo>
                  <a:lnTo>
                    <a:pt x="112906" y="106427"/>
                  </a:lnTo>
                  <a:lnTo>
                    <a:pt x="151255" y="97555"/>
                  </a:lnTo>
                  <a:lnTo>
                    <a:pt x="166385" y="87884"/>
                  </a:lnTo>
                  <a:lnTo>
                    <a:pt x="101473" y="87884"/>
                  </a:lnTo>
                  <a:lnTo>
                    <a:pt x="93374" y="87667"/>
                  </a:lnTo>
                  <a:lnTo>
                    <a:pt x="48768" y="69469"/>
                  </a:lnTo>
                  <a:lnTo>
                    <a:pt x="46482" y="64135"/>
                  </a:lnTo>
                  <a:lnTo>
                    <a:pt x="46482" y="51562"/>
                  </a:lnTo>
                  <a:lnTo>
                    <a:pt x="78845" y="29519"/>
                  </a:lnTo>
                  <a:lnTo>
                    <a:pt x="101473" y="27305"/>
                  </a:lnTo>
                  <a:lnTo>
                    <a:pt x="166093" y="27305"/>
                  </a:lnTo>
                  <a:lnTo>
                    <a:pt x="165109" y="26354"/>
                  </a:lnTo>
                  <a:lnTo>
                    <a:pt x="123602" y="10001"/>
                  </a:lnTo>
                  <a:lnTo>
                    <a:pt x="112906" y="8834"/>
                  </a:lnTo>
                  <a:lnTo>
                    <a:pt x="101473" y="8382"/>
                  </a:lnTo>
                  <a:close/>
                </a:path>
                <a:path w="1306829" h="222885">
                  <a:moveTo>
                    <a:pt x="166093" y="27305"/>
                  </a:moveTo>
                  <a:lnTo>
                    <a:pt x="101473" y="27305"/>
                  </a:lnTo>
                  <a:lnTo>
                    <a:pt x="109497" y="27614"/>
                  </a:lnTo>
                  <a:lnTo>
                    <a:pt x="116998" y="28352"/>
                  </a:lnTo>
                  <a:lnTo>
                    <a:pt x="149605" y="41656"/>
                  </a:lnTo>
                  <a:lnTo>
                    <a:pt x="154177" y="46101"/>
                  </a:lnTo>
                  <a:lnTo>
                    <a:pt x="156464" y="51562"/>
                  </a:lnTo>
                  <a:lnTo>
                    <a:pt x="156464" y="64135"/>
                  </a:lnTo>
                  <a:lnTo>
                    <a:pt x="154177" y="69469"/>
                  </a:lnTo>
                  <a:lnTo>
                    <a:pt x="149605" y="73914"/>
                  </a:lnTo>
                  <a:lnTo>
                    <a:pt x="145034" y="78486"/>
                  </a:lnTo>
                  <a:lnTo>
                    <a:pt x="101473" y="87884"/>
                  </a:lnTo>
                  <a:lnTo>
                    <a:pt x="166385" y="87884"/>
                  </a:lnTo>
                  <a:lnTo>
                    <a:pt x="180721" y="57912"/>
                  </a:lnTo>
                  <a:lnTo>
                    <a:pt x="180008" y="50553"/>
                  </a:lnTo>
                  <a:lnTo>
                    <a:pt x="178069" y="43719"/>
                  </a:lnTo>
                  <a:lnTo>
                    <a:pt x="174916" y="37409"/>
                  </a:lnTo>
                  <a:lnTo>
                    <a:pt x="170561" y="31623"/>
                  </a:lnTo>
                  <a:lnTo>
                    <a:pt x="166093" y="27305"/>
                  </a:lnTo>
                  <a:close/>
                </a:path>
                <a:path w="1306829" h="222885">
                  <a:moveTo>
                    <a:pt x="786129" y="23368"/>
                  </a:moveTo>
                  <a:lnTo>
                    <a:pt x="682244" y="23368"/>
                  </a:lnTo>
                  <a:lnTo>
                    <a:pt x="682244" y="42926"/>
                  </a:lnTo>
                  <a:lnTo>
                    <a:pt x="762000" y="42926"/>
                  </a:lnTo>
                  <a:lnTo>
                    <a:pt x="758999" y="61882"/>
                  </a:lnTo>
                  <a:lnTo>
                    <a:pt x="735711" y="112014"/>
                  </a:lnTo>
                  <a:lnTo>
                    <a:pt x="708151" y="139811"/>
                  </a:lnTo>
                  <a:lnTo>
                    <a:pt x="671068" y="162941"/>
                  </a:lnTo>
                  <a:lnTo>
                    <a:pt x="684276" y="181356"/>
                  </a:lnTo>
                  <a:lnTo>
                    <a:pt x="717216" y="161528"/>
                  </a:lnTo>
                  <a:lnTo>
                    <a:pt x="753679" y="125984"/>
                  </a:lnTo>
                  <a:lnTo>
                    <a:pt x="775843" y="84836"/>
                  </a:lnTo>
                  <a:lnTo>
                    <a:pt x="785487" y="39294"/>
                  </a:lnTo>
                  <a:lnTo>
                    <a:pt x="786129" y="23368"/>
                  </a:lnTo>
                  <a:close/>
                </a:path>
                <a:path w="1306829" h="222885">
                  <a:moveTo>
                    <a:pt x="338327" y="7366"/>
                  </a:moveTo>
                  <a:lnTo>
                    <a:pt x="313817" y="7366"/>
                  </a:lnTo>
                  <a:lnTo>
                    <a:pt x="313817" y="19558"/>
                  </a:lnTo>
                  <a:lnTo>
                    <a:pt x="312963" y="26983"/>
                  </a:lnTo>
                  <a:lnTo>
                    <a:pt x="290163" y="60182"/>
                  </a:lnTo>
                  <a:lnTo>
                    <a:pt x="255047" y="78105"/>
                  </a:lnTo>
                  <a:lnTo>
                    <a:pt x="233934" y="82677"/>
                  </a:lnTo>
                  <a:lnTo>
                    <a:pt x="243459" y="102108"/>
                  </a:lnTo>
                  <a:lnTo>
                    <a:pt x="285631" y="88409"/>
                  </a:lnTo>
                  <a:lnTo>
                    <a:pt x="317464" y="63642"/>
                  </a:lnTo>
                  <a:lnTo>
                    <a:pt x="326136" y="51181"/>
                  </a:lnTo>
                  <a:lnTo>
                    <a:pt x="352267" y="51181"/>
                  </a:lnTo>
                  <a:lnTo>
                    <a:pt x="338327" y="19558"/>
                  </a:lnTo>
                  <a:lnTo>
                    <a:pt x="338327" y="7366"/>
                  </a:lnTo>
                  <a:close/>
                </a:path>
                <a:path w="1306829" h="222885">
                  <a:moveTo>
                    <a:pt x="352267" y="51181"/>
                  </a:moveTo>
                  <a:lnTo>
                    <a:pt x="326136" y="51181"/>
                  </a:lnTo>
                  <a:lnTo>
                    <a:pt x="330143" y="57586"/>
                  </a:lnTo>
                  <a:lnTo>
                    <a:pt x="359339" y="84312"/>
                  </a:lnTo>
                  <a:lnTo>
                    <a:pt x="399929" y="100345"/>
                  </a:lnTo>
                  <a:lnTo>
                    <a:pt x="408940" y="102108"/>
                  </a:lnTo>
                  <a:lnTo>
                    <a:pt x="418084" y="82677"/>
                  </a:lnTo>
                  <a:lnTo>
                    <a:pt x="407294" y="80770"/>
                  </a:lnTo>
                  <a:lnTo>
                    <a:pt x="397017" y="78089"/>
                  </a:lnTo>
                  <a:lnTo>
                    <a:pt x="361743" y="60071"/>
                  </a:lnTo>
                  <a:lnTo>
                    <a:pt x="355038" y="54213"/>
                  </a:lnTo>
                  <a:lnTo>
                    <a:pt x="352267" y="51181"/>
                  </a:lnTo>
                  <a:close/>
                </a:path>
                <a:path w="1306829" h="222885">
                  <a:moveTo>
                    <a:pt x="1078484" y="254"/>
                  </a:moveTo>
                  <a:lnTo>
                    <a:pt x="1055116" y="254"/>
                  </a:lnTo>
                  <a:lnTo>
                    <a:pt x="1055116" y="222631"/>
                  </a:lnTo>
                  <a:lnTo>
                    <a:pt x="1078484" y="222631"/>
                  </a:lnTo>
                  <a:lnTo>
                    <a:pt x="1078484" y="254"/>
                  </a:lnTo>
                  <a:close/>
                </a:path>
                <a:path w="1306829" h="222885">
                  <a:moveTo>
                    <a:pt x="844296" y="0"/>
                  </a:moveTo>
                  <a:lnTo>
                    <a:pt x="820674" y="0"/>
                  </a:lnTo>
                  <a:lnTo>
                    <a:pt x="820674" y="222377"/>
                  </a:lnTo>
                  <a:lnTo>
                    <a:pt x="844296" y="222377"/>
                  </a:lnTo>
                  <a:lnTo>
                    <a:pt x="844296" y="108331"/>
                  </a:lnTo>
                  <a:lnTo>
                    <a:pt x="878840" y="108331"/>
                  </a:lnTo>
                  <a:lnTo>
                    <a:pt x="878840" y="88646"/>
                  </a:lnTo>
                  <a:lnTo>
                    <a:pt x="844296" y="88646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9870820" y="4759705"/>
            <a:ext cx="855344" cy="223520"/>
          </a:xfrm>
          <a:custGeom>
            <a:avLst/>
            <a:gdLst/>
            <a:ahLst/>
            <a:cxnLst/>
            <a:rect l="l" t="t" r="r" b="b"/>
            <a:pathLst>
              <a:path w="855345" h="223520">
                <a:moveTo>
                  <a:pt x="325120" y="150368"/>
                </a:moveTo>
                <a:lnTo>
                  <a:pt x="279042" y="155440"/>
                </a:lnTo>
                <a:lnTo>
                  <a:pt x="247903" y="186309"/>
                </a:lnTo>
                <a:lnTo>
                  <a:pt x="249235" y="194694"/>
                </a:lnTo>
                <a:lnTo>
                  <a:pt x="292258" y="219964"/>
                </a:lnTo>
                <a:lnTo>
                  <a:pt x="325120" y="222123"/>
                </a:lnTo>
                <a:lnTo>
                  <a:pt x="342526" y="221626"/>
                </a:lnTo>
                <a:lnTo>
                  <a:pt x="381888" y="213233"/>
                </a:lnTo>
                <a:lnTo>
                  <a:pt x="394544" y="204216"/>
                </a:lnTo>
                <a:lnTo>
                  <a:pt x="325120" y="204216"/>
                </a:lnTo>
                <a:lnTo>
                  <a:pt x="312761" y="204023"/>
                </a:lnTo>
                <a:lnTo>
                  <a:pt x="271399" y="192278"/>
                </a:lnTo>
                <a:lnTo>
                  <a:pt x="271399" y="180340"/>
                </a:lnTo>
                <a:lnTo>
                  <a:pt x="312761" y="168308"/>
                </a:lnTo>
                <a:lnTo>
                  <a:pt x="325120" y="168021"/>
                </a:lnTo>
                <a:lnTo>
                  <a:pt x="394005" y="168021"/>
                </a:lnTo>
                <a:lnTo>
                  <a:pt x="390578" y="164627"/>
                </a:lnTo>
                <a:lnTo>
                  <a:pt x="381888" y="159512"/>
                </a:lnTo>
                <a:lnTo>
                  <a:pt x="370911" y="155440"/>
                </a:lnTo>
                <a:lnTo>
                  <a:pt x="357790" y="152558"/>
                </a:lnTo>
                <a:lnTo>
                  <a:pt x="342526" y="150868"/>
                </a:lnTo>
                <a:lnTo>
                  <a:pt x="325120" y="150368"/>
                </a:lnTo>
                <a:close/>
              </a:path>
              <a:path w="855345" h="223520">
                <a:moveTo>
                  <a:pt x="394005" y="168021"/>
                </a:moveTo>
                <a:lnTo>
                  <a:pt x="325120" y="168021"/>
                </a:lnTo>
                <a:lnTo>
                  <a:pt x="337383" y="168308"/>
                </a:lnTo>
                <a:lnTo>
                  <a:pt x="348075" y="169179"/>
                </a:lnTo>
                <a:lnTo>
                  <a:pt x="357195" y="170646"/>
                </a:lnTo>
                <a:lnTo>
                  <a:pt x="364744" y="172720"/>
                </a:lnTo>
                <a:lnTo>
                  <a:pt x="373760" y="175768"/>
                </a:lnTo>
                <a:lnTo>
                  <a:pt x="378332" y="180340"/>
                </a:lnTo>
                <a:lnTo>
                  <a:pt x="378332" y="192278"/>
                </a:lnTo>
                <a:lnTo>
                  <a:pt x="337383" y="204023"/>
                </a:lnTo>
                <a:lnTo>
                  <a:pt x="325120" y="204216"/>
                </a:lnTo>
                <a:lnTo>
                  <a:pt x="394544" y="204216"/>
                </a:lnTo>
                <a:lnTo>
                  <a:pt x="396827" y="201961"/>
                </a:lnTo>
                <a:lnTo>
                  <a:pt x="400623" y="194694"/>
                </a:lnTo>
                <a:lnTo>
                  <a:pt x="401954" y="186309"/>
                </a:lnTo>
                <a:lnTo>
                  <a:pt x="400623" y="178050"/>
                </a:lnTo>
                <a:lnTo>
                  <a:pt x="396827" y="170815"/>
                </a:lnTo>
                <a:lnTo>
                  <a:pt x="394005" y="168021"/>
                </a:lnTo>
                <a:close/>
              </a:path>
              <a:path w="855345" h="223520">
                <a:moveTo>
                  <a:pt x="100202" y="139827"/>
                </a:moveTo>
                <a:lnTo>
                  <a:pt x="58674" y="144780"/>
                </a:lnTo>
                <a:lnTo>
                  <a:pt x="25146" y="164973"/>
                </a:lnTo>
                <a:lnTo>
                  <a:pt x="21971" y="172466"/>
                </a:lnTo>
                <a:lnTo>
                  <a:pt x="21971" y="189738"/>
                </a:lnTo>
                <a:lnTo>
                  <a:pt x="58674" y="217424"/>
                </a:lnTo>
                <a:lnTo>
                  <a:pt x="100202" y="222123"/>
                </a:lnTo>
                <a:lnTo>
                  <a:pt x="111892" y="221888"/>
                </a:lnTo>
                <a:lnTo>
                  <a:pt x="150250" y="214685"/>
                </a:lnTo>
                <a:lnTo>
                  <a:pt x="168377" y="203962"/>
                </a:lnTo>
                <a:lnTo>
                  <a:pt x="100202" y="203962"/>
                </a:lnTo>
                <a:lnTo>
                  <a:pt x="88056" y="203582"/>
                </a:lnTo>
                <a:lnTo>
                  <a:pt x="50419" y="194056"/>
                </a:lnTo>
                <a:lnTo>
                  <a:pt x="45465" y="181102"/>
                </a:lnTo>
                <a:lnTo>
                  <a:pt x="45593" y="173736"/>
                </a:lnTo>
                <a:lnTo>
                  <a:pt x="88056" y="158188"/>
                </a:lnTo>
                <a:lnTo>
                  <a:pt x="100202" y="157734"/>
                </a:lnTo>
                <a:lnTo>
                  <a:pt x="167766" y="157734"/>
                </a:lnTo>
                <a:lnTo>
                  <a:pt x="163828" y="154513"/>
                </a:lnTo>
                <a:lnTo>
                  <a:pt x="122761" y="141160"/>
                </a:lnTo>
                <a:lnTo>
                  <a:pt x="111892" y="140208"/>
                </a:lnTo>
                <a:lnTo>
                  <a:pt x="100202" y="139827"/>
                </a:lnTo>
                <a:close/>
              </a:path>
              <a:path w="855345" h="223520">
                <a:moveTo>
                  <a:pt x="167766" y="157734"/>
                </a:moveTo>
                <a:lnTo>
                  <a:pt x="100202" y="157734"/>
                </a:lnTo>
                <a:lnTo>
                  <a:pt x="112371" y="158188"/>
                </a:lnTo>
                <a:lnTo>
                  <a:pt x="123158" y="159369"/>
                </a:lnTo>
                <a:lnTo>
                  <a:pt x="155575" y="181102"/>
                </a:lnTo>
                <a:lnTo>
                  <a:pt x="155321" y="188341"/>
                </a:lnTo>
                <a:lnTo>
                  <a:pt x="112371" y="203582"/>
                </a:lnTo>
                <a:lnTo>
                  <a:pt x="100202" y="203962"/>
                </a:lnTo>
                <a:lnTo>
                  <a:pt x="168377" y="203962"/>
                </a:lnTo>
                <a:lnTo>
                  <a:pt x="169163" y="203327"/>
                </a:lnTo>
                <a:lnTo>
                  <a:pt x="175513" y="197231"/>
                </a:lnTo>
                <a:lnTo>
                  <a:pt x="178815" y="189738"/>
                </a:lnTo>
                <a:lnTo>
                  <a:pt x="178836" y="188341"/>
                </a:lnTo>
                <a:lnTo>
                  <a:pt x="178815" y="172466"/>
                </a:lnTo>
                <a:lnTo>
                  <a:pt x="175513" y="164973"/>
                </a:lnTo>
                <a:lnTo>
                  <a:pt x="169163" y="158877"/>
                </a:lnTo>
                <a:lnTo>
                  <a:pt x="167766" y="157734"/>
                </a:lnTo>
                <a:close/>
              </a:path>
              <a:path w="855345" h="223520">
                <a:moveTo>
                  <a:pt x="503427" y="152019"/>
                </a:moveTo>
                <a:lnTo>
                  <a:pt x="479805" y="152019"/>
                </a:lnTo>
                <a:lnTo>
                  <a:pt x="479805" y="217932"/>
                </a:lnTo>
                <a:lnTo>
                  <a:pt x="631189" y="217932"/>
                </a:lnTo>
                <a:lnTo>
                  <a:pt x="631189" y="198755"/>
                </a:lnTo>
                <a:lnTo>
                  <a:pt x="503427" y="198755"/>
                </a:lnTo>
                <a:lnTo>
                  <a:pt x="503427" y="152019"/>
                </a:lnTo>
                <a:close/>
              </a:path>
              <a:path w="855345" h="223520">
                <a:moveTo>
                  <a:pt x="624077" y="0"/>
                </a:moveTo>
                <a:lnTo>
                  <a:pt x="599948" y="0"/>
                </a:lnTo>
                <a:lnTo>
                  <a:pt x="599948" y="167259"/>
                </a:lnTo>
                <a:lnTo>
                  <a:pt x="624077" y="167259"/>
                </a:lnTo>
                <a:lnTo>
                  <a:pt x="624077" y="90678"/>
                </a:lnTo>
                <a:lnTo>
                  <a:pt x="654557" y="90678"/>
                </a:lnTo>
                <a:lnTo>
                  <a:pt x="654557" y="70739"/>
                </a:lnTo>
                <a:lnTo>
                  <a:pt x="624077" y="70739"/>
                </a:lnTo>
                <a:lnTo>
                  <a:pt x="624077" y="0"/>
                </a:lnTo>
                <a:close/>
              </a:path>
              <a:path w="855345" h="223520">
                <a:moveTo>
                  <a:pt x="514857" y="66802"/>
                </a:moveTo>
                <a:lnTo>
                  <a:pt x="491489" y="66802"/>
                </a:lnTo>
                <a:lnTo>
                  <a:pt x="491489" y="113538"/>
                </a:lnTo>
                <a:lnTo>
                  <a:pt x="483361" y="113792"/>
                </a:lnTo>
                <a:lnTo>
                  <a:pt x="460121" y="114173"/>
                </a:lnTo>
                <a:lnTo>
                  <a:pt x="452881" y="114173"/>
                </a:lnTo>
                <a:lnTo>
                  <a:pt x="446024" y="114300"/>
                </a:lnTo>
                <a:lnTo>
                  <a:pt x="448309" y="133477"/>
                </a:lnTo>
                <a:lnTo>
                  <a:pt x="491489" y="132715"/>
                </a:lnTo>
                <a:lnTo>
                  <a:pt x="503201" y="132335"/>
                </a:lnTo>
                <a:lnTo>
                  <a:pt x="551457" y="129081"/>
                </a:lnTo>
                <a:lnTo>
                  <a:pt x="587248" y="124206"/>
                </a:lnTo>
                <a:lnTo>
                  <a:pt x="586231" y="112776"/>
                </a:lnTo>
                <a:lnTo>
                  <a:pt x="514857" y="112776"/>
                </a:lnTo>
                <a:lnTo>
                  <a:pt x="514857" y="66802"/>
                </a:lnTo>
                <a:close/>
              </a:path>
              <a:path w="855345" h="223520">
                <a:moveTo>
                  <a:pt x="585724" y="107061"/>
                </a:moveTo>
                <a:lnTo>
                  <a:pt x="541897" y="111490"/>
                </a:lnTo>
                <a:lnTo>
                  <a:pt x="514857" y="112776"/>
                </a:lnTo>
                <a:lnTo>
                  <a:pt x="586231" y="112776"/>
                </a:lnTo>
                <a:lnTo>
                  <a:pt x="585724" y="107061"/>
                </a:lnTo>
                <a:close/>
              </a:path>
              <a:path w="855345" h="223520">
                <a:moveTo>
                  <a:pt x="571880" y="16891"/>
                </a:moveTo>
                <a:lnTo>
                  <a:pt x="459485" y="16891"/>
                </a:lnTo>
                <a:lnTo>
                  <a:pt x="459485" y="36195"/>
                </a:lnTo>
                <a:lnTo>
                  <a:pt x="548767" y="36195"/>
                </a:lnTo>
                <a:lnTo>
                  <a:pt x="548639" y="43180"/>
                </a:lnTo>
                <a:lnTo>
                  <a:pt x="544369" y="84010"/>
                </a:lnTo>
                <a:lnTo>
                  <a:pt x="542798" y="92964"/>
                </a:lnTo>
                <a:lnTo>
                  <a:pt x="566165" y="95123"/>
                </a:lnTo>
                <a:lnTo>
                  <a:pt x="570864" y="57023"/>
                </a:lnTo>
                <a:lnTo>
                  <a:pt x="571781" y="36195"/>
                </a:lnTo>
                <a:lnTo>
                  <a:pt x="571880" y="16891"/>
                </a:lnTo>
                <a:close/>
              </a:path>
              <a:path w="855345" h="223520">
                <a:moveTo>
                  <a:pt x="202564" y="102362"/>
                </a:moveTo>
                <a:lnTo>
                  <a:pt x="0" y="102362"/>
                </a:lnTo>
                <a:lnTo>
                  <a:pt x="0" y="121539"/>
                </a:lnTo>
                <a:lnTo>
                  <a:pt x="202564" y="121539"/>
                </a:lnTo>
                <a:lnTo>
                  <a:pt x="202564" y="102362"/>
                </a:lnTo>
                <a:close/>
              </a:path>
              <a:path w="855345" h="223520">
                <a:moveTo>
                  <a:pt x="104394" y="60579"/>
                </a:moveTo>
                <a:lnTo>
                  <a:pt x="81279" y="60579"/>
                </a:lnTo>
                <a:lnTo>
                  <a:pt x="81279" y="102362"/>
                </a:lnTo>
                <a:lnTo>
                  <a:pt x="104394" y="102362"/>
                </a:lnTo>
                <a:lnTo>
                  <a:pt x="104394" y="60579"/>
                </a:lnTo>
                <a:close/>
              </a:path>
              <a:path w="855345" h="223520">
                <a:moveTo>
                  <a:pt x="177164" y="10922"/>
                </a:moveTo>
                <a:lnTo>
                  <a:pt x="23622" y="10922"/>
                </a:lnTo>
                <a:lnTo>
                  <a:pt x="23622" y="29718"/>
                </a:lnTo>
                <a:lnTo>
                  <a:pt x="153797" y="29718"/>
                </a:lnTo>
                <a:lnTo>
                  <a:pt x="153701" y="42656"/>
                </a:lnTo>
                <a:lnTo>
                  <a:pt x="147827" y="86233"/>
                </a:lnTo>
                <a:lnTo>
                  <a:pt x="170942" y="88646"/>
                </a:lnTo>
                <a:lnTo>
                  <a:pt x="176807" y="50111"/>
                </a:lnTo>
                <a:lnTo>
                  <a:pt x="177069" y="43100"/>
                </a:lnTo>
                <a:lnTo>
                  <a:pt x="177164" y="10922"/>
                </a:lnTo>
                <a:close/>
              </a:path>
              <a:path w="855345" h="223520">
                <a:moveTo>
                  <a:pt x="787146" y="20066"/>
                </a:moveTo>
                <a:lnTo>
                  <a:pt x="682751" y="20066"/>
                </a:lnTo>
                <a:lnTo>
                  <a:pt x="682751" y="39243"/>
                </a:lnTo>
                <a:lnTo>
                  <a:pt x="763015" y="39243"/>
                </a:lnTo>
                <a:lnTo>
                  <a:pt x="763015" y="82423"/>
                </a:lnTo>
                <a:lnTo>
                  <a:pt x="683005" y="82423"/>
                </a:lnTo>
                <a:lnTo>
                  <a:pt x="683005" y="169672"/>
                </a:lnTo>
                <a:lnTo>
                  <a:pt x="701928" y="169672"/>
                </a:lnTo>
                <a:lnTo>
                  <a:pt x="721074" y="169545"/>
                </a:lnTo>
                <a:lnTo>
                  <a:pt x="767079" y="167429"/>
                </a:lnTo>
                <a:lnTo>
                  <a:pt x="814197" y="161544"/>
                </a:lnTo>
                <a:lnTo>
                  <a:pt x="812926" y="150114"/>
                </a:lnTo>
                <a:lnTo>
                  <a:pt x="707135" y="150114"/>
                </a:lnTo>
                <a:lnTo>
                  <a:pt x="707135" y="101346"/>
                </a:lnTo>
                <a:lnTo>
                  <a:pt x="787146" y="101346"/>
                </a:lnTo>
                <a:lnTo>
                  <a:pt x="787146" y="20066"/>
                </a:lnTo>
                <a:close/>
              </a:path>
              <a:path w="855345" h="223520">
                <a:moveTo>
                  <a:pt x="812037" y="142113"/>
                </a:moveTo>
                <a:lnTo>
                  <a:pt x="767653" y="147726"/>
                </a:lnTo>
                <a:lnTo>
                  <a:pt x="724788" y="149923"/>
                </a:lnTo>
                <a:lnTo>
                  <a:pt x="707135" y="150114"/>
                </a:lnTo>
                <a:lnTo>
                  <a:pt x="812926" y="150114"/>
                </a:lnTo>
                <a:lnTo>
                  <a:pt x="812037" y="142113"/>
                </a:lnTo>
                <a:close/>
              </a:path>
              <a:path w="855345" h="223520">
                <a:moveTo>
                  <a:pt x="426847" y="116967"/>
                </a:moveTo>
                <a:lnTo>
                  <a:pt x="223265" y="116967"/>
                </a:lnTo>
                <a:lnTo>
                  <a:pt x="223265" y="135636"/>
                </a:lnTo>
                <a:lnTo>
                  <a:pt x="426847" y="135636"/>
                </a:lnTo>
                <a:lnTo>
                  <a:pt x="426847" y="116967"/>
                </a:lnTo>
                <a:close/>
              </a:path>
              <a:path w="855345" h="223520">
                <a:moveTo>
                  <a:pt x="336803" y="97663"/>
                </a:moveTo>
                <a:lnTo>
                  <a:pt x="313308" y="97663"/>
                </a:lnTo>
                <a:lnTo>
                  <a:pt x="313308" y="116967"/>
                </a:lnTo>
                <a:lnTo>
                  <a:pt x="336803" y="116967"/>
                </a:lnTo>
                <a:lnTo>
                  <a:pt x="336803" y="97663"/>
                </a:lnTo>
                <a:close/>
              </a:path>
              <a:path w="855345" h="223520">
                <a:moveTo>
                  <a:pt x="401954" y="5969"/>
                </a:moveTo>
                <a:lnTo>
                  <a:pt x="249808" y="5969"/>
                </a:lnTo>
                <a:lnTo>
                  <a:pt x="249808" y="97663"/>
                </a:lnTo>
                <a:lnTo>
                  <a:pt x="403478" y="97663"/>
                </a:lnTo>
                <a:lnTo>
                  <a:pt x="403478" y="79248"/>
                </a:lnTo>
                <a:lnTo>
                  <a:pt x="273684" y="79248"/>
                </a:lnTo>
                <a:lnTo>
                  <a:pt x="273684" y="60325"/>
                </a:lnTo>
                <a:lnTo>
                  <a:pt x="396239" y="60325"/>
                </a:lnTo>
                <a:lnTo>
                  <a:pt x="396239" y="42672"/>
                </a:lnTo>
                <a:lnTo>
                  <a:pt x="273684" y="42672"/>
                </a:lnTo>
                <a:lnTo>
                  <a:pt x="273684" y="24511"/>
                </a:lnTo>
                <a:lnTo>
                  <a:pt x="401954" y="24511"/>
                </a:lnTo>
                <a:lnTo>
                  <a:pt x="401954" y="5969"/>
                </a:lnTo>
                <a:close/>
              </a:path>
              <a:path w="855345" h="223520">
                <a:moveTo>
                  <a:pt x="855218" y="0"/>
                </a:moveTo>
                <a:lnTo>
                  <a:pt x="831596" y="0"/>
                </a:lnTo>
                <a:lnTo>
                  <a:pt x="831596" y="223139"/>
                </a:lnTo>
                <a:lnTo>
                  <a:pt x="855218" y="223139"/>
                </a:lnTo>
                <a:lnTo>
                  <a:pt x="8552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826877" y="4759705"/>
            <a:ext cx="425450" cy="222885"/>
          </a:xfrm>
          <a:custGeom>
            <a:avLst/>
            <a:gdLst/>
            <a:ahLst/>
            <a:cxnLst/>
            <a:rect l="l" t="t" r="r" b="b"/>
            <a:pathLst>
              <a:path w="425450" h="222885">
                <a:moveTo>
                  <a:pt x="270509" y="154305"/>
                </a:moveTo>
                <a:lnTo>
                  <a:pt x="246888" y="154305"/>
                </a:lnTo>
                <a:lnTo>
                  <a:pt x="246888" y="217932"/>
                </a:lnTo>
                <a:lnTo>
                  <a:pt x="402717" y="217932"/>
                </a:lnTo>
                <a:lnTo>
                  <a:pt x="402717" y="198755"/>
                </a:lnTo>
                <a:lnTo>
                  <a:pt x="270509" y="198755"/>
                </a:lnTo>
                <a:lnTo>
                  <a:pt x="270509" y="154305"/>
                </a:lnTo>
                <a:close/>
              </a:path>
              <a:path w="425450" h="222885">
                <a:moveTo>
                  <a:pt x="336803" y="132461"/>
                </a:moveTo>
                <a:lnTo>
                  <a:pt x="313436" y="132461"/>
                </a:lnTo>
                <a:lnTo>
                  <a:pt x="313436" y="175641"/>
                </a:lnTo>
                <a:lnTo>
                  <a:pt x="336803" y="175641"/>
                </a:lnTo>
                <a:lnTo>
                  <a:pt x="336803" y="132461"/>
                </a:lnTo>
                <a:close/>
              </a:path>
              <a:path w="425450" h="222885">
                <a:moveTo>
                  <a:pt x="425323" y="113284"/>
                </a:moveTo>
                <a:lnTo>
                  <a:pt x="221488" y="113284"/>
                </a:lnTo>
                <a:lnTo>
                  <a:pt x="221488" y="132461"/>
                </a:lnTo>
                <a:lnTo>
                  <a:pt x="425323" y="132461"/>
                </a:lnTo>
                <a:lnTo>
                  <a:pt x="425323" y="113284"/>
                </a:lnTo>
                <a:close/>
              </a:path>
              <a:path w="425450" h="222885">
                <a:moveTo>
                  <a:pt x="116458" y="23876"/>
                </a:moveTo>
                <a:lnTo>
                  <a:pt x="10668" y="23876"/>
                </a:lnTo>
                <a:lnTo>
                  <a:pt x="10668" y="42672"/>
                </a:lnTo>
                <a:lnTo>
                  <a:pt x="92709" y="42672"/>
                </a:lnTo>
                <a:lnTo>
                  <a:pt x="89876" y="61628"/>
                </a:lnTo>
                <a:lnTo>
                  <a:pt x="66801" y="111760"/>
                </a:lnTo>
                <a:lnTo>
                  <a:pt x="38782" y="139588"/>
                </a:lnTo>
                <a:lnTo>
                  <a:pt x="0" y="162941"/>
                </a:lnTo>
                <a:lnTo>
                  <a:pt x="12319" y="182118"/>
                </a:lnTo>
                <a:lnTo>
                  <a:pt x="46609" y="162242"/>
                </a:lnTo>
                <a:lnTo>
                  <a:pt x="83994" y="126819"/>
                </a:lnTo>
                <a:lnTo>
                  <a:pt x="106425" y="85725"/>
                </a:lnTo>
                <a:lnTo>
                  <a:pt x="115909" y="39951"/>
                </a:lnTo>
                <a:lnTo>
                  <a:pt x="116458" y="23876"/>
                </a:lnTo>
                <a:close/>
              </a:path>
              <a:path w="425450" h="222885">
                <a:moveTo>
                  <a:pt x="338836" y="29591"/>
                </a:moveTo>
                <a:lnTo>
                  <a:pt x="307467" y="29591"/>
                </a:lnTo>
                <a:lnTo>
                  <a:pt x="306958" y="37719"/>
                </a:lnTo>
                <a:lnTo>
                  <a:pt x="303402" y="45339"/>
                </a:lnTo>
                <a:lnTo>
                  <a:pt x="270509" y="70231"/>
                </a:lnTo>
                <a:lnTo>
                  <a:pt x="232918" y="80264"/>
                </a:lnTo>
                <a:lnTo>
                  <a:pt x="241934" y="98933"/>
                </a:lnTo>
                <a:lnTo>
                  <a:pt x="284946" y="86336"/>
                </a:lnTo>
                <a:lnTo>
                  <a:pt x="315563" y="62960"/>
                </a:lnTo>
                <a:lnTo>
                  <a:pt x="323088" y="51181"/>
                </a:lnTo>
                <a:lnTo>
                  <a:pt x="348550" y="51181"/>
                </a:lnTo>
                <a:lnTo>
                  <a:pt x="343026" y="45339"/>
                </a:lnTo>
                <a:lnTo>
                  <a:pt x="339344" y="37719"/>
                </a:lnTo>
                <a:lnTo>
                  <a:pt x="338836" y="29591"/>
                </a:lnTo>
                <a:close/>
              </a:path>
              <a:path w="425450" h="222885">
                <a:moveTo>
                  <a:pt x="348550" y="51181"/>
                </a:moveTo>
                <a:lnTo>
                  <a:pt x="323088" y="51181"/>
                </a:lnTo>
                <a:lnTo>
                  <a:pt x="326632" y="57372"/>
                </a:lnTo>
                <a:lnTo>
                  <a:pt x="361428" y="86356"/>
                </a:lnTo>
                <a:lnTo>
                  <a:pt x="404622" y="98933"/>
                </a:lnTo>
                <a:lnTo>
                  <a:pt x="413639" y="80264"/>
                </a:lnTo>
                <a:lnTo>
                  <a:pt x="403445" y="78624"/>
                </a:lnTo>
                <a:lnTo>
                  <a:pt x="393811" y="76390"/>
                </a:lnTo>
                <a:lnTo>
                  <a:pt x="355010" y="57372"/>
                </a:lnTo>
                <a:lnTo>
                  <a:pt x="349630" y="52324"/>
                </a:lnTo>
                <a:lnTo>
                  <a:pt x="348550" y="51181"/>
                </a:lnTo>
                <a:close/>
              </a:path>
              <a:path w="425450" h="222885">
                <a:moveTo>
                  <a:pt x="406653" y="10668"/>
                </a:moveTo>
                <a:lnTo>
                  <a:pt x="240411" y="10668"/>
                </a:lnTo>
                <a:lnTo>
                  <a:pt x="240411" y="29591"/>
                </a:lnTo>
                <a:lnTo>
                  <a:pt x="406653" y="29591"/>
                </a:lnTo>
                <a:lnTo>
                  <a:pt x="406653" y="10668"/>
                </a:lnTo>
                <a:close/>
              </a:path>
              <a:path w="425450" h="222885">
                <a:moveTo>
                  <a:pt x="182879" y="0"/>
                </a:moveTo>
                <a:lnTo>
                  <a:pt x="159003" y="0"/>
                </a:lnTo>
                <a:lnTo>
                  <a:pt x="159003" y="222631"/>
                </a:lnTo>
                <a:lnTo>
                  <a:pt x="182879" y="222631"/>
                </a:lnTo>
                <a:lnTo>
                  <a:pt x="1828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69756" y="5064505"/>
            <a:ext cx="859155" cy="223520"/>
          </a:xfrm>
          <a:custGeom>
            <a:avLst/>
            <a:gdLst/>
            <a:ahLst/>
            <a:cxnLst/>
            <a:rect l="l" t="t" r="r" b="b"/>
            <a:pathLst>
              <a:path w="859154" h="223520">
                <a:moveTo>
                  <a:pt x="411479" y="139446"/>
                </a:moveTo>
                <a:lnTo>
                  <a:pt x="264541" y="139446"/>
                </a:lnTo>
                <a:lnTo>
                  <a:pt x="264541" y="219964"/>
                </a:lnTo>
                <a:lnTo>
                  <a:pt x="411479" y="219964"/>
                </a:lnTo>
                <a:lnTo>
                  <a:pt x="411479" y="200787"/>
                </a:lnTo>
                <a:lnTo>
                  <a:pt x="287909" y="200787"/>
                </a:lnTo>
                <a:lnTo>
                  <a:pt x="287909" y="158242"/>
                </a:lnTo>
                <a:lnTo>
                  <a:pt x="411479" y="158242"/>
                </a:lnTo>
                <a:lnTo>
                  <a:pt x="411479" y="139446"/>
                </a:lnTo>
                <a:close/>
              </a:path>
              <a:path w="859154" h="223520">
                <a:moveTo>
                  <a:pt x="411479" y="158242"/>
                </a:moveTo>
                <a:lnTo>
                  <a:pt x="388366" y="158242"/>
                </a:lnTo>
                <a:lnTo>
                  <a:pt x="388366" y="200787"/>
                </a:lnTo>
                <a:lnTo>
                  <a:pt x="411479" y="200787"/>
                </a:lnTo>
                <a:lnTo>
                  <a:pt x="411479" y="158242"/>
                </a:lnTo>
                <a:close/>
              </a:path>
              <a:path w="859154" h="223520">
                <a:moveTo>
                  <a:pt x="783463" y="136398"/>
                </a:moveTo>
                <a:lnTo>
                  <a:pt x="743203" y="141478"/>
                </a:lnTo>
                <a:lnTo>
                  <a:pt x="711200" y="162560"/>
                </a:lnTo>
                <a:lnTo>
                  <a:pt x="708151" y="170307"/>
                </a:lnTo>
                <a:lnTo>
                  <a:pt x="708151" y="188468"/>
                </a:lnTo>
                <a:lnTo>
                  <a:pt x="743203" y="217170"/>
                </a:lnTo>
                <a:lnTo>
                  <a:pt x="783463" y="222123"/>
                </a:lnTo>
                <a:lnTo>
                  <a:pt x="794678" y="221884"/>
                </a:lnTo>
                <a:lnTo>
                  <a:pt x="838438" y="211010"/>
                </a:lnTo>
                <a:lnTo>
                  <a:pt x="848504" y="203454"/>
                </a:lnTo>
                <a:lnTo>
                  <a:pt x="783463" y="203454"/>
                </a:lnTo>
                <a:lnTo>
                  <a:pt x="771788" y="203071"/>
                </a:lnTo>
                <a:lnTo>
                  <a:pt x="731266" y="187198"/>
                </a:lnTo>
                <a:lnTo>
                  <a:pt x="731266" y="171450"/>
                </a:lnTo>
                <a:lnTo>
                  <a:pt x="771788" y="154963"/>
                </a:lnTo>
                <a:lnTo>
                  <a:pt x="783463" y="154559"/>
                </a:lnTo>
                <a:lnTo>
                  <a:pt x="847791" y="154559"/>
                </a:lnTo>
                <a:lnTo>
                  <a:pt x="844452" y="151586"/>
                </a:lnTo>
                <a:lnTo>
                  <a:pt x="805084" y="137699"/>
                </a:lnTo>
                <a:lnTo>
                  <a:pt x="794678" y="136727"/>
                </a:lnTo>
                <a:lnTo>
                  <a:pt x="783463" y="136398"/>
                </a:lnTo>
                <a:close/>
              </a:path>
              <a:path w="859154" h="223520">
                <a:moveTo>
                  <a:pt x="847791" y="154559"/>
                </a:moveTo>
                <a:lnTo>
                  <a:pt x="783463" y="154559"/>
                </a:lnTo>
                <a:lnTo>
                  <a:pt x="795152" y="154963"/>
                </a:lnTo>
                <a:lnTo>
                  <a:pt x="805449" y="156178"/>
                </a:lnTo>
                <a:lnTo>
                  <a:pt x="814341" y="158202"/>
                </a:lnTo>
                <a:lnTo>
                  <a:pt x="821817" y="161036"/>
                </a:lnTo>
                <a:lnTo>
                  <a:pt x="830961" y="165227"/>
                </a:lnTo>
                <a:lnTo>
                  <a:pt x="835533" y="171450"/>
                </a:lnTo>
                <a:lnTo>
                  <a:pt x="835533" y="187198"/>
                </a:lnTo>
                <a:lnTo>
                  <a:pt x="795152" y="203071"/>
                </a:lnTo>
                <a:lnTo>
                  <a:pt x="783463" y="203454"/>
                </a:lnTo>
                <a:lnTo>
                  <a:pt x="848504" y="203454"/>
                </a:lnTo>
                <a:lnTo>
                  <a:pt x="849502" y="202565"/>
                </a:lnTo>
                <a:lnTo>
                  <a:pt x="855599" y="196215"/>
                </a:lnTo>
                <a:lnTo>
                  <a:pt x="858647" y="188468"/>
                </a:lnTo>
                <a:lnTo>
                  <a:pt x="858647" y="170307"/>
                </a:lnTo>
                <a:lnTo>
                  <a:pt x="855599" y="162560"/>
                </a:lnTo>
                <a:lnTo>
                  <a:pt x="849502" y="156083"/>
                </a:lnTo>
                <a:lnTo>
                  <a:pt x="847791" y="154559"/>
                </a:lnTo>
                <a:close/>
              </a:path>
              <a:path w="859154" h="223520">
                <a:moveTo>
                  <a:pt x="498856" y="152527"/>
                </a:moveTo>
                <a:lnTo>
                  <a:pt x="475234" y="152527"/>
                </a:lnTo>
                <a:lnTo>
                  <a:pt x="475234" y="217932"/>
                </a:lnTo>
                <a:lnTo>
                  <a:pt x="630809" y="217932"/>
                </a:lnTo>
                <a:lnTo>
                  <a:pt x="630809" y="198501"/>
                </a:lnTo>
                <a:lnTo>
                  <a:pt x="498856" y="198501"/>
                </a:lnTo>
                <a:lnTo>
                  <a:pt x="498856" y="152527"/>
                </a:lnTo>
                <a:close/>
              </a:path>
              <a:path w="859154" h="223520">
                <a:moveTo>
                  <a:pt x="565150" y="130683"/>
                </a:moveTo>
                <a:lnTo>
                  <a:pt x="541274" y="130683"/>
                </a:lnTo>
                <a:lnTo>
                  <a:pt x="541274" y="173990"/>
                </a:lnTo>
                <a:lnTo>
                  <a:pt x="565150" y="173990"/>
                </a:lnTo>
                <a:lnTo>
                  <a:pt x="565150" y="130683"/>
                </a:lnTo>
                <a:close/>
              </a:path>
              <a:path w="859154" h="223520">
                <a:moveTo>
                  <a:pt x="653415" y="111506"/>
                </a:moveTo>
                <a:lnTo>
                  <a:pt x="449579" y="111506"/>
                </a:lnTo>
                <a:lnTo>
                  <a:pt x="449579" y="130683"/>
                </a:lnTo>
                <a:lnTo>
                  <a:pt x="653415" y="130683"/>
                </a:lnTo>
                <a:lnTo>
                  <a:pt x="653415" y="111506"/>
                </a:lnTo>
                <a:close/>
              </a:path>
              <a:path w="859154" h="223520">
                <a:moveTo>
                  <a:pt x="411479" y="74803"/>
                </a:moveTo>
                <a:lnTo>
                  <a:pt x="387858" y="74803"/>
                </a:lnTo>
                <a:lnTo>
                  <a:pt x="387858" y="128905"/>
                </a:lnTo>
                <a:lnTo>
                  <a:pt x="411479" y="128905"/>
                </a:lnTo>
                <a:lnTo>
                  <a:pt x="411479" y="74803"/>
                </a:lnTo>
                <a:close/>
              </a:path>
              <a:path w="859154" h="223520">
                <a:moveTo>
                  <a:pt x="260096" y="12573"/>
                </a:moveTo>
                <a:lnTo>
                  <a:pt x="236474" y="12573"/>
                </a:lnTo>
                <a:lnTo>
                  <a:pt x="236474" y="117475"/>
                </a:lnTo>
                <a:lnTo>
                  <a:pt x="339090" y="117475"/>
                </a:lnTo>
                <a:lnTo>
                  <a:pt x="339090" y="98679"/>
                </a:lnTo>
                <a:lnTo>
                  <a:pt x="260096" y="98679"/>
                </a:lnTo>
                <a:lnTo>
                  <a:pt x="260096" y="64770"/>
                </a:lnTo>
                <a:lnTo>
                  <a:pt x="411479" y="64770"/>
                </a:lnTo>
                <a:lnTo>
                  <a:pt x="411479" y="55118"/>
                </a:lnTo>
                <a:lnTo>
                  <a:pt x="339090" y="55118"/>
                </a:lnTo>
                <a:lnTo>
                  <a:pt x="339090" y="46228"/>
                </a:lnTo>
                <a:lnTo>
                  <a:pt x="260096" y="46228"/>
                </a:lnTo>
                <a:lnTo>
                  <a:pt x="260096" y="12573"/>
                </a:lnTo>
                <a:close/>
              </a:path>
              <a:path w="859154" h="223520">
                <a:moveTo>
                  <a:pt x="411479" y="64770"/>
                </a:moveTo>
                <a:lnTo>
                  <a:pt x="315722" y="64770"/>
                </a:lnTo>
                <a:lnTo>
                  <a:pt x="315722" y="98679"/>
                </a:lnTo>
                <a:lnTo>
                  <a:pt x="339090" y="98679"/>
                </a:lnTo>
                <a:lnTo>
                  <a:pt x="339090" y="74803"/>
                </a:lnTo>
                <a:lnTo>
                  <a:pt x="411479" y="74803"/>
                </a:lnTo>
                <a:lnTo>
                  <a:pt x="411479" y="64770"/>
                </a:lnTo>
                <a:close/>
              </a:path>
              <a:path w="859154" h="223520">
                <a:moveTo>
                  <a:pt x="411479" y="0"/>
                </a:moveTo>
                <a:lnTo>
                  <a:pt x="387858" y="0"/>
                </a:lnTo>
                <a:lnTo>
                  <a:pt x="387858" y="55118"/>
                </a:lnTo>
                <a:lnTo>
                  <a:pt x="411479" y="55118"/>
                </a:lnTo>
                <a:lnTo>
                  <a:pt x="411479" y="0"/>
                </a:lnTo>
                <a:close/>
              </a:path>
              <a:path w="859154" h="223520">
                <a:moveTo>
                  <a:pt x="339090" y="12573"/>
                </a:moveTo>
                <a:lnTo>
                  <a:pt x="315722" y="12573"/>
                </a:lnTo>
                <a:lnTo>
                  <a:pt x="315722" y="46228"/>
                </a:lnTo>
                <a:lnTo>
                  <a:pt x="339090" y="46228"/>
                </a:lnTo>
                <a:lnTo>
                  <a:pt x="339090" y="12573"/>
                </a:lnTo>
                <a:close/>
              </a:path>
              <a:path w="859154" h="223520">
                <a:moveTo>
                  <a:pt x="858012" y="101346"/>
                </a:moveTo>
                <a:lnTo>
                  <a:pt x="834390" y="101346"/>
                </a:lnTo>
                <a:lnTo>
                  <a:pt x="834390" y="131445"/>
                </a:lnTo>
                <a:lnTo>
                  <a:pt x="858012" y="131445"/>
                </a:lnTo>
                <a:lnTo>
                  <a:pt x="858012" y="101346"/>
                </a:lnTo>
                <a:close/>
              </a:path>
              <a:path w="859154" h="223520">
                <a:moveTo>
                  <a:pt x="733933" y="12827"/>
                </a:moveTo>
                <a:lnTo>
                  <a:pt x="692229" y="27749"/>
                </a:lnTo>
                <a:lnTo>
                  <a:pt x="675513" y="66294"/>
                </a:lnTo>
                <a:lnTo>
                  <a:pt x="676062" y="73888"/>
                </a:lnTo>
                <a:lnTo>
                  <a:pt x="697743" y="109035"/>
                </a:lnTo>
                <a:lnTo>
                  <a:pt x="733933" y="119507"/>
                </a:lnTo>
                <a:lnTo>
                  <a:pt x="740739" y="119219"/>
                </a:lnTo>
                <a:lnTo>
                  <a:pt x="778510" y="101346"/>
                </a:lnTo>
                <a:lnTo>
                  <a:pt x="858012" y="101346"/>
                </a:lnTo>
                <a:lnTo>
                  <a:pt x="858012" y="99314"/>
                </a:lnTo>
                <a:lnTo>
                  <a:pt x="733933" y="99314"/>
                </a:lnTo>
                <a:lnTo>
                  <a:pt x="726388" y="98742"/>
                </a:lnTo>
                <a:lnTo>
                  <a:pt x="698246" y="66294"/>
                </a:lnTo>
                <a:lnTo>
                  <a:pt x="698938" y="59150"/>
                </a:lnTo>
                <a:lnTo>
                  <a:pt x="733933" y="33274"/>
                </a:lnTo>
                <a:lnTo>
                  <a:pt x="858012" y="33274"/>
                </a:lnTo>
                <a:lnTo>
                  <a:pt x="858012" y="31242"/>
                </a:lnTo>
                <a:lnTo>
                  <a:pt x="778764" y="31242"/>
                </a:lnTo>
                <a:lnTo>
                  <a:pt x="773429" y="25400"/>
                </a:lnTo>
                <a:lnTo>
                  <a:pt x="766952" y="20955"/>
                </a:lnTo>
                <a:lnTo>
                  <a:pt x="759333" y="17653"/>
                </a:lnTo>
                <a:lnTo>
                  <a:pt x="753471" y="15559"/>
                </a:lnTo>
                <a:lnTo>
                  <a:pt x="747299" y="14049"/>
                </a:lnTo>
                <a:lnTo>
                  <a:pt x="740794" y="13134"/>
                </a:lnTo>
                <a:lnTo>
                  <a:pt x="733933" y="12827"/>
                </a:lnTo>
                <a:close/>
              </a:path>
              <a:path w="859154" h="223520">
                <a:moveTo>
                  <a:pt x="858012" y="33274"/>
                </a:moveTo>
                <a:lnTo>
                  <a:pt x="733933" y="33274"/>
                </a:lnTo>
                <a:lnTo>
                  <a:pt x="741382" y="33843"/>
                </a:lnTo>
                <a:lnTo>
                  <a:pt x="748093" y="35544"/>
                </a:lnTo>
                <a:lnTo>
                  <a:pt x="769239" y="66294"/>
                </a:lnTo>
                <a:lnTo>
                  <a:pt x="768528" y="73364"/>
                </a:lnTo>
                <a:lnTo>
                  <a:pt x="733933" y="99314"/>
                </a:lnTo>
                <a:lnTo>
                  <a:pt x="858012" y="99314"/>
                </a:lnTo>
                <a:lnTo>
                  <a:pt x="858012" y="81915"/>
                </a:lnTo>
                <a:lnTo>
                  <a:pt x="789686" y="81915"/>
                </a:lnTo>
                <a:lnTo>
                  <a:pt x="790321" y="79502"/>
                </a:lnTo>
                <a:lnTo>
                  <a:pt x="791337" y="74422"/>
                </a:lnTo>
                <a:lnTo>
                  <a:pt x="791718" y="71755"/>
                </a:lnTo>
                <a:lnTo>
                  <a:pt x="791718" y="60706"/>
                </a:lnTo>
                <a:lnTo>
                  <a:pt x="791210" y="57912"/>
                </a:lnTo>
                <a:lnTo>
                  <a:pt x="790828" y="55245"/>
                </a:lnTo>
                <a:lnTo>
                  <a:pt x="790194" y="52705"/>
                </a:lnTo>
                <a:lnTo>
                  <a:pt x="789432" y="50165"/>
                </a:lnTo>
                <a:lnTo>
                  <a:pt x="858012" y="50165"/>
                </a:lnTo>
                <a:lnTo>
                  <a:pt x="858012" y="33274"/>
                </a:lnTo>
                <a:close/>
              </a:path>
              <a:path w="859154" h="223520">
                <a:moveTo>
                  <a:pt x="858012" y="50165"/>
                </a:moveTo>
                <a:lnTo>
                  <a:pt x="834390" y="50165"/>
                </a:lnTo>
                <a:lnTo>
                  <a:pt x="834390" y="81915"/>
                </a:lnTo>
                <a:lnTo>
                  <a:pt x="858012" y="81915"/>
                </a:lnTo>
                <a:lnTo>
                  <a:pt x="858012" y="50165"/>
                </a:lnTo>
                <a:close/>
              </a:path>
              <a:path w="859154" h="223520">
                <a:moveTo>
                  <a:pt x="858012" y="0"/>
                </a:moveTo>
                <a:lnTo>
                  <a:pt x="834390" y="0"/>
                </a:lnTo>
                <a:lnTo>
                  <a:pt x="834390" y="31242"/>
                </a:lnTo>
                <a:lnTo>
                  <a:pt x="858012" y="31242"/>
                </a:lnTo>
                <a:lnTo>
                  <a:pt x="858012" y="0"/>
                </a:lnTo>
                <a:close/>
              </a:path>
              <a:path w="859154" h="223520">
                <a:moveTo>
                  <a:pt x="551179" y="5207"/>
                </a:moveTo>
                <a:lnTo>
                  <a:pt x="509524" y="10668"/>
                </a:lnTo>
                <a:lnTo>
                  <a:pt x="477629" y="31595"/>
                </a:lnTo>
                <a:lnTo>
                  <a:pt x="471932" y="50419"/>
                </a:lnTo>
                <a:lnTo>
                  <a:pt x="472624" y="57134"/>
                </a:lnTo>
                <a:lnTo>
                  <a:pt x="501092" y="86941"/>
                </a:lnTo>
                <a:lnTo>
                  <a:pt x="539581" y="95023"/>
                </a:lnTo>
                <a:lnTo>
                  <a:pt x="551179" y="95377"/>
                </a:lnTo>
                <a:lnTo>
                  <a:pt x="562871" y="95023"/>
                </a:lnTo>
                <a:lnTo>
                  <a:pt x="601428" y="86941"/>
                </a:lnTo>
                <a:lnTo>
                  <a:pt x="618401" y="76200"/>
                </a:lnTo>
                <a:lnTo>
                  <a:pt x="551179" y="76200"/>
                </a:lnTo>
                <a:lnTo>
                  <a:pt x="543270" y="76009"/>
                </a:lnTo>
                <a:lnTo>
                  <a:pt x="503936" y="64262"/>
                </a:lnTo>
                <a:lnTo>
                  <a:pt x="499491" y="60452"/>
                </a:lnTo>
                <a:lnTo>
                  <a:pt x="497332" y="55753"/>
                </a:lnTo>
                <a:lnTo>
                  <a:pt x="497332" y="44958"/>
                </a:lnTo>
                <a:lnTo>
                  <a:pt x="535908" y="24892"/>
                </a:lnTo>
                <a:lnTo>
                  <a:pt x="551179" y="24003"/>
                </a:lnTo>
                <a:lnTo>
                  <a:pt x="617832" y="24003"/>
                </a:lnTo>
                <a:lnTo>
                  <a:pt x="615057" y="21526"/>
                </a:lnTo>
                <a:lnTo>
                  <a:pt x="573754" y="6604"/>
                </a:lnTo>
                <a:lnTo>
                  <a:pt x="562871" y="5560"/>
                </a:lnTo>
                <a:lnTo>
                  <a:pt x="551179" y="5207"/>
                </a:lnTo>
                <a:close/>
              </a:path>
              <a:path w="859154" h="223520">
                <a:moveTo>
                  <a:pt x="617832" y="24003"/>
                </a:moveTo>
                <a:lnTo>
                  <a:pt x="551179" y="24003"/>
                </a:lnTo>
                <a:lnTo>
                  <a:pt x="563012" y="24507"/>
                </a:lnTo>
                <a:lnTo>
                  <a:pt x="573547" y="25844"/>
                </a:lnTo>
                <a:lnTo>
                  <a:pt x="605409" y="50419"/>
                </a:lnTo>
                <a:lnTo>
                  <a:pt x="605154" y="58547"/>
                </a:lnTo>
                <a:lnTo>
                  <a:pt x="563012" y="75771"/>
                </a:lnTo>
                <a:lnTo>
                  <a:pt x="551179" y="76200"/>
                </a:lnTo>
                <a:lnTo>
                  <a:pt x="618401" y="76200"/>
                </a:lnTo>
                <a:lnTo>
                  <a:pt x="630301" y="50419"/>
                </a:lnTo>
                <a:lnTo>
                  <a:pt x="629610" y="43684"/>
                </a:lnTo>
                <a:lnTo>
                  <a:pt x="627729" y="37401"/>
                </a:lnTo>
                <a:lnTo>
                  <a:pt x="624657" y="31595"/>
                </a:lnTo>
                <a:lnTo>
                  <a:pt x="620395" y="26289"/>
                </a:lnTo>
                <a:lnTo>
                  <a:pt x="617832" y="24003"/>
                </a:lnTo>
                <a:close/>
              </a:path>
              <a:path w="859154" h="223520">
                <a:moveTo>
                  <a:pt x="83566" y="18542"/>
                </a:moveTo>
                <a:lnTo>
                  <a:pt x="59690" y="18542"/>
                </a:lnTo>
                <a:lnTo>
                  <a:pt x="59690" y="56642"/>
                </a:lnTo>
                <a:lnTo>
                  <a:pt x="59142" y="67310"/>
                </a:lnTo>
                <a:lnTo>
                  <a:pt x="47902" y="107888"/>
                </a:lnTo>
                <a:lnTo>
                  <a:pt x="24110" y="140991"/>
                </a:lnTo>
                <a:lnTo>
                  <a:pt x="0" y="157226"/>
                </a:lnTo>
                <a:lnTo>
                  <a:pt x="14477" y="177165"/>
                </a:lnTo>
                <a:lnTo>
                  <a:pt x="49402" y="148209"/>
                </a:lnTo>
                <a:lnTo>
                  <a:pt x="72136" y="104648"/>
                </a:lnTo>
                <a:lnTo>
                  <a:pt x="94652" y="104648"/>
                </a:lnTo>
                <a:lnTo>
                  <a:pt x="84040" y="66853"/>
                </a:lnTo>
                <a:lnTo>
                  <a:pt x="83566" y="56642"/>
                </a:lnTo>
                <a:lnTo>
                  <a:pt x="83566" y="18542"/>
                </a:lnTo>
                <a:close/>
              </a:path>
              <a:path w="859154" h="223520">
                <a:moveTo>
                  <a:pt x="94652" y="104648"/>
                </a:moveTo>
                <a:lnTo>
                  <a:pt x="72136" y="104648"/>
                </a:lnTo>
                <a:lnTo>
                  <a:pt x="76467" y="115820"/>
                </a:lnTo>
                <a:lnTo>
                  <a:pt x="102034" y="153548"/>
                </a:lnTo>
                <a:lnTo>
                  <a:pt x="128270" y="172212"/>
                </a:lnTo>
                <a:lnTo>
                  <a:pt x="142494" y="153543"/>
                </a:lnTo>
                <a:lnTo>
                  <a:pt x="134012" y="149113"/>
                </a:lnTo>
                <a:lnTo>
                  <a:pt x="126079" y="143827"/>
                </a:lnTo>
                <a:lnTo>
                  <a:pt x="99933" y="114585"/>
                </a:lnTo>
                <a:lnTo>
                  <a:pt x="95132" y="105751"/>
                </a:lnTo>
                <a:lnTo>
                  <a:pt x="94652" y="104648"/>
                </a:lnTo>
                <a:close/>
              </a:path>
              <a:path w="859154" h="223520">
                <a:moveTo>
                  <a:pt x="186182" y="0"/>
                </a:moveTo>
                <a:lnTo>
                  <a:pt x="162560" y="0"/>
                </a:lnTo>
                <a:lnTo>
                  <a:pt x="162560" y="223139"/>
                </a:lnTo>
                <a:lnTo>
                  <a:pt x="186182" y="223139"/>
                </a:lnTo>
                <a:lnTo>
                  <a:pt x="1861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434576" y="5116576"/>
            <a:ext cx="659765" cy="189865"/>
          </a:xfrm>
          <a:custGeom>
            <a:avLst/>
            <a:gdLst/>
            <a:ahLst/>
            <a:cxnLst/>
            <a:rect l="l" t="t" r="r" b="b"/>
            <a:pathLst>
              <a:path w="659765" h="189864">
                <a:moveTo>
                  <a:pt x="389000" y="122682"/>
                </a:moveTo>
                <a:lnTo>
                  <a:pt x="385064" y="122809"/>
                </a:lnTo>
                <a:lnTo>
                  <a:pt x="381634" y="124206"/>
                </a:lnTo>
                <a:lnTo>
                  <a:pt x="376300" y="129540"/>
                </a:lnTo>
                <a:lnTo>
                  <a:pt x="374903" y="132842"/>
                </a:lnTo>
                <a:lnTo>
                  <a:pt x="374903" y="140715"/>
                </a:lnTo>
                <a:lnTo>
                  <a:pt x="376300" y="144018"/>
                </a:lnTo>
                <a:lnTo>
                  <a:pt x="381634" y="149352"/>
                </a:lnTo>
                <a:lnTo>
                  <a:pt x="385064" y="150749"/>
                </a:lnTo>
                <a:lnTo>
                  <a:pt x="389000" y="150876"/>
                </a:lnTo>
                <a:lnTo>
                  <a:pt x="392810" y="150749"/>
                </a:lnTo>
                <a:lnTo>
                  <a:pt x="396113" y="149352"/>
                </a:lnTo>
                <a:lnTo>
                  <a:pt x="398779" y="146685"/>
                </a:lnTo>
                <a:lnTo>
                  <a:pt x="401574" y="144018"/>
                </a:lnTo>
                <a:lnTo>
                  <a:pt x="402971" y="140715"/>
                </a:lnTo>
                <a:lnTo>
                  <a:pt x="402971" y="132842"/>
                </a:lnTo>
                <a:lnTo>
                  <a:pt x="401574" y="129540"/>
                </a:lnTo>
                <a:lnTo>
                  <a:pt x="398779" y="126873"/>
                </a:lnTo>
                <a:lnTo>
                  <a:pt x="396113" y="124206"/>
                </a:lnTo>
                <a:lnTo>
                  <a:pt x="392810" y="122809"/>
                </a:lnTo>
                <a:lnTo>
                  <a:pt x="389000" y="122682"/>
                </a:lnTo>
                <a:close/>
              </a:path>
              <a:path w="659765" h="189864">
                <a:moveTo>
                  <a:pt x="330962" y="121539"/>
                </a:moveTo>
                <a:lnTo>
                  <a:pt x="310388" y="121539"/>
                </a:lnTo>
                <a:lnTo>
                  <a:pt x="310388" y="149479"/>
                </a:lnTo>
                <a:lnTo>
                  <a:pt x="330962" y="149479"/>
                </a:lnTo>
                <a:lnTo>
                  <a:pt x="330962" y="121539"/>
                </a:lnTo>
                <a:close/>
              </a:path>
              <a:path w="659765" h="189864">
                <a:moveTo>
                  <a:pt x="330962" y="6096"/>
                </a:moveTo>
                <a:lnTo>
                  <a:pt x="304038" y="6096"/>
                </a:lnTo>
                <a:lnTo>
                  <a:pt x="240665" y="103886"/>
                </a:lnTo>
                <a:lnTo>
                  <a:pt x="240665" y="121539"/>
                </a:lnTo>
                <a:lnTo>
                  <a:pt x="350520" y="121539"/>
                </a:lnTo>
                <a:lnTo>
                  <a:pt x="350520" y="103124"/>
                </a:lnTo>
                <a:lnTo>
                  <a:pt x="263651" y="103124"/>
                </a:lnTo>
                <a:lnTo>
                  <a:pt x="263651" y="101981"/>
                </a:lnTo>
                <a:lnTo>
                  <a:pt x="308737" y="32131"/>
                </a:lnTo>
                <a:lnTo>
                  <a:pt x="330962" y="32131"/>
                </a:lnTo>
                <a:lnTo>
                  <a:pt x="330962" y="6096"/>
                </a:lnTo>
                <a:close/>
              </a:path>
              <a:path w="659765" h="189864">
                <a:moveTo>
                  <a:pt x="330962" y="32131"/>
                </a:moveTo>
                <a:lnTo>
                  <a:pt x="310388" y="32131"/>
                </a:lnTo>
                <a:lnTo>
                  <a:pt x="310388" y="103124"/>
                </a:lnTo>
                <a:lnTo>
                  <a:pt x="330962" y="103124"/>
                </a:lnTo>
                <a:lnTo>
                  <a:pt x="330962" y="32131"/>
                </a:lnTo>
                <a:close/>
              </a:path>
              <a:path w="659765" h="189864">
                <a:moveTo>
                  <a:pt x="97663" y="6350"/>
                </a:moveTo>
                <a:lnTo>
                  <a:pt x="75438" y="6350"/>
                </a:lnTo>
                <a:lnTo>
                  <a:pt x="65024" y="60960"/>
                </a:lnTo>
                <a:lnTo>
                  <a:pt x="81788" y="60960"/>
                </a:lnTo>
                <a:lnTo>
                  <a:pt x="97663" y="6350"/>
                </a:lnTo>
                <a:close/>
              </a:path>
              <a:path w="659765" h="189864">
                <a:moveTo>
                  <a:pt x="578739" y="27940"/>
                </a:moveTo>
                <a:lnTo>
                  <a:pt x="556768" y="27940"/>
                </a:lnTo>
                <a:lnTo>
                  <a:pt x="556768" y="149479"/>
                </a:lnTo>
                <a:lnTo>
                  <a:pt x="578739" y="149479"/>
                </a:lnTo>
                <a:lnTo>
                  <a:pt x="578739" y="27940"/>
                </a:lnTo>
                <a:close/>
              </a:path>
              <a:path w="659765" h="189864">
                <a:moveTo>
                  <a:pt x="578739" y="6096"/>
                </a:moveTo>
                <a:lnTo>
                  <a:pt x="557276" y="6096"/>
                </a:lnTo>
                <a:lnTo>
                  <a:pt x="521716" y="29463"/>
                </a:lnTo>
                <a:lnTo>
                  <a:pt x="521716" y="50292"/>
                </a:lnTo>
                <a:lnTo>
                  <a:pt x="556005" y="27940"/>
                </a:lnTo>
                <a:lnTo>
                  <a:pt x="578739" y="27940"/>
                </a:lnTo>
                <a:lnTo>
                  <a:pt x="578739" y="6096"/>
                </a:lnTo>
                <a:close/>
              </a:path>
              <a:path w="659765" h="189864">
                <a:moveTo>
                  <a:pt x="485775" y="27940"/>
                </a:moveTo>
                <a:lnTo>
                  <a:pt x="463803" y="27940"/>
                </a:lnTo>
                <a:lnTo>
                  <a:pt x="463803" y="149479"/>
                </a:lnTo>
                <a:lnTo>
                  <a:pt x="485775" y="149479"/>
                </a:lnTo>
                <a:lnTo>
                  <a:pt x="485775" y="27940"/>
                </a:lnTo>
                <a:close/>
              </a:path>
              <a:path w="659765" h="189864">
                <a:moveTo>
                  <a:pt x="485775" y="6096"/>
                </a:moveTo>
                <a:lnTo>
                  <a:pt x="464312" y="6096"/>
                </a:lnTo>
                <a:lnTo>
                  <a:pt x="428751" y="29463"/>
                </a:lnTo>
                <a:lnTo>
                  <a:pt x="428751" y="50292"/>
                </a:lnTo>
                <a:lnTo>
                  <a:pt x="463042" y="27940"/>
                </a:lnTo>
                <a:lnTo>
                  <a:pt x="485775" y="27940"/>
                </a:lnTo>
                <a:lnTo>
                  <a:pt x="485775" y="6096"/>
                </a:lnTo>
                <a:close/>
              </a:path>
              <a:path w="659765" h="189864">
                <a:moveTo>
                  <a:pt x="207340" y="22351"/>
                </a:moveTo>
                <a:lnTo>
                  <a:pt x="167131" y="22351"/>
                </a:lnTo>
                <a:lnTo>
                  <a:pt x="174878" y="22479"/>
                </a:lnTo>
                <a:lnTo>
                  <a:pt x="181101" y="24511"/>
                </a:lnTo>
                <a:lnTo>
                  <a:pt x="186054" y="28701"/>
                </a:lnTo>
                <a:lnTo>
                  <a:pt x="191007" y="32766"/>
                </a:lnTo>
                <a:lnTo>
                  <a:pt x="193548" y="38481"/>
                </a:lnTo>
                <a:lnTo>
                  <a:pt x="175259" y="78105"/>
                </a:lnTo>
                <a:lnTo>
                  <a:pt x="120396" y="133604"/>
                </a:lnTo>
                <a:lnTo>
                  <a:pt x="120396" y="149479"/>
                </a:lnTo>
                <a:lnTo>
                  <a:pt x="216789" y="149479"/>
                </a:lnTo>
                <a:lnTo>
                  <a:pt x="216789" y="130810"/>
                </a:lnTo>
                <a:lnTo>
                  <a:pt x="150749" y="130810"/>
                </a:lnTo>
                <a:lnTo>
                  <a:pt x="150749" y="129667"/>
                </a:lnTo>
                <a:lnTo>
                  <a:pt x="186140" y="93866"/>
                </a:lnTo>
                <a:lnTo>
                  <a:pt x="211327" y="60451"/>
                </a:lnTo>
                <a:lnTo>
                  <a:pt x="213359" y="55372"/>
                </a:lnTo>
                <a:lnTo>
                  <a:pt x="214502" y="50165"/>
                </a:lnTo>
                <a:lnTo>
                  <a:pt x="214502" y="44957"/>
                </a:lnTo>
                <a:lnTo>
                  <a:pt x="214249" y="37084"/>
                </a:lnTo>
                <a:lnTo>
                  <a:pt x="212217" y="30099"/>
                </a:lnTo>
                <a:lnTo>
                  <a:pt x="208406" y="24003"/>
                </a:lnTo>
                <a:lnTo>
                  <a:pt x="207340" y="22351"/>
                </a:lnTo>
                <a:close/>
              </a:path>
              <a:path w="659765" h="189864">
                <a:moveTo>
                  <a:pt x="176783" y="4191"/>
                </a:moveTo>
                <a:lnTo>
                  <a:pt x="158369" y="4191"/>
                </a:lnTo>
                <a:lnTo>
                  <a:pt x="150241" y="6096"/>
                </a:lnTo>
                <a:lnTo>
                  <a:pt x="120396" y="38988"/>
                </a:lnTo>
                <a:lnTo>
                  <a:pt x="120396" y="47751"/>
                </a:lnTo>
                <a:lnTo>
                  <a:pt x="140970" y="47751"/>
                </a:lnTo>
                <a:lnTo>
                  <a:pt x="141097" y="40005"/>
                </a:lnTo>
                <a:lnTo>
                  <a:pt x="143509" y="33909"/>
                </a:lnTo>
                <a:lnTo>
                  <a:pt x="148081" y="29337"/>
                </a:lnTo>
                <a:lnTo>
                  <a:pt x="152780" y="24765"/>
                </a:lnTo>
                <a:lnTo>
                  <a:pt x="159130" y="22479"/>
                </a:lnTo>
                <a:lnTo>
                  <a:pt x="167131" y="22351"/>
                </a:lnTo>
                <a:lnTo>
                  <a:pt x="207340" y="22351"/>
                </a:lnTo>
                <a:lnTo>
                  <a:pt x="204470" y="17906"/>
                </a:lnTo>
                <a:lnTo>
                  <a:pt x="199008" y="13081"/>
                </a:lnTo>
                <a:lnTo>
                  <a:pt x="184912" y="5968"/>
                </a:lnTo>
                <a:lnTo>
                  <a:pt x="176783" y="4191"/>
                </a:lnTo>
                <a:close/>
              </a:path>
              <a:path w="659765" h="189864">
                <a:moveTo>
                  <a:pt x="630554" y="0"/>
                </a:moveTo>
                <a:lnTo>
                  <a:pt x="611124" y="0"/>
                </a:lnTo>
                <a:lnTo>
                  <a:pt x="614505" y="5381"/>
                </a:lnTo>
                <a:lnTo>
                  <a:pt x="617791" y="11430"/>
                </a:lnTo>
                <a:lnTo>
                  <a:pt x="631936" y="50065"/>
                </a:lnTo>
                <a:lnTo>
                  <a:pt x="637794" y="94868"/>
                </a:lnTo>
                <a:lnTo>
                  <a:pt x="637538" y="103824"/>
                </a:lnTo>
                <a:lnTo>
                  <a:pt x="629602" y="148193"/>
                </a:lnTo>
                <a:lnTo>
                  <a:pt x="614505" y="184483"/>
                </a:lnTo>
                <a:lnTo>
                  <a:pt x="611124" y="189865"/>
                </a:lnTo>
                <a:lnTo>
                  <a:pt x="630554" y="189865"/>
                </a:lnTo>
                <a:lnTo>
                  <a:pt x="652018" y="146431"/>
                </a:lnTo>
                <a:lnTo>
                  <a:pt x="659215" y="108586"/>
                </a:lnTo>
                <a:lnTo>
                  <a:pt x="659765" y="94868"/>
                </a:lnTo>
                <a:lnTo>
                  <a:pt x="659215" y="81153"/>
                </a:lnTo>
                <a:lnTo>
                  <a:pt x="652018" y="43434"/>
                </a:lnTo>
                <a:lnTo>
                  <a:pt x="637123" y="10144"/>
                </a:lnTo>
                <a:lnTo>
                  <a:pt x="630554" y="0"/>
                </a:lnTo>
                <a:close/>
              </a:path>
              <a:path w="659765" h="189864">
                <a:moveTo>
                  <a:pt x="48641" y="0"/>
                </a:moveTo>
                <a:lnTo>
                  <a:pt x="29337" y="0"/>
                </a:lnTo>
                <a:lnTo>
                  <a:pt x="22713" y="10144"/>
                </a:lnTo>
                <a:lnTo>
                  <a:pt x="4411" y="55435"/>
                </a:lnTo>
                <a:lnTo>
                  <a:pt x="0" y="94868"/>
                </a:lnTo>
                <a:lnTo>
                  <a:pt x="549" y="108586"/>
                </a:lnTo>
                <a:lnTo>
                  <a:pt x="7747" y="146431"/>
                </a:lnTo>
                <a:lnTo>
                  <a:pt x="29337" y="189865"/>
                </a:lnTo>
                <a:lnTo>
                  <a:pt x="48641" y="189865"/>
                </a:lnTo>
                <a:lnTo>
                  <a:pt x="45259" y="184483"/>
                </a:lnTo>
                <a:lnTo>
                  <a:pt x="41973" y="178434"/>
                </a:lnTo>
                <a:lnTo>
                  <a:pt x="27882" y="139674"/>
                </a:lnTo>
                <a:lnTo>
                  <a:pt x="21971" y="94868"/>
                </a:lnTo>
                <a:lnTo>
                  <a:pt x="22282" y="85913"/>
                </a:lnTo>
                <a:lnTo>
                  <a:pt x="30178" y="41560"/>
                </a:lnTo>
                <a:lnTo>
                  <a:pt x="45259" y="5381"/>
                </a:lnTo>
                <a:lnTo>
                  <a:pt x="486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4322064" y="5786628"/>
            <a:ext cx="3615054" cy="803275"/>
            <a:chOff x="4322064" y="5786628"/>
            <a:chExt cx="3615054" cy="803275"/>
          </a:xfrm>
        </p:grpSpPr>
        <p:pic>
          <p:nvPicPr>
            <p:cNvPr id="124" name="object 12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23549" y="5788085"/>
              <a:ext cx="3613480" cy="8017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2064" y="5786628"/>
              <a:ext cx="3547872" cy="736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3" name="object 3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12" name="object 12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3987" y="2289936"/>
              <a:ext cx="1210945" cy="252729"/>
            </a:xfrm>
            <a:custGeom>
              <a:avLst/>
              <a:gdLst/>
              <a:ahLst/>
              <a:cxnLst/>
              <a:rect l="l" t="t" r="r" b="b"/>
              <a:pathLst>
                <a:path w="1210945" h="252730">
                  <a:moveTo>
                    <a:pt x="218440" y="73279"/>
                  </a:moveTo>
                  <a:lnTo>
                    <a:pt x="206667" y="72644"/>
                  </a:lnTo>
                  <a:lnTo>
                    <a:pt x="195935" y="71691"/>
                  </a:lnTo>
                  <a:lnTo>
                    <a:pt x="193446" y="71374"/>
                  </a:lnTo>
                  <a:lnTo>
                    <a:pt x="186232" y="70459"/>
                  </a:lnTo>
                  <a:lnTo>
                    <a:pt x="145288" y="57277"/>
                  </a:lnTo>
                  <a:lnTo>
                    <a:pt x="138303" y="49911"/>
                  </a:lnTo>
                  <a:lnTo>
                    <a:pt x="205359" y="49911"/>
                  </a:lnTo>
                  <a:lnTo>
                    <a:pt x="205359" y="20955"/>
                  </a:lnTo>
                  <a:lnTo>
                    <a:pt x="132334" y="20955"/>
                  </a:lnTo>
                  <a:lnTo>
                    <a:pt x="132334" y="2413"/>
                  </a:lnTo>
                  <a:lnTo>
                    <a:pt x="93091" y="2413"/>
                  </a:lnTo>
                  <a:lnTo>
                    <a:pt x="93091" y="20955"/>
                  </a:lnTo>
                  <a:lnTo>
                    <a:pt x="20447" y="20955"/>
                  </a:lnTo>
                  <a:lnTo>
                    <a:pt x="20447" y="49911"/>
                  </a:lnTo>
                  <a:lnTo>
                    <a:pt x="87122" y="49911"/>
                  </a:lnTo>
                  <a:lnTo>
                    <a:pt x="84455" y="53721"/>
                  </a:lnTo>
                  <a:lnTo>
                    <a:pt x="48006" y="68961"/>
                  </a:lnTo>
                  <a:lnTo>
                    <a:pt x="7620" y="73279"/>
                  </a:lnTo>
                  <a:lnTo>
                    <a:pt x="18161" y="102108"/>
                  </a:lnTo>
                  <a:lnTo>
                    <a:pt x="64960" y="96062"/>
                  </a:lnTo>
                  <a:lnTo>
                    <a:pt x="106133" y="77635"/>
                  </a:lnTo>
                  <a:lnTo>
                    <a:pt x="112776" y="71374"/>
                  </a:lnTo>
                  <a:lnTo>
                    <a:pt x="119392" y="77635"/>
                  </a:lnTo>
                  <a:lnTo>
                    <a:pt x="160426" y="96062"/>
                  </a:lnTo>
                  <a:lnTo>
                    <a:pt x="207010" y="102108"/>
                  </a:lnTo>
                  <a:lnTo>
                    <a:pt x="218440" y="73279"/>
                  </a:lnTo>
                  <a:close/>
                </a:path>
                <a:path w="1210945" h="252730">
                  <a:moveTo>
                    <a:pt x="226568" y="107061"/>
                  </a:moveTo>
                  <a:lnTo>
                    <a:pt x="0" y="107061"/>
                  </a:lnTo>
                  <a:lnTo>
                    <a:pt x="0" y="135382"/>
                  </a:lnTo>
                  <a:lnTo>
                    <a:pt x="93726" y="135382"/>
                  </a:lnTo>
                  <a:lnTo>
                    <a:pt x="93726" y="148717"/>
                  </a:lnTo>
                  <a:lnTo>
                    <a:pt x="25019" y="148717"/>
                  </a:lnTo>
                  <a:lnTo>
                    <a:pt x="25019" y="176530"/>
                  </a:lnTo>
                  <a:lnTo>
                    <a:pt x="160909" y="176530"/>
                  </a:lnTo>
                  <a:lnTo>
                    <a:pt x="160909" y="185801"/>
                  </a:lnTo>
                  <a:lnTo>
                    <a:pt x="25019" y="185801"/>
                  </a:lnTo>
                  <a:lnTo>
                    <a:pt x="25019" y="250825"/>
                  </a:lnTo>
                  <a:lnTo>
                    <a:pt x="205867" y="250825"/>
                  </a:lnTo>
                  <a:lnTo>
                    <a:pt x="205867" y="222250"/>
                  </a:lnTo>
                  <a:lnTo>
                    <a:pt x="63754" y="222250"/>
                  </a:lnTo>
                  <a:lnTo>
                    <a:pt x="63754" y="211963"/>
                  </a:lnTo>
                  <a:lnTo>
                    <a:pt x="199898" y="211963"/>
                  </a:lnTo>
                  <a:lnTo>
                    <a:pt x="199898" y="148717"/>
                  </a:lnTo>
                  <a:lnTo>
                    <a:pt x="132334" y="148717"/>
                  </a:lnTo>
                  <a:lnTo>
                    <a:pt x="132334" y="135382"/>
                  </a:lnTo>
                  <a:lnTo>
                    <a:pt x="226568" y="135382"/>
                  </a:lnTo>
                  <a:lnTo>
                    <a:pt x="226568" y="107061"/>
                  </a:lnTo>
                  <a:close/>
                </a:path>
                <a:path w="1210945" h="252730">
                  <a:moveTo>
                    <a:pt x="445516" y="2413"/>
                  </a:moveTo>
                  <a:lnTo>
                    <a:pt x="406527" y="2413"/>
                  </a:lnTo>
                  <a:lnTo>
                    <a:pt x="406527" y="36195"/>
                  </a:lnTo>
                  <a:lnTo>
                    <a:pt x="406527" y="67310"/>
                  </a:lnTo>
                  <a:lnTo>
                    <a:pt x="406527" y="96647"/>
                  </a:lnTo>
                  <a:lnTo>
                    <a:pt x="368681" y="96647"/>
                  </a:lnTo>
                  <a:lnTo>
                    <a:pt x="369697" y="92075"/>
                  </a:lnTo>
                  <a:lnTo>
                    <a:pt x="370332" y="87249"/>
                  </a:lnTo>
                  <a:lnTo>
                    <a:pt x="370332" y="79629"/>
                  </a:lnTo>
                  <a:lnTo>
                    <a:pt x="369570" y="72136"/>
                  </a:lnTo>
                  <a:lnTo>
                    <a:pt x="369189" y="69723"/>
                  </a:lnTo>
                  <a:lnTo>
                    <a:pt x="368681" y="67310"/>
                  </a:lnTo>
                  <a:lnTo>
                    <a:pt x="406527" y="67310"/>
                  </a:lnTo>
                  <a:lnTo>
                    <a:pt x="406527" y="36195"/>
                  </a:lnTo>
                  <a:lnTo>
                    <a:pt x="351790" y="36195"/>
                  </a:lnTo>
                  <a:lnTo>
                    <a:pt x="347014" y="31864"/>
                  </a:lnTo>
                  <a:lnTo>
                    <a:pt x="341858" y="28028"/>
                  </a:lnTo>
                  <a:lnTo>
                    <a:pt x="336296" y="24676"/>
                  </a:lnTo>
                  <a:lnTo>
                    <a:pt x="332994" y="23114"/>
                  </a:lnTo>
                  <a:lnTo>
                    <a:pt x="332994" y="82296"/>
                  </a:lnTo>
                  <a:lnTo>
                    <a:pt x="332740" y="92075"/>
                  </a:lnTo>
                  <a:lnTo>
                    <a:pt x="329946" y="99695"/>
                  </a:lnTo>
                  <a:lnTo>
                    <a:pt x="324485" y="104902"/>
                  </a:lnTo>
                  <a:lnTo>
                    <a:pt x="319151" y="110109"/>
                  </a:lnTo>
                  <a:lnTo>
                    <a:pt x="312166" y="112776"/>
                  </a:lnTo>
                  <a:lnTo>
                    <a:pt x="294894" y="112776"/>
                  </a:lnTo>
                  <a:lnTo>
                    <a:pt x="287655" y="110109"/>
                  </a:lnTo>
                  <a:lnTo>
                    <a:pt x="282194" y="104902"/>
                  </a:lnTo>
                  <a:lnTo>
                    <a:pt x="276860" y="99695"/>
                  </a:lnTo>
                  <a:lnTo>
                    <a:pt x="274066" y="92075"/>
                  </a:lnTo>
                  <a:lnTo>
                    <a:pt x="274104" y="72136"/>
                  </a:lnTo>
                  <a:lnTo>
                    <a:pt x="303911" y="51435"/>
                  </a:lnTo>
                  <a:lnTo>
                    <a:pt x="312166" y="51562"/>
                  </a:lnTo>
                  <a:lnTo>
                    <a:pt x="319151" y="54229"/>
                  </a:lnTo>
                  <a:lnTo>
                    <a:pt x="324485" y="59436"/>
                  </a:lnTo>
                  <a:lnTo>
                    <a:pt x="329946" y="64643"/>
                  </a:lnTo>
                  <a:lnTo>
                    <a:pt x="332689" y="72136"/>
                  </a:lnTo>
                  <a:lnTo>
                    <a:pt x="332752" y="73037"/>
                  </a:lnTo>
                  <a:lnTo>
                    <a:pt x="332994" y="82296"/>
                  </a:lnTo>
                  <a:lnTo>
                    <a:pt x="332994" y="23114"/>
                  </a:lnTo>
                  <a:lnTo>
                    <a:pt x="303911" y="16637"/>
                  </a:lnTo>
                  <a:lnTo>
                    <a:pt x="294474" y="17246"/>
                  </a:lnTo>
                  <a:lnTo>
                    <a:pt x="255930" y="35267"/>
                  </a:lnTo>
                  <a:lnTo>
                    <a:pt x="237401" y="73037"/>
                  </a:lnTo>
                  <a:lnTo>
                    <a:pt x="236855" y="82296"/>
                  </a:lnTo>
                  <a:lnTo>
                    <a:pt x="237401" y="91452"/>
                  </a:lnTo>
                  <a:lnTo>
                    <a:pt x="255930" y="128828"/>
                  </a:lnTo>
                  <a:lnTo>
                    <a:pt x="294474" y="146723"/>
                  </a:lnTo>
                  <a:lnTo>
                    <a:pt x="303911" y="147320"/>
                  </a:lnTo>
                  <a:lnTo>
                    <a:pt x="310832" y="147015"/>
                  </a:lnTo>
                  <a:lnTo>
                    <a:pt x="346773" y="132334"/>
                  </a:lnTo>
                  <a:lnTo>
                    <a:pt x="351536" y="128016"/>
                  </a:lnTo>
                  <a:lnTo>
                    <a:pt x="406527" y="128016"/>
                  </a:lnTo>
                  <a:lnTo>
                    <a:pt x="406527" y="184658"/>
                  </a:lnTo>
                  <a:lnTo>
                    <a:pt x="445516" y="184658"/>
                  </a:lnTo>
                  <a:lnTo>
                    <a:pt x="445516" y="128016"/>
                  </a:lnTo>
                  <a:lnTo>
                    <a:pt x="445516" y="112776"/>
                  </a:lnTo>
                  <a:lnTo>
                    <a:pt x="445516" y="96647"/>
                  </a:lnTo>
                  <a:lnTo>
                    <a:pt x="445516" y="67310"/>
                  </a:lnTo>
                  <a:lnTo>
                    <a:pt x="445516" y="51435"/>
                  </a:lnTo>
                  <a:lnTo>
                    <a:pt x="445516" y="36195"/>
                  </a:lnTo>
                  <a:lnTo>
                    <a:pt x="445516" y="2413"/>
                  </a:lnTo>
                  <a:close/>
                </a:path>
                <a:path w="1210945" h="252730">
                  <a:moveTo>
                    <a:pt x="451231" y="216789"/>
                  </a:moveTo>
                  <a:lnTo>
                    <a:pt x="317246" y="216789"/>
                  </a:lnTo>
                  <a:lnTo>
                    <a:pt x="317246" y="166370"/>
                  </a:lnTo>
                  <a:lnTo>
                    <a:pt x="278003" y="166370"/>
                  </a:lnTo>
                  <a:lnTo>
                    <a:pt x="278003" y="248158"/>
                  </a:lnTo>
                  <a:lnTo>
                    <a:pt x="451231" y="248158"/>
                  </a:lnTo>
                  <a:lnTo>
                    <a:pt x="451231" y="216789"/>
                  </a:lnTo>
                  <a:close/>
                </a:path>
                <a:path w="1210945" h="252730">
                  <a:moveTo>
                    <a:pt x="680212" y="2413"/>
                  </a:moveTo>
                  <a:lnTo>
                    <a:pt x="641223" y="2413"/>
                  </a:lnTo>
                  <a:lnTo>
                    <a:pt x="641223" y="36195"/>
                  </a:lnTo>
                  <a:lnTo>
                    <a:pt x="641223" y="67310"/>
                  </a:lnTo>
                  <a:lnTo>
                    <a:pt x="641223" y="96647"/>
                  </a:lnTo>
                  <a:lnTo>
                    <a:pt x="603377" y="96647"/>
                  </a:lnTo>
                  <a:lnTo>
                    <a:pt x="604393" y="92075"/>
                  </a:lnTo>
                  <a:lnTo>
                    <a:pt x="605028" y="87249"/>
                  </a:lnTo>
                  <a:lnTo>
                    <a:pt x="605028" y="79629"/>
                  </a:lnTo>
                  <a:lnTo>
                    <a:pt x="604266" y="72136"/>
                  </a:lnTo>
                  <a:lnTo>
                    <a:pt x="603885" y="69723"/>
                  </a:lnTo>
                  <a:lnTo>
                    <a:pt x="603377" y="67310"/>
                  </a:lnTo>
                  <a:lnTo>
                    <a:pt x="641223" y="67310"/>
                  </a:lnTo>
                  <a:lnTo>
                    <a:pt x="641223" y="36195"/>
                  </a:lnTo>
                  <a:lnTo>
                    <a:pt x="586486" y="36195"/>
                  </a:lnTo>
                  <a:lnTo>
                    <a:pt x="581710" y="31864"/>
                  </a:lnTo>
                  <a:lnTo>
                    <a:pt x="576554" y="28028"/>
                  </a:lnTo>
                  <a:lnTo>
                    <a:pt x="570992" y="24676"/>
                  </a:lnTo>
                  <a:lnTo>
                    <a:pt x="567690" y="23114"/>
                  </a:lnTo>
                  <a:lnTo>
                    <a:pt x="567690" y="82296"/>
                  </a:lnTo>
                  <a:lnTo>
                    <a:pt x="567436" y="92075"/>
                  </a:lnTo>
                  <a:lnTo>
                    <a:pt x="564642" y="99695"/>
                  </a:lnTo>
                  <a:lnTo>
                    <a:pt x="559181" y="104902"/>
                  </a:lnTo>
                  <a:lnTo>
                    <a:pt x="553847" y="110109"/>
                  </a:lnTo>
                  <a:lnTo>
                    <a:pt x="546862" y="112776"/>
                  </a:lnTo>
                  <a:lnTo>
                    <a:pt x="529590" y="112776"/>
                  </a:lnTo>
                  <a:lnTo>
                    <a:pt x="522351" y="110109"/>
                  </a:lnTo>
                  <a:lnTo>
                    <a:pt x="516890" y="104902"/>
                  </a:lnTo>
                  <a:lnTo>
                    <a:pt x="511556" y="99695"/>
                  </a:lnTo>
                  <a:lnTo>
                    <a:pt x="508762" y="92075"/>
                  </a:lnTo>
                  <a:lnTo>
                    <a:pt x="508800" y="72136"/>
                  </a:lnTo>
                  <a:lnTo>
                    <a:pt x="538607" y="51435"/>
                  </a:lnTo>
                  <a:lnTo>
                    <a:pt x="546862" y="51562"/>
                  </a:lnTo>
                  <a:lnTo>
                    <a:pt x="553847" y="54229"/>
                  </a:lnTo>
                  <a:lnTo>
                    <a:pt x="559181" y="59436"/>
                  </a:lnTo>
                  <a:lnTo>
                    <a:pt x="564642" y="64643"/>
                  </a:lnTo>
                  <a:lnTo>
                    <a:pt x="567385" y="72136"/>
                  </a:lnTo>
                  <a:lnTo>
                    <a:pt x="567448" y="73037"/>
                  </a:lnTo>
                  <a:lnTo>
                    <a:pt x="567690" y="82296"/>
                  </a:lnTo>
                  <a:lnTo>
                    <a:pt x="567690" y="23114"/>
                  </a:lnTo>
                  <a:lnTo>
                    <a:pt x="538607" y="16637"/>
                  </a:lnTo>
                  <a:lnTo>
                    <a:pt x="529170" y="17246"/>
                  </a:lnTo>
                  <a:lnTo>
                    <a:pt x="490626" y="35267"/>
                  </a:lnTo>
                  <a:lnTo>
                    <a:pt x="472097" y="73037"/>
                  </a:lnTo>
                  <a:lnTo>
                    <a:pt x="471551" y="82296"/>
                  </a:lnTo>
                  <a:lnTo>
                    <a:pt x="472097" y="91452"/>
                  </a:lnTo>
                  <a:lnTo>
                    <a:pt x="490626" y="128828"/>
                  </a:lnTo>
                  <a:lnTo>
                    <a:pt x="529170" y="146723"/>
                  </a:lnTo>
                  <a:lnTo>
                    <a:pt x="538607" y="147320"/>
                  </a:lnTo>
                  <a:lnTo>
                    <a:pt x="545528" y="147015"/>
                  </a:lnTo>
                  <a:lnTo>
                    <a:pt x="581469" y="132334"/>
                  </a:lnTo>
                  <a:lnTo>
                    <a:pt x="586232" y="128016"/>
                  </a:lnTo>
                  <a:lnTo>
                    <a:pt x="641223" y="128016"/>
                  </a:lnTo>
                  <a:lnTo>
                    <a:pt x="641223" y="184658"/>
                  </a:lnTo>
                  <a:lnTo>
                    <a:pt x="680212" y="184658"/>
                  </a:lnTo>
                  <a:lnTo>
                    <a:pt x="680212" y="128016"/>
                  </a:lnTo>
                  <a:lnTo>
                    <a:pt x="680212" y="112776"/>
                  </a:lnTo>
                  <a:lnTo>
                    <a:pt x="680212" y="96647"/>
                  </a:lnTo>
                  <a:lnTo>
                    <a:pt x="680212" y="67310"/>
                  </a:lnTo>
                  <a:lnTo>
                    <a:pt x="680212" y="51435"/>
                  </a:lnTo>
                  <a:lnTo>
                    <a:pt x="680212" y="36195"/>
                  </a:lnTo>
                  <a:lnTo>
                    <a:pt x="680212" y="2413"/>
                  </a:lnTo>
                  <a:close/>
                </a:path>
                <a:path w="1210945" h="252730">
                  <a:moveTo>
                    <a:pt x="685927" y="216789"/>
                  </a:moveTo>
                  <a:lnTo>
                    <a:pt x="551942" y="216789"/>
                  </a:lnTo>
                  <a:lnTo>
                    <a:pt x="551942" y="166370"/>
                  </a:lnTo>
                  <a:lnTo>
                    <a:pt x="512699" y="166370"/>
                  </a:lnTo>
                  <a:lnTo>
                    <a:pt x="512699" y="248158"/>
                  </a:lnTo>
                  <a:lnTo>
                    <a:pt x="685927" y="248158"/>
                  </a:lnTo>
                  <a:lnTo>
                    <a:pt x="685927" y="216789"/>
                  </a:lnTo>
                  <a:close/>
                </a:path>
                <a:path w="1210945" h="252730">
                  <a:moveTo>
                    <a:pt x="890905" y="108712"/>
                  </a:moveTo>
                  <a:lnTo>
                    <a:pt x="890257" y="101866"/>
                  </a:lnTo>
                  <a:lnTo>
                    <a:pt x="888695" y="95402"/>
                  </a:lnTo>
                  <a:lnTo>
                    <a:pt x="886333" y="89662"/>
                  </a:lnTo>
                  <a:lnTo>
                    <a:pt x="886206" y="89344"/>
                  </a:lnTo>
                  <a:lnTo>
                    <a:pt x="854557" y="63817"/>
                  </a:lnTo>
                  <a:lnTo>
                    <a:pt x="854456" y="108712"/>
                  </a:lnTo>
                  <a:lnTo>
                    <a:pt x="854202" y="114427"/>
                  </a:lnTo>
                  <a:lnTo>
                    <a:pt x="830707" y="127000"/>
                  </a:lnTo>
                  <a:lnTo>
                    <a:pt x="824103" y="126873"/>
                  </a:lnTo>
                  <a:lnTo>
                    <a:pt x="818642" y="125222"/>
                  </a:lnTo>
                  <a:lnTo>
                    <a:pt x="814451" y="122047"/>
                  </a:lnTo>
                  <a:lnTo>
                    <a:pt x="810387" y="118872"/>
                  </a:lnTo>
                  <a:lnTo>
                    <a:pt x="808228" y="114427"/>
                  </a:lnTo>
                  <a:lnTo>
                    <a:pt x="808228" y="102489"/>
                  </a:lnTo>
                  <a:lnTo>
                    <a:pt x="810387" y="97790"/>
                  </a:lnTo>
                  <a:lnTo>
                    <a:pt x="818642" y="91313"/>
                  </a:lnTo>
                  <a:lnTo>
                    <a:pt x="824103" y="89662"/>
                  </a:lnTo>
                  <a:lnTo>
                    <a:pt x="837565" y="89662"/>
                  </a:lnTo>
                  <a:lnTo>
                    <a:pt x="843153" y="91313"/>
                  </a:lnTo>
                  <a:lnTo>
                    <a:pt x="851916" y="97790"/>
                  </a:lnTo>
                  <a:lnTo>
                    <a:pt x="854202" y="102489"/>
                  </a:lnTo>
                  <a:lnTo>
                    <a:pt x="854456" y="108712"/>
                  </a:lnTo>
                  <a:lnTo>
                    <a:pt x="854456" y="63792"/>
                  </a:lnTo>
                  <a:lnTo>
                    <a:pt x="847090" y="61849"/>
                  </a:lnTo>
                  <a:lnTo>
                    <a:pt x="839127" y="60655"/>
                  </a:lnTo>
                  <a:lnTo>
                    <a:pt x="830707" y="60198"/>
                  </a:lnTo>
                  <a:lnTo>
                    <a:pt x="822464" y="60655"/>
                  </a:lnTo>
                  <a:lnTo>
                    <a:pt x="783691" y="78549"/>
                  </a:lnTo>
                  <a:lnTo>
                    <a:pt x="771652" y="108712"/>
                  </a:lnTo>
                  <a:lnTo>
                    <a:pt x="772198" y="115392"/>
                  </a:lnTo>
                  <a:lnTo>
                    <a:pt x="794169" y="146761"/>
                  </a:lnTo>
                  <a:lnTo>
                    <a:pt x="830707" y="156337"/>
                  </a:lnTo>
                  <a:lnTo>
                    <a:pt x="839127" y="155956"/>
                  </a:lnTo>
                  <a:lnTo>
                    <a:pt x="878509" y="138303"/>
                  </a:lnTo>
                  <a:lnTo>
                    <a:pt x="886460" y="127000"/>
                  </a:lnTo>
                  <a:lnTo>
                    <a:pt x="888695" y="121691"/>
                  </a:lnTo>
                  <a:lnTo>
                    <a:pt x="890257" y="115392"/>
                  </a:lnTo>
                  <a:lnTo>
                    <a:pt x="890905" y="108712"/>
                  </a:lnTo>
                  <a:close/>
                </a:path>
                <a:path w="1210945" h="252730">
                  <a:moveTo>
                    <a:pt x="898271" y="22352"/>
                  </a:moveTo>
                  <a:lnTo>
                    <a:pt x="850900" y="22352"/>
                  </a:lnTo>
                  <a:lnTo>
                    <a:pt x="850900" y="0"/>
                  </a:lnTo>
                  <a:lnTo>
                    <a:pt x="811657" y="0"/>
                  </a:lnTo>
                  <a:lnTo>
                    <a:pt x="811657" y="22352"/>
                  </a:lnTo>
                  <a:lnTo>
                    <a:pt x="760476" y="22352"/>
                  </a:lnTo>
                  <a:lnTo>
                    <a:pt x="760476" y="52832"/>
                  </a:lnTo>
                  <a:lnTo>
                    <a:pt x="898271" y="52832"/>
                  </a:lnTo>
                  <a:lnTo>
                    <a:pt x="898271" y="22352"/>
                  </a:lnTo>
                  <a:close/>
                </a:path>
                <a:path w="1210945" h="252730">
                  <a:moveTo>
                    <a:pt x="971296" y="171831"/>
                  </a:moveTo>
                  <a:lnTo>
                    <a:pt x="798576" y="171831"/>
                  </a:lnTo>
                  <a:lnTo>
                    <a:pt x="798576" y="202692"/>
                  </a:lnTo>
                  <a:lnTo>
                    <a:pt x="932307" y="202692"/>
                  </a:lnTo>
                  <a:lnTo>
                    <a:pt x="932307" y="252222"/>
                  </a:lnTo>
                  <a:lnTo>
                    <a:pt x="971296" y="252222"/>
                  </a:lnTo>
                  <a:lnTo>
                    <a:pt x="971296" y="171831"/>
                  </a:lnTo>
                  <a:close/>
                </a:path>
                <a:path w="1210945" h="252730">
                  <a:moveTo>
                    <a:pt x="971296" y="2159"/>
                  </a:moveTo>
                  <a:lnTo>
                    <a:pt x="932307" y="2159"/>
                  </a:lnTo>
                  <a:lnTo>
                    <a:pt x="932307" y="56642"/>
                  </a:lnTo>
                  <a:lnTo>
                    <a:pt x="902081" y="56642"/>
                  </a:lnTo>
                  <a:lnTo>
                    <a:pt x="902081" y="87503"/>
                  </a:lnTo>
                  <a:lnTo>
                    <a:pt x="932307" y="87503"/>
                  </a:lnTo>
                  <a:lnTo>
                    <a:pt x="932307" y="105156"/>
                  </a:lnTo>
                  <a:lnTo>
                    <a:pt x="901319" y="105156"/>
                  </a:lnTo>
                  <a:lnTo>
                    <a:pt x="901319" y="136144"/>
                  </a:lnTo>
                  <a:lnTo>
                    <a:pt x="932307" y="136144"/>
                  </a:lnTo>
                  <a:lnTo>
                    <a:pt x="932307" y="161036"/>
                  </a:lnTo>
                  <a:lnTo>
                    <a:pt x="971296" y="161036"/>
                  </a:lnTo>
                  <a:lnTo>
                    <a:pt x="971296" y="2159"/>
                  </a:lnTo>
                  <a:close/>
                </a:path>
                <a:path w="1210945" h="252730">
                  <a:moveTo>
                    <a:pt x="1149604" y="116332"/>
                  </a:moveTo>
                  <a:lnTo>
                    <a:pt x="1115822" y="97790"/>
                  </a:lnTo>
                  <a:lnTo>
                    <a:pt x="1095248" y="63423"/>
                  </a:lnTo>
                  <a:lnTo>
                    <a:pt x="1092327" y="40005"/>
                  </a:lnTo>
                  <a:lnTo>
                    <a:pt x="1092327" y="16129"/>
                  </a:lnTo>
                  <a:lnTo>
                    <a:pt x="1051560" y="16129"/>
                  </a:lnTo>
                  <a:lnTo>
                    <a:pt x="1051560" y="40005"/>
                  </a:lnTo>
                  <a:lnTo>
                    <a:pt x="1051191" y="48158"/>
                  </a:lnTo>
                  <a:lnTo>
                    <a:pt x="1038186" y="86995"/>
                  </a:lnTo>
                  <a:lnTo>
                    <a:pt x="1002436" y="116433"/>
                  </a:lnTo>
                  <a:lnTo>
                    <a:pt x="992124" y="120396"/>
                  </a:lnTo>
                  <a:lnTo>
                    <a:pt x="1012571" y="151130"/>
                  </a:lnTo>
                  <a:lnTo>
                    <a:pt x="1049020" y="130302"/>
                  </a:lnTo>
                  <a:lnTo>
                    <a:pt x="1072261" y="98298"/>
                  </a:lnTo>
                  <a:lnTo>
                    <a:pt x="1076655" y="106502"/>
                  </a:lnTo>
                  <a:lnTo>
                    <a:pt x="1110462" y="138798"/>
                  </a:lnTo>
                  <a:lnTo>
                    <a:pt x="1129665" y="147066"/>
                  </a:lnTo>
                  <a:lnTo>
                    <a:pt x="1149604" y="116332"/>
                  </a:lnTo>
                  <a:close/>
                </a:path>
                <a:path w="1210945" h="252730">
                  <a:moveTo>
                    <a:pt x="1204341" y="2413"/>
                  </a:moveTo>
                  <a:lnTo>
                    <a:pt x="1165098" y="2413"/>
                  </a:lnTo>
                  <a:lnTo>
                    <a:pt x="1165098" y="184658"/>
                  </a:lnTo>
                  <a:lnTo>
                    <a:pt x="1204341" y="184658"/>
                  </a:lnTo>
                  <a:lnTo>
                    <a:pt x="1204341" y="2413"/>
                  </a:lnTo>
                  <a:close/>
                </a:path>
                <a:path w="1210945" h="252730">
                  <a:moveTo>
                    <a:pt x="1210564" y="216789"/>
                  </a:moveTo>
                  <a:lnTo>
                    <a:pt x="1074674" y="216789"/>
                  </a:lnTo>
                  <a:lnTo>
                    <a:pt x="1074674" y="166751"/>
                  </a:lnTo>
                  <a:lnTo>
                    <a:pt x="1034923" y="166751"/>
                  </a:lnTo>
                  <a:lnTo>
                    <a:pt x="1034923" y="248158"/>
                  </a:lnTo>
                  <a:lnTo>
                    <a:pt x="1210564" y="248158"/>
                  </a:lnTo>
                  <a:lnTo>
                    <a:pt x="1210564" y="216789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27532" y="3602735"/>
            <a:ext cx="1009650" cy="222885"/>
            <a:chOff x="627532" y="3602735"/>
            <a:chExt cx="1009650" cy="22288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32" y="3655567"/>
              <a:ext cx="132156" cy="1322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8029" y="3602735"/>
              <a:ext cx="839469" cy="222885"/>
            </a:xfrm>
            <a:custGeom>
              <a:avLst/>
              <a:gdLst/>
              <a:ahLst/>
              <a:cxnLst/>
              <a:rect l="l" t="t" r="r" b="b"/>
              <a:pathLst>
                <a:path w="839469" h="222885">
                  <a:moveTo>
                    <a:pt x="312000" y="139953"/>
                  </a:moveTo>
                  <a:lnTo>
                    <a:pt x="270484" y="144780"/>
                  </a:lnTo>
                  <a:lnTo>
                    <a:pt x="237020" y="164972"/>
                  </a:lnTo>
                  <a:lnTo>
                    <a:pt x="233781" y="172465"/>
                  </a:lnTo>
                  <a:lnTo>
                    <a:pt x="233781" y="189864"/>
                  </a:lnTo>
                  <a:lnTo>
                    <a:pt x="270484" y="217424"/>
                  </a:lnTo>
                  <a:lnTo>
                    <a:pt x="312000" y="222122"/>
                  </a:lnTo>
                  <a:lnTo>
                    <a:pt x="323692" y="221888"/>
                  </a:lnTo>
                  <a:lnTo>
                    <a:pt x="362088" y="214685"/>
                  </a:lnTo>
                  <a:lnTo>
                    <a:pt x="380026" y="204088"/>
                  </a:lnTo>
                  <a:lnTo>
                    <a:pt x="312000" y="204088"/>
                  </a:lnTo>
                  <a:lnTo>
                    <a:pt x="299885" y="203636"/>
                  </a:lnTo>
                  <a:lnTo>
                    <a:pt x="262229" y="194056"/>
                  </a:lnTo>
                  <a:lnTo>
                    <a:pt x="257378" y="188468"/>
                  </a:lnTo>
                  <a:lnTo>
                    <a:pt x="257378" y="173736"/>
                  </a:lnTo>
                  <a:lnTo>
                    <a:pt x="299885" y="158242"/>
                  </a:lnTo>
                  <a:lnTo>
                    <a:pt x="312000" y="157861"/>
                  </a:lnTo>
                  <a:lnTo>
                    <a:pt x="379714" y="157861"/>
                  </a:lnTo>
                  <a:lnTo>
                    <a:pt x="375670" y="154566"/>
                  </a:lnTo>
                  <a:lnTo>
                    <a:pt x="334556" y="141176"/>
                  </a:lnTo>
                  <a:lnTo>
                    <a:pt x="323692" y="140261"/>
                  </a:lnTo>
                  <a:lnTo>
                    <a:pt x="312000" y="139953"/>
                  </a:lnTo>
                  <a:close/>
                </a:path>
                <a:path w="839469" h="222885">
                  <a:moveTo>
                    <a:pt x="379714" y="157861"/>
                  </a:moveTo>
                  <a:lnTo>
                    <a:pt x="312000" y="157861"/>
                  </a:lnTo>
                  <a:lnTo>
                    <a:pt x="324190" y="158242"/>
                  </a:lnTo>
                  <a:lnTo>
                    <a:pt x="334984" y="159385"/>
                  </a:lnTo>
                  <a:lnTo>
                    <a:pt x="367423" y="181228"/>
                  </a:lnTo>
                  <a:lnTo>
                    <a:pt x="367131" y="188468"/>
                  </a:lnTo>
                  <a:lnTo>
                    <a:pt x="324190" y="203636"/>
                  </a:lnTo>
                  <a:lnTo>
                    <a:pt x="312000" y="204088"/>
                  </a:lnTo>
                  <a:lnTo>
                    <a:pt x="380026" y="204088"/>
                  </a:lnTo>
                  <a:lnTo>
                    <a:pt x="380961" y="203326"/>
                  </a:lnTo>
                  <a:lnTo>
                    <a:pt x="387350" y="197231"/>
                  </a:lnTo>
                  <a:lnTo>
                    <a:pt x="390626" y="189864"/>
                  </a:lnTo>
                  <a:lnTo>
                    <a:pt x="390778" y="181228"/>
                  </a:lnTo>
                  <a:lnTo>
                    <a:pt x="390626" y="172465"/>
                  </a:lnTo>
                  <a:lnTo>
                    <a:pt x="387350" y="164972"/>
                  </a:lnTo>
                  <a:lnTo>
                    <a:pt x="380961" y="158876"/>
                  </a:lnTo>
                  <a:lnTo>
                    <a:pt x="379714" y="157861"/>
                  </a:lnTo>
                  <a:close/>
                </a:path>
                <a:path w="839469" h="222885">
                  <a:moveTo>
                    <a:pt x="100164" y="139953"/>
                  </a:moveTo>
                  <a:lnTo>
                    <a:pt x="58648" y="144780"/>
                  </a:lnTo>
                  <a:lnTo>
                    <a:pt x="25184" y="164972"/>
                  </a:lnTo>
                  <a:lnTo>
                    <a:pt x="21945" y="172465"/>
                  </a:lnTo>
                  <a:lnTo>
                    <a:pt x="21945" y="189864"/>
                  </a:lnTo>
                  <a:lnTo>
                    <a:pt x="58648" y="217424"/>
                  </a:lnTo>
                  <a:lnTo>
                    <a:pt x="100164" y="222122"/>
                  </a:lnTo>
                  <a:lnTo>
                    <a:pt x="111856" y="221888"/>
                  </a:lnTo>
                  <a:lnTo>
                    <a:pt x="150252" y="214685"/>
                  </a:lnTo>
                  <a:lnTo>
                    <a:pt x="168190" y="204088"/>
                  </a:lnTo>
                  <a:lnTo>
                    <a:pt x="100164" y="204088"/>
                  </a:lnTo>
                  <a:lnTo>
                    <a:pt x="88049" y="203636"/>
                  </a:lnTo>
                  <a:lnTo>
                    <a:pt x="50393" y="194056"/>
                  </a:lnTo>
                  <a:lnTo>
                    <a:pt x="45542" y="188468"/>
                  </a:lnTo>
                  <a:lnTo>
                    <a:pt x="45542" y="173736"/>
                  </a:lnTo>
                  <a:lnTo>
                    <a:pt x="88049" y="158242"/>
                  </a:lnTo>
                  <a:lnTo>
                    <a:pt x="100164" y="157861"/>
                  </a:lnTo>
                  <a:lnTo>
                    <a:pt x="167878" y="157861"/>
                  </a:lnTo>
                  <a:lnTo>
                    <a:pt x="163834" y="154566"/>
                  </a:lnTo>
                  <a:lnTo>
                    <a:pt x="122720" y="141176"/>
                  </a:lnTo>
                  <a:lnTo>
                    <a:pt x="111856" y="140261"/>
                  </a:lnTo>
                  <a:lnTo>
                    <a:pt x="100164" y="139953"/>
                  </a:lnTo>
                  <a:close/>
                </a:path>
                <a:path w="839469" h="222885">
                  <a:moveTo>
                    <a:pt x="167878" y="157861"/>
                  </a:moveTo>
                  <a:lnTo>
                    <a:pt x="100164" y="157861"/>
                  </a:lnTo>
                  <a:lnTo>
                    <a:pt x="112354" y="158242"/>
                  </a:lnTo>
                  <a:lnTo>
                    <a:pt x="123148" y="159385"/>
                  </a:lnTo>
                  <a:lnTo>
                    <a:pt x="155587" y="181228"/>
                  </a:lnTo>
                  <a:lnTo>
                    <a:pt x="155295" y="188468"/>
                  </a:lnTo>
                  <a:lnTo>
                    <a:pt x="112354" y="203636"/>
                  </a:lnTo>
                  <a:lnTo>
                    <a:pt x="100164" y="204088"/>
                  </a:lnTo>
                  <a:lnTo>
                    <a:pt x="168190" y="204088"/>
                  </a:lnTo>
                  <a:lnTo>
                    <a:pt x="169125" y="203326"/>
                  </a:lnTo>
                  <a:lnTo>
                    <a:pt x="175513" y="197231"/>
                  </a:lnTo>
                  <a:lnTo>
                    <a:pt x="178790" y="189864"/>
                  </a:lnTo>
                  <a:lnTo>
                    <a:pt x="178943" y="181228"/>
                  </a:lnTo>
                  <a:lnTo>
                    <a:pt x="178790" y="172465"/>
                  </a:lnTo>
                  <a:lnTo>
                    <a:pt x="175513" y="164972"/>
                  </a:lnTo>
                  <a:lnTo>
                    <a:pt x="169125" y="158876"/>
                  </a:lnTo>
                  <a:lnTo>
                    <a:pt x="167878" y="157861"/>
                  </a:lnTo>
                  <a:close/>
                </a:path>
                <a:path w="839469" h="222885">
                  <a:moveTo>
                    <a:pt x="687870" y="152145"/>
                  </a:moveTo>
                  <a:lnTo>
                    <a:pt x="664248" y="152145"/>
                  </a:lnTo>
                  <a:lnTo>
                    <a:pt x="664248" y="217931"/>
                  </a:lnTo>
                  <a:lnTo>
                    <a:pt x="815632" y="217931"/>
                  </a:lnTo>
                  <a:lnTo>
                    <a:pt x="815632" y="198755"/>
                  </a:lnTo>
                  <a:lnTo>
                    <a:pt x="687870" y="198755"/>
                  </a:lnTo>
                  <a:lnTo>
                    <a:pt x="687870" y="152145"/>
                  </a:lnTo>
                  <a:close/>
                </a:path>
                <a:path w="839469" h="222885">
                  <a:moveTo>
                    <a:pt x="808393" y="0"/>
                  </a:moveTo>
                  <a:lnTo>
                    <a:pt x="784263" y="0"/>
                  </a:lnTo>
                  <a:lnTo>
                    <a:pt x="784263" y="167258"/>
                  </a:lnTo>
                  <a:lnTo>
                    <a:pt x="808393" y="167258"/>
                  </a:lnTo>
                  <a:lnTo>
                    <a:pt x="808393" y="90677"/>
                  </a:lnTo>
                  <a:lnTo>
                    <a:pt x="839000" y="90677"/>
                  </a:lnTo>
                  <a:lnTo>
                    <a:pt x="839000" y="70865"/>
                  </a:lnTo>
                  <a:lnTo>
                    <a:pt x="808393" y="70865"/>
                  </a:lnTo>
                  <a:lnTo>
                    <a:pt x="808393" y="0"/>
                  </a:lnTo>
                  <a:close/>
                </a:path>
                <a:path w="839469" h="222885">
                  <a:moveTo>
                    <a:pt x="699300" y="66801"/>
                  </a:moveTo>
                  <a:lnTo>
                    <a:pt x="675932" y="66801"/>
                  </a:lnTo>
                  <a:lnTo>
                    <a:pt x="675932" y="113537"/>
                  </a:lnTo>
                  <a:lnTo>
                    <a:pt x="667804" y="113791"/>
                  </a:lnTo>
                  <a:lnTo>
                    <a:pt x="637324" y="114300"/>
                  </a:lnTo>
                  <a:lnTo>
                    <a:pt x="630466" y="114300"/>
                  </a:lnTo>
                  <a:lnTo>
                    <a:pt x="632752" y="133476"/>
                  </a:lnTo>
                  <a:lnTo>
                    <a:pt x="687572" y="132353"/>
                  </a:lnTo>
                  <a:lnTo>
                    <a:pt x="735899" y="129099"/>
                  </a:lnTo>
                  <a:lnTo>
                    <a:pt x="771690" y="124206"/>
                  </a:lnTo>
                  <a:lnTo>
                    <a:pt x="770674" y="112775"/>
                  </a:lnTo>
                  <a:lnTo>
                    <a:pt x="699300" y="112775"/>
                  </a:lnTo>
                  <a:lnTo>
                    <a:pt x="699300" y="66801"/>
                  </a:lnTo>
                  <a:close/>
                </a:path>
                <a:path w="839469" h="222885">
                  <a:moveTo>
                    <a:pt x="770166" y="107061"/>
                  </a:moveTo>
                  <a:lnTo>
                    <a:pt x="726285" y="111490"/>
                  </a:lnTo>
                  <a:lnTo>
                    <a:pt x="699300" y="112775"/>
                  </a:lnTo>
                  <a:lnTo>
                    <a:pt x="770674" y="112775"/>
                  </a:lnTo>
                  <a:lnTo>
                    <a:pt x="770166" y="107061"/>
                  </a:lnTo>
                  <a:close/>
                </a:path>
                <a:path w="839469" h="222885">
                  <a:moveTo>
                    <a:pt x="756196" y="16890"/>
                  </a:moveTo>
                  <a:lnTo>
                    <a:pt x="643928" y="16890"/>
                  </a:lnTo>
                  <a:lnTo>
                    <a:pt x="643928" y="36321"/>
                  </a:lnTo>
                  <a:lnTo>
                    <a:pt x="733082" y="36321"/>
                  </a:lnTo>
                  <a:lnTo>
                    <a:pt x="732955" y="43180"/>
                  </a:lnTo>
                  <a:lnTo>
                    <a:pt x="728758" y="84010"/>
                  </a:lnTo>
                  <a:lnTo>
                    <a:pt x="727113" y="92963"/>
                  </a:lnTo>
                  <a:lnTo>
                    <a:pt x="750481" y="95122"/>
                  </a:lnTo>
                  <a:lnTo>
                    <a:pt x="755307" y="57022"/>
                  </a:lnTo>
                  <a:lnTo>
                    <a:pt x="756121" y="36321"/>
                  </a:lnTo>
                  <a:lnTo>
                    <a:pt x="756196" y="16890"/>
                  </a:lnTo>
                  <a:close/>
                </a:path>
                <a:path w="839469" h="222885">
                  <a:moveTo>
                    <a:pt x="414400" y="102362"/>
                  </a:moveTo>
                  <a:lnTo>
                    <a:pt x="211835" y="102362"/>
                  </a:lnTo>
                  <a:lnTo>
                    <a:pt x="211835" y="121538"/>
                  </a:lnTo>
                  <a:lnTo>
                    <a:pt x="414400" y="121538"/>
                  </a:lnTo>
                  <a:lnTo>
                    <a:pt x="414400" y="102362"/>
                  </a:lnTo>
                  <a:close/>
                </a:path>
                <a:path w="839469" h="222885">
                  <a:moveTo>
                    <a:pt x="316217" y="60578"/>
                  </a:moveTo>
                  <a:lnTo>
                    <a:pt x="293103" y="60578"/>
                  </a:lnTo>
                  <a:lnTo>
                    <a:pt x="293103" y="102362"/>
                  </a:lnTo>
                  <a:lnTo>
                    <a:pt x="316217" y="102362"/>
                  </a:lnTo>
                  <a:lnTo>
                    <a:pt x="316217" y="60578"/>
                  </a:lnTo>
                  <a:close/>
                </a:path>
                <a:path w="839469" h="222885">
                  <a:moveTo>
                    <a:pt x="389039" y="10921"/>
                  </a:moveTo>
                  <a:lnTo>
                    <a:pt x="235445" y="10921"/>
                  </a:lnTo>
                  <a:lnTo>
                    <a:pt x="235445" y="29844"/>
                  </a:lnTo>
                  <a:lnTo>
                    <a:pt x="365683" y="29844"/>
                  </a:lnTo>
                  <a:lnTo>
                    <a:pt x="365590" y="42735"/>
                  </a:lnTo>
                  <a:lnTo>
                    <a:pt x="359714" y="86232"/>
                  </a:lnTo>
                  <a:lnTo>
                    <a:pt x="382828" y="88645"/>
                  </a:lnTo>
                  <a:lnTo>
                    <a:pt x="388678" y="50129"/>
                  </a:lnTo>
                  <a:lnTo>
                    <a:pt x="388947" y="43148"/>
                  </a:lnTo>
                  <a:lnTo>
                    <a:pt x="389039" y="10921"/>
                  </a:lnTo>
                  <a:close/>
                </a:path>
                <a:path w="839469" h="222885">
                  <a:moveTo>
                    <a:pt x="202565" y="102362"/>
                  </a:moveTo>
                  <a:lnTo>
                    <a:pt x="0" y="102362"/>
                  </a:lnTo>
                  <a:lnTo>
                    <a:pt x="0" y="121538"/>
                  </a:lnTo>
                  <a:lnTo>
                    <a:pt x="202565" y="121538"/>
                  </a:lnTo>
                  <a:lnTo>
                    <a:pt x="202565" y="102362"/>
                  </a:lnTo>
                  <a:close/>
                </a:path>
                <a:path w="839469" h="222885">
                  <a:moveTo>
                    <a:pt x="104381" y="60578"/>
                  </a:moveTo>
                  <a:lnTo>
                    <a:pt x="81267" y="60578"/>
                  </a:lnTo>
                  <a:lnTo>
                    <a:pt x="81267" y="102362"/>
                  </a:lnTo>
                  <a:lnTo>
                    <a:pt x="104381" y="102362"/>
                  </a:lnTo>
                  <a:lnTo>
                    <a:pt x="104381" y="60578"/>
                  </a:lnTo>
                  <a:close/>
                </a:path>
                <a:path w="839469" h="222885">
                  <a:moveTo>
                    <a:pt x="177203" y="10921"/>
                  </a:moveTo>
                  <a:lnTo>
                    <a:pt x="23609" y="10921"/>
                  </a:lnTo>
                  <a:lnTo>
                    <a:pt x="23609" y="29844"/>
                  </a:lnTo>
                  <a:lnTo>
                    <a:pt x="153847" y="29844"/>
                  </a:lnTo>
                  <a:lnTo>
                    <a:pt x="153754" y="42735"/>
                  </a:lnTo>
                  <a:lnTo>
                    <a:pt x="147878" y="86232"/>
                  </a:lnTo>
                  <a:lnTo>
                    <a:pt x="170992" y="88645"/>
                  </a:lnTo>
                  <a:lnTo>
                    <a:pt x="176842" y="50129"/>
                  </a:lnTo>
                  <a:lnTo>
                    <a:pt x="177111" y="43148"/>
                  </a:lnTo>
                  <a:lnTo>
                    <a:pt x="177203" y="10921"/>
                  </a:lnTo>
                  <a:close/>
                </a:path>
                <a:path w="839469" h="222885">
                  <a:moveTo>
                    <a:pt x="540677" y="23875"/>
                  </a:moveTo>
                  <a:lnTo>
                    <a:pt x="434822" y="23875"/>
                  </a:lnTo>
                  <a:lnTo>
                    <a:pt x="434822" y="42671"/>
                  </a:lnTo>
                  <a:lnTo>
                    <a:pt x="516801" y="42671"/>
                  </a:lnTo>
                  <a:lnTo>
                    <a:pt x="513969" y="61628"/>
                  </a:lnTo>
                  <a:lnTo>
                    <a:pt x="491020" y="111759"/>
                  </a:lnTo>
                  <a:lnTo>
                    <a:pt x="462975" y="139652"/>
                  </a:lnTo>
                  <a:lnTo>
                    <a:pt x="424129" y="163068"/>
                  </a:lnTo>
                  <a:lnTo>
                    <a:pt x="436562" y="182118"/>
                  </a:lnTo>
                  <a:lnTo>
                    <a:pt x="470754" y="162242"/>
                  </a:lnTo>
                  <a:lnTo>
                    <a:pt x="508141" y="126819"/>
                  </a:lnTo>
                  <a:lnTo>
                    <a:pt x="530644" y="85725"/>
                  </a:lnTo>
                  <a:lnTo>
                    <a:pt x="540127" y="39969"/>
                  </a:lnTo>
                  <a:lnTo>
                    <a:pt x="540677" y="23875"/>
                  </a:lnTo>
                  <a:close/>
                </a:path>
                <a:path w="839469" h="222885">
                  <a:moveTo>
                    <a:pt x="607098" y="0"/>
                  </a:moveTo>
                  <a:lnTo>
                    <a:pt x="583222" y="0"/>
                  </a:lnTo>
                  <a:lnTo>
                    <a:pt x="583222" y="222631"/>
                  </a:lnTo>
                  <a:lnTo>
                    <a:pt x="607098" y="222631"/>
                  </a:lnTo>
                  <a:lnTo>
                    <a:pt x="60709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687322" y="3602735"/>
            <a:ext cx="398780" cy="222885"/>
          </a:xfrm>
          <a:custGeom>
            <a:avLst/>
            <a:gdLst/>
            <a:ahLst/>
            <a:cxnLst/>
            <a:rect l="l" t="t" r="r" b="b"/>
            <a:pathLst>
              <a:path w="398780" h="222885">
                <a:moveTo>
                  <a:pt x="323469" y="138683"/>
                </a:moveTo>
                <a:lnTo>
                  <a:pt x="283082" y="143637"/>
                </a:lnTo>
                <a:lnTo>
                  <a:pt x="248030" y="171831"/>
                </a:lnTo>
                <a:lnTo>
                  <a:pt x="248050" y="188213"/>
                </a:lnTo>
                <a:lnTo>
                  <a:pt x="248030" y="189611"/>
                </a:lnTo>
                <a:lnTo>
                  <a:pt x="283082" y="217550"/>
                </a:lnTo>
                <a:lnTo>
                  <a:pt x="323469" y="222631"/>
                </a:lnTo>
                <a:lnTo>
                  <a:pt x="334760" y="222301"/>
                </a:lnTo>
                <a:lnTo>
                  <a:pt x="378586" y="211534"/>
                </a:lnTo>
                <a:lnTo>
                  <a:pt x="388758" y="204088"/>
                </a:lnTo>
                <a:lnTo>
                  <a:pt x="323469" y="204088"/>
                </a:lnTo>
                <a:lnTo>
                  <a:pt x="311798" y="203708"/>
                </a:lnTo>
                <a:lnTo>
                  <a:pt x="271652" y="188213"/>
                </a:lnTo>
                <a:lnTo>
                  <a:pt x="271398" y="180720"/>
                </a:lnTo>
                <a:lnTo>
                  <a:pt x="271652" y="173100"/>
                </a:lnTo>
                <a:lnTo>
                  <a:pt x="311798" y="157480"/>
                </a:lnTo>
                <a:lnTo>
                  <a:pt x="323469" y="157099"/>
                </a:lnTo>
                <a:lnTo>
                  <a:pt x="388616" y="157099"/>
                </a:lnTo>
                <a:lnTo>
                  <a:pt x="384587" y="153584"/>
                </a:lnTo>
                <a:lnTo>
                  <a:pt x="345217" y="139922"/>
                </a:lnTo>
                <a:lnTo>
                  <a:pt x="334760" y="138993"/>
                </a:lnTo>
                <a:lnTo>
                  <a:pt x="323469" y="138683"/>
                </a:lnTo>
                <a:close/>
              </a:path>
              <a:path w="398780" h="222885">
                <a:moveTo>
                  <a:pt x="388616" y="157099"/>
                </a:moveTo>
                <a:lnTo>
                  <a:pt x="323469" y="157099"/>
                </a:lnTo>
                <a:lnTo>
                  <a:pt x="335065" y="157480"/>
                </a:lnTo>
                <a:lnTo>
                  <a:pt x="345281" y="158623"/>
                </a:lnTo>
                <a:lnTo>
                  <a:pt x="354115" y="160528"/>
                </a:lnTo>
                <a:lnTo>
                  <a:pt x="361569" y="163194"/>
                </a:lnTo>
                <a:lnTo>
                  <a:pt x="370585" y="167258"/>
                </a:lnTo>
                <a:lnTo>
                  <a:pt x="375284" y="173100"/>
                </a:lnTo>
                <a:lnTo>
                  <a:pt x="375284" y="188213"/>
                </a:lnTo>
                <a:lnTo>
                  <a:pt x="335065" y="203708"/>
                </a:lnTo>
                <a:lnTo>
                  <a:pt x="323469" y="204088"/>
                </a:lnTo>
                <a:lnTo>
                  <a:pt x="388758" y="204088"/>
                </a:lnTo>
                <a:lnTo>
                  <a:pt x="389635" y="203326"/>
                </a:lnTo>
                <a:lnTo>
                  <a:pt x="395604" y="197103"/>
                </a:lnTo>
                <a:lnTo>
                  <a:pt x="398652" y="189611"/>
                </a:lnTo>
                <a:lnTo>
                  <a:pt x="398652" y="171831"/>
                </a:lnTo>
                <a:lnTo>
                  <a:pt x="395604" y="164211"/>
                </a:lnTo>
                <a:lnTo>
                  <a:pt x="389635" y="157987"/>
                </a:lnTo>
                <a:lnTo>
                  <a:pt x="388616" y="157099"/>
                </a:lnTo>
                <a:close/>
              </a:path>
              <a:path w="398780" h="222885">
                <a:moveTo>
                  <a:pt x="82550" y="42037"/>
                </a:moveTo>
                <a:lnTo>
                  <a:pt x="58673" y="42037"/>
                </a:lnTo>
                <a:lnTo>
                  <a:pt x="58673" y="65531"/>
                </a:lnTo>
                <a:lnTo>
                  <a:pt x="58050" y="75223"/>
                </a:lnTo>
                <a:lnTo>
                  <a:pt x="46654" y="113280"/>
                </a:lnTo>
                <a:lnTo>
                  <a:pt x="23288" y="145345"/>
                </a:lnTo>
                <a:lnTo>
                  <a:pt x="0" y="161544"/>
                </a:lnTo>
                <a:lnTo>
                  <a:pt x="13588" y="180212"/>
                </a:lnTo>
                <a:lnTo>
                  <a:pt x="48005" y="151511"/>
                </a:lnTo>
                <a:lnTo>
                  <a:pt x="70865" y="108584"/>
                </a:lnTo>
                <a:lnTo>
                  <a:pt x="92951" y="108584"/>
                </a:lnTo>
                <a:lnTo>
                  <a:pt x="82550" y="65531"/>
                </a:lnTo>
                <a:lnTo>
                  <a:pt x="82550" y="42037"/>
                </a:lnTo>
                <a:close/>
              </a:path>
              <a:path w="398780" h="222885">
                <a:moveTo>
                  <a:pt x="92951" y="108584"/>
                </a:moveTo>
                <a:lnTo>
                  <a:pt x="70865" y="108584"/>
                </a:lnTo>
                <a:lnTo>
                  <a:pt x="75221" y="119564"/>
                </a:lnTo>
                <a:lnTo>
                  <a:pt x="101338" y="156406"/>
                </a:lnTo>
                <a:lnTo>
                  <a:pt x="128269" y="174497"/>
                </a:lnTo>
                <a:lnTo>
                  <a:pt x="141096" y="156082"/>
                </a:lnTo>
                <a:lnTo>
                  <a:pt x="132764" y="151868"/>
                </a:lnTo>
                <a:lnTo>
                  <a:pt x="124920" y="146843"/>
                </a:lnTo>
                <a:lnTo>
                  <a:pt x="94116" y="111077"/>
                </a:lnTo>
                <a:lnTo>
                  <a:pt x="92951" y="108584"/>
                </a:lnTo>
                <a:close/>
              </a:path>
              <a:path w="398780" h="222885">
                <a:moveTo>
                  <a:pt x="133222" y="22351"/>
                </a:moveTo>
                <a:lnTo>
                  <a:pt x="7619" y="22351"/>
                </a:lnTo>
                <a:lnTo>
                  <a:pt x="7619" y="42037"/>
                </a:lnTo>
                <a:lnTo>
                  <a:pt x="133222" y="42037"/>
                </a:lnTo>
                <a:lnTo>
                  <a:pt x="133222" y="22351"/>
                </a:lnTo>
                <a:close/>
              </a:path>
              <a:path w="398780" h="222885">
                <a:moveTo>
                  <a:pt x="398017" y="0"/>
                </a:moveTo>
                <a:lnTo>
                  <a:pt x="374395" y="0"/>
                </a:lnTo>
                <a:lnTo>
                  <a:pt x="374395" y="56641"/>
                </a:lnTo>
                <a:lnTo>
                  <a:pt x="332866" y="56641"/>
                </a:lnTo>
                <a:lnTo>
                  <a:pt x="332866" y="76072"/>
                </a:lnTo>
                <a:lnTo>
                  <a:pt x="374395" y="76072"/>
                </a:lnTo>
                <a:lnTo>
                  <a:pt x="374395" y="132461"/>
                </a:lnTo>
                <a:lnTo>
                  <a:pt x="398017" y="132461"/>
                </a:lnTo>
                <a:lnTo>
                  <a:pt x="398017" y="0"/>
                </a:lnTo>
                <a:close/>
              </a:path>
              <a:path w="398780" h="222885">
                <a:moveTo>
                  <a:pt x="292100" y="34543"/>
                </a:moveTo>
                <a:lnTo>
                  <a:pt x="267969" y="34543"/>
                </a:lnTo>
                <a:lnTo>
                  <a:pt x="267969" y="39496"/>
                </a:lnTo>
                <a:lnTo>
                  <a:pt x="267543" y="47216"/>
                </a:lnTo>
                <a:lnTo>
                  <a:pt x="253126" y="82994"/>
                </a:lnTo>
                <a:lnTo>
                  <a:pt x="220702" y="108908"/>
                </a:lnTo>
                <a:lnTo>
                  <a:pt x="212344" y="112268"/>
                </a:lnTo>
                <a:lnTo>
                  <a:pt x="224789" y="131190"/>
                </a:lnTo>
                <a:lnTo>
                  <a:pt x="258952" y="109600"/>
                </a:lnTo>
                <a:lnTo>
                  <a:pt x="280669" y="76581"/>
                </a:lnTo>
                <a:lnTo>
                  <a:pt x="304559" y="76581"/>
                </a:lnTo>
                <a:lnTo>
                  <a:pt x="292114" y="39496"/>
                </a:lnTo>
                <a:lnTo>
                  <a:pt x="292100" y="34543"/>
                </a:lnTo>
                <a:close/>
              </a:path>
              <a:path w="398780" h="222885">
                <a:moveTo>
                  <a:pt x="304559" y="76581"/>
                </a:moveTo>
                <a:lnTo>
                  <a:pt x="280669" y="76581"/>
                </a:lnTo>
                <a:lnTo>
                  <a:pt x="284672" y="84627"/>
                </a:lnTo>
                <a:lnTo>
                  <a:pt x="316118" y="116855"/>
                </a:lnTo>
                <a:lnTo>
                  <a:pt x="333628" y="124968"/>
                </a:lnTo>
                <a:lnTo>
                  <a:pt x="345820" y="106299"/>
                </a:lnTo>
                <a:lnTo>
                  <a:pt x="337673" y="103135"/>
                </a:lnTo>
                <a:lnTo>
                  <a:pt x="330168" y="99377"/>
                </a:lnTo>
                <a:lnTo>
                  <a:pt x="323215" y="94995"/>
                </a:lnTo>
                <a:lnTo>
                  <a:pt x="316991" y="90169"/>
                </a:lnTo>
                <a:lnTo>
                  <a:pt x="311328" y="84837"/>
                </a:lnTo>
                <a:lnTo>
                  <a:pt x="306355" y="79136"/>
                </a:lnTo>
                <a:lnTo>
                  <a:pt x="304559" y="76581"/>
                </a:lnTo>
                <a:close/>
              </a:path>
              <a:path w="398780" h="222885">
                <a:moveTo>
                  <a:pt x="339851" y="15366"/>
                </a:moveTo>
                <a:lnTo>
                  <a:pt x="219709" y="15366"/>
                </a:lnTo>
                <a:lnTo>
                  <a:pt x="219709" y="34543"/>
                </a:lnTo>
                <a:lnTo>
                  <a:pt x="339851" y="34543"/>
                </a:lnTo>
                <a:lnTo>
                  <a:pt x="339851" y="15366"/>
                </a:lnTo>
                <a:close/>
              </a:path>
              <a:path w="398780" h="222885">
                <a:moveTo>
                  <a:pt x="184911" y="0"/>
                </a:moveTo>
                <a:lnTo>
                  <a:pt x="161289" y="0"/>
                </a:lnTo>
                <a:lnTo>
                  <a:pt x="161289" y="222631"/>
                </a:lnTo>
                <a:lnTo>
                  <a:pt x="184911" y="222631"/>
                </a:lnTo>
                <a:lnTo>
                  <a:pt x="18491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9762" y="3602735"/>
            <a:ext cx="925830" cy="241935"/>
          </a:xfrm>
          <a:custGeom>
            <a:avLst/>
            <a:gdLst/>
            <a:ahLst/>
            <a:cxnLst/>
            <a:rect l="l" t="t" r="r" b="b"/>
            <a:pathLst>
              <a:path w="925830" h="241935">
                <a:moveTo>
                  <a:pt x="103886" y="120523"/>
                </a:moveTo>
                <a:lnTo>
                  <a:pt x="94805" y="88900"/>
                </a:lnTo>
                <a:lnTo>
                  <a:pt x="93345" y="86233"/>
                </a:lnTo>
                <a:lnTo>
                  <a:pt x="87757" y="80264"/>
                </a:lnTo>
                <a:lnTo>
                  <a:pt x="82804" y="77317"/>
                </a:lnTo>
                <a:lnTo>
                  <a:pt x="82804" y="111125"/>
                </a:lnTo>
                <a:lnTo>
                  <a:pt x="82804" y="130048"/>
                </a:lnTo>
                <a:lnTo>
                  <a:pt x="80264" y="137668"/>
                </a:lnTo>
                <a:lnTo>
                  <a:pt x="70104" y="149098"/>
                </a:lnTo>
                <a:lnTo>
                  <a:pt x="63500" y="151892"/>
                </a:lnTo>
                <a:lnTo>
                  <a:pt x="55372" y="152146"/>
                </a:lnTo>
                <a:lnTo>
                  <a:pt x="47244" y="151892"/>
                </a:lnTo>
                <a:lnTo>
                  <a:pt x="40640" y="149098"/>
                </a:lnTo>
                <a:lnTo>
                  <a:pt x="30734" y="137668"/>
                </a:lnTo>
                <a:lnTo>
                  <a:pt x="28194" y="130048"/>
                </a:lnTo>
                <a:lnTo>
                  <a:pt x="28194" y="111125"/>
                </a:lnTo>
                <a:lnTo>
                  <a:pt x="55372" y="88900"/>
                </a:lnTo>
                <a:lnTo>
                  <a:pt x="63500" y="89154"/>
                </a:lnTo>
                <a:lnTo>
                  <a:pt x="70104" y="92075"/>
                </a:lnTo>
                <a:lnTo>
                  <a:pt x="75184" y="97790"/>
                </a:lnTo>
                <a:lnTo>
                  <a:pt x="80264" y="103632"/>
                </a:lnTo>
                <a:lnTo>
                  <a:pt x="82804" y="111125"/>
                </a:lnTo>
                <a:lnTo>
                  <a:pt x="82804" y="77317"/>
                </a:lnTo>
                <a:lnTo>
                  <a:pt x="55372" y="69342"/>
                </a:lnTo>
                <a:lnTo>
                  <a:pt x="48526" y="69773"/>
                </a:lnTo>
                <a:lnTo>
                  <a:pt x="13335" y="93853"/>
                </a:lnTo>
                <a:lnTo>
                  <a:pt x="7239" y="120523"/>
                </a:lnTo>
                <a:lnTo>
                  <a:pt x="7620" y="127927"/>
                </a:lnTo>
                <a:lnTo>
                  <a:pt x="30480" y="165608"/>
                </a:lnTo>
                <a:lnTo>
                  <a:pt x="55372" y="172212"/>
                </a:lnTo>
                <a:lnTo>
                  <a:pt x="62293" y="171742"/>
                </a:lnTo>
                <a:lnTo>
                  <a:pt x="94983" y="152146"/>
                </a:lnTo>
                <a:lnTo>
                  <a:pt x="97536" y="147447"/>
                </a:lnTo>
                <a:lnTo>
                  <a:pt x="100215" y="141401"/>
                </a:lnTo>
                <a:lnTo>
                  <a:pt x="102184" y="134899"/>
                </a:lnTo>
                <a:lnTo>
                  <a:pt x="103403" y="127927"/>
                </a:lnTo>
                <a:lnTo>
                  <a:pt x="103886" y="120523"/>
                </a:lnTo>
                <a:close/>
              </a:path>
              <a:path w="925830" h="241935">
                <a:moveTo>
                  <a:pt x="110617" y="36703"/>
                </a:moveTo>
                <a:lnTo>
                  <a:pt x="67056" y="36703"/>
                </a:lnTo>
                <a:lnTo>
                  <a:pt x="67056" y="6477"/>
                </a:lnTo>
                <a:lnTo>
                  <a:pt x="43688" y="6477"/>
                </a:lnTo>
                <a:lnTo>
                  <a:pt x="43688" y="36703"/>
                </a:lnTo>
                <a:lnTo>
                  <a:pt x="0" y="36703"/>
                </a:lnTo>
                <a:lnTo>
                  <a:pt x="0" y="55880"/>
                </a:lnTo>
                <a:lnTo>
                  <a:pt x="110617" y="55880"/>
                </a:lnTo>
                <a:lnTo>
                  <a:pt x="110617" y="36703"/>
                </a:lnTo>
                <a:close/>
              </a:path>
              <a:path w="925830" h="241935">
                <a:moveTo>
                  <a:pt x="191135" y="0"/>
                </a:moveTo>
                <a:lnTo>
                  <a:pt x="168783" y="0"/>
                </a:lnTo>
                <a:lnTo>
                  <a:pt x="168783" y="92710"/>
                </a:lnTo>
                <a:lnTo>
                  <a:pt x="143129" y="92710"/>
                </a:lnTo>
                <a:lnTo>
                  <a:pt x="143129" y="4953"/>
                </a:lnTo>
                <a:lnTo>
                  <a:pt x="120777" y="4953"/>
                </a:lnTo>
                <a:lnTo>
                  <a:pt x="120777" y="212217"/>
                </a:lnTo>
                <a:lnTo>
                  <a:pt x="143129" y="212217"/>
                </a:lnTo>
                <a:lnTo>
                  <a:pt x="143129" y="112014"/>
                </a:lnTo>
                <a:lnTo>
                  <a:pt x="168783" y="112014"/>
                </a:lnTo>
                <a:lnTo>
                  <a:pt x="168783" y="222631"/>
                </a:lnTo>
                <a:lnTo>
                  <a:pt x="191135" y="222631"/>
                </a:lnTo>
                <a:lnTo>
                  <a:pt x="191135" y="112014"/>
                </a:lnTo>
                <a:lnTo>
                  <a:pt x="191135" y="92710"/>
                </a:lnTo>
                <a:lnTo>
                  <a:pt x="191135" y="0"/>
                </a:lnTo>
                <a:close/>
              </a:path>
              <a:path w="925830" h="241935">
                <a:moveTo>
                  <a:pt x="326136" y="156337"/>
                </a:moveTo>
                <a:lnTo>
                  <a:pt x="295262" y="124714"/>
                </a:lnTo>
                <a:lnTo>
                  <a:pt x="288925" y="111633"/>
                </a:lnTo>
                <a:lnTo>
                  <a:pt x="287502" y="108280"/>
                </a:lnTo>
                <a:lnTo>
                  <a:pt x="279400" y="62103"/>
                </a:lnTo>
                <a:lnTo>
                  <a:pt x="279400" y="44196"/>
                </a:lnTo>
                <a:lnTo>
                  <a:pt x="317627" y="44196"/>
                </a:lnTo>
                <a:lnTo>
                  <a:pt x="317627" y="25019"/>
                </a:lnTo>
                <a:lnTo>
                  <a:pt x="215773" y="25019"/>
                </a:lnTo>
                <a:lnTo>
                  <a:pt x="215773" y="44196"/>
                </a:lnTo>
                <a:lnTo>
                  <a:pt x="256794" y="44196"/>
                </a:lnTo>
                <a:lnTo>
                  <a:pt x="256794" y="62103"/>
                </a:lnTo>
                <a:lnTo>
                  <a:pt x="251460" y="101092"/>
                </a:lnTo>
                <a:lnTo>
                  <a:pt x="235458" y="135890"/>
                </a:lnTo>
                <a:lnTo>
                  <a:pt x="209042" y="161290"/>
                </a:lnTo>
                <a:lnTo>
                  <a:pt x="223520" y="178943"/>
                </a:lnTo>
                <a:lnTo>
                  <a:pt x="251079" y="151130"/>
                </a:lnTo>
                <a:lnTo>
                  <a:pt x="268478" y="111633"/>
                </a:lnTo>
                <a:lnTo>
                  <a:pt x="271665" y="121551"/>
                </a:lnTo>
                <a:lnTo>
                  <a:pt x="290868" y="155638"/>
                </a:lnTo>
                <a:lnTo>
                  <a:pt x="311912" y="173736"/>
                </a:lnTo>
                <a:lnTo>
                  <a:pt x="326136" y="156337"/>
                </a:lnTo>
                <a:close/>
              </a:path>
              <a:path w="925830" h="241935">
                <a:moveTo>
                  <a:pt x="358140" y="4699"/>
                </a:moveTo>
                <a:lnTo>
                  <a:pt x="335788" y="4699"/>
                </a:lnTo>
                <a:lnTo>
                  <a:pt x="335788" y="78740"/>
                </a:lnTo>
                <a:lnTo>
                  <a:pt x="301244" y="78740"/>
                </a:lnTo>
                <a:lnTo>
                  <a:pt x="301244" y="98171"/>
                </a:lnTo>
                <a:lnTo>
                  <a:pt x="335788" y="98171"/>
                </a:lnTo>
                <a:lnTo>
                  <a:pt x="335788" y="211455"/>
                </a:lnTo>
                <a:lnTo>
                  <a:pt x="358140" y="211455"/>
                </a:lnTo>
                <a:lnTo>
                  <a:pt x="358140" y="4699"/>
                </a:lnTo>
                <a:close/>
              </a:path>
              <a:path w="925830" h="241935">
                <a:moveTo>
                  <a:pt x="403479" y="0"/>
                </a:moveTo>
                <a:lnTo>
                  <a:pt x="380873" y="0"/>
                </a:lnTo>
                <a:lnTo>
                  <a:pt x="380873" y="222631"/>
                </a:lnTo>
                <a:lnTo>
                  <a:pt x="403479" y="222631"/>
                </a:lnTo>
                <a:lnTo>
                  <a:pt x="403479" y="0"/>
                </a:lnTo>
                <a:close/>
              </a:path>
              <a:path w="925830" h="241935">
                <a:moveTo>
                  <a:pt x="481838" y="52070"/>
                </a:moveTo>
                <a:lnTo>
                  <a:pt x="462407" y="52070"/>
                </a:lnTo>
                <a:lnTo>
                  <a:pt x="455828" y="62217"/>
                </a:lnTo>
                <a:lnTo>
                  <a:pt x="437603" y="107581"/>
                </a:lnTo>
                <a:lnTo>
                  <a:pt x="433197" y="146939"/>
                </a:lnTo>
                <a:lnTo>
                  <a:pt x="433743" y="160667"/>
                </a:lnTo>
                <a:lnTo>
                  <a:pt x="440944" y="198501"/>
                </a:lnTo>
                <a:lnTo>
                  <a:pt x="462407" y="241935"/>
                </a:lnTo>
                <a:lnTo>
                  <a:pt x="481838" y="241935"/>
                </a:lnTo>
                <a:lnTo>
                  <a:pt x="478447" y="236562"/>
                </a:lnTo>
                <a:lnTo>
                  <a:pt x="475170" y="230505"/>
                </a:lnTo>
                <a:lnTo>
                  <a:pt x="461022" y="191770"/>
                </a:lnTo>
                <a:lnTo>
                  <a:pt x="455168" y="146939"/>
                </a:lnTo>
                <a:lnTo>
                  <a:pt x="455422" y="137985"/>
                </a:lnTo>
                <a:lnTo>
                  <a:pt x="463359" y="93687"/>
                </a:lnTo>
                <a:lnTo>
                  <a:pt x="478447" y="57454"/>
                </a:lnTo>
                <a:lnTo>
                  <a:pt x="481838" y="52070"/>
                </a:lnTo>
                <a:close/>
              </a:path>
              <a:path w="925830" h="241935">
                <a:moveTo>
                  <a:pt x="517144" y="58293"/>
                </a:moveTo>
                <a:lnTo>
                  <a:pt x="500253" y="58293"/>
                </a:lnTo>
                <a:lnTo>
                  <a:pt x="484378" y="112903"/>
                </a:lnTo>
                <a:lnTo>
                  <a:pt x="506603" y="112903"/>
                </a:lnTo>
                <a:lnTo>
                  <a:pt x="517144" y="58293"/>
                </a:lnTo>
                <a:close/>
              </a:path>
              <a:path w="925830" h="241935">
                <a:moveTo>
                  <a:pt x="624078" y="182880"/>
                </a:moveTo>
                <a:lnTo>
                  <a:pt x="557911" y="182880"/>
                </a:lnTo>
                <a:lnTo>
                  <a:pt x="557911" y="181737"/>
                </a:lnTo>
                <a:lnTo>
                  <a:pt x="586994" y="152273"/>
                </a:lnTo>
                <a:lnTo>
                  <a:pt x="593356" y="145948"/>
                </a:lnTo>
                <a:lnTo>
                  <a:pt x="598944" y="140068"/>
                </a:lnTo>
                <a:lnTo>
                  <a:pt x="618617" y="112522"/>
                </a:lnTo>
                <a:lnTo>
                  <a:pt x="620649" y="107442"/>
                </a:lnTo>
                <a:lnTo>
                  <a:pt x="621665" y="102235"/>
                </a:lnTo>
                <a:lnTo>
                  <a:pt x="621538" y="89154"/>
                </a:lnTo>
                <a:lnTo>
                  <a:pt x="619506" y="82169"/>
                </a:lnTo>
                <a:lnTo>
                  <a:pt x="614502" y="74422"/>
                </a:lnTo>
                <a:lnTo>
                  <a:pt x="611632" y="69977"/>
                </a:lnTo>
                <a:lnTo>
                  <a:pt x="574802" y="56261"/>
                </a:lnTo>
                <a:lnTo>
                  <a:pt x="565658" y="56261"/>
                </a:lnTo>
                <a:lnTo>
                  <a:pt x="557403" y="58166"/>
                </a:lnTo>
                <a:lnTo>
                  <a:pt x="543306" y="65405"/>
                </a:lnTo>
                <a:lnTo>
                  <a:pt x="537718" y="70358"/>
                </a:lnTo>
                <a:lnTo>
                  <a:pt x="533781" y="76962"/>
                </a:lnTo>
                <a:lnTo>
                  <a:pt x="529717" y="83439"/>
                </a:lnTo>
                <a:lnTo>
                  <a:pt x="527685" y="91059"/>
                </a:lnTo>
                <a:lnTo>
                  <a:pt x="527685" y="99822"/>
                </a:lnTo>
                <a:lnTo>
                  <a:pt x="548259" y="99822"/>
                </a:lnTo>
                <a:lnTo>
                  <a:pt x="548386" y="92075"/>
                </a:lnTo>
                <a:lnTo>
                  <a:pt x="550672" y="85979"/>
                </a:lnTo>
                <a:lnTo>
                  <a:pt x="560070" y="76835"/>
                </a:lnTo>
                <a:lnTo>
                  <a:pt x="566420" y="74549"/>
                </a:lnTo>
                <a:lnTo>
                  <a:pt x="574421" y="74422"/>
                </a:lnTo>
                <a:lnTo>
                  <a:pt x="582041" y="74549"/>
                </a:lnTo>
                <a:lnTo>
                  <a:pt x="600837" y="102235"/>
                </a:lnTo>
                <a:lnTo>
                  <a:pt x="600075" y="105664"/>
                </a:lnTo>
                <a:lnTo>
                  <a:pt x="598297" y="109347"/>
                </a:lnTo>
                <a:lnTo>
                  <a:pt x="596519" y="113157"/>
                </a:lnTo>
                <a:lnTo>
                  <a:pt x="527685" y="185674"/>
                </a:lnTo>
                <a:lnTo>
                  <a:pt x="527685" y="201549"/>
                </a:lnTo>
                <a:lnTo>
                  <a:pt x="624078" y="201549"/>
                </a:lnTo>
                <a:lnTo>
                  <a:pt x="624078" y="182880"/>
                </a:lnTo>
                <a:close/>
              </a:path>
              <a:path w="925830" h="241935">
                <a:moveTo>
                  <a:pt x="745617" y="155194"/>
                </a:moveTo>
                <a:lnTo>
                  <a:pt x="726059" y="155194"/>
                </a:lnTo>
                <a:lnTo>
                  <a:pt x="726059" y="84201"/>
                </a:lnTo>
                <a:lnTo>
                  <a:pt x="726059" y="58293"/>
                </a:lnTo>
                <a:lnTo>
                  <a:pt x="705485" y="58293"/>
                </a:lnTo>
                <a:lnTo>
                  <a:pt x="705485" y="84201"/>
                </a:lnTo>
                <a:lnTo>
                  <a:pt x="705485" y="155194"/>
                </a:lnTo>
                <a:lnTo>
                  <a:pt x="658749" y="155194"/>
                </a:lnTo>
                <a:lnTo>
                  <a:pt x="658749" y="154051"/>
                </a:lnTo>
                <a:lnTo>
                  <a:pt x="703834" y="84201"/>
                </a:lnTo>
                <a:lnTo>
                  <a:pt x="705485" y="84201"/>
                </a:lnTo>
                <a:lnTo>
                  <a:pt x="705485" y="58293"/>
                </a:lnTo>
                <a:lnTo>
                  <a:pt x="699135" y="58293"/>
                </a:lnTo>
                <a:lnTo>
                  <a:pt x="635762" y="156083"/>
                </a:lnTo>
                <a:lnTo>
                  <a:pt x="635762" y="173609"/>
                </a:lnTo>
                <a:lnTo>
                  <a:pt x="705485" y="173609"/>
                </a:lnTo>
                <a:lnTo>
                  <a:pt x="705485" y="201549"/>
                </a:lnTo>
                <a:lnTo>
                  <a:pt x="726059" y="201549"/>
                </a:lnTo>
                <a:lnTo>
                  <a:pt x="726059" y="173609"/>
                </a:lnTo>
                <a:lnTo>
                  <a:pt x="745617" y="173609"/>
                </a:lnTo>
                <a:lnTo>
                  <a:pt x="745617" y="155194"/>
                </a:lnTo>
                <a:close/>
              </a:path>
              <a:path w="925830" h="241935">
                <a:moveTo>
                  <a:pt x="785749" y="184912"/>
                </a:moveTo>
                <a:lnTo>
                  <a:pt x="784352" y="181610"/>
                </a:lnTo>
                <a:lnTo>
                  <a:pt x="779018" y="176276"/>
                </a:lnTo>
                <a:lnTo>
                  <a:pt x="775716" y="174879"/>
                </a:lnTo>
                <a:lnTo>
                  <a:pt x="767842" y="174879"/>
                </a:lnTo>
                <a:lnTo>
                  <a:pt x="764540" y="176276"/>
                </a:lnTo>
                <a:lnTo>
                  <a:pt x="759206" y="181610"/>
                </a:lnTo>
                <a:lnTo>
                  <a:pt x="757809" y="184912"/>
                </a:lnTo>
                <a:lnTo>
                  <a:pt x="757809" y="192786"/>
                </a:lnTo>
                <a:lnTo>
                  <a:pt x="759206" y="196088"/>
                </a:lnTo>
                <a:lnTo>
                  <a:pt x="764540" y="201422"/>
                </a:lnTo>
                <a:lnTo>
                  <a:pt x="767842" y="202819"/>
                </a:lnTo>
                <a:lnTo>
                  <a:pt x="771906" y="202946"/>
                </a:lnTo>
                <a:lnTo>
                  <a:pt x="775716" y="202819"/>
                </a:lnTo>
                <a:lnTo>
                  <a:pt x="779018" y="201422"/>
                </a:lnTo>
                <a:lnTo>
                  <a:pt x="784352" y="196088"/>
                </a:lnTo>
                <a:lnTo>
                  <a:pt x="785749" y="192786"/>
                </a:lnTo>
                <a:lnTo>
                  <a:pt x="785749" y="184912"/>
                </a:lnTo>
                <a:close/>
              </a:path>
              <a:path w="925830" h="241935">
                <a:moveTo>
                  <a:pt x="856361" y="58293"/>
                </a:moveTo>
                <a:lnTo>
                  <a:pt x="835025" y="58293"/>
                </a:lnTo>
                <a:lnTo>
                  <a:pt x="799465" y="81534"/>
                </a:lnTo>
                <a:lnTo>
                  <a:pt x="799465" y="102362"/>
                </a:lnTo>
                <a:lnTo>
                  <a:pt x="833628" y="80010"/>
                </a:lnTo>
                <a:lnTo>
                  <a:pt x="834390" y="80010"/>
                </a:lnTo>
                <a:lnTo>
                  <a:pt x="834390" y="201549"/>
                </a:lnTo>
                <a:lnTo>
                  <a:pt x="856361" y="201549"/>
                </a:lnTo>
                <a:lnTo>
                  <a:pt x="856361" y="80010"/>
                </a:lnTo>
                <a:lnTo>
                  <a:pt x="856361" y="58293"/>
                </a:lnTo>
                <a:close/>
              </a:path>
              <a:path w="925830" h="241935">
                <a:moveTo>
                  <a:pt x="925322" y="146939"/>
                </a:moveTo>
                <a:lnTo>
                  <a:pt x="920902" y="107581"/>
                </a:lnTo>
                <a:lnTo>
                  <a:pt x="902601" y="62217"/>
                </a:lnTo>
                <a:lnTo>
                  <a:pt x="895985" y="52070"/>
                </a:lnTo>
                <a:lnTo>
                  <a:pt x="876681" y="52070"/>
                </a:lnTo>
                <a:lnTo>
                  <a:pt x="880059" y="57454"/>
                </a:lnTo>
                <a:lnTo>
                  <a:pt x="883348" y="63500"/>
                </a:lnTo>
                <a:lnTo>
                  <a:pt x="897382" y="102196"/>
                </a:lnTo>
                <a:lnTo>
                  <a:pt x="903351" y="146939"/>
                </a:lnTo>
                <a:lnTo>
                  <a:pt x="903033" y="155905"/>
                </a:lnTo>
                <a:lnTo>
                  <a:pt x="895096" y="200317"/>
                </a:lnTo>
                <a:lnTo>
                  <a:pt x="880059" y="236562"/>
                </a:lnTo>
                <a:lnTo>
                  <a:pt x="876681" y="241935"/>
                </a:lnTo>
                <a:lnTo>
                  <a:pt x="895985" y="241935"/>
                </a:lnTo>
                <a:lnTo>
                  <a:pt x="917575" y="198501"/>
                </a:lnTo>
                <a:lnTo>
                  <a:pt x="924763" y="160667"/>
                </a:lnTo>
                <a:lnTo>
                  <a:pt x="925322" y="1469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47822" y="3606419"/>
            <a:ext cx="415290" cy="218440"/>
          </a:xfrm>
          <a:custGeom>
            <a:avLst/>
            <a:gdLst/>
            <a:ahLst/>
            <a:cxnLst/>
            <a:rect l="l" t="t" r="r" b="b"/>
            <a:pathLst>
              <a:path w="415289" h="218439">
                <a:moveTo>
                  <a:pt x="101345" y="137667"/>
                </a:moveTo>
                <a:lnTo>
                  <a:pt x="55768" y="143740"/>
                </a:lnTo>
                <a:lnTo>
                  <a:pt x="25485" y="169017"/>
                </a:lnTo>
                <a:lnTo>
                  <a:pt x="24129" y="178180"/>
                </a:lnTo>
                <a:lnTo>
                  <a:pt x="25485" y="187400"/>
                </a:lnTo>
                <a:lnTo>
                  <a:pt x="55768" y="212724"/>
                </a:lnTo>
                <a:lnTo>
                  <a:pt x="101345" y="218439"/>
                </a:lnTo>
                <a:lnTo>
                  <a:pt x="118514" y="217868"/>
                </a:lnTo>
                <a:lnTo>
                  <a:pt x="157733" y="208152"/>
                </a:lnTo>
                <a:lnTo>
                  <a:pt x="168367" y="200405"/>
                </a:lnTo>
                <a:lnTo>
                  <a:pt x="101345" y="200405"/>
                </a:lnTo>
                <a:lnTo>
                  <a:pt x="89245" y="199975"/>
                </a:lnTo>
                <a:lnTo>
                  <a:pt x="48005" y="185292"/>
                </a:lnTo>
                <a:lnTo>
                  <a:pt x="48005" y="171068"/>
                </a:lnTo>
                <a:lnTo>
                  <a:pt x="89245" y="156279"/>
                </a:lnTo>
                <a:lnTo>
                  <a:pt x="101345" y="155828"/>
                </a:lnTo>
                <a:lnTo>
                  <a:pt x="168186" y="155828"/>
                </a:lnTo>
                <a:lnTo>
                  <a:pt x="166572" y="154070"/>
                </a:lnTo>
                <a:lnTo>
                  <a:pt x="157733" y="148335"/>
                </a:lnTo>
                <a:lnTo>
                  <a:pt x="146708" y="143740"/>
                </a:lnTo>
                <a:lnTo>
                  <a:pt x="133635" y="140430"/>
                </a:lnTo>
                <a:lnTo>
                  <a:pt x="118514" y="138406"/>
                </a:lnTo>
                <a:lnTo>
                  <a:pt x="101345" y="137667"/>
                </a:lnTo>
                <a:close/>
              </a:path>
              <a:path w="415289" h="218439">
                <a:moveTo>
                  <a:pt x="168186" y="155828"/>
                </a:moveTo>
                <a:lnTo>
                  <a:pt x="101345" y="155828"/>
                </a:lnTo>
                <a:lnTo>
                  <a:pt x="113299" y="156279"/>
                </a:lnTo>
                <a:lnTo>
                  <a:pt x="123825" y="157432"/>
                </a:lnTo>
                <a:lnTo>
                  <a:pt x="132921" y="159275"/>
                </a:lnTo>
                <a:lnTo>
                  <a:pt x="140588" y="161797"/>
                </a:lnTo>
                <a:lnTo>
                  <a:pt x="149732" y="165607"/>
                </a:lnTo>
                <a:lnTo>
                  <a:pt x="154431" y="171068"/>
                </a:lnTo>
                <a:lnTo>
                  <a:pt x="154431" y="185292"/>
                </a:lnTo>
                <a:lnTo>
                  <a:pt x="113299" y="199975"/>
                </a:lnTo>
                <a:lnTo>
                  <a:pt x="101345" y="200405"/>
                </a:lnTo>
                <a:lnTo>
                  <a:pt x="168367" y="200405"/>
                </a:lnTo>
                <a:lnTo>
                  <a:pt x="172910" y="195452"/>
                </a:lnTo>
                <a:lnTo>
                  <a:pt x="176772" y="187400"/>
                </a:lnTo>
                <a:lnTo>
                  <a:pt x="178180" y="178180"/>
                </a:lnTo>
                <a:lnTo>
                  <a:pt x="176772" y="169017"/>
                </a:lnTo>
                <a:lnTo>
                  <a:pt x="172910" y="160972"/>
                </a:lnTo>
                <a:lnTo>
                  <a:pt x="168186" y="155828"/>
                </a:lnTo>
                <a:close/>
              </a:path>
              <a:path w="415289" h="218439">
                <a:moveTo>
                  <a:pt x="389254" y="126491"/>
                </a:moveTo>
                <a:lnTo>
                  <a:pt x="236219" y="126491"/>
                </a:lnTo>
                <a:lnTo>
                  <a:pt x="236219" y="144144"/>
                </a:lnTo>
                <a:lnTo>
                  <a:pt x="365887" y="144144"/>
                </a:lnTo>
                <a:lnTo>
                  <a:pt x="365887" y="161543"/>
                </a:lnTo>
                <a:lnTo>
                  <a:pt x="236347" y="161543"/>
                </a:lnTo>
                <a:lnTo>
                  <a:pt x="236347" y="216788"/>
                </a:lnTo>
                <a:lnTo>
                  <a:pt x="395477" y="216788"/>
                </a:lnTo>
                <a:lnTo>
                  <a:pt x="395477" y="198627"/>
                </a:lnTo>
                <a:lnTo>
                  <a:pt x="259461" y="198627"/>
                </a:lnTo>
                <a:lnTo>
                  <a:pt x="259461" y="178688"/>
                </a:lnTo>
                <a:lnTo>
                  <a:pt x="389254" y="178688"/>
                </a:lnTo>
                <a:lnTo>
                  <a:pt x="389254" y="126491"/>
                </a:lnTo>
                <a:close/>
              </a:path>
              <a:path w="415289" h="218439">
                <a:moveTo>
                  <a:pt x="203326" y="100964"/>
                </a:moveTo>
                <a:lnTo>
                  <a:pt x="0" y="100964"/>
                </a:lnTo>
                <a:lnTo>
                  <a:pt x="0" y="120268"/>
                </a:lnTo>
                <a:lnTo>
                  <a:pt x="203326" y="120268"/>
                </a:lnTo>
                <a:lnTo>
                  <a:pt x="203326" y="100964"/>
                </a:lnTo>
                <a:close/>
              </a:path>
              <a:path w="415289" h="218439">
                <a:moveTo>
                  <a:pt x="414908" y="90550"/>
                </a:moveTo>
                <a:lnTo>
                  <a:pt x="211836" y="90550"/>
                </a:lnTo>
                <a:lnTo>
                  <a:pt x="211836" y="109346"/>
                </a:lnTo>
                <a:lnTo>
                  <a:pt x="414908" y="109346"/>
                </a:lnTo>
                <a:lnTo>
                  <a:pt x="414908" y="90550"/>
                </a:lnTo>
                <a:close/>
              </a:path>
              <a:path w="415289" h="218439">
                <a:moveTo>
                  <a:pt x="313181" y="0"/>
                </a:moveTo>
                <a:lnTo>
                  <a:pt x="266015" y="5536"/>
                </a:lnTo>
                <a:lnTo>
                  <a:pt x="235061" y="29513"/>
                </a:lnTo>
                <a:lnTo>
                  <a:pt x="233679" y="38353"/>
                </a:lnTo>
                <a:lnTo>
                  <a:pt x="235061" y="47140"/>
                </a:lnTo>
                <a:lnTo>
                  <a:pt x="266015" y="71209"/>
                </a:lnTo>
                <a:lnTo>
                  <a:pt x="313181" y="76834"/>
                </a:lnTo>
                <a:lnTo>
                  <a:pt x="331065" y="76198"/>
                </a:lnTo>
                <a:lnTo>
                  <a:pt x="371855" y="66928"/>
                </a:lnTo>
                <a:lnTo>
                  <a:pt x="383088" y="59181"/>
                </a:lnTo>
                <a:lnTo>
                  <a:pt x="313181" y="59181"/>
                </a:lnTo>
                <a:lnTo>
                  <a:pt x="300612" y="58848"/>
                </a:lnTo>
                <a:lnTo>
                  <a:pt x="262889" y="50291"/>
                </a:lnTo>
                <a:lnTo>
                  <a:pt x="258190" y="45211"/>
                </a:lnTo>
                <a:lnTo>
                  <a:pt x="258190" y="31622"/>
                </a:lnTo>
                <a:lnTo>
                  <a:pt x="300612" y="17805"/>
                </a:lnTo>
                <a:lnTo>
                  <a:pt x="313181" y="17398"/>
                </a:lnTo>
                <a:lnTo>
                  <a:pt x="382990" y="17398"/>
                </a:lnTo>
                <a:lnTo>
                  <a:pt x="380878" y="15261"/>
                </a:lnTo>
                <a:lnTo>
                  <a:pt x="371855" y="9778"/>
                </a:lnTo>
                <a:lnTo>
                  <a:pt x="360402" y="5536"/>
                </a:lnTo>
                <a:lnTo>
                  <a:pt x="346805" y="2508"/>
                </a:lnTo>
                <a:lnTo>
                  <a:pt x="331065" y="670"/>
                </a:lnTo>
                <a:lnTo>
                  <a:pt x="313181" y="0"/>
                </a:lnTo>
                <a:close/>
              </a:path>
              <a:path w="415289" h="218439">
                <a:moveTo>
                  <a:pt x="382990" y="17398"/>
                </a:moveTo>
                <a:lnTo>
                  <a:pt x="313181" y="17398"/>
                </a:lnTo>
                <a:lnTo>
                  <a:pt x="325804" y="17805"/>
                </a:lnTo>
                <a:lnTo>
                  <a:pt x="336819" y="18843"/>
                </a:lnTo>
                <a:lnTo>
                  <a:pt x="346239" y="20524"/>
                </a:lnTo>
                <a:lnTo>
                  <a:pt x="354075" y="22859"/>
                </a:lnTo>
                <a:lnTo>
                  <a:pt x="363600" y="26542"/>
                </a:lnTo>
                <a:lnTo>
                  <a:pt x="368300" y="31622"/>
                </a:lnTo>
                <a:lnTo>
                  <a:pt x="368300" y="45211"/>
                </a:lnTo>
                <a:lnTo>
                  <a:pt x="325804" y="58848"/>
                </a:lnTo>
                <a:lnTo>
                  <a:pt x="313181" y="59181"/>
                </a:lnTo>
                <a:lnTo>
                  <a:pt x="383088" y="59181"/>
                </a:lnTo>
                <a:lnTo>
                  <a:pt x="387365" y="54832"/>
                </a:lnTo>
                <a:lnTo>
                  <a:pt x="391304" y="47140"/>
                </a:lnTo>
                <a:lnTo>
                  <a:pt x="392683" y="38353"/>
                </a:lnTo>
                <a:lnTo>
                  <a:pt x="391304" y="29513"/>
                </a:lnTo>
                <a:lnTo>
                  <a:pt x="387365" y="21828"/>
                </a:lnTo>
                <a:lnTo>
                  <a:pt x="382990" y="17398"/>
                </a:lnTo>
                <a:close/>
              </a:path>
              <a:path w="415289" h="218439">
                <a:moveTo>
                  <a:pt x="178180" y="4190"/>
                </a:moveTo>
                <a:lnTo>
                  <a:pt x="25272" y="4190"/>
                </a:lnTo>
                <a:lnTo>
                  <a:pt x="25272" y="81533"/>
                </a:lnTo>
                <a:lnTo>
                  <a:pt x="179704" y="81533"/>
                </a:lnTo>
                <a:lnTo>
                  <a:pt x="179704" y="62356"/>
                </a:lnTo>
                <a:lnTo>
                  <a:pt x="48640" y="62356"/>
                </a:lnTo>
                <a:lnTo>
                  <a:pt x="48640" y="23621"/>
                </a:lnTo>
                <a:lnTo>
                  <a:pt x="178180" y="23621"/>
                </a:lnTo>
                <a:lnTo>
                  <a:pt x="178180" y="41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18229" y="3602735"/>
            <a:ext cx="403225" cy="222885"/>
          </a:xfrm>
          <a:custGeom>
            <a:avLst/>
            <a:gdLst/>
            <a:ahLst/>
            <a:cxnLst/>
            <a:rect l="l" t="t" r="r" b="b"/>
            <a:pathLst>
              <a:path w="403225" h="222885">
                <a:moveTo>
                  <a:pt x="101854" y="150368"/>
                </a:moveTo>
                <a:lnTo>
                  <a:pt x="55705" y="155440"/>
                </a:lnTo>
                <a:lnTo>
                  <a:pt x="24637" y="186436"/>
                </a:lnTo>
                <a:lnTo>
                  <a:pt x="25951" y="194748"/>
                </a:lnTo>
                <a:lnTo>
                  <a:pt x="68897" y="220011"/>
                </a:lnTo>
                <a:lnTo>
                  <a:pt x="101854" y="222122"/>
                </a:lnTo>
                <a:lnTo>
                  <a:pt x="119260" y="221644"/>
                </a:lnTo>
                <a:lnTo>
                  <a:pt x="158623" y="213232"/>
                </a:lnTo>
                <a:lnTo>
                  <a:pt x="171160" y="204343"/>
                </a:lnTo>
                <a:lnTo>
                  <a:pt x="101854" y="204343"/>
                </a:lnTo>
                <a:lnTo>
                  <a:pt x="89495" y="204077"/>
                </a:lnTo>
                <a:lnTo>
                  <a:pt x="48133" y="192405"/>
                </a:lnTo>
                <a:lnTo>
                  <a:pt x="48133" y="180339"/>
                </a:lnTo>
                <a:lnTo>
                  <a:pt x="89495" y="168308"/>
                </a:lnTo>
                <a:lnTo>
                  <a:pt x="101854" y="168020"/>
                </a:lnTo>
                <a:lnTo>
                  <a:pt x="170679" y="168020"/>
                </a:lnTo>
                <a:lnTo>
                  <a:pt x="167312" y="164683"/>
                </a:lnTo>
                <a:lnTo>
                  <a:pt x="158623" y="159512"/>
                </a:lnTo>
                <a:lnTo>
                  <a:pt x="147645" y="155440"/>
                </a:lnTo>
                <a:lnTo>
                  <a:pt x="134524" y="152558"/>
                </a:lnTo>
                <a:lnTo>
                  <a:pt x="119260" y="150868"/>
                </a:lnTo>
                <a:lnTo>
                  <a:pt x="101854" y="150368"/>
                </a:lnTo>
                <a:close/>
              </a:path>
              <a:path w="403225" h="222885">
                <a:moveTo>
                  <a:pt x="170679" y="168020"/>
                </a:moveTo>
                <a:lnTo>
                  <a:pt x="101854" y="168020"/>
                </a:lnTo>
                <a:lnTo>
                  <a:pt x="114099" y="168308"/>
                </a:lnTo>
                <a:lnTo>
                  <a:pt x="124761" y="169179"/>
                </a:lnTo>
                <a:lnTo>
                  <a:pt x="133875" y="170646"/>
                </a:lnTo>
                <a:lnTo>
                  <a:pt x="141478" y="172719"/>
                </a:lnTo>
                <a:lnTo>
                  <a:pt x="150495" y="175894"/>
                </a:lnTo>
                <a:lnTo>
                  <a:pt x="155067" y="180339"/>
                </a:lnTo>
                <a:lnTo>
                  <a:pt x="155067" y="192405"/>
                </a:lnTo>
                <a:lnTo>
                  <a:pt x="114099" y="204077"/>
                </a:lnTo>
                <a:lnTo>
                  <a:pt x="101854" y="204343"/>
                </a:lnTo>
                <a:lnTo>
                  <a:pt x="171160" y="204343"/>
                </a:lnTo>
                <a:lnTo>
                  <a:pt x="173561" y="201977"/>
                </a:lnTo>
                <a:lnTo>
                  <a:pt x="177357" y="194748"/>
                </a:lnTo>
                <a:lnTo>
                  <a:pt x="178689" y="186436"/>
                </a:lnTo>
                <a:lnTo>
                  <a:pt x="177357" y="178121"/>
                </a:lnTo>
                <a:lnTo>
                  <a:pt x="173561" y="170878"/>
                </a:lnTo>
                <a:lnTo>
                  <a:pt x="170679" y="168020"/>
                </a:lnTo>
                <a:close/>
              </a:path>
              <a:path w="403225" h="222885">
                <a:moveTo>
                  <a:pt x="267208" y="69341"/>
                </a:moveTo>
                <a:lnTo>
                  <a:pt x="229362" y="86232"/>
                </a:lnTo>
                <a:lnTo>
                  <a:pt x="219075" y="120522"/>
                </a:lnTo>
                <a:lnTo>
                  <a:pt x="219455" y="127926"/>
                </a:lnTo>
                <a:lnTo>
                  <a:pt x="242316" y="165607"/>
                </a:lnTo>
                <a:lnTo>
                  <a:pt x="267208" y="172212"/>
                </a:lnTo>
                <a:lnTo>
                  <a:pt x="274137" y="171733"/>
                </a:lnTo>
                <a:lnTo>
                  <a:pt x="306829" y="152145"/>
                </a:lnTo>
                <a:lnTo>
                  <a:pt x="267208" y="152145"/>
                </a:lnTo>
                <a:lnTo>
                  <a:pt x="259080" y="151891"/>
                </a:lnTo>
                <a:lnTo>
                  <a:pt x="252475" y="149097"/>
                </a:lnTo>
                <a:lnTo>
                  <a:pt x="242570" y="137668"/>
                </a:lnTo>
                <a:lnTo>
                  <a:pt x="240030" y="130047"/>
                </a:lnTo>
                <a:lnTo>
                  <a:pt x="240030" y="111125"/>
                </a:lnTo>
                <a:lnTo>
                  <a:pt x="267208" y="88900"/>
                </a:lnTo>
                <a:lnTo>
                  <a:pt x="306647" y="88900"/>
                </a:lnTo>
                <a:lnTo>
                  <a:pt x="305181" y="86232"/>
                </a:lnTo>
                <a:lnTo>
                  <a:pt x="274137" y="69766"/>
                </a:lnTo>
                <a:lnTo>
                  <a:pt x="267208" y="69341"/>
                </a:lnTo>
                <a:close/>
              </a:path>
              <a:path w="403225" h="222885">
                <a:moveTo>
                  <a:pt x="306647" y="88900"/>
                </a:moveTo>
                <a:lnTo>
                  <a:pt x="267208" y="88900"/>
                </a:lnTo>
                <a:lnTo>
                  <a:pt x="275336" y="89153"/>
                </a:lnTo>
                <a:lnTo>
                  <a:pt x="281940" y="92075"/>
                </a:lnTo>
                <a:lnTo>
                  <a:pt x="287020" y="97789"/>
                </a:lnTo>
                <a:lnTo>
                  <a:pt x="292100" y="103631"/>
                </a:lnTo>
                <a:lnTo>
                  <a:pt x="294640" y="111125"/>
                </a:lnTo>
                <a:lnTo>
                  <a:pt x="294640" y="130047"/>
                </a:lnTo>
                <a:lnTo>
                  <a:pt x="292100" y="137668"/>
                </a:lnTo>
                <a:lnTo>
                  <a:pt x="281940" y="149097"/>
                </a:lnTo>
                <a:lnTo>
                  <a:pt x="275336" y="151891"/>
                </a:lnTo>
                <a:lnTo>
                  <a:pt x="267208" y="152145"/>
                </a:lnTo>
                <a:lnTo>
                  <a:pt x="306829" y="152145"/>
                </a:lnTo>
                <a:lnTo>
                  <a:pt x="315722" y="120522"/>
                </a:lnTo>
                <a:lnTo>
                  <a:pt x="315247" y="113158"/>
                </a:lnTo>
                <a:lnTo>
                  <a:pt x="314023" y="106283"/>
                </a:lnTo>
                <a:lnTo>
                  <a:pt x="312060" y="99859"/>
                </a:lnTo>
                <a:lnTo>
                  <a:pt x="309372" y="93852"/>
                </a:lnTo>
                <a:lnTo>
                  <a:pt x="306647" y="88900"/>
                </a:lnTo>
                <a:close/>
              </a:path>
              <a:path w="403225" h="222885">
                <a:moveTo>
                  <a:pt x="322453" y="36702"/>
                </a:moveTo>
                <a:lnTo>
                  <a:pt x="211836" y="36702"/>
                </a:lnTo>
                <a:lnTo>
                  <a:pt x="211836" y="55880"/>
                </a:lnTo>
                <a:lnTo>
                  <a:pt x="322453" y="55880"/>
                </a:lnTo>
                <a:lnTo>
                  <a:pt x="322453" y="36702"/>
                </a:lnTo>
                <a:close/>
              </a:path>
              <a:path w="403225" h="222885">
                <a:moveTo>
                  <a:pt x="278892" y="6476"/>
                </a:moveTo>
                <a:lnTo>
                  <a:pt x="255524" y="6476"/>
                </a:lnTo>
                <a:lnTo>
                  <a:pt x="255524" y="36702"/>
                </a:lnTo>
                <a:lnTo>
                  <a:pt x="278892" y="36702"/>
                </a:lnTo>
                <a:lnTo>
                  <a:pt x="278892" y="6476"/>
                </a:lnTo>
                <a:close/>
              </a:path>
              <a:path w="403225" h="222885">
                <a:moveTo>
                  <a:pt x="203581" y="117093"/>
                </a:moveTo>
                <a:lnTo>
                  <a:pt x="0" y="117093"/>
                </a:lnTo>
                <a:lnTo>
                  <a:pt x="0" y="135636"/>
                </a:lnTo>
                <a:lnTo>
                  <a:pt x="203581" y="135636"/>
                </a:lnTo>
                <a:lnTo>
                  <a:pt x="203581" y="117093"/>
                </a:lnTo>
                <a:close/>
              </a:path>
              <a:path w="403225" h="222885">
                <a:moveTo>
                  <a:pt x="113537" y="97662"/>
                </a:moveTo>
                <a:lnTo>
                  <a:pt x="89916" y="97662"/>
                </a:lnTo>
                <a:lnTo>
                  <a:pt x="89916" y="117093"/>
                </a:lnTo>
                <a:lnTo>
                  <a:pt x="113537" y="117093"/>
                </a:lnTo>
                <a:lnTo>
                  <a:pt x="113537" y="97662"/>
                </a:lnTo>
                <a:close/>
              </a:path>
              <a:path w="403225" h="222885">
                <a:moveTo>
                  <a:pt x="178689" y="5968"/>
                </a:moveTo>
                <a:lnTo>
                  <a:pt x="26543" y="5968"/>
                </a:lnTo>
                <a:lnTo>
                  <a:pt x="26543" y="97662"/>
                </a:lnTo>
                <a:lnTo>
                  <a:pt x="180212" y="97662"/>
                </a:lnTo>
                <a:lnTo>
                  <a:pt x="180212" y="79247"/>
                </a:lnTo>
                <a:lnTo>
                  <a:pt x="50419" y="79247"/>
                </a:lnTo>
                <a:lnTo>
                  <a:pt x="50419" y="60325"/>
                </a:lnTo>
                <a:lnTo>
                  <a:pt x="172974" y="60325"/>
                </a:lnTo>
                <a:lnTo>
                  <a:pt x="172974" y="42671"/>
                </a:lnTo>
                <a:lnTo>
                  <a:pt x="50419" y="42671"/>
                </a:lnTo>
                <a:lnTo>
                  <a:pt x="50419" y="24637"/>
                </a:lnTo>
                <a:lnTo>
                  <a:pt x="178689" y="24637"/>
                </a:lnTo>
                <a:lnTo>
                  <a:pt x="178689" y="5968"/>
                </a:lnTo>
                <a:close/>
              </a:path>
              <a:path w="403225" h="222885">
                <a:moveTo>
                  <a:pt x="402971" y="112013"/>
                </a:moveTo>
                <a:lnTo>
                  <a:pt x="380619" y="112013"/>
                </a:lnTo>
                <a:lnTo>
                  <a:pt x="380619" y="222631"/>
                </a:lnTo>
                <a:lnTo>
                  <a:pt x="402971" y="222631"/>
                </a:lnTo>
                <a:lnTo>
                  <a:pt x="402971" y="112013"/>
                </a:lnTo>
                <a:close/>
              </a:path>
              <a:path w="403225" h="222885">
                <a:moveTo>
                  <a:pt x="354965" y="4952"/>
                </a:moveTo>
                <a:lnTo>
                  <a:pt x="332613" y="4952"/>
                </a:lnTo>
                <a:lnTo>
                  <a:pt x="332613" y="212216"/>
                </a:lnTo>
                <a:lnTo>
                  <a:pt x="354965" y="212216"/>
                </a:lnTo>
                <a:lnTo>
                  <a:pt x="354965" y="112013"/>
                </a:lnTo>
                <a:lnTo>
                  <a:pt x="402971" y="112013"/>
                </a:lnTo>
                <a:lnTo>
                  <a:pt x="402971" y="92709"/>
                </a:lnTo>
                <a:lnTo>
                  <a:pt x="354965" y="92709"/>
                </a:lnTo>
                <a:lnTo>
                  <a:pt x="354965" y="4952"/>
                </a:lnTo>
                <a:close/>
              </a:path>
              <a:path w="403225" h="222885">
                <a:moveTo>
                  <a:pt x="402971" y="0"/>
                </a:moveTo>
                <a:lnTo>
                  <a:pt x="380619" y="0"/>
                </a:lnTo>
                <a:lnTo>
                  <a:pt x="380619" y="92709"/>
                </a:lnTo>
                <a:lnTo>
                  <a:pt x="402971" y="92709"/>
                </a:lnTo>
                <a:lnTo>
                  <a:pt x="4029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11" y="3907535"/>
            <a:ext cx="416559" cy="222885"/>
          </a:xfrm>
          <a:custGeom>
            <a:avLst/>
            <a:gdLst/>
            <a:ahLst/>
            <a:cxnLst/>
            <a:rect l="l" t="t" r="r" b="b"/>
            <a:pathLst>
              <a:path w="416559" h="222885">
                <a:moveTo>
                  <a:pt x="265277" y="152145"/>
                </a:moveTo>
                <a:lnTo>
                  <a:pt x="241668" y="152145"/>
                </a:lnTo>
                <a:lnTo>
                  <a:pt x="241668" y="217931"/>
                </a:lnTo>
                <a:lnTo>
                  <a:pt x="393026" y="217931"/>
                </a:lnTo>
                <a:lnTo>
                  <a:pt x="393026" y="198755"/>
                </a:lnTo>
                <a:lnTo>
                  <a:pt x="265277" y="198755"/>
                </a:lnTo>
                <a:lnTo>
                  <a:pt x="265277" y="152145"/>
                </a:lnTo>
                <a:close/>
              </a:path>
              <a:path w="416559" h="222885">
                <a:moveTo>
                  <a:pt x="385826" y="0"/>
                </a:moveTo>
                <a:lnTo>
                  <a:pt x="361708" y="0"/>
                </a:lnTo>
                <a:lnTo>
                  <a:pt x="361708" y="167258"/>
                </a:lnTo>
                <a:lnTo>
                  <a:pt x="385826" y="167258"/>
                </a:lnTo>
                <a:lnTo>
                  <a:pt x="385826" y="90677"/>
                </a:lnTo>
                <a:lnTo>
                  <a:pt x="416394" y="90677"/>
                </a:lnTo>
                <a:lnTo>
                  <a:pt x="416394" y="70865"/>
                </a:lnTo>
                <a:lnTo>
                  <a:pt x="385826" y="70865"/>
                </a:lnTo>
                <a:lnTo>
                  <a:pt x="385826" y="0"/>
                </a:lnTo>
                <a:close/>
              </a:path>
              <a:path w="416559" h="222885">
                <a:moveTo>
                  <a:pt x="276707" y="66801"/>
                </a:moveTo>
                <a:lnTo>
                  <a:pt x="253352" y="66801"/>
                </a:lnTo>
                <a:lnTo>
                  <a:pt x="253352" y="113537"/>
                </a:lnTo>
                <a:lnTo>
                  <a:pt x="245186" y="113791"/>
                </a:lnTo>
                <a:lnTo>
                  <a:pt x="214718" y="114300"/>
                </a:lnTo>
                <a:lnTo>
                  <a:pt x="207860" y="114300"/>
                </a:lnTo>
                <a:lnTo>
                  <a:pt x="210096" y="133476"/>
                </a:lnTo>
                <a:lnTo>
                  <a:pt x="264983" y="132353"/>
                </a:lnTo>
                <a:lnTo>
                  <a:pt x="313276" y="129099"/>
                </a:lnTo>
                <a:lnTo>
                  <a:pt x="349034" y="124206"/>
                </a:lnTo>
                <a:lnTo>
                  <a:pt x="348043" y="112775"/>
                </a:lnTo>
                <a:lnTo>
                  <a:pt x="276707" y="112775"/>
                </a:lnTo>
                <a:lnTo>
                  <a:pt x="276707" y="66801"/>
                </a:lnTo>
                <a:close/>
              </a:path>
              <a:path w="416559" h="222885">
                <a:moveTo>
                  <a:pt x="347548" y="107061"/>
                </a:moveTo>
                <a:lnTo>
                  <a:pt x="303693" y="111490"/>
                </a:lnTo>
                <a:lnTo>
                  <a:pt x="276707" y="112775"/>
                </a:lnTo>
                <a:lnTo>
                  <a:pt x="348043" y="112775"/>
                </a:lnTo>
                <a:lnTo>
                  <a:pt x="347548" y="107061"/>
                </a:lnTo>
                <a:close/>
              </a:path>
              <a:path w="416559" h="222885">
                <a:moveTo>
                  <a:pt x="333629" y="16890"/>
                </a:moveTo>
                <a:lnTo>
                  <a:pt x="221284" y="16890"/>
                </a:lnTo>
                <a:lnTo>
                  <a:pt x="221284" y="36321"/>
                </a:lnTo>
                <a:lnTo>
                  <a:pt x="310514" y="36321"/>
                </a:lnTo>
                <a:lnTo>
                  <a:pt x="310400" y="43180"/>
                </a:lnTo>
                <a:lnTo>
                  <a:pt x="306158" y="84010"/>
                </a:lnTo>
                <a:lnTo>
                  <a:pt x="304545" y="92963"/>
                </a:lnTo>
                <a:lnTo>
                  <a:pt x="327914" y="95122"/>
                </a:lnTo>
                <a:lnTo>
                  <a:pt x="332727" y="57022"/>
                </a:lnTo>
                <a:lnTo>
                  <a:pt x="333539" y="36321"/>
                </a:lnTo>
                <a:lnTo>
                  <a:pt x="333629" y="16890"/>
                </a:lnTo>
                <a:close/>
              </a:path>
              <a:path w="416559" h="222885">
                <a:moveTo>
                  <a:pt x="116573" y="23875"/>
                </a:moveTo>
                <a:lnTo>
                  <a:pt x="10693" y="23875"/>
                </a:lnTo>
                <a:lnTo>
                  <a:pt x="10693" y="42671"/>
                </a:lnTo>
                <a:lnTo>
                  <a:pt x="92710" y="42671"/>
                </a:lnTo>
                <a:lnTo>
                  <a:pt x="89873" y="61628"/>
                </a:lnTo>
                <a:lnTo>
                  <a:pt x="66865" y="111759"/>
                </a:lnTo>
                <a:lnTo>
                  <a:pt x="38852" y="139652"/>
                </a:lnTo>
                <a:lnTo>
                  <a:pt x="0" y="163068"/>
                </a:lnTo>
                <a:lnTo>
                  <a:pt x="12433" y="182118"/>
                </a:lnTo>
                <a:lnTo>
                  <a:pt x="46635" y="162242"/>
                </a:lnTo>
                <a:lnTo>
                  <a:pt x="84024" y="126819"/>
                </a:lnTo>
                <a:lnTo>
                  <a:pt x="106527" y="85725"/>
                </a:lnTo>
                <a:lnTo>
                  <a:pt x="116016" y="39969"/>
                </a:lnTo>
                <a:lnTo>
                  <a:pt x="116573" y="23875"/>
                </a:lnTo>
                <a:close/>
              </a:path>
              <a:path w="416559" h="222885">
                <a:moveTo>
                  <a:pt x="182930" y="0"/>
                </a:moveTo>
                <a:lnTo>
                  <a:pt x="159067" y="0"/>
                </a:lnTo>
                <a:lnTo>
                  <a:pt x="159067" y="222631"/>
                </a:lnTo>
                <a:lnTo>
                  <a:pt x="182930" y="222631"/>
                </a:lnTo>
                <a:lnTo>
                  <a:pt x="1829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68450" y="3907535"/>
            <a:ext cx="608330" cy="223520"/>
          </a:xfrm>
          <a:custGeom>
            <a:avLst/>
            <a:gdLst/>
            <a:ahLst/>
            <a:cxnLst/>
            <a:rect l="l" t="t" r="r" b="b"/>
            <a:pathLst>
              <a:path w="608330" h="223520">
                <a:moveTo>
                  <a:pt x="323240" y="136397"/>
                </a:moveTo>
                <a:lnTo>
                  <a:pt x="282981" y="141477"/>
                </a:lnTo>
                <a:lnTo>
                  <a:pt x="250850" y="162559"/>
                </a:lnTo>
                <a:lnTo>
                  <a:pt x="247802" y="170306"/>
                </a:lnTo>
                <a:lnTo>
                  <a:pt x="247820" y="187197"/>
                </a:lnTo>
                <a:lnTo>
                  <a:pt x="247802" y="188468"/>
                </a:lnTo>
                <a:lnTo>
                  <a:pt x="282981" y="217169"/>
                </a:lnTo>
                <a:lnTo>
                  <a:pt x="323240" y="222122"/>
                </a:lnTo>
                <a:lnTo>
                  <a:pt x="334402" y="221884"/>
                </a:lnTo>
                <a:lnTo>
                  <a:pt x="378167" y="211058"/>
                </a:lnTo>
                <a:lnTo>
                  <a:pt x="388148" y="203581"/>
                </a:lnTo>
                <a:lnTo>
                  <a:pt x="323240" y="203581"/>
                </a:lnTo>
                <a:lnTo>
                  <a:pt x="311548" y="203124"/>
                </a:lnTo>
                <a:lnTo>
                  <a:pt x="271043" y="187197"/>
                </a:lnTo>
                <a:lnTo>
                  <a:pt x="271043" y="171450"/>
                </a:lnTo>
                <a:lnTo>
                  <a:pt x="311548" y="154963"/>
                </a:lnTo>
                <a:lnTo>
                  <a:pt x="323240" y="154558"/>
                </a:lnTo>
                <a:lnTo>
                  <a:pt x="387555" y="154558"/>
                </a:lnTo>
                <a:lnTo>
                  <a:pt x="384212" y="151604"/>
                </a:lnTo>
                <a:lnTo>
                  <a:pt x="344814" y="137699"/>
                </a:lnTo>
                <a:lnTo>
                  <a:pt x="334402" y="136727"/>
                </a:lnTo>
                <a:lnTo>
                  <a:pt x="323240" y="136397"/>
                </a:lnTo>
                <a:close/>
              </a:path>
              <a:path w="608330" h="223520">
                <a:moveTo>
                  <a:pt x="387555" y="154558"/>
                </a:moveTo>
                <a:lnTo>
                  <a:pt x="323240" y="154558"/>
                </a:lnTo>
                <a:lnTo>
                  <a:pt x="334912" y="154963"/>
                </a:lnTo>
                <a:lnTo>
                  <a:pt x="345179" y="156178"/>
                </a:lnTo>
                <a:lnTo>
                  <a:pt x="354065" y="158202"/>
                </a:lnTo>
                <a:lnTo>
                  <a:pt x="361594" y="161036"/>
                </a:lnTo>
                <a:lnTo>
                  <a:pt x="370611" y="165353"/>
                </a:lnTo>
                <a:lnTo>
                  <a:pt x="375310" y="171450"/>
                </a:lnTo>
                <a:lnTo>
                  <a:pt x="375310" y="187197"/>
                </a:lnTo>
                <a:lnTo>
                  <a:pt x="334912" y="203124"/>
                </a:lnTo>
                <a:lnTo>
                  <a:pt x="323240" y="203581"/>
                </a:lnTo>
                <a:lnTo>
                  <a:pt x="388148" y="203581"/>
                </a:lnTo>
                <a:lnTo>
                  <a:pt x="389280" y="202564"/>
                </a:lnTo>
                <a:lnTo>
                  <a:pt x="395376" y="196214"/>
                </a:lnTo>
                <a:lnTo>
                  <a:pt x="398424" y="188468"/>
                </a:lnTo>
                <a:lnTo>
                  <a:pt x="398424" y="170306"/>
                </a:lnTo>
                <a:lnTo>
                  <a:pt x="395376" y="162559"/>
                </a:lnTo>
                <a:lnTo>
                  <a:pt x="389280" y="156082"/>
                </a:lnTo>
                <a:lnTo>
                  <a:pt x="387555" y="154558"/>
                </a:lnTo>
                <a:close/>
              </a:path>
              <a:path w="608330" h="223520">
                <a:moveTo>
                  <a:pt x="49174" y="152526"/>
                </a:moveTo>
                <a:lnTo>
                  <a:pt x="25552" y="152526"/>
                </a:lnTo>
                <a:lnTo>
                  <a:pt x="25552" y="217931"/>
                </a:lnTo>
                <a:lnTo>
                  <a:pt x="181127" y="217931"/>
                </a:lnTo>
                <a:lnTo>
                  <a:pt x="181127" y="198500"/>
                </a:lnTo>
                <a:lnTo>
                  <a:pt x="49174" y="198500"/>
                </a:lnTo>
                <a:lnTo>
                  <a:pt x="49174" y="152526"/>
                </a:lnTo>
                <a:close/>
              </a:path>
              <a:path w="608330" h="223520">
                <a:moveTo>
                  <a:pt x="115595" y="130682"/>
                </a:moveTo>
                <a:lnTo>
                  <a:pt x="91719" y="130682"/>
                </a:lnTo>
                <a:lnTo>
                  <a:pt x="91719" y="173989"/>
                </a:lnTo>
                <a:lnTo>
                  <a:pt x="115595" y="173989"/>
                </a:lnTo>
                <a:lnTo>
                  <a:pt x="115595" y="130682"/>
                </a:lnTo>
                <a:close/>
              </a:path>
              <a:path w="608330" h="223520">
                <a:moveTo>
                  <a:pt x="203860" y="111632"/>
                </a:moveTo>
                <a:lnTo>
                  <a:pt x="0" y="111632"/>
                </a:lnTo>
                <a:lnTo>
                  <a:pt x="0" y="130682"/>
                </a:lnTo>
                <a:lnTo>
                  <a:pt x="203860" y="130682"/>
                </a:lnTo>
                <a:lnTo>
                  <a:pt x="203860" y="111632"/>
                </a:lnTo>
                <a:close/>
              </a:path>
              <a:path w="608330" h="223520">
                <a:moveTo>
                  <a:pt x="570509" y="148081"/>
                </a:moveTo>
                <a:lnTo>
                  <a:pt x="520217" y="153162"/>
                </a:lnTo>
                <a:lnTo>
                  <a:pt x="470052" y="155194"/>
                </a:lnTo>
                <a:lnTo>
                  <a:pt x="425221" y="155575"/>
                </a:lnTo>
                <a:lnTo>
                  <a:pt x="428142" y="175259"/>
                </a:lnTo>
                <a:lnTo>
                  <a:pt x="483980" y="174442"/>
                </a:lnTo>
                <a:lnTo>
                  <a:pt x="534121" y="170870"/>
                </a:lnTo>
                <a:lnTo>
                  <a:pt x="572287" y="165226"/>
                </a:lnTo>
                <a:lnTo>
                  <a:pt x="570509" y="148081"/>
                </a:lnTo>
                <a:close/>
              </a:path>
              <a:path w="608330" h="223520">
                <a:moveTo>
                  <a:pt x="397789" y="101345"/>
                </a:moveTo>
                <a:lnTo>
                  <a:pt x="374167" y="101345"/>
                </a:lnTo>
                <a:lnTo>
                  <a:pt x="374167" y="131444"/>
                </a:lnTo>
                <a:lnTo>
                  <a:pt x="397789" y="131444"/>
                </a:lnTo>
                <a:lnTo>
                  <a:pt x="397789" y="101345"/>
                </a:lnTo>
                <a:close/>
              </a:path>
              <a:path w="608330" h="223520">
                <a:moveTo>
                  <a:pt x="273710" y="12953"/>
                </a:moveTo>
                <a:lnTo>
                  <a:pt x="231895" y="27797"/>
                </a:lnTo>
                <a:lnTo>
                  <a:pt x="215290" y="66293"/>
                </a:lnTo>
                <a:lnTo>
                  <a:pt x="215840" y="73941"/>
                </a:lnTo>
                <a:lnTo>
                  <a:pt x="237396" y="109035"/>
                </a:lnTo>
                <a:lnTo>
                  <a:pt x="273710" y="119506"/>
                </a:lnTo>
                <a:lnTo>
                  <a:pt x="280498" y="119219"/>
                </a:lnTo>
                <a:lnTo>
                  <a:pt x="318160" y="101345"/>
                </a:lnTo>
                <a:lnTo>
                  <a:pt x="397789" y="101345"/>
                </a:lnTo>
                <a:lnTo>
                  <a:pt x="397789" y="99440"/>
                </a:lnTo>
                <a:lnTo>
                  <a:pt x="273710" y="99440"/>
                </a:lnTo>
                <a:lnTo>
                  <a:pt x="266112" y="98796"/>
                </a:lnTo>
                <a:lnTo>
                  <a:pt x="237896" y="66293"/>
                </a:lnTo>
                <a:lnTo>
                  <a:pt x="238662" y="59150"/>
                </a:lnTo>
                <a:lnTo>
                  <a:pt x="273710" y="33274"/>
                </a:lnTo>
                <a:lnTo>
                  <a:pt x="397789" y="33274"/>
                </a:lnTo>
                <a:lnTo>
                  <a:pt x="397789" y="31241"/>
                </a:lnTo>
                <a:lnTo>
                  <a:pt x="318414" y="31241"/>
                </a:lnTo>
                <a:lnTo>
                  <a:pt x="313207" y="25526"/>
                </a:lnTo>
                <a:lnTo>
                  <a:pt x="306730" y="20955"/>
                </a:lnTo>
                <a:lnTo>
                  <a:pt x="299110" y="17780"/>
                </a:lnTo>
                <a:lnTo>
                  <a:pt x="293230" y="15632"/>
                </a:lnTo>
                <a:lnTo>
                  <a:pt x="287029" y="14128"/>
                </a:lnTo>
                <a:lnTo>
                  <a:pt x="280518" y="13243"/>
                </a:lnTo>
                <a:lnTo>
                  <a:pt x="273710" y="12953"/>
                </a:lnTo>
                <a:close/>
              </a:path>
              <a:path w="608330" h="223520">
                <a:moveTo>
                  <a:pt x="397789" y="33274"/>
                </a:moveTo>
                <a:lnTo>
                  <a:pt x="273710" y="33274"/>
                </a:lnTo>
                <a:lnTo>
                  <a:pt x="281141" y="33843"/>
                </a:lnTo>
                <a:lnTo>
                  <a:pt x="287823" y="35544"/>
                </a:lnTo>
                <a:lnTo>
                  <a:pt x="309016" y="66293"/>
                </a:lnTo>
                <a:lnTo>
                  <a:pt x="308252" y="73364"/>
                </a:lnTo>
                <a:lnTo>
                  <a:pt x="273710" y="99440"/>
                </a:lnTo>
                <a:lnTo>
                  <a:pt x="397789" y="99440"/>
                </a:lnTo>
                <a:lnTo>
                  <a:pt x="397789" y="82041"/>
                </a:lnTo>
                <a:lnTo>
                  <a:pt x="329336" y="82041"/>
                </a:lnTo>
                <a:lnTo>
                  <a:pt x="330098" y="79628"/>
                </a:lnTo>
                <a:lnTo>
                  <a:pt x="330606" y="77088"/>
                </a:lnTo>
                <a:lnTo>
                  <a:pt x="331368" y="71755"/>
                </a:lnTo>
                <a:lnTo>
                  <a:pt x="331622" y="69087"/>
                </a:lnTo>
                <a:lnTo>
                  <a:pt x="331622" y="63500"/>
                </a:lnTo>
                <a:lnTo>
                  <a:pt x="331368" y="60706"/>
                </a:lnTo>
                <a:lnTo>
                  <a:pt x="330606" y="55244"/>
                </a:lnTo>
                <a:lnTo>
                  <a:pt x="329971" y="52705"/>
                </a:lnTo>
                <a:lnTo>
                  <a:pt x="329082" y="50164"/>
                </a:lnTo>
                <a:lnTo>
                  <a:pt x="397789" y="50164"/>
                </a:lnTo>
                <a:lnTo>
                  <a:pt x="397789" y="33274"/>
                </a:lnTo>
                <a:close/>
              </a:path>
              <a:path w="608330" h="223520">
                <a:moveTo>
                  <a:pt x="397789" y="50164"/>
                </a:moveTo>
                <a:lnTo>
                  <a:pt x="374167" y="50164"/>
                </a:lnTo>
                <a:lnTo>
                  <a:pt x="374167" y="82041"/>
                </a:lnTo>
                <a:lnTo>
                  <a:pt x="397789" y="82041"/>
                </a:lnTo>
                <a:lnTo>
                  <a:pt x="397789" y="50164"/>
                </a:lnTo>
                <a:close/>
              </a:path>
              <a:path w="608330" h="223520">
                <a:moveTo>
                  <a:pt x="397789" y="0"/>
                </a:moveTo>
                <a:lnTo>
                  <a:pt x="374167" y="0"/>
                </a:lnTo>
                <a:lnTo>
                  <a:pt x="374167" y="31241"/>
                </a:lnTo>
                <a:lnTo>
                  <a:pt x="397789" y="31241"/>
                </a:lnTo>
                <a:lnTo>
                  <a:pt x="397789" y="0"/>
                </a:lnTo>
                <a:close/>
              </a:path>
              <a:path w="608330" h="223520">
                <a:moveTo>
                  <a:pt x="496468" y="15875"/>
                </a:moveTo>
                <a:lnTo>
                  <a:pt x="458673" y="26146"/>
                </a:lnTo>
                <a:lnTo>
                  <a:pt x="436367" y="61168"/>
                </a:lnTo>
                <a:lnTo>
                  <a:pt x="435889" y="68833"/>
                </a:lnTo>
                <a:lnTo>
                  <a:pt x="436367" y="76481"/>
                </a:lnTo>
                <a:lnTo>
                  <a:pt x="458673" y="111521"/>
                </a:lnTo>
                <a:lnTo>
                  <a:pt x="496468" y="122046"/>
                </a:lnTo>
                <a:lnTo>
                  <a:pt x="505138" y="121546"/>
                </a:lnTo>
                <a:lnTo>
                  <a:pt x="544910" y="102187"/>
                </a:lnTo>
                <a:lnTo>
                  <a:pt x="545543" y="101345"/>
                </a:lnTo>
                <a:lnTo>
                  <a:pt x="489229" y="101345"/>
                </a:lnTo>
                <a:lnTo>
                  <a:pt x="482752" y="99949"/>
                </a:lnTo>
                <a:lnTo>
                  <a:pt x="471576" y="94614"/>
                </a:lnTo>
                <a:lnTo>
                  <a:pt x="467131" y="90805"/>
                </a:lnTo>
                <a:lnTo>
                  <a:pt x="460781" y="81152"/>
                </a:lnTo>
                <a:lnTo>
                  <a:pt x="459130" y="75437"/>
                </a:lnTo>
                <a:lnTo>
                  <a:pt x="459130" y="62230"/>
                </a:lnTo>
                <a:lnTo>
                  <a:pt x="460781" y="56514"/>
                </a:lnTo>
                <a:lnTo>
                  <a:pt x="463956" y="51688"/>
                </a:lnTo>
                <a:lnTo>
                  <a:pt x="467131" y="46736"/>
                </a:lnTo>
                <a:lnTo>
                  <a:pt x="471576" y="43052"/>
                </a:lnTo>
                <a:lnTo>
                  <a:pt x="482752" y="37718"/>
                </a:lnTo>
                <a:lnTo>
                  <a:pt x="489229" y="36321"/>
                </a:lnTo>
                <a:lnTo>
                  <a:pt x="545543" y="36321"/>
                </a:lnTo>
                <a:lnTo>
                  <a:pt x="544910" y="35480"/>
                </a:lnTo>
                <a:lnTo>
                  <a:pt x="505138" y="16299"/>
                </a:lnTo>
                <a:lnTo>
                  <a:pt x="496468" y="15875"/>
                </a:lnTo>
                <a:close/>
              </a:path>
              <a:path w="608330" h="223520">
                <a:moveTo>
                  <a:pt x="545543" y="36321"/>
                </a:moveTo>
                <a:lnTo>
                  <a:pt x="503707" y="36321"/>
                </a:lnTo>
                <a:lnTo>
                  <a:pt x="510184" y="37718"/>
                </a:lnTo>
                <a:lnTo>
                  <a:pt x="515772" y="40386"/>
                </a:lnTo>
                <a:lnTo>
                  <a:pt x="521487" y="43052"/>
                </a:lnTo>
                <a:lnTo>
                  <a:pt x="525932" y="46736"/>
                </a:lnTo>
                <a:lnTo>
                  <a:pt x="529107" y="51688"/>
                </a:lnTo>
                <a:lnTo>
                  <a:pt x="532282" y="56514"/>
                </a:lnTo>
                <a:lnTo>
                  <a:pt x="533933" y="62230"/>
                </a:lnTo>
                <a:lnTo>
                  <a:pt x="534060" y="68833"/>
                </a:lnTo>
                <a:lnTo>
                  <a:pt x="533933" y="75437"/>
                </a:lnTo>
                <a:lnTo>
                  <a:pt x="532282" y="81152"/>
                </a:lnTo>
                <a:lnTo>
                  <a:pt x="525932" y="90805"/>
                </a:lnTo>
                <a:lnTo>
                  <a:pt x="521487" y="94614"/>
                </a:lnTo>
                <a:lnTo>
                  <a:pt x="515772" y="97281"/>
                </a:lnTo>
                <a:lnTo>
                  <a:pt x="510184" y="99949"/>
                </a:lnTo>
                <a:lnTo>
                  <a:pt x="503707" y="101345"/>
                </a:lnTo>
                <a:lnTo>
                  <a:pt x="545543" y="101345"/>
                </a:lnTo>
                <a:lnTo>
                  <a:pt x="557174" y="68833"/>
                </a:lnTo>
                <a:lnTo>
                  <a:pt x="556531" y="61168"/>
                </a:lnTo>
                <a:lnTo>
                  <a:pt x="554983" y="53990"/>
                </a:lnTo>
                <a:lnTo>
                  <a:pt x="552530" y="47313"/>
                </a:lnTo>
                <a:lnTo>
                  <a:pt x="549173" y="41147"/>
                </a:lnTo>
                <a:lnTo>
                  <a:pt x="545543" y="36321"/>
                </a:lnTo>
                <a:close/>
              </a:path>
              <a:path w="608330" h="223520">
                <a:moveTo>
                  <a:pt x="101625" y="5206"/>
                </a:moveTo>
                <a:lnTo>
                  <a:pt x="59842" y="10794"/>
                </a:lnTo>
                <a:lnTo>
                  <a:pt x="24949" y="37401"/>
                </a:lnTo>
                <a:lnTo>
                  <a:pt x="22377" y="50418"/>
                </a:lnTo>
                <a:lnTo>
                  <a:pt x="23067" y="57151"/>
                </a:lnTo>
                <a:lnTo>
                  <a:pt x="51482" y="86941"/>
                </a:lnTo>
                <a:lnTo>
                  <a:pt x="90024" y="95041"/>
                </a:lnTo>
                <a:lnTo>
                  <a:pt x="101625" y="95376"/>
                </a:lnTo>
                <a:lnTo>
                  <a:pt x="113315" y="95041"/>
                </a:lnTo>
                <a:lnTo>
                  <a:pt x="151766" y="86941"/>
                </a:lnTo>
                <a:lnTo>
                  <a:pt x="168696" y="76326"/>
                </a:lnTo>
                <a:lnTo>
                  <a:pt x="101625" y="76326"/>
                </a:lnTo>
                <a:lnTo>
                  <a:pt x="93697" y="76063"/>
                </a:lnTo>
                <a:lnTo>
                  <a:pt x="54381" y="64262"/>
                </a:lnTo>
                <a:lnTo>
                  <a:pt x="49936" y="60451"/>
                </a:lnTo>
                <a:lnTo>
                  <a:pt x="47650" y="55880"/>
                </a:lnTo>
                <a:lnTo>
                  <a:pt x="47777" y="50418"/>
                </a:lnTo>
                <a:lnTo>
                  <a:pt x="47650" y="44957"/>
                </a:lnTo>
                <a:lnTo>
                  <a:pt x="86306" y="24907"/>
                </a:lnTo>
                <a:lnTo>
                  <a:pt x="101625" y="24130"/>
                </a:lnTo>
                <a:lnTo>
                  <a:pt x="168410" y="24130"/>
                </a:lnTo>
                <a:lnTo>
                  <a:pt x="165482" y="21528"/>
                </a:lnTo>
                <a:lnTo>
                  <a:pt x="124183" y="6619"/>
                </a:lnTo>
                <a:lnTo>
                  <a:pt x="113315" y="5562"/>
                </a:lnTo>
                <a:lnTo>
                  <a:pt x="101625" y="5206"/>
                </a:lnTo>
                <a:close/>
              </a:path>
              <a:path w="608330" h="223520">
                <a:moveTo>
                  <a:pt x="168410" y="24130"/>
                </a:moveTo>
                <a:lnTo>
                  <a:pt x="101625" y="24130"/>
                </a:lnTo>
                <a:lnTo>
                  <a:pt x="113438" y="24578"/>
                </a:lnTo>
                <a:lnTo>
                  <a:pt x="123929" y="25907"/>
                </a:lnTo>
                <a:lnTo>
                  <a:pt x="155854" y="50418"/>
                </a:lnTo>
                <a:lnTo>
                  <a:pt x="155600" y="58546"/>
                </a:lnTo>
                <a:lnTo>
                  <a:pt x="113438" y="75826"/>
                </a:lnTo>
                <a:lnTo>
                  <a:pt x="101625" y="76326"/>
                </a:lnTo>
                <a:lnTo>
                  <a:pt x="168696" y="76326"/>
                </a:lnTo>
                <a:lnTo>
                  <a:pt x="180746" y="50418"/>
                </a:lnTo>
                <a:lnTo>
                  <a:pt x="180055" y="43684"/>
                </a:lnTo>
                <a:lnTo>
                  <a:pt x="178174" y="37401"/>
                </a:lnTo>
                <a:lnTo>
                  <a:pt x="175102" y="31595"/>
                </a:lnTo>
                <a:lnTo>
                  <a:pt x="170840" y="26288"/>
                </a:lnTo>
                <a:lnTo>
                  <a:pt x="168410" y="24130"/>
                </a:lnTo>
                <a:close/>
              </a:path>
              <a:path w="608330" h="223520">
                <a:moveTo>
                  <a:pt x="608101" y="0"/>
                </a:moveTo>
                <a:lnTo>
                  <a:pt x="584479" y="0"/>
                </a:lnTo>
                <a:lnTo>
                  <a:pt x="584479" y="223138"/>
                </a:lnTo>
                <a:lnTo>
                  <a:pt x="608101" y="223138"/>
                </a:lnTo>
                <a:lnTo>
                  <a:pt x="6081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5639" y="3907535"/>
            <a:ext cx="614680" cy="222885"/>
          </a:xfrm>
          <a:custGeom>
            <a:avLst/>
            <a:gdLst/>
            <a:ahLst/>
            <a:cxnLst/>
            <a:rect l="l" t="t" r="r" b="b"/>
            <a:pathLst>
              <a:path w="614680" h="222885">
                <a:moveTo>
                  <a:pt x="539115" y="137668"/>
                </a:moveTo>
                <a:lnTo>
                  <a:pt x="498729" y="142620"/>
                </a:lnTo>
                <a:lnTo>
                  <a:pt x="466725" y="163449"/>
                </a:lnTo>
                <a:lnTo>
                  <a:pt x="463677" y="171069"/>
                </a:lnTo>
                <a:lnTo>
                  <a:pt x="463677" y="189102"/>
                </a:lnTo>
                <a:lnTo>
                  <a:pt x="498729" y="217424"/>
                </a:lnTo>
                <a:lnTo>
                  <a:pt x="539115" y="222122"/>
                </a:lnTo>
                <a:lnTo>
                  <a:pt x="550406" y="221888"/>
                </a:lnTo>
                <a:lnTo>
                  <a:pt x="594232" y="211343"/>
                </a:lnTo>
                <a:lnTo>
                  <a:pt x="604699" y="203581"/>
                </a:lnTo>
                <a:lnTo>
                  <a:pt x="539115" y="203581"/>
                </a:lnTo>
                <a:lnTo>
                  <a:pt x="527444" y="203128"/>
                </a:lnTo>
                <a:lnTo>
                  <a:pt x="487299" y="187706"/>
                </a:lnTo>
                <a:lnTo>
                  <a:pt x="487045" y="180212"/>
                </a:lnTo>
                <a:lnTo>
                  <a:pt x="487299" y="172465"/>
                </a:lnTo>
                <a:lnTo>
                  <a:pt x="527444" y="156483"/>
                </a:lnTo>
                <a:lnTo>
                  <a:pt x="539115" y="156082"/>
                </a:lnTo>
                <a:lnTo>
                  <a:pt x="604136" y="156082"/>
                </a:lnTo>
                <a:lnTo>
                  <a:pt x="600233" y="152622"/>
                </a:lnTo>
                <a:lnTo>
                  <a:pt x="560863" y="138906"/>
                </a:lnTo>
                <a:lnTo>
                  <a:pt x="550406" y="137977"/>
                </a:lnTo>
                <a:lnTo>
                  <a:pt x="539115" y="137668"/>
                </a:lnTo>
                <a:close/>
              </a:path>
              <a:path w="614680" h="222885">
                <a:moveTo>
                  <a:pt x="604136" y="156082"/>
                </a:moveTo>
                <a:lnTo>
                  <a:pt x="539115" y="156082"/>
                </a:lnTo>
                <a:lnTo>
                  <a:pt x="550711" y="156483"/>
                </a:lnTo>
                <a:lnTo>
                  <a:pt x="560927" y="157670"/>
                </a:lnTo>
                <a:lnTo>
                  <a:pt x="591058" y="180212"/>
                </a:lnTo>
                <a:lnTo>
                  <a:pt x="590931" y="187706"/>
                </a:lnTo>
                <a:lnTo>
                  <a:pt x="550711" y="203128"/>
                </a:lnTo>
                <a:lnTo>
                  <a:pt x="539115" y="203581"/>
                </a:lnTo>
                <a:lnTo>
                  <a:pt x="604699" y="203581"/>
                </a:lnTo>
                <a:lnTo>
                  <a:pt x="605282" y="203072"/>
                </a:lnTo>
                <a:lnTo>
                  <a:pt x="611251" y="196722"/>
                </a:lnTo>
                <a:lnTo>
                  <a:pt x="614299" y="189102"/>
                </a:lnTo>
                <a:lnTo>
                  <a:pt x="614299" y="171069"/>
                </a:lnTo>
                <a:lnTo>
                  <a:pt x="611251" y="163449"/>
                </a:lnTo>
                <a:lnTo>
                  <a:pt x="605282" y="157099"/>
                </a:lnTo>
                <a:lnTo>
                  <a:pt x="604136" y="156082"/>
                </a:lnTo>
                <a:close/>
              </a:path>
              <a:path w="614680" h="222885">
                <a:moveTo>
                  <a:pt x="393573" y="130175"/>
                </a:moveTo>
                <a:lnTo>
                  <a:pt x="240537" y="130175"/>
                </a:lnTo>
                <a:lnTo>
                  <a:pt x="240537" y="147827"/>
                </a:lnTo>
                <a:lnTo>
                  <a:pt x="370205" y="147827"/>
                </a:lnTo>
                <a:lnTo>
                  <a:pt x="370205" y="165226"/>
                </a:lnTo>
                <a:lnTo>
                  <a:pt x="240665" y="165226"/>
                </a:lnTo>
                <a:lnTo>
                  <a:pt x="240665" y="220471"/>
                </a:lnTo>
                <a:lnTo>
                  <a:pt x="399796" y="220471"/>
                </a:lnTo>
                <a:lnTo>
                  <a:pt x="399796" y="202311"/>
                </a:lnTo>
                <a:lnTo>
                  <a:pt x="263779" y="202311"/>
                </a:lnTo>
                <a:lnTo>
                  <a:pt x="263779" y="182371"/>
                </a:lnTo>
                <a:lnTo>
                  <a:pt x="393573" y="182371"/>
                </a:lnTo>
                <a:lnTo>
                  <a:pt x="393573" y="130175"/>
                </a:lnTo>
                <a:close/>
              </a:path>
              <a:path w="614680" h="222885">
                <a:moveTo>
                  <a:pt x="293370" y="110362"/>
                </a:moveTo>
                <a:lnTo>
                  <a:pt x="270002" y="110362"/>
                </a:lnTo>
                <a:lnTo>
                  <a:pt x="270002" y="130175"/>
                </a:lnTo>
                <a:lnTo>
                  <a:pt x="293370" y="130175"/>
                </a:lnTo>
                <a:lnTo>
                  <a:pt x="293370" y="110362"/>
                </a:lnTo>
                <a:close/>
              </a:path>
              <a:path w="614680" h="222885">
                <a:moveTo>
                  <a:pt x="364490" y="110362"/>
                </a:moveTo>
                <a:lnTo>
                  <a:pt x="340868" y="110362"/>
                </a:lnTo>
                <a:lnTo>
                  <a:pt x="340868" y="130175"/>
                </a:lnTo>
                <a:lnTo>
                  <a:pt x="364490" y="130175"/>
                </a:lnTo>
                <a:lnTo>
                  <a:pt x="364490" y="110362"/>
                </a:lnTo>
                <a:close/>
              </a:path>
              <a:path w="614680" h="222885">
                <a:moveTo>
                  <a:pt x="419227" y="91439"/>
                </a:moveTo>
                <a:lnTo>
                  <a:pt x="216154" y="91439"/>
                </a:lnTo>
                <a:lnTo>
                  <a:pt x="216154" y="110362"/>
                </a:lnTo>
                <a:lnTo>
                  <a:pt x="419227" y="110362"/>
                </a:lnTo>
                <a:lnTo>
                  <a:pt x="419227" y="91439"/>
                </a:lnTo>
                <a:close/>
              </a:path>
              <a:path w="614680" h="222885">
                <a:moveTo>
                  <a:pt x="81787" y="42037"/>
                </a:moveTo>
                <a:lnTo>
                  <a:pt x="58420" y="42037"/>
                </a:lnTo>
                <a:lnTo>
                  <a:pt x="58420" y="65531"/>
                </a:lnTo>
                <a:lnTo>
                  <a:pt x="57943" y="75128"/>
                </a:lnTo>
                <a:lnTo>
                  <a:pt x="46728" y="112901"/>
                </a:lnTo>
                <a:lnTo>
                  <a:pt x="23413" y="145113"/>
                </a:lnTo>
                <a:lnTo>
                  <a:pt x="0" y="161544"/>
                </a:lnTo>
                <a:lnTo>
                  <a:pt x="13970" y="180212"/>
                </a:lnTo>
                <a:lnTo>
                  <a:pt x="47990" y="151320"/>
                </a:lnTo>
                <a:lnTo>
                  <a:pt x="67827" y="115958"/>
                </a:lnTo>
                <a:lnTo>
                  <a:pt x="70612" y="108076"/>
                </a:lnTo>
                <a:lnTo>
                  <a:pt x="92164" y="108076"/>
                </a:lnTo>
                <a:lnTo>
                  <a:pt x="81787" y="65531"/>
                </a:lnTo>
                <a:lnTo>
                  <a:pt x="81787" y="42037"/>
                </a:lnTo>
                <a:close/>
              </a:path>
              <a:path w="614680" h="222885">
                <a:moveTo>
                  <a:pt x="92164" y="108076"/>
                </a:moveTo>
                <a:lnTo>
                  <a:pt x="70612" y="108076"/>
                </a:lnTo>
                <a:lnTo>
                  <a:pt x="74826" y="118911"/>
                </a:lnTo>
                <a:lnTo>
                  <a:pt x="99685" y="155942"/>
                </a:lnTo>
                <a:lnTo>
                  <a:pt x="125349" y="174497"/>
                </a:lnTo>
                <a:lnTo>
                  <a:pt x="138684" y="156082"/>
                </a:lnTo>
                <a:lnTo>
                  <a:pt x="130468" y="151584"/>
                </a:lnTo>
                <a:lnTo>
                  <a:pt x="122777" y="146288"/>
                </a:lnTo>
                <a:lnTo>
                  <a:pt x="92981" y="109864"/>
                </a:lnTo>
                <a:lnTo>
                  <a:pt x="92164" y="108076"/>
                </a:lnTo>
                <a:close/>
              </a:path>
              <a:path w="614680" h="222885">
                <a:moveTo>
                  <a:pt x="130302" y="22351"/>
                </a:moveTo>
                <a:lnTo>
                  <a:pt x="8255" y="22351"/>
                </a:lnTo>
                <a:lnTo>
                  <a:pt x="8255" y="42037"/>
                </a:lnTo>
                <a:lnTo>
                  <a:pt x="130302" y="42037"/>
                </a:lnTo>
                <a:lnTo>
                  <a:pt x="130302" y="22351"/>
                </a:lnTo>
                <a:close/>
              </a:path>
              <a:path w="614680" h="222885">
                <a:moveTo>
                  <a:pt x="317500" y="2412"/>
                </a:moveTo>
                <a:lnTo>
                  <a:pt x="270333" y="8056"/>
                </a:lnTo>
                <a:lnTo>
                  <a:pt x="239379" y="32000"/>
                </a:lnTo>
                <a:lnTo>
                  <a:pt x="237998" y="40766"/>
                </a:lnTo>
                <a:lnTo>
                  <a:pt x="239379" y="49553"/>
                </a:lnTo>
                <a:lnTo>
                  <a:pt x="270333" y="73675"/>
                </a:lnTo>
                <a:lnTo>
                  <a:pt x="317500" y="79247"/>
                </a:lnTo>
                <a:lnTo>
                  <a:pt x="335383" y="78628"/>
                </a:lnTo>
                <a:lnTo>
                  <a:pt x="376174" y="69341"/>
                </a:lnTo>
                <a:lnTo>
                  <a:pt x="387406" y="61594"/>
                </a:lnTo>
                <a:lnTo>
                  <a:pt x="317500" y="61594"/>
                </a:lnTo>
                <a:lnTo>
                  <a:pt x="304930" y="61263"/>
                </a:lnTo>
                <a:lnTo>
                  <a:pt x="267208" y="52958"/>
                </a:lnTo>
                <a:lnTo>
                  <a:pt x="262509" y="47751"/>
                </a:lnTo>
                <a:lnTo>
                  <a:pt x="262509" y="34162"/>
                </a:lnTo>
                <a:lnTo>
                  <a:pt x="304930" y="20490"/>
                </a:lnTo>
                <a:lnTo>
                  <a:pt x="317500" y="20065"/>
                </a:lnTo>
                <a:lnTo>
                  <a:pt x="387440" y="20065"/>
                </a:lnTo>
                <a:lnTo>
                  <a:pt x="385196" y="17799"/>
                </a:lnTo>
                <a:lnTo>
                  <a:pt x="376174" y="12318"/>
                </a:lnTo>
                <a:lnTo>
                  <a:pt x="364720" y="8056"/>
                </a:lnTo>
                <a:lnTo>
                  <a:pt x="351123" y="4984"/>
                </a:lnTo>
                <a:lnTo>
                  <a:pt x="335383" y="3103"/>
                </a:lnTo>
                <a:lnTo>
                  <a:pt x="317500" y="2412"/>
                </a:lnTo>
                <a:close/>
              </a:path>
              <a:path w="614680" h="222885">
                <a:moveTo>
                  <a:pt x="387440" y="20065"/>
                </a:moveTo>
                <a:lnTo>
                  <a:pt x="317500" y="20065"/>
                </a:lnTo>
                <a:lnTo>
                  <a:pt x="330122" y="20490"/>
                </a:lnTo>
                <a:lnTo>
                  <a:pt x="341137" y="21558"/>
                </a:lnTo>
                <a:lnTo>
                  <a:pt x="372745" y="40766"/>
                </a:lnTo>
                <a:lnTo>
                  <a:pt x="372618" y="47751"/>
                </a:lnTo>
                <a:lnTo>
                  <a:pt x="330122" y="61263"/>
                </a:lnTo>
                <a:lnTo>
                  <a:pt x="317500" y="61594"/>
                </a:lnTo>
                <a:lnTo>
                  <a:pt x="387406" y="61594"/>
                </a:lnTo>
                <a:lnTo>
                  <a:pt x="391683" y="57245"/>
                </a:lnTo>
                <a:lnTo>
                  <a:pt x="395622" y="49553"/>
                </a:lnTo>
                <a:lnTo>
                  <a:pt x="397002" y="40766"/>
                </a:lnTo>
                <a:lnTo>
                  <a:pt x="395622" y="32000"/>
                </a:lnTo>
                <a:lnTo>
                  <a:pt x="391683" y="24352"/>
                </a:lnTo>
                <a:lnTo>
                  <a:pt x="387440" y="20065"/>
                </a:lnTo>
                <a:close/>
              </a:path>
              <a:path w="614680" h="222885">
                <a:moveTo>
                  <a:pt x="613664" y="0"/>
                </a:moveTo>
                <a:lnTo>
                  <a:pt x="590042" y="0"/>
                </a:lnTo>
                <a:lnTo>
                  <a:pt x="590042" y="45212"/>
                </a:lnTo>
                <a:lnTo>
                  <a:pt x="543052" y="45212"/>
                </a:lnTo>
                <a:lnTo>
                  <a:pt x="543052" y="64643"/>
                </a:lnTo>
                <a:lnTo>
                  <a:pt x="590042" y="64643"/>
                </a:lnTo>
                <a:lnTo>
                  <a:pt x="590042" y="131444"/>
                </a:lnTo>
                <a:lnTo>
                  <a:pt x="613664" y="131444"/>
                </a:lnTo>
                <a:lnTo>
                  <a:pt x="613664" y="0"/>
                </a:lnTo>
                <a:close/>
              </a:path>
              <a:path w="614680" h="222885">
                <a:moveTo>
                  <a:pt x="506984" y="12445"/>
                </a:moveTo>
                <a:lnTo>
                  <a:pt x="483616" y="12445"/>
                </a:lnTo>
                <a:lnTo>
                  <a:pt x="483616" y="34289"/>
                </a:lnTo>
                <a:lnTo>
                  <a:pt x="483115" y="42626"/>
                </a:lnTo>
                <a:lnTo>
                  <a:pt x="468645" y="79962"/>
                </a:lnTo>
                <a:lnTo>
                  <a:pt x="435774" y="106148"/>
                </a:lnTo>
                <a:lnTo>
                  <a:pt x="427228" y="109600"/>
                </a:lnTo>
                <a:lnTo>
                  <a:pt x="439928" y="128524"/>
                </a:lnTo>
                <a:lnTo>
                  <a:pt x="474218" y="106933"/>
                </a:lnTo>
                <a:lnTo>
                  <a:pt x="495808" y="73532"/>
                </a:lnTo>
                <a:lnTo>
                  <a:pt x="519662" y="73532"/>
                </a:lnTo>
                <a:lnTo>
                  <a:pt x="507036" y="34289"/>
                </a:lnTo>
                <a:lnTo>
                  <a:pt x="506984" y="12445"/>
                </a:lnTo>
                <a:close/>
              </a:path>
              <a:path w="614680" h="222885">
                <a:moveTo>
                  <a:pt x="519662" y="73532"/>
                </a:moveTo>
                <a:lnTo>
                  <a:pt x="495808" y="73532"/>
                </a:lnTo>
                <a:lnTo>
                  <a:pt x="499808" y="81651"/>
                </a:lnTo>
                <a:lnTo>
                  <a:pt x="530860" y="113649"/>
                </a:lnTo>
                <a:lnTo>
                  <a:pt x="548005" y="121793"/>
                </a:lnTo>
                <a:lnTo>
                  <a:pt x="560959" y="103377"/>
                </a:lnTo>
                <a:lnTo>
                  <a:pt x="552789" y="100286"/>
                </a:lnTo>
                <a:lnTo>
                  <a:pt x="545226" y="96551"/>
                </a:lnTo>
                <a:lnTo>
                  <a:pt x="538259" y="92198"/>
                </a:lnTo>
                <a:lnTo>
                  <a:pt x="531876" y="87249"/>
                </a:lnTo>
                <a:lnTo>
                  <a:pt x="526230" y="81797"/>
                </a:lnTo>
                <a:lnTo>
                  <a:pt x="521287" y="75930"/>
                </a:lnTo>
                <a:lnTo>
                  <a:pt x="519662" y="73532"/>
                </a:lnTo>
                <a:close/>
              </a:path>
              <a:path w="614680" h="222885">
                <a:moveTo>
                  <a:pt x="177800" y="0"/>
                </a:moveTo>
                <a:lnTo>
                  <a:pt x="154178" y="0"/>
                </a:lnTo>
                <a:lnTo>
                  <a:pt x="154178" y="222631"/>
                </a:lnTo>
                <a:lnTo>
                  <a:pt x="177800" y="222631"/>
                </a:lnTo>
                <a:lnTo>
                  <a:pt x="177800" y="108076"/>
                </a:lnTo>
                <a:lnTo>
                  <a:pt x="213614" y="108076"/>
                </a:lnTo>
                <a:lnTo>
                  <a:pt x="213614" y="88264"/>
                </a:lnTo>
                <a:lnTo>
                  <a:pt x="177800" y="88264"/>
                </a:lnTo>
                <a:lnTo>
                  <a:pt x="177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7883" y="3907535"/>
            <a:ext cx="418465" cy="222885"/>
          </a:xfrm>
          <a:custGeom>
            <a:avLst/>
            <a:gdLst/>
            <a:ahLst/>
            <a:cxnLst/>
            <a:rect l="l" t="t" r="r" b="b"/>
            <a:pathLst>
              <a:path w="418464" h="222885">
                <a:moveTo>
                  <a:pt x="418211" y="172974"/>
                </a:moveTo>
                <a:lnTo>
                  <a:pt x="215138" y="172974"/>
                </a:lnTo>
                <a:lnTo>
                  <a:pt x="215138" y="192658"/>
                </a:lnTo>
                <a:lnTo>
                  <a:pt x="418211" y="192658"/>
                </a:lnTo>
                <a:lnTo>
                  <a:pt x="418211" y="172974"/>
                </a:lnTo>
                <a:close/>
              </a:path>
              <a:path w="418464" h="222885">
                <a:moveTo>
                  <a:pt x="315722" y="94487"/>
                </a:moveTo>
                <a:lnTo>
                  <a:pt x="292354" y="94487"/>
                </a:lnTo>
                <a:lnTo>
                  <a:pt x="292354" y="172974"/>
                </a:lnTo>
                <a:lnTo>
                  <a:pt x="315722" y="172974"/>
                </a:lnTo>
                <a:lnTo>
                  <a:pt x="315722" y="94487"/>
                </a:lnTo>
                <a:close/>
              </a:path>
              <a:path w="418464" h="222885">
                <a:moveTo>
                  <a:pt x="395351" y="21336"/>
                </a:moveTo>
                <a:lnTo>
                  <a:pt x="236474" y="21336"/>
                </a:lnTo>
                <a:lnTo>
                  <a:pt x="236474" y="40512"/>
                </a:lnTo>
                <a:lnTo>
                  <a:pt x="371729" y="40512"/>
                </a:lnTo>
                <a:lnTo>
                  <a:pt x="371661" y="57340"/>
                </a:lnTo>
                <a:lnTo>
                  <a:pt x="369609" y="100718"/>
                </a:lnTo>
                <a:lnTo>
                  <a:pt x="362966" y="144652"/>
                </a:lnTo>
                <a:lnTo>
                  <a:pt x="386842" y="147065"/>
                </a:lnTo>
                <a:lnTo>
                  <a:pt x="392811" y="106044"/>
                </a:lnTo>
                <a:lnTo>
                  <a:pt x="395136" y="64718"/>
                </a:lnTo>
                <a:lnTo>
                  <a:pt x="395255" y="57340"/>
                </a:lnTo>
                <a:lnTo>
                  <a:pt x="395351" y="21336"/>
                </a:lnTo>
                <a:close/>
              </a:path>
              <a:path w="418464" h="222885">
                <a:moveTo>
                  <a:pt x="149098" y="4699"/>
                </a:moveTo>
                <a:lnTo>
                  <a:pt x="126746" y="4699"/>
                </a:lnTo>
                <a:lnTo>
                  <a:pt x="126746" y="78739"/>
                </a:lnTo>
                <a:lnTo>
                  <a:pt x="92202" y="78739"/>
                </a:lnTo>
                <a:lnTo>
                  <a:pt x="92202" y="98170"/>
                </a:lnTo>
                <a:lnTo>
                  <a:pt x="126746" y="98170"/>
                </a:lnTo>
                <a:lnTo>
                  <a:pt x="126746" y="211455"/>
                </a:lnTo>
                <a:lnTo>
                  <a:pt x="149098" y="211455"/>
                </a:lnTo>
                <a:lnTo>
                  <a:pt x="149098" y="4699"/>
                </a:lnTo>
                <a:close/>
              </a:path>
              <a:path w="418464" h="222885">
                <a:moveTo>
                  <a:pt x="70358" y="44195"/>
                </a:moveTo>
                <a:lnTo>
                  <a:pt x="47752" y="44195"/>
                </a:lnTo>
                <a:lnTo>
                  <a:pt x="47752" y="62102"/>
                </a:lnTo>
                <a:lnTo>
                  <a:pt x="47418" y="72034"/>
                </a:lnTo>
                <a:lnTo>
                  <a:pt x="39417" y="110404"/>
                </a:lnTo>
                <a:lnTo>
                  <a:pt x="14493" y="150066"/>
                </a:lnTo>
                <a:lnTo>
                  <a:pt x="0" y="161289"/>
                </a:lnTo>
                <a:lnTo>
                  <a:pt x="14478" y="178943"/>
                </a:lnTo>
                <a:lnTo>
                  <a:pt x="42037" y="151130"/>
                </a:lnTo>
                <a:lnTo>
                  <a:pt x="59436" y="111632"/>
                </a:lnTo>
                <a:lnTo>
                  <a:pt x="79886" y="111632"/>
                </a:lnTo>
                <a:lnTo>
                  <a:pt x="70689" y="71651"/>
                </a:lnTo>
                <a:lnTo>
                  <a:pt x="70358" y="62102"/>
                </a:lnTo>
                <a:lnTo>
                  <a:pt x="70358" y="44195"/>
                </a:lnTo>
                <a:close/>
              </a:path>
              <a:path w="418464" h="222885">
                <a:moveTo>
                  <a:pt x="79886" y="111632"/>
                </a:moveTo>
                <a:lnTo>
                  <a:pt x="59436" y="111632"/>
                </a:lnTo>
                <a:lnTo>
                  <a:pt x="62624" y="121540"/>
                </a:lnTo>
                <a:lnTo>
                  <a:pt x="81831" y="155626"/>
                </a:lnTo>
                <a:lnTo>
                  <a:pt x="102870" y="173736"/>
                </a:lnTo>
                <a:lnTo>
                  <a:pt x="117093" y="156337"/>
                </a:lnTo>
                <a:lnTo>
                  <a:pt x="109614" y="151336"/>
                </a:lnTo>
                <a:lnTo>
                  <a:pt x="102790" y="145669"/>
                </a:lnTo>
                <a:lnTo>
                  <a:pt x="96609" y="139334"/>
                </a:lnTo>
                <a:lnTo>
                  <a:pt x="91059" y="132333"/>
                </a:lnTo>
                <a:lnTo>
                  <a:pt x="86227" y="124712"/>
                </a:lnTo>
                <a:lnTo>
                  <a:pt x="82026" y="116697"/>
                </a:lnTo>
                <a:lnTo>
                  <a:pt x="79886" y="111632"/>
                </a:lnTo>
                <a:close/>
              </a:path>
              <a:path w="418464" h="222885">
                <a:moveTo>
                  <a:pt x="108585" y="25018"/>
                </a:moveTo>
                <a:lnTo>
                  <a:pt x="6731" y="25018"/>
                </a:lnTo>
                <a:lnTo>
                  <a:pt x="6731" y="44195"/>
                </a:lnTo>
                <a:lnTo>
                  <a:pt x="108585" y="44195"/>
                </a:lnTo>
                <a:lnTo>
                  <a:pt x="108585" y="25018"/>
                </a:lnTo>
                <a:close/>
              </a:path>
              <a:path w="418464" h="222885">
                <a:moveTo>
                  <a:pt x="194437" y="0"/>
                </a:moveTo>
                <a:lnTo>
                  <a:pt x="171831" y="0"/>
                </a:lnTo>
                <a:lnTo>
                  <a:pt x="171831" y="222631"/>
                </a:lnTo>
                <a:lnTo>
                  <a:pt x="194437" y="222631"/>
                </a:lnTo>
                <a:lnTo>
                  <a:pt x="1944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158" y="4412946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4732" y="4322317"/>
            <a:ext cx="675005" cy="177800"/>
          </a:xfrm>
          <a:custGeom>
            <a:avLst/>
            <a:gdLst/>
            <a:ahLst/>
            <a:cxnLst/>
            <a:rect l="l" t="t" r="r" b="b"/>
            <a:pathLst>
              <a:path w="675005" h="177800">
                <a:moveTo>
                  <a:pt x="593801" y="113537"/>
                </a:moveTo>
                <a:lnTo>
                  <a:pt x="548462" y="121792"/>
                </a:lnTo>
                <a:lnTo>
                  <a:pt x="532206" y="145033"/>
                </a:lnTo>
                <a:lnTo>
                  <a:pt x="533299" y="152350"/>
                </a:lnTo>
                <a:lnTo>
                  <a:pt x="567845" y="174672"/>
                </a:lnTo>
                <a:lnTo>
                  <a:pt x="593801" y="176783"/>
                </a:lnTo>
                <a:lnTo>
                  <a:pt x="607396" y="176210"/>
                </a:lnTo>
                <a:lnTo>
                  <a:pt x="645654" y="164125"/>
                </a:lnTo>
                <a:lnTo>
                  <a:pt x="647352" y="162305"/>
                </a:lnTo>
                <a:lnTo>
                  <a:pt x="593801" y="162305"/>
                </a:lnTo>
                <a:lnTo>
                  <a:pt x="584129" y="162040"/>
                </a:lnTo>
                <a:lnTo>
                  <a:pt x="551256" y="150621"/>
                </a:lnTo>
                <a:lnTo>
                  <a:pt x="551256" y="139572"/>
                </a:lnTo>
                <a:lnTo>
                  <a:pt x="593801" y="128015"/>
                </a:lnTo>
                <a:lnTo>
                  <a:pt x="647325" y="128015"/>
                </a:lnTo>
                <a:lnTo>
                  <a:pt x="645654" y="126245"/>
                </a:lnTo>
                <a:lnTo>
                  <a:pt x="638632" y="121792"/>
                </a:lnTo>
                <a:lnTo>
                  <a:pt x="629823" y="118217"/>
                </a:lnTo>
                <a:lnTo>
                  <a:pt x="619407" y="115665"/>
                </a:lnTo>
                <a:lnTo>
                  <a:pt x="607396" y="114113"/>
                </a:lnTo>
                <a:lnTo>
                  <a:pt x="593801" y="113537"/>
                </a:lnTo>
                <a:close/>
              </a:path>
              <a:path w="675005" h="177800">
                <a:moveTo>
                  <a:pt x="647325" y="128015"/>
                </a:moveTo>
                <a:lnTo>
                  <a:pt x="593801" y="128015"/>
                </a:lnTo>
                <a:lnTo>
                  <a:pt x="603306" y="128299"/>
                </a:lnTo>
                <a:lnTo>
                  <a:pt x="611644" y="129143"/>
                </a:lnTo>
                <a:lnTo>
                  <a:pt x="636092" y="145033"/>
                </a:lnTo>
                <a:lnTo>
                  <a:pt x="635965" y="150621"/>
                </a:lnTo>
                <a:lnTo>
                  <a:pt x="593801" y="162305"/>
                </a:lnTo>
                <a:lnTo>
                  <a:pt x="647352" y="162305"/>
                </a:lnTo>
                <a:lnTo>
                  <a:pt x="650713" y="158702"/>
                </a:lnTo>
                <a:lnTo>
                  <a:pt x="653794" y="152350"/>
                </a:lnTo>
                <a:lnTo>
                  <a:pt x="654888" y="145033"/>
                </a:lnTo>
                <a:lnTo>
                  <a:pt x="653794" y="137866"/>
                </a:lnTo>
                <a:lnTo>
                  <a:pt x="650713" y="131603"/>
                </a:lnTo>
                <a:lnTo>
                  <a:pt x="647325" y="128015"/>
                </a:lnTo>
                <a:close/>
              </a:path>
              <a:path w="675005" h="177800">
                <a:moveTo>
                  <a:pt x="379768" y="121284"/>
                </a:moveTo>
                <a:lnTo>
                  <a:pt x="360972" y="121284"/>
                </a:lnTo>
                <a:lnTo>
                  <a:pt x="360972" y="173354"/>
                </a:lnTo>
                <a:lnTo>
                  <a:pt x="484835" y="173354"/>
                </a:lnTo>
                <a:lnTo>
                  <a:pt x="484835" y="157987"/>
                </a:lnTo>
                <a:lnTo>
                  <a:pt x="379768" y="157987"/>
                </a:lnTo>
                <a:lnTo>
                  <a:pt x="379768" y="121284"/>
                </a:lnTo>
                <a:close/>
              </a:path>
              <a:path w="675005" h="177800">
                <a:moveTo>
                  <a:pt x="432638" y="103885"/>
                </a:moveTo>
                <a:lnTo>
                  <a:pt x="413588" y="103885"/>
                </a:lnTo>
                <a:lnTo>
                  <a:pt x="413588" y="138302"/>
                </a:lnTo>
                <a:lnTo>
                  <a:pt x="432638" y="138302"/>
                </a:lnTo>
                <a:lnTo>
                  <a:pt x="432638" y="103885"/>
                </a:lnTo>
                <a:close/>
              </a:path>
              <a:path w="675005" h="177800">
                <a:moveTo>
                  <a:pt x="502869" y="88645"/>
                </a:moveTo>
                <a:lnTo>
                  <a:pt x="340575" y="88645"/>
                </a:lnTo>
                <a:lnTo>
                  <a:pt x="340575" y="103885"/>
                </a:lnTo>
                <a:lnTo>
                  <a:pt x="502869" y="103885"/>
                </a:lnTo>
                <a:lnTo>
                  <a:pt x="502869" y="88645"/>
                </a:lnTo>
                <a:close/>
              </a:path>
              <a:path w="675005" h="177800">
                <a:moveTo>
                  <a:pt x="316420" y="117982"/>
                </a:moveTo>
                <a:lnTo>
                  <a:pt x="196075" y="117982"/>
                </a:lnTo>
                <a:lnTo>
                  <a:pt x="196075" y="133222"/>
                </a:lnTo>
                <a:lnTo>
                  <a:pt x="297624" y="133222"/>
                </a:lnTo>
                <a:lnTo>
                  <a:pt x="297624" y="177291"/>
                </a:lnTo>
                <a:lnTo>
                  <a:pt x="316420" y="177291"/>
                </a:lnTo>
                <a:lnTo>
                  <a:pt x="316420" y="117982"/>
                </a:lnTo>
                <a:close/>
              </a:path>
              <a:path w="675005" h="177800">
                <a:moveTo>
                  <a:pt x="46431" y="115823"/>
                </a:moveTo>
                <a:lnTo>
                  <a:pt x="27431" y="115823"/>
                </a:lnTo>
                <a:lnTo>
                  <a:pt x="27431" y="173354"/>
                </a:lnTo>
                <a:lnTo>
                  <a:pt x="148767" y="173354"/>
                </a:lnTo>
                <a:lnTo>
                  <a:pt x="148767" y="158114"/>
                </a:lnTo>
                <a:lnTo>
                  <a:pt x="46431" y="158114"/>
                </a:lnTo>
                <a:lnTo>
                  <a:pt x="46431" y="115823"/>
                </a:lnTo>
                <a:close/>
              </a:path>
              <a:path w="675005" h="177800">
                <a:moveTo>
                  <a:pt x="143421" y="0"/>
                </a:moveTo>
                <a:lnTo>
                  <a:pt x="124612" y="0"/>
                </a:lnTo>
                <a:lnTo>
                  <a:pt x="124612" y="128777"/>
                </a:lnTo>
                <a:lnTo>
                  <a:pt x="143421" y="128777"/>
                </a:lnTo>
                <a:lnTo>
                  <a:pt x="143421" y="0"/>
                </a:lnTo>
                <a:close/>
              </a:path>
              <a:path w="675005" h="177800">
                <a:moveTo>
                  <a:pt x="47218" y="11810"/>
                </a:moveTo>
                <a:lnTo>
                  <a:pt x="10375" y="26415"/>
                </a:lnTo>
                <a:lnTo>
                  <a:pt x="6235" y="33019"/>
                </a:lnTo>
                <a:lnTo>
                  <a:pt x="2108" y="39496"/>
                </a:lnTo>
                <a:lnTo>
                  <a:pt x="0" y="47116"/>
                </a:lnTo>
                <a:lnTo>
                  <a:pt x="0" y="64515"/>
                </a:lnTo>
                <a:lnTo>
                  <a:pt x="2108" y="72262"/>
                </a:lnTo>
                <a:lnTo>
                  <a:pt x="10375" y="85470"/>
                </a:lnTo>
                <a:lnTo>
                  <a:pt x="15989" y="90550"/>
                </a:lnTo>
                <a:lnTo>
                  <a:pt x="23075" y="94233"/>
                </a:lnTo>
                <a:lnTo>
                  <a:pt x="30175" y="98043"/>
                </a:lnTo>
                <a:lnTo>
                  <a:pt x="38227" y="99821"/>
                </a:lnTo>
                <a:lnTo>
                  <a:pt x="47218" y="99948"/>
                </a:lnTo>
                <a:lnTo>
                  <a:pt x="56222" y="99821"/>
                </a:lnTo>
                <a:lnTo>
                  <a:pt x="64249" y="98043"/>
                </a:lnTo>
                <a:lnTo>
                  <a:pt x="71310" y="94233"/>
                </a:lnTo>
                <a:lnTo>
                  <a:pt x="78384" y="90550"/>
                </a:lnTo>
                <a:lnTo>
                  <a:pt x="83959" y="85470"/>
                </a:lnTo>
                <a:lnTo>
                  <a:pt x="85141" y="83565"/>
                </a:lnTo>
                <a:lnTo>
                  <a:pt x="47218" y="83565"/>
                </a:lnTo>
                <a:lnTo>
                  <a:pt x="38747" y="83438"/>
                </a:lnTo>
                <a:lnTo>
                  <a:pt x="18434" y="61340"/>
                </a:lnTo>
                <a:lnTo>
                  <a:pt x="18491" y="47497"/>
                </a:lnTo>
                <a:lnTo>
                  <a:pt x="21221" y="40893"/>
                </a:lnTo>
                <a:lnTo>
                  <a:pt x="31851" y="30987"/>
                </a:lnTo>
                <a:lnTo>
                  <a:pt x="38747" y="28447"/>
                </a:lnTo>
                <a:lnTo>
                  <a:pt x="47218" y="28320"/>
                </a:lnTo>
                <a:lnTo>
                  <a:pt x="85142" y="28320"/>
                </a:lnTo>
                <a:lnTo>
                  <a:pt x="83959" y="26415"/>
                </a:lnTo>
                <a:lnTo>
                  <a:pt x="78384" y="21208"/>
                </a:lnTo>
                <a:lnTo>
                  <a:pt x="64249" y="13842"/>
                </a:lnTo>
                <a:lnTo>
                  <a:pt x="56222" y="11937"/>
                </a:lnTo>
                <a:lnTo>
                  <a:pt x="47218" y="11810"/>
                </a:lnTo>
                <a:close/>
              </a:path>
              <a:path w="675005" h="177800">
                <a:moveTo>
                  <a:pt x="85142" y="28320"/>
                </a:moveTo>
                <a:lnTo>
                  <a:pt x="52692" y="28320"/>
                </a:lnTo>
                <a:lnTo>
                  <a:pt x="57569" y="29463"/>
                </a:lnTo>
                <a:lnTo>
                  <a:pt x="61874" y="31749"/>
                </a:lnTo>
                <a:lnTo>
                  <a:pt x="75869" y="50291"/>
                </a:lnTo>
                <a:lnTo>
                  <a:pt x="75869" y="61340"/>
                </a:lnTo>
                <a:lnTo>
                  <a:pt x="47218" y="83565"/>
                </a:lnTo>
                <a:lnTo>
                  <a:pt x="85141" y="83565"/>
                </a:lnTo>
                <a:lnTo>
                  <a:pt x="92151" y="72262"/>
                </a:lnTo>
                <a:lnTo>
                  <a:pt x="94246" y="64515"/>
                </a:lnTo>
                <a:lnTo>
                  <a:pt x="94246" y="47116"/>
                </a:lnTo>
                <a:lnTo>
                  <a:pt x="92151" y="39496"/>
                </a:lnTo>
                <a:lnTo>
                  <a:pt x="88061" y="33019"/>
                </a:lnTo>
                <a:lnTo>
                  <a:pt x="85142" y="28320"/>
                </a:lnTo>
                <a:close/>
              </a:path>
              <a:path w="675005" h="177800">
                <a:moveTo>
                  <a:pt x="674700" y="86232"/>
                </a:moveTo>
                <a:lnTo>
                  <a:pt x="513029" y="86232"/>
                </a:lnTo>
                <a:lnTo>
                  <a:pt x="513029" y="101472"/>
                </a:lnTo>
                <a:lnTo>
                  <a:pt x="674700" y="101472"/>
                </a:lnTo>
                <a:lnTo>
                  <a:pt x="674700" y="86232"/>
                </a:lnTo>
                <a:close/>
              </a:path>
              <a:path w="675005" h="177800">
                <a:moveTo>
                  <a:pt x="593801" y="2920"/>
                </a:moveTo>
                <a:lnTo>
                  <a:pt x="550494" y="9524"/>
                </a:lnTo>
                <a:lnTo>
                  <a:pt x="530428" y="29209"/>
                </a:lnTo>
                <a:lnTo>
                  <a:pt x="530475" y="42163"/>
                </a:lnTo>
                <a:lnTo>
                  <a:pt x="532333" y="47116"/>
                </a:lnTo>
                <a:lnTo>
                  <a:pt x="539699" y="56006"/>
                </a:lnTo>
                <a:lnTo>
                  <a:pt x="544906" y="59562"/>
                </a:lnTo>
                <a:lnTo>
                  <a:pt x="551764" y="62356"/>
                </a:lnTo>
                <a:lnTo>
                  <a:pt x="551764" y="86232"/>
                </a:lnTo>
                <a:lnTo>
                  <a:pt x="570814" y="86232"/>
                </a:lnTo>
                <a:lnTo>
                  <a:pt x="570814" y="67436"/>
                </a:lnTo>
                <a:lnTo>
                  <a:pt x="616057" y="67436"/>
                </a:lnTo>
                <a:lnTo>
                  <a:pt x="616915" y="67309"/>
                </a:lnTo>
                <a:lnTo>
                  <a:pt x="635457" y="67309"/>
                </a:lnTo>
                <a:lnTo>
                  <a:pt x="635457" y="62356"/>
                </a:lnTo>
                <a:lnTo>
                  <a:pt x="642442" y="59562"/>
                </a:lnTo>
                <a:lnTo>
                  <a:pt x="647776" y="56006"/>
                </a:lnTo>
                <a:lnTo>
                  <a:pt x="648723" y="54863"/>
                </a:lnTo>
                <a:lnTo>
                  <a:pt x="593801" y="54863"/>
                </a:lnTo>
                <a:lnTo>
                  <a:pt x="583919" y="54500"/>
                </a:lnTo>
                <a:lnTo>
                  <a:pt x="549859" y="42163"/>
                </a:lnTo>
                <a:lnTo>
                  <a:pt x="549859" y="30225"/>
                </a:lnTo>
                <a:lnTo>
                  <a:pt x="593801" y="17398"/>
                </a:lnTo>
                <a:lnTo>
                  <a:pt x="648365" y="17398"/>
                </a:lnTo>
                <a:lnTo>
                  <a:pt x="644093" y="13334"/>
                </a:lnTo>
                <a:lnTo>
                  <a:pt x="603185" y="3178"/>
                </a:lnTo>
                <a:lnTo>
                  <a:pt x="593801" y="2920"/>
                </a:lnTo>
                <a:close/>
              </a:path>
              <a:path w="675005" h="177800">
                <a:moveTo>
                  <a:pt x="635457" y="67309"/>
                </a:moveTo>
                <a:lnTo>
                  <a:pt x="616915" y="67309"/>
                </a:lnTo>
                <a:lnTo>
                  <a:pt x="616915" y="86232"/>
                </a:lnTo>
                <a:lnTo>
                  <a:pt x="635457" y="86232"/>
                </a:lnTo>
                <a:lnTo>
                  <a:pt x="635457" y="67309"/>
                </a:lnTo>
                <a:close/>
              </a:path>
              <a:path w="675005" h="177800">
                <a:moveTo>
                  <a:pt x="616057" y="67436"/>
                </a:moveTo>
                <a:lnTo>
                  <a:pt x="570814" y="67436"/>
                </a:lnTo>
                <a:lnTo>
                  <a:pt x="574243" y="67944"/>
                </a:lnTo>
                <a:lnTo>
                  <a:pt x="577926" y="68325"/>
                </a:lnTo>
                <a:lnTo>
                  <a:pt x="581736" y="68579"/>
                </a:lnTo>
                <a:lnTo>
                  <a:pt x="585546" y="68960"/>
                </a:lnTo>
                <a:lnTo>
                  <a:pt x="589610" y="69087"/>
                </a:lnTo>
                <a:lnTo>
                  <a:pt x="597992" y="69087"/>
                </a:lnTo>
                <a:lnTo>
                  <a:pt x="602056" y="68960"/>
                </a:lnTo>
                <a:lnTo>
                  <a:pt x="605866" y="68579"/>
                </a:lnTo>
                <a:lnTo>
                  <a:pt x="609803" y="68325"/>
                </a:lnTo>
                <a:lnTo>
                  <a:pt x="613486" y="67817"/>
                </a:lnTo>
                <a:lnTo>
                  <a:pt x="616057" y="67436"/>
                </a:lnTo>
                <a:close/>
              </a:path>
              <a:path w="675005" h="177800">
                <a:moveTo>
                  <a:pt x="648365" y="17398"/>
                </a:moveTo>
                <a:lnTo>
                  <a:pt x="593801" y="17398"/>
                </a:lnTo>
                <a:lnTo>
                  <a:pt x="603609" y="17708"/>
                </a:lnTo>
                <a:lnTo>
                  <a:pt x="612263" y="18637"/>
                </a:lnTo>
                <a:lnTo>
                  <a:pt x="619750" y="20185"/>
                </a:lnTo>
                <a:lnTo>
                  <a:pt x="626059" y="22351"/>
                </a:lnTo>
                <a:lnTo>
                  <a:pt x="633679" y="25653"/>
                </a:lnTo>
                <a:lnTo>
                  <a:pt x="637616" y="30225"/>
                </a:lnTo>
                <a:lnTo>
                  <a:pt x="637616" y="42163"/>
                </a:lnTo>
                <a:lnTo>
                  <a:pt x="593801" y="54863"/>
                </a:lnTo>
                <a:lnTo>
                  <a:pt x="648723" y="54863"/>
                </a:lnTo>
                <a:lnTo>
                  <a:pt x="651459" y="51561"/>
                </a:lnTo>
                <a:lnTo>
                  <a:pt x="655142" y="47243"/>
                </a:lnTo>
                <a:lnTo>
                  <a:pt x="657000" y="42163"/>
                </a:lnTo>
                <a:lnTo>
                  <a:pt x="657047" y="29209"/>
                </a:lnTo>
                <a:lnTo>
                  <a:pt x="654380" y="23240"/>
                </a:lnTo>
                <a:lnTo>
                  <a:pt x="649300" y="18287"/>
                </a:lnTo>
                <a:lnTo>
                  <a:pt x="648365" y="17398"/>
                </a:lnTo>
                <a:close/>
              </a:path>
              <a:path w="675005" h="177800">
                <a:moveTo>
                  <a:pt x="421589" y="3936"/>
                </a:moveTo>
                <a:lnTo>
                  <a:pt x="378841" y="11302"/>
                </a:lnTo>
                <a:lnTo>
                  <a:pt x="366318" y="20827"/>
                </a:lnTo>
                <a:lnTo>
                  <a:pt x="361111" y="26161"/>
                </a:lnTo>
                <a:lnTo>
                  <a:pt x="358470" y="32511"/>
                </a:lnTo>
                <a:lnTo>
                  <a:pt x="358470" y="47370"/>
                </a:lnTo>
                <a:lnTo>
                  <a:pt x="388315" y="71373"/>
                </a:lnTo>
                <a:lnTo>
                  <a:pt x="421589" y="75818"/>
                </a:lnTo>
                <a:lnTo>
                  <a:pt x="430824" y="75481"/>
                </a:lnTo>
                <a:lnTo>
                  <a:pt x="471500" y="64388"/>
                </a:lnTo>
                <a:lnTo>
                  <a:pt x="475219" y="60578"/>
                </a:lnTo>
                <a:lnTo>
                  <a:pt x="412826" y="60578"/>
                </a:lnTo>
                <a:lnTo>
                  <a:pt x="405333" y="59689"/>
                </a:lnTo>
                <a:lnTo>
                  <a:pt x="392379" y="56387"/>
                </a:lnTo>
                <a:lnTo>
                  <a:pt x="387426" y="54101"/>
                </a:lnTo>
                <a:lnTo>
                  <a:pt x="380326" y="48005"/>
                </a:lnTo>
                <a:lnTo>
                  <a:pt x="378574" y="44322"/>
                </a:lnTo>
                <a:lnTo>
                  <a:pt x="378574" y="35559"/>
                </a:lnTo>
                <a:lnTo>
                  <a:pt x="421589" y="18922"/>
                </a:lnTo>
                <a:lnTo>
                  <a:pt x="474888" y="18922"/>
                </a:lnTo>
                <a:lnTo>
                  <a:pt x="471500" y="15366"/>
                </a:lnTo>
                <a:lnTo>
                  <a:pt x="430824" y="4220"/>
                </a:lnTo>
                <a:lnTo>
                  <a:pt x="421589" y="3936"/>
                </a:lnTo>
                <a:close/>
              </a:path>
              <a:path w="675005" h="177800">
                <a:moveTo>
                  <a:pt x="474888" y="18922"/>
                </a:moveTo>
                <a:lnTo>
                  <a:pt x="421589" y="18922"/>
                </a:lnTo>
                <a:lnTo>
                  <a:pt x="430973" y="19349"/>
                </a:lnTo>
                <a:lnTo>
                  <a:pt x="439321" y="20431"/>
                </a:lnTo>
                <a:lnTo>
                  <a:pt x="464557" y="44322"/>
                </a:lnTo>
                <a:lnTo>
                  <a:pt x="464515" y="46481"/>
                </a:lnTo>
                <a:lnTo>
                  <a:pt x="421589" y="60578"/>
                </a:lnTo>
                <a:lnTo>
                  <a:pt x="475219" y="60578"/>
                </a:lnTo>
                <a:lnTo>
                  <a:pt x="476707" y="59054"/>
                </a:lnTo>
                <a:lnTo>
                  <a:pt x="481787" y="53720"/>
                </a:lnTo>
                <a:lnTo>
                  <a:pt x="484454" y="47370"/>
                </a:lnTo>
                <a:lnTo>
                  <a:pt x="484454" y="32511"/>
                </a:lnTo>
                <a:lnTo>
                  <a:pt x="481787" y="26161"/>
                </a:lnTo>
                <a:lnTo>
                  <a:pt x="474888" y="18922"/>
                </a:lnTo>
                <a:close/>
              </a:path>
              <a:path w="675005" h="177800">
                <a:moveTo>
                  <a:pt x="253085" y="10413"/>
                </a:moveTo>
                <a:lnTo>
                  <a:pt x="175691" y="10413"/>
                </a:lnTo>
                <a:lnTo>
                  <a:pt x="175691" y="25526"/>
                </a:lnTo>
                <a:lnTo>
                  <a:pt x="234276" y="25526"/>
                </a:lnTo>
                <a:lnTo>
                  <a:pt x="234276" y="47878"/>
                </a:lnTo>
                <a:lnTo>
                  <a:pt x="175882" y="47878"/>
                </a:lnTo>
                <a:lnTo>
                  <a:pt x="175882" y="101853"/>
                </a:lnTo>
                <a:lnTo>
                  <a:pt x="197234" y="101903"/>
                </a:lnTo>
                <a:lnTo>
                  <a:pt x="205133" y="101869"/>
                </a:lnTo>
                <a:lnTo>
                  <a:pt x="249834" y="99694"/>
                </a:lnTo>
                <a:lnTo>
                  <a:pt x="263969" y="97535"/>
                </a:lnTo>
                <a:lnTo>
                  <a:pt x="262701" y="86663"/>
                </a:lnTo>
                <a:lnTo>
                  <a:pt x="201906" y="86663"/>
                </a:lnTo>
                <a:lnTo>
                  <a:pt x="194500" y="86613"/>
                </a:lnTo>
                <a:lnTo>
                  <a:pt x="194500" y="62102"/>
                </a:lnTo>
                <a:lnTo>
                  <a:pt x="253085" y="62102"/>
                </a:lnTo>
                <a:lnTo>
                  <a:pt x="253085" y="10413"/>
                </a:lnTo>
                <a:close/>
              </a:path>
              <a:path w="675005" h="177800">
                <a:moveTo>
                  <a:pt x="262191" y="82295"/>
                </a:moveTo>
                <a:lnTo>
                  <a:pt x="221322" y="86359"/>
                </a:lnTo>
                <a:lnTo>
                  <a:pt x="215317" y="86524"/>
                </a:lnTo>
                <a:lnTo>
                  <a:pt x="208845" y="86629"/>
                </a:lnTo>
                <a:lnTo>
                  <a:pt x="201906" y="86663"/>
                </a:lnTo>
                <a:lnTo>
                  <a:pt x="262701" y="86663"/>
                </a:lnTo>
                <a:lnTo>
                  <a:pt x="262191" y="82295"/>
                </a:lnTo>
                <a:close/>
              </a:path>
              <a:path w="675005" h="177800">
                <a:moveTo>
                  <a:pt x="316420" y="0"/>
                </a:moveTo>
                <a:lnTo>
                  <a:pt x="297624" y="0"/>
                </a:lnTo>
                <a:lnTo>
                  <a:pt x="297624" y="25653"/>
                </a:lnTo>
                <a:lnTo>
                  <a:pt x="264363" y="25653"/>
                </a:lnTo>
                <a:lnTo>
                  <a:pt x="264363" y="40766"/>
                </a:lnTo>
                <a:lnTo>
                  <a:pt x="297624" y="40766"/>
                </a:lnTo>
                <a:lnTo>
                  <a:pt x="297624" y="62737"/>
                </a:lnTo>
                <a:lnTo>
                  <a:pt x="264363" y="62737"/>
                </a:lnTo>
                <a:lnTo>
                  <a:pt x="264363" y="77723"/>
                </a:lnTo>
                <a:lnTo>
                  <a:pt x="297624" y="77723"/>
                </a:lnTo>
                <a:lnTo>
                  <a:pt x="297624" y="109092"/>
                </a:lnTo>
                <a:lnTo>
                  <a:pt x="316420" y="109092"/>
                </a:lnTo>
                <a:lnTo>
                  <a:pt x="3164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12264" y="4322064"/>
            <a:ext cx="513715" cy="177800"/>
          </a:xfrm>
          <a:custGeom>
            <a:avLst/>
            <a:gdLst/>
            <a:ahLst/>
            <a:cxnLst/>
            <a:rect l="l" t="t" r="r" b="b"/>
            <a:pathLst>
              <a:path w="513714" h="177800">
                <a:moveTo>
                  <a:pt x="316991" y="103759"/>
                </a:moveTo>
                <a:lnTo>
                  <a:pt x="194945" y="103759"/>
                </a:lnTo>
                <a:lnTo>
                  <a:pt x="194945" y="117856"/>
                </a:lnTo>
                <a:lnTo>
                  <a:pt x="298322" y="117856"/>
                </a:lnTo>
                <a:lnTo>
                  <a:pt x="298322" y="131699"/>
                </a:lnTo>
                <a:lnTo>
                  <a:pt x="195198" y="131699"/>
                </a:lnTo>
                <a:lnTo>
                  <a:pt x="195198" y="175641"/>
                </a:lnTo>
                <a:lnTo>
                  <a:pt x="321817" y="175641"/>
                </a:lnTo>
                <a:lnTo>
                  <a:pt x="321817" y="161162"/>
                </a:lnTo>
                <a:lnTo>
                  <a:pt x="213614" y="161162"/>
                </a:lnTo>
                <a:lnTo>
                  <a:pt x="213614" y="145287"/>
                </a:lnTo>
                <a:lnTo>
                  <a:pt x="316991" y="145287"/>
                </a:lnTo>
                <a:lnTo>
                  <a:pt x="316991" y="103759"/>
                </a:lnTo>
                <a:close/>
              </a:path>
              <a:path w="513714" h="177800">
                <a:moveTo>
                  <a:pt x="237109" y="87884"/>
                </a:moveTo>
                <a:lnTo>
                  <a:pt x="218566" y="87884"/>
                </a:lnTo>
                <a:lnTo>
                  <a:pt x="218566" y="103759"/>
                </a:lnTo>
                <a:lnTo>
                  <a:pt x="237109" y="103759"/>
                </a:lnTo>
                <a:lnTo>
                  <a:pt x="237109" y="87884"/>
                </a:lnTo>
                <a:close/>
              </a:path>
              <a:path w="513714" h="177800">
                <a:moveTo>
                  <a:pt x="293751" y="87884"/>
                </a:moveTo>
                <a:lnTo>
                  <a:pt x="274954" y="87884"/>
                </a:lnTo>
                <a:lnTo>
                  <a:pt x="274954" y="103759"/>
                </a:lnTo>
                <a:lnTo>
                  <a:pt x="293751" y="103759"/>
                </a:lnTo>
                <a:lnTo>
                  <a:pt x="293751" y="87884"/>
                </a:lnTo>
                <a:close/>
              </a:path>
              <a:path w="513714" h="177800">
                <a:moveTo>
                  <a:pt x="337311" y="72898"/>
                </a:moveTo>
                <a:lnTo>
                  <a:pt x="175640" y="72898"/>
                </a:lnTo>
                <a:lnTo>
                  <a:pt x="175640" y="87884"/>
                </a:lnTo>
                <a:lnTo>
                  <a:pt x="337311" y="87884"/>
                </a:lnTo>
                <a:lnTo>
                  <a:pt x="337311" y="72898"/>
                </a:lnTo>
                <a:close/>
              </a:path>
              <a:path w="513714" h="177800">
                <a:moveTo>
                  <a:pt x="410717" y="45212"/>
                </a:moveTo>
                <a:lnTo>
                  <a:pt x="393699" y="45212"/>
                </a:lnTo>
                <a:lnTo>
                  <a:pt x="386334" y="46609"/>
                </a:lnTo>
                <a:lnTo>
                  <a:pt x="379984" y="49403"/>
                </a:lnTo>
                <a:lnTo>
                  <a:pt x="373634" y="52069"/>
                </a:lnTo>
                <a:lnTo>
                  <a:pt x="368680" y="55880"/>
                </a:lnTo>
                <a:lnTo>
                  <a:pt x="365124" y="60960"/>
                </a:lnTo>
                <a:lnTo>
                  <a:pt x="361568" y="65912"/>
                </a:lnTo>
                <a:lnTo>
                  <a:pt x="359917" y="71755"/>
                </a:lnTo>
                <a:lnTo>
                  <a:pt x="359917" y="87122"/>
                </a:lnTo>
                <a:lnTo>
                  <a:pt x="392684" y="110490"/>
                </a:lnTo>
                <a:lnTo>
                  <a:pt x="392684" y="128524"/>
                </a:lnTo>
                <a:lnTo>
                  <a:pt x="384302" y="128778"/>
                </a:lnTo>
                <a:lnTo>
                  <a:pt x="368046" y="129031"/>
                </a:lnTo>
                <a:lnTo>
                  <a:pt x="360172" y="129031"/>
                </a:lnTo>
                <a:lnTo>
                  <a:pt x="352678" y="129159"/>
                </a:lnTo>
                <a:lnTo>
                  <a:pt x="345717" y="129159"/>
                </a:lnTo>
                <a:lnTo>
                  <a:pt x="348615" y="144780"/>
                </a:lnTo>
                <a:lnTo>
                  <a:pt x="391487" y="144137"/>
                </a:lnTo>
                <a:lnTo>
                  <a:pt x="429904" y="141612"/>
                </a:lnTo>
                <a:lnTo>
                  <a:pt x="459104" y="137541"/>
                </a:lnTo>
                <a:lnTo>
                  <a:pt x="458336" y="129159"/>
                </a:lnTo>
                <a:lnTo>
                  <a:pt x="352678" y="129159"/>
                </a:lnTo>
                <a:lnTo>
                  <a:pt x="345693" y="129031"/>
                </a:lnTo>
                <a:lnTo>
                  <a:pt x="458324" y="129031"/>
                </a:lnTo>
                <a:lnTo>
                  <a:pt x="458207" y="127762"/>
                </a:lnTo>
                <a:lnTo>
                  <a:pt x="411607" y="127762"/>
                </a:lnTo>
                <a:lnTo>
                  <a:pt x="411607" y="110617"/>
                </a:lnTo>
                <a:lnTo>
                  <a:pt x="439185" y="96647"/>
                </a:lnTo>
                <a:lnTo>
                  <a:pt x="402209" y="96647"/>
                </a:lnTo>
                <a:lnTo>
                  <a:pt x="394716" y="96519"/>
                </a:lnTo>
                <a:lnTo>
                  <a:pt x="388747" y="94996"/>
                </a:lnTo>
                <a:lnTo>
                  <a:pt x="384302" y="91693"/>
                </a:lnTo>
                <a:lnTo>
                  <a:pt x="379857" y="88518"/>
                </a:lnTo>
                <a:lnTo>
                  <a:pt x="377571" y="84074"/>
                </a:lnTo>
                <a:lnTo>
                  <a:pt x="377443" y="78359"/>
                </a:lnTo>
                <a:lnTo>
                  <a:pt x="377571" y="72643"/>
                </a:lnTo>
                <a:lnTo>
                  <a:pt x="379857" y="68199"/>
                </a:lnTo>
                <a:lnTo>
                  <a:pt x="388747" y="61594"/>
                </a:lnTo>
                <a:lnTo>
                  <a:pt x="394716" y="59817"/>
                </a:lnTo>
                <a:lnTo>
                  <a:pt x="438619" y="59817"/>
                </a:lnTo>
                <a:lnTo>
                  <a:pt x="435864" y="55880"/>
                </a:lnTo>
                <a:lnTo>
                  <a:pt x="430784" y="52069"/>
                </a:lnTo>
                <a:lnTo>
                  <a:pt x="424434" y="49403"/>
                </a:lnTo>
                <a:lnTo>
                  <a:pt x="418084" y="46609"/>
                </a:lnTo>
                <a:lnTo>
                  <a:pt x="410717" y="45212"/>
                </a:lnTo>
                <a:close/>
              </a:path>
              <a:path w="513714" h="177800">
                <a:moveTo>
                  <a:pt x="457834" y="123698"/>
                </a:moveTo>
                <a:lnTo>
                  <a:pt x="419480" y="127381"/>
                </a:lnTo>
                <a:lnTo>
                  <a:pt x="411607" y="127762"/>
                </a:lnTo>
                <a:lnTo>
                  <a:pt x="458207" y="127762"/>
                </a:lnTo>
                <a:lnTo>
                  <a:pt x="457834" y="123698"/>
                </a:lnTo>
                <a:close/>
              </a:path>
              <a:path w="513714" h="177800">
                <a:moveTo>
                  <a:pt x="438619" y="59817"/>
                </a:moveTo>
                <a:lnTo>
                  <a:pt x="409828" y="59817"/>
                </a:lnTo>
                <a:lnTo>
                  <a:pt x="415797" y="61594"/>
                </a:lnTo>
                <a:lnTo>
                  <a:pt x="420242" y="64897"/>
                </a:lnTo>
                <a:lnTo>
                  <a:pt x="424560" y="68199"/>
                </a:lnTo>
                <a:lnTo>
                  <a:pt x="426847" y="72643"/>
                </a:lnTo>
                <a:lnTo>
                  <a:pt x="426847" y="84074"/>
                </a:lnTo>
                <a:lnTo>
                  <a:pt x="424560" y="88518"/>
                </a:lnTo>
                <a:lnTo>
                  <a:pt x="415797" y="94996"/>
                </a:lnTo>
                <a:lnTo>
                  <a:pt x="409828" y="96519"/>
                </a:lnTo>
                <a:lnTo>
                  <a:pt x="402209" y="96647"/>
                </a:lnTo>
                <a:lnTo>
                  <a:pt x="439185" y="96647"/>
                </a:lnTo>
                <a:lnTo>
                  <a:pt x="441705" y="94234"/>
                </a:lnTo>
                <a:lnTo>
                  <a:pt x="444753" y="87122"/>
                </a:lnTo>
                <a:lnTo>
                  <a:pt x="444842" y="84074"/>
                </a:lnTo>
                <a:lnTo>
                  <a:pt x="444880" y="71755"/>
                </a:lnTo>
                <a:lnTo>
                  <a:pt x="442976" y="65912"/>
                </a:lnTo>
                <a:lnTo>
                  <a:pt x="439420" y="60960"/>
                </a:lnTo>
                <a:lnTo>
                  <a:pt x="438619" y="59817"/>
                </a:lnTo>
                <a:close/>
              </a:path>
              <a:path w="513714" h="177800">
                <a:moveTo>
                  <a:pt x="65151" y="33528"/>
                </a:moveTo>
                <a:lnTo>
                  <a:pt x="46482" y="33528"/>
                </a:lnTo>
                <a:lnTo>
                  <a:pt x="46482" y="52324"/>
                </a:lnTo>
                <a:lnTo>
                  <a:pt x="46102" y="59922"/>
                </a:lnTo>
                <a:lnTo>
                  <a:pt x="33353" y="96916"/>
                </a:lnTo>
                <a:lnTo>
                  <a:pt x="6572" y="124981"/>
                </a:lnTo>
                <a:lnTo>
                  <a:pt x="0" y="128650"/>
                </a:lnTo>
                <a:lnTo>
                  <a:pt x="11048" y="143510"/>
                </a:lnTo>
                <a:lnTo>
                  <a:pt x="17907" y="140081"/>
                </a:lnTo>
                <a:lnTo>
                  <a:pt x="24257" y="135509"/>
                </a:lnTo>
                <a:lnTo>
                  <a:pt x="29971" y="129793"/>
                </a:lnTo>
                <a:lnTo>
                  <a:pt x="35814" y="124079"/>
                </a:lnTo>
                <a:lnTo>
                  <a:pt x="56260" y="86106"/>
                </a:lnTo>
                <a:lnTo>
                  <a:pt x="73358" y="86106"/>
                </a:lnTo>
                <a:lnTo>
                  <a:pt x="65151" y="52324"/>
                </a:lnTo>
                <a:lnTo>
                  <a:pt x="65151" y="33528"/>
                </a:lnTo>
                <a:close/>
              </a:path>
              <a:path w="513714" h="177800">
                <a:moveTo>
                  <a:pt x="73358" y="86106"/>
                </a:moveTo>
                <a:lnTo>
                  <a:pt x="56260" y="86106"/>
                </a:lnTo>
                <a:lnTo>
                  <a:pt x="59620" y="94726"/>
                </a:lnTo>
                <a:lnTo>
                  <a:pt x="85725" y="129905"/>
                </a:lnTo>
                <a:lnTo>
                  <a:pt x="99822" y="138937"/>
                </a:lnTo>
                <a:lnTo>
                  <a:pt x="110490" y="124333"/>
                </a:lnTo>
                <a:lnTo>
                  <a:pt x="103921" y="120765"/>
                </a:lnTo>
                <a:lnTo>
                  <a:pt x="97758" y="116554"/>
                </a:lnTo>
                <a:lnTo>
                  <a:pt x="74007" y="87528"/>
                </a:lnTo>
                <a:lnTo>
                  <a:pt x="73358" y="86106"/>
                </a:lnTo>
                <a:close/>
              </a:path>
              <a:path w="513714" h="177800">
                <a:moveTo>
                  <a:pt x="103759" y="17906"/>
                </a:moveTo>
                <a:lnTo>
                  <a:pt x="6603" y="17906"/>
                </a:lnTo>
                <a:lnTo>
                  <a:pt x="6603" y="33528"/>
                </a:lnTo>
                <a:lnTo>
                  <a:pt x="103759" y="33528"/>
                </a:lnTo>
                <a:lnTo>
                  <a:pt x="103759" y="17906"/>
                </a:lnTo>
                <a:close/>
              </a:path>
              <a:path w="513714" h="177800">
                <a:moveTo>
                  <a:pt x="256412" y="2031"/>
                </a:moveTo>
                <a:lnTo>
                  <a:pt x="209677" y="9906"/>
                </a:lnTo>
                <a:lnTo>
                  <a:pt x="193040" y="32512"/>
                </a:lnTo>
                <a:lnTo>
                  <a:pt x="194157" y="39510"/>
                </a:lnTo>
                <a:lnTo>
                  <a:pt x="229615" y="61134"/>
                </a:lnTo>
                <a:lnTo>
                  <a:pt x="256412" y="63118"/>
                </a:lnTo>
                <a:lnTo>
                  <a:pt x="270625" y="62620"/>
                </a:lnTo>
                <a:lnTo>
                  <a:pt x="310211" y="50889"/>
                </a:lnTo>
                <a:lnTo>
                  <a:pt x="311928" y="49149"/>
                </a:lnTo>
                <a:lnTo>
                  <a:pt x="256412" y="49149"/>
                </a:lnTo>
                <a:lnTo>
                  <a:pt x="246366" y="48887"/>
                </a:lnTo>
                <a:lnTo>
                  <a:pt x="212597" y="37973"/>
                </a:lnTo>
                <a:lnTo>
                  <a:pt x="212597" y="27178"/>
                </a:lnTo>
                <a:lnTo>
                  <a:pt x="256412" y="16002"/>
                </a:lnTo>
                <a:lnTo>
                  <a:pt x="311962" y="16002"/>
                </a:lnTo>
                <a:lnTo>
                  <a:pt x="310211" y="14241"/>
                </a:lnTo>
                <a:lnTo>
                  <a:pt x="303022" y="9906"/>
                </a:lnTo>
                <a:lnTo>
                  <a:pt x="293953" y="6478"/>
                </a:lnTo>
                <a:lnTo>
                  <a:pt x="283146" y="4016"/>
                </a:lnTo>
                <a:lnTo>
                  <a:pt x="270625" y="2530"/>
                </a:lnTo>
                <a:lnTo>
                  <a:pt x="256412" y="2031"/>
                </a:lnTo>
                <a:close/>
              </a:path>
              <a:path w="513714" h="177800">
                <a:moveTo>
                  <a:pt x="311962" y="16002"/>
                </a:moveTo>
                <a:lnTo>
                  <a:pt x="256412" y="16002"/>
                </a:lnTo>
                <a:lnTo>
                  <a:pt x="266440" y="16357"/>
                </a:lnTo>
                <a:lnTo>
                  <a:pt x="275193" y="17224"/>
                </a:lnTo>
                <a:lnTo>
                  <a:pt x="282684" y="18591"/>
                </a:lnTo>
                <a:lnTo>
                  <a:pt x="288924" y="20447"/>
                </a:lnTo>
                <a:lnTo>
                  <a:pt x="296417" y="23241"/>
                </a:lnTo>
                <a:lnTo>
                  <a:pt x="300228" y="27178"/>
                </a:lnTo>
                <a:lnTo>
                  <a:pt x="300228" y="37973"/>
                </a:lnTo>
                <a:lnTo>
                  <a:pt x="256412" y="49149"/>
                </a:lnTo>
                <a:lnTo>
                  <a:pt x="311928" y="49149"/>
                </a:lnTo>
                <a:lnTo>
                  <a:pt x="315388" y="45640"/>
                </a:lnTo>
                <a:lnTo>
                  <a:pt x="318541" y="39510"/>
                </a:lnTo>
                <a:lnTo>
                  <a:pt x="319659" y="32512"/>
                </a:lnTo>
                <a:lnTo>
                  <a:pt x="318541" y="25532"/>
                </a:lnTo>
                <a:lnTo>
                  <a:pt x="315388" y="19446"/>
                </a:lnTo>
                <a:lnTo>
                  <a:pt x="311962" y="16002"/>
                </a:lnTo>
                <a:close/>
              </a:path>
              <a:path w="513714" h="177800">
                <a:moveTo>
                  <a:pt x="455295" y="20955"/>
                </a:moveTo>
                <a:lnTo>
                  <a:pt x="348996" y="20955"/>
                </a:lnTo>
                <a:lnTo>
                  <a:pt x="348996" y="36068"/>
                </a:lnTo>
                <a:lnTo>
                  <a:pt x="455295" y="36068"/>
                </a:lnTo>
                <a:lnTo>
                  <a:pt x="455295" y="20955"/>
                </a:lnTo>
                <a:close/>
              </a:path>
              <a:path w="513714" h="177800">
                <a:moveTo>
                  <a:pt x="411607" y="381"/>
                </a:moveTo>
                <a:lnTo>
                  <a:pt x="392684" y="381"/>
                </a:lnTo>
                <a:lnTo>
                  <a:pt x="392684" y="20955"/>
                </a:lnTo>
                <a:lnTo>
                  <a:pt x="411607" y="20955"/>
                </a:lnTo>
                <a:lnTo>
                  <a:pt x="411607" y="381"/>
                </a:lnTo>
                <a:close/>
              </a:path>
              <a:path w="513714" h="177800">
                <a:moveTo>
                  <a:pt x="486791" y="0"/>
                </a:moveTo>
                <a:lnTo>
                  <a:pt x="467995" y="0"/>
                </a:lnTo>
                <a:lnTo>
                  <a:pt x="467995" y="177419"/>
                </a:lnTo>
                <a:lnTo>
                  <a:pt x="486791" y="177419"/>
                </a:lnTo>
                <a:lnTo>
                  <a:pt x="486791" y="90043"/>
                </a:lnTo>
                <a:lnTo>
                  <a:pt x="513460" y="90043"/>
                </a:lnTo>
                <a:lnTo>
                  <a:pt x="513460" y="74294"/>
                </a:lnTo>
                <a:lnTo>
                  <a:pt x="486791" y="74294"/>
                </a:lnTo>
                <a:lnTo>
                  <a:pt x="486791" y="0"/>
                </a:lnTo>
                <a:close/>
              </a:path>
              <a:path w="513714" h="177800">
                <a:moveTo>
                  <a:pt x="141604" y="0"/>
                </a:moveTo>
                <a:lnTo>
                  <a:pt x="122809" y="0"/>
                </a:lnTo>
                <a:lnTo>
                  <a:pt x="122809" y="177419"/>
                </a:lnTo>
                <a:lnTo>
                  <a:pt x="141604" y="177419"/>
                </a:lnTo>
                <a:lnTo>
                  <a:pt x="141604" y="86106"/>
                </a:lnTo>
                <a:lnTo>
                  <a:pt x="170053" y="86106"/>
                </a:lnTo>
                <a:lnTo>
                  <a:pt x="170053" y="70358"/>
                </a:lnTo>
                <a:lnTo>
                  <a:pt x="141604" y="70358"/>
                </a:lnTo>
                <a:lnTo>
                  <a:pt x="1416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1606" y="4322063"/>
            <a:ext cx="1054735" cy="177800"/>
          </a:xfrm>
          <a:custGeom>
            <a:avLst/>
            <a:gdLst/>
            <a:ahLst/>
            <a:cxnLst/>
            <a:rect l="l" t="t" r="r" b="b"/>
            <a:pathLst>
              <a:path w="1054735" h="177800">
                <a:moveTo>
                  <a:pt x="94272" y="61595"/>
                </a:moveTo>
                <a:lnTo>
                  <a:pt x="94234" y="47371"/>
                </a:lnTo>
                <a:lnTo>
                  <a:pt x="92202" y="39751"/>
                </a:lnTo>
                <a:lnTo>
                  <a:pt x="88138" y="33274"/>
                </a:lnTo>
                <a:lnTo>
                  <a:pt x="85242" y="28575"/>
                </a:lnTo>
                <a:lnTo>
                  <a:pt x="84074" y="26670"/>
                </a:lnTo>
                <a:lnTo>
                  <a:pt x="78486" y="21463"/>
                </a:lnTo>
                <a:lnTo>
                  <a:pt x="75946" y="20154"/>
                </a:lnTo>
                <a:lnTo>
                  <a:pt x="75946" y="50546"/>
                </a:lnTo>
                <a:lnTo>
                  <a:pt x="75946" y="61595"/>
                </a:lnTo>
                <a:lnTo>
                  <a:pt x="47244" y="83820"/>
                </a:lnTo>
                <a:lnTo>
                  <a:pt x="38735" y="83693"/>
                </a:lnTo>
                <a:lnTo>
                  <a:pt x="18491" y="61595"/>
                </a:lnTo>
                <a:lnTo>
                  <a:pt x="18542" y="47752"/>
                </a:lnTo>
                <a:lnTo>
                  <a:pt x="47244" y="28575"/>
                </a:lnTo>
                <a:lnTo>
                  <a:pt x="52705" y="28575"/>
                </a:lnTo>
                <a:lnTo>
                  <a:pt x="75946" y="50546"/>
                </a:lnTo>
                <a:lnTo>
                  <a:pt x="75946" y="20154"/>
                </a:lnTo>
                <a:lnTo>
                  <a:pt x="64262" y="14097"/>
                </a:lnTo>
                <a:lnTo>
                  <a:pt x="56261" y="12192"/>
                </a:lnTo>
                <a:lnTo>
                  <a:pt x="47244" y="12065"/>
                </a:lnTo>
                <a:lnTo>
                  <a:pt x="38227" y="12192"/>
                </a:lnTo>
                <a:lnTo>
                  <a:pt x="30226" y="14097"/>
                </a:lnTo>
                <a:lnTo>
                  <a:pt x="16002" y="21463"/>
                </a:lnTo>
                <a:lnTo>
                  <a:pt x="10414" y="26670"/>
                </a:lnTo>
                <a:lnTo>
                  <a:pt x="6350" y="33274"/>
                </a:lnTo>
                <a:lnTo>
                  <a:pt x="2159" y="39751"/>
                </a:lnTo>
                <a:lnTo>
                  <a:pt x="0" y="47371"/>
                </a:lnTo>
                <a:lnTo>
                  <a:pt x="0" y="64770"/>
                </a:lnTo>
                <a:lnTo>
                  <a:pt x="2159" y="72517"/>
                </a:lnTo>
                <a:lnTo>
                  <a:pt x="6350" y="79121"/>
                </a:lnTo>
                <a:lnTo>
                  <a:pt x="10414" y="85725"/>
                </a:lnTo>
                <a:lnTo>
                  <a:pt x="16002" y="90805"/>
                </a:lnTo>
                <a:lnTo>
                  <a:pt x="23114" y="94488"/>
                </a:lnTo>
                <a:lnTo>
                  <a:pt x="30226" y="98298"/>
                </a:lnTo>
                <a:lnTo>
                  <a:pt x="38227" y="100076"/>
                </a:lnTo>
                <a:lnTo>
                  <a:pt x="47244" y="100203"/>
                </a:lnTo>
                <a:lnTo>
                  <a:pt x="56261" y="100076"/>
                </a:lnTo>
                <a:lnTo>
                  <a:pt x="64262" y="98298"/>
                </a:lnTo>
                <a:lnTo>
                  <a:pt x="71374" y="94488"/>
                </a:lnTo>
                <a:lnTo>
                  <a:pt x="78486" y="90805"/>
                </a:lnTo>
                <a:lnTo>
                  <a:pt x="84074" y="85725"/>
                </a:lnTo>
                <a:lnTo>
                  <a:pt x="85242" y="83820"/>
                </a:lnTo>
                <a:lnTo>
                  <a:pt x="92202" y="72517"/>
                </a:lnTo>
                <a:lnTo>
                  <a:pt x="94234" y="64770"/>
                </a:lnTo>
                <a:lnTo>
                  <a:pt x="94272" y="61595"/>
                </a:lnTo>
                <a:close/>
              </a:path>
              <a:path w="1054735" h="177800">
                <a:moveTo>
                  <a:pt x="143510" y="254"/>
                </a:moveTo>
                <a:lnTo>
                  <a:pt x="124714" y="254"/>
                </a:lnTo>
                <a:lnTo>
                  <a:pt x="124714" y="129032"/>
                </a:lnTo>
                <a:lnTo>
                  <a:pt x="143510" y="129032"/>
                </a:lnTo>
                <a:lnTo>
                  <a:pt x="143510" y="254"/>
                </a:lnTo>
                <a:close/>
              </a:path>
              <a:path w="1054735" h="177800">
                <a:moveTo>
                  <a:pt x="148844" y="158369"/>
                </a:moveTo>
                <a:lnTo>
                  <a:pt x="46482" y="158369"/>
                </a:lnTo>
                <a:lnTo>
                  <a:pt x="46482" y="116078"/>
                </a:lnTo>
                <a:lnTo>
                  <a:pt x="27432" y="116078"/>
                </a:lnTo>
                <a:lnTo>
                  <a:pt x="27432" y="173609"/>
                </a:lnTo>
                <a:lnTo>
                  <a:pt x="148844" y="173609"/>
                </a:lnTo>
                <a:lnTo>
                  <a:pt x="148844" y="158369"/>
                </a:lnTo>
                <a:close/>
              </a:path>
              <a:path w="1054735" h="177800">
                <a:moveTo>
                  <a:pt x="262001" y="13462"/>
                </a:moveTo>
                <a:lnTo>
                  <a:pt x="180340" y="13462"/>
                </a:lnTo>
                <a:lnTo>
                  <a:pt x="180340" y="29083"/>
                </a:lnTo>
                <a:lnTo>
                  <a:pt x="241427" y="29083"/>
                </a:lnTo>
                <a:lnTo>
                  <a:pt x="239941" y="36474"/>
                </a:lnTo>
                <a:lnTo>
                  <a:pt x="219659" y="69049"/>
                </a:lnTo>
                <a:lnTo>
                  <a:pt x="180809" y="92570"/>
                </a:lnTo>
                <a:lnTo>
                  <a:pt x="171196" y="96012"/>
                </a:lnTo>
                <a:lnTo>
                  <a:pt x="179070" y="111125"/>
                </a:lnTo>
                <a:lnTo>
                  <a:pt x="223139" y="88773"/>
                </a:lnTo>
                <a:lnTo>
                  <a:pt x="251714" y="55753"/>
                </a:lnTo>
                <a:lnTo>
                  <a:pt x="261277" y="24828"/>
                </a:lnTo>
                <a:lnTo>
                  <a:pt x="262001" y="13462"/>
                </a:lnTo>
                <a:close/>
              </a:path>
              <a:path w="1054735" h="177800">
                <a:moveTo>
                  <a:pt x="316484" y="254"/>
                </a:moveTo>
                <a:lnTo>
                  <a:pt x="297688" y="254"/>
                </a:lnTo>
                <a:lnTo>
                  <a:pt x="297688" y="53721"/>
                </a:lnTo>
                <a:lnTo>
                  <a:pt x="260858" y="53721"/>
                </a:lnTo>
                <a:lnTo>
                  <a:pt x="260858" y="69342"/>
                </a:lnTo>
                <a:lnTo>
                  <a:pt x="297688" y="69342"/>
                </a:lnTo>
                <a:lnTo>
                  <a:pt x="297688" y="130810"/>
                </a:lnTo>
                <a:lnTo>
                  <a:pt x="316484" y="130810"/>
                </a:lnTo>
                <a:lnTo>
                  <a:pt x="316484" y="254"/>
                </a:lnTo>
                <a:close/>
              </a:path>
              <a:path w="1054735" h="177800">
                <a:moveTo>
                  <a:pt x="321056" y="158369"/>
                </a:moveTo>
                <a:lnTo>
                  <a:pt x="221234" y="158369"/>
                </a:lnTo>
                <a:lnTo>
                  <a:pt x="221234" y="117348"/>
                </a:lnTo>
                <a:lnTo>
                  <a:pt x="202311" y="117348"/>
                </a:lnTo>
                <a:lnTo>
                  <a:pt x="202311" y="173609"/>
                </a:lnTo>
                <a:lnTo>
                  <a:pt x="321056" y="173609"/>
                </a:lnTo>
                <a:lnTo>
                  <a:pt x="321056" y="158369"/>
                </a:lnTo>
                <a:close/>
              </a:path>
              <a:path w="1054735" h="177800">
                <a:moveTo>
                  <a:pt x="435864" y="14859"/>
                </a:moveTo>
                <a:lnTo>
                  <a:pt x="417195" y="14859"/>
                </a:lnTo>
                <a:lnTo>
                  <a:pt x="417195" y="60452"/>
                </a:lnTo>
                <a:lnTo>
                  <a:pt x="417195" y="75311"/>
                </a:lnTo>
                <a:lnTo>
                  <a:pt x="417195" y="119761"/>
                </a:lnTo>
                <a:lnTo>
                  <a:pt x="369570" y="119761"/>
                </a:lnTo>
                <a:lnTo>
                  <a:pt x="369570" y="75311"/>
                </a:lnTo>
                <a:lnTo>
                  <a:pt x="417195" y="75311"/>
                </a:lnTo>
                <a:lnTo>
                  <a:pt x="417195" y="60452"/>
                </a:lnTo>
                <a:lnTo>
                  <a:pt x="369570" y="60452"/>
                </a:lnTo>
                <a:lnTo>
                  <a:pt x="369570" y="14859"/>
                </a:lnTo>
                <a:lnTo>
                  <a:pt x="350774" y="14859"/>
                </a:lnTo>
                <a:lnTo>
                  <a:pt x="350774" y="135255"/>
                </a:lnTo>
                <a:lnTo>
                  <a:pt x="435864" y="135255"/>
                </a:lnTo>
                <a:lnTo>
                  <a:pt x="435864" y="119761"/>
                </a:lnTo>
                <a:lnTo>
                  <a:pt x="435864" y="75311"/>
                </a:lnTo>
                <a:lnTo>
                  <a:pt x="435864" y="60452"/>
                </a:lnTo>
                <a:lnTo>
                  <a:pt x="435864" y="14859"/>
                </a:lnTo>
                <a:close/>
              </a:path>
              <a:path w="1054735" h="177800">
                <a:moveTo>
                  <a:pt x="487680" y="0"/>
                </a:moveTo>
                <a:lnTo>
                  <a:pt x="468884" y="0"/>
                </a:lnTo>
                <a:lnTo>
                  <a:pt x="468884" y="177800"/>
                </a:lnTo>
                <a:lnTo>
                  <a:pt x="487680" y="177800"/>
                </a:lnTo>
                <a:lnTo>
                  <a:pt x="487680" y="0"/>
                </a:lnTo>
                <a:close/>
              </a:path>
              <a:path w="1054735" h="177800">
                <a:moveTo>
                  <a:pt x="547243" y="97790"/>
                </a:moveTo>
                <a:lnTo>
                  <a:pt x="547116" y="93853"/>
                </a:lnTo>
                <a:lnTo>
                  <a:pt x="545719" y="90551"/>
                </a:lnTo>
                <a:lnTo>
                  <a:pt x="540385" y="85217"/>
                </a:lnTo>
                <a:lnTo>
                  <a:pt x="537083" y="83820"/>
                </a:lnTo>
                <a:lnTo>
                  <a:pt x="533273" y="83820"/>
                </a:lnTo>
                <a:lnTo>
                  <a:pt x="529209" y="83820"/>
                </a:lnTo>
                <a:lnTo>
                  <a:pt x="525907" y="85217"/>
                </a:lnTo>
                <a:lnTo>
                  <a:pt x="520573" y="90551"/>
                </a:lnTo>
                <a:lnTo>
                  <a:pt x="519176" y="93853"/>
                </a:lnTo>
                <a:lnTo>
                  <a:pt x="519176" y="101727"/>
                </a:lnTo>
                <a:lnTo>
                  <a:pt x="520573" y="105029"/>
                </a:lnTo>
                <a:lnTo>
                  <a:pt x="525907" y="110363"/>
                </a:lnTo>
                <a:lnTo>
                  <a:pt x="529209" y="111760"/>
                </a:lnTo>
                <a:lnTo>
                  <a:pt x="533273" y="111887"/>
                </a:lnTo>
                <a:lnTo>
                  <a:pt x="537083" y="111760"/>
                </a:lnTo>
                <a:lnTo>
                  <a:pt x="540385" y="110363"/>
                </a:lnTo>
                <a:lnTo>
                  <a:pt x="545719" y="105029"/>
                </a:lnTo>
                <a:lnTo>
                  <a:pt x="547116" y="101727"/>
                </a:lnTo>
                <a:lnTo>
                  <a:pt x="547243" y="97790"/>
                </a:lnTo>
                <a:close/>
              </a:path>
              <a:path w="1054735" h="177800">
                <a:moveTo>
                  <a:pt x="669417" y="121539"/>
                </a:moveTo>
                <a:lnTo>
                  <a:pt x="637095" y="90347"/>
                </a:lnTo>
                <a:lnTo>
                  <a:pt x="625182" y="53073"/>
                </a:lnTo>
                <a:lnTo>
                  <a:pt x="624840" y="45212"/>
                </a:lnTo>
                <a:lnTo>
                  <a:pt x="624840" y="14859"/>
                </a:lnTo>
                <a:lnTo>
                  <a:pt x="606044" y="14859"/>
                </a:lnTo>
                <a:lnTo>
                  <a:pt x="606044" y="45212"/>
                </a:lnTo>
                <a:lnTo>
                  <a:pt x="605675" y="53365"/>
                </a:lnTo>
                <a:lnTo>
                  <a:pt x="593407" y="92290"/>
                </a:lnTo>
                <a:lnTo>
                  <a:pt x="566966" y="121005"/>
                </a:lnTo>
                <a:lnTo>
                  <a:pt x="560324" y="124714"/>
                </a:lnTo>
                <a:lnTo>
                  <a:pt x="572008" y="139954"/>
                </a:lnTo>
                <a:lnTo>
                  <a:pt x="603719" y="109385"/>
                </a:lnTo>
                <a:lnTo>
                  <a:pt x="615823" y="82931"/>
                </a:lnTo>
                <a:lnTo>
                  <a:pt x="619061" y="91719"/>
                </a:lnTo>
                <a:lnTo>
                  <a:pt x="644144" y="127317"/>
                </a:lnTo>
                <a:lnTo>
                  <a:pt x="657733" y="136652"/>
                </a:lnTo>
                <a:lnTo>
                  <a:pt x="669417" y="121539"/>
                </a:lnTo>
                <a:close/>
              </a:path>
              <a:path w="1054735" h="177800">
                <a:moveTo>
                  <a:pt x="729996" y="70739"/>
                </a:moveTo>
                <a:lnTo>
                  <a:pt x="701548" y="70739"/>
                </a:lnTo>
                <a:lnTo>
                  <a:pt x="701548" y="0"/>
                </a:lnTo>
                <a:lnTo>
                  <a:pt x="682752" y="0"/>
                </a:lnTo>
                <a:lnTo>
                  <a:pt x="682752" y="177419"/>
                </a:lnTo>
                <a:lnTo>
                  <a:pt x="701548" y="177419"/>
                </a:lnTo>
                <a:lnTo>
                  <a:pt x="701548" y="86741"/>
                </a:lnTo>
                <a:lnTo>
                  <a:pt x="729996" y="86741"/>
                </a:lnTo>
                <a:lnTo>
                  <a:pt x="729996" y="70739"/>
                </a:lnTo>
                <a:close/>
              </a:path>
              <a:path w="1054735" h="177800">
                <a:moveTo>
                  <a:pt x="883412" y="103759"/>
                </a:moveTo>
                <a:lnTo>
                  <a:pt x="864616" y="103759"/>
                </a:lnTo>
                <a:lnTo>
                  <a:pt x="864616" y="124333"/>
                </a:lnTo>
                <a:lnTo>
                  <a:pt x="864616" y="139192"/>
                </a:lnTo>
                <a:lnTo>
                  <a:pt x="864616" y="159766"/>
                </a:lnTo>
                <a:lnTo>
                  <a:pt x="786384" y="159766"/>
                </a:lnTo>
                <a:lnTo>
                  <a:pt x="786384" y="139192"/>
                </a:lnTo>
                <a:lnTo>
                  <a:pt x="864616" y="139192"/>
                </a:lnTo>
                <a:lnTo>
                  <a:pt x="864616" y="124333"/>
                </a:lnTo>
                <a:lnTo>
                  <a:pt x="786384" y="124333"/>
                </a:lnTo>
                <a:lnTo>
                  <a:pt x="786384" y="103759"/>
                </a:lnTo>
                <a:lnTo>
                  <a:pt x="767842" y="103759"/>
                </a:lnTo>
                <a:lnTo>
                  <a:pt x="767842" y="175260"/>
                </a:lnTo>
                <a:lnTo>
                  <a:pt x="883412" y="175260"/>
                </a:lnTo>
                <a:lnTo>
                  <a:pt x="883412" y="159766"/>
                </a:lnTo>
                <a:lnTo>
                  <a:pt x="883412" y="139192"/>
                </a:lnTo>
                <a:lnTo>
                  <a:pt x="883412" y="124333"/>
                </a:lnTo>
                <a:lnTo>
                  <a:pt x="883412" y="103759"/>
                </a:lnTo>
                <a:close/>
              </a:path>
              <a:path w="1054735" h="177800">
                <a:moveTo>
                  <a:pt x="883412" y="0"/>
                </a:moveTo>
                <a:lnTo>
                  <a:pt x="864616" y="0"/>
                </a:lnTo>
                <a:lnTo>
                  <a:pt x="864616" y="41402"/>
                </a:lnTo>
                <a:lnTo>
                  <a:pt x="829945" y="41402"/>
                </a:lnTo>
                <a:lnTo>
                  <a:pt x="812800" y="15455"/>
                </a:lnTo>
                <a:lnTo>
                  <a:pt x="812800" y="49276"/>
                </a:lnTo>
                <a:lnTo>
                  <a:pt x="812546" y="57023"/>
                </a:lnTo>
                <a:lnTo>
                  <a:pt x="810006" y="63246"/>
                </a:lnTo>
                <a:lnTo>
                  <a:pt x="799719" y="72517"/>
                </a:lnTo>
                <a:lnTo>
                  <a:pt x="792988" y="74930"/>
                </a:lnTo>
                <a:lnTo>
                  <a:pt x="784606" y="75057"/>
                </a:lnTo>
                <a:lnTo>
                  <a:pt x="776097" y="74930"/>
                </a:lnTo>
                <a:lnTo>
                  <a:pt x="756158" y="49276"/>
                </a:lnTo>
                <a:lnTo>
                  <a:pt x="756285" y="41529"/>
                </a:lnTo>
                <a:lnTo>
                  <a:pt x="784606" y="23749"/>
                </a:lnTo>
                <a:lnTo>
                  <a:pt x="792988" y="23876"/>
                </a:lnTo>
                <a:lnTo>
                  <a:pt x="799719" y="26289"/>
                </a:lnTo>
                <a:lnTo>
                  <a:pt x="804799" y="30861"/>
                </a:lnTo>
                <a:lnTo>
                  <a:pt x="810006" y="35433"/>
                </a:lnTo>
                <a:lnTo>
                  <a:pt x="812546" y="41529"/>
                </a:lnTo>
                <a:lnTo>
                  <a:pt x="812800" y="49276"/>
                </a:lnTo>
                <a:lnTo>
                  <a:pt x="812800" y="15455"/>
                </a:lnTo>
                <a:lnTo>
                  <a:pt x="812165" y="14986"/>
                </a:lnTo>
                <a:lnTo>
                  <a:pt x="805942" y="12319"/>
                </a:lnTo>
                <a:lnTo>
                  <a:pt x="799592" y="9525"/>
                </a:lnTo>
                <a:lnTo>
                  <a:pt x="792480" y="8128"/>
                </a:lnTo>
                <a:lnTo>
                  <a:pt x="775462" y="8128"/>
                </a:lnTo>
                <a:lnTo>
                  <a:pt x="740156" y="34036"/>
                </a:lnTo>
                <a:lnTo>
                  <a:pt x="738251" y="41148"/>
                </a:lnTo>
                <a:lnTo>
                  <a:pt x="738251" y="57531"/>
                </a:lnTo>
                <a:lnTo>
                  <a:pt x="767461" y="89027"/>
                </a:lnTo>
                <a:lnTo>
                  <a:pt x="784606" y="90932"/>
                </a:lnTo>
                <a:lnTo>
                  <a:pt x="792480" y="90805"/>
                </a:lnTo>
                <a:lnTo>
                  <a:pt x="799719" y="89408"/>
                </a:lnTo>
                <a:lnTo>
                  <a:pt x="812419" y="83820"/>
                </a:lnTo>
                <a:lnTo>
                  <a:pt x="817753" y="79756"/>
                </a:lnTo>
                <a:lnTo>
                  <a:pt x="821512" y="75057"/>
                </a:lnTo>
                <a:lnTo>
                  <a:pt x="826008" y="69596"/>
                </a:lnTo>
                <a:lnTo>
                  <a:pt x="828802" y="63627"/>
                </a:lnTo>
                <a:lnTo>
                  <a:pt x="830199" y="56896"/>
                </a:lnTo>
                <a:lnTo>
                  <a:pt x="864616" y="56896"/>
                </a:lnTo>
                <a:lnTo>
                  <a:pt x="864616" y="95250"/>
                </a:lnTo>
                <a:lnTo>
                  <a:pt x="883412" y="95250"/>
                </a:lnTo>
                <a:lnTo>
                  <a:pt x="883412" y="56896"/>
                </a:lnTo>
                <a:lnTo>
                  <a:pt x="883412" y="41402"/>
                </a:lnTo>
                <a:lnTo>
                  <a:pt x="883412" y="0"/>
                </a:lnTo>
                <a:close/>
              </a:path>
              <a:path w="1054735" h="177800">
                <a:moveTo>
                  <a:pt x="1002792" y="14859"/>
                </a:moveTo>
                <a:lnTo>
                  <a:pt x="984123" y="14859"/>
                </a:lnTo>
                <a:lnTo>
                  <a:pt x="984123" y="60452"/>
                </a:lnTo>
                <a:lnTo>
                  <a:pt x="984123" y="75311"/>
                </a:lnTo>
                <a:lnTo>
                  <a:pt x="984123" y="119761"/>
                </a:lnTo>
                <a:lnTo>
                  <a:pt x="936498" y="119761"/>
                </a:lnTo>
                <a:lnTo>
                  <a:pt x="936498" y="75311"/>
                </a:lnTo>
                <a:lnTo>
                  <a:pt x="984123" y="75311"/>
                </a:lnTo>
                <a:lnTo>
                  <a:pt x="984123" y="60452"/>
                </a:lnTo>
                <a:lnTo>
                  <a:pt x="936498" y="60452"/>
                </a:lnTo>
                <a:lnTo>
                  <a:pt x="936498" y="14859"/>
                </a:lnTo>
                <a:lnTo>
                  <a:pt x="917702" y="14859"/>
                </a:lnTo>
                <a:lnTo>
                  <a:pt x="917702" y="135255"/>
                </a:lnTo>
                <a:lnTo>
                  <a:pt x="1002792" y="135255"/>
                </a:lnTo>
                <a:lnTo>
                  <a:pt x="1002792" y="119761"/>
                </a:lnTo>
                <a:lnTo>
                  <a:pt x="1002792" y="75311"/>
                </a:lnTo>
                <a:lnTo>
                  <a:pt x="1002792" y="60452"/>
                </a:lnTo>
                <a:lnTo>
                  <a:pt x="1002792" y="14859"/>
                </a:lnTo>
                <a:close/>
              </a:path>
              <a:path w="1054735" h="177800">
                <a:moveTo>
                  <a:pt x="1054608" y="0"/>
                </a:moveTo>
                <a:lnTo>
                  <a:pt x="1035812" y="0"/>
                </a:lnTo>
                <a:lnTo>
                  <a:pt x="1035812" y="177800"/>
                </a:lnTo>
                <a:lnTo>
                  <a:pt x="1054608" y="177800"/>
                </a:lnTo>
                <a:lnTo>
                  <a:pt x="105460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08603" y="4322064"/>
            <a:ext cx="510540" cy="177800"/>
          </a:xfrm>
          <a:custGeom>
            <a:avLst/>
            <a:gdLst/>
            <a:ahLst/>
            <a:cxnLst/>
            <a:rect l="l" t="t" r="r" b="b"/>
            <a:pathLst>
              <a:path w="510539" h="177800">
                <a:moveTo>
                  <a:pt x="223900" y="117221"/>
                </a:moveTo>
                <a:lnTo>
                  <a:pt x="205105" y="117221"/>
                </a:lnTo>
                <a:lnTo>
                  <a:pt x="205105" y="173609"/>
                </a:lnTo>
                <a:lnTo>
                  <a:pt x="324993" y="173609"/>
                </a:lnTo>
                <a:lnTo>
                  <a:pt x="324993" y="158369"/>
                </a:lnTo>
                <a:lnTo>
                  <a:pt x="223900" y="158369"/>
                </a:lnTo>
                <a:lnTo>
                  <a:pt x="223900" y="117221"/>
                </a:lnTo>
                <a:close/>
              </a:path>
              <a:path w="510539" h="177800">
                <a:moveTo>
                  <a:pt x="320294" y="84709"/>
                </a:moveTo>
                <a:lnTo>
                  <a:pt x="301498" y="84709"/>
                </a:lnTo>
                <a:lnTo>
                  <a:pt x="301498" y="130810"/>
                </a:lnTo>
                <a:lnTo>
                  <a:pt x="320294" y="130810"/>
                </a:lnTo>
                <a:lnTo>
                  <a:pt x="320294" y="84709"/>
                </a:lnTo>
                <a:close/>
              </a:path>
              <a:path w="510539" h="177800">
                <a:moveTo>
                  <a:pt x="221487" y="10922"/>
                </a:moveTo>
                <a:lnTo>
                  <a:pt x="185166" y="25908"/>
                </a:lnTo>
                <a:lnTo>
                  <a:pt x="175133" y="47243"/>
                </a:lnTo>
                <a:lnTo>
                  <a:pt x="175133" y="64769"/>
                </a:lnTo>
                <a:lnTo>
                  <a:pt x="204597" y="98806"/>
                </a:lnTo>
                <a:lnTo>
                  <a:pt x="221487" y="100837"/>
                </a:lnTo>
                <a:lnTo>
                  <a:pt x="228981" y="100711"/>
                </a:lnTo>
                <a:lnTo>
                  <a:pt x="235712" y="99313"/>
                </a:lnTo>
                <a:lnTo>
                  <a:pt x="248031" y="93725"/>
                </a:lnTo>
                <a:lnTo>
                  <a:pt x="253237" y="89788"/>
                </a:lnTo>
                <a:lnTo>
                  <a:pt x="257556" y="84709"/>
                </a:lnTo>
                <a:lnTo>
                  <a:pt x="320294" y="84709"/>
                </a:lnTo>
                <a:lnTo>
                  <a:pt x="320294" y="84200"/>
                </a:lnTo>
                <a:lnTo>
                  <a:pt x="221487" y="84200"/>
                </a:lnTo>
                <a:lnTo>
                  <a:pt x="213106" y="84074"/>
                </a:lnTo>
                <a:lnTo>
                  <a:pt x="193109" y="60706"/>
                </a:lnTo>
                <a:lnTo>
                  <a:pt x="193167" y="47498"/>
                </a:lnTo>
                <a:lnTo>
                  <a:pt x="195834" y="40640"/>
                </a:lnTo>
                <a:lnTo>
                  <a:pt x="206248" y="30480"/>
                </a:lnTo>
                <a:lnTo>
                  <a:pt x="213106" y="27812"/>
                </a:lnTo>
                <a:lnTo>
                  <a:pt x="221487" y="27686"/>
                </a:lnTo>
                <a:lnTo>
                  <a:pt x="320294" y="27686"/>
                </a:lnTo>
                <a:lnTo>
                  <a:pt x="320294" y="26924"/>
                </a:lnTo>
                <a:lnTo>
                  <a:pt x="257301" y="26924"/>
                </a:lnTo>
                <a:lnTo>
                  <a:pt x="253111" y="21971"/>
                </a:lnTo>
                <a:lnTo>
                  <a:pt x="247904" y="18034"/>
                </a:lnTo>
                <a:lnTo>
                  <a:pt x="235585" y="12446"/>
                </a:lnTo>
                <a:lnTo>
                  <a:pt x="228854" y="11049"/>
                </a:lnTo>
                <a:lnTo>
                  <a:pt x="221487" y="10922"/>
                </a:lnTo>
                <a:close/>
              </a:path>
              <a:path w="510539" h="177800">
                <a:moveTo>
                  <a:pt x="320294" y="27686"/>
                </a:moveTo>
                <a:lnTo>
                  <a:pt x="221487" y="27686"/>
                </a:lnTo>
                <a:lnTo>
                  <a:pt x="226949" y="27812"/>
                </a:lnTo>
                <a:lnTo>
                  <a:pt x="231775" y="28956"/>
                </a:lnTo>
                <a:lnTo>
                  <a:pt x="235966" y="31368"/>
                </a:lnTo>
                <a:lnTo>
                  <a:pt x="240157" y="33655"/>
                </a:lnTo>
                <a:lnTo>
                  <a:pt x="243459" y="36956"/>
                </a:lnTo>
                <a:lnTo>
                  <a:pt x="245872" y="41275"/>
                </a:lnTo>
                <a:lnTo>
                  <a:pt x="248285" y="45466"/>
                </a:lnTo>
                <a:lnTo>
                  <a:pt x="249555" y="50418"/>
                </a:lnTo>
                <a:lnTo>
                  <a:pt x="249555" y="61722"/>
                </a:lnTo>
                <a:lnTo>
                  <a:pt x="248285" y="66675"/>
                </a:lnTo>
                <a:lnTo>
                  <a:pt x="221487" y="84200"/>
                </a:lnTo>
                <a:lnTo>
                  <a:pt x="320294" y="84200"/>
                </a:lnTo>
                <a:lnTo>
                  <a:pt x="320294" y="69468"/>
                </a:lnTo>
                <a:lnTo>
                  <a:pt x="265684" y="69468"/>
                </a:lnTo>
                <a:lnTo>
                  <a:pt x="266319" y="67437"/>
                </a:lnTo>
                <a:lnTo>
                  <a:pt x="266826" y="65278"/>
                </a:lnTo>
                <a:lnTo>
                  <a:pt x="267081" y="62992"/>
                </a:lnTo>
                <a:lnTo>
                  <a:pt x="267462" y="60706"/>
                </a:lnTo>
                <a:lnTo>
                  <a:pt x="267338" y="50418"/>
                </a:lnTo>
                <a:lnTo>
                  <a:pt x="266700" y="46481"/>
                </a:lnTo>
                <a:lnTo>
                  <a:pt x="266319" y="44323"/>
                </a:lnTo>
                <a:lnTo>
                  <a:pt x="265684" y="42163"/>
                </a:lnTo>
                <a:lnTo>
                  <a:pt x="320294" y="42163"/>
                </a:lnTo>
                <a:lnTo>
                  <a:pt x="320294" y="27686"/>
                </a:lnTo>
                <a:close/>
              </a:path>
              <a:path w="510539" h="177800">
                <a:moveTo>
                  <a:pt x="320294" y="42163"/>
                </a:moveTo>
                <a:lnTo>
                  <a:pt x="301498" y="42163"/>
                </a:lnTo>
                <a:lnTo>
                  <a:pt x="301498" y="69468"/>
                </a:lnTo>
                <a:lnTo>
                  <a:pt x="320294" y="69468"/>
                </a:lnTo>
                <a:lnTo>
                  <a:pt x="320294" y="42163"/>
                </a:lnTo>
                <a:close/>
              </a:path>
              <a:path w="510539" h="177800">
                <a:moveTo>
                  <a:pt x="320294" y="254"/>
                </a:moveTo>
                <a:lnTo>
                  <a:pt x="301498" y="254"/>
                </a:lnTo>
                <a:lnTo>
                  <a:pt x="301498" y="26924"/>
                </a:lnTo>
                <a:lnTo>
                  <a:pt x="320294" y="26924"/>
                </a:lnTo>
                <a:lnTo>
                  <a:pt x="320294" y="254"/>
                </a:lnTo>
                <a:close/>
              </a:path>
              <a:path w="510539" h="177800">
                <a:moveTo>
                  <a:pt x="59817" y="115569"/>
                </a:moveTo>
                <a:lnTo>
                  <a:pt x="40386" y="115569"/>
                </a:lnTo>
                <a:lnTo>
                  <a:pt x="40386" y="177419"/>
                </a:lnTo>
                <a:lnTo>
                  <a:pt x="59817" y="177419"/>
                </a:lnTo>
                <a:lnTo>
                  <a:pt x="59817" y="115569"/>
                </a:lnTo>
                <a:close/>
              </a:path>
              <a:path w="510539" h="177800">
                <a:moveTo>
                  <a:pt x="121158" y="115569"/>
                </a:moveTo>
                <a:lnTo>
                  <a:pt x="102108" y="115569"/>
                </a:lnTo>
                <a:lnTo>
                  <a:pt x="102108" y="177419"/>
                </a:lnTo>
                <a:lnTo>
                  <a:pt x="121158" y="177419"/>
                </a:lnTo>
                <a:lnTo>
                  <a:pt x="121158" y="115569"/>
                </a:lnTo>
                <a:close/>
              </a:path>
              <a:path w="510539" h="177800">
                <a:moveTo>
                  <a:pt x="162306" y="100203"/>
                </a:moveTo>
                <a:lnTo>
                  <a:pt x="0" y="100203"/>
                </a:lnTo>
                <a:lnTo>
                  <a:pt x="0" y="115569"/>
                </a:lnTo>
                <a:lnTo>
                  <a:pt x="162306" y="115569"/>
                </a:lnTo>
                <a:lnTo>
                  <a:pt x="162306" y="100203"/>
                </a:lnTo>
                <a:close/>
              </a:path>
              <a:path w="510539" h="177800">
                <a:moveTo>
                  <a:pt x="407543" y="45212"/>
                </a:moveTo>
                <a:lnTo>
                  <a:pt x="390525" y="45212"/>
                </a:lnTo>
                <a:lnTo>
                  <a:pt x="383159" y="46609"/>
                </a:lnTo>
                <a:lnTo>
                  <a:pt x="376809" y="49403"/>
                </a:lnTo>
                <a:lnTo>
                  <a:pt x="370459" y="52069"/>
                </a:lnTo>
                <a:lnTo>
                  <a:pt x="365506" y="55880"/>
                </a:lnTo>
                <a:lnTo>
                  <a:pt x="361950" y="60960"/>
                </a:lnTo>
                <a:lnTo>
                  <a:pt x="358521" y="65912"/>
                </a:lnTo>
                <a:lnTo>
                  <a:pt x="356743" y="71755"/>
                </a:lnTo>
                <a:lnTo>
                  <a:pt x="356743" y="87122"/>
                </a:lnTo>
                <a:lnTo>
                  <a:pt x="389509" y="110490"/>
                </a:lnTo>
                <a:lnTo>
                  <a:pt x="389509" y="128524"/>
                </a:lnTo>
                <a:lnTo>
                  <a:pt x="381126" y="128778"/>
                </a:lnTo>
                <a:lnTo>
                  <a:pt x="364871" y="129031"/>
                </a:lnTo>
                <a:lnTo>
                  <a:pt x="356997" y="129031"/>
                </a:lnTo>
                <a:lnTo>
                  <a:pt x="349504" y="129159"/>
                </a:lnTo>
                <a:lnTo>
                  <a:pt x="342542" y="129159"/>
                </a:lnTo>
                <a:lnTo>
                  <a:pt x="345440" y="144780"/>
                </a:lnTo>
                <a:lnTo>
                  <a:pt x="388312" y="144137"/>
                </a:lnTo>
                <a:lnTo>
                  <a:pt x="426729" y="141612"/>
                </a:lnTo>
                <a:lnTo>
                  <a:pt x="455930" y="137541"/>
                </a:lnTo>
                <a:lnTo>
                  <a:pt x="455161" y="129159"/>
                </a:lnTo>
                <a:lnTo>
                  <a:pt x="349504" y="129159"/>
                </a:lnTo>
                <a:lnTo>
                  <a:pt x="342519" y="129031"/>
                </a:lnTo>
                <a:lnTo>
                  <a:pt x="455149" y="129031"/>
                </a:lnTo>
                <a:lnTo>
                  <a:pt x="455032" y="127762"/>
                </a:lnTo>
                <a:lnTo>
                  <a:pt x="408432" y="127762"/>
                </a:lnTo>
                <a:lnTo>
                  <a:pt x="408432" y="110617"/>
                </a:lnTo>
                <a:lnTo>
                  <a:pt x="436010" y="96647"/>
                </a:lnTo>
                <a:lnTo>
                  <a:pt x="399034" y="96647"/>
                </a:lnTo>
                <a:lnTo>
                  <a:pt x="391541" y="96519"/>
                </a:lnTo>
                <a:lnTo>
                  <a:pt x="385572" y="94996"/>
                </a:lnTo>
                <a:lnTo>
                  <a:pt x="381126" y="91693"/>
                </a:lnTo>
                <a:lnTo>
                  <a:pt x="376682" y="88518"/>
                </a:lnTo>
                <a:lnTo>
                  <a:pt x="374396" y="84074"/>
                </a:lnTo>
                <a:lnTo>
                  <a:pt x="374396" y="72643"/>
                </a:lnTo>
                <a:lnTo>
                  <a:pt x="376682" y="68199"/>
                </a:lnTo>
                <a:lnTo>
                  <a:pt x="385572" y="61594"/>
                </a:lnTo>
                <a:lnTo>
                  <a:pt x="391541" y="59817"/>
                </a:lnTo>
                <a:lnTo>
                  <a:pt x="435444" y="59817"/>
                </a:lnTo>
                <a:lnTo>
                  <a:pt x="432688" y="55880"/>
                </a:lnTo>
                <a:lnTo>
                  <a:pt x="427609" y="52069"/>
                </a:lnTo>
                <a:lnTo>
                  <a:pt x="421259" y="49403"/>
                </a:lnTo>
                <a:lnTo>
                  <a:pt x="414909" y="46609"/>
                </a:lnTo>
                <a:lnTo>
                  <a:pt x="407543" y="45212"/>
                </a:lnTo>
                <a:close/>
              </a:path>
              <a:path w="510539" h="177800">
                <a:moveTo>
                  <a:pt x="454660" y="123698"/>
                </a:moveTo>
                <a:lnTo>
                  <a:pt x="416306" y="127381"/>
                </a:lnTo>
                <a:lnTo>
                  <a:pt x="408432" y="127762"/>
                </a:lnTo>
                <a:lnTo>
                  <a:pt x="455032" y="127762"/>
                </a:lnTo>
                <a:lnTo>
                  <a:pt x="454660" y="123698"/>
                </a:lnTo>
                <a:close/>
              </a:path>
              <a:path w="510539" h="177800">
                <a:moveTo>
                  <a:pt x="435444" y="59817"/>
                </a:moveTo>
                <a:lnTo>
                  <a:pt x="406654" y="59817"/>
                </a:lnTo>
                <a:lnTo>
                  <a:pt x="412623" y="61594"/>
                </a:lnTo>
                <a:lnTo>
                  <a:pt x="417068" y="64897"/>
                </a:lnTo>
                <a:lnTo>
                  <a:pt x="421386" y="68199"/>
                </a:lnTo>
                <a:lnTo>
                  <a:pt x="423672" y="72643"/>
                </a:lnTo>
                <a:lnTo>
                  <a:pt x="423672" y="84074"/>
                </a:lnTo>
                <a:lnTo>
                  <a:pt x="421386" y="88518"/>
                </a:lnTo>
                <a:lnTo>
                  <a:pt x="412623" y="94996"/>
                </a:lnTo>
                <a:lnTo>
                  <a:pt x="406654" y="96519"/>
                </a:lnTo>
                <a:lnTo>
                  <a:pt x="399034" y="96647"/>
                </a:lnTo>
                <a:lnTo>
                  <a:pt x="436010" y="96647"/>
                </a:lnTo>
                <a:lnTo>
                  <a:pt x="438531" y="94234"/>
                </a:lnTo>
                <a:lnTo>
                  <a:pt x="441579" y="87122"/>
                </a:lnTo>
                <a:lnTo>
                  <a:pt x="441667" y="84074"/>
                </a:lnTo>
                <a:lnTo>
                  <a:pt x="441706" y="71755"/>
                </a:lnTo>
                <a:lnTo>
                  <a:pt x="439800" y="65912"/>
                </a:lnTo>
                <a:lnTo>
                  <a:pt x="436245" y="60960"/>
                </a:lnTo>
                <a:lnTo>
                  <a:pt x="435444" y="59817"/>
                </a:lnTo>
                <a:close/>
              </a:path>
              <a:path w="510539" h="177800">
                <a:moveTo>
                  <a:pt x="80772" y="6731"/>
                </a:moveTo>
                <a:lnTo>
                  <a:pt x="41013" y="14198"/>
                </a:lnTo>
                <a:lnTo>
                  <a:pt x="17653" y="37973"/>
                </a:lnTo>
                <a:lnTo>
                  <a:pt x="17653" y="53848"/>
                </a:lnTo>
                <a:lnTo>
                  <a:pt x="47751" y="79756"/>
                </a:lnTo>
                <a:lnTo>
                  <a:pt x="80772" y="84328"/>
                </a:lnTo>
                <a:lnTo>
                  <a:pt x="89914" y="84042"/>
                </a:lnTo>
                <a:lnTo>
                  <a:pt x="131508" y="70469"/>
                </a:lnTo>
                <a:lnTo>
                  <a:pt x="132590" y="69468"/>
                </a:lnTo>
                <a:lnTo>
                  <a:pt x="71882" y="69468"/>
                </a:lnTo>
                <a:lnTo>
                  <a:pt x="64262" y="68580"/>
                </a:lnTo>
                <a:lnTo>
                  <a:pt x="36957" y="50800"/>
                </a:lnTo>
                <a:lnTo>
                  <a:pt x="36957" y="41021"/>
                </a:lnTo>
                <a:lnTo>
                  <a:pt x="57658" y="24892"/>
                </a:lnTo>
                <a:lnTo>
                  <a:pt x="64262" y="22860"/>
                </a:lnTo>
                <a:lnTo>
                  <a:pt x="71882" y="21843"/>
                </a:lnTo>
                <a:lnTo>
                  <a:pt x="132396" y="21843"/>
                </a:lnTo>
                <a:lnTo>
                  <a:pt x="131508" y="21004"/>
                </a:lnTo>
                <a:lnTo>
                  <a:pt x="89914" y="7092"/>
                </a:lnTo>
                <a:lnTo>
                  <a:pt x="80772" y="6731"/>
                </a:lnTo>
                <a:close/>
              </a:path>
              <a:path w="510539" h="177800">
                <a:moveTo>
                  <a:pt x="132396" y="21843"/>
                </a:moveTo>
                <a:lnTo>
                  <a:pt x="89662" y="21843"/>
                </a:lnTo>
                <a:lnTo>
                  <a:pt x="97282" y="22860"/>
                </a:lnTo>
                <a:lnTo>
                  <a:pt x="103886" y="24892"/>
                </a:lnTo>
                <a:lnTo>
                  <a:pt x="110490" y="26797"/>
                </a:lnTo>
                <a:lnTo>
                  <a:pt x="115570" y="29591"/>
                </a:lnTo>
                <a:lnTo>
                  <a:pt x="119125" y="33147"/>
                </a:lnTo>
                <a:lnTo>
                  <a:pt x="122809" y="36703"/>
                </a:lnTo>
                <a:lnTo>
                  <a:pt x="124713" y="41021"/>
                </a:lnTo>
                <a:lnTo>
                  <a:pt x="124713" y="50800"/>
                </a:lnTo>
                <a:lnTo>
                  <a:pt x="122809" y="54991"/>
                </a:lnTo>
                <a:lnTo>
                  <a:pt x="119125" y="58419"/>
                </a:lnTo>
                <a:lnTo>
                  <a:pt x="115570" y="61975"/>
                </a:lnTo>
                <a:lnTo>
                  <a:pt x="110490" y="64643"/>
                </a:lnTo>
                <a:lnTo>
                  <a:pt x="103886" y="66675"/>
                </a:lnTo>
                <a:lnTo>
                  <a:pt x="97282" y="68580"/>
                </a:lnTo>
                <a:lnTo>
                  <a:pt x="89662" y="69468"/>
                </a:lnTo>
                <a:lnTo>
                  <a:pt x="132590" y="69468"/>
                </a:lnTo>
                <a:lnTo>
                  <a:pt x="135890" y="66421"/>
                </a:lnTo>
                <a:lnTo>
                  <a:pt x="141097" y="60706"/>
                </a:lnTo>
                <a:lnTo>
                  <a:pt x="143891" y="53848"/>
                </a:lnTo>
                <a:lnTo>
                  <a:pt x="143891" y="37973"/>
                </a:lnTo>
                <a:lnTo>
                  <a:pt x="141097" y="30987"/>
                </a:lnTo>
                <a:lnTo>
                  <a:pt x="135890" y="25146"/>
                </a:lnTo>
                <a:lnTo>
                  <a:pt x="132396" y="21843"/>
                </a:lnTo>
                <a:close/>
              </a:path>
              <a:path w="510539" h="177800">
                <a:moveTo>
                  <a:pt x="452120" y="20955"/>
                </a:moveTo>
                <a:lnTo>
                  <a:pt x="345821" y="20955"/>
                </a:lnTo>
                <a:lnTo>
                  <a:pt x="345821" y="36068"/>
                </a:lnTo>
                <a:lnTo>
                  <a:pt x="452120" y="36068"/>
                </a:lnTo>
                <a:lnTo>
                  <a:pt x="452120" y="20955"/>
                </a:lnTo>
                <a:close/>
              </a:path>
              <a:path w="510539" h="177800">
                <a:moveTo>
                  <a:pt x="408432" y="381"/>
                </a:moveTo>
                <a:lnTo>
                  <a:pt x="389509" y="381"/>
                </a:lnTo>
                <a:lnTo>
                  <a:pt x="389509" y="20955"/>
                </a:lnTo>
                <a:lnTo>
                  <a:pt x="408432" y="20955"/>
                </a:lnTo>
                <a:lnTo>
                  <a:pt x="408432" y="381"/>
                </a:lnTo>
                <a:close/>
              </a:path>
              <a:path w="510539" h="177800">
                <a:moveTo>
                  <a:pt x="483616" y="0"/>
                </a:moveTo>
                <a:lnTo>
                  <a:pt x="464820" y="0"/>
                </a:lnTo>
                <a:lnTo>
                  <a:pt x="464820" y="177419"/>
                </a:lnTo>
                <a:lnTo>
                  <a:pt x="483616" y="177419"/>
                </a:lnTo>
                <a:lnTo>
                  <a:pt x="483616" y="90043"/>
                </a:lnTo>
                <a:lnTo>
                  <a:pt x="510286" y="90043"/>
                </a:lnTo>
                <a:lnTo>
                  <a:pt x="510286" y="74294"/>
                </a:lnTo>
                <a:lnTo>
                  <a:pt x="483616" y="74294"/>
                </a:lnTo>
                <a:lnTo>
                  <a:pt x="48361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1138" y="4638547"/>
            <a:ext cx="68262" cy="708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7445" y="4623308"/>
            <a:ext cx="1308074" cy="177292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2312797" y="4623308"/>
            <a:ext cx="578485" cy="156210"/>
          </a:xfrm>
          <a:custGeom>
            <a:avLst/>
            <a:gdLst/>
            <a:ahLst/>
            <a:cxnLst/>
            <a:rect l="l" t="t" r="r" b="b"/>
            <a:pathLst>
              <a:path w="578485" h="156210">
                <a:moveTo>
                  <a:pt x="274954" y="109601"/>
                </a:moveTo>
                <a:lnTo>
                  <a:pt x="165226" y="109601"/>
                </a:lnTo>
                <a:lnTo>
                  <a:pt x="165226" y="122809"/>
                </a:lnTo>
                <a:lnTo>
                  <a:pt x="258190" y="122809"/>
                </a:lnTo>
                <a:lnTo>
                  <a:pt x="258190" y="154813"/>
                </a:lnTo>
                <a:lnTo>
                  <a:pt x="274954" y="154813"/>
                </a:lnTo>
                <a:lnTo>
                  <a:pt x="274954" y="109601"/>
                </a:lnTo>
                <a:close/>
              </a:path>
              <a:path w="578485" h="156210">
                <a:moveTo>
                  <a:pt x="525144" y="95758"/>
                </a:moveTo>
                <a:lnTo>
                  <a:pt x="482726" y="105156"/>
                </a:lnTo>
                <a:lnTo>
                  <a:pt x="472058" y="119634"/>
                </a:lnTo>
                <a:lnTo>
                  <a:pt x="472058" y="132334"/>
                </a:lnTo>
                <a:lnTo>
                  <a:pt x="509730" y="155098"/>
                </a:lnTo>
                <a:lnTo>
                  <a:pt x="525144" y="156083"/>
                </a:lnTo>
                <a:lnTo>
                  <a:pt x="532979" y="155793"/>
                </a:lnTo>
                <a:lnTo>
                  <a:pt x="570781" y="142875"/>
                </a:lnTo>
                <a:lnTo>
                  <a:pt x="525144" y="142875"/>
                </a:lnTo>
                <a:lnTo>
                  <a:pt x="516901" y="142535"/>
                </a:lnTo>
                <a:lnTo>
                  <a:pt x="488822" y="131318"/>
                </a:lnTo>
                <a:lnTo>
                  <a:pt x="488822" y="120396"/>
                </a:lnTo>
                <a:lnTo>
                  <a:pt x="525144" y="108839"/>
                </a:lnTo>
                <a:lnTo>
                  <a:pt x="570784" y="108839"/>
                </a:lnTo>
                <a:lnTo>
                  <a:pt x="567308" y="105156"/>
                </a:lnTo>
                <a:lnTo>
                  <a:pt x="532979" y="95974"/>
                </a:lnTo>
                <a:lnTo>
                  <a:pt x="525144" y="95758"/>
                </a:lnTo>
                <a:close/>
              </a:path>
              <a:path w="578485" h="156210">
                <a:moveTo>
                  <a:pt x="570784" y="108839"/>
                </a:moveTo>
                <a:lnTo>
                  <a:pt x="525144" y="108839"/>
                </a:lnTo>
                <a:lnTo>
                  <a:pt x="533314" y="109122"/>
                </a:lnTo>
                <a:lnTo>
                  <a:pt x="540496" y="109966"/>
                </a:lnTo>
                <a:lnTo>
                  <a:pt x="546701" y="111357"/>
                </a:lnTo>
                <a:lnTo>
                  <a:pt x="551941" y="113284"/>
                </a:lnTo>
                <a:lnTo>
                  <a:pt x="558291" y="116205"/>
                </a:lnTo>
                <a:lnTo>
                  <a:pt x="561594" y="120396"/>
                </a:lnTo>
                <a:lnTo>
                  <a:pt x="561594" y="131318"/>
                </a:lnTo>
                <a:lnTo>
                  <a:pt x="525144" y="142875"/>
                </a:lnTo>
                <a:lnTo>
                  <a:pt x="570781" y="142875"/>
                </a:lnTo>
                <a:lnTo>
                  <a:pt x="571500" y="142113"/>
                </a:lnTo>
                <a:lnTo>
                  <a:pt x="575817" y="137668"/>
                </a:lnTo>
                <a:lnTo>
                  <a:pt x="577976" y="132334"/>
                </a:lnTo>
                <a:lnTo>
                  <a:pt x="577976" y="119634"/>
                </a:lnTo>
                <a:lnTo>
                  <a:pt x="575817" y="114173"/>
                </a:lnTo>
                <a:lnTo>
                  <a:pt x="570784" y="108839"/>
                </a:lnTo>
                <a:close/>
              </a:path>
              <a:path w="578485" h="156210">
                <a:moveTo>
                  <a:pt x="343915" y="105029"/>
                </a:moveTo>
                <a:lnTo>
                  <a:pt x="327151" y="105029"/>
                </a:lnTo>
                <a:lnTo>
                  <a:pt x="327151" y="152781"/>
                </a:lnTo>
                <a:lnTo>
                  <a:pt x="432815" y="152781"/>
                </a:lnTo>
                <a:lnTo>
                  <a:pt x="432815" y="139319"/>
                </a:lnTo>
                <a:lnTo>
                  <a:pt x="343915" y="139319"/>
                </a:lnTo>
                <a:lnTo>
                  <a:pt x="343915" y="105029"/>
                </a:lnTo>
                <a:close/>
              </a:path>
              <a:path w="578485" h="156210">
                <a:moveTo>
                  <a:pt x="428878" y="0"/>
                </a:moveTo>
                <a:lnTo>
                  <a:pt x="412241" y="0"/>
                </a:lnTo>
                <a:lnTo>
                  <a:pt x="412241" y="43561"/>
                </a:lnTo>
                <a:lnTo>
                  <a:pt x="385698" y="43561"/>
                </a:lnTo>
                <a:lnTo>
                  <a:pt x="385698" y="57023"/>
                </a:lnTo>
                <a:lnTo>
                  <a:pt x="412241" y="57023"/>
                </a:lnTo>
                <a:lnTo>
                  <a:pt x="412241" y="115189"/>
                </a:lnTo>
                <a:lnTo>
                  <a:pt x="428878" y="115189"/>
                </a:lnTo>
                <a:lnTo>
                  <a:pt x="428878" y="0"/>
                </a:lnTo>
                <a:close/>
              </a:path>
              <a:path w="578485" h="156210">
                <a:moveTo>
                  <a:pt x="333882" y="26797"/>
                </a:moveTo>
                <a:lnTo>
                  <a:pt x="317880" y="26797"/>
                </a:lnTo>
                <a:lnTo>
                  <a:pt x="317880" y="77216"/>
                </a:lnTo>
                <a:lnTo>
                  <a:pt x="298957" y="77216"/>
                </a:lnTo>
                <a:lnTo>
                  <a:pt x="300989" y="91059"/>
                </a:lnTo>
                <a:lnTo>
                  <a:pt x="307800" y="91108"/>
                </a:lnTo>
                <a:lnTo>
                  <a:pt x="322278" y="90969"/>
                </a:lnTo>
                <a:lnTo>
                  <a:pt x="361950" y="89154"/>
                </a:lnTo>
                <a:lnTo>
                  <a:pt x="393953" y="85217"/>
                </a:lnTo>
                <a:lnTo>
                  <a:pt x="393248" y="76835"/>
                </a:lnTo>
                <a:lnTo>
                  <a:pt x="333882" y="76835"/>
                </a:lnTo>
                <a:lnTo>
                  <a:pt x="333882" y="26797"/>
                </a:lnTo>
                <a:close/>
              </a:path>
              <a:path w="578485" h="156210">
                <a:moveTo>
                  <a:pt x="371728" y="26797"/>
                </a:moveTo>
                <a:lnTo>
                  <a:pt x="355472" y="26797"/>
                </a:lnTo>
                <a:lnTo>
                  <a:pt x="355472" y="76073"/>
                </a:lnTo>
                <a:lnTo>
                  <a:pt x="351916" y="76327"/>
                </a:lnTo>
                <a:lnTo>
                  <a:pt x="337438" y="76835"/>
                </a:lnTo>
                <a:lnTo>
                  <a:pt x="393248" y="76835"/>
                </a:lnTo>
                <a:lnTo>
                  <a:pt x="393098" y="75057"/>
                </a:lnTo>
                <a:lnTo>
                  <a:pt x="371728" y="75057"/>
                </a:lnTo>
                <a:lnTo>
                  <a:pt x="371728" y="26797"/>
                </a:lnTo>
                <a:close/>
              </a:path>
              <a:path w="578485" h="156210">
                <a:moveTo>
                  <a:pt x="392938" y="73152"/>
                </a:moveTo>
                <a:lnTo>
                  <a:pt x="382523" y="74295"/>
                </a:lnTo>
                <a:lnTo>
                  <a:pt x="371728" y="75057"/>
                </a:lnTo>
                <a:lnTo>
                  <a:pt x="393098" y="75057"/>
                </a:lnTo>
                <a:lnTo>
                  <a:pt x="392938" y="73152"/>
                </a:lnTo>
                <a:close/>
              </a:path>
              <a:path w="578485" h="156210">
                <a:moveTo>
                  <a:pt x="386588" y="13462"/>
                </a:moveTo>
                <a:lnTo>
                  <a:pt x="303275" y="13462"/>
                </a:lnTo>
                <a:lnTo>
                  <a:pt x="303275" y="26797"/>
                </a:lnTo>
                <a:lnTo>
                  <a:pt x="386588" y="26797"/>
                </a:lnTo>
                <a:lnTo>
                  <a:pt x="386588" y="13462"/>
                </a:lnTo>
                <a:close/>
              </a:path>
              <a:path w="578485" h="156210">
                <a:moveTo>
                  <a:pt x="124332" y="91948"/>
                </a:moveTo>
                <a:lnTo>
                  <a:pt x="17144" y="91948"/>
                </a:lnTo>
                <a:lnTo>
                  <a:pt x="17144" y="104394"/>
                </a:lnTo>
                <a:lnTo>
                  <a:pt x="108076" y="104394"/>
                </a:lnTo>
                <a:lnTo>
                  <a:pt x="108076" y="116332"/>
                </a:lnTo>
                <a:lnTo>
                  <a:pt x="17271" y="116332"/>
                </a:lnTo>
                <a:lnTo>
                  <a:pt x="17271" y="154432"/>
                </a:lnTo>
                <a:lnTo>
                  <a:pt x="128777" y="154432"/>
                </a:lnTo>
                <a:lnTo>
                  <a:pt x="128777" y="141732"/>
                </a:lnTo>
                <a:lnTo>
                  <a:pt x="33527" y="141732"/>
                </a:lnTo>
                <a:lnTo>
                  <a:pt x="33527" y="128143"/>
                </a:lnTo>
                <a:lnTo>
                  <a:pt x="124332" y="128143"/>
                </a:lnTo>
                <a:lnTo>
                  <a:pt x="124332" y="91948"/>
                </a:lnTo>
                <a:close/>
              </a:path>
              <a:path w="578485" h="156210">
                <a:moveTo>
                  <a:pt x="142366" y="66421"/>
                </a:moveTo>
                <a:lnTo>
                  <a:pt x="0" y="66421"/>
                </a:lnTo>
                <a:lnTo>
                  <a:pt x="0" y="79502"/>
                </a:lnTo>
                <a:lnTo>
                  <a:pt x="142366" y="79502"/>
                </a:lnTo>
                <a:lnTo>
                  <a:pt x="142366" y="66421"/>
                </a:lnTo>
                <a:close/>
              </a:path>
              <a:path w="578485" h="156210">
                <a:moveTo>
                  <a:pt x="35051" y="2667"/>
                </a:moveTo>
                <a:lnTo>
                  <a:pt x="18668" y="2667"/>
                </a:lnTo>
                <a:lnTo>
                  <a:pt x="18668" y="54483"/>
                </a:lnTo>
                <a:lnTo>
                  <a:pt x="123825" y="54483"/>
                </a:lnTo>
                <a:lnTo>
                  <a:pt x="123825" y="42037"/>
                </a:lnTo>
                <a:lnTo>
                  <a:pt x="35051" y="42037"/>
                </a:lnTo>
                <a:lnTo>
                  <a:pt x="35051" y="28575"/>
                </a:lnTo>
                <a:lnTo>
                  <a:pt x="123825" y="28575"/>
                </a:lnTo>
                <a:lnTo>
                  <a:pt x="123825" y="16383"/>
                </a:lnTo>
                <a:lnTo>
                  <a:pt x="35051" y="16383"/>
                </a:lnTo>
                <a:lnTo>
                  <a:pt x="35051" y="2667"/>
                </a:lnTo>
                <a:close/>
              </a:path>
              <a:path w="578485" h="156210">
                <a:moveTo>
                  <a:pt x="123825" y="28575"/>
                </a:moveTo>
                <a:lnTo>
                  <a:pt x="107314" y="28575"/>
                </a:lnTo>
                <a:lnTo>
                  <a:pt x="107314" y="42037"/>
                </a:lnTo>
                <a:lnTo>
                  <a:pt x="123825" y="42037"/>
                </a:lnTo>
                <a:lnTo>
                  <a:pt x="123825" y="28575"/>
                </a:lnTo>
                <a:close/>
              </a:path>
              <a:path w="578485" h="156210">
                <a:moveTo>
                  <a:pt x="123825" y="2667"/>
                </a:moveTo>
                <a:lnTo>
                  <a:pt x="107314" y="2667"/>
                </a:lnTo>
                <a:lnTo>
                  <a:pt x="107314" y="16383"/>
                </a:lnTo>
                <a:lnTo>
                  <a:pt x="123825" y="16383"/>
                </a:lnTo>
                <a:lnTo>
                  <a:pt x="123825" y="2667"/>
                </a:lnTo>
                <a:close/>
              </a:path>
              <a:path w="578485" h="156210">
                <a:moveTo>
                  <a:pt x="531748" y="12065"/>
                </a:moveTo>
                <a:lnTo>
                  <a:pt x="457580" y="12065"/>
                </a:lnTo>
                <a:lnTo>
                  <a:pt x="457580" y="81661"/>
                </a:lnTo>
                <a:lnTo>
                  <a:pt x="470534" y="81661"/>
                </a:lnTo>
                <a:lnTo>
                  <a:pt x="486886" y="81565"/>
                </a:lnTo>
                <a:lnTo>
                  <a:pt x="533019" y="78994"/>
                </a:lnTo>
                <a:lnTo>
                  <a:pt x="547877" y="76454"/>
                </a:lnTo>
                <a:lnTo>
                  <a:pt x="546966" y="68326"/>
                </a:lnTo>
                <a:lnTo>
                  <a:pt x="473836" y="68326"/>
                </a:lnTo>
                <a:lnTo>
                  <a:pt x="473836" y="25400"/>
                </a:lnTo>
                <a:lnTo>
                  <a:pt x="531748" y="25400"/>
                </a:lnTo>
                <a:lnTo>
                  <a:pt x="531748" y="12065"/>
                </a:lnTo>
                <a:close/>
              </a:path>
              <a:path w="578485" h="156210">
                <a:moveTo>
                  <a:pt x="546353" y="62865"/>
                </a:moveTo>
                <a:lnTo>
                  <a:pt x="502284" y="67818"/>
                </a:lnTo>
                <a:lnTo>
                  <a:pt x="473836" y="68326"/>
                </a:lnTo>
                <a:lnTo>
                  <a:pt x="546966" y="68326"/>
                </a:lnTo>
                <a:lnTo>
                  <a:pt x="546353" y="62865"/>
                </a:lnTo>
                <a:close/>
              </a:path>
              <a:path w="578485" h="156210">
                <a:moveTo>
                  <a:pt x="291972" y="85217"/>
                </a:moveTo>
                <a:lnTo>
                  <a:pt x="149225" y="85217"/>
                </a:lnTo>
                <a:lnTo>
                  <a:pt x="149225" y="98552"/>
                </a:lnTo>
                <a:lnTo>
                  <a:pt x="291972" y="98552"/>
                </a:lnTo>
                <a:lnTo>
                  <a:pt x="291972" y="85217"/>
                </a:lnTo>
                <a:close/>
              </a:path>
              <a:path w="578485" h="156210">
                <a:moveTo>
                  <a:pt x="228853" y="70358"/>
                </a:moveTo>
                <a:lnTo>
                  <a:pt x="212470" y="70358"/>
                </a:lnTo>
                <a:lnTo>
                  <a:pt x="212470" y="85217"/>
                </a:lnTo>
                <a:lnTo>
                  <a:pt x="228853" y="85217"/>
                </a:lnTo>
                <a:lnTo>
                  <a:pt x="228853" y="70358"/>
                </a:lnTo>
                <a:close/>
              </a:path>
              <a:path w="578485" h="156210">
                <a:moveTo>
                  <a:pt x="274065" y="3683"/>
                </a:moveTo>
                <a:lnTo>
                  <a:pt x="167131" y="3683"/>
                </a:lnTo>
                <a:lnTo>
                  <a:pt x="167131" y="16764"/>
                </a:lnTo>
                <a:lnTo>
                  <a:pt x="257555" y="16764"/>
                </a:lnTo>
                <a:lnTo>
                  <a:pt x="257555" y="30734"/>
                </a:lnTo>
                <a:lnTo>
                  <a:pt x="167512" y="30734"/>
                </a:lnTo>
                <a:lnTo>
                  <a:pt x="167512" y="70358"/>
                </a:lnTo>
                <a:lnTo>
                  <a:pt x="277240" y="70358"/>
                </a:lnTo>
                <a:lnTo>
                  <a:pt x="277240" y="57531"/>
                </a:lnTo>
                <a:lnTo>
                  <a:pt x="183895" y="57531"/>
                </a:lnTo>
                <a:lnTo>
                  <a:pt x="183895" y="42926"/>
                </a:lnTo>
                <a:lnTo>
                  <a:pt x="274065" y="42926"/>
                </a:lnTo>
                <a:lnTo>
                  <a:pt x="274065" y="3683"/>
                </a:lnTo>
                <a:close/>
              </a:path>
              <a:path w="578485" h="156210">
                <a:moveTo>
                  <a:pt x="577469" y="0"/>
                </a:moveTo>
                <a:lnTo>
                  <a:pt x="560958" y="0"/>
                </a:lnTo>
                <a:lnTo>
                  <a:pt x="560958" y="95123"/>
                </a:lnTo>
                <a:lnTo>
                  <a:pt x="577469" y="95123"/>
                </a:lnTo>
                <a:lnTo>
                  <a:pt x="57746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51352" y="4623308"/>
            <a:ext cx="283845" cy="156210"/>
          </a:xfrm>
          <a:custGeom>
            <a:avLst/>
            <a:gdLst/>
            <a:ahLst/>
            <a:cxnLst/>
            <a:rect l="l" t="t" r="r" b="b"/>
            <a:pathLst>
              <a:path w="283844" h="156210">
                <a:moveTo>
                  <a:pt x="193421" y="103251"/>
                </a:moveTo>
                <a:lnTo>
                  <a:pt x="176784" y="103251"/>
                </a:lnTo>
                <a:lnTo>
                  <a:pt x="176784" y="152781"/>
                </a:lnTo>
                <a:lnTo>
                  <a:pt x="283464" y="152781"/>
                </a:lnTo>
                <a:lnTo>
                  <a:pt x="283464" y="139319"/>
                </a:lnTo>
                <a:lnTo>
                  <a:pt x="193421" y="139319"/>
                </a:lnTo>
                <a:lnTo>
                  <a:pt x="193421" y="103251"/>
                </a:lnTo>
                <a:close/>
              </a:path>
              <a:path w="283844" h="156210">
                <a:moveTo>
                  <a:pt x="278765" y="254"/>
                </a:moveTo>
                <a:lnTo>
                  <a:pt x="262255" y="254"/>
                </a:lnTo>
                <a:lnTo>
                  <a:pt x="262255" y="114046"/>
                </a:lnTo>
                <a:lnTo>
                  <a:pt x="278765" y="114046"/>
                </a:lnTo>
                <a:lnTo>
                  <a:pt x="278765" y="254"/>
                </a:lnTo>
                <a:close/>
              </a:path>
              <a:path w="283844" h="156210">
                <a:moveTo>
                  <a:pt x="207264" y="25781"/>
                </a:moveTo>
                <a:lnTo>
                  <a:pt x="190500" y="25781"/>
                </a:lnTo>
                <a:lnTo>
                  <a:pt x="190373" y="39751"/>
                </a:lnTo>
                <a:lnTo>
                  <a:pt x="188722" y="46736"/>
                </a:lnTo>
                <a:lnTo>
                  <a:pt x="159258" y="79629"/>
                </a:lnTo>
                <a:lnTo>
                  <a:pt x="151130" y="82423"/>
                </a:lnTo>
                <a:lnTo>
                  <a:pt x="159639" y="95504"/>
                </a:lnTo>
                <a:lnTo>
                  <a:pt x="192706" y="70532"/>
                </a:lnTo>
                <a:lnTo>
                  <a:pt x="199263" y="58547"/>
                </a:lnTo>
                <a:lnTo>
                  <a:pt x="215448" y="58547"/>
                </a:lnTo>
                <a:lnTo>
                  <a:pt x="215138" y="58166"/>
                </a:lnTo>
                <a:lnTo>
                  <a:pt x="211963" y="52070"/>
                </a:lnTo>
                <a:lnTo>
                  <a:pt x="208915" y="45847"/>
                </a:lnTo>
                <a:lnTo>
                  <a:pt x="207361" y="39751"/>
                </a:lnTo>
                <a:lnTo>
                  <a:pt x="207264" y="25781"/>
                </a:lnTo>
                <a:close/>
              </a:path>
              <a:path w="283844" h="156210">
                <a:moveTo>
                  <a:pt x="215448" y="58547"/>
                </a:moveTo>
                <a:lnTo>
                  <a:pt x="199263" y="58547"/>
                </a:lnTo>
                <a:lnTo>
                  <a:pt x="202142" y="64262"/>
                </a:lnTo>
                <a:lnTo>
                  <a:pt x="231199" y="89783"/>
                </a:lnTo>
                <a:lnTo>
                  <a:pt x="237744" y="92329"/>
                </a:lnTo>
                <a:lnTo>
                  <a:pt x="246253" y="79502"/>
                </a:lnTo>
                <a:lnTo>
                  <a:pt x="238125" y="76835"/>
                </a:lnTo>
                <a:lnTo>
                  <a:pt x="231267" y="73152"/>
                </a:lnTo>
                <a:lnTo>
                  <a:pt x="225425" y="68326"/>
                </a:lnTo>
                <a:lnTo>
                  <a:pt x="219583" y="63627"/>
                </a:lnTo>
                <a:lnTo>
                  <a:pt x="215448" y="58547"/>
                </a:lnTo>
                <a:close/>
              </a:path>
              <a:path w="283844" h="156210">
                <a:moveTo>
                  <a:pt x="241554" y="12446"/>
                </a:moveTo>
                <a:lnTo>
                  <a:pt x="155448" y="12446"/>
                </a:lnTo>
                <a:lnTo>
                  <a:pt x="155448" y="25781"/>
                </a:lnTo>
                <a:lnTo>
                  <a:pt x="241554" y="25781"/>
                </a:lnTo>
                <a:lnTo>
                  <a:pt x="241554" y="12446"/>
                </a:lnTo>
                <a:close/>
              </a:path>
              <a:path w="283844" h="156210">
                <a:moveTo>
                  <a:pt x="79248" y="107696"/>
                </a:moveTo>
                <a:lnTo>
                  <a:pt x="62865" y="107696"/>
                </a:lnTo>
                <a:lnTo>
                  <a:pt x="62865" y="156210"/>
                </a:lnTo>
                <a:lnTo>
                  <a:pt x="79248" y="156210"/>
                </a:lnTo>
                <a:lnTo>
                  <a:pt x="79248" y="107696"/>
                </a:lnTo>
                <a:close/>
              </a:path>
              <a:path w="283844" h="156210">
                <a:moveTo>
                  <a:pt x="142367" y="94107"/>
                </a:moveTo>
                <a:lnTo>
                  <a:pt x="0" y="94107"/>
                </a:lnTo>
                <a:lnTo>
                  <a:pt x="0" y="107696"/>
                </a:lnTo>
                <a:lnTo>
                  <a:pt x="142367" y="107696"/>
                </a:lnTo>
                <a:lnTo>
                  <a:pt x="142367" y="94107"/>
                </a:lnTo>
                <a:close/>
              </a:path>
              <a:path w="283844" h="156210">
                <a:moveTo>
                  <a:pt x="79502" y="32258"/>
                </a:moveTo>
                <a:lnTo>
                  <a:pt x="62865" y="32258"/>
                </a:lnTo>
                <a:lnTo>
                  <a:pt x="62484" y="38227"/>
                </a:lnTo>
                <a:lnTo>
                  <a:pt x="59817" y="43815"/>
                </a:lnTo>
                <a:lnTo>
                  <a:pt x="54864" y="49022"/>
                </a:lnTo>
                <a:lnTo>
                  <a:pt x="50038" y="54229"/>
                </a:lnTo>
                <a:lnTo>
                  <a:pt x="43561" y="58801"/>
                </a:lnTo>
                <a:lnTo>
                  <a:pt x="8382" y="69977"/>
                </a:lnTo>
                <a:lnTo>
                  <a:pt x="14478" y="83312"/>
                </a:lnTo>
                <a:lnTo>
                  <a:pt x="51943" y="70866"/>
                </a:lnTo>
                <a:lnTo>
                  <a:pt x="71247" y="52070"/>
                </a:lnTo>
                <a:lnTo>
                  <a:pt x="90318" y="52070"/>
                </a:lnTo>
                <a:lnTo>
                  <a:pt x="87376" y="48895"/>
                </a:lnTo>
                <a:lnTo>
                  <a:pt x="82550" y="43561"/>
                </a:lnTo>
                <a:lnTo>
                  <a:pt x="79883" y="38100"/>
                </a:lnTo>
                <a:lnTo>
                  <a:pt x="79502" y="32258"/>
                </a:lnTo>
                <a:close/>
              </a:path>
              <a:path w="283844" h="156210">
                <a:moveTo>
                  <a:pt x="90318" y="52070"/>
                </a:moveTo>
                <a:lnTo>
                  <a:pt x="71247" y="52070"/>
                </a:lnTo>
                <a:lnTo>
                  <a:pt x="74676" y="57404"/>
                </a:lnTo>
                <a:lnTo>
                  <a:pt x="111506" y="80010"/>
                </a:lnTo>
                <a:lnTo>
                  <a:pt x="127762" y="83312"/>
                </a:lnTo>
                <a:lnTo>
                  <a:pt x="133604" y="69977"/>
                </a:lnTo>
                <a:lnTo>
                  <a:pt x="126269" y="68786"/>
                </a:lnTo>
                <a:lnTo>
                  <a:pt x="119316" y="67119"/>
                </a:lnTo>
                <a:lnTo>
                  <a:pt x="112744" y="64976"/>
                </a:lnTo>
                <a:lnTo>
                  <a:pt x="106553" y="62357"/>
                </a:lnTo>
                <a:lnTo>
                  <a:pt x="98552" y="58674"/>
                </a:lnTo>
                <a:lnTo>
                  <a:pt x="92202" y="54102"/>
                </a:lnTo>
                <a:lnTo>
                  <a:pt x="90318" y="52070"/>
                </a:lnTo>
                <a:close/>
              </a:path>
              <a:path w="283844" h="156210">
                <a:moveTo>
                  <a:pt x="128778" y="18796"/>
                </a:moveTo>
                <a:lnTo>
                  <a:pt x="13462" y="18796"/>
                </a:lnTo>
                <a:lnTo>
                  <a:pt x="13462" y="32258"/>
                </a:lnTo>
                <a:lnTo>
                  <a:pt x="128778" y="32258"/>
                </a:lnTo>
                <a:lnTo>
                  <a:pt x="128778" y="18796"/>
                </a:lnTo>
                <a:close/>
              </a:path>
              <a:path w="283844" h="156210">
                <a:moveTo>
                  <a:pt x="79248" y="0"/>
                </a:moveTo>
                <a:lnTo>
                  <a:pt x="62865" y="0"/>
                </a:lnTo>
                <a:lnTo>
                  <a:pt x="62865" y="18796"/>
                </a:lnTo>
                <a:lnTo>
                  <a:pt x="79248" y="18796"/>
                </a:lnTo>
                <a:lnTo>
                  <a:pt x="7924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91204" y="4628896"/>
            <a:ext cx="142494" cy="15011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449953" y="4771771"/>
            <a:ext cx="799465" cy="223520"/>
            <a:chOff x="4449953" y="4771771"/>
            <a:chExt cx="799465" cy="223520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9953" y="4824730"/>
              <a:ext cx="132207" cy="13208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18482" y="4771771"/>
              <a:ext cx="630555" cy="223520"/>
            </a:xfrm>
            <a:custGeom>
              <a:avLst/>
              <a:gdLst/>
              <a:ahLst/>
              <a:cxnLst/>
              <a:rect l="l" t="t" r="r" b="b"/>
              <a:pathLst>
                <a:path w="630554" h="223520">
                  <a:moveTo>
                    <a:pt x="425068" y="173735"/>
                  </a:moveTo>
                  <a:lnTo>
                    <a:pt x="221233" y="173735"/>
                  </a:lnTo>
                  <a:lnTo>
                    <a:pt x="221233" y="193420"/>
                  </a:lnTo>
                  <a:lnTo>
                    <a:pt x="425068" y="193420"/>
                  </a:lnTo>
                  <a:lnTo>
                    <a:pt x="425068" y="173735"/>
                  </a:lnTo>
                  <a:close/>
                </a:path>
                <a:path w="630554" h="223520">
                  <a:moveTo>
                    <a:pt x="630554" y="143636"/>
                  </a:moveTo>
                  <a:lnTo>
                    <a:pt x="481710" y="143636"/>
                  </a:lnTo>
                  <a:lnTo>
                    <a:pt x="481710" y="219963"/>
                  </a:lnTo>
                  <a:lnTo>
                    <a:pt x="630554" y="219963"/>
                  </a:lnTo>
                  <a:lnTo>
                    <a:pt x="630554" y="200786"/>
                  </a:lnTo>
                  <a:lnTo>
                    <a:pt x="505332" y="200786"/>
                  </a:lnTo>
                  <a:lnTo>
                    <a:pt x="505332" y="162305"/>
                  </a:lnTo>
                  <a:lnTo>
                    <a:pt x="630554" y="162305"/>
                  </a:lnTo>
                  <a:lnTo>
                    <a:pt x="630554" y="143636"/>
                  </a:lnTo>
                  <a:close/>
                </a:path>
                <a:path w="630554" h="223520">
                  <a:moveTo>
                    <a:pt x="630554" y="162305"/>
                  </a:moveTo>
                  <a:lnTo>
                    <a:pt x="607440" y="162305"/>
                  </a:lnTo>
                  <a:lnTo>
                    <a:pt x="607440" y="200786"/>
                  </a:lnTo>
                  <a:lnTo>
                    <a:pt x="630554" y="200786"/>
                  </a:lnTo>
                  <a:lnTo>
                    <a:pt x="630554" y="162305"/>
                  </a:lnTo>
                  <a:close/>
                </a:path>
                <a:path w="630554" h="223520">
                  <a:moveTo>
                    <a:pt x="83565" y="18668"/>
                  </a:moveTo>
                  <a:lnTo>
                    <a:pt x="59689" y="18668"/>
                  </a:lnTo>
                  <a:lnTo>
                    <a:pt x="59689" y="56641"/>
                  </a:lnTo>
                  <a:lnTo>
                    <a:pt x="59140" y="67309"/>
                  </a:lnTo>
                  <a:lnTo>
                    <a:pt x="47849" y="107906"/>
                  </a:lnTo>
                  <a:lnTo>
                    <a:pt x="24110" y="141065"/>
                  </a:lnTo>
                  <a:lnTo>
                    <a:pt x="0" y="157352"/>
                  </a:lnTo>
                  <a:lnTo>
                    <a:pt x="14477" y="177291"/>
                  </a:lnTo>
                  <a:lnTo>
                    <a:pt x="49402" y="148208"/>
                  </a:lnTo>
                  <a:lnTo>
                    <a:pt x="72135" y="104647"/>
                  </a:lnTo>
                  <a:lnTo>
                    <a:pt x="94598" y="104647"/>
                  </a:lnTo>
                  <a:lnTo>
                    <a:pt x="84022" y="66909"/>
                  </a:lnTo>
                  <a:lnTo>
                    <a:pt x="83565" y="56641"/>
                  </a:lnTo>
                  <a:lnTo>
                    <a:pt x="83565" y="18668"/>
                  </a:lnTo>
                  <a:close/>
                </a:path>
                <a:path w="630554" h="223520">
                  <a:moveTo>
                    <a:pt x="94598" y="104647"/>
                  </a:moveTo>
                  <a:lnTo>
                    <a:pt x="72135" y="104647"/>
                  </a:lnTo>
                  <a:lnTo>
                    <a:pt x="76467" y="115837"/>
                  </a:lnTo>
                  <a:lnTo>
                    <a:pt x="102092" y="153669"/>
                  </a:lnTo>
                  <a:lnTo>
                    <a:pt x="128269" y="172211"/>
                  </a:lnTo>
                  <a:lnTo>
                    <a:pt x="142493" y="153669"/>
                  </a:lnTo>
                  <a:lnTo>
                    <a:pt x="134012" y="149238"/>
                  </a:lnTo>
                  <a:lnTo>
                    <a:pt x="126079" y="143938"/>
                  </a:lnTo>
                  <a:lnTo>
                    <a:pt x="99933" y="114696"/>
                  </a:lnTo>
                  <a:lnTo>
                    <a:pt x="95132" y="105876"/>
                  </a:lnTo>
                  <a:lnTo>
                    <a:pt x="94598" y="104647"/>
                  </a:lnTo>
                  <a:close/>
                </a:path>
                <a:path w="630554" h="223520">
                  <a:moveTo>
                    <a:pt x="334263" y="14731"/>
                  </a:moveTo>
                  <a:lnTo>
                    <a:pt x="309498" y="14731"/>
                  </a:lnTo>
                  <a:lnTo>
                    <a:pt x="309498" y="31622"/>
                  </a:lnTo>
                  <a:lnTo>
                    <a:pt x="309000" y="38411"/>
                  </a:lnTo>
                  <a:lnTo>
                    <a:pt x="290266" y="75951"/>
                  </a:lnTo>
                  <a:lnTo>
                    <a:pt x="259079" y="99440"/>
                  </a:lnTo>
                  <a:lnTo>
                    <a:pt x="228726" y="109854"/>
                  </a:lnTo>
                  <a:lnTo>
                    <a:pt x="239140" y="129539"/>
                  </a:lnTo>
                  <a:lnTo>
                    <a:pt x="281056" y="112093"/>
                  </a:lnTo>
                  <a:lnTo>
                    <a:pt x="313324" y="81994"/>
                  </a:lnTo>
                  <a:lnTo>
                    <a:pt x="322071" y="67182"/>
                  </a:lnTo>
                  <a:lnTo>
                    <a:pt x="346662" y="67182"/>
                  </a:lnTo>
                  <a:lnTo>
                    <a:pt x="334263" y="31622"/>
                  </a:lnTo>
                  <a:lnTo>
                    <a:pt x="334263" y="14731"/>
                  </a:lnTo>
                  <a:close/>
                </a:path>
                <a:path w="630554" h="223520">
                  <a:moveTo>
                    <a:pt x="346662" y="67182"/>
                  </a:moveTo>
                  <a:lnTo>
                    <a:pt x="322071" y="67182"/>
                  </a:lnTo>
                  <a:lnTo>
                    <a:pt x="326100" y="74822"/>
                  </a:lnTo>
                  <a:lnTo>
                    <a:pt x="355584" y="107172"/>
                  </a:lnTo>
                  <a:lnTo>
                    <a:pt x="396039" y="127252"/>
                  </a:lnTo>
                  <a:lnTo>
                    <a:pt x="404875" y="129539"/>
                  </a:lnTo>
                  <a:lnTo>
                    <a:pt x="415797" y="109854"/>
                  </a:lnTo>
                  <a:lnTo>
                    <a:pt x="407816" y="108120"/>
                  </a:lnTo>
                  <a:lnTo>
                    <a:pt x="399925" y="105743"/>
                  </a:lnTo>
                  <a:lnTo>
                    <a:pt x="364854" y="86475"/>
                  </a:lnTo>
                  <a:lnTo>
                    <a:pt x="348821" y="70246"/>
                  </a:lnTo>
                  <a:lnTo>
                    <a:pt x="346662" y="67182"/>
                  </a:lnTo>
                  <a:close/>
                </a:path>
                <a:path w="630554" h="223520">
                  <a:moveTo>
                    <a:pt x="586866" y="3809"/>
                  </a:moveTo>
                  <a:lnTo>
                    <a:pt x="564388" y="3809"/>
                  </a:lnTo>
                  <a:lnTo>
                    <a:pt x="564388" y="55244"/>
                  </a:lnTo>
                  <a:lnTo>
                    <a:pt x="536828" y="55244"/>
                  </a:lnTo>
                  <a:lnTo>
                    <a:pt x="536828" y="74294"/>
                  </a:lnTo>
                  <a:lnTo>
                    <a:pt x="564388" y="74294"/>
                  </a:lnTo>
                  <a:lnTo>
                    <a:pt x="564388" y="131952"/>
                  </a:lnTo>
                  <a:lnTo>
                    <a:pt x="586866" y="131952"/>
                  </a:lnTo>
                  <a:lnTo>
                    <a:pt x="586866" y="3809"/>
                  </a:lnTo>
                  <a:close/>
                </a:path>
                <a:path w="630554" h="223520">
                  <a:moveTo>
                    <a:pt x="535304" y="14223"/>
                  </a:moveTo>
                  <a:lnTo>
                    <a:pt x="450595" y="14223"/>
                  </a:lnTo>
                  <a:lnTo>
                    <a:pt x="450595" y="121538"/>
                  </a:lnTo>
                  <a:lnTo>
                    <a:pt x="465073" y="121538"/>
                  </a:lnTo>
                  <a:lnTo>
                    <a:pt x="489148" y="121324"/>
                  </a:lnTo>
                  <a:lnTo>
                    <a:pt x="530351" y="118617"/>
                  </a:lnTo>
                  <a:lnTo>
                    <a:pt x="546988" y="115823"/>
                  </a:lnTo>
                  <a:lnTo>
                    <a:pt x="545461" y="102615"/>
                  </a:lnTo>
                  <a:lnTo>
                    <a:pt x="473201" y="102615"/>
                  </a:lnTo>
                  <a:lnTo>
                    <a:pt x="473201" y="76072"/>
                  </a:lnTo>
                  <a:lnTo>
                    <a:pt x="526668" y="76072"/>
                  </a:lnTo>
                  <a:lnTo>
                    <a:pt x="526668" y="57657"/>
                  </a:lnTo>
                  <a:lnTo>
                    <a:pt x="473201" y="57657"/>
                  </a:lnTo>
                  <a:lnTo>
                    <a:pt x="473201" y="33527"/>
                  </a:lnTo>
                  <a:lnTo>
                    <a:pt x="535304" y="33527"/>
                  </a:lnTo>
                  <a:lnTo>
                    <a:pt x="535304" y="14223"/>
                  </a:lnTo>
                  <a:close/>
                </a:path>
                <a:path w="630554" h="223520">
                  <a:moveTo>
                    <a:pt x="544829" y="97154"/>
                  </a:moveTo>
                  <a:lnTo>
                    <a:pt x="537337" y="98551"/>
                  </a:lnTo>
                  <a:lnTo>
                    <a:pt x="529970" y="99567"/>
                  </a:lnTo>
                  <a:lnTo>
                    <a:pt x="522604" y="100329"/>
                  </a:lnTo>
                  <a:lnTo>
                    <a:pt x="515365" y="101218"/>
                  </a:lnTo>
                  <a:lnTo>
                    <a:pt x="507745" y="101726"/>
                  </a:lnTo>
                  <a:lnTo>
                    <a:pt x="499744" y="102107"/>
                  </a:lnTo>
                  <a:lnTo>
                    <a:pt x="480349" y="102572"/>
                  </a:lnTo>
                  <a:lnTo>
                    <a:pt x="473201" y="102615"/>
                  </a:lnTo>
                  <a:lnTo>
                    <a:pt x="545461" y="102615"/>
                  </a:lnTo>
                  <a:lnTo>
                    <a:pt x="544829" y="97154"/>
                  </a:lnTo>
                  <a:close/>
                </a:path>
                <a:path w="630554" h="223520">
                  <a:moveTo>
                    <a:pt x="630554" y="0"/>
                  </a:moveTo>
                  <a:lnTo>
                    <a:pt x="608202" y="0"/>
                  </a:lnTo>
                  <a:lnTo>
                    <a:pt x="608202" y="133730"/>
                  </a:lnTo>
                  <a:lnTo>
                    <a:pt x="630554" y="133730"/>
                  </a:lnTo>
                  <a:lnTo>
                    <a:pt x="630554" y="0"/>
                  </a:lnTo>
                  <a:close/>
                </a:path>
                <a:path w="630554" h="223520">
                  <a:moveTo>
                    <a:pt x="186181" y="0"/>
                  </a:moveTo>
                  <a:lnTo>
                    <a:pt x="162559" y="0"/>
                  </a:lnTo>
                  <a:lnTo>
                    <a:pt x="162559" y="223265"/>
                  </a:lnTo>
                  <a:lnTo>
                    <a:pt x="186181" y="223265"/>
                  </a:lnTo>
                  <a:lnTo>
                    <a:pt x="1861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5334254" y="4771770"/>
            <a:ext cx="701040" cy="253365"/>
          </a:xfrm>
          <a:custGeom>
            <a:avLst/>
            <a:gdLst/>
            <a:ahLst/>
            <a:cxnLst/>
            <a:rect l="l" t="t" r="r" b="b"/>
            <a:pathLst>
              <a:path w="701039" h="253364">
                <a:moveTo>
                  <a:pt x="126238" y="23876"/>
                </a:moveTo>
                <a:lnTo>
                  <a:pt x="12446" y="23876"/>
                </a:lnTo>
                <a:lnTo>
                  <a:pt x="12446" y="43053"/>
                </a:lnTo>
                <a:lnTo>
                  <a:pt x="102870" y="43053"/>
                </a:lnTo>
                <a:lnTo>
                  <a:pt x="102793" y="50368"/>
                </a:lnTo>
                <a:lnTo>
                  <a:pt x="99834" y="98132"/>
                </a:lnTo>
                <a:lnTo>
                  <a:pt x="96520" y="123063"/>
                </a:lnTo>
                <a:lnTo>
                  <a:pt x="119888" y="124841"/>
                </a:lnTo>
                <a:lnTo>
                  <a:pt x="124752" y="84645"/>
                </a:lnTo>
                <a:lnTo>
                  <a:pt x="126136" y="53492"/>
                </a:lnTo>
                <a:lnTo>
                  <a:pt x="126238" y="23876"/>
                </a:lnTo>
                <a:close/>
              </a:path>
              <a:path w="701039" h="253364">
                <a:moveTo>
                  <a:pt x="140462" y="166497"/>
                </a:moveTo>
                <a:lnTo>
                  <a:pt x="139573" y="154178"/>
                </a:lnTo>
                <a:lnTo>
                  <a:pt x="139192" y="148844"/>
                </a:lnTo>
                <a:lnTo>
                  <a:pt x="130759" y="149923"/>
                </a:lnTo>
                <a:lnTo>
                  <a:pt x="86969" y="153416"/>
                </a:lnTo>
                <a:lnTo>
                  <a:pt x="69088" y="154178"/>
                </a:lnTo>
                <a:lnTo>
                  <a:pt x="69088" y="87503"/>
                </a:lnTo>
                <a:lnTo>
                  <a:pt x="45720" y="87503"/>
                </a:lnTo>
                <a:lnTo>
                  <a:pt x="45720" y="154813"/>
                </a:lnTo>
                <a:lnTo>
                  <a:pt x="29718" y="155321"/>
                </a:lnTo>
                <a:lnTo>
                  <a:pt x="21971" y="155321"/>
                </a:lnTo>
                <a:lnTo>
                  <a:pt x="6985" y="155575"/>
                </a:lnTo>
                <a:lnTo>
                  <a:pt x="0" y="155575"/>
                </a:lnTo>
                <a:lnTo>
                  <a:pt x="2794" y="174752"/>
                </a:lnTo>
                <a:lnTo>
                  <a:pt x="12903" y="174802"/>
                </a:lnTo>
                <a:lnTo>
                  <a:pt x="34378" y="174612"/>
                </a:lnTo>
                <a:lnTo>
                  <a:pt x="80822" y="172872"/>
                </a:lnTo>
                <a:lnTo>
                  <a:pt x="128689" y="168275"/>
                </a:lnTo>
                <a:lnTo>
                  <a:pt x="140462" y="166497"/>
                </a:lnTo>
                <a:close/>
              </a:path>
              <a:path w="701039" h="253364">
                <a:moveTo>
                  <a:pt x="209804" y="91948"/>
                </a:moveTo>
                <a:lnTo>
                  <a:pt x="175768" y="91948"/>
                </a:lnTo>
                <a:lnTo>
                  <a:pt x="175768" y="0"/>
                </a:lnTo>
                <a:lnTo>
                  <a:pt x="151892" y="0"/>
                </a:lnTo>
                <a:lnTo>
                  <a:pt x="151892" y="222758"/>
                </a:lnTo>
                <a:lnTo>
                  <a:pt x="175768" y="222758"/>
                </a:lnTo>
                <a:lnTo>
                  <a:pt x="175768" y="112141"/>
                </a:lnTo>
                <a:lnTo>
                  <a:pt x="209804" y="112141"/>
                </a:lnTo>
                <a:lnTo>
                  <a:pt x="209804" y="91948"/>
                </a:lnTo>
                <a:close/>
              </a:path>
              <a:path w="701039" h="253364">
                <a:moveTo>
                  <a:pt x="399669" y="9017"/>
                </a:moveTo>
                <a:lnTo>
                  <a:pt x="376047" y="9017"/>
                </a:lnTo>
                <a:lnTo>
                  <a:pt x="376047" y="38100"/>
                </a:lnTo>
                <a:lnTo>
                  <a:pt x="376047" y="56896"/>
                </a:lnTo>
                <a:lnTo>
                  <a:pt x="376047" y="86741"/>
                </a:lnTo>
                <a:lnTo>
                  <a:pt x="270129" y="86741"/>
                </a:lnTo>
                <a:lnTo>
                  <a:pt x="270129" y="56896"/>
                </a:lnTo>
                <a:lnTo>
                  <a:pt x="376047" y="56896"/>
                </a:lnTo>
                <a:lnTo>
                  <a:pt x="376047" y="38100"/>
                </a:lnTo>
                <a:lnTo>
                  <a:pt x="270129" y="38100"/>
                </a:lnTo>
                <a:lnTo>
                  <a:pt x="270129" y="9017"/>
                </a:lnTo>
                <a:lnTo>
                  <a:pt x="246888" y="9017"/>
                </a:lnTo>
                <a:lnTo>
                  <a:pt x="246888" y="105664"/>
                </a:lnTo>
                <a:lnTo>
                  <a:pt x="399669" y="105664"/>
                </a:lnTo>
                <a:lnTo>
                  <a:pt x="399669" y="86741"/>
                </a:lnTo>
                <a:lnTo>
                  <a:pt x="399669" y="56896"/>
                </a:lnTo>
                <a:lnTo>
                  <a:pt x="399669" y="38100"/>
                </a:lnTo>
                <a:lnTo>
                  <a:pt x="399669" y="9017"/>
                </a:lnTo>
                <a:close/>
              </a:path>
              <a:path w="701039" h="253364">
                <a:moveTo>
                  <a:pt x="425323" y="131064"/>
                </a:moveTo>
                <a:lnTo>
                  <a:pt x="221488" y="131064"/>
                </a:lnTo>
                <a:lnTo>
                  <a:pt x="221488" y="149606"/>
                </a:lnTo>
                <a:lnTo>
                  <a:pt x="311150" y="149606"/>
                </a:lnTo>
                <a:lnTo>
                  <a:pt x="311150" y="222758"/>
                </a:lnTo>
                <a:lnTo>
                  <a:pt x="334264" y="222758"/>
                </a:lnTo>
                <a:lnTo>
                  <a:pt x="334264" y="149606"/>
                </a:lnTo>
                <a:lnTo>
                  <a:pt x="425323" y="149606"/>
                </a:lnTo>
                <a:lnTo>
                  <a:pt x="425323" y="131064"/>
                </a:lnTo>
                <a:close/>
              </a:path>
              <a:path w="701039" h="253364">
                <a:moveTo>
                  <a:pt x="562229" y="122301"/>
                </a:moveTo>
                <a:lnTo>
                  <a:pt x="546366" y="85064"/>
                </a:lnTo>
                <a:lnTo>
                  <a:pt x="539623" y="79895"/>
                </a:lnTo>
                <a:lnTo>
                  <a:pt x="539623" y="122301"/>
                </a:lnTo>
                <a:lnTo>
                  <a:pt x="539369" y="132080"/>
                </a:lnTo>
                <a:lnTo>
                  <a:pt x="536321" y="139954"/>
                </a:lnTo>
                <a:lnTo>
                  <a:pt x="530225" y="145669"/>
                </a:lnTo>
                <a:lnTo>
                  <a:pt x="524256" y="151511"/>
                </a:lnTo>
                <a:lnTo>
                  <a:pt x="516382" y="154305"/>
                </a:lnTo>
                <a:lnTo>
                  <a:pt x="506857" y="154432"/>
                </a:lnTo>
                <a:lnTo>
                  <a:pt x="497205" y="154305"/>
                </a:lnTo>
                <a:lnTo>
                  <a:pt x="489331" y="151511"/>
                </a:lnTo>
                <a:lnTo>
                  <a:pt x="483235" y="145669"/>
                </a:lnTo>
                <a:lnTo>
                  <a:pt x="477139" y="139954"/>
                </a:lnTo>
                <a:lnTo>
                  <a:pt x="474091" y="132080"/>
                </a:lnTo>
                <a:lnTo>
                  <a:pt x="474052" y="129781"/>
                </a:lnTo>
                <a:lnTo>
                  <a:pt x="474091" y="112649"/>
                </a:lnTo>
                <a:lnTo>
                  <a:pt x="477139" y="104775"/>
                </a:lnTo>
                <a:lnTo>
                  <a:pt x="489331" y="93091"/>
                </a:lnTo>
                <a:lnTo>
                  <a:pt x="497205" y="90170"/>
                </a:lnTo>
                <a:lnTo>
                  <a:pt x="506857" y="90043"/>
                </a:lnTo>
                <a:lnTo>
                  <a:pt x="516382" y="90170"/>
                </a:lnTo>
                <a:lnTo>
                  <a:pt x="524256" y="93091"/>
                </a:lnTo>
                <a:lnTo>
                  <a:pt x="530225" y="98933"/>
                </a:lnTo>
                <a:lnTo>
                  <a:pt x="536321" y="104775"/>
                </a:lnTo>
                <a:lnTo>
                  <a:pt x="539369" y="112649"/>
                </a:lnTo>
                <a:lnTo>
                  <a:pt x="539623" y="122301"/>
                </a:lnTo>
                <a:lnTo>
                  <a:pt x="539623" y="79895"/>
                </a:lnTo>
                <a:lnTo>
                  <a:pt x="506857" y="70612"/>
                </a:lnTo>
                <a:lnTo>
                  <a:pt x="498995" y="71094"/>
                </a:lnTo>
                <a:lnTo>
                  <a:pt x="462470" y="89903"/>
                </a:lnTo>
                <a:lnTo>
                  <a:pt x="451358" y="122301"/>
                </a:lnTo>
                <a:lnTo>
                  <a:pt x="451878" y="129781"/>
                </a:lnTo>
                <a:lnTo>
                  <a:pt x="472274" y="163893"/>
                </a:lnTo>
                <a:lnTo>
                  <a:pt x="506857" y="174244"/>
                </a:lnTo>
                <a:lnTo>
                  <a:pt x="514616" y="173748"/>
                </a:lnTo>
                <a:lnTo>
                  <a:pt x="550926" y="154838"/>
                </a:lnTo>
                <a:lnTo>
                  <a:pt x="561682" y="129781"/>
                </a:lnTo>
                <a:lnTo>
                  <a:pt x="562229" y="122301"/>
                </a:lnTo>
                <a:close/>
              </a:path>
              <a:path w="701039" h="253364">
                <a:moveTo>
                  <a:pt x="571881" y="34798"/>
                </a:moveTo>
                <a:lnTo>
                  <a:pt x="518414" y="34798"/>
                </a:lnTo>
                <a:lnTo>
                  <a:pt x="518414" y="3048"/>
                </a:lnTo>
                <a:lnTo>
                  <a:pt x="494919" y="3048"/>
                </a:lnTo>
                <a:lnTo>
                  <a:pt x="494919" y="34798"/>
                </a:lnTo>
                <a:lnTo>
                  <a:pt x="439928" y="34798"/>
                </a:lnTo>
                <a:lnTo>
                  <a:pt x="439928" y="54229"/>
                </a:lnTo>
                <a:lnTo>
                  <a:pt x="571881" y="54229"/>
                </a:lnTo>
                <a:lnTo>
                  <a:pt x="571881" y="34798"/>
                </a:lnTo>
                <a:close/>
              </a:path>
              <a:path w="701039" h="253364">
                <a:moveTo>
                  <a:pt x="650494" y="90297"/>
                </a:moveTo>
                <a:lnTo>
                  <a:pt x="614680" y="90297"/>
                </a:lnTo>
                <a:lnTo>
                  <a:pt x="614680" y="0"/>
                </a:lnTo>
                <a:lnTo>
                  <a:pt x="591312" y="0"/>
                </a:lnTo>
                <a:lnTo>
                  <a:pt x="591312" y="222758"/>
                </a:lnTo>
                <a:lnTo>
                  <a:pt x="614680" y="222758"/>
                </a:lnTo>
                <a:lnTo>
                  <a:pt x="614680" y="109855"/>
                </a:lnTo>
                <a:lnTo>
                  <a:pt x="650494" y="109855"/>
                </a:lnTo>
                <a:lnTo>
                  <a:pt x="650494" y="90297"/>
                </a:lnTo>
                <a:close/>
              </a:path>
              <a:path w="701039" h="253364">
                <a:moveTo>
                  <a:pt x="700659" y="184404"/>
                </a:moveTo>
                <a:lnTo>
                  <a:pt x="672846" y="184404"/>
                </a:lnTo>
                <a:lnTo>
                  <a:pt x="659638" y="252984"/>
                </a:lnTo>
                <a:lnTo>
                  <a:pt x="680720" y="252984"/>
                </a:lnTo>
                <a:lnTo>
                  <a:pt x="700659" y="1844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18352" y="4769992"/>
            <a:ext cx="868680" cy="224790"/>
          </a:xfrm>
          <a:custGeom>
            <a:avLst/>
            <a:gdLst/>
            <a:ahLst/>
            <a:cxnLst/>
            <a:rect l="l" t="t" r="r" b="b"/>
            <a:pathLst>
              <a:path w="868679" h="224789">
                <a:moveTo>
                  <a:pt x="763777" y="155193"/>
                </a:moveTo>
                <a:lnTo>
                  <a:pt x="719558" y="160051"/>
                </a:lnTo>
                <a:lnTo>
                  <a:pt x="689482" y="189991"/>
                </a:lnTo>
                <a:lnTo>
                  <a:pt x="690768" y="197873"/>
                </a:lnTo>
                <a:lnTo>
                  <a:pt x="732250" y="222122"/>
                </a:lnTo>
                <a:lnTo>
                  <a:pt x="763777" y="224535"/>
                </a:lnTo>
                <a:lnTo>
                  <a:pt x="780492" y="223841"/>
                </a:lnTo>
                <a:lnTo>
                  <a:pt x="818515" y="215518"/>
                </a:lnTo>
                <a:lnTo>
                  <a:pt x="830816" y="206882"/>
                </a:lnTo>
                <a:lnTo>
                  <a:pt x="763777" y="206882"/>
                </a:lnTo>
                <a:lnTo>
                  <a:pt x="752060" y="206545"/>
                </a:lnTo>
                <a:lnTo>
                  <a:pt x="713231" y="195325"/>
                </a:lnTo>
                <a:lnTo>
                  <a:pt x="713231" y="184276"/>
                </a:lnTo>
                <a:lnTo>
                  <a:pt x="752060" y="172876"/>
                </a:lnTo>
                <a:lnTo>
                  <a:pt x="763777" y="172592"/>
                </a:lnTo>
                <a:lnTo>
                  <a:pt x="830647" y="172592"/>
                </a:lnTo>
                <a:lnTo>
                  <a:pt x="826946" y="168935"/>
                </a:lnTo>
                <a:lnTo>
                  <a:pt x="818515" y="163956"/>
                </a:lnTo>
                <a:lnTo>
                  <a:pt x="807872" y="160051"/>
                </a:lnTo>
                <a:lnTo>
                  <a:pt x="795194" y="157289"/>
                </a:lnTo>
                <a:lnTo>
                  <a:pt x="780492" y="155670"/>
                </a:lnTo>
                <a:lnTo>
                  <a:pt x="763777" y="155193"/>
                </a:lnTo>
                <a:close/>
              </a:path>
              <a:path w="868679" h="224789">
                <a:moveTo>
                  <a:pt x="830647" y="172592"/>
                </a:moveTo>
                <a:lnTo>
                  <a:pt x="763777" y="172592"/>
                </a:lnTo>
                <a:lnTo>
                  <a:pt x="775400" y="172876"/>
                </a:lnTo>
                <a:lnTo>
                  <a:pt x="785510" y="173720"/>
                </a:lnTo>
                <a:lnTo>
                  <a:pt x="794121" y="175111"/>
                </a:lnTo>
                <a:lnTo>
                  <a:pt x="801243" y="177037"/>
                </a:lnTo>
                <a:lnTo>
                  <a:pt x="809751" y="180085"/>
                </a:lnTo>
                <a:lnTo>
                  <a:pt x="813943" y="184276"/>
                </a:lnTo>
                <a:lnTo>
                  <a:pt x="813943" y="195325"/>
                </a:lnTo>
                <a:lnTo>
                  <a:pt x="775400" y="206545"/>
                </a:lnTo>
                <a:lnTo>
                  <a:pt x="763777" y="206882"/>
                </a:lnTo>
                <a:lnTo>
                  <a:pt x="830816" y="206882"/>
                </a:lnTo>
                <a:lnTo>
                  <a:pt x="833008" y="204755"/>
                </a:lnTo>
                <a:lnTo>
                  <a:pt x="836713" y="197873"/>
                </a:lnTo>
                <a:lnTo>
                  <a:pt x="838073" y="189991"/>
                </a:lnTo>
                <a:lnTo>
                  <a:pt x="836713" y="181941"/>
                </a:lnTo>
                <a:lnTo>
                  <a:pt x="833008" y="174926"/>
                </a:lnTo>
                <a:lnTo>
                  <a:pt x="830647" y="172592"/>
                </a:lnTo>
                <a:close/>
              </a:path>
              <a:path w="868679" h="224789">
                <a:moveTo>
                  <a:pt x="545083" y="141477"/>
                </a:moveTo>
                <a:lnTo>
                  <a:pt x="505205" y="146430"/>
                </a:lnTo>
                <a:lnTo>
                  <a:pt x="470280" y="173989"/>
                </a:lnTo>
                <a:lnTo>
                  <a:pt x="470280" y="191515"/>
                </a:lnTo>
                <a:lnTo>
                  <a:pt x="505205" y="219328"/>
                </a:lnTo>
                <a:lnTo>
                  <a:pt x="545083" y="224027"/>
                </a:lnTo>
                <a:lnTo>
                  <a:pt x="556184" y="223740"/>
                </a:lnTo>
                <a:lnTo>
                  <a:pt x="599138" y="213328"/>
                </a:lnTo>
                <a:lnTo>
                  <a:pt x="609543" y="205612"/>
                </a:lnTo>
                <a:lnTo>
                  <a:pt x="545083" y="205612"/>
                </a:lnTo>
                <a:lnTo>
                  <a:pt x="533580" y="205160"/>
                </a:lnTo>
                <a:lnTo>
                  <a:pt x="493902" y="190118"/>
                </a:lnTo>
                <a:lnTo>
                  <a:pt x="493902" y="175640"/>
                </a:lnTo>
                <a:lnTo>
                  <a:pt x="533580" y="160526"/>
                </a:lnTo>
                <a:lnTo>
                  <a:pt x="545083" y="160146"/>
                </a:lnTo>
                <a:lnTo>
                  <a:pt x="609689" y="160146"/>
                </a:lnTo>
                <a:lnTo>
                  <a:pt x="605029" y="156092"/>
                </a:lnTo>
                <a:lnTo>
                  <a:pt x="566451" y="142716"/>
                </a:lnTo>
                <a:lnTo>
                  <a:pt x="556184" y="141787"/>
                </a:lnTo>
                <a:lnTo>
                  <a:pt x="545083" y="141477"/>
                </a:lnTo>
                <a:close/>
              </a:path>
              <a:path w="868679" h="224789">
                <a:moveTo>
                  <a:pt x="609689" y="160146"/>
                </a:moveTo>
                <a:lnTo>
                  <a:pt x="545083" y="160146"/>
                </a:lnTo>
                <a:lnTo>
                  <a:pt x="556490" y="160526"/>
                </a:lnTo>
                <a:lnTo>
                  <a:pt x="566515" y="161655"/>
                </a:lnTo>
                <a:lnTo>
                  <a:pt x="575159" y="163522"/>
                </a:lnTo>
                <a:lnTo>
                  <a:pt x="582422" y="166115"/>
                </a:lnTo>
                <a:lnTo>
                  <a:pt x="591184" y="170052"/>
                </a:lnTo>
                <a:lnTo>
                  <a:pt x="595629" y="175640"/>
                </a:lnTo>
                <a:lnTo>
                  <a:pt x="595629" y="190118"/>
                </a:lnTo>
                <a:lnTo>
                  <a:pt x="556490" y="205160"/>
                </a:lnTo>
                <a:lnTo>
                  <a:pt x="545083" y="205612"/>
                </a:lnTo>
                <a:lnTo>
                  <a:pt x="609543" y="205612"/>
                </a:lnTo>
                <a:lnTo>
                  <a:pt x="610048" y="205160"/>
                </a:lnTo>
                <a:lnTo>
                  <a:pt x="615823" y="199008"/>
                </a:lnTo>
                <a:lnTo>
                  <a:pt x="618871" y="191515"/>
                </a:lnTo>
                <a:lnTo>
                  <a:pt x="618871" y="173989"/>
                </a:lnTo>
                <a:lnTo>
                  <a:pt x="615823" y="166623"/>
                </a:lnTo>
                <a:lnTo>
                  <a:pt x="609980" y="160400"/>
                </a:lnTo>
                <a:lnTo>
                  <a:pt x="609689" y="160146"/>
                </a:lnTo>
                <a:close/>
              </a:path>
              <a:path w="868679" h="224789">
                <a:moveTo>
                  <a:pt x="280670" y="146938"/>
                </a:moveTo>
                <a:lnTo>
                  <a:pt x="256794" y="146938"/>
                </a:lnTo>
                <a:lnTo>
                  <a:pt x="256794" y="219709"/>
                </a:lnTo>
                <a:lnTo>
                  <a:pt x="405129" y="219709"/>
                </a:lnTo>
                <a:lnTo>
                  <a:pt x="405129" y="200659"/>
                </a:lnTo>
                <a:lnTo>
                  <a:pt x="280670" y="200659"/>
                </a:lnTo>
                <a:lnTo>
                  <a:pt x="280670" y="146938"/>
                </a:lnTo>
                <a:close/>
              </a:path>
              <a:path w="868679" h="224789">
                <a:moveTo>
                  <a:pt x="397509" y="2031"/>
                </a:moveTo>
                <a:lnTo>
                  <a:pt x="373888" y="2031"/>
                </a:lnTo>
                <a:lnTo>
                  <a:pt x="373888" y="162559"/>
                </a:lnTo>
                <a:lnTo>
                  <a:pt x="397509" y="162559"/>
                </a:lnTo>
                <a:lnTo>
                  <a:pt x="397509" y="86994"/>
                </a:lnTo>
                <a:lnTo>
                  <a:pt x="429768" y="86994"/>
                </a:lnTo>
                <a:lnTo>
                  <a:pt x="429768" y="66928"/>
                </a:lnTo>
                <a:lnTo>
                  <a:pt x="397509" y="66928"/>
                </a:lnTo>
                <a:lnTo>
                  <a:pt x="397509" y="2031"/>
                </a:lnTo>
                <a:close/>
              </a:path>
              <a:path w="868679" h="224789">
                <a:moveTo>
                  <a:pt x="256286" y="17652"/>
                </a:moveTo>
                <a:lnTo>
                  <a:pt x="232663" y="17652"/>
                </a:lnTo>
                <a:lnTo>
                  <a:pt x="232663" y="123316"/>
                </a:lnTo>
                <a:lnTo>
                  <a:pt x="250825" y="123316"/>
                </a:lnTo>
                <a:lnTo>
                  <a:pt x="263278" y="123269"/>
                </a:lnTo>
                <a:lnTo>
                  <a:pt x="301498" y="121411"/>
                </a:lnTo>
                <a:lnTo>
                  <a:pt x="341610" y="116286"/>
                </a:lnTo>
                <a:lnTo>
                  <a:pt x="355473" y="113664"/>
                </a:lnTo>
                <a:lnTo>
                  <a:pt x="354012" y="103504"/>
                </a:lnTo>
                <a:lnTo>
                  <a:pt x="256286" y="103504"/>
                </a:lnTo>
                <a:lnTo>
                  <a:pt x="256286" y="17652"/>
                </a:lnTo>
                <a:close/>
              </a:path>
              <a:path w="868679" h="224789">
                <a:moveTo>
                  <a:pt x="352678" y="94233"/>
                </a:moveTo>
                <a:lnTo>
                  <a:pt x="315013" y="100359"/>
                </a:lnTo>
                <a:lnTo>
                  <a:pt x="267694" y="103385"/>
                </a:lnTo>
                <a:lnTo>
                  <a:pt x="256286" y="103504"/>
                </a:lnTo>
                <a:lnTo>
                  <a:pt x="354012" y="103504"/>
                </a:lnTo>
                <a:lnTo>
                  <a:pt x="352678" y="94233"/>
                </a:lnTo>
                <a:close/>
              </a:path>
              <a:path w="868679" h="224789">
                <a:moveTo>
                  <a:pt x="729742" y="45846"/>
                </a:moveTo>
                <a:lnTo>
                  <a:pt x="691006" y="54101"/>
                </a:lnTo>
                <a:lnTo>
                  <a:pt x="676782" y="77342"/>
                </a:lnTo>
                <a:lnTo>
                  <a:pt x="676782" y="85978"/>
                </a:lnTo>
                <a:lnTo>
                  <a:pt x="708886" y="107051"/>
                </a:lnTo>
                <a:lnTo>
                  <a:pt x="718057" y="108457"/>
                </a:lnTo>
                <a:lnTo>
                  <a:pt x="718057" y="124840"/>
                </a:lnTo>
                <a:lnTo>
                  <a:pt x="702627" y="125190"/>
                </a:lnTo>
                <a:lnTo>
                  <a:pt x="687577" y="125348"/>
                </a:lnTo>
                <a:lnTo>
                  <a:pt x="659892" y="125348"/>
                </a:lnTo>
                <a:lnTo>
                  <a:pt x="662431" y="144017"/>
                </a:lnTo>
                <a:lnTo>
                  <a:pt x="705612" y="143509"/>
                </a:lnTo>
                <a:lnTo>
                  <a:pt x="753618" y="140969"/>
                </a:lnTo>
                <a:lnTo>
                  <a:pt x="802258" y="135000"/>
                </a:lnTo>
                <a:lnTo>
                  <a:pt x="800959" y="123824"/>
                </a:lnTo>
                <a:lnTo>
                  <a:pt x="741679" y="123824"/>
                </a:lnTo>
                <a:lnTo>
                  <a:pt x="741679" y="108457"/>
                </a:lnTo>
                <a:lnTo>
                  <a:pt x="778546" y="93217"/>
                </a:lnTo>
                <a:lnTo>
                  <a:pt x="720090" y="93217"/>
                </a:lnTo>
                <a:lnTo>
                  <a:pt x="712597" y="91820"/>
                </a:lnTo>
                <a:lnTo>
                  <a:pt x="701928" y="86232"/>
                </a:lnTo>
                <a:lnTo>
                  <a:pt x="699262" y="82422"/>
                </a:lnTo>
                <a:lnTo>
                  <a:pt x="699134" y="77342"/>
                </a:lnTo>
                <a:lnTo>
                  <a:pt x="699262" y="72516"/>
                </a:lnTo>
                <a:lnTo>
                  <a:pt x="701928" y="68706"/>
                </a:lnTo>
                <a:lnTo>
                  <a:pt x="712597" y="63118"/>
                </a:lnTo>
                <a:lnTo>
                  <a:pt x="720090" y="61721"/>
                </a:lnTo>
                <a:lnTo>
                  <a:pt x="776989" y="61721"/>
                </a:lnTo>
                <a:lnTo>
                  <a:pt x="774414" y="58626"/>
                </a:lnTo>
                <a:lnTo>
                  <a:pt x="768223" y="54101"/>
                </a:lnTo>
                <a:lnTo>
                  <a:pt x="760531" y="50508"/>
                </a:lnTo>
                <a:lnTo>
                  <a:pt x="751554" y="47926"/>
                </a:lnTo>
                <a:lnTo>
                  <a:pt x="741291" y="46368"/>
                </a:lnTo>
                <a:lnTo>
                  <a:pt x="729742" y="45846"/>
                </a:lnTo>
                <a:close/>
              </a:path>
              <a:path w="868679" h="224789">
                <a:moveTo>
                  <a:pt x="800353" y="118617"/>
                </a:moveTo>
                <a:lnTo>
                  <a:pt x="756650" y="122951"/>
                </a:lnTo>
                <a:lnTo>
                  <a:pt x="741679" y="123824"/>
                </a:lnTo>
                <a:lnTo>
                  <a:pt x="800959" y="123824"/>
                </a:lnTo>
                <a:lnTo>
                  <a:pt x="800353" y="118617"/>
                </a:lnTo>
                <a:close/>
              </a:path>
              <a:path w="868679" h="224789">
                <a:moveTo>
                  <a:pt x="776989" y="61721"/>
                </a:moveTo>
                <a:lnTo>
                  <a:pt x="739267" y="61721"/>
                </a:lnTo>
                <a:lnTo>
                  <a:pt x="746632" y="63118"/>
                </a:lnTo>
                <a:lnTo>
                  <a:pt x="757301" y="68706"/>
                </a:lnTo>
                <a:lnTo>
                  <a:pt x="759968" y="72516"/>
                </a:lnTo>
                <a:lnTo>
                  <a:pt x="759968" y="82422"/>
                </a:lnTo>
                <a:lnTo>
                  <a:pt x="757301" y="86232"/>
                </a:lnTo>
                <a:lnTo>
                  <a:pt x="746632" y="91820"/>
                </a:lnTo>
                <a:lnTo>
                  <a:pt x="739267" y="93217"/>
                </a:lnTo>
                <a:lnTo>
                  <a:pt x="778546" y="93217"/>
                </a:lnTo>
                <a:lnTo>
                  <a:pt x="778891" y="92963"/>
                </a:lnTo>
                <a:lnTo>
                  <a:pt x="782574" y="85978"/>
                </a:lnTo>
                <a:lnTo>
                  <a:pt x="782701" y="77342"/>
                </a:lnTo>
                <a:lnTo>
                  <a:pt x="781653" y="70246"/>
                </a:lnTo>
                <a:lnTo>
                  <a:pt x="778890" y="64007"/>
                </a:lnTo>
                <a:lnTo>
                  <a:pt x="776989" y="61721"/>
                </a:lnTo>
                <a:close/>
              </a:path>
              <a:path w="868679" h="224789">
                <a:moveTo>
                  <a:pt x="70612" y="46227"/>
                </a:moveTo>
                <a:lnTo>
                  <a:pt x="47751" y="46227"/>
                </a:lnTo>
                <a:lnTo>
                  <a:pt x="47751" y="60705"/>
                </a:lnTo>
                <a:lnTo>
                  <a:pt x="47440" y="71663"/>
                </a:lnTo>
                <a:lnTo>
                  <a:pt x="39747" y="111942"/>
                </a:lnTo>
                <a:lnTo>
                  <a:pt x="14890" y="150844"/>
                </a:lnTo>
                <a:lnTo>
                  <a:pt x="0" y="161670"/>
                </a:lnTo>
                <a:lnTo>
                  <a:pt x="14732" y="179450"/>
                </a:lnTo>
                <a:lnTo>
                  <a:pt x="42799" y="152399"/>
                </a:lnTo>
                <a:lnTo>
                  <a:pt x="59689" y="113410"/>
                </a:lnTo>
                <a:lnTo>
                  <a:pt x="81200" y="113410"/>
                </a:lnTo>
                <a:lnTo>
                  <a:pt x="70943" y="70661"/>
                </a:lnTo>
                <a:lnTo>
                  <a:pt x="70612" y="60705"/>
                </a:lnTo>
                <a:lnTo>
                  <a:pt x="70612" y="46227"/>
                </a:lnTo>
                <a:close/>
              </a:path>
              <a:path w="868679" h="224789">
                <a:moveTo>
                  <a:pt x="81200" y="113410"/>
                </a:moveTo>
                <a:lnTo>
                  <a:pt x="59689" y="113410"/>
                </a:lnTo>
                <a:lnTo>
                  <a:pt x="62974" y="122860"/>
                </a:lnTo>
                <a:lnTo>
                  <a:pt x="89090" y="161353"/>
                </a:lnTo>
                <a:lnTo>
                  <a:pt x="104139" y="171830"/>
                </a:lnTo>
                <a:lnTo>
                  <a:pt x="118110" y="153669"/>
                </a:lnTo>
                <a:lnTo>
                  <a:pt x="110370" y="149048"/>
                </a:lnTo>
                <a:lnTo>
                  <a:pt x="103346" y="143748"/>
                </a:lnTo>
                <a:lnTo>
                  <a:pt x="97035" y="137757"/>
                </a:lnTo>
                <a:lnTo>
                  <a:pt x="91439" y="131063"/>
                </a:lnTo>
                <a:lnTo>
                  <a:pt x="86534" y="123757"/>
                </a:lnTo>
                <a:lnTo>
                  <a:pt x="82296" y="115950"/>
                </a:lnTo>
                <a:lnTo>
                  <a:pt x="81200" y="113410"/>
                </a:lnTo>
                <a:close/>
              </a:path>
              <a:path w="868679" h="224789">
                <a:moveTo>
                  <a:pt x="109347" y="27177"/>
                </a:moveTo>
                <a:lnTo>
                  <a:pt x="5969" y="27177"/>
                </a:lnTo>
                <a:lnTo>
                  <a:pt x="5969" y="46227"/>
                </a:lnTo>
                <a:lnTo>
                  <a:pt x="109347" y="46227"/>
                </a:lnTo>
                <a:lnTo>
                  <a:pt x="109347" y="27177"/>
                </a:lnTo>
                <a:close/>
              </a:path>
              <a:path w="868679" h="224789">
                <a:moveTo>
                  <a:pt x="518795" y="13461"/>
                </a:moveTo>
                <a:lnTo>
                  <a:pt x="495426" y="13461"/>
                </a:lnTo>
                <a:lnTo>
                  <a:pt x="495304" y="37337"/>
                </a:lnTo>
                <a:lnTo>
                  <a:pt x="494928" y="43568"/>
                </a:lnTo>
                <a:lnTo>
                  <a:pt x="480774" y="80851"/>
                </a:lnTo>
                <a:lnTo>
                  <a:pt x="448611" y="107162"/>
                </a:lnTo>
                <a:lnTo>
                  <a:pt x="440181" y="110616"/>
                </a:lnTo>
                <a:lnTo>
                  <a:pt x="452881" y="129539"/>
                </a:lnTo>
                <a:lnTo>
                  <a:pt x="486282" y="108203"/>
                </a:lnTo>
                <a:lnTo>
                  <a:pt x="507619" y="75310"/>
                </a:lnTo>
                <a:lnTo>
                  <a:pt x="531269" y="75310"/>
                </a:lnTo>
                <a:lnTo>
                  <a:pt x="518795" y="37337"/>
                </a:lnTo>
                <a:lnTo>
                  <a:pt x="518795" y="13461"/>
                </a:lnTo>
                <a:close/>
              </a:path>
              <a:path w="868679" h="224789">
                <a:moveTo>
                  <a:pt x="531269" y="75310"/>
                </a:moveTo>
                <a:lnTo>
                  <a:pt x="507619" y="75310"/>
                </a:lnTo>
                <a:lnTo>
                  <a:pt x="511617" y="83409"/>
                </a:lnTo>
                <a:lnTo>
                  <a:pt x="542639" y="115331"/>
                </a:lnTo>
                <a:lnTo>
                  <a:pt x="559689" y="123316"/>
                </a:lnTo>
                <a:lnTo>
                  <a:pt x="572389" y="104647"/>
                </a:lnTo>
                <a:lnTo>
                  <a:pt x="564368" y="101598"/>
                </a:lnTo>
                <a:lnTo>
                  <a:pt x="556852" y="97938"/>
                </a:lnTo>
                <a:lnTo>
                  <a:pt x="549993" y="93735"/>
                </a:lnTo>
                <a:lnTo>
                  <a:pt x="543687" y="88899"/>
                </a:lnTo>
                <a:lnTo>
                  <a:pt x="538041" y="83585"/>
                </a:lnTo>
                <a:lnTo>
                  <a:pt x="533098" y="77914"/>
                </a:lnTo>
                <a:lnTo>
                  <a:pt x="531269" y="75310"/>
                </a:lnTo>
                <a:close/>
              </a:path>
              <a:path w="868679" h="224789">
                <a:moveTo>
                  <a:pt x="836676" y="2031"/>
                </a:moveTo>
                <a:lnTo>
                  <a:pt x="813053" y="2031"/>
                </a:lnTo>
                <a:lnTo>
                  <a:pt x="813053" y="152653"/>
                </a:lnTo>
                <a:lnTo>
                  <a:pt x="836676" y="152653"/>
                </a:lnTo>
                <a:lnTo>
                  <a:pt x="836676" y="87248"/>
                </a:lnTo>
                <a:lnTo>
                  <a:pt x="868426" y="87248"/>
                </a:lnTo>
                <a:lnTo>
                  <a:pt x="868426" y="67690"/>
                </a:lnTo>
                <a:lnTo>
                  <a:pt x="836676" y="67690"/>
                </a:lnTo>
                <a:lnTo>
                  <a:pt x="836676" y="2031"/>
                </a:lnTo>
                <a:close/>
              </a:path>
              <a:path w="868679" h="224789">
                <a:moveTo>
                  <a:pt x="616966" y="1777"/>
                </a:moveTo>
                <a:lnTo>
                  <a:pt x="593344" y="1777"/>
                </a:lnTo>
                <a:lnTo>
                  <a:pt x="593344" y="136270"/>
                </a:lnTo>
                <a:lnTo>
                  <a:pt x="616966" y="136270"/>
                </a:lnTo>
                <a:lnTo>
                  <a:pt x="616966" y="77596"/>
                </a:lnTo>
                <a:lnTo>
                  <a:pt x="649224" y="77596"/>
                </a:lnTo>
                <a:lnTo>
                  <a:pt x="649224" y="57784"/>
                </a:lnTo>
                <a:lnTo>
                  <a:pt x="616966" y="57784"/>
                </a:lnTo>
                <a:lnTo>
                  <a:pt x="616966" y="1777"/>
                </a:lnTo>
                <a:close/>
              </a:path>
              <a:path w="868679" h="224789">
                <a:moveTo>
                  <a:pt x="195452" y="110108"/>
                </a:moveTo>
                <a:lnTo>
                  <a:pt x="172847" y="110108"/>
                </a:lnTo>
                <a:lnTo>
                  <a:pt x="172847" y="224535"/>
                </a:lnTo>
                <a:lnTo>
                  <a:pt x="195452" y="224535"/>
                </a:lnTo>
                <a:lnTo>
                  <a:pt x="195452" y="110108"/>
                </a:lnTo>
                <a:close/>
              </a:path>
              <a:path w="868679" h="224789">
                <a:moveTo>
                  <a:pt x="146176" y="5968"/>
                </a:moveTo>
                <a:lnTo>
                  <a:pt x="123825" y="5968"/>
                </a:lnTo>
                <a:lnTo>
                  <a:pt x="123825" y="213613"/>
                </a:lnTo>
                <a:lnTo>
                  <a:pt x="146176" y="213613"/>
                </a:lnTo>
                <a:lnTo>
                  <a:pt x="146176" y="110108"/>
                </a:lnTo>
                <a:lnTo>
                  <a:pt x="195452" y="110108"/>
                </a:lnTo>
                <a:lnTo>
                  <a:pt x="195452" y="90296"/>
                </a:lnTo>
                <a:lnTo>
                  <a:pt x="146176" y="90296"/>
                </a:lnTo>
                <a:lnTo>
                  <a:pt x="146176" y="5968"/>
                </a:lnTo>
                <a:close/>
              </a:path>
              <a:path w="868679" h="224789">
                <a:moveTo>
                  <a:pt x="195452" y="1777"/>
                </a:moveTo>
                <a:lnTo>
                  <a:pt x="172847" y="1777"/>
                </a:lnTo>
                <a:lnTo>
                  <a:pt x="172847" y="90296"/>
                </a:lnTo>
                <a:lnTo>
                  <a:pt x="195452" y="90296"/>
                </a:lnTo>
                <a:lnTo>
                  <a:pt x="195452" y="1777"/>
                </a:lnTo>
                <a:close/>
              </a:path>
              <a:path w="868679" h="224789">
                <a:moveTo>
                  <a:pt x="794130" y="19938"/>
                </a:moveTo>
                <a:lnTo>
                  <a:pt x="665606" y="19938"/>
                </a:lnTo>
                <a:lnTo>
                  <a:pt x="665606" y="37591"/>
                </a:lnTo>
                <a:lnTo>
                  <a:pt x="794130" y="37591"/>
                </a:lnTo>
                <a:lnTo>
                  <a:pt x="794130" y="19938"/>
                </a:lnTo>
                <a:close/>
              </a:path>
              <a:path w="868679" h="224789">
                <a:moveTo>
                  <a:pt x="741679" y="0"/>
                </a:moveTo>
                <a:lnTo>
                  <a:pt x="718057" y="0"/>
                </a:lnTo>
                <a:lnTo>
                  <a:pt x="718057" y="19938"/>
                </a:lnTo>
                <a:lnTo>
                  <a:pt x="741679" y="19938"/>
                </a:lnTo>
                <a:lnTo>
                  <a:pt x="7416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63105" y="4771771"/>
            <a:ext cx="396875" cy="223520"/>
          </a:xfrm>
          <a:custGeom>
            <a:avLst/>
            <a:gdLst/>
            <a:ahLst/>
            <a:cxnLst/>
            <a:rect l="l" t="t" r="r" b="b"/>
            <a:pathLst>
              <a:path w="396875" h="223520">
                <a:moveTo>
                  <a:pt x="248030" y="18668"/>
                </a:moveTo>
                <a:lnTo>
                  <a:pt x="224409" y="18668"/>
                </a:lnTo>
                <a:lnTo>
                  <a:pt x="224409" y="169798"/>
                </a:lnTo>
                <a:lnTo>
                  <a:pt x="331216" y="169798"/>
                </a:lnTo>
                <a:lnTo>
                  <a:pt x="331216" y="150367"/>
                </a:lnTo>
                <a:lnTo>
                  <a:pt x="248030" y="150367"/>
                </a:lnTo>
                <a:lnTo>
                  <a:pt x="248030" y="94487"/>
                </a:lnTo>
                <a:lnTo>
                  <a:pt x="331216" y="94487"/>
                </a:lnTo>
                <a:lnTo>
                  <a:pt x="331216" y="75818"/>
                </a:lnTo>
                <a:lnTo>
                  <a:pt x="248030" y="75818"/>
                </a:lnTo>
                <a:lnTo>
                  <a:pt x="248030" y="18668"/>
                </a:lnTo>
                <a:close/>
              </a:path>
              <a:path w="396875" h="223520">
                <a:moveTo>
                  <a:pt x="331216" y="94487"/>
                </a:moveTo>
                <a:lnTo>
                  <a:pt x="307848" y="94487"/>
                </a:lnTo>
                <a:lnTo>
                  <a:pt x="307848" y="150367"/>
                </a:lnTo>
                <a:lnTo>
                  <a:pt x="331216" y="150367"/>
                </a:lnTo>
                <a:lnTo>
                  <a:pt x="331216" y="94487"/>
                </a:lnTo>
                <a:close/>
              </a:path>
              <a:path w="396875" h="223520">
                <a:moveTo>
                  <a:pt x="331216" y="18668"/>
                </a:moveTo>
                <a:lnTo>
                  <a:pt x="307848" y="18668"/>
                </a:lnTo>
                <a:lnTo>
                  <a:pt x="307848" y="75818"/>
                </a:lnTo>
                <a:lnTo>
                  <a:pt x="331216" y="75818"/>
                </a:lnTo>
                <a:lnTo>
                  <a:pt x="331216" y="18668"/>
                </a:lnTo>
                <a:close/>
              </a:path>
              <a:path w="396875" h="223520">
                <a:moveTo>
                  <a:pt x="83439" y="26923"/>
                </a:moveTo>
                <a:lnTo>
                  <a:pt x="0" y="26923"/>
                </a:lnTo>
                <a:lnTo>
                  <a:pt x="0" y="169290"/>
                </a:lnTo>
                <a:lnTo>
                  <a:pt x="14859" y="169290"/>
                </a:lnTo>
                <a:lnTo>
                  <a:pt x="37701" y="168898"/>
                </a:lnTo>
                <a:lnTo>
                  <a:pt x="77527" y="165863"/>
                </a:lnTo>
                <a:lnTo>
                  <a:pt x="97154" y="162559"/>
                </a:lnTo>
                <a:lnTo>
                  <a:pt x="95923" y="149097"/>
                </a:lnTo>
                <a:lnTo>
                  <a:pt x="23495" y="149097"/>
                </a:lnTo>
                <a:lnTo>
                  <a:pt x="23495" y="45973"/>
                </a:lnTo>
                <a:lnTo>
                  <a:pt x="83439" y="45973"/>
                </a:lnTo>
                <a:lnTo>
                  <a:pt x="83439" y="26923"/>
                </a:lnTo>
                <a:close/>
              </a:path>
              <a:path w="396875" h="223520">
                <a:moveTo>
                  <a:pt x="95376" y="143128"/>
                </a:moveTo>
                <a:lnTo>
                  <a:pt x="52070" y="148294"/>
                </a:lnTo>
                <a:lnTo>
                  <a:pt x="23495" y="149097"/>
                </a:lnTo>
                <a:lnTo>
                  <a:pt x="95923" y="149097"/>
                </a:lnTo>
                <a:lnTo>
                  <a:pt x="95376" y="143128"/>
                </a:lnTo>
                <a:close/>
              </a:path>
              <a:path w="396875" h="223520">
                <a:moveTo>
                  <a:pt x="396367" y="0"/>
                </a:moveTo>
                <a:lnTo>
                  <a:pt x="372745" y="0"/>
                </a:lnTo>
                <a:lnTo>
                  <a:pt x="372745" y="223265"/>
                </a:lnTo>
                <a:lnTo>
                  <a:pt x="396367" y="223265"/>
                </a:lnTo>
                <a:lnTo>
                  <a:pt x="396367" y="0"/>
                </a:lnTo>
                <a:close/>
              </a:path>
              <a:path w="396875" h="223520">
                <a:moveTo>
                  <a:pt x="183642" y="107695"/>
                </a:moveTo>
                <a:lnTo>
                  <a:pt x="161036" y="107695"/>
                </a:lnTo>
                <a:lnTo>
                  <a:pt x="161036" y="222757"/>
                </a:lnTo>
                <a:lnTo>
                  <a:pt x="183642" y="222757"/>
                </a:lnTo>
                <a:lnTo>
                  <a:pt x="183642" y="107695"/>
                </a:lnTo>
                <a:close/>
              </a:path>
              <a:path w="396875" h="223520">
                <a:moveTo>
                  <a:pt x="132206" y="4444"/>
                </a:moveTo>
                <a:lnTo>
                  <a:pt x="110490" y="4444"/>
                </a:lnTo>
                <a:lnTo>
                  <a:pt x="110490" y="211327"/>
                </a:lnTo>
                <a:lnTo>
                  <a:pt x="132206" y="211327"/>
                </a:lnTo>
                <a:lnTo>
                  <a:pt x="132206" y="107695"/>
                </a:lnTo>
                <a:lnTo>
                  <a:pt x="183642" y="107695"/>
                </a:lnTo>
                <a:lnTo>
                  <a:pt x="183642" y="88264"/>
                </a:lnTo>
                <a:lnTo>
                  <a:pt x="132206" y="88264"/>
                </a:lnTo>
                <a:lnTo>
                  <a:pt x="132206" y="4444"/>
                </a:lnTo>
                <a:close/>
              </a:path>
              <a:path w="396875" h="223520">
                <a:moveTo>
                  <a:pt x="183642" y="0"/>
                </a:moveTo>
                <a:lnTo>
                  <a:pt x="161036" y="0"/>
                </a:lnTo>
                <a:lnTo>
                  <a:pt x="161036" y="88264"/>
                </a:lnTo>
                <a:lnTo>
                  <a:pt x="183642" y="88264"/>
                </a:lnTo>
                <a:lnTo>
                  <a:pt x="1836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18482" y="5107051"/>
            <a:ext cx="630555" cy="223520"/>
          </a:xfrm>
          <a:custGeom>
            <a:avLst/>
            <a:gdLst/>
            <a:ahLst/>
            <a:cxnLst/>
            <a:rect l="l" t="t" r="r" b="b"/>
            <a:pathLst>
              <a:path w="630554" h="223520">
                <a:moveTo>
                  <a:pt x="425068" y="173736"/>
                </a:moveTo>
                <a:lnTo>
                  <a:pt x="221233" y="173736"/>
                </a:lnTo>
                <a:lnTo>
                  <a:pt x="221233" y="193421"/>
                </a:lnTo>
                <a:lnTo>
                  <a:pt x="425068" y="193421"/>
                </a:lnTo>
                <a:lnTo>
                  <a:pt x="425068" y="173736"/>
                </a:lnTo>
                <a:close/>
              </a:path>
              <a:path w="630554" h="223520">
                <a:moveTo>
                  <a:pt x="630554" y="143637"/>
                </a:moveTo>
                <a:lnTo>
                  <a:pt x="481710" y="143637"/>
                </a:lnTo>
                <a:lnTo>
                  <a:pt x="481710" y="219964"/>
                </a:lnTo>
                <a:lnTo>
                  <a:pt x="630554" y="219964"/>
                </a:lnTo>
                <a:lnTo>
                  <a:pt x="630554" y="200787"/>
                </a:lnTo>
                <a:lnTo>
                  <a:pt x="505332" y="200787"/>
                </a:lnTo>
                <a:lnTo>
                  <a:pt x="505332" y="162306"/>
                </a:lnTo>
                <a:lnTo>
                  <a:pt x="630554" y="162306"/>
                </a:lnTo>
                <a:lnTo>
                  <a:pt x="630554" y="143637"/>
                </a:lnTo>
                <a:close/>
              </a:path>
              <a:path w="630554" h="223520">
                <a:moveTo>
                  <a:pt x="630554" y="162306"/>
                </a:moveTo>
                <a:lnTo>
                  <a:pt x="607440" y="162306"/>
                </a:lnTo>
                <a:lnTo>
                  <a:pt x="607440" y="200787"/>
                </a:lnTo>
                <a:lnTo>
                  <a:pt x="630554" y="200787"/>
                </a:lnTo>
                <a:lnTo>
                  <a:pt x="630554" y="162306"/>
                </a:lnTo>
                <a:close/>
              </a:path>
              <a:path w="630554" h="223520">
                <a:moveTo>
                  <a:pt x="83565" y="18668"/>
                </a:moveTo>
                <a:lnTo>
                  <a:pt x="59689" y="18668"/>
                </a:lnTo>
                <a:lnTo>
                  <a:pt x="59689" y="56642"/>
                </a:lnTo>
                <a:lnTo>
                  <a:pt x="59140" y="67310"/>
                </a:lnTo>
                <a:lnTo>
                  <a:pt x="47849" y="107906"/>
                </a:lnTo>
                <a:lnTo>
                  <a:pt x="24110" y="141065"/>
                </a:lnTo>
                <a:lnTo>
                  <a:pt x="0" y="157353"/>
                </a:lnTo>
                <a:lnTo>
                  <a:pt x="14477" y="177292"/>
                </a:lnTo>
                <a:lnTo>
                  <a:pt x="49402" y="148209"/>
                </a:lnTo>
                <a:lnTo>
                  <a:pt x="72135" y="104648"/>
                </a:lnTo>
                <a:lnTo>
                  <a:pt x="94598" y="104648"/>
                </a:lnTo>
                <a:lnTo>
                  <a:pt x="84022" y="66909"/>
                </a:lnTo>
                <a:lnTo>
                  <a:pt x="83565" y="56642"/>
                </a:lnTo>
                <a:lnTo>
                  <a:pt x="83565" y="18668"/>
                </a:lnTo>
                <a:close/>
              </a:path>
              <a:path w="630554" h="223520">
                <a:moveTo>
                  <a:pt x="94598" y="104648"/>
                </a:moveTo>
                <a:lnTo>
                  <a:pt x="72135" y="104648"/>
                </a:lnTo>
                <a:lnTo>
                  <a:pt x="76467" y="115837"/>
                </a:lnTo>
                <a:lnTo>
                  <a:pt x="102092" y="153670"/>
                </a:lnTo>
                <a:lnTo>
                  <a:pt x="128269" y="172212"/>
                </a:lnTo>
                <a:lnTo>
                  <a:pt x="142493" y="153670"/>
                </a:lnTo>
                <a:lnTo>
                  <a:pt x="134012" y="149238"/>
                </a:lnTo>
                <a:lnTo>
                  <a:pt x="126079" y="143938"/>
                </a:lnTo>
                <a:lnTo>
                  <a:pt x="99933" y="114696"/>
                </a:lnTo>
                <a:lnTo>
                  <a:pt x="95132" y="105876"/>
                </a:lnTo>
                <a:lnTo>
                  <a:pt x="94598" y="104648"/>
                </a:lnTo>
                <a:close/>
              </a:path>
              <a:path w="630554" h="223520">
                <a:moveTo>
                  <a:pt x="334263" y="14731"/>
                </a:moveTo>
                <a:lnTo>
                  <a:pt x="309498" y="14731"/>
                </a:lnTo>
                <a:lnTo>
                  <a:pt x="309498" y="31623"/>
                </a:lnTo>
                <a:lnTo>
                  <a:pt x="309000" y="38411"/>
                </a:lnTo>
                <a:lnTo>
                  <a:pt x="290266" y="75951"/>
                </a:lnTo>
                <a:lnTo>
                  <a:pt x="259079" y="99441"/>
                </a:lnTo>
                <a:lnTo>
                  <a:pt x="228726" y="109855"/>
                </a:lnTo>
                <a:lnTo>
                  <a:pt x="239140" y="129540"/>
                </a:lnTo>
                <a:lnTo>
                  <a:pt x="281056" y="112093"/>
                </a:lnTo>
                <a:lnTo>
                  <a:pt x="313324" y="81994"/>
                </a:lnTo>
                <a:lnTo>
                  <a:pt x="322071" y="67182"/>
                </a:lnTo>
                <a:lnTo>
                  <a:pt x="346662" y="67182"/>
                </a:lnTo>
                <a:lnTo>
                  <a:pt x="334263" y="31623"/>
                </a:lnTo>
                <a:lnTo>
                  <a:pt x="334263" y="14731"/>
                </a:lnTo>
                <a:close/>
              </a:path>
              <a:path w="630554" h="223520">
                <a:moveTo>
                  <a:pt x="346662" y="67182"/>
                </a:moveTo>
                <a:lnTo>
                  <a:pt x="322071" y="67182"/>
                </a:lnTo>
                <a:lnTo>
                  <a:pt x="326100" y="74822"/>
                </a:lnTo>
                <a:lnTo>
                  <a:pt x="355584" y="107172"/>
                </a:lnTo>
                <a:lnTo>
                  <a:pt x="396039" y="127252"/>
                </a:lnTo>
                <a:lnTo>
                  <a:pt x="404875" y="129540"/>
                </a:lnTo>
                <a:lnTo>
                  <a:pt x="415797" y="109855"/>
                </a:lnTo>
                <a:lnTo>
                  <a:pt x="407816" y="108120"/>
                </a:lnTo>
                <a:lnTo>
                  <a:pt x="399925" y="105743"/>
                </a:lnTo>
                <a:lnTo>
                  <a:pt x="364854" y="86475"/>
                </a:lnTo>
                <a:lnTo>
                  <a:pt x="348821" y="70246"/>
                </a:lnTo>
                <a:lnTo>
                  <a:pt x="346662" y="67182"/>
                </a:lnTo>
                <a:close/>
              </a:path>
              <a:path w="630554" h="223520">
                <a:moveTo>
                  <a:pt x="586866" y="3810"/>
                </a:moveTo>
                <a:lnTo>
                  <a:pt x="564388" y="3810"/>
                </a:lnTo>
                <a:lnTo>
                  <a:pt x="564388" y="55244"/>
                </a:lnTo>
                <a:lnTo>
                  <a:pt x="536828" y="55244"/>
                </a:lnTo>
                <a:lnTo>
                  <a:pt x="536828" y="74294"/>
                </a:lnTo>
                <a:lnTo>
                  <a:pt x="564388" y="74294"/>
                </a:lnTo>
                <a:lnTo>
                  <a:pt x="564388" y="131953"/>
                </a:lnTo>
                <a:lnTo>
                  <a:pt x="586866" y="131953"/>
                </a:lnTo>
                <a:lnTo>
                  <a:pt x="586866" y="3810"/>
                </a:lnTo>
                <a:close/>
              </a:path>
              <a:path w="630554" h="223520">
                <a:moveTo>
                  <a:pt x="535304" y="14224"/>
                </a:moveTo>
                <a:lnTo>
                  <a:pt x="450595" y="14224"/>
                </a:lnTo>
                <a:lnTo>
                  <a:pt x="450595" y="121538"/>
                </a:lnTo>
                <a:lnTo>
                  <a:pt x="465073" y="121538"/>
                </a:lnTo>
                <a:lnTo>
                  <a:pt x="489148" y="121324"/>
                </a:lnTo>
                <a:lnTo>
                  <a:pt x="530351" y="118618"/>
                </a:lnTo>
                <a:lnTo>
                  <a:pt x="546988" y="115824"/>
                </a:lnTo>
                <a:lnTo>
                  <a:pt x="545461" y="102616"/>
                </a:lnTo>
                <a:lnTo>
                  <a:pt x="473201" y="102616"/>
                </a:lnTo>
                <a:lnTo>
                  <a:pt x="473201" y="76073"/>
                </a:lnTo>
                <a:lnTo>
                  <a:pt x="526668" y="76073"/>
                </a:lnTo>
                <a:lnTo>
                  <a:pt x="526668" y="57657"/>
                </a:lnTo>
                <a:lnTo>
                  <a:pt x="473201" y="57657"/>
                </a:lnTo>
                <a:lnTo>
                  <a:pt x="473201" y="33528"/>
                </a:lnTo>
                <a:lnTo>
                  <a:pt x="535304" y="33528"/>
                </a:lnTo>
                <a:lnTo>
                  <a:pt x="535304" y="14224"/>
                </a:lnTo>
                <a:close/>
              </a:path>
              <a:path w="630554" h="223520">
                <a:moveTo>
                  <a:pt x="544829" y="97155"/>
                </a:moveTo>
                <a:lnTo>
                  <a:pt x="537337" y="98551"/>
                </a:lnTo>
                <a:lnTo>
                  <a:pt x="529970" y="99568"/>
                </a:lnTo>
                <a:lnTo>
                  <a:pt x="522604" y="100330"/>
                </a:lnTo>
                <a:lnTo>
                  <a:pt x="515365" y="101218"/>
                </a:lnTo>
                <a:lnTo>
                  <a:pt x="507745" y="101726"/>
                </a:lnTo>
                <a:lnTo>
                  <a:pt x="499744" y="102107"/>
                </a:lnTo>
                <a:lnTo>
                  <a:pt x="480349" y="102572"/>
                </a:lnTo>
                <a:lnTo>
                  <a:pt x="473201" y="102616"/>
                </a:lnTo>
                <a:lnTo>
                  <a:pt x="545461" y="102616"/>
                </a:lnTo>
                <a:lnTo>
                  <a:pt x="544829" y="97155"/>
                </a:lnTo>
                <a:close/>
              </a:path>
              <a:path w="630554" h="223520">
                <a:moveTo>
                  <a:pt x="630554" y="0"/>
                </a:moveTo>
                <a:lnTo>
                  <a:pt x="608202" y="0"/>
                </a:lnTo>
                <a:lnTo>
                  <a:pt x="608202" y="133731"/>
                </a:lnTo>
                <a:lnTo>
                  <a:pt x="630554" y="133731"/>
                </a:lnTo>
                <a:lnTo>
                  <a:pt x="630554" y="0"/>
                </a:lnTo>
                <a:close/>
              </a:path>
              <a:path w="630554" h="223520">
                <a:moveTo>
                  <a:pt x="186181" y="0"/>
                </a:moveTo>
                <a:lnTo>
                  <a:pt x="162559" y="0"/>
                </a:lnTo>
                <a:lnTo>
                  <a:pt x="162559" y="223265"/>
                </a:lnTo>
                <a:lnTo>
                  <a:pt x="186181" y="223265"/>
                </a:lnTo>
                <a:lnTo>
                  <a:pt x="1861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36540" y="5107051"/>
            <a:ext cx="647065" cy="222885"/>
          </a:xfrm>
          <a:custGeom>
            <a:avLst/>
            <a:gdLst/>
            <a:ahLst/>
            <a:cxnLst/>
            <a:rect l="l" t="t" r="r" b="b"/>
            <a:pathLst>
              <a:path w="647064" h="222885">
                <a:moveTo>
                  <a:pt x="203073" y="172974"/>
                </a:moveTo>
                <a:lnTo>
                  <a:pt x="0" y="172974"/>
                </a:lnTo>
                <a:lnTo>
                  <a:pt x="0" y="192659"/>
                </a:lnTo>
                <a:lnTo>
                  <a:pt x="203073" y="192659"/>
                </a:lnTo>
                <a:lnTo>
                  <a:pt x="203073" y="172974"/>
                </a:lnTo>
                <a:close/>
              </a:path>
              <a:path w="647064" h="222885">
                <a:moveTo>
                  <a:pt x="100584" y="94487"/>
                </a:moveTo>
                <a:lnTo>
                  <a:pt x="77215" y="94487"/>
                </a:lnTo>
                <a:lnTo>
                  <a:pt x="77215" y="172974"/>
                </a:lnTo>
                <a:lnTo>
                  <a:pt x="100584" y="172974"/>
                </a:lnTo>
                <a:lnTo>
                  <a:pt x="100584" y="94487"/>
                </a:lnTo>
                <a:close/>
              </a:path>
              <a:path w="647064" h="222885">
                <a:moveTo>
                  <a:pt x="180212" y="21336"/>
                </a:moveTo>
                <a:lnTo>
                  <a:pt x="21336" y="21336"/>
                </a:lnTo>
                <a:lnTo>
                  <a:pt x="21336" y="40512"/>
                </a:lnTo>
                <a:lnTo>
                  <a:pt x="156590" y="40512"/>
                </a:lnTo>
                <a:lnTo>
                  <a:pt x="156522" y="57419"/>
                </a:lnTo>
                <a:lnTo>
                  <a:pt x="154471" y="100718"/>
                </a:lnTo>
                <a:lnTo>
                  <a:pt x="147827" y="144653"/>
                </a:lnTo>
                <a:lnTo>
                  <a:pt x="171704" y="147193"/>
                </a:lnTo>
                <a:lnTo>
                  <a:pt x="177673" y="106172"/>
                </a:lnTo>
                <a:lnTo>
                  <a:pt x="179998" y="64791"/>
                </a:lnTo>
                <a:lnTo>
                  <a:pt x="180117" y="57419"/>
                </a:lnTo>
                <a:lnTo>
                  <a:pt x="180212" y="21336"/>
                </a:lnTo>
                <a:close/>
              </a:path>
              <a:path w="647064" h="222885">
                <a:moveTo>
                  <a:pt x="507238" y="56642"/>
                </a:moveTo>
                <a:lnTo>
                  <a:pt x="465074" y="70231"/>
                </a:lnTo>
                <a:lnTo>
                  <a:pt x="454025" y="90043"/>
                </a:lnTo>
                <a:lnTo>
                  <a:pt x="454025" y="98425"/>
                </a:lnTo>
                <a:lnTo>
                  <a:pt x="478250" y="134016"/>
                </a:lnTo>
                <a:lnTo>
                  <a:pt x="495300" y="138684"/>
                </a:lnTo>
                <a:lnTo>
                  <a:pt x="495300" y="161290"/>
                </a:lnTo>
                <a:lnTo>
                  <a:pt x="487368" y="161549"/>
                </a:lnTo>
                <a:lnTo>
                  <a:pt x="471886" y="161879"/>
                </a:lnTo>
                <a:lnTo>
                  <a:pt x="436118" y="162052"/>
                </a:lnTo>
                <a:lnTo>
                  <a:pt x="439927" y="181737"/>
                </a:lnTo>
                <a:lnTo>
                  <a:pt x="482092" y="181356"/>
                </a:lnTo>
                <a:lnTo>
                  <a:pt x="529717" y="178943"/>
                </a:lnTo>
                <a:lnTo>
                  <a:pt x="578612" y="172720"/>
                </a:lnTo>
                <a:lnTo>
                  <a:pt x="577521" y="160274"/>
                </a:lnTo>
                <a:lnTo>
                  <a:pt x="518922" y="160274"/>
                </a:lnTo>
                <a:lnTo>
                  <a:pt x="518922" y="138937"/>
                </a:lnTo>
                <a:lnTo>
                  <a:pt x="552907" y="121285"/>
                </a:lnTo>
                <a:lnTo>
                  <a:pt x="497839" y="121285"/>
                </a:lnTo>
                <a:lnTo>
                  <a:pt x="490347" y="119253"/>
                </a:lnTo>
                <a:lnTo>
                  <a:pt x="479171" y="111125"/>
                </a:lnTo>
                <a:lnTo>
                  <a:pt x="476250" y="105537"/>
                </a:lnTo>
                <a:lnTo>
                  <a:pt x="476250" y="91312"/>
                </a:lnTo>
                <a:lnTo>
                  <a:pt x="507238" y="75056"/>
                </a:lnTo>
                <a:lnTo>
                  <a:pt x="552947" y="75056"/>
                </a:lnTo>
                <a:lnTo>
                  <a:pt x="549401" y="70231"/>
                </a:lnTo>
                <a:lnTo>
                  <a:pt x="514925" y="57046"/>
                </a:lnTo>
                <a:lnTo>
                  <a:pt x="507238" y="56642"/>
                </a:lnTo>
                <a:close/>
              </a:path>
              <a:path w="647064" h="222885">
                <a:moveTo>
                  <a:pt x="577088" y="155321"/>
                </a:moveTo>
                <a:lnTo>
                  <a:pt x="533765" y="159623"/>
                </a:lnTo>
                <a:lnTo>
                  <a:pt x="518922" y="160274"/>
                </a:lnTo>
                <a:lnTo>
                  <a:pt x="577521" y="160274"/>
                </a:lnTo>
                <a:lnTo>
                  <a:pt x="577088" y="155321"/>
                </a:lnTo>
                <a:close/>
              </a:path>
              <a:path w="647064" h="222885">
                <a:moveTo>
                  <a:pt x="552947" y="75056"/>
                </a:moveTo>
                <a:lnTo>
                  <a:pt x="507238" y="75056"/>
                </a:lnTo>
                <a:lnTo>
                  <a:pt x="516636" y="75184"/>
                </a:lnTo>
                <a:lnTo>
                  <a:pt x="524256" y="77343"/>
                </a:lnTo>
                <a:lnTo>
                  <a:pt x="535305" y="85598"/>
                </a:lnTo>
                <a:lnTo>
                  <a:pt x="538226" y="91312"/>
                </a:lnTo>
                <a:lnTo>
                  <a:pt x="538226" y="105537"/>
                </a:lnTo>
                <a:lnTo>
                  <a:pt x="535305" y="111125"/>
                </a:lnTo>
                <a:lnTo>
                  <a:pt x="529717" y="115188"/>
                </a:lnTo>
                <a:lnTo>
                  <a:pt x="524256" y="119253"/>
                </a:lnTo>
                <a:lnTo>
                  <a:pt x="516636" y="121285"/>
                </a:lnTo>
                <a:lnTo>
                  <a:pt x="552907" y="121285"/>
                </a:lnTo>
                <a:lnTo>
                  <a:pt x="554238" y="119731"/>
                </a:lnTo>
                <a:lnTo>
                  <a:pt x="557788" y="113363"/>
                </a:lnTo>
                <a:lnTo>
                  <a:pt x="560026" y="106259"/>
                </a:lnTo>
                <a:lnTo>
                  <a:pt x="560959" y="98425"/>
                </a:lnTo>
                <a:lnTo>
                  <a:pt x="560832" y="90043"/>
                </a:lnTo>
                <a:lnTo>
                  <a:pt x="558419" y="82676"/>
                </a:lnTo>
                <a:lnTo>
                  <a:pt x="553974" y="76454"/>
                </a:lnTo>
                <a:lnTo>
                  <a:pt x="552947" y="75056"/>
                </a:lnTo>
                <a:close/>
              </a:path>
              <a:path w="647064" h="222885">
                <a:moveTo>
                  <a:pt x="423290" y="176022"/>
                </a:moveTo>
                <a:lnTo>
                  <a:pt x="219456" y="176022"/>
                </a:lnTo>
                <a:lnTo>
                  <a:pt x="219456" y="195326"/>
                </a:lnTo>
                <a:lnTo>
                  <a:pt x="423290" y="195326"/>
                </a:lnTo>
                <a:lnTo>
                  <a:pt x="423290" y="176022"/>
                </a:lnTo>
                <a:close/>
              </a:path>
              <a:path w="647064" h="222885">
                <a:moveTo>
                  <a:pt x="332486" y="121538"/>
                </a:moveTo>
                <a:lnTo>
                  <a:pt x="309118" y="121538"/>
                </a:lnTo>
                <a:lnTo>
                  <a:pt x="309118" y="176022"/>
                </a:lnTo>
                <a:lnTo>
                  <a:pt x="332486" y="176022"/>
                </a:lnTo>
                <a:lnTo>
                  <a:pt x="332486" y="121538"/>
                </a:lnTo>
                <a:close/>
              </a:path>
              <a:path w="647064" h="222885">
                <a:moveTo>
                  <a:pt x="397890" y="17144"/>
                </a:moveTo>
                <a:lnTo>
                  <a:pt x="244729" y="17144"/>
                </a:lnTo>
                <a:lnTo>
                  <a:pt x="244729" y="121538"/>
                </a:lnTo>
                <a:lnTo>
                  <a:pt x="399923" y="121538"/>
                </a:lnTo>
                <a:lnTo>
                  <a:pt x="399923" y="102616"/>
                </a:lnTo>
                <a:lnTo>
                  <a:pt x="268350" y="102616"/>
                </a:lnTo>
                <a:lnTo>
                  <a:pt x="268350" y="36322"/>
                </a:lnTo>
                <a:lnTo>
                  <a:pt x="397890" y="36322"/>
                </a:lnTo>
                <a:lnTo>
                  <a:pt x="397890" y="17144"/>
                </a:lnTo>
                <a:close/>
              </a:path>
              <a:path w="647064" h="222885">
                <a:moveTo>
                  <a:pt x="573913" y="26416"/>
                </a:moveTo>
                <a:lnTo>
                  <a:pt x="440436" y="26416"/>
                </a:lnTo>
                <a:lnTo>
                  <a:pt x="440436" y="45212"/>
                </a:lnTo>
                <a:lnTo>
                  <a:pt x="573913" y="45212"/>
                </a:lnTo>
                <a:lnTo>
                  <a:pt x="573913" y="26416"/>
                </a:lnTo>
                <a:close/>
              </a:path>
              <a:path w="647064" h="222885">
                <a:moveTo>
                  <a:pt x="518922" y="507"/>
                </a:moveTo>
                <a:lnTo>
                  <a:pt x="495300" y="507"/>
                </a:lnTo>
                <a:lnTo>
                  <a:pt x="495300" y="26416"/>
                </a:lnTo>
                <a:lnTo>
                  <a:pt x="518922" y="26416"/>
                </a:lnTo>
                <a:lnTo>
                  <a:pt x="518922" y="507"/>
                </a:lnTo>
                <a:close/>
              </a:path>
              <a:path w="647064" h="222885">
                <a:moveTo>
                  <a:pt x="613410" y="0"/>
                </a:moveTo>
                <a:lnTo>
                  <a:pt x="589788" y="0"/>
                </a:lnTo>
                <a:lnTo>
                  <a:pt x="589788" y="222758"/>
                </a:lnTo>
                <a:lnTo>
                  <a:pt x="613410" y="222758"/>
                </a:lnTo>
                <a:lnTo>
                  <a:pt x="613410" y="113156"/>
                </a:lnTo>
                <a:lnTo>
                  <a:pt x="646938" y="113156"/>
                </a:lnTo>
                <a:lnTo>
                  <a:pt x="646938" y="93218"/>
                </a:lnTo>
                <a:lnTo>
                  <a:pt x="613410" y="93218"/>
                </a:lnTo>
                <a:lnTo>
                  <a:pt x="61341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8286622" y="4902580"/>
            <a:ext cx="1020444" cy="223520"/>
            <a:chOff x="8286622" y="4902580"/>
            <a:chExt cx="1020444" cy="22352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6622" y="4955412"/>
              <a:ext cx="132206" cy="13220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457183" y="4902580"/>
              <a:ext cx="849630" cy="223520"/>
            </a:xfrm>
            <a:custGeom>
              <a:avLst/>
              <a:gdLst/>
              <a:ahLst/>
              <a:cxnLst/>
              <a:rect l="l" t="t" r="r" b="b"/>
              <a:pathLst>
                <a:path w="849629" h="223520">
                  <a:moveTo>
                    <a:pt x="720979" y="145669"/>
                  </a:moveTo>
                  <a:lnTo>
                    <a:pt x="697102" y="145669"/>
                  </a:lnTo>
                  <a:lnTo>
                    <a:pt x="697102" y="217932"/>
                  </a:lnTo>
                  <a:lnTo>
                    <a:pt x="849502" y="217932"/>
                  </a:lnTo>
                  <a:lnTo>
                    <a:pt x="849502" y="198755"/>
                  </a:lnTo>
                  <a:lnTo>
                    <a:pt x="720979" y="198755"/>
                  </a:lnTo>
                  <a:lnTo>
                    <a:pt x="720979" y="145669"/>
                  </a:lnTo>
                  <a:close/>
                </a:path>
                <a:path w="849629" h="223520">
                  <a:moveTo>
                    <a:pt x="842772" y="254"/>
                  </a:moveTo>
                  <a:lnTo>
                    <a:pt x="819150" y="254"/>
                  </a:lnTo>
                  <a:lnTo>
                    <a:pt x="819150" y="162052"/>
                  </a:lnTo>
                  <a:lnTo>
                    <a:pt x="842772" y="162052"/>
                  </a:lnTo>
                  <a:lnTo>
                    <a:pt x="842772" y="254"/>
                  </a:lnTo>
                  <a:close/>
                </a:path>
                <a:path w="849629" h="223520">
                  <a:moveTo>
                    <a:pt x="721995" y="15113"/>
                  </a:moveTo>
                  <a:lnTo>
                    <a:pt x="685311" y="26082"/>
                  </a:lnTo>
                  <a:lnTo>
                    <a:pt x="663130" y="62426"/>
                  </a:lnTo>
                  <a:lnTo>
                    <a:pt x="662559" y="70358"/>
                  </a:lnTo>
                  <a:lnTo>
                    <a:pt x="663130" y="78311"/>
                  </a:lnTo>
                  <a:lnTo>
                    <a:pt x="685311" y="114833"/>
                  </a:lnTo>
                  <a:lnTo>
                    <a:pt x="721995" y="125730"/>
                  </a:lnTo>
                  <a:lnTo>
                    <a:pt x="730236" y="125225"/>
                  </a:lnTo>
                  <a:lnTo>
                    <a:pt x="769018" y="105156"/>
                  </a:lnTo>
                  <a:lnTo>
                    <a:pt x="721995" y="105156"/>
                  </a:lnTo>
                  <a:lnTo>
                    <a:pt x="714373" y="104415"/>
                  </a:lnTo>
                  <a:lnTo>
                    <a:pt x="686458" y="77858"/>
                  </a:lnTo>
                  <a:lnTo>
                    <a:pt x="685673" y="70358"/>
                  </a:lnTo>
                  <a:lnTo>
                    <a:pt x="686458" y="62948"/>
                  </a:lnTo>
                  <a:lnTo>
                    <a:pt x="714373" y="36480"/>
                  </a:lnTo>
                  <a:lnTo>
                    <a:pt x="721995" y="35814"/>
                  </a:lnTo>
                  <a:lnTo>
                    <a:pt x="769020" y="35814"/>
                  </a:lnTo>
                  <a:lnTo>
                    <a:pt x="764127" y="30607"/>
                  </a:lnTo>
                  <a:lnTo>
                    <a:pt x="730236" y="15617"/>
                  </a:lnTo>
                  <a:lnTo>
                    <a:pt x="721995" y="15113"/>
                  </a:lnTo>
                  <a:close/>
                </a:path>
                <a:path w="849629" h="223520">
                  <a:moveTo>
                    <a:pt x="769020" y="35814"/>
                  </a:moveTo>
                  <a:lnTo>
                    <a:pt x="728852" y="35814"/>
                  </a:lnTo>
                  <a:lnTo>
                    <a:pt x="734949" y="37338"/>
                  </a:lnTo>
                  <a:lnTo>
                    <a:pt x="740410" y="40132"/>
                  </a:lnTo>
                  <a:lnTo>
                    <a:pt x="757936" y="63500"/>
                  </a:lnTo>
                  <a:lnTo>
                    <a:pt x="757936" y="77343"/>
                  </a:lnTo>
                  <a:lnTo>
                    <a:pt x="728852" y="105029"/>
                  </a:lnTo>
                  <a:lnTo>
                    <a:pt x="721995" y="105156"/>
                  </a:lnTo>
                  <a:lnTo>
                    <a:pt x="769018" y="105156"/>
                  </a:lnTo>
                  <a:lnTo>
                    <a:pt x="781176" y="70358"/>
                  </a:lnTo>
                  <a:lnTo>
                    <a:pt x="780605" y="62426"/>
                  </a:lnTo>
                  <a:lnTo>
                    <a:pt x="779081" y="55006"/>
                  </a:lnTo>
                  <a:lnTo>
                    <a:pt x="776604" y="48087"/>
                  </a:lnTo>
                  <a:lnTo>
                    <a:pt x="773176" y="41656"/>
                  </a:lnTo>
                  <a:lnTo>
                    <a:pt x="769020" y="35814"/>
                  </a:lnTo>
                  <a:close/>
                </a:path>
                <a:path w="849629" h="223520">
                  <a:moveTo>
                    <a:pt x="624332" y="144399"/>
                  </a:moveTo>
                  <a:lnTo>
                    <a:pt x="473456" y="144399"/>
                  </a:lnTo>
                  <a:lnTo>
                    <a:pt x="473456" y="163449"/>
                  </a:lnTo>
                  <a:lnTo>
                    <a:pt x="600710" y="163449"/>
                  </a:lnTo>
                  <a:lnTo>
                    <a:pt x="600710" y="222631"/>
                  </a:lnTo>
                  <a:lnTo>
                    <a:pt x="624332" y="222631"/>
                  </a:lnTo>
                  <a:lnTo>
                    <a:pt x="624332" y="144399"/>
                  </a:lnTo>
                  <a:close/>
                </a:path>
                <a:path w="849629" h="223520">
                  <a:moveTo>
                    <a:pt x="185420" y="144399"/>
                  </a:moveTo>
                  <a:lnTo>
                    <a:pt x="34544" y="144399"/>
                  </a:lnTo>
                  <a:lnTo>
                    <a:pt x="34544" y="163449"/>
                  </a:lnTo>
                  <a:lnTo>
                    <a:pt x="161798" y="163449"/>
                  </a:lnTo>
                  <a:lnTo>
                    <a:pt x="161798" y="222631"/>
                  </a:lnTo>
                  <a:lnTo>
                    <a:pt x="185420" y="222631"/>
                  </a:lnTo>
                  <a:lnTo>
                    <a:pt x="185420" y="144399"/>
                  </a:lnTo>
                  <a:close/>
                </a:path>
                <a:path w="849629" h="223520">
                  <a:moveTo>
                    <a:pt x="398399" y="142875"/>
                  </a:moveTo>
                  <a:lnTo>
                    <a:pt x="240792" y="142875"/>
                  </a:lnTo>
                  <a:lnTo>
                    <a:pt x="240792" y="161544"/>
                  </a:lnTo>
                  <a:lnTo>
                    <a:pt x="374776" y="161544"/>
                  </a:lnTo>
                  <a:lnTo>
                    <a:pt x="374776" y="223139"/>
                  </a:lnTo>
                  <a:lnTo>
                    <a:pt x="398399" y="223139"/>
                  </a:lnTo>
                  <a:lnTo>
                    <a:pt x="398399" y="142875"/>
                  </a:lnTo>
                  <a:close/>
                </a:path>
                <a:path w="849629" h="223520">
                  <a:moveTo>
                    <a:pt x="624332" y="0"/>
                  </a:moveTo>
                  <a:lnTo>
                    <a:pt x="600710" y="0"/>
                  </a:lnTo>
                  <a:lnTo>
                    <a:pt x="600710" y="56642"/>
                  </a:lnTo>
                  <a:lnTo>
                    <a:pt x="559435" y="56642"/>
                  </a:lnTo>
                  <a:lnTo>
                    <a:pt x="559435" y="76073"/>
                  </a:lnTo>
                  <a:lnTo>
                    <a:pt x="600710" y="76073"/>
                  </a:lnTo>
                  <a:lnTo>
                    <a:pt x="600710" y="133223"/>
                  </a:lnTo>
                  <a:lnTo>
                    <a:pt x="624332" y="133223"/>
                  </a:lnTo>
                  <a:lnTo>
                    <a:pt x="624332" y="0"/>
                  </a:lnTo>
                  <a:close/>
                </a:path>
                <a:path w="849629" h="223520">
                  <a:moveTo>
                    <a:pt x="518414" y="33528"/>
                  </a:moveTo>
                  <a:lnTo>
                    <a:pt x="494284" y="33528"/>
                  </a:lnTo>
                  <a:lnTo>
                    <a:pt x="494284" y="39751"/>
                  </a:lnTo>
                  <a:lnTo>
                    <a:pt x="493857" y="47299"/>
                  </a:lnTo>
                  <a:lnTo>
                    <a:pt x="474337" y="88519"/>
                  </a:lnTo>
                  <a:lnTo>
                    <a:pt x="438912" y="111252"/>
                  </a:lnTo>
                  <a:lnTo>
                    <a:pt x="451104" y="129921"/>
                  </a:lnTo>
                  <a:lnTo>
                    <a:pt x="485140" y="108966"/>
                  </a:lnTo>
                  <a:lnTo>
                    <a:pt x="506730" y="76581"/>
                  </a:lnTo>
                  <a:lnTo>
                    <a:pt x="530783" y="76581"/>
                  </a:lnTo>
                  <a:lnTo>
                    <a:pt x="518428" y="39751"/>
                  </a:lnTo>
                  <a:lnTo>
                    <a:pt x="518414" y="33528"/>
                  </a:lnTo>
                  <a:close/>
                </a:path>
                <a:path w="849629" h="223520">
                  <a:moveTo>
                    <a:pt x="530783" y="76581"/>
                  </a:moveTo>
                  <a:lnTo>
                    <a:pt x="506730" y="76581"/>
                  </a:lnTo>
                  <a:lnTo>
                    <a:pt x="510805" y="84627"/>
                  </a:lnTo>
                  <a:lnTo>
                    <a:pt x="542416" y="116855"/>
                  </a:lnTo>
                  <a:lnTo>
                    <a:pt x="559943" y="124968"/>
                  </a:lnTo>
                  <a:lnTo>
                    <a:pt x="572135" y="106553"/>
                  </a:lnTo>
                  <a:lnTo>
                    <a:pt x="563987" y="103387"/>
                  </a:lnTo>
                  <a:lnTo>
                    <a:pt x="556482" y="99615"/>
                  </a:lnTo>
                  <a:lnTo>
                    <a:pt x="549596" y="95248"/>
                  </a:lnTo>
                  <a:lnTo>
                    <a:pt x="543306" y="90297"/>
                  </a:lnTo>
                  <a:lnTo>
                    <a:pt x="537642" y="84964"/>
                  </a:lnTo>
                  <a:lnTo>
                    <a:pt x="532669" y="79263"/>
                  </a:lnTo>
                  <a:lnTo>
                    <a:pt x="530783" y="76581"/>
                  </a:lnTo>
                  <a:close/>
                </a:path>
                <a:path w="849629" h="223520">
                  <a:moveTo>
                    <a:pt x="566166" y="14351"/>
                  </a:moveTo>
                  <a:lnTo>
                    <a:pt x="446024" y="14351"/>
                  </a:lnTo>
                  <a:lnTo>
                    <a:pt x="446024" y="33528"/>
                  </a:lnTo>
                  <a:lnTo>
                    <a:pt x="566166" y="33528"/>
                  </a:lnTo>
                  <a:lnTo>
                    <a:pt x="566166" y="14351"/>
                  </a:lnTo>
                  <a:close/>
                </a:path>
                <a:path w="849629" h="223520">
                  <a:moveTo>
                    <a:pt x="185420" y="0"/>
                  </a:moveTo>
                  <a:lnTo>
                    <a:pt x="161798" y="0"/>
                  </a:lnTo>
                  <a:lnTo>
                    <a:pt x="161798" y="56642"/>
                  </a:lnTo>
                  <a:lnTo>
                    <a:pt x="120523" y="56642"/>
                  </a:lnTo>
                  <a:lnTo>
                    <a:pt x="120523" y="76073"/>
                  </a:lnTo>
                  <a:lnTo>
                    <a:pt x="161798" y="76073"/>
                  </a:lnTo>
                  <a:lnTo>
                    <a:pt x="161798" y="133223"/>
                  </a:lnTo>
                  <a:lnTo>
                    <a:pt x="185420" y="133223"/>
                  </a:lnTo>
                  <a:lnTo>
                    <a:pt x="185420" y="0"/>
                  </a:lnTo>
                  <a:close/>
                </a:path>
                <a:path w="849629" h="223520">
                  <a:moveTo>
                    <a:pt x="79501" y="33528"/>
                  </a:moveTo>
                  <a:lnTo>
                    <a:pt x="55372" y="33528"/>
                  </a:lnTo>
                  <a:lnTo>
                    <a:pt x="55372" y="39751"/>
                  </a:lnTo>
                  <a:lnTo>
                    <a:pt x="54945" y="47299"/>
                  </a:lnTo>
                  <a:lnTo>
                    <a:pt x="35425" y="88519"/>
                  </a:lnTo>
                  <a:lnTo>
                    <a:pt x="0" y="111252"/>
                  </a:lnTo>
                  <a:lnTo>
                    <a:pt x="12192" y="129921"/>
                  </a:lnTo>
                  <a:lnTo>
                    <a:pt x="46227" y="108966"/>
                  </a:lnTo>
                  <a:lnTo>
                    <a:pt x="67818" y="76581"/>
                  </a:lnTo>
                  <a:lnTo>
                    <a:pt x="91871" y="76581"/>
                  </a:lnTo>
                  <a:lnTo>
                    <a:pt x="79516" y="39751"/>
                  </a:lnTo>
                  <a:lnTo>
                    <a:pt x="79501" y="33528"/>
                  </a:lnTo>
                  <a:close/>
                </a:path>
                <a:path w="849629" h="223520">
                  <a:moveTo>
                    <a:pt x="91871" y="76581"/>
                  </a:moveTo>
                  <a:lnTo>
                    <a:pt x="67818" y="76581"/>
                  </a:lnTo>
                  <a:lnTo>
                    <a:pt x="71893" y="84627"/>
                  </a:lnTo>
                  <a:lnTo>
                    <a:pt x="103504" y="116855"/>
                  </a:lnTo>
                  <a:lnTo>
                    <a:pt x="121031" y="124968"/>
                  </a:lnTo>
                  <a:lnTo>
                    <a:pt x="133223" y="106553"/>
                  </a:lnTo>
                  <a:lnTo>
                    <a:pt x="125075" y="103387"/>
                  </a:lnTo>
                  <a:lnTo>
                    <a:pt x="117570" y="99615"/>
                  </a:lnTo>
                  <a:lnTo>
                    <a:pt x="110684" y="95248"/>
                  </a:lnTo>
                  <a:lnTo>
                    <a:pt x="104394" y="90297"/>
                  </a:lnTo>
                  <a:lnTo>
                    <a:pt x="98730" y="84964"/>
                  </a:lnTo>
                  <a:lnTo>
                    <a:pt x="93757" y="79263"/>
                  </a:lnTo>
                  <a:lnTo>
                    <a:pt x="91871" y="76581"/>
                  </a:lnTo>
                  <a:close/>
                </a:path>
                <a:path w="849629" h="223520">
                  <a:moveTo>
                    <a:pt x="127254" y="14351"/>
                  </a:moveTo>
                  <a:lnTo>
                    <a:pt x="7112" y="14351"/>
                  </a:lnTo>
                  <a:lnTo>
                    <a:pt x="7112" y="33528"/>
                  </a:lnTo>
                  <a:lnTo>
                    <a:pt x="127254" y="33528"/>
                  </a:lnTo>
                  <a:lnTo>
                    <a:pt x="127254" y="14351"/>
                  </a:lnTo>
                  <a:close/>
                </a:path>
                <a:path w="849629" h="223520">
                  <a:moveTo>
                    <a:pt x="423037" y="92710"/>
                  </a:moveTo>
                  <a:lnTo>
                    <a:pt x="219201" y="92710"/>
                  </a:lnTo>
                  <a:lnTo>
                    <a:pt x="219201" y="112014"/>
                  </a:lnTo>
                  <a:lnTo>
                    <a:pt x="423037" y="112014"/>
                  </a:lnTo>
                  <a:lnTo>
                    <a:pt x="423037" y="92710"/>
                  </a:lnTo>
                  <a:close/>
                </a:path>
                <a:path w="849629" h="223520">
                  <a:moveTo>
                    <a:pt x="397129" y="10414"/>
                  </a:moveTo>
                  <a:lnTo>
                    <a:pt x="244729" y="10414"/>
                  </a:lnTo>
                  <a:lnTo>
                    <a:pt x="244729" y="29591"/>
                  </a:lnTo>
                  <a:lnTo>
                    <a:pt x="373761" y="29591"/>
                  </a:lnTo>
                  <a:lnTo>
                    <a:pt x="373710" y="39306"/>
                  </a:lnTo>
                  <a:lnTo>
                    <a:pt x="369782" y="82827"/>
                  </a:lnTo>
                  <a:lnTo>
                    <a:pt x="368046" y="92710"/>
                  </a:lnTo>
                  <a:lnTo>
                    <a:pt x="391922" y="92710"/>
                  </a:lnTo>
                  <a:lnTo>
                    <a:pt x="396494" y="54737"/>
                  </a:lnTo>
                  <a:lnTo>
                    <a:pt x="397049" y="39306"/>
                  </a:lnTo>
                  <a:lnTo>
                    <a:pt x="397129" y="1041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9392919" y="4902580"/>
            <a:ext cx="426720" cy="222250"/>
          </a:xfrm>
          <a:custGeom>
            <a:avLst/>
            <a:gdLst/>
            <a:ahLst/>
            <a:cxnLst/>
            <a:rect l="l" t="t" r="r" b="b"/>
            <a:pathLst>
              <a:path w="426720" h="222250">
                <a:moveTo>
                  <a:pt x="322325" y="139192"/>
                </a:moveTo>
                <a:lnTo>
                  <a:pt x="282321" y="144018"/>
                </a:lnTo>
                <a:lnTo>
                  <a:pt x="247523" y="171704"/>
                </a:lnTo>
                <a:lnTo>
                  <a:pt x="247523" y="189230"/>
                </a:lnTo>
                <a:lnTo>
                  <a:pt x="282321" y="217297"/>
                </a:lnTo>
                <a:lnTo>
                  <a:pt x="322325" y="222123"/>
                </a:lnTo>
                <a:lnTo>
                  <a:pt x="338780" y="221452"/>
                </a:lnTo>
                <a:lnTo>
                  <a:pt x="376427" y="211201"/>
                </a:lnTo>
                <a:lnTo>
                  <a:pt x="386344" y="203581"/>
                </a:lnTo>
                <a:lnTo>
                  <a:pt x="322325" y="203581"/>
                </a:lnTo>
                <a:lnTo>
                  <a:pt x="310804" y="203148"/>
                </a:lnTo>
                <a:lnTo>
                  <a:pt x="271145" y="187960"/>
                </a:lnTo>
                <a:lnTo>
                  <a:pt x="271145" y="173101"/>
                </a:lnTo>
                <a:lnTo>
                  <a:pt x="310804" y="158166"/>
                </a:lnTo>
                <a:lnTo>
                  <a:pt x="322325" y="157734"/>
                </a:lnTo>
                <a:lnTo>
                  <a:pt x="386552" y="157734"/>
                </a:lnTo>
                <a:lnTo>
                  <a:pt x="384950" y="155892"/>
                </a:lnTo>
                <a:lnTo>
                  <a:pt x="376427" y="149987"/>
                </a:lnTo>
                <a:lnTo>
                  <a:pt x="365831" y="145299"/>
                </a:lnTo>
                <a:lnTo>
                  <a:pt x="353282" y="141922"/>
                </a:lnTo>
                <a:lnTo>
                  <a:pt x="338780" y="139878"/>
                </a:lnTo>
                <a:lnTo>
                  <a:pt x="322325" y="139192"/>
                </a:lnTo>
                <a:close/>
              </a:path>
              <a:path w="426720" h="222250">
                <a:moveTo>
                  <a:pt x="386552" y="157734"/>
                </a:moveTo>
                <a:lnTo>
                  <a:pt x="322325" y="157734"/>
                </a:lnTo>
                <a:lnTo>
                  <a:pt x="333732" y="158166"/>
                </a:lnTo>
                <a:lnTo>
                  <a:pt x="343757" y="159289"/>
                </a:lnTo>
                <a:lnTo>
                  <a:pt x="352401" y="161127"/>
                </a:lnTo>
                <a:lnTo>
                  <a:pt x="359663" y="163703"/>
                </a:lnTo>
                <a:lnTo>
                  <a:pt x="368426" y="167640"/>
                </a:lnTo>
                <a:lnTo>
                  <a:pt x="372872" y="173101"/>
                </a:lnTo>
                <a:lnTo>
                  <a:pt x="372872" y="187960"/>
                </a:lnTo>
                <a:lnTo>
                  <a:pt x="333732" y="203148"/>
                </a:lnTo>
                <a:lnTo>
                  <a:pt x="322325" y="203581"/>
                </a:lnTo>
                <a:lnTo>
                  <a:pt x="386344" y="203581"/>
                </a:lnTo>
                <a:lnTo>
                  <a:pt x="391080" y="198072"/>
                </a:lnTo>
                <a:lnTo>
                  <a:pt x="394805" y="189823"/>
                </a:lnTo>
                <a:lnTo>
                  <a:pt x="396112" y="180467"/>
                </a:lnTo>
                <a:lnTo>
                  <a:pt x="394805" y="171132"/>
                </a:lnTo>
                <a:lnTo>
                  <a:pt x="391080" y="162941"/>
                </a:lnTo>
                <a:lnTo>
                  <a:pt x="386552" y="157734"/>
                </a:lnTo>
                <a:close/>
              </a:path>
              <a:path w="426720" h="222250">
                <a:moveTo>
                  <a:pt x="63880" y="155067"/>
                </a:moveTo>
                <a:lnTo>
                  <a:pt x="40004" y="155067"/>
                </a:lnTo>
                <a:lnTo>
                  <a:pt x="40004" y="217932"/>
                </a:lnTo>
                <a:lnTo>
                  <a:pt x="190373" y="217932"/>
                </a:lnTo>
                <a:lnTo>
                  <a:pt x="190373" y="198755"/>
                </a:lnTo>
                <a:lnTo>
                  <a:pt x="63880" y="198755"/>
                </a:lnTo>
                <a:lnTo>
                  <a:pt x="63880" y="155067"/>
                </a:lnTo>
                <a:close/>
              </a:path>
              <a:path w="426720" h="222250">
                <a:moveTo>
                  <a:pt x="185420" y="254"/>
                </a:moveTo>
                <a:lnTo>
                  <a:pt x="161798" y="254"/>
                </a:lnTo>
                <a:lnTo>
                  <a:pt x="161798" y="58166"/>
                </a:lnTo>
                <a:lnTo>
                  <a:pt x="125983" y="58166"/>
                </a:lnTo>
                <a:lnTo>
                  <a:pt x="125983" y="77470"/>
                </a:lnTo>
                <a:lnTo>
                  <a:pt x="161798" y="77470"/>
                </a:lnTo>
                <a:lnTo>
                  <a:pt x="161798" y="105156"/>
                </a:lnTo>
                <a:lnTo>
                  <a:pt x="125983" y="105156"/>
                </a:lnTo>
                <a:lnTo>
                  <a:pt x="125983" y="123952"/>
                </a:lnTo>
                <a:lnTo>
                  <a:pt x="161798" y="123952"/>
                </a:lnTo>
                <a:lnTo>
                  <a:pt x="161798" y="169926"/>
                </a:lnTo>
                <a:lnTo>
                  <a:pt x="185420" y="169926"/>
                </a:lnTo>
                <a:lnTo>
                  <a:pt x="185420" y="254"/>
                </a:lnTo>
                <a:close/>
              </a:path>
              <a:path w="426720" h="222250">
                <a:moveTo>
                  <a:pt x="63626" y="55880"/>
                </a:moveTo>
                <a:lnTo>
                  <a:pt x="23240" y="69850"/>
                </a:lnTo>
                <a:lnTo>
                  <a:pt x="18923" y="76327"/>
                </a:lnTo>
                <a:lnTo>
                  <a:pt x="14604" y="82677"/>
                </a:lnTo>
                <a:lnTo>
                  <a:pt x="12446" y="90170"/>
                </a:lnTo>
                <a:lnTo>
                  <a:pt x="12446" y="107188"/>
                </a:lnTo>
                <a:lnTo>
                  <a:pt x="42910" y="138497"/>
                </a:lnTo>
                <a:lnTo>
                  <a:pt x="63626" y="141605"/>
                </a:lnTo>
                <a:lnTo>
                  <a:pt x="70937" y="141251"/>
                </a:lnTo>
                <a:lnTo>
                  <a:pt x="106936" y="123190"/>
                </a:lnTo>
                <a:lnTo>
                  <a:pt x="54736" y="123190"/>
                </a:lnTo>
                <a:lnTo>
                  <a:pt x="47751" y="120904"/>
                </a:lnTo>
                <a:lnTo>
                  <a:pt x="37337" y="112268"/>
                </a:lnTo>
                <a:lnTo>
                  <a:pt x="34671" y="106299"/>
                </a:lnTo>
                <a:lnTo>
                  <a:pt x="34671" y="91186"/>
                </a:lnTo>
                <a:lnTo>
                  <a:pt x="37337" y="85344"/>
                </a:lnTo>
                <a:lnTo>
                  <a:pt x="47751" y="76708"/>
                </a:lnTo>
                <a:lnTo>
                  <a:pt x="54736" y="74549"/>
                </a:lnTo>
                <a:lnTo>
                  <a:pt x="63626" y="74295"/>
                </a:lnTo>
                <a:lnTo>
                  <a:pt x="106936" y="74295"/>
                </a:lnTo>
                <a:lnTo>
                  <a:pt x="103885" y="69850"/>
                </a:lnTo>
                <a:lnTo>
                  <a:pt x="70937" y="56286"/>
                </a:lnTo>
                <a:lnTo>
                  <a:pt x="63626" y="55880"/>
                </a:lnTo>
                <a:close/>
              </a:path>
              <a:path w="426720" h="222250">
                <a:moveTo>
                  <a:pt x="106936" y="74295"/>
                </a:moveTo>
                <a:lnTo>
                  <a:pt x="63626" y="74295"/>
                </a:lnTo>
                <a:lnTo>
                  <a:pt x="72262" y="74549"/>
                </a:lnTo>
                <a:lnTo>
                  <a:pt x="79248" y="76708"/>
                </a:lnTo>
                <a:lnTo>
                  <a:pt x="89915" y="85344"/>
                </a:lnTo>
                <a:lnTo>
                  <a:pt x="92709" y="91186"/>
                </a:lnTo>
                <a:lnTo>
                  <a:pt x="92963" y="98679"/>
                </a:lnTo>
                <a:lnTo>
                  <a:pt x="92709" y="106299"/>
                </a:lnTo>
                <a:lnTo>
                  <a:pt x="89915" y="112268"/>
                </a:lnTo>
                <a:lnTo>
                  <a:pt x="79248" y="120904"/>
                </a:lnTo>
                <a:lnTo>
                  <a:pt x="72262" y="123190"/>
                </a:lnTo>
                <a:lnTo>
                  <a:pt x="106936" y="123190"/>
                </a:lnTo>
                <a:lnTo>
                  <a:pt x="108330" y="121158"/>
                </a:lnTo>
                <a:lnTo>
                  <a:pt x="112649" y="114681"/>
                </a:lnTo>
                <a:lnTo>
                  <a:pt x="114934" y="107188"/>
                </a:lnTo>
                <a:lnTo>
                  <a:pt x="114934" y="90170"/>
                </a:lnTo>
                <a:lnTo>
                  <a:pt x="112649" y="82677"/>
                </a:lnTo>
                <a:lnTo>
                  <a:pt x="106936" y="74295"/>
                </a:lnTo>
                <a:close/>
              </a:path>
              <a:path w="426720" h="222250">
                <a:moveTo>
                  <a:pt x="125222" y="26035"/>
                </a:moveTo>
                <a:lnTo>
                  <a:pt x="0" y="26035"/>
                </a:lnTo>
                <a:lnTo>
                  <a:pt x="0" y="45212"/>
                </a:lnTo>
                <a:lnTo>
                  <a:pt x="125222" y="45212"/>
                </a:lnTo>
                <a:lnTo>
                  <a:pt x="125222" y="26035"/>
                </a:lnTo>
                <a:close/>
              </a:path>
              <a:path w="426720" h="222250">
                <a:moveTo>
                  <a:pt x="75564" y="0"/>
                </a:moveTo>
                <a:lnTo>
                  <a:pt x="52197" y="0"/>
                </a:lnTo>
                <a:lnTo>
                  <a:pt x="52197" y="26035"/>
                </a:lnTo>
                <a:lnTo>
                  <a:pt x="75564" y="26035"/>
                </a:lnTo>
                <a:lnTo>
                  <a:pt x="75564" y="0"/>
                </a:lnTo>
                <a:close/>
              </a:path>
              <a:path w="426720" h="222250">
                <a:moveTo>
                  <a:pt x="296925" y="35052"/>
                </a:moveTo>
                <a:lnTo>
                  <a:pt x="273303" y="35052"/>
                </a:lnTo>
                <a:lnTo>
                  <a:pt x="273303" y="41275"/>
                </a:lnTo>
                <a:lnTo>
                  <a:pt x="272803" y="48916"/>
                </a:lnTo>
                <a:lnTo>
                  <a:pt x="253230" y="90011"/>
                </a:lnTo>
                <a:lnTo>
                  <a:pt x="217424" y="112268"/>
                </a:lnTo>
                <a:lnTo>
                  <a:pt x="229615" y="131191"/>
                </a:lnTo>
                <a:lnTo>
                  <a:pt x="263905" y="110363"/>
                </a:lnTo>
                <a:lnTo>
                  <a:pt x="285496" y="78232"/>
                </a:lnTo>
                <a:lnTo>
                  <a:pt x="309691" y="78232"/>
                </a:lnTo>
                <a:lnTo>
                  <a:pt x="296942" y="41275"/>
                </a:lnTo>
                <a:lnTo>
                  <a:pt x="296925" y="35052"/>
                </a:lnTo>
                <a:close/>
              </a:path>
              <a:path w="426720" h="222250">
                <a:moveTo>
                  <a:pt x="309691" y="78232"/>
                </a:moveTo>
                <a:lnTo>
                  <a:pt x="285496" y="78232"/>
                </a:lnTo>
                <a:lnTo>
                  <a:pt x="289593" y="85973"/>
                </a:lnTo>
                <a:lnTo>
                  <a:pt x="321516" y="116617"/>
                </a:lnTo>
                <a:lnTo>
                  <a:pt x="339216" y="124206"/>
                </a:lnTo>
                <a:lnTo>
                  <a:pt x="350393" y="105791"/>
                </a:lnTo>
                <a:lnTo>
                  <a:pt x="342227" y="102838"/>
                </a:lnTo>
                <a:lnTo>
                  <a:pt x="334692" y="99314"/>
                </a:lnTo>
                <a:lnTo>
                  <a:pt x="327800" y="95218"/>
                </a:lnTo>
                <a:lnTo>
                  <a:pt x="321563" y="90551"/>
                </a:lnTo>
                <a:lnTo>
                  <a:pt x="315920" y="85484"/>
                </a:lnTo>
                <a:lnTo>
                  <a:pt x="310991" y="80025"/>
                </a:lnTo>
                <a:lnTo>
                  <a:pt x="309691" y="78232"/>
                </a:lnTo>
                <a:close/>
              </a:path>
              <a:path w="426720" h="222250">
                <a:moveTo>
                  <a:pt x="344931" y="15875"/>
                </a:moveTo>
                <a:lnTo>
                  <a:pt x="224408" y="15875"/>
                </a:lnTo>
                <a:lnTo>
                  <a:pt x="224408" y="35052"/>
                </a:lnTo>
                <a:lnTo>
                  <a:pt x="344931" y="35052"/>
                </a:lnTo>
                <a:lnTo>
                  <a:pt x="344931" y="15875"/>
                </a:lnTo>
                <a:close/>
              </a:path>
              <a:path w="426720" h="222250">
                <a:moveTo>
                  <a:pt x="394207" y="0"/>
                </a:moveTo>
                <a:lnTo>
                  <a:pt x="370585" y="0"/>
                </a:lnTo>
                <a:lnTo>
                  <a:pt x="370585" y="133731"/>
                </a:lnTo>
                <a:lnTo>
                  <a:pt x="394207" y="133731"/>
                </a:lnTo>
                <a:lnTo>
                  <a:pt x="394207" y="74549"/>
                </a:lnTo>
                <a:lnTo>
                  <a:pt x="426465" y="74549"/>
                </a:lnTo>
                <a:lnTo>
                  <a:pt x="426465" y="55118"/>
                </a:lnTo>
                <a:lnTo>
                  <a:pt x="394207" y="55118"/>
                </a:lnTo>
                <a:lnTo>
                  <a:pt x="3942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89490" y="4906264"/>
            <a:ext cx="641985" cy="218440"/>
          </a:xfrm>
          <a:custGeom>
            <a:avLst/>
            <a:gdLst/>
            <a:ahLst/>
            <a:cxnLst/>
            <a:rect l="l" t="t" r="r" b="b"/>
            <a:pathLst>
              <a:path w="641984" h="218439">
                <a:moveTo>
                  <a:pt x="320801" y="146685"/>
                </a:moveTo>
                <a:lnTo>
                  <a:pt x="274671" y="151757"/>
                </a:lnTo>
                <a:lnTo>
                  <a:pt x="243585" y="182753"/>
                </a:lnTo>
                <a:lnTo>
                  <a:pt x="244899" y="191065"/>
                </a:lnTo>
                <a:lnTo>
                  <a:pt x="287893" y="216328"/>
                </a:lnTo>
                <a:lnTo>
                  <a:pt x="320801" y="218440"/>
                </a:lnTo>
                <a:lnTo>
                  <a:pt x="338208" y="217961"/>
                </a:lnTo>
                <a:lnTo>
                  <a:pt x="377570" y="209550"/>
                </a:lnTo>
                <a:lnTo>
                  <a:pt x="390237" y="200533"/>
                </a:lnTo>
                <a:lnTo>
                  <a:pt x="320801" y="200533"/>
                </a:lnTo>
                <a:lnTo>
                  <a:pt x="308443" y="200340"/>
                </a:lnTo>
                <a:lnTo>
                  <a:pt x="267080" y="188722"/>
                </a:lnTo>
                <a:lnTo>
                  <a:pt x="267080" y="176656"/>
                </a:lnTo>
                <a:lnTo>
                  <a:pt x="308443" y="164625"/>
                </a:lnTo>
                <a:lnTo>
                  <a:pt x="320801" y="164337"/>
                </a:lnTo>
                <a:lnTo>
                  <a:pt x="389627" y="164337"/>
                </a:lnTo>
                <a:lnTo>
                  <a:pt x="386260" y="161000"/>
                </a:lnTo>
                <a:lnTo>
                  <a:pt x="377570" y="155829"/>
                </a:lnTo>
                <a:lnTo>
                  <a:pt x="366593" y="151757"/>
                </a:lnTo>
                <a:lnTo>
                  <a:pt x="353472" y="148875"/>
                </a:lnTo>
                <a:lnTo>
                  <a:pt x="338208" y="147185"/>
                </a:lnTo>
                <a:lnTo>
                  <a:pt x="320801" y="146685"/>
                </a:lnTo>
                <a:close/>
              </a:path>
              <a:path w="641984" h="218439">
                <a:moveTo>
                  <a:pt x="389627" y="164337"/>
                </a:moveTo>
                <a:lnTo>
                  <a:pt x="320801" y="164337"/>
                </a:lnTo>
                <a:lnTo>
                  <a:pt x="333065" y="164625"/>
                </a:lnTo>
                <a:lnTo>
                  <a:pt x="343757" y="165496"/>
                </a:lnTo>
                <a:lnTo>
                  <a:pt x="352877" y="166963"/>
                </a:lnTo>
                <a:lnTo>
                  <a:pt x="360425" y="169037"/>
                </a:lnTo>
                <a:lnTo>
                  <a:pt x="369442" y="172212"/>
                </a:lnTo>
                <a:lnTo>
                  <a:pt x="374014" y="176656"/>
                </a:lnTo>
                <a:lnTo>
                  <a:pt x="374014" y="188722"/>
                </a:lnTo>
                <a:lnTo>
                  <a:pt x="333065" y="200340"/>
                </a:lnTo>
                <a:lnTo>
                  <a:pt x="320801" y="200533"/>
                </a:lnTo>
                <a:lnTo>
                  <a:pt x="390237" y="200533"/>
                </a:lnTo>
                <a:lnTo>
                  <a:pt x="392509" y="198294"/>
                </a:lnTo>
                <a:lnTo>
                  <a:pt x="396305" y="191065"/>
                </a:lnTo>
                <a:lnTo>
                  <a:pt x="397636" y="182753"/>
                </a:lnTo>
                <a:lnTo>
                  <a:pt x="396305" y="174438"/>
                </a:lnTo>
                <a:lnTo>
                  <a:pt x="392509" y="167195"/>
                </a:lnTo>
                <a:lnTo>
                  <a:pt x="389627" y="164337"/>
                </a:lnTo>
                <a:close/>
              </a:path>
              <a:path w="641984" h="218439">
                <a:moveTo>
                  <a:pt x="616330" y="126492"/>
                </a:moveTo>
                <a:lnTo>
                  <a:pt x="463295" y="126492"/>
                </a:lnTo>
                <a:lnTo>
                  <a:pt x="463295" y="144144"/>
                </a:lnTo>
                <a:lnTo>
                  <a:pt x="592962" y="144144"/>
                </a:lnTo>
                <a:lnTo>
                  <a:pt x="592962" y="161544"/>
                </a:lnTo>
                <a:lnTo>
                  <a:pt x="463550" y="161544"/>
                </a:lnTo>
                <a:lnTo>
                  <a:pt x="463550" y="216788"/>
                </a:lnTo>
                <a:lnTo>
                  <a:pt x="622553" y="216788"/>
                </a:lnTo>
                <a:lnTo>
                  <a:pt x="622553" y="198628"/>
                </a:lnTo>
                <a:lnTo>
                  <a:pt x="486663" y="198628"/>
                </a:lnTo>
                <a:lnTo>
                  <a:pt x="486663" y="178688"/>
                </a:lnTo>
                <a:lnTo>
                  <a:pt x="616330" y="178688"/>
                </a:lnTo>
                <a:lnTo>
                  <a:pt x="616330" y="126492"/>
                </a:lnTo>
                <a:close/>
              </a:path>
              <a:path w="641984" h="218439">
                <a:moveTo>
                  <a:pt x="203834" y="171196"/>
                </a:moveTo>
                <a:lnTo>
                  <a:pt x="0" y="171196"/>
                </a:lnTo>
                <a:lnTo>
                  <a:pt x="0" y="190627"/>
                </a:lnTo>
                <a:lnTo>
                  <a:pt x="203834" y="190627"/>
                </a:lnTo>
                <a:lnTo>
                  <a:pt x="203834" y="171196"/>
                </a:lnTo>
                <a:close/>
              </a:path>
              <a:path w="641984" h="218439">
                <a:moveTo>
                  <a:pt x="112521" y="118363"/>
                </a:moveTo>
                <a:lnTo>
                  <a:pt x="89153" y="118363"/>
                </a:lnTo>
                <a:lnTo>
                  <a:pt x="89153" y="171196"/>
                </a:lnTo>
                <a:lnTo>
                  <a:pt x="112521" y="171196"/>
                </a:lnTo>
                <a:lnTo>
                  <a:pt x="112521" y="118363"/>
                </a:lnTo>
                <a:close/>
              </a:path>
              <a:path w="641984" h="218439">
                <a:moveTo>
                  <a:pt x="113029" y="10413"/>
                </a:moveTo>
                <a:lnTo>
                  <a:pt x="88264" y="10413"/>
                </a:lnTo>
                <a:lnTo>
                  <a:pt x="88264" y="27305"/>
                </a:lnTo>
                <a:lnTo>
                  <a:pt x="87766" y="33922"/>
                </a:lnTo>
                <a:lnTo>
                  <a:pt x="68960" y="70409"/>
                </a:lnTo>
                <a:lnTo>
                  <a:pt x="37718" y="92963"/>
                </a:lnTo>
                <a:lnTo>
                  <a:pt x="6984" y="102869"/>
                </a:lnTo>
                <a:lnTo>
                  <a:pt x="17399" y="122300"/>
                </a:lnTo>
                <a:lnTo>
                  <a:pt x="59525" y="105933"/>
                </a:lnTo>
                <a:lnTo>
                  <a:pt x="91836" y="76755"/>
                </a:lnTo>
                <a:lnTo>
                  <a:pt x="100583" y="62103"/>
                </a:lnTo>
                <a:lnTo>
                  <a:pt x="125578" y="62103"/>
                </a:lnTo>
                <a:lnTo>
                  <a:pt x="113029" y="27305"/>
                </a:lnTo>
                <a:lnTo>
                  <a:pt x="113029" y="10413"/>
                </a:lnTo>
                <a:close/>
              </a:path>
              <a:path w="641984" h="218439">
                <a:moveTo>
                  <a:pt x="125578" y="62103"/>
                </a:moveTo>
                <a:lnTo>
                  <a:pt x="100583" y="62103"/>
                </a:lnTo>
                <a:lnTo>
                  <a:pt x="104707" y="69625"/>
                </a:lnTo>
                <a:lnTo>
                  <a:pt x="134740" y="101076"/>
                </a:lnTo>
                <a:lnTo>
                  <a:pt x="175782" y="120203"/>
                </a:lnTo>
                <a:lnTo>
                  <a:pt x="184657" y="122300"/>
                </a:lnTo>
                <a:lnTo>
                  <a:pt x="194817" y="102869"/>
                </a:lnTo>
                <a:lnTo>
                  <a:pt x="186817" y="101250"/>
                </a:lnTo>
                <a:lnTo>
                  <a:pt x="179006" y="99060"/>
                </a:lnTo>
                <a:lnTo>
                  <a:pt x="143722" y="80623"/>
                </a:lnTo>
                <a:lnTo>
                  <a:pt x="127587" y="64865"/>
                </a:lnTo>
                <a:lnTo>
                  <a:pt x="125578" y="62103"/>
                </a:lnTo>
                <a:close/>
              </a:path>
              <a:path w="641984" h="218439">
                <a:moveTo>
                  <a:pt x="641984" y="90424"/>
                </a:moveTo>
                <a:lnTo>
                  <a:pt x="438911" y="90424"/>
                </a:lnTo>
                <a:lnTo>
                  <a:pt x="438911" y="109347"/>
                </a:lnTo>
                <a:lnTo>
                  <a:pt x="641984" y="109347"/>
                </a:lnTo>
                <a:lnTo>
                  <a:pt x="641984" y="90424"/>
                </a:lnTo>
                <a:close/>
              </a:path>
              <a:path w="641984" h="218439">
                <a:moveTo>
                  <a:pt x="540257" y="0"/>
                </a:moveTo>
                <a:lnTo>
                  <a:pt x="493091" y="5518"/>
                </a:lnTo>
                <a:lnTo>
                  <a:pt x="462137" y="29460"/>
                </a:lnTo>
                <a:lnTo>
                  <a:pt x="460755" y="38227"/>
                </a:lnTo>
                <a:lnTo>
                  <a:pt x="462137" y="47087"/>
                </a:lnTo>
                <a:lnTo>
                  <a:pt x="493091" y="71191"/>
                </a:lnTo>
                <a:lnTo>
                  <a:pt x="540257" y="76835"/>
                </a:lnTo>
                <a:lnTo>
                  <a:pt x="558141" y="76144"/>
                </a:lnTo>
                <a:lnTo>
                  <a:pt x="598931" y="66929"/>
                </a:lnTo>
                <a:lnTo>
                  <a:pt x="610164" y="59181"/>
                </a:lnTo>
                <a:lnTo>
                  <a:pt x="540257" y="59181"/>
                </a:lnTo>
                <a:lnTo>
                  <a:pt x="527688" y="58848"/>
                </a:lnTo>
                <a:lnTo>
                  <a:pt x="489965" y="50292"/>
                </a:lnTo>
                <a:lnTo>
                  <a:pt x="485266" y="45085"/>
                </a:lnTo>
                <a:lnTo>
                  <a:pt x="485266" y="31623"/>
                </a:lnTo>
                <a:lnTo>
                  <a:pt x="527688" y="17752"/>
                </a:lnTo>
                <a:lnTo>
                  <a:pt x="540257" y="17399"/>
                </a:lnTo>
                <a:lnTo>
                  <a:pt x="610079" y="17399"/>
                </a:lnTo>
                <a:lnTo>
                  <a:pt x="607956" y="15259"/>
                </a:lnTo>
                <a:lnTo>
                  <a:pt x="598931" y="9779"/>
                </a:lnTo>
                <a:lnTo>
                  <a:pt x="587478" y="5518"/>
                </a:lnTo>
                <a:lnTo>
                  <a:pt x="573881" y="2460"/>
                </a:lnTo>
                <a:lnTo>
                  <a:pt x="558141" y="617"/>
                </a:lnTo>
                <a:lnTo>
                  <a:pt x="540257" y="0"/>
                </a:lnTo>
                <a:close/>
              </a:path>
              <a:path w="641984" h="218439">
                <a:moveTo>
                  <a:pt x="610079" y="17399"/>
                </a:moveTo>
                <a:lnTo>
                  <a:pt x="540257" y="17399"/>
                </a:lnTo>
                <a:lnTo>
                  <a:pt x="552880" y="17752"/>
                </a:lnTo>
                <a:lnTo>
                  <a:pt x="563895" y="18796"/>
                </a:lnTo>
                <a:lnTo>
                  <a:pt x="573315" y="20506"/>
                </a:lnTo>
                <a:lnTo>
                  <a:pt x="581151" y="22860"/>
                </a:lnTo>
                <a:lnTo>
                  <a:pt x="590676" y="26543"/>
                </a:lnTo>
                <a:lnTo>
                  <a:pt x="595376" y="31623"/>
                </a:lnTo>
                <a:lnTo>
                  <a:pt x="595376" y="45085"/>
                </a:lnTo>
                <a:lnTo>
                  <a:pt x="552880" y="58848"/>
                </a:lnTo>
                <a:lnTo>
                  <a:pt x="540257" y="59181"/>
                </a:lnTo>
                <a:lnTo>
                  <a:pt x="610164" y="59181"/>
                </a:lnTo>
                <a:lnTo>
                  <a:pt x="614457" y="54816"/>
                </a:lnTo>
                <a:lnTo>
                  <a:pt x="618434" y="47087"/>
                </a:lnTo>
                <a:lnTo>
                  <a:pt x="619886" y="38227"/>
                </a:lnTo>
                <a:lnTo>
                  <a:pt x="618434" y="29460"/>
                </a:lnTo>
                <a:lnTo>
                  <a:pt x="614457" y="21812"/>
                </a:lnTo>
                <a:lnTo>
                  <a:pt x="610079" y="17399"/>
                </a:lnTo>
                <a:close/>
              </a:path>
              <a:path w="641984" h="218439">
                <a:moveTo>
                  <a:pt x="422528" y="113411"/>
                </a:moveTo>
                <a:lnTo>
                  <a:pt x="218948" y="113411"/>
                </a:lnTo>
                <a:lnTo>
                  <a:pt x="218948" y="131953"/>
                </a:lnTo>
                <a:lnTo>
                  <a:pt x="422528" y="131953"/>
                </a:lnTo>
                <a:lnTo>
                  <a:pt x="422528" y="113411"/>
                </a:lnTo>
                <a:close/>
              </a:path>
              <a:path w="641984" h="218439">
                <a:moveTo>
                  <a:pt x="332485" y="93980"/>
                </a:moveTo>
                <a:lnTo>
                  <a:pt x="308863" y="93980"/>
                </a:lnTo>
                <a:lnTo>
                  <a:pt x="308863" y="113411"/>
                </a:lnTo>
                <a:lnTo>
                  <a:pt x="332485" y="113411"/>
                </a:lnTo>
                <a:lnTo>
                  <a:pt x="332485" y="93980"/>
                </a:lnTo>
                <a:close/>
              </a:path>
              <a:path w="641984" h="218439">
                <a:moveTo>
                  <a:pt x="397636" y="2286"/>
                </a:moveTo>
                <a:lnTo>
                  <a:pt x="245490" y="2286"/>
                </a:lnTo>
                <a:lnTo>
                  <a:pt x="245490" y="93980"/>
                </a:lnTo>
                <a:lnTo>
                  <a:pt x="399160" y="93980"/>
                </a:lnTo>
                <a:lnTo>
                  <a:pt x="399160" y="75565"/>
                </a:lnTo>
                <a:lnTo>
                  <a:pt x="269366" y="75565"/>
                </a:lnTo>
                <a:lnTo>
                  <a:pt x="269366" y="56642"/>
                </a:lnTo>
                <a:lnTo>
                  <a:pt x="391921" y="56642"/>
                </a:lnTo>
                <a:lnTo>
                  <a:pt x="391921" y="38988"/>
                </a:lnTo>
                <a:lnTo>
                  <a:pt x="269366" y="38988"/>
                </a:lnTo>
                <a:lnTo>
                  <a:pt x="269366" y="20828"/>
                </a:lnTo>
                <a:lnTo>
                  <a:pt x="397636" y="20828"/>
                </a:lnTo>
                <a:lnTo>
                  <a:pt x="397636" y="22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606785" y="4902580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101854" y="150368"/>
                </a:moveTo>
                <a:lnTo>
                  <a:pt x="55723" y="155440"/>
                </a:lnTo>
                <a:lnTo>
                  <a:pt x="24638" y="186436"/>
                </a:lnTo>
                <a:lnTo>
                  <a:pt x="25951" y="194748"/>
                </a:lnTo>
                <a:lnTo>
                  <a:pt x="68945" y="220011"/>
                </a:lnTo>
                <a:lnTo>
                  <a:pt x="101854" y="222123"/>
                </a:lnTo>
                <a:lnTo>
                  <a:pt x="119260" y="221644"/>
                </a:lnTo>
                <a:lnTo>
                  <a:pt x="158623" y="213233"/>
                </a:lnTo>
                <a:lnTo>
                  <a:pt x="171289" y="204216"/>
                </a:lnTo>
                <a:lnTo>
                  <a:pt x="101854" y="204216"/>
                </a:lnTo>
                <a:lnTo>
                  <a:pt x="89495" y="204023"/>
                </a:lnTo>
                <a:lnTo>
                  <a:pt x="48133" y="192405"/>
                </a:lnTo>
                <a:lnTo>
                  <a:pt x="48133" y="180340"/>
                </a:lnTo>
                <a:lnTo>
                  <a:pt x="89495" y="168308"/>
                </a:lnTo>
                <a:lnTo>
                  <a:pt x="101854" y="168021"/>
                </a:lnTo>
                <a:lnTo>
                  <a:pt x="170679" y="168021"/>
                </a:lnTo>
                <a:lnTo>
                  <a:pt x="167312" y="164683"/>
                </a:lnTo>
                <a:lnTo>
                  <a:pt x="158623" y="159512"/>
                </a:lnTo>
                <a:lnTo>
                  <a:pt x="147645" y="155440"/>
                </a:lnTo>
                <a:lnTo>
                  <a:pt x="134524" y="152558"/>
                </a:lnTo>
                <a:lnTo>
                  <a:pt x="119260" y="150868"/>
                </a:lnTo>
                <a:lnTo>
                  <a:pt x="101854" y="150368"/>
                </a:lnTo>
                <a:close/>
              </a:path>
              <a:path w="410845" h="222885">
                <a:moveTo>
                  <a:pt x="170679" y="168021"/>
                </a:moveTo>
                <a:lnTo>
                  <a:pt x="101854" y="168021"/>
                </a:lnTo>
                <a:lnTo>
                  <a:pt x="114117" y="168308"/>
                </a:lnTo>
                <a:lnTo>
                  <a:pt x="124809" y="169179"/>
                </a:lnTo>
                <a:lnTo>
                  <a:pt x="133929" y="170646"/>
                </a:lnTo>
                <a:lnTo>
                  <a:pt x="141478" y="172720"/>
                </a:lnTo>
                <a:lnTo>
                  <a:pt x="150495" y="175895"/>
                </a:lnTo>
                <a:lnTo>
                  <a:pt x="155067" y="180340"/>
                </a:lnTo>
                <a:lnTo>
                  <a:pt x="155067" y="192405"/>
                </a:lnTo>
                <a:lnTo>
                  <a:pt x="114117" y="204023"/>
                </a:lnTo>
                <a:lnTo>
                  <a:pt x="101854" y="204216"/>
                </a:lnTo>
                <a:lnTo>
                  <a:pt x="171289" y="204216"/>
                </a:lnTo>
                <a:lnTo>
                  <a:pt x="173561" y="201977"/>
                </a:lnTo>
                <a:lnTo>
                  <a:pt x="177357" y="194748"/>
                </a:lnTo>
                <a:lnTo>
                  <a:pt x="178689" y="186436"/>
                </a:lnTo>
                <a:lnTo>
                  <a:pt x="177357" y="178121"/>
                </a:lnTo>
                <a:lnTo>
                  <a:pt x="173561" y="170878"/>
                </a:lnTo>
                <a:lnTo>
                  <a:pt x="170679" y="168021"/>
                </a:lnTo>
                <a:close/>
              </a:path>
              <a:path w="410845" h="222885">
                <a:moveTo>
                  <a:pt x="274828" y="69342"/>
                </a:moveTo>
                <a:lnTo>
                  <a:pt x="236982" y="86233"/>
                </a:lnTo>
                <a:lnTo>
                  <a:pt x="226695" y="120523"/>
                </a:lnTo>
                <a:lnTo>
                  <a:pt x="227076" y="127926"/>
                </a:lnTo>
                <a:lnTo>
                  <a:pt x="249936" y="165481"/>
                </a:lnTo>
                <a:lnTo>
                  <a:pt x="274828" y="172212"/>
                </a:lnTo>
                <a:lnTo>
                  <a:pt x="281757" y="171731"/>
                </a:lnTo>
                <a:lnTo>
                  <a:pt x="314477" y="152019"/>
                </a:lnTo>
                <a:lnTo>
                  <a:pt x="274828" y="152019"/>
                </a:lnTo>
                <a:lnTo>
                  <a:pt x="266700" y="151892"/>
                </a:lnTo>
                <a:lnTo>
                  <a:pt x="260096" y="149098"/>
                </a:lnTo>
                <a:lnTo>
                  <a:pt x="250190" y="137668"/>
                </a:lnTo>
                <a:lnTo>
                  <a:pt x="247650" y="130048"/>
                </a:lnTo>
                <a:lnTo>
                  <a:pt x="247650" y="111125"/>
                </a:lnTo>
                <a:lnTo>
                  <a:pt x="274828" y="88900"/>
                </a:lnTo>
                <a:lnTo>
                  <a:pt x="314267" y="88900"/>
                </a:lnTo>
                <a:lnTo>
                  <a:pt x="312800" y="86233"/>
                </a:lnTo>
                <a:lnTo>
                  <a:pt x="281757" y="69766"/>
                </a:lnTo>
                <a:lnTo>
                  <a:pt x="274828" y="69342"/>
                </a:lnTo>
                <a:close/>
              </a:path>
              <a:path w="410845" h="222885">
                <a:moveTo>
                  <a:pt x="314267" y="88900"/>
                </a:moveTo>
                <a:lnTo>
                  <a:pt x="274828" y="88900"/>
                </a:lnTo>
                <a:lnTo>
                  <a:pt x="282956" y="89154"/>
                </a:lnTo>
                <a:lnTo>
                  <a:pt x="289560" y="92075"/>
                </a:lnTo>
                <a:lnTo>
                  <a:pt x="294640" y="97790"/>
                </a:lnTo>
                <a:lnTo>
                  <a:pt x="299720" y="103632"/>
                </a:lnTo>
                <a:lnTo>
                  <a:pt x="302260" y="111125"/>
                </a:lnTo>
                <a:lnTo>
                  <a:pt x="302514" y="120523"/>
                </a:lnTo>
                <a:lnTo>
                  <a:pt x="302260" y="130048"/>
                </a:lnTo>
                <a:lnTo>
                  <a:pt x="299720" y="137668"/>
                </a:lnTo>
                <a:lnTo>
                  <a:pt x="289560" y="149098"/>
                </a:lnTo>
                <a:lnTo>
                  <a:pt x="282956" y="151892"/>
                </a:lnTo>
                <a:lnTo>
                  <a:pt x="274828" y="152019"/>
                </a:lnTo>
                <a:lnTo>
                  <a:pt x="314477" y="152019"/>
                </a:lnTo>
                <a:lnTo>
                  <a:pt x="323342" y="120523"/>
                </a:lnTo>
                <a:lnTo>
                  <a:pt x="322867" y="113141"/>
                </a:lnTo>
                <a:lnTo>
                  <a:pt x="321643" y="106235"/>
                </a:lnTo>
                <a:lnTo>
                  <a:pt x="319680" y="99806"/>
                </a:lnTo>
                <a:lnTo>
                  <a:pt x="316992" y="93853"/>
                </a:lnTo>
                <a:lnTo>
                  <a:pt x="314267" y="88900"/>
                </a:lnTo>
                <a:close/>
              </a:path>
              <a:path w="410845" h="222885">
                <a:moveTo>
                  <a:pt x="330073" y="36703"/>
                </a:moveTo>
                <a:lnTo>
                  <a:pt x="219456" y="36703"/>
                </a:lnTo>
                <a:lnTo>
                  <a:pt x="219456" y="55880"/>
                </a:lnTo>
                <a:lnTo>
                  <a:pt x="330073" y="55880"/>
                </a:lnTo>
                <a:lnTo>
                  <a:pt x="330073" y="36703"/>
                </a:lnTo>
                <a:close/>
              </a:path>
              <a:path w="410845" h="222885">
                <a:moveTo>
                  <a:pt x="286512" y="6477"/>
                </a:moveTo>
                <a:lnTo>
                  <a:pt x="263144" y="6477"/>
                </a:lnTo>
                <a:lnTo>
                  <a:pt x="263144" y="36703"/>
                </a:lnTo>
                <a:lnTo>
                  <a:pt x="286512" y="36703"/>
                </a:lnTo>
                <a:lnTo>
                  <a:pt x="286512" y="6477"/>
                </a:lnTo>
                <a:close/>
              </a:path>
              <a:path w="410845" h="222885">
                <a:moveTo>
                  <a:pt x="203581" y="117094"/>
                </a:moveTo>
                <a:lnTo>
                  <a:pt x="0" y="117094"/>
                </a:lnTo>
                <a:lnTo>
                  <a:pt x="0" y="135636"/>
                </a:lnTo>
                <a:lnTo>
                  <a:pt x="203581" y="135636"/>
                </a:lnTo>
                <a:lnTo>
                  <a:pt x="203581" y="117094"/>
                </a:lnTo>
                <a:close/>
              </a:path>
              <a:path w="410845" h="222885">
                <a:moveTo>
                  <a:pt x="113538" y="97663"/>
                </a:moveTo>
                <a:lnTo>
                  <a:pt x="89916" y="97663"/>
                </a:lnTo>
                <a:lnTo>
                  <a:pt x="89916" y="117094"/>
                </a:lnTo>
                <a:lnTo>
                  <a:pt x="113538" y="117094"/>
                </a:lnTo>
                <a:lnTo>
                  <a:pt x="113538" y="97663"/>
                </a:lnTo>
                <a:close/>
              </a:path>
              <a:path w="410845" h="222885">
                <a:moveTo>
                  <a:pt x="178689" y="5969"/>
                </a:moveTo>
                <a:lnTo>
                  <a:pt x="26543" y="5969"/>
                </a:lnTo>
                <a:lnTo>
                  <a:pt x="26543" y="97663"/>
                </a:lnTo>
                <a:lnTo>
                  <a:pt x="180213" y="97663"/>
                </a:lnTo>
                <a:lnTo>
                  <a:pt x="180213" y="79248"/>
                </a:lnTo>
                <a:lnTo>
                  <a:pt x="50419" y="79248"/>
                </a:lnTo>
                <a:lnTo>
                  <a:pt x="50419" y="60325"/>
                </a:lnTo>
                <a:lnTo>
                  <a:pt x="172974" y="60325"/>
                </a:lnTo>
                <a:lnTo>
                  <a:pt x="172974" y="42672"/>
                </a:lnTo>
                <a:lnTo>
                  <a:pt x="50419" y="42672"/>
                </a:lnTo>
                <a:lnTo>
                  <a:pt x="50419" y="24511"/>
                </a:lnTo>
                <a:lnTo>
                  <a:pt x="178689" y="24511"/>
                </a:lnTo>
                <a:lnTo>
                  <a:pt x="178689" y="5969"/>
                </a:lnTo>
                <a:close/>
              </a:path>
              <a:path w="410845" h="222885">
                <a:moveTo>
                  <a:pt x="410591" y="112014"/>
                </a:moveTo>
                <a:lnTo>
                  <a:pt x="388239" y="112014"/>
                </a:lnTo>
                <a:lnTo>
                  <a:pt x="388239" y="222631"/>
                </a:lnTo>
                <a:lnTo>
                  <a:pt x="410591" y="222631"/>
                </a:lnTo>
                <a:lnTo>
                  <a:pt x="410591" y="112014"/>
                </a:lnTo>
                <a:close/>
              </a:path>
              <a:path w="410845" h="222885">
                <a:moveTo>
                  <a:pt x="362585" y="4953"/>
                </a:moveTo>
                <a:lnTo>
                  <a:pt x="340233" y="4953"/>
                </a:lnTo>
                <a:lnTo>
                  <a:pt x="340233" y="212217"/>
                </a:lnTo>
                <a:lnTo>
                  <a:pt x="362585" y="212217"/>
                </a:lnTo>
                <a:lnTo>
                  <a:pt x="362585" y="112014"/>
                </a:lnTo>
                <a:lnTo>
                  <a:pt x="410591" y="112014"/>
                </a:lnTo>
                <a:lnTo>
                  <a:pt x="410591" y="92710"/>
                </a:lnTo>
                <a:lnTo>
                  <a:pt x="362585" y="92710"/>
                </a:lnTo>
                <a:lnTo>
                  <a:pt x="362585" y="4953"/>
                </a:lnTo>
                <a:close/>
              </a:path>
              <a:path w="410845" h="222885">
                <a:moveTo>
                  <a:pt x="410591" y="0"/>
                </a:moveTo>
                <a:lnTo>
                  <a:pt x="388239" y="0"/>
                </a:lnTo>
                <a:lnTo>
                  <a:pt x="388239" y="92710"/>
                </a:lnTo>
                <a:lnTo>
                  <a:pt x="410591" y="92710"/>
                </a:lnTo>
                <a:lnTo>
                  <a:pt x="4105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56930" y="5237860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365378" y="4698"/>
                </a:moveTo>
                <a:lnTo>
                  <a:pt x="342900" y="4698"/>
                </a:lnTo>
                <a:lnTo>
                  <a:pt x="342900" y="78739"/>
                </a:lnTo>
                <a:lnTo>
                  <a:pt x="308355" y="78739"/>
                </a:lnTo>
                <a:lnTo>
                  <a:pt x="308355" y="98170"/>
                </a:lnTo>
                <a:lnTo>
                  <a:pt x="342900" y="98170"/>
                </a:lnTo>
                <a:lnTo>
                  <a:pt x="342900" y="211454"/>
                </a:lnTo>
                <a:lnTo>
                  <a:pt x="365378" y="211454"/>
                </a:lnTo>
                <a:lnTo>
                  <a:pt x="365378" y="4698"/>
                </a:lnTo>
                <a:close/>
              </a:path>
              <a:path w="410845" h="222885">
                <a:moveTo>
                  <a:pt x="286512" y="44195"/>
                </a:moveTo>
                <a:lnTo>
                  <a:pt x="263905" y="44195"/>
                </a:lnTo>
                <a:lnTo>
                  <a:pt x="263905" y="62102"/>
                </a:lnTo>
                <a:lnTo>
                  <a:pt x="263572" y="72034"/>
                </a:lnTo>
                <a:lnTo>
                  <a:pt x="255571" y="110404"/>
                </a:lnTo>
                <a:lnTo>
                  <a:pt x="230695" y="150066"/>
                </a:lnTo>
                <a:lnTo>
                  <a:pt x="216153" y="161289"/>
                </a:lnTo>
                <a:lnTo>
                  <a:pt x="230631" y="178942"/>
                </a:lnTo>
                <a:lnTo>
                  <a:pt x="258191" y="151129"/>
                </a:lnTo>
                <a:lnTo>
                  <a:pt x="275590" y="111505"/>
                </a:lnTo>
                <a:lnTo>
                  <a:pt x="295989" y="111505"/>
                </a:lnTo>
                <a:lnTo>
                  <a:pt x="286843" y="71651"/>
                </a:lnTo>
                <a:lnTo>
                  <a:pt x="286512" y="62102"/>
                </a:lnTo>
                <a:lnTo>
                  <a:pt x="286512" y="44195"/>
                </a:lnTo>
                <a:close/>
              </a:path>
              <a:path w="410845" h="222885">
                <a:moveTo>
                  <a:pt x="295989" y="111505"/>
                </a:moveTo>
                <a:lnTo>
                  <a:pt x="275590" y="111505"/>
                </a:lnTo>
                <a:lnTo>
                  <a:pt x="278778" y="121487"/>
                </a:lnTo>
                <a:lnTo>
                  <a:pt x="297987" y="155573"/>
                </a:lnTo>
                <a:lnTo>
                  <a:pt x="319150" y="173735"/>
                </a:lnTo>
                <a:lnTo>
                  <a:pt x="333248" y="156336"/>
                </a:lnTo>
                <a:lnTo>
                  <a:pt x="325768" y="151334"/>
                </a:lnTo>
                <a:lnTo>
                  <a:pt x="318944" y="145653"/>
                </a:lnTo>
                <a:lnTo>
                  <a:pt x="312763" y="139281"/>
                </a:lnTo>
                <a:lnTo>
                  <a:pt x="307213" y="132206"/>
                </a:lnTo>
                <a:lnTo>
                  <a:pt x="302381" y="124658"/>
                </a:lnTo>
                <a:lnTo>
                  <a:pt x="298180" y="116681"/>
                </a:lnTo>
                <a:lnTo>
                  <a:pt x="295989" y="111505"/>
                </a:lnTo>
                <a:close/>
              </a:path>
              <a:path w="410845" h="222885">
                <a:moveTo>
                  <a:pt x="324866" y="25018"/>
                </a:moveTo>
                <a:lnTo>
                  <a:pt x="222885" y="25018"/>
                </a:lnTo>
                <a:lnTo>
                  <a:pt x="222885" y="44195"/>
                </a:lnTo>
                <a:lnTo>
                  <a:pt x="324866" y="44195"/>
                </a:lnTo>
                <a:lnTo>
                  <a:pt x="324866" y="25018"/>
                </a:lnTo>
                <a:close/>
              </a:path>
              <a:path w="410845" h="222885">
                <a:moveTo>
                  <a:pt x="74295" y="129666"/>
                </a:moveTo>
                <a:lnTo>
                  <a:pt x="50673" y="129666"/>
                </a:lnTo>
                <a:lnTo>
                  <a:pt x="50673" y="222376"/>
                </a:lnTo>
                <a:lnTo>
                  <a:pt x="74295" y="222376"/>
                </a:lnTo>
                <a:lnTo>
                  <a:pt x="74295" y="129666"/>
                </a:lnTo>
                <a:close/>
              </a:path>
              <a:path w="410845" h="222885">
                <a:moveTo>
                  <a:pt x="151129" y="129666"/>
                </a:moveTo>
                <a:lnTo>
                  <a:pt x="127762" y="129666"/>
                </a:lnTo>
                <a:lnTo>
                  <a:pt x="127762" y="222376"/>
                </a:lnTo>
                <a:lnTo>
                  <a:pt x="151129" y="222376"/>
                </a:lnTo>
                <a:lnTo>
                  <a:pt x="151129" y="129666"/>
                </a:lnTo>
                <a:close/>
              </a:path>
              <a:path w="410845" h="222885">
                <a:moveTo>
                  <a:pt x="203073" y="110362"/>
                </a:moveTo>
                <a:lnTo>
                  <a:pt x="0" y="110362"/>
                </a:lnTo>
                <a:lnTo>
                  <a:pt x="0" y="129666"/>
                </a:lnTo>
                <a:lnTo>
                  <a:pt x="203073" y="129666"/>
                </a:lnTo>
                <a:lnTo>
                  <a:pt x="203073" y="110362"/>
                </a:lnTo>
                <a:close/>
              </a:path>
              <a:path w="410845" h="222885">
                <a:moveTo>
                  <a:pt x="175387" y="13588"/>
                </a:moveTo>
                <a:lnTo>
                  <a:pt x="25273" y="13588"/>
                </a:lnTo>
                <a:lnTo>
                  <a:pt x="25273" y="33019"/>
                </a:lnTo>
                <a:lnTo>
                  <a:pt x="152526" y="33019"/>
                </a:lnTo>
                <a:lnTo>
                  <a:pt x="152448" y="45751"/>
                </a:lnTo>
                <a:lnTo>
                  <a:pt x="149494" y="86740"/>
                </a:lnTo>
                <a:lnTo>
                  <a:pt x="145669" y="110362"/>
                </a:lnTo>
                <a:lnTo>
                  <a:pt x="169418" y="110362"/>
                </a:lnTo>
                <a:lnTo>
                  <a:pt x="174751" y="64134"/>
                </a:lnTo>
                <a:lnTo>
                  <a:pt x="175307" y="45751"/>
                </a:lnTo>
                <a:lnTo>
                  <a:pt x="175387" y="13588"/>
                </a:lnTo>
                <a:close/>
              </a:path>
              <a:path w="410845" h="222885">
                <a:moveTo>
                  <a:pt x="410591" y="0"/>
                </a:moveTo>
                <a:lnTo>
                  <a:pt x="387985" y="0"/>
                </a:lnTo>
                <a:lnTo>
                  <a:pt x="387985" y="222630"/>
                </a:lnTo>
                <a:lnTo>
                  <a:pt x="410591" y="222630"/>
                </a:lnTo>
                <a:lnTo>
                  <a:pt x="4105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63914" y="5247258"/>
            <a:ext cx="173990" cy="211454"/>
          </a:xfrm>
          <a:custGeom>
            <a:avLst/>
            <a:gdLst/>
            <a:ahLst/>
            <a:cxnLst/>
            <a:rect l="l" t="t" r="r" b="b"/>
            <a:pathLst>
              <a:path w="173990" h="211454">
                <a:moveTo>
                  <a:pt x="104902" y="30861"/>
                </a:moveTo>
                <a:lnTo>
                  <a:pt x="81534" y="30861"/>
                </a:lnTo>
                <a:lnTo>
                  <a:pt x="81534" y="48641"/>
                </a:lnTo>
                <a:lnTo>
                  <a:pt x="81534" y="77851"/>
                </a:lnTo>
                <a:lnTo>
                  <a:pt x="23114" y="77851"/>
                </a:lnTo>
                <a:lnTo>
                  <a:pt x="23114" y="48641"/>
                </a:lnTo>
                <a:lnTo>
                  <a:pt x="81534" y="48641"/>
                </a:lnTo>
                <a:lnTo>
                  <a:pt x="81534" y="30861"/>
                </a:lnTo>
                <a:lnTo>
                  <a:pt x="23114" y="30861"/>
                </a:lnTo>
                <a:lnTo>
                  <a:pt x="23114" y="381"/>
                </a:lnTo>
                <a:lnTo>
                  <a:pt x="0" y="381"/>
                </a:lnTo>
                <a:lnTo>
                  <a:pt x="0" y="30861"/>
                </a:lnTo>
                <a:lnTo>
                  <a:pt x="0" y="48641"/>
                </a:lnTo>
                <a:lnTo>
                  <a:pt x="0" y="77851"/>
                </a:lnTo>
                <a:lnTo>
                  <a:pt x="0" y="96901"/>
                </a:lnTo>
                <a:lnTo>
                  <a:pt x="104902" y="96901"/>
                </a:lnTo>
                <a:lnTo>
                  <a:pt x="104902" y="78359"/>
                </a:lnTo>
                <a:lnTo>
                  <a:pt x="104902" y="77851"/>
                </a:lnTo>
                <a:lnTo>
                  <a:pt x="104902" y="48641"/>
                </a:lnTo>
                <a:lnTo>
                  <a:pt x="104902" y="48514"/>
                </a:lnTo>
                <a:lnTo>
                  <a:pt x="104902" y="30861"/>
                </a:lnTo>
                <a:close/>
              </a:path>
              <a:path w="173990" h="211454">
                <a:moveTo>
                  <a:pt x="104902" y="0"/>
                </a:moveTo>
                <a:lnTo>
                  <a:pt x="81534" y="0"/>
                </a:lnTo>
                <a:lnTo>
                  <a:pt x="81534" y="30353"/>
                </a:lnTo>
                <a:lnTo>
                  <a:pt x="104902" y="30353"/>
                </a:lnTo>
                <a:lnTo>
                  <a:pt x="104902" y="0"/>
                </a:lnTo>
                <a:close/>
              </a:path>
              <a:path w="173990" h="211454">
                <a:moveTo>
                  <a:pt x="173990" y="192151"/>
                </a:moveTo>
                <a:lnTo>
                  <a:pt x="45974" y="192151"/>
                </a:lnTo>
                <a:lnTo>
                  <a:pt x="45974" y="170561"/>
                </a:lnTo>
                <a:lnTo>
                  <a:pt x="166370" y="170561"/>
                </a:lnTo>
                <a:lnTo>
                  <a:pt x="166370" y="154051"/>
                </a:lnTo>
                <a:lnTo>
                  <a:pt x="166370" y="133731"/>
                </a:lnTo>
                <a:lnTo>
                  <a:pt x="166370" y="114681"/>
                </a:lnTo>
                <a:lnTo>
                  <a:pt x="22352" y="114681"/>
                </a:lnTo>
                <a:lnTo>
                  <a:pt x="22352" y="133731"/>
                </a:lnTo>
                <a:lnTo>
                  <a:pt x="143002" y="133731"/>
                </a:lnTo>
                <a:lnTo>
                  <a:pt x="143002" y="154051"/>
                </a:lnTo>
                <a:lnTo>
                  <a:pt x="22860" y="154051"/>
                </a:lnTo>
                <a:lnTo>
                  <a:pt x="22860" y="170561"/>
                </a:lnTo>
                <a:lnTo>
                  <a:pt x="22860" y="192151"/>
                </a:lnTo>
                <a:lnTo>
                  <a:pt x="22860" y="211201"/>
                </a:lnTo>
                <a:lnTo>
                  <a:pt x="173990" y="211201"/>
                </a:lnTo>
                <a:lnTo>
                  <a:pt x="173990" y="19215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06662" y="5237479"/>
            <a:ext cx="776605" cy="223520"/>
          </a:xfrm>
          <a:custGeom>
            <a:avLst/>
            <a:gdLst/>
            <a:ahLst/>
            <a:cxnLst/>
            <a:rect l="l" t="t" r="r" b="b"/>
            <a:pathLst>
              <a:path w="776604" h="223520">
                <a:moveTo>
                  <a:pt x="55880" y="46990"/>
                </a:moveTo>
                <a:lnTo>
                  <a:pt x="23622" y="46990"/>
                </a:lnTo>
                <a:lnTo>
                  <a:pt x="23622" y="0"/>
                </a:lnTo>
                <a:lnTo>
                  <a:pt x="0" y="0"/>
                </a:lnTo>
                <a:lnTo>
                  <a:pt x="0" y="46990"/>
                </a:lnTo>
                <a:lnTo>
                  <a:pt x="0" y="66040"/>
                </a:lnTo>
                <a:lnTo>
                  <a:pt x="0" y="115570"/>
                </a:lnTo>
                <a:lnTo>
                  <a:pt x="23622" y="115570"/>
                </a:lnTo>
                <a:lnTo>
                  <a:pt x="23622" y="66040"/>
                </a:lnTo>
                <a:lnTo>
                  <a:pt x="55880" y="66040"/>
                </a:lnTo>
                <a:lnTo>
                  <a:pt x="55880" y="46990"/>
                </a:lnTo>
                <a:close/>
              </a:path>
              <a:path w="776604" h="223520">
                <a:moveTo>
                  <a:pt x="271907" y="79883"/>
                </a:moveTo>
                <a:lnTo>
                  <a:pt x="242176" y="79883"/>
                </a:lnTo>
                <a:lnTo>
                  <a:pt x="242176" y="72390"/>
                </a:lnTo>
                <a:lnTo>
                  <a:pt x="242951" y="72390"/>
                </a:lnTo>
                <a:lnTo>
                  <a:pt x="242951" y="71120"/>
                </a:lnTo>
                <a:lnTo>
                  <a:pt x="243497" y="71120"/>
                </a:lnTo>
                <a:lnTo>
                  <a:pt x="243497" y="64770"/>
                </a:lnTo>
                <a:lnTo>
                  <a:pt x="244030" y="64770"/>
                </a:lnTo>
                <a:lnTo>
                  <a:pt x="244030" y="63500"/>
                </a:lnTo>
                <a:lnTo>
                  <a:pt x="244475" y="63500"/>
                </a:lnTo>
                <a:lnTo>
                  <a:pt x="244475" y="57150"/>
                </a:lnTo>
                <a:lnTo>
                  <a:pt x="244881" y="57150"/>
                </a:lnTo>
                <a:lnTo>
                  <a:pt x="244881" y="55880"/>
                </a:lnTo>
                <a:lnTo>
                  <a:pt x="245135" y="55880"/>
                </a:lnTo>
                <a:lnTo>
                  <a:pt x="245135" y="50800"/>
                </a:lnTo>
                <a:lnTo>
                  <a:pt x="245414" y="50800"/>
                </a:lnTo>
                <a:lnTo>
                  <a:pt x="245414" y="48260"/>
                </a:lnTo>
                <a:lnTo>
                  <a:pt x="245605" y="48260"/>
                </a:lnTo>
                <a:lnTo>
                  <a:pt x="245605" y="43180"/>
                </a:lnTo>
                <a:lnTo>
                  <a:pt x="245783" y="43180"/>
                </a:lnTo>
                <a:lnTo>
                  <a:pt x="245783" y="39370"/>
                </a:lnTo>
                <a:lnTo>
                  <a:pt x="245922" y="39370"/>
                </a:lnTo>
                <a:lnTo>
                  <a:pt x="245922" y="35560"/>
                </a:lnTo>
                <a:lnTo>
                  <a:pt x="245999" y="27940"/>
                </a:lnTo>
                <a:lnTo>
                  <a:pt x="245999" y="8890"/>
                </a:lnTo>
                <a:lnTo>
                  <a:pt x="93599" y="8890"/>
                </a:lnTo>
                <a:lnTo>
                  <a:pt x="93599" y="27940"/>
                </a:lnTo>
                <a:lnTo>
                  <a:pt x="222694" y="27940"/>
                </a:lnTo>
                <a:lnTo>
                  <a:pt x="222694" y="35560"/>
                </a:lnTo>
                <a:lnTo>
                  <a:pt x="222669" y="39370"/>
                </a:lnTo>
                <a:lnTo>
                  <a:pt x="222542" y="39370"/>
                </a:lnTo>
                <a:lnTo>
                  <a:pt x="222542" y="43180"/>
                </a:lnTo>
                <a:lnTo>
                  <a:pt x="222262" y="43180"/>
                </a:lnTo>
                <a:lnTo>
                  <a:pt x="222262" y="48260"/>
                </a:lnTo>
                <a:lnTo>
                  <a:pt x="221983" y="48260"/>
                </a:lnTo>
                <a:lnTo>
                  <a:pt x="221983" y="50800"/>
                </a:lnTo>
                <a:lnTo>
                  <a:pt x="221653" y="50800"/>
                </a:lnTo>
                <a:lnTo>
                  <a:pt x="221653" y="55880"/>
                </a:lnTo>
                <a:lnTo>
                  <a:pt x="221361" y="55880"/>
                </a:lnTo>
                <a:lnTo>
                  <a:pt x="221361" y="57150"/>
                </a:lnTo>
                <a:lnTo>
                  <a:pt x="220929" y="57150"/>
                </a:lnTo>
                <a:lnTo>
                  <a:pt x="220929" y="63500"/>
                </a:lnTo>
                <a:lnTo>
                  <a:pt x="220472" y="63500"/>
                </a:lnTo>
                <a:lnTo>
                  <a:pt x="220472" y="64770"/>
                </a:lnTo>
                <a:lnTo>
                  <a:pt x="219913" y="64770"/>
                </a:lnTo>
                <a:lnTo>
                  <a:pt x="219913" y="71120"/>
                </a:lnTo>
                <a:lnTo>
                  <a:pt x="219341" y="71120"/>
                </a:lnTo>
                <a:lnTo>
                  <a:pt x="219341" y="72390"/>
                </a:lnTo>
                <a:lnTo>
                  <a:pt x="218567" y="72390"/>
                </a:lnTo>
                <a:lnTo>
                  <a:pt x="218567" y="79883"/>
                </a:lnTo>
                <a:lnTo>
                  <a:pt x="68072" y="79883"/>
                </a:lnTo>
                <a:lnTo>
                  <a:pt x="68072" y="98298"/>
                </a:lnTo>
                <a:lnTo>
                  <a:pt x="157734" y="98298"/>
                </a:lnTo>
                <a:lnTo>
                  <a:pt x="157734" y="124460"/>
                </a:lnTo>
                <a:lnTo>
                  <a:pt x="91948" y="124460"/>
                </a:lnTo>
                <a:lnTo>
                  <a:pt x="91948" y="143510"/>
                </a:lnTo>
                <a:lnTo>
                  <a:pt x="222885" y="143510"/>
                </a:lnTo>
                <a:lnTo>
                  <a:pt x="222885" y="163830"/>
                </a:lnTo>
                <a:lnTo>
                  <a:pt x="92202" y="163830"/>
                </a:lnTo>
                <a:lnTo>
                  <a:pt x="92202" y="180340"/>
                </a:lnTo>
                <a:lnTo>
                  <a:pt x="92202" y="201930"/>
                </a:lnTo>
                <a:lnTo>
                  <a:pt x="92202" y="220980"/>
                </a:lnTo>
                <a:lnTo>
                  <a:pt x="251968" y="220980"/>
                </a:lnTo>
                <a:lnTo>
                  <a:pt x="251968" y="201930"/>
                </a:lnTo>
                <a:lnTo>
                  <a:pt x="115824" y="201930"/>
                </a:lnTo>
                <a:lnTo>
                  <a:pt x="115824" y="180340"/>
                </a:lnTo>
                <a:lnTo>
                  <a:pt x="246253" y="180340"/>
                </a:lnTo>
                <a:lnTo>
                  <a:pt x="246253" y="163830"/>
                </a:lnTo>
                <a:lnTo>
                  <a:pt x="246253" y="143510"/>
                </a:lnTo>
                <a:lnTo>
                  <a:pt x="246253" y="124460"/>
                </a:lnTo>
                <a:lnTo>
                  <a:pt x="181102" y="124460"/>
                </a:lnTo>
                <a:lnTo>
                  <a:pt x="181102" y="98298"/>
                </a:lnTo>
                <a:lnTo>
                  <a:pt x="271907" y="98298"/>
                </a:lnTo>
                <a:lnTo>
                  <a:pt x="271907" y="79883"/>
                </a:lnTo>
                <a:close/>
              </a:path>
              <a:path w="776604" h="223520">
                <a:moveTo>
                  <a:pt x="330454" y="123190"/>
                </a:moveTo>
                <a:lnTo>
                  <a:pt x="312801" y="105537"/>
                </a:lnTo>
                <a:lnTo>
                  <a:pt x="307848" y="105664"/>
                </a:lnTo>
                <a:lnTo>
                  <a:pt x="303657" y="107315"/>
                </a:lnTo>
                <a:lnTo>
                  <a:pt x="296926" y="114046"/>
                </a:lnTo>
                <a:lnTo>
                  <a:pt x="295275" y="118110"/>
                </a:lnTo>
                <a:lnTo>
                  <a:pt x="295148" y="123190"/>
                </a:lnTo>
                <a:lnTo>
                  <a:pt x="295275" y="128143"/>
                </a:lnTo>
                <a:lnTo>
                  <a:pt x="296926" y="132207"/>
                </a:lnTo>
                <a:lnTo>
                  <a:pt x="303657" y="138938"/>
                </a:lnTo>
                <a:lnTo>
                  <a:pt x="307848" y="140589"/>
                </a:lnTo>
                <a:lnTo>
                  <a:pt x="312801" y="140716"/>
                </a:lnTo>
                <a:lnTo>
                  <a:pt x="317754" y="140589"/>
                </a:lnTo>
                <a:lnTo>
                  <a:pt x="330454" y="123190"/>
                </a:lnTo>
                <a:close/>
              </a:path>
              <a:path w="776604" h="223520">
                <a:moveTo>
                  <a:pt x="456438" y="120904"/>
                </a:moveTo>
                <a:lnTo>
                  <a:pt x="447357" y="89281"/>
                </a:lnTo>
                <a:lnTo>
                  <a:pt x="445897" y="86614"/>
                </a:lnTo>
                <a:lnTo>
                  <a:pt x="440309" y="80645"/>
                </a:lnTo>
                <a:lnTo>
                  <a:pt x="435610" y="77851"/>
                </a:lnTo>
                <a:lnTo>
                  <a:pt x="435610" y="120904"/>
                </a:lnTo>
                <a:lnTo>
                  <a:pt x="435356" y="130429"/>
                </a:lnTo>
                <a:lnTo>
                  <a:pt x="432816" y="138049"/>
                </a:lnTo>
                <a:lnTo>
                  <a:pt x="422656" y="149479"/>
                </a:lnTo>
                <a:lnTo>
                  <a:pt x="416052" y="152273"/>
                </a:lnTo>
                <a:lnTo>
                  <a:pt x="407924" y="152400"/>
                </a:lnTo>
                <a:lnTo>
                  <a:pt x="399796" y="152273"/>
                </a:lnTo>
                <a:lnTo>
                  <a:pt x="393192" y="149479"/>
                </a:lnTo>
                <a:lnTo>
                  <a:pt x="383286" y="138049"/>
                </a:lnTo>
                <a:lnTo>
                  <a:pt x="380746" y="130429"/>
                </a:lnTo>
                <a:lnTo>
                  <a:pt x="380746" y="111506"/>
                </a:lnTo>
                <a:lnTo>
                  <a:pt x="407924" y="89281"/>
                </a:lnTo>
                <a:lnTo>
                  <a:pt x="416052" y="89535"/>
                </a:lnTo>
                <a:lnTo>
                  <a:pt x="435610" y="120904"/>
                </a:lnTo>
                <a:lnTo>
                  <a:pt x="435610" y="77851"/>
                </a:lnTo>
                <a:lnTo>
                  <a:pt x="407924" y="69723"/>
                </a:lnTo>
                <a:lnTo>
                  <a:pt x="401129" y="70154"/>
                </a:lnTo>
                <a:lnTo>
                  <a:pt x="365887" y="94234"/>
                </a:lnTo>
                <a:lnTo>
                  <a:pt x="359791" y="120904"/>
                </a:lnTo>
                <a:lnTo>
                  <a:pt x="360172" y="128308"/>
                </a:lnTo>
                <a:lnTo>
                  <a:pt x="383032" y="165862"/>
                </a:lnTo>
                <a:lnTo>
                  <a:pt x="407924" y="172593"/>
                </a:lnTo>
                <a:lnTo>
                  <a:pt x="414845" y="172123"/>
                </a:lnTo>
                <a:lnTo>
                  <a:pt x="447573" y="152400"/>
                </a:lnTo>
                <a:lnTo>
                  <a:pt x="450088" y="147828"/>
                </a:lnTo>
                <a:lnTo>
                  <a:pt x="452767" y="141782"/>
                </a:lnTo>
                <a:lnTo>
                  <a:pt x="454736" y="135280"/>
                </a:lnTo>
                <a:lnTo>
                  <a:pt x="455955" y="128308"/>
                </a:lnTo>
                <a:lnTo>
                  <a:pt x="456438" y="120904"/>
                </a:lnTo>
                <a:close/>
              </a:path>
              <a:path w="776604" h="223520">
                <a:moveTo>
                  <a:pt x="463169" y="37084"/>
                </a:moveTo>
                <a:lnTo>
                  <a:pt x="419608" y="37084"/>
                </a:lnTo>
                <a:lnTo>
                  <a:pt x="419608" y="6858"/>
                </a:lnTo>
                <a:lnTo>
                  <a:pt x="396240" y="6858"/>
                </a:lnTo>
                <a:lnTo>
                  <a:pt x="396240" y="37084"/>
                </a:lnTo>
                <a:lnTo>
                  <a:pt x="352552" y="37084"/>
                </a:lnTo>
                <a:lnTo>
                  <a:pt x="352552" y="56261"/>
                </a:lnTo>
                <a:lnTo>
                  <a:pt x="463169" y="56261"/>
                </a:lnTo>
                <a:lnTo>
                  <a:pt x="463169" y="37084"/>
                </a:lnTo>
                <a:close/>
              </a:path>
              <a:path w="776604" h="223520">
                <a:moveTo>
                  <a:pt x="543687" y="381"/>
                </a:moveTo>
                <a:lnTo>
                  <a:pt x="521335" y="381"/>
                </a:lnTo>
                <a:lnTo>
                  <a:pt x="521335" y="93091"/>
                </a:lnTo>
                <a:lnTo>
                  <a:pt x="495681" y="93091"/>
                </a:lnTo>
                <a:lnTo>
                  <a:pt x="495681" y="5334"/>
                </a:lnTo>
                <a:lnTo>
                  <a:pt x="473329" y="5334"/>
                </a:lnTo>
                <a:lnTo>
                  <a:pt x="473329" y="212598"/>
                </a:lnTo>
                <a:lnTo>
                  <a:pt x="495681" y="212598"/>
                </a:lnTo>
                <a:lnTo>
                  <a:pt x="495681" y="112395"/>
                </a:lnTo>
                <a:lnTo>
                  <a:pt x="521335" y="112395"/>
                </a:lnTo>
                <a:lnTo>
                  <a:pt x="521335" y="223012"/>
                </a:lnTo>
                <a:lnTo>
                  <a:pt x="543687" y="223012"/>
                </a:lnTo>
                <a:lnTo>
                  <a:pt x="543687" y="112395"/>
                </a:lnTo>
                <a:lnTo>
                  <a:pt x="543687" y="93091"/>
                </a:lnTo>
                <a:lnTo>
                  <a:pt x="543687" y="381"/>
                </a:lnTo>
                <a:close/>
              </a:path>
              <a:path w="776604" h="223520">
                <a:moveTo>
                  <a:pt x="767334" y="106934"/>
                </a:moveTo>
                <a:lnTo>
                  <a:pt x="729322" y="93319"/>
                </a:lnTo>
                <a:lnTo>
                  <a:pt x="698093" y="66167"/>
                </a:lnTo>
                <a:lnTo>
                  <a:pt x="695896" y="63157"/>
                </a:lnTo>
                <a:lnTo>
                  <a:pt x="685546" y="31369"/>
                </a:lnTo>
                <a:lnTo>
                  <a:pt x="685546" y="14478"/>
                </a:lnTo>
                <a:lnTo>
                  <a:pt x="660781" y="14478"/>
                </a:lnTo>
                <a:lnTo>
                  <a:pt x="660781" y="31369"/>
                </a:lnTo>
                <a:lnTo>
                  <a:pt x="660273" y="37998"/>
                </a:lnTo>
                <a:lnTo>
                  <a:pt x="641477" y="74485"/>
                </a:lnTo>
                <a:lnTo>
                  <a:pt x="610235" y="97028"/>
                </a:lnTo>
                <a:lnTo>
                  <a:pt x="579501" y="106934"/>
                </a:lnTo>
                <a:lnTo>
                  <a:pt x="589915" y="126365"/>
                </a:lnTo>
                <a:lnTo>
                  <a:pt x="632040" y="110007"/>
                </a:lnTo>
                <a:lnTo>
                  <a:pt x="664349" y="80822"/>
                </a:lnTo>
                <a:lnTo>
                  <a:pt x="673100" y="66167"/>
                </a:lnTo>
                <a:lnTo>
                  <a:pt x="677214" y="73698"/>
                </a:lnTo>
                <a:lnTo>
                  <a:pt x="707250" y="105143"/>
                </a:lnTo>
                <a:lnTo>
                  <a:pt x="748296" y="124269"/>
                </a:lnTo>
                <a:lnTo>
                  <a:pt x="757174" y="126365"/>
                </a:lnTo>
                <a:lnTo>
                  <a:pt x="767334" y="106934"/>
                </a:lnTo>
                <a:close/>
              </a:path>
              <a:path w="776604" h="223520">
                <a:moveTo>
                  <a:pt x="776351" y="175260"/>
                </a:moveTo>
                <a:lnTo>
                  <a:pt x="685038" y="175260"/>
                </a:lnTo>
                <a:lnTo>
                  <a:pt x="685038" y="122428"/>
                </a:lnTo>
                <a:lnTo>
                  <a:pt x="661670" y="122428"/>
                </a:lnTo>
                <a:lnTo>
                  <a:pt x="661670" y="175260"/>
                </a:lnTo>
                <a:lnTo>
                  <a:pt x="572516" y="175260"/>
                </a:lnTo>
                <a:lnTo>
                  <a:pt x="572516" y="194691"/>
                </a:lnTo>
                <a:lnTo>
                  <a:pt x="776351" y="194691"/>
                </a:lnTo>
                <a:lnTo>
                  <a:pt x="776351" y="1752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26342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30990" y="499109"/>
            <a:ext cx="75945" cy="11239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895350" y="885189"/>
            <a:ext cx="746760" cy="274320"/>
          </a:xfrm>
          <a:custGeom>
            <a:avLst/>
            <a:gdLst/>
            <a:ahLst/>
            <a:cxnLst/>
            <a:rect l="l" t="t" r="r" b="b"/>
            <a:pathLst>
              <a:path w="746760" h="274319">
                <a:moveTo>
                  <a:pt x="137223" y="170307"/>
                </a:moveTo>
                <a:lnTo>
                  <a:pt x="97612" y="173704"/>
                </a:lnTo>
                <a:lnTo>
                  <a:pt x="57110" y="191248"/>
                </a:lnTo>
                <a:lnTo>
                  <a:pt x="42862" y="222376"/>
                </a:lnTo>
                <a:lnTo>
                  <a:pt x="44567" y="233731"/>
                </a:lnTo>
                <a:lnTo>
                  <a:pt x="81534" y="265676"/>
                </a:lnTo>
                <a:lnTo>
                  <a:pt x="137223" y="273176"/>
                </a:lnTo>
                <a:lnTo>
                  <a:pt x="158454" y="272343"/>
                </a:lnTo>
                <a:lnTo>
                  <a:pt x="207060" y="259842"/>
                </a:lnTo>
                <a:lnTo>
                  <a:pt x="227149" y="241046"/>
                </a:lnTo>
                <a:lnTo>
                  <a:pt x="137223" y="241046"/>
                </a:lnTo>
                <a:lnTo>
                  <a:pt x="125081" y="240686"/>
                </a:lnTo>
                <a:lnTo>
                  <a:pt x="85420" y="228726"/>
                </a:lnTo>
                <a:lnTo>
                  <a:pt x="85420" y="215519"/>
                </a:lnTo>
                <a:lnTo>
                  <a:pt x="125081" y="202979"/>
                </a:lnTo>
                <a:lnTo>
                  <a:pt x="137223" y="202692"/>
                </a:lnTo>
                <a:lnTo>
                  <a:pt x="227011" y="202692"/>
                </a:lnTo>
                <a:lnTo>
                  <a:pt x="225834" y="200167"/>
                </a:lnTo>
                <a:lnTo>
                  <a:pt x="193373" y="177915"/>
                </a:lnTo>
                <a:lnTo>
                  <a:pt x="158454" y="171160"/>
                </a:lnTo>
                <a:lnTo>
                  <a:pt x="137223" y="170307"/>
                </a:lnTo>
                <a:close/>
              </a:path>
              <a:path w="746760" h="274319">
                <a:moveTo>
                  <a:pt x="227011" y="202692"/>
                </a:moveTo>
                <a:lnTo>
                  <a:pt x="137223" y="202692"/>
                </a:lnTo>
                <a:lnTo>
                  <a:pt x="149472" y="202979"/>
                </a:lnTo>
                <a:lnTo>
                  <a:pt x="160102" y="203850"/>
                </a:lnTo>
                <a:lnTo>
                  <a:pt x="189903" y="222376"/>
                </a:lnTo>
                <a:lnTo>
                  <a:pt x="189750" y="228726"/>
                </a:lnTo>
                <a:lnTo>
                  <a:pt x="149472" y="240686"/>
                </a:lnTo>
                <a:lnTo>
                  <a:pt x="137223" y="241046"/>
                </a:lnTo>
                <a:lnTo>
                  <a:pt x="227149" y="241046"/>
                </a:lnTo>
                <a:lnTo>
                  <a:pt x="230670" y="233731"/>
                </a:lnTo>
                <a:lnTo>
                  <a:pt x="232473" y="222376"/>
                </a:lnTo>
                <a:lnTo>
                  <a:pt x="230670" y="210540"/>
                </a:lnTo>
                <a:lnTo>
                  <a:pt x="227011" y="202692"/>
                </a:lnTo>
                <a:close/>
              </a:path>
              <a:path w="746760" h="274319">
                <a:moveTo>
                  <a:pt x="689229" y="176149"/>
                </a:moveTo>
                <a:lnTo>
                  <a:pt x="644652" y="180917"/>
                </a:lnTo>
                <a:lnTo>
                  <a:pt x="599249" y="183530"/>
                </a:lnTo>
                <a:lnTo>
                  <a:pt x="529040" y="184832"/>
                </a:lnTo>
                <a:lnTo>
                  <a:pt x="516642" y="184832"/>
                </a:lnTo>
                <a:lnTo>
                  <a:pt x="521334" y="219329"/>
                </a:lnTo>
                <a:lnTo>
                  <a:pt x="573532" y="218821"/>
                </a:lnTo>
                <a:lnTo>
                  <a:pt x="617055" y="216660"/>
                </a:lnTo>
                <a:lnTo>
                  <a:pt x="662352" y="212089"/>
                </a:lnTo>
                <a:lnTo>
                  <a:pt x="692531" y="207137"/>
                </a:lnTo>
                <a:lnTo>
                  <a:pt x="690154" y="184832"/>
                </a:lnTo>
                <a:lnTo>
                  <a:pt x="529040" y="184832"/>
                </a:lnTo>
                <a:lnTo>
                  <a:pt x="690149" y="184785"/>
                </a:lnTo>
                <a:lnTo>
                  <a:pt x="689229" y="176149"/>
                </a:lnTo>
                <a:close/>
              </a:path>
              <a:path w="746760" h="274319">
                <a:moveTo>
                  <a:pt x="603504" y="17907"/>
                </a:moveTo>
                <a:lnTo>
                  <a:pt x="564515" y="26543"/>
                </a:lnTo>
                <a:lnTo>
                  <a:pt x="532854" y="58400"/>
                </a:lnTo>
                <a:lnTo>
                  <a:pt x="527050" y="85725"/>
                </a:lnTo>
                <a:lnTo>
                  <a:pt x="527762" y="95420"/>
                </a:lnTo>
                <a:lnTo>
                  <a:pt x="549100" y="134635"/>
                </a:lnTo>
                <a:lnTo>
                  <a:pt x="592911" y="152997"/>
                </a:lnTo>
                <a:lnTo>
                  <a:pt x="603504" y="153543"/>
                </a:lnTo>
                <a:lnTo>
                  <a:pt x="614170" y="152997"/>
                </a:lnTo>
                <a:lnTo>
                  <a:pt x="650740" y="140194"/>
                </a:lnTo>
                <a:lnTo>
                  <a:pt x="672067" y="116712"/>
                </a:lnTo>
                <a:lnTo>
                  <a:pt x="593725" y="116712"/>
                </a:lnTo>
                <a:lnTo>
                  <a:pt x="585724" y="114046"/>
                </a:lnTo>
                <a:lnTo>
                  <a:pt x="579374" y="108838"/>
                </a:lnTo>
                <a:lnTo>
                  <a:pt x="573024" y="103759"/>
                </a:lnTo>
                <a:lnTo>
                  <a:pt x="569849" y="96012"/>
                </a:lnTo>
                <a:lnTo>
                  <a:pt x="569594" y="85725"/>
                </a:lnTo>
                <a:lnTo>
                  <a:pt x="569849" y="75692"/>
                </a:lnTo>
                <a:lnTo>
                  <a:pt x="573024" y="68072"/>
                </a:lnTo>
                <a:lnTo>
                  <a:pt x="603504" y="54737"/>
                </a:lnTo>
                <a:lnTo>
                  <a:pt x="672067" y="54737"/>
                </a:lnTo>
                <a:lnTo>
                  <a:pt x="669671" y="50419"/>
                </a:lnTo>
                <a:lnTo>
                  <a:pt x="633739" y="22729"/>
                </a:lnTo>
                <a:lnTo>
                  <a:pt x="614170" y="18434"/>
                </a:lnTo>
                <a:lnTo>
                  <a:pt x="603504" y="17907"/>
                </a:lnTo>
                <a:close/>
              </a:path>
              <a:path w="746760" h="274319">
                <a:moveTo>
                  <a:pt x="672067" y="54737"/>
                </a:moveTo>
                <a:lnTo>
                  <a:pt x="603504" y="54737"/>
                </a:lnTo>
                <a:lnTo>
                  <a:pt x="610693" y="55237"/>
                </a:lnTo>
                <a:lnTo>
                  <a:pt x="617204" y="56737"/>
                </a:lnTo>
                <a:lnTo>
                  <a:pt x="638302" y="85725"/>
                </a:lnTo>
                <a:lnTo>
                  <a:pt x="638047" y="96012"/>
                </a:lnTo>
                <a:lnTo>
                  <a:pt x="603504" y="116712"/>
                </a:lnTo>
                <a:lnTo>
                  <a:pt x="672067" y="116712"/>
                </a:lnTo>
                <a:lnTo>
                  <a:pt x="674100" y="113049"/>
                </a:lnTo>
                <a:lnTo>
                  <a:pt x="677291" y="104521"/>
                </a:lnTo>
                <a:lnTo>
                  <a:pt x="679243" y="95420"/>
                </a:lnTo>
                <a:lnTo>
                  <a:pt x="679958" y="85725"/>
                </a:lnTo>
                <a:lnTo>
                  <a:pt x="679243" y="76029"/>
                </a:lnTo>
                <a:lnTo>
                  <a:pt x="677291" y="66929"/>
                </a:lnTo>
                <a:lnTo>
                  <a:pt x="674100" y="58400"/>
                </a:lnTo>
                <a:lnTo>
                  <a:pt x="672067" y="54737"/>
                </a:lnTo>
                <a:close/>
              </a:path>
              <a:path w="746760" h="274319">
                <a:moveTo>
                  <a:pt x="68465" y="51435"/>
                </a:moveTo>
                <a:lnTo>
                  <a:pt x="27089" y="51435"/>
                </a:lnTo>
                <a:lnTo>
                  <a:pt x="27089" y="123571"/>
                </a:lnTo>
                <a:lnTo>
                  <a:pt x="0" y="123825"/>
                </a:lnTo>
                <a:lnTo>
                  <a:pt x="4457" y="158369"/>
                </a:lnTo>
                <a:lnTo>
                  <a:pt x="51701" y="157734"/>
                </a:lnTo>
                <a:lnTo>
                  <a:pt x="64574" y="157279"/>
                </a:lnTo>
                <a:lnTo>
                  <a:pt x="104165" y="154939"/>
                </a:lnTo>
                <a:lnTo>
                  <a:pt x="143718" y="150510"/>
                </a:lnTo>
                <a:lnTo>
                  <a:pt x="156565" y="148462"/>
                </a:lnTo>
                <a:lnTo>
                  <a:pt x="155339" y="122682"/>
                </a:lnTo>
                <a:lnTo>
                  <a:pt x="68465" y="122682"/>
                </a:lnTo>
                <a:lnTo>
                  <a:pt x="68465" y="51435"/>
                </a:lnTo>
                <a:close/>
              </a:path>
              <a:path w="746760" h="274319">
                <a:moveTo>
                  <a:pt x="131559" y="51435"/>
                </a:moveTo>
                <a:lnTo>
                  <a:pt x="90779" y="51435"/>
                </a:lnTo>
                <a:lnTo>
                  <a:pt x="90779" y="122047"/>
                </a:lnTo>
                <a:lnTo>
                  <a:pt x="68465" y="122682"/>
                </a:lnTo>
                <a:lnTo>
                  <a:pt x="155339" y="122682"/>
                </a:lnTo>
                <a:lnTo>
                  <a:pt x="155182" y="119380"/>
                </a:lnTo>
                <a:lnTo>
                  <a:pt x="131559" y="119380"/>
                </a:lnTo>
                <a:lnTo>
                  <a:pt x="131559" y="51435"/>
                </a:lnTo>
                <a:close/>
              </a:path>
              <a:path w="746760" h="274319">
                <a:moveTo>
                  <a:pt x="155079" y="117221"/>
                </a:moveTo>
                <a:lnTo>
                  <a:pt x="147459" y="118237"/>
                </a:lnTo>
                <a:lnTo>
                  <a:pt x="139623" y="118872"/>
                </a:lnTo>
                <a:lnTo>
                  <a:pt x="131559" y="119380"/>
                </a:lnTo>
                <a:lnTo>
                  <a:pt x="155182" y="119380"/>
                </a:lnTo>
                <a:lnTo>
                  <a:pt x="155079" y="117221"/>
                </a:lnTo>
                <a:close/>
              </a:path>
              <a:path w="746760" h="274319">
                <a:moveTo>
                  <a:pt x="152400" y="17272"/>
                </a:moveTo>
                <a:lnTo>
                  <a:pt x="6845" y="17272"/>
                </a:lnTo>
                <a:lnTo>
                  <a:pt x="6845" y="51435"/>
                </a:lnTo>
                <a:lnTo>
                  <a:pt x="152400" y="51435"/>
                </a:lnTo>
                <a:lnTo>
                  <a:pt x="152400" y="17272"/>
                </a:lnTo>
                <a:close/>
              </a:path>
              <a:path w="746760" h="274319">
                <a:moveTo>
                  <a:pt x="400684" y="27432"/>
                </a:moveTo>
                <a:lnTo>
                  <a:pt x="269760" y="27432"/>
                </a:lnTo>
                <a:lnTo>
                  <a:pt x="269760" y="62484"/>
                </a:lnTo>
                <a:lnTo>
                  <a:pt x="357263" y="62484"/>
                </a:lnTo>
                <a:lnTo>
                  <a:pt x="353213" y="83839"/>
                </a:lnTo>
                <a:lnTo>
                  <a:pt x="337570" y="122027"/>
                </a:lnTo>
                <a:lnTo>
                  <a:pt x="311810" y="154265"/>
                </a:lnTo>
                <a:lnTo>
                  <a:pt x="275514" y="181887"/>
                </a:lnTo>
                <a:lnTo>
                  <a:pt x="253390" y="194056"/>
                </a:lnTo>
                <a:lnTo>
                  <a:pt x="277494" y="226822"/>
                </a:lnTo>
                <a:lnTo>
                  <a:pt x="318871" y="201993"/>
                </a:lnTo>
                <a:lnTo>
                  <a:pt x="350723" y="173355"/>
                </a:lnTo>
                <a:lnTo>
                  <a:pt x="373919" y="141160"/>
                </a:lnTo>
                <a:lnTo>
                  <a:pt x="389381" y="105918"/>
                </a:lnTo>
                <a:lnTo>
                  <a:pt x="398033" y="67818"/>
                </a:lnTo>
                <a:lnTo>
                  <a:pt x="400115" y="47910"/>
                </a:lnTo>
                <a:lnTo>
                  <a:pt x="400684" y="27432"/>
                </a:lnTo>
                <a:close/>
              </a:path>
              <a:path w="746760" h="274319">
                <a:moveTo>
                  <a:pt x="746379" y="0"/>
                </a:moveTo>
                <a:lnTo>
                  <a:pt x="703834" y="0"/>
                </a:lnTo>
                <a:lnTo>
                  <a:pt x="703834" y="273812"/>
                </a:lnTo>
                <a:lnTo>
                  <a:pt x="746379" y="273812"/>
                </a:lnTo>
                <a:lnTo>
                  <a:pt x="746379" y="0"/>
                </a:lnTo>
                <a:close/>
              </a:path>
              <a:path w="746760" h="274319">
                <a:moveTo>
                  <a:pt x="474599" y="0"/>
                </a:moveTo>
                <a:lnTo>
                  <a:pt x="431672" y="0"/>
                </a:lnTo>
                <a:lnTo>
                  <a:pt x="431672" y="272288"/>
                </a:lnTo>
                <a:lnTo>
                  <a:pt x="474599" y="272288"/>
                </a:lnTo>
                <a:lnTo>
                  <a:pt x="474599" y="137795"/>
                </a:lnTo>
                <a:lnTo>
                  <a:pt x="511175" y="137795"/>
                </a:lnTo>
                <a:lnTo>
                  <a:pt x="511175" y="102615"/>
                </a:lnTo>
                <a:lnTo>
                  <a:pt x="474599" y="102615"/>
                </a:lnTo>
                <a:lnTo>
                  <a:pt x="474599" y="0"/>
                </a:lnTo>
                <a:close/>
              </a:path>
              <a:path w="746760" h="274319">
                <a:moveTo>
                  <a:pt x="231571" y="0"/>
                </a:moveTo>
                <a:lnTo>
                  <a:pt x="189014" y="0"/>
                </a:lnTo>
                <a:lnTo>
                  <a:pt x="189014" y="42799"/>
                </a:lnTo>
                <a:lnTo>
                  <a:pt x="159537" y="42799"/>
                </a:lnTo>
                <a:lnTo>
                  <a:pt x="159537" y="76454"/>
                </a:lnTo>
                <a:lnTo>
                  <a:pt x="189014" y="76454"/>
                </a:lnTo>
                <a:lnTo>
                  <a:pt x="189014" y="94614"/>
                </a:lnTo>
                <a:lnTo>
                  <a:pt x="159537" y="94614"/>
                </a:lnTo>
                <a:lnTo>
                  <a:pt x="159537" y="128524"/>
                </a:lnTo>
                <a:lnTo>
                  <a:pt x="189014" y="128524"/>
                </a:lnTo>
                <a:lnTo>
                  <a:pt x="189014" y="166370"/>
                </a:lnTo>
                <a:lnTo>
                  <a:pt x="231571" y="166370"/>
                </a:lnTo>
                <a:lnTo>
                  <a:pt x="2315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26946" y="885189"/>
            <a:ext cx="1347470" cy="274320"/>
          </a:xfrm>
          <a:custGeom>
            <a:avLst/>
            <a:gdLst/>
            <a:ahLst/>
            <a:cxnLst/>
            <a:rect l="l" t="t" r="r" b="b"/>
            <a:pathLst>
              <a:path w="1347470" h="274319">
                <a:moveTo>
                  <a:pt x="169291" y="131191"/>
                </a:moveTo>
                <a:lnTo>
                  <a:pt x="133731" y="111379"/>
                </a:lnTo>
                <a:lnTo>
                  <a:pt x="111379" y="75806"/>
                </a:lnTo>
                <a:lnTo>
                  <a:pt x="107950" y="52705"/>
                </a:lnTo>
                <a:lnTo>
                  <a:pt x="107950" y="51816"/>
                </a:lnTo>
                <a:lnTo>
                  <a:pt x="160147" y="51816"/>
                </a:lnTo>
                <a:lnTo>
                  <a:pt x="160147" y="17526"/>
                </a:lnTo>
                <a:lnTo>
                  <a:pt x="11811" y="17526"/>
                </a:lnTo>
                <a:lnTo>
                  <a:pt x="11811" y="51816"/>
                </a:lnTo>
                <a:lnTo>
                  <a:pt x="64262" y="51816"/>
                </a:lnTo>
                <a:lnTo>
                  <a:pt x="64236" y="52705"/>
                </a:lnTo>
                <a:lnTo>
                  <a:pt x="54267" y="93840"/>
                </a:lnTo>
                <a:lnTo>
                  <a:pt x="20955" y="127025"/>
                </a:lnTo>
                <a:lnTo>
                  <a:pt x="0" y="135763"/>
                </a:lnTo>
                <a:lnTo>
                  <a:pt x="21971" y="170307"/>
                </a:lnTo>
                <a:lnTo>
                  <a:pt x="61722" y="147701"/>
                </a:lnTo>
                <a:lnTo>
                  <a:pt x="86614" y="113411"/>
                </a:lnTo>
                <a:lnTo>
                  <a:pt x="91414" y="121996"/>
                </a:lnTo>
                <a:lnTo>
                  <a:pt x="118884" y="150825"/>
                </a:lnTo>
                <a:lnTo>
                  <a:pt x="148463" y="165227"/>
                </a:lnTo>
                <a:lnTo>
                  <a:pt x="169291" y="131191"/>
                </a:lnTo>
                <a:close/>
              </a:path>
              <a:path w="1347470" h="274319">
                <a:moveTo>
                  <a:pt x="233553" y="254"/>
                </a:moveTo>
                <a:lnTo>
                  <a:pt x="191008" y="254"/>
                </a:lnTo>
                <a:lnTo>
                  <a:pt x="191008" y="69342"/>
                </a:lnTo>
                <a:lnTo>
                  <a:pt x="149987" y="69342"/>
                </a:lnTo>
                <a:lnTo>
                  <a:pt x="149987" y="103886"/>
                </a:lnTo>
                <a:lnTo>
                  <a:pt x="191008" y="103886"/>
                </a:lnTo>
                <a:lnTo>
                  <a:pt x="191008" y="199390"/>
                </a:lnTo>
                <a:lnTo>
                  <a:pt x="233553" y="199390"/>
                </a:lnTo>
                <a:lnTo>
                  <a:pt x="233553" y="254"/>
                </a:lnTo>
                <a:close/>
              </a:path>
              <a:path w="1347470" h="274319">
                <a:moveTo>
                  <a:pt x="239903" y="234569"/>
                </a:moveTo>
                <a:lnTo>
                  <a:pt x="93472" y="234569"/>
                </a:lnTo>
                <a:lnTo>
                  <a:pt x="93472" y="182118"/>
                </a:lnTo>
                <a:lnTo>
                  <a:pt x="50546" y="182118"/>
                </a:lnTo>
                <a:lnTo>
                  <a:pt x="50546" y="268732"/>
                </a:lnTo>
                <a:lnTo>
                  <a:pt x="239903" y="268732"/>
                </a:lnTo>
                <a:lnTo>
                  <a:pt x="239903" y="234569"/>
                </a:lnTo>
                <a:close/>
              </a:path>
              <a:path w="1347470" h="274319">
                <a:moveTo>
                  <a:pt x="477520" y="11557"/>
                </a:moveTo>
                <a:lnTo>
                  <a:pt x="435483" y="11557"/>
                </a:lnTo>
                <a:lnTo>
                  <a:pt x="435483" y="44577"/>
                </a:lnTo>
                <a:lnTo>
                  <a:pt x="435483" y="80899"/>
                </a:lnTo>
                <a:lnTo>
                  <a:pt x="332232" y="80899"/>
                </a:lnTo>
                <a:lnTo>
                  <a:pt x="332232" y="44577"/>
                </a:lnTo>
                <a:lnTo>
                  <a:pt x="435483" y="44577"/>
                </a:lnTo>
                <a:lnTo>
                  <a:pt x="435483" y="11557"/>
                </a:lnTo>
                <a:lnTo>
                  <a:pt x="290195" y="11557"/>
                </a:lnTo>
                <a:lnTo>
                  <a:pt x="290195" y="114046"/>
                </a:lnTo>
                <a:lnTo>
                  <a:pt x="477520" y="114046"/>
                </a:lnTo>
                <a:lnTo>
                  <a:pt x="477520" y="80899"/>
                </a:lnTo>
                <a:lnTo>
                  <a:pt x="477520" y="44577"/>
                </a:lnTo>
                <a:lnTo>
                  <a:pt x="477520" y="11557"/>
                </a:lnTo>
                <a:close/>
              </a:path>
              <a:path w="1347470" h="274319">
                <a:moveTo>
                  <a:pt x="481965" y="234569"/>
                </a:moveTo>
                <a:lnTo>
                  <a:pt x="330708" y="234569"/>
                </a:lnTo>
                <a:lnTo>
                  <a:pt x="330708" y="188976"/>
                </a:lnTo>
                <a:lnTo>
                  <a:pt x="287909" y="188976"/>
                </a:lnTo>
                <a:lnTo>
                  <a:pt x="287909" y="268732"/>
                </a:lnTo>
                <a:lnTo>
                  <a:pt x="481965" y="268732"/>
                </a:lnTo>
                <a:lnTo>
                  <a:pt x="481965" y="234569"/>
                </a:lnTo>
                <a:close/>
              </a:path>
              <a:path w="1347470" h="274319">
                <a:moveTo>
                  <a:pt x="509270" y="133350"/>
                </a:moveTo>
                <a:lnTo>
                  <a:pt x="259588" y="133350"/>
                </a:lnTo>
                <a:lnTo>
                  <a:pt x="259588" y="167259"/>
                </a:lnTo>
                <a:lnTo>
                  <a:pt x="367030" y="167259"/>
                </a:lnTo>
                <a:lnTo>
                  <a:pt x="367030" y="211582"/>
                </a:lnTo>
                <a:lnTo>
                  <a:pt x="409321" y="211582"/>
                </a:lnTo>
                <a:lnTo>
                  <a:pt x="409321" y="167259"/>
                </a:lnTo>
                <a:lnTo>
                  <a:pt x="509270" y="167259"/>
                </a:lnTo>
                <a:lnTo>
                  <a:pt x="509270" y="133350"/>
                </a:lnTo>
                <a:close/>
              </a:path>
              <a:path w="1347470" h="274319">
                <a:moveTo>
                  <a:pt x="581787" y="149987"/>
                </a:moveTo>
                <a:lnTo>
                  <a:pt x="581406" y="142494"/>
                </a:lnTo>
                <a:lnTo>
                  <a:pt x="578612" y="136271"/>
                </a:lnTo>
                <a:lnTo>
                  <a:pt x="573405" y="131318"/>
                </a:lnTo>
                <a:lnTo>
                  <a:pt x="568325" y="126238"/>
                </a:lnTo>
                <a:lnTo>
                  <a:pt x="561975" y="123698"/>
                </a:lnTo>
                <a:lnTo>
                  <a:pt x="554609" y="123571"/>
                </a:lnTo>
                <a:lnTo>
                  <a:pt x="546989" y="123698"/>
                </a:lnTo>
                <a:lnTo>
                  <a:pt x="540639" y="126238"/>
                </a:lnTo>
                <a:lnTo>
                  <a:pt x="530479" y="136271"/>
                </a:lnTo>
                <a:lnTo>
                  <a:pt x="527939" y="142494"/>
                </a:lnTo>
                <a:lnTo>
                  <a:pt x="527812" y="149987"/>
                </a:lnTo>
                <a:lnTo>
                  <a:pt x="527939" y="157734"/>
                </a:lnTo>
                <a:lnTo>
                  <a:pt x="530479" y="164211"/>
                </a:lnTo>
                <a:lnTo>
                  <a:pt x="540639" y="174244"/>
                </a:lnTo>
                <a:lnTo>
                  <a:pt x="546989" y="176911"/>
                </a:lnTo>
                <a:lnTo>
                  <a:pt x="554609" y="177038"/>
                </a:lnTo>
                <a:lnTo>
                  <a:pt x="561975" y="176911"/>
                </a:lnTo>
                <a:lnTo>
                  <a:pt x="568325" y="174244"/>
                </a:lnTo>
                <a:lnTo>
                  <a:pt x="578612" y="164211"/>
                </a:lnTo>
                <a:lnTo>
                  <a:pt x="581406" y="157734"/>
                </a:lnTo>
                <a:lnTo>
                  <a:pt x="581787" y="149987"/>
                </a:lnTo>
                <a:close/>
              </a:path>
              <a:path w="1347470" h="274319">
                <a:moveTo>
                  <a:pt x="769366" y="124714"/>
                </a:moveTo>
                <a:lnTo>
                  <a:pt x="733298" y="105029"/>
                </a:lnTo>
                <a:lnTo>
                  <a:pt x="710018" y="66929"/>
                </a:lnTo>
                <a:lnTo>
                  <a:pt x="706882" y="41402"/>
                </a:lnTo>
                <a:lnTo>
                  <a:pt x="706882" y="15113"/>
                </a:lnTo>
                <a:lnTo>
                  <a:pt x="662305" y="15113"/>
                </a:lnTo>
                <a:lnTo>
                  <a:pt x="662305" y="41402"/>
                </a:lnTo>
                <a:lnTo>
                  <a:pt x="661911" y="50241"/>
                </a:lnTo>
                <a:lnTo>
                  <a:pt x="647661" y="92633"/>
                </a:lnTo>
                <a:lnTo>
                  <a:pt x="618718" y="119722"/>
                </a:lnTo>
                <a:lnTo>
                  <a:pt x="597408" y="129159"/>
                </a:lnTo>
                <a:lnTo>
                  <a:pt x="619633" y="162814"/>
                </a:lnTo>
                <a:lnTo>
                  <a:pt x="659511" y="139954"/>
                </a:lnTo>
                <a:lnTo>
                  <a:pt x="684911" y="105029"/>
                </a:lnTo>
                <a:lnTo>
                  <a:pt x="689711" y="113969"/>
                </a:lnTo>
                <a:lnTo>
                  <a:pt x="717537" y="143624"/>
                </a:lnTo>
                <a:lnTo>
                  <a:pt x="747649" y="158369"/>
                </a:lnTo>
                <a:lnTo>
                  <a:pt x="769366" y="124714"/>
                </a:lnTo>
                <a:close/>
              </a:path>
              <a:path w="1347470" h="274319">
                <a:moveTo>
                  <a:pt x="829183" y="254"/>
                </a:moveTo>
                <a:lnTo>
                  <a:pt x="786384" y="254"/>
                </a:lnTo>
                <a:lnTo>
                  <a:pt x="786384" y="199390"/>
                </a:lnTo>
                <a:lnTo>
                  <a:pt x="829183" y="199390"/>
                </a:lnTo>
                <a:lnTo>
                  <a:pt x="829183" y="254"/>
                </a:lnTo>
                <a:close/>
              </a:path>
              <a:path w="1347470" h="274319">
                <a:moveTo>
                  <a:pt x="836041" y="234569"/>
                </a:moveTo>
                <a:lnTo>
                  <a:pt x="687578" y="234569"/>
                </a:lnTo>
                <a:lnTo>
                  <a:pt x="687578" y="179832"/>
                </a:lnTo>
                <a:lnTo>
                  <a:pt x="644144" y="179832"/>
                </a:lnTo>
                <a:lnTo>
                  <a:pt x="644144" y="268732"/>
                </a:lnTo>
                <a:lnTo>
                  <a:pt x="836041" y="268732"/>
                </a:lnTo>
                <a:lnTo>
                  <a:pt x="836041" y="234569"/>
                </a:lnTo>
                <a:close/>
              </a:path>
              <a:path w="1347470" h="274319">
                <a:moveTo>
                  <a:pt x="1034415" y="217297"/>
                </a:moveTo>
                <a:lnTo>
                  <a:pt x="1031557" y="190500"/>
                </a:lnTo>
                <a:lnTo>
                  <a:pt x="1031113" y="186309"/>
                </a:lnTo>
                <a:lnTo>
                  <a:pt x="1023645" y="187032"/>
                </a:lnTo>
                <a:lnTo>
                  <a:pt x="1000887" y="188849"/>
                </a:lnTo>
                <a:lnTo>
                  <a:pt x="969772" y="190500"/>
                </a:lnTo>
                <a:lnTo>
                  <a:pt x="969772" y="160401"/>
                </a:lnTo>
                <a:lnTo>
                  <a:pt x="1023620" y="160401"/>
                </a:lnTo>
                <a:lnTo>
                  <a:pt x="1023620" y="127381"/>
                </a:lnTo>
                <a:lnTo>
                  <a:pt x="919226" y="127381"/>
                </a:lnTo>
                <a:lnTo>
                  <a:pt x="919226" y="107442"/>
                </a:lnTo>
                <a:lnTo>
                  <a:pt x="1018032" y="107442"/>
                </a:lnTo>
                <a:lnTo>
                  <a:pt x="1018032" y="23241"/>
                </a:lnTo>
                <a:lnTo>
                  <a:pt x="876300" y="23241"/>
                </a:lnTo>
                <a:lnTo>
                  <a:pt x="876300" y="56896"/>
                </a:lnTo>
                <a:lnTo>
                  <a:pt x="975487" y="56896"/>
                </a:lnTo>
                <a:lnTo>
                  <a:pt x="975487" y="76454"/>
                </a:lnTo>
                <a:lnTo>
                  <a:pt x="876300" y="76454"/>
                </a:lnTo>
                <a:lnTo>
                  <a:pt x="876300" y="160401"/>
                </a:lnTo>
                <a:lnTo>
                  <a:pt x="926973" y="160401"/>
                </a:lnTo>
                <a:lnTo>
                  <a:pt x="926973" y="191643"/>
                </a:lnTo>
                <a:lnTo>
                  <a:pt x="917981" y="191820"/>
                </a:lnTo>
                <a:lnTo>
                  <a:pt x="891667" y="192024"/>
                </a:lnTo>
                <a:lnTo>
                  <a:pt x="858520" y="192024"/>
                </a:lnTo>
                <a:lnTo>
                  <a:pt x="863219" y="226441"/>
                </a:lnTo>
                <a:lnTo>
                  <a:pt x="882802" y="226783"/>
                </a:lnTo>
                <a:lnTo>
                  <a:pt x="903097" y="226809"/>
                </a:lnTo>
                <a:lnTo>
                  <a:pt x="924039" y="226542"/>
                </a:lnTo>
                <a:lnTo>
                  <a:pt x="945642" y="225933"/>
                </a:lnTo>
                <a:lnTo>
                  <a:pt x="967613" y="224828"/>
                </a:lnTo>
                <a:lnTo>
                  <a:pt x="989736" y="222999"/>
                </a:lnTo>
                <a:lnTo>
                  <a:pt x="1011999" y="220497"/>
                </a:lnTo>
                <a:lnTo>
                  <a:pt x="1034415" y="217297"/>
                </a:lnTo>
                <a:close/>
              </a:path>
              <a:path w="1347470" h="274319">
                <a:moveTo>
                  <a:pt x="1088263" y="0"/>
                </a:moveTo>
                <a:lnTo>
                  <a:pt x="1045718" y="0"/>
                </a:lnTo>
                <a:lnTo>
                  <a:pt x="1045718" y="273812"/>
                </a:lnTo>
                <a:lnTo>
                  <a:pt x="1088263" y="273812"/>
                </a:lnTo>
                <a:lnTo>
                  <a:pt x="1088263" y="0"/>
                </a:lnTo>
                <a:close/>
              </a:path>
              <a:path w="1347470" h="274319">
                <a:moveTo>
                  <a:pt x="1281811" y="118491"/>
                </a:moveTo>
                <a:lnTo>
                  <a:pt x="1271206" y="114617"/>
                </a:lnTo>
                <a:lnTo>
                  <a:pt x="1261706" y="110032"/>
                </a:lnTo>
                <a:lnTo>
                  <a:pt x="1253299" y="104762"/>
                </a:lnTo>
                <a:lnTo>
                  <a:pt x="1248956" y="101219"/>
                </a:lnTo>
                <a:lnTo>
                  <a:pt x="1245997" y="98806"/>
                </a:lnTo>
                <a:lnTo>
                  <a:pt x="1224140" y="61493"/>
                </a:lnTo>
                <a:lnTo>
                  <a:pt x="1221105" y="13970"/>
                </a:lnTo>
                <a:lnTo>
                  <a:pt x="1177671" y="13970"/>
                </a:lnTo>
                <a:lnTo>
                  <a:pt x="1177671" y="37465"/>
                </a:lnTo>
                <a:lnTo>
                  <a:pt x="1177264" y="46736"/>
                </a:lnTo>
                <a:lnTo>
                  <a:pt x="1162710" y="89941"/>
                </a:lnTo>
                <a:lnTo>
                  <a:pt x="1133309" y="116713"/>
                </a:lnTo>
                <a:lnTo>
                  <a:pt x="1111631" y="125857"/>
                </a:lnTo>
                <a:lnTo>
                  <a:pt x="1134237" y="160147"/>
                </a:lnTo>
                <a:lnTo>
                  <a:pt x="1174877" y="136906"/>
                </a:lnTo>
                <a:lnTo>
                  <a:pt x="1200277" y="101219"/>
                </a:lnTo>
                <a:lnTo>
                  <a:pt x="1204849" y="109677"/>
                </a:lnTo>
                <a:lnTo>
                  <a:pt x="1230871" y="137693"/>
                </a:lnTo>
                <a:lnTo>
                  <a:pt x="1259205" y="151765"/>
                </a:lnTo>
                <a:lnTo>
                  <a:pt x="1281811" y="118491"/>
                </a:lnTo>
                <a:close/>
              </a:path>
              <a:path w="1347470" h="274319">
                <a:moveTo>
                  <a:pt x="1346073" y="0"/>
                </a:moveTo>
                <a:lnTo>
                  <a:pt x="1303528" y="0"/>
                </a:lnTo>
                <a:lnTo>
                  <a:pt x="1303528" y="47371"/>
                </a:lnTo>
                <a:lnTo>
                  <a:pt x="1255395" y="47371"/>
                </a:lnTo>
                <a:lnTo>
                  <a:pt x="1255395" y="82423"/>
                </a:lnTo>
                <a:lnTo>
                  <a:pt x="1303528" y="82423"/>
                </a:lnTo>
                <a:lnTo>
                  <a:pt x="1303528" y="159512"/>
                </a:lnTo>
                <a:lnTo>
                  <a:pt x="1346073" y="159512"/>
                </a:lnTo>
                <a:lnTo>
                  <a:pt x="1346073" y="0"/>
                </a:lnTo>
                <a:close/>
              </a:path>
              <a:path w="1347470" h="274319">
                <a:moveTo>
                  <a:pt x="1346962" y="219964"/>
                </a:moveTo>
                <a:lnTo>
                  <a:pt x="1346149" y="211797"/>
                </a:lnTo>
                <a:lnTo>
                  <a:pt x="1343926" y="204254"/>
                </a:lnTo>
                <a:lnTo>
                  <a:pt x="1341374" y="199390"/>
                </a:lnTo>
                <a:lnTo>
                  <a:pt x="1340294" y="197319"/>
                </a:lnTo>
                <a:lnTo>
                  <a:pt x="1304290" y="173304"/>
                </a:lnTo>
                <a:lnTo>
                  <a:pt x="1304290" y="212852"/>
                </a:lnTo>
                <a:lnTo>
                  <a:pt x="1304290" y="226822"/>
                </a:lnTo>
                <a:lnTo>
                  <a:pt x="1264018" y="239852"/>
                </a:lnTo>
                <a:lnTo>
                  <a:pt x="1251712" y="240157"/>
                </a:lnTo>
                <a:lnTo>
                  <a:pt x="1239710" y="239852"/>
                </a:lnTo>
                <a:lnTo>
                  <a:pt x="1200023" y="226822"/>
                </a:lnTo>
                <a:lnTo>
                  <a:pt x="1200023" y="212852"/>
                </a:lnTo>
                <a:lnTo>
                  <a:pt x="1239710" y="199707"/>
                </a:lnTo>
                <a:lnTo>
                  <a:pt x="1251712" y="199390"/>
                </a:lnTo>
                <a:lnTo>
                  <a:pt x="1264018" y="199707"/>
                </a:lnTo>
                <a:lnTo>
                  <a:pt x="1304290" y="212852"/>
                </a:lnTo>
                <a:lnTo>
                  <a:pt x="1304290" y="173304"/>
                </a:lnTo>
                <a:lnTo>
                  <a:pt x="1266024" y="166776"/>
                </a:lnTo>
                <a:lnTo>
                  <a:pt x="1251712" y="166370"/>
                </a:lnTo>
                <a:lnTo>
                  <a:pt x="1237615" y="166776"/>
                </a:lnTo>
                <a:lnTo>
                  <a:pt x="1191463" y="176225"/>
                </a:lnTo>
                <a:lnTo>
                  <a:pt x="1160310" y="204254"/>
                </a:lnTo>
                <a:lnTo>
                  <a:pt x="1157351" y="219964"/>
                </a:lnTo>
                <a:lnTo>
                  <a:pt x="1158138" y="228142"/>
                </a:lnTo>
                <a:lnTo>
                  <a:pt x="1182725" y="259435"/>
                </a:lnTo>
                <a:lnTo>
                  <a:pt x="1224508" y="271754"/>
                </a:lnTo>
                <a:lnTo>
                  <a:pt x="1251712" y="273177"/>
                </a:lnTo>
                <a:lnTo>
                  <a:pt x="1266024" y="272872"/>
                </a:lnTo>
                <a:lnTo>
                  <a:pt x="1312608" y="263601"/>
                </a:lnTo>
                <a:lnTo>
                  <a:pt x="1341577" y="240157"/>
                </a:lnTo>
                <a:lnTo>
                  <a:pt x="1343926" y="235686"/>
                </a:lnTo>
                <a:lnTo>
                  <a:pt x="1346149" y="228142"/>
                </a:lnTo>
                <a:lnTo>
                  <a:pt x="1346962" y="21996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2521" y="885189"/>
            <a:ext cx="582930" cy="308610"/>
          </a:xfrm>
          <a:custGeom>
            <a:avLst/>
            <a:gdLst/>
            <a:ahLst/>
            <a:cxnLst/>
            <a:rect l="l" t="t" r="r" b="b"/>
            <a:pathLst>
              <a:path w="582929" h="308609">
                <a:moveTo>
                  <a:pt x="147066" y="185166"/>
                </a:moveTo>
                <a:lnTo>
                  <a:pt x="115443" y="155448"/>
                </a:lnTo>
                <a:lnTo>
                  <a:pt x="99314" y="115951"/>
                </a:lnTo>
                <a:lnTo>
                  <a:pt x="94615" y="71755"/>
                </a:lnTo>
                <a:lnTo>
                  <a:pt x="94615" y="60706"/>
                </a:lnTo>
                <a:lnTo>
                  <a:pt x="133350" y="60706"/>
                </a:lnTo>
                <a:lnTo>
                  <a:pt x="133350" y="26416"/>
                </a:lnTo>
                <a:lnTo>
                  <a:pt x="11049" y="26416"/>
                </a:lnTo>
                <a:lnTo>
                  <a:pt x="11049" y="60706"/>
                </a:lnTo>
                <a:lnTo>
                  <a:pt x="53340" y="60706"/>
                </a:lnTo>
                <a:lnTo>
                  <a:pt x="53340" y="71755"/>
                </a:lnTo>
                <a:lnTo>
                  <a:pt x="48514" y="117094"/>
                </a:lnTo>
                <a:lnTo>
                  <a:pt x="32004" y="159004"/>
                </a:lnTo>
                <a:lnTo>
                  <a:pt x="0" y="191135"/>
                </a:lnTo>
                <a:lnTo>
                  <a:pt x="25654" y="222631"/>
                </a:lnTo>
                <a:lnTo>
                  <a:pt x="55499" y="193294"/>
                </a:lnTo>
                <a:lnTo>
                  <a:pt x="74422" y="152654"/>
                </a:lnTo>
                <a:lnTo>
                  <a:pt x="78079" y="162775"/>
                </a:lnTo>
                <a:lnTo>
                  <a:pt x="99161" y="197548"/>
                </a:lnTo>
                <a:lnTo>
                  <a:pt x="122301" y="216408"/>
                </a:lnTo>
                <a:lnTo>
                  <a:pt x="147066" y="185166"/>
                </a:lnTo>
                <a:close/>
              </a:path>
              <a:path w="582929" h="308609">
                <a:moveTo>
                  <a:pt x="186944" y="3810"/>
                </a:moveTo>
                <a:lnTo>
                  <a:pt x="147066" y="3810"/>
                </a:lnTo>
                <a:lnTo>
                  <a:pt x="147066" y="92202"/>
                </a:lnTo>
                <a:lnTo>
                  <a:pt x="114300" y="92202"/>
                </a:lnTo>
                <a:lnTo>
                  <a:pt x="114300" y="126492"/>
                </a:lnTo>
                <a:lnTo>
                  <a:pt x="147066" y="126492"/>
                </a:lnTo>
                <a:lnTo>
                  <a:pt x="147066" y="185166"/>
                </a:lnTo>
                <a:lnTo>
                  <a:pt x="147066" y="260985"/>
                </a:lnTo>
                <a:lnTo>
                  <a:pt x="186944" y="260985"/>
                </a:lnTo>
                <a:lnTo>
                  <a:pt x="186944" y="3810"/>
                </a:lnTo>
                <a:close/>
              </a:path>
              <a:path w="582929" h="308609">
                <a:moveTo>
                  <a:pt x="243205" y="0"/>
                </a:moveTo>
                <a:lnTo>
                  <a:pt x="202692" y="0"/>
                </a:lnTo>
                <a:lnTo>
                  <a:pt x="202692" y="273177"/>
                </a:lnTo>
                <a:lnTo>
                  <a:pt x="243205" y="273177"/>
                </a:lnTo>
                <a:lnTo>
                  <a:pt x="243205" y="0"/>
                </a:lnTo>
                <a:close/>
              </a:path>
              <a:path w="582929" h="308609">
                <a:moveTo>
                  <a:pt x="490601" y="22352"/>
                </a:moveTo>
                <a:lnTo>
                  <a:pt x="289433" y="22352"/>
                </a:lnTo>
                <a:lnTo>
                  <a:pt x="289433" y="56261"/>
                </a:lnTo>
                <a:lnTo>
                  <a:pt x="447802" y="56261"/>
                </a:lnTo>
                <a:lnTo>
                  <a:pt x="447662" y="68338"/>
                </a:lnTo>
                <a:lnTo>
                  <a:pt x="445770" y="108966"/>
                </a:lnTo>
                <a:lnTo>
                  <a:pt x="439572" y="157480"/>
                </a:lnTo>
                <a:lnTo>
                  <a:pt x="436118" y="175641"/>
                </a:lnTo>
                <a:lnTo>
                  <a:pt x="479679" y="180086"/>
                </a:lnTo>
                <a:lnTo>
                  <a:pt x="486016" y="139357"/>
                </a:lnTo>
                <a:lnTo>
                  <a:pt x="489826" y="94297"/>
                </a:lnTo>
                <a:lnTo>
                  <a:pt x="490550" y="68338"/>
                </a:lnTo>
                <a:lnTo>
                  <a:pt x="490601" y="22352"/>
                </a:lnTo>
                <a:close/>
              </a:path>
              <a:path w="582929" h="308609">
                <a:moveTo>
                  <a:pt x="512953" y="206883"/>
                </a:moveTo>
                <a:lnTo>
                  <a:pt x="393065" y="206883"/>
                </a:lnTo>
                <a:lnTo>
                  <a:pt x="393065" y="114046"/>
                </a:lnTo>
                <a:lnTo>
                  <a:pt x="350393" y="114046"/>
                </a:lnTo>
                <a:lnTo>
                  <a:pt x="350393" y="206883"/>
                </a:lnTo>
                <a:lnTo>
                  <a:pt x="263779" y="206883"/>
                </a:lnTo>
                <a:lnTo>
                  <a:pt x="263779" y="241427"/>
                </a:lnTo>
                <a:lnTo>
                  <a:pt x="512953" y="241427"/>
                </a:lnTo>
                <a:lnTo>
                  <a:pt x="512953" y="206883"/>
                </a:lnTo>
                <a:close/>
              </a:path>
              <a:path w="582929" h="308609">
                <a:moveTo>
                  <a:pt x="582930" y="221996"/>
                </a:moveTo>
                <a:lnTo>
                  <a:pt x="535940" y="221996"/>
                </a:lnTo>
                <a:lnTo>
                  <a:pt x="521716" y="308102"/>
                </a:lnTo>
                <a:lnTo>
                  <a:pt x="556514" y="308102"/>
                </a:lnTo>
                <a:lnTo>
                  <a:pt x="582930" y="22199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23461" y="885444"/>
            <a:ext cx="503555" cy="273685"/>
          </a:xfrm>
          <a:custGeom>
            <a:avLst/>
            <a:gdLst/>
            <a:ahLst/>
            <a:cxnLst/>
            <a:rect l="l" t="t" r="r" b="b"/>
            <a:pathLst>
              <a:path w="503554" h="273684">
                <a:moveTo>
                  <a:pt x="87884" y="179196"/>
                </a:moveTo>
                <a:lnTo>
                  <a:pt x="44958" y="179196"/>
                </a:lnTo>
                <a:lnTo>
                  <a:pt x="44958" y="268477"/>
                </a:lnTo>
                <a:lnTo>
                  <a:pt x="234314" y="268477"/>
                </a:lnTo>
                <a:lnTo>
                  <a:pt x="234314" y="234314"/>
                </a:lnTo>
                <a:lnTo>
                  <a:pt x="87884" y="234314"/>
                </a:lnTo>
                <a:lnTo>
                  <a:pt x="87884" y="179196"/>
                </a:lnTo>
                <a:close/>
              </a:path>
              <a:path w="503554" h="273684">
                <a:moveTo>
                  <a:pt x="227964" y="137286"/>
                </a:moveTo>
                <a:lnTo>
                  <a:pt x="185420" y="137286"/>
                </a:lnTo>
                <a:lnTo>
                  <a:pt x="185420" y="199135"/>
                </a:lnTo>
                <a:lnTo>
                  <a:pt x="227964" y="199135"/>
                </a:lnTo>
                <a:lnTo>
                  <a:pt x="227964" y="137286"/>
                </a:lnTo>
                <a:close/>
              </a:path>
              <a:path w="503554" h="273684">
                <a:moveTo>
                  <a:pt x="73278" y="15493"/>
                </a:moveTo>
                <a:lnTo>
                  <a:pt x="35687" y="24891"/>
                </a:lnTo>
                <a:lnTo>
                  <a:pt x="5464" y="58602"/>
                </a:lnTo>
                <a:lnTo>
                  <a:pt x="0" y="87248"/>
                </a:lnTo>
                <a:lnTo>
                  <a:pt x="615" y="97250"/>
                </a:lnTo>
                <a:lnTo>
                  <a:pt x="20907" y="138112"/>
                </a:lnTo>
                <a:lnTo>
                  <a:pt x="63011" y="157722"/>
                </a:lnTo>
                <a:lnTo>
                  <a:pt x="73278" y="158368"/>
                </a:lnTo>
                <a:lnTo>
                  <a:pt x="80873" y="158013"/>
                </a:lnTo>
                <a:lnTo>
                  <a:pt x="120181" y="141976"/>
                </a:lnTo>
                <a:lnTo>
                  <a:pt x="125349" y="137286"/>
                </a:lnTo>
                <a:lnTo>
                  <a:pt x="227964" y="137286"/>
                </a:lnTo>
                <a:lnTo>
                  <a:pt x="227964" y="120522"/>
                </a:lnTo>
                <a:lnTo>
                  <a:pt x="63373" y="120522"/>
                </a:lnTo>
                <a:lnTo>
                  <a:pt x="55499" y="117601"/>
                </a:lnTo>
                <a:lnTo>
                  <a:pt x="40512" y="87248"/>
                </a:lnTo>
                <a:lnTo>
                  <a:pt x="41155" y="79553"/>
                </a:lnTo>
                <a:lnTo>
                  <a:pt x="63373" y="53593"/>
                </a:lnTo>
                <a:lnTo>
                  <a:pt x="227964" y="53593"/>
                </a:lnTo>
                <a:lnTo>
                  <a:pt x="227964" y="36956"/>
                </a:lnTo>
                <a:lnTo>
                  <a:pt x="125602" y="36956"/>
                </a:lnTo>
                <a:lnTo>
                  <a:pt x="120415" y="32174"/>
                </a:lnTo>
                <a:lnTo>
                  <a:pt x="114776" y="27939"/>
                </a:lnTo>
                <a:lnTo>
                  <a:pt x="80946" y="15922"/>
                </a:lnTo>
                <a:lnTo>
                  <a:pt x="73278" y="15493"/>
                </a:lnTo>
                <a:close/>
              </a:path>
              <a:path w="503554" h="273684">
                <a:moveTo>
                  <a:pt x="227964" y="53593"/>
                </a:moveTo>
                <a:lnTo>
                  <a:pt x="82423" y="53593"/>
                </a:lnTo>
                <a:lnTo>
                  <a:pt x="89915" y="56514"/>
                </a:lnTo>
                <a:lnTo>
                  <a:pt x="95885" y="62229"/>
                </a:lnTo>
                <a:lnTo>
                  <a:pt x="99814" y="67067"/>
                </a:lnTo>
                <a:lnTo>
                  <a:pt x="102647" y="72834"/>
                </a:lnTo>
                <a:lnTo>
                  <a:pt x="104386" y="79553"/>
                </a:lnTo>
                <a:lnTo>
                  <a:pt x="105028" y="87248"/>
                </a:lnTo>
                <a:lnTo>
                  <a:pt x="104386" y="94867"/>
                </a:lnTo>
                <a:lnTo>
                  <a:pt x="82423" y="120522"/>
                </a:lnTo>
                <a:lnTo>
                  <a:pt x="227964" y="120522"/>
                </a:lnTo>
                <a:lnTo>
                  <a:pt x="227964" y="102996"/>
                </a:lnTo>
                <a:lnTo>
                  <a:pt x="144017" y="102996"/>
                </a:lnTo>
                <a:lnTo>
                  <a:pt x="145287" y="98043"/>
                </a:lnTo>
                <a:lnTo>
                  <a:pt x="145923" y="92709"/>
                </a:lnTo>
                <a:lnTo>
                  <a:pt x="145923" y="87248"/>
                </a:lnTo>
                <a:lnTo>
                  <a:pt x="145668" y="81660"/>
                </a:lnTo>
                <a:lnTo>
                  <a:pt x="145414" y="78866"/>
                </a:lnTo>
                <a:lnTo>
                  <a:pt x="144652" y="73532"/>
                </a:lnTo>
                <a:lnTo>
                  <a:pt x="144017" y="70865"/>
                </a:lnTo>
                <a:lnTo>
                  <a:pt x="227964" y="70865"/>
                </a:lnTo>
                <a:lnTo>
                  <a:pt x="227964" y="53593"/>
                </a:lnTo>
                <a:close/>
              </a:path>
              <a:path w="503554" h="273684">
                <a:moveTo>
                  <a:pt x="227964" y="70865"/>
                </a:moveTo>
                <a:lnTo>
                  <a:pt x="185420" y="70865"/>
                </a:lnTo>
                <a:lnTo>
                  <a:pt x="185420" y="102996"/>
                </a:lnTo>
                <a:lnTo>
                  <a:pt x="227964" y="102996"/>
                </a:lnTo>
                <a:lnTo>
                  <a:pt x="227964" y="70865"/>
                </a:lnTo>
                <a:close/>
              </a:path>
              <a:path w="503554" h="273684">
                <a:moveTo>
                  <a:pt x="227964" y="0"/>
                </a:moveTo>
                <a:lnTo>
                  <a:pt x="185420" y="0"/>
                </a:lnTo>
                <a:lnTo>
                  <a:pt x="185420" y="36956"/>
                </a:lnTo>
                <a:lnTo>
                  <a:pt x="227964" y="36956"/>
                </a:lnTo>
                <a:lnTo>
                  <a:pt x="227964" y="0"/>
                </a:lnTo>
                <a:close/>
              </a:path>
              <a:path w="503554" h="273684">
                <a:moveTo>
                  <a:pt x="398907" y="165480"/>
                </a:moveTo>
                <a:lnTo>
                  <a:pt x="355853" y="165480"/>
                </a:lnTo>
                <a:lnTo>
                  <a:pt x="355853" y="273303"/>
                </a:lnTo>
                <a:lnTo>
                  <a:pt x="398907" y="273303"/>
                </a:lnTo>
                <a:lnTo>
                  <a:pt x="398907" y="165480"/>
                </a:lnTo>
                <a:close/>
              </a:path>
              <a:path w="503554" h="273684">
                <a:moveTo>
                  <a:pt x="503427" y="130936"/>
                </a:moveTo>
                <a:lnTo>
                  <a:pt x="254253" y="130936"/>
                </a:lnTo>
                <a:lnTo>
                  <a:pt x="254253" y="165480"/>
                </a:lnTo>
                <a:lnTo>
                  <a:pt x="503427" y="165480"/>
                </a:lnTo>
                <a:lnTo>
                  <a:pt x="503427" y="130936"/>
                </a:lnTo>
                <a:close/>
              </a:path>
              <a:path w="503554" h="273684">
                <a:moveTo>
                  <a:pt x="475488" y="15239"/>
                </a:moveTo>
                <a:lnTo>
                  <a:pt x="281939" y="15239"/>
                </a:lnTo>
                <a:lnTo>
                  <a:pt x="281939" y="49148"/>
                </a:lnTo>
                <a:lnTo>
                  <a:pt x="432562" y="49148"/>
                </a:lnTo>
                <a:lnTo>
                  <a:pt x="432443" y="59515"/>
                </a:lnTo>
                <a:lnTo>
                  <a:pt x="429180" y="107330"/>
                </a:lnTo>
                <a:lnTo>
                  <a:pt x="425450" y="130936"/>
                </a:lnTo>
                <a:lnTo>
                  <a:pt x="468629" y="130936"/>
                </a:lnTo>
                <a:lnTo>
                  <a:pt x="473612" y="92182"/>
                </a:lnTo>
                <a:lnTo>
                  <a:pt x="475416" y="49500"/>
                </a:lnTo>
                <a:lnTo>
                  <a:pt x="475488" y="152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96232" y="884300"/>
            <a:ext cx="1006475" cy="273050"/>
          </a:xfrm>
          <a:custGeom>
            <a:avLst/>
            <a:gdLst/>
            <a:ahLst/>
            <a:cxnLst/>
            <a:rect l="l" t="t" r="r" b="b"/>
            <a:pathLst>
              <a:path w="1006475" h="273050">
                <a:moveTo>
                  <a:pt x="344804" y="159258"/>
                </a:moveTo>
                <a:lnTo>
                  <a:pt x="302894" y="159258"/>
                </a:lnTo>
                <a:lnTo>
                  <a:pt x="302894" y="271145"/>
                </a:lnTo>
                <a:lnTo>
                  <a:pt x="487044" y="271145"/>
                </a:lnTo>
                <a:lnTo>
                  <a:pt x="487044" y="236600"/>
                </a:lnTo>
                <a:lnTo>
                  <a:pt x="344804" y="236600"/>
                </a:lnTo>
                <a:lnTo>
                  <a:pt x="344804" y="215137"/>
                </a:lnTo>
                <a:lnTo>
                  <a:pt x="487044" y="215137"/>
                </a:lnTo>
                <a:lnTo>
                  <a:pt x="487044" y="182118"/>
                </a:lnTo>
                <a:lnTo>
                  <a:pt x="344804" y="182118"/>
                </a:lnTo>
                <a:lnTo>
                  <a:pt x="344804" y="159258"/>
                </a:lnTo>
                <a:close/>
              </a:path>
              <a:path w="1006475" h="273050">
                <a:moveTo>
                  <a:pt x="487044" y="215137"/>
                </a:moveTo>
                <a:lnTo>
                  <a:pt x="444245" y="215137"/>
                </a:lnTo>
                <a:lnTo>
                  <a:pt x="444245" y="236600"/>
                </a:lnTo>
                <a:lnTo>
                  <a:pt x="487044" y="236600"/>
                </a:lnTo>
                <a:lnTo>
                  <a:pt x="487044" y="215137"/>
                </a:lnTo>
                <a:close/>
              </a:path>
              <a:path w="1006475" h="273050">
                <a:moveTo>
                  <a:pt x="487044" y="159258"/>
                </a:moveTo>
                <a:lnTo>
                  <a:pt x="444245" y="159258"/>
                </a:lnTo>
                <a:lnTo>
                  <a:pt x="444245" y="182118"/>
                </a:lnTo>
                <a:lnTo>
                  <a:pt x="487044" y="182118"/>
                </a:lnTo>
                <a:lnTo>
                  <a:pt x="487044" y="159258"/>
                </a:lnTo>
                <a:close/>
              </a:path>
              <a:path w="1006475" h="273050">
                <a:moveTo>
                  <a:pt x="592201" y="200025"/>
                </a:moveTo>
                <a:lnTo>
                  <a:pt x="549147" y="200025"/>
                </a:lnTo>
                <a:lnTo>
                  <a:pt x="549147" y="269621"/>
                </a:lnTo>
                <a:lnTo>
                  <a:pt x="744346" y="269621"/>
                </a:lnTo>
                <a:lnTo>
                  <a:pt x="744346" y="235458"/>
                </a:lnTo>
                <a:lnTo>
                  <a:pt x="592201" y="235458"/>
                </a:lnTo>
                <a:lnTo>
                  <a:pt x="592201" y="200025"/>
                </a:lnTo>
                <a:close/>
              </a:path>
              <a:path w="1006475" h="273050">
                <a:moveTo>
                  <a:pt x="735076" y="888"/>
                </a:moveTo>
                <a:lnTo>
                  <a:pt x="692276" y="888"/>
                </a:lnTo>
                <a:lnTo>
                  <a:pt x="692276" y="213995"/>
                </a:lnTo>
                <a:lnTo>
                  <a:pt x="735076" y="213995"/>
                </a:lnTo>
                <a:lnTo>
                  <a:pt x="735076" y="123825"/>
                </a:lnTo>
                <a:lnTo>
                  <a:pt x="768222" y="123825"/>
                </a:lnTo>
                <a:lnTo>
                  <a:pt x="768222" y="88646"/>
                </a:lnTo>
                <a:lnTo>
                  <a:pt x="735076" y="88646"/>
                </a:lnTo>
                <a:lnTo>
                  <a:pt x="735076" y="888"/>
                </a:lnTo>
                <a:close/>
              </a:path>
              <a:path w="1006475" h="273050">
                <a:moveTo>
                  <a:pt x="596391" y="58293"/>
                </a:moveTo>
                <a:lnTo>
                  <a:pt x="553513" y="66135"/>
                </a:lnTo>
                <a:lnTo>
                  <a:pt x="528573" y="92075"/>
                </a:lnTo>
                <a:lnTo>
                  <a:pt x="528573" y="101219"/>
                </a:lnTo>
                <a:lnTo>
                  <a:pt x="556037" y="136080"/>
                </a:lnTo>
                <a:lnTo>
                  <a:pt x="575563" y="141350"/>
                </a:lnTo>
                <a:lnTo>
                  <a:pt x="575563" y="155321"/>
                </a:lnTo>
                <a:lnTo>
                  <a:pt x="566967" y="155582"/>
                </a:lnTo>
                <a:lnTo>
                  <a:pt x="542035" y="156083"/>
                </a:lnTo>
                <a:lnTo>
                  <a:pt x="511555" y="156210"/>
                </a:lnTo>
                <a:lnTo>
                  <a:pt x="516000" y="188975"/>
                </a:lnTo>
                <a:lnTo>
                  <a:pt x="567689" y="187833"/>
                </a:lnTo>
                <a:lnTo>
                  <a:pt x="610606" y="185546"/>
                </a:lnTo>
                <a:lnTo>
                  <a:pt x="654859" y="181181"/>
                </a:lnTo>
                <a:lnTo>
                  <a:pt x="683894" y="176529"/>
                </a:lnTo>
                <a:lnTo>
                  <a:pt x="681570" y="153288"/>
                </a:lnTo>
                <a:lnTo>
                  <a:pt x="618108" y="153288"/>
                </a:lnTo>
                <a:lnTo>
                  <a:pt x="618108" y="141097"/>
                </a:lnTo>
                <a:lnTo>
                  <a:pt x="657228" y="121650"/>
                </a:lnTo>
                <a:lnTo>
                  <a:pt x="661397" y="114553"/>
                </a:lnTo>
                <a:lnTo>
                  <a:pt x="587628" y="114553"/>
                </a:lnTo>
                <a:lnTo>
                  <a:pt x="580897" y="113411"/>
                </a:lnTo>
                <a:lnTo>
                  <a:pt x="576452" y="111125"/>
                </a:lnTo>
                <a:lnTo>
                  <a:pt x="571880" y="108838"/>
                </a:lnTo>
                <a:lnTo>
                  <a:pt x="569594" y="105537"/>
                </a:lnTo>
                <a:lnTo>
                  <a:pt x="569594" y="96012"/>
                </a:lnTo>
                <a:lnTo>
                  <a:pt x="571880" y="92328"/>
                </a:lnTo>
                <a:lnTo>
                  <a:pt x="576452" y="90043"/>
                </a:lnTo>
                <a:lnTo>
                  <a:pt x="580897" y="87629"/>
                </a:lnTo>
                <a:lnTo>
                  <a:pt x="587628" y="86613"/>
                </a:lnTo>
                <a:lnTo>
                  <a:pt x="662240" y="86613"/>
                </a:lnTo>
                <a:lnTo>
                  <a:pt x="661415" y="84327"/>
                </a:lnTo>
                <a:lnTo>
                  <a:pt x="624199" y="61186"/>
                </a:lnTo>
                <a:lnTo>
                  <a:pt x="606343" y="58622"/>
                </a:lnTo>
                <a:lnTo>
                  <a:pt x="596391" y="58293"/>
                </a:lnTo>
                <a:close/>
              </a:path>
              <a:path w="1006475" h="273050">
                <a:moveTo>
                  <a:pt x="680973" y="147320"/>
                </a:moveTo>
                <a:lnTo>
                  <a:pt x="642058" y="151592"/>
                </a:lnTo>
                <a:lnTo>
                  <a:pt x="618108" y="153288"/>
                </a:lnTo>
                <a:lnTo>
                  <a:pt x="681570" y="153288"/>
                </a:lnTo>
                <a:lnTo>
                  <a:pt x="680973" y="147320"/>
                </a:lnTo>
                <a:close/>
              </a:path>
              <a:path w="1006475" h="273050">
                <a:moveTo>
                  <a:pt x="662240" y="86613"/>
                </a:moveTo>
                <a:lnTo>
                  <a:pt x="605027" y="86613"/>
                </a:lnTo>
                <a:lnTo>
                  <a:pt x="611758" y="87629"/>
                </a:lnTo>
                <a:lnTo>
                  <a:pt x="616330" y="90043"/>
                </a:lnTo>
                <a:lnTo>
                  <a:pt x="620902" y="92328"/>
                </a:lnTo>
                <a:lnTo>
                  <a:pt x="623188" y="96012"/>
                </a:lnTo>
                <a:lnTo>
                  <a:pt x="623188" y="105537"/>
                </a:lnTo>
                <a:lnTo>
                  <a:pt x="620902" y="108838"/>
                </a:lnTo>
                <a:lnTo>
                  <a:pt x="611758" y="113411"/>
                </a:lnTo>
                <a:lnTo>
                  <a:pt x="605027" y="114553"/>
                </a:lnTo>
                <a:lnTo>
                  <a:pt x="661397" y="114553"/>
                </a:lnTo>
                <a:lnTo>
                  <a:pt x="663428" y="108696"/>
                </a:lnTo>
                <a:lnTo>
                  <a:pt x="664337" y="101219"/>
                </a:lnTo>
                <a:lnTo>
                  <a:pt x="664209" y="92075"/>
                </a:lnTo>
                <a:lnTo>
                  <a:pt x="662240" y="86613"/>
                </a:lnTo>
                <a:close/>
              </a:path>
              <a:path w="1006475" h="273050">
                <a:moveTo>
                  <a:pt x="674369" y="21716"/>
                </a:moveTo>
                <a:lnTo>
                  <a:pt x="518667" y="21716"/>
                </a:lnTo>
                <a:lnTo>
                  <a:pt x="518667" y="52070"/>
                </a:lnTo>
                <a:lnTo>
                  <a:pt x="674369" y="52070"/>
                </a:lnTo>
                <a:lnTo>
                  <a:pt x="674369" y="21716"/>
                </a:lnTo>
                <a:close/>
              </a:path>
              <a:path w="1006475" h="273050">
                <a:moveTo>
                  <a:pt x="618108" y="0"/>
                </a:moveTo>
                <a:lnTo>
                  <a:pt x="575563" y="0"/>
                </a:lnTo>
                <a:lnTo>
                  <a:pt x="575563" y="21716"/>
                </a:lnTo>
                <a:lnTo>
                  <a:pt x="618108" y="21716"/>
                </a:lnTo>
                <a:lnTo>
                  <a:pt x="618108" y="0"/>
                </a:lnTo>
                <a:close/>
              </a:path>
              <a:path w="1006475" h="273050">
                <a:moveTo>
                  <a:pt x="912621" y="159765"/>
                </a:moveTo>
                <a:lnTo>
                  <a:pt x="874224" y="163748"/>
                </a:lnTo>
                <a:lnTo>
                  <a:pt x="836858" y="180377"/>
                </a:lnTo>
                <a:lnTo>
                  <a:pt x="818514" y="216026"/>
                </a:lnTo>
                <a:lnTo>
                  <a:pt x="819326" y="224480"/>
                </a:lnTo>
                <a:lnTo>
                  <a:pt x="844454" y="257397"/>
                </a:lnTo>
                <a:lnTo>
                  <a:pt x="886110" y="270954"/>
                </a:lnTo>
                <a:lnTo>
                  <a:pt x="912621" y="272669"/>
                </a:lnTo>
                <a:lnTo>
                  <a:pt x="926099" y="272240"/>
                </a:lnTo>
                <a:lnTo>
                  <a:pt x="971295" y="261949"/>
                </a:lnTo>
                <a:lnTo>
                  <a:pt x="999590" y="239013"/>
                </a:lnTo>
                <a:lnTo>
                  <a:pt x="912621" y="239013"/>
                </a:lnTo>
                <a:lnTo>
                  <a:pt x="901049" y="238656"/>
                </a:lnTo>
                <a:lnTo>
                  <a:pt x="861567" y="223774"/>
                </a:lnTo>
                <a:lnTo>
                  <a:pt x="861567" y="208279"/>
                </a:lnTo>
                <a:lnTo>
                  <a:pt x="901049" y="193432"/>
                </a:lnTo>
                <a:lnTo>
                  <a:pt x="912621" y="193166"/>
                </a:lnTo>
                <a:lnTo>
                  <a:pt x="999473" y="193166"/>
                </a:lnTo>
                <a:lnTo>
                  <a:pt x="999325" y="192881"/>
                </a:lnTo>
                <a:lnTo>
                  <a:pt x="961389" y="166750"/>
                </a:lnTo>
                <a:lnTo>
                  <a:pt x="926099" y="160268"/>
                </a:lnTo>
                <a:lnTo>
                  <a:pt x="912621" y="159765"/>
                </a:lnTo>
                <a:close/>
              </a:path>
              <a:path w="1006475" h="273050">
                <a:moveTo>
                  <a:pt x="999473" y="193166"/>
                </a:moveTo>
                <a:lnTo>
                  <a:pt x="912621" y="193166"/>
                </a:lnTo>
                <a:lnTo>
                  <a:pt x="923954" y="193432"/>
                </a:lnTo>
                <a:lnTo>
                  <a:pt x="933942" y="194437"/>
                </a:lnTo>
                <a:lnTo>
                  <a:pt x="942572" y="196203"/>
                </a:lnTo>
                <a:lnTo>
                  <a:pt x="949832" y="198754"/>
                </a:lnTo>
                <a:lnTo>
                  <a:pt x="958595" y="202564"/>
                </a:lnTo>
                <a:lnTo>
                  <a:pt x="963040" y="208279"/>
                </a:lnTo>
                <a:lnTo>
                  <a:pt x="963040" y="223774"/>
                </a:lnTo>
                <a:lnTo>
                  <a:pt x="923954" y="238656"/>
                </a:lnTo>
                <a:lnTo>
                  <a:pt x="912621" y="239013"/>
                </a:lnTo>
                <a:lnTo>
                  <a:pt x="999590" y="239013"/>
                </a:lnTo>
                <a:lnTo>
                  <a:pt x="1003030" y="232314"/>
                </a:lnTo>
                <a:lnTo>
                  <a:pt x="1005282" y="224480"/>
                </a:lnTo>
                <a:lnTo>
                  <a:pt x="1006093" y="216026"/>
                </a:lnTo>
                <a:lnTo>
                  <a:pt x="1005282" y="207740"/>
                </a:lnTo>
                <a:lnTo>
                  <a:pt x="1003030" y="200025"/>
                </a:lnTo>
                <a:lnTo>
                  <a:pt x="999473" y="193166"/>
                </a:lnTo>
                <a:close/>
              </a:path>
              <a:path w="1006475" h="273050">
                <a:moveTo>
                  <a:pt x="916177" y="19050"/>
                </a:moveTo>
                <a:lnTo>
                  <a:pt x="789685" y="19050"/>
                </a:lnTo>
                <a:lnTo>
                  <a:pt x="789685" y="52959"/>
                </a:lnTo>
                <a:lnTo>
                  <a:pt x="869441" y="52959"/>
                </a:lnTo>
                <a:lnTo>
                  <a:pt x="866368" y="65533"/>
                </a:lnTo>
                <a:lnTo>
                  <a:pt x="843026" y="98806"/>
                </a:lnTo>
                <a:lnTo>
                  <a:pt x="795948" y="124202"/>
                </a:lnTo>
                <a:lnTo>
                  <a:pt x="774445" y="130683"/>
                </a:lnTo>
                <a:lnTo>
                  <a:pt x="791209" y="164337"/>
                </a:lnTo>
                <a:lnTo>
                  <a:pt x="832357" y="149860"/>
                </a:lnTo>
                <a:lnTo>
                  <a:pt x="878484" y="118905"/>
                </a:lnTo>
                <a:lnTo>
                  <a:pt x="906398" y="76453"/>
                </a:lnTo>
                <a:lnTo>
                  <a:pt x="1003934" y="76453"/>
                </a:lnTo>
                <a:lnTo>
                  <a:pt x="1003934" y="42799"/>
                </a:lnTo>
                <a:lnTo>
                  <a:pt x="914653" y="42799"/>
                </a:lnTo>
                <a:lnTo>
                  <a:pt x="915162" y="39115"/>
                </a:lnTo>
                <a:lnTo>
                  <a:pt x="915542" y="35178"/>
                </a:lnTo>
                <a:lnTo>
                  <a:pt x="916051" y="27304"/>
                </a:lnTo>
                <a:lnTo>
                  <a:pt x="916177" y="19050"/>
                </a:lnTo>
                <a:close/>
              </a:path>
              <a:path w="1006475" h="273050">
                <a:moveTo>
                  <a:pt x="1003934" y="76453"/>
                </a:moveTo>
                <a:lnTo>
                  <a:pt x="961389" y="76453"/>
                </a:lnTo>
                <a:lnTo>
                  <a:pt x="961389" y="98806"/>
                </a:lnTo>
                <a:lnTo>
                  <a:pt x="903731" y="98806"/>
                </a:lnTo>
                <a:lnTo>
                  <a:pt x="903731" y="133096"/>
                </a:lnTo>
                <a:lnTo>
                  <a:pt x="961389" y="133096"/>
                </a:lnTo>
                <a:lnTo>
                  <a:pt x="961389" y="156590"/>
                </a:lnTo>
                <a:lnTo>
                  <a:pt x="1003934" y="156590"/>
                </a:lnTo>
                <a:lnTo>
                  <a:pt x="1003934" y="76453"/>
                </a:lnTo>
                <a:close/>
              </a:path>
              <a:path w="1006475" h="273050">
                <a:moveTo>
                  <a:pt x="1003934" y="1143"/>
                </a:moveTo>
                <a:lnTo>
                  <a:pt x="961389" y="1143"/>
                </a:lnTo>
                <a:lnTo>
                  <a:pt x="961389" y="42799"/>
                </a:lnTo>
                <a:lnTo>
                  <a:pt x="1003934" y="42799"/>
                </a:lnTo>
                <a:lnTo>
                  <a:pt x="1003934" y="1143"/>
                </a:lnTo>
                <a:close/>
              </a:path>
              <a:path w="1006475" h="273050">
                <a:moveTo>
                  <a:pt x="219455" y="155066"/>
                </a:moveTo>
                <a:lnTo>
                  <a:pt x="28320" y="155066"/>
                </a:lnTo>
                <a:lnTo>
                  <a:pt x="28320" y="187198"/>
                </a:lnTo>
                <a:lnTo>
                  <a:pt x="176910" y="187198"/>
                </a:lnTo>
                <a:lnTo>
                  <a:pt x="176910" y="197865"/>
                </a:lnTo>
                <a:lnTo>
                  <a:pt x="28320" y="197865"/>
                </a:lnTo>
                <a:lnTo>
                  <a:pt x="28320" y="272669"/>
                </a:lnTo>
                <a:lnTo>
                  <a:pt x="225932" y="272669"/>
                </a:lnTo>
                <a:lnTo>
                  <a:pt x="225932" y="240537"/>
                </a:lnTo>
                <a:lnTo>
                  <a:pt x="70612" y="240537"/>
                </a:lnTo>
                <a:lnTo>
                  <a:pt x="70612" y="227964"/>
                </a:lnTo>
                <a:lnTo>
                  <a:pt x="219455" y="227964"/>
                </a:lnTo>
                <a:lnTo>
                  <a:pt x="219455" y="155066"/>
                </a:lnTo>
                <a:close/>
              </a:path>
              <a:path w="1006475" h="273050">
                <a:moveTo>
                  <a:pt x="336803" y="11557"/>
                </a:moveTo>
                <a:lnTo>
                  <a:pt x="298068" y="20065"/>
                </a:lnTo>
                <a:lnTo>
                  <a:pt x="266809" y="50674"/>
                </a:lnTo>
                <a:lnTo>
                  <a:pt x="261112" y="77088"/>
                </a:lnTo>
                <a:lnTo>
                  <a:pt x="261804" y="86252"/>
                </a:lnTo>
                <a:lnTo>
                  <a:pt x="282797" y="123301"/>
                </a:lnTo>
                <a:lnTo>
                  <a:pt x="326251" y="141007"/>
                </a:lnTo>
                <a:lnTo>
                  <a:pt x="336803" y="141604"/>
                </a:lnTo>
                <a:lnTo>
                  <a:pt x="347301" y="141007"/>
                </a:lnTo>
                <a:lnTo>
                  <a:pt x="383458" y="128597"/>
                </a:lnTo>
                <a:lnTo>
                  <a:pt x="404553" y="106552"/>
                </a:lnTo>
                <a:lnTo>
                  <a:pt x="336803" y="106552"/>
                </a:lnTo>
                <a:lnTo>
                  <a:pt x="329563" y="105985"/>
                </a:lnTo>
                <a:lnTo>
                  <a:pt x="303021" y="86613"/>
                </a:lnTo>
                <a:lnTo>
                  <a:pt x="303021" y="67563"/>
                </a:lnTo>
                <a:lnTo>
                  <a:pt x="336803" y="47371"/>
                </a:lnTo>
                <a:lnTo>
                  <a:pt x="404792" y="47371"/>
                </a:lnTo>
                <a:lnTo>
                  <a:pt x="402335" y="43052"/>
                </a:lnTo>
                <a:lnTo>
                  <a:pt x="366629" y="16396"/>
                </a:lnTo>
                <a:lnTo>
                  <a:pt x="347301" y="12154"/>
                </a:lnTo>
                <a:lnTo>
                  <a:pt x="336803" y="11557"/>
                </a:lnTo>
                <a:close/>
              </a:path>
              <a:path w="1006475" h="273050">
                <a:moveTo>
                  <a:pt x="404792" y="47371"/>
                </a:moveTo>
                <a:lnTo>
                  <a:pt x="346582" y="47371"/>
                </a:lnTo>
                <a:lnTo>
                  <a:pt x="354583" y="49911"/>
                </a:lnTo>
                <a:lnTo>
                  <a:pt x="360552" y="54990"/>
                </a:lnTo>
                <a:lnTo>
                  <a:pt x="366521" y="60198"/>
                </a:lnTo>
                <a:lnTo>
                  <a:pt x="369696" y="67563"/>
                </a:lnTo>
                <a:lnTo>
                  <a:pt x="369696" y="86613"/>
                </a:lnTo>
                <a:lnTo>
                  <a:pt x="366521" y="93852"/>
                </a:lnTo>
                <a:lnTo>
                  <a:pt x="354583" y="103759"/>
                </a:lnTo>
                <a:lnTo>
                  <a:pt x="346582" y="106425"/>
                </a:lnTo>
                <a:lnTo>
                  <a:pt x="336803" y="106552"/>
                </a:lnTo>
                <a:lnTo>
                  <a:pt x="404553" y="106552"/>
                </a:lnTo>
                <a:lnTo>
                  <a:pt x="406671" y="102913"/>
                </a:lnTo>
                <a:lnTo>
                  <a:pt x="409781" y="94869"/>
                </a:lnTo>
                <a:lnTo>
                  <a:pt x="411676" y="86252"/>
                </a:lnTo>
                <a:lnTo>
                  <a:pt x="412368" y="77088"/>
                </a:lnTo>
                <a:lnTo>
                  <a:pt x="411676" y="67681"/>
                </a:lnTo>
                <a:lnTo>
                  <a:pt x="409781" y="58880"/>
                </a:lnTo>
                <a:lnTo>
                  <a:pt x="406671" y="50674"/>
                </a:lnTo>
                <a:lnTo>
                  <a:pt x="404792" y="47371"/>
                </a:lnTo>
                <a:close/>
              </a:path>
              <a:path w="1006475" h="273050">
                <a:moveTo>
                  <a:pt x="249173" y="110109"/>
                </a:moveTo>
                <a:lnTo>
                  <a:pt x="0" y="110109"/>
                </a:lnTo>
                <a:lnTo>
                  <a:pt x="0" y="144652"/>
                </a:lnTo>
                <a:lnTo>
                  <a:pt x="249173" y="144652"/>
                </a:lnTo>
                <a:lnTo>
                  <a:pt x="249173" y="110109"/>
                </a:lnTo>
                <a:close/>
              </a:path>
              <a:path w="1006475" h="273050">
                <a:moveTo>
                  <a:pt x="145033" y="95503"/>
                </a:moveTo>
                <a:lnTo>
                  <a:pt x="102488" y="95503"/>
                </a:lnTo>
                <a:lnTo>
                  <a:pt x="102488" y="110109"/>
                </a:lnTo>
                <a:lnTo>
                  <a:pt x="145033" y="110109"/>
                </a:lnTo>
                <a:lnTo>
                  <a:pt x="145033" y="95503"/>
                </a:lnTo>
                <a:close/>
              </a:path>
              <a:path w="1006475" h="273050">
                <a:moveTo>
                  <a:pt x="217931" y="8636"/>
                </a:moveTo>
                <a:lnTo>
                  <a:pt x="30352" y="8636"/>
                </a:lnTo>
                <a:lnTo>
                  <a:pt x="30352" y="95503"/>
                </a:lnTo>
                <a:lnTo>
                  <a:pt x="217931" y="95503"/>
                </a:lnTo>
                <a:lnTo>
                  <a:pt x="217931" y="62737"/>
                </a:lnTo>
                <a:lnTo>
                  <a:pt x="72389" y="62737"/>
                </a:lnTo>
                <a:lnTo>
                  <a:pt x="72389" y="41656"/>
                </a:lnTo>
                <a:lnTo>
                  <a:pt x="217931" y="41656"/>
                </a:lnTo>
                <a:lnTo>
                  <a:pt x="217931" y="8636"/>
                </a:lnTo>
                <a:close/>
              </a:path>
              <a:path w="1006475" h="273050">
                <a:moveTo>
                  <a:pt x="217931" y="41656"/>
                </a:moveTo>
                <a:lnTo>
                  <a:pt x="175005" y="41656"/>
                </a:lnTo>
                <a:lnTo>
                  <a:pt x="175005" y="62737"/>
                </a:lnTo>
                <a:lnTo>
                  <a:pt x="217931" y="62737"/>
                </a:lnTo>
                <a:lnTo>
                  <a:pt x="217931" y="41656"/>
                </a:lnTo>
                <a:close/>
              </a:path>
              <a:path w="1006475" h="273050">
                <a:moveTo>
                  <a:pt x="487044" y="888"/>
                </a:moveTo>
                <a:lnTo>
                  <a:pt x="444245" y="888"/>
                </a:lnTo>
                <a:lnTo>
                  <a:pt x="444245" y="147954"/>
                </a:lnTo>
                <a:lnTo>
                  <a:pt x="487044" y="147954"/>
                </a:lnTo>
                <a:lnTo>
                  <a:pt x="487044" y="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87415" y="885189"/>
            <a:ext cx="490220" cy="273685"/>
          </a:xfrm>
          <a:custGeom>
            <a:avLst/>
            <a:gdLst/>
            <a:ahLst/>
            <a:cxnLst/>
            <a:rect l="l" t="t" r="r" b="b"/>
            <a:pathLst>
              <a:path w="490220" h="273684">
                <a:moveTo>
                  <a:pt x="394462" y="166370"/>
                </a:moveTo>
                <a:lnTo>
                  <a:pt x="355189" y="169959"/>
                </a:lnTo>
                <a:lnTo>
                  <a:pt x="317970" y="185364"/>
                </a:lnTo>
                <a:lnTo>
                  <a:pt x="300100" y="219963"/>
                </a:lnTo>
                <a:lnTo>
                  <a:pt x="300888" y="228131"/>
                </a:lnTo>
                <a:lnTo>
                  <a:pt x="325485" y="259429"/>
                </a:lnTo>
                <a:lnTo>
                  <a:pt x="367268" y="271748"/>
                </a:lnTo>
                <a:lnTo>
                  <a:pt x="394462" y="273176"/>
                </a:lnTo>
                <a:lnTo>
                  <a:pt x="408777" y="272867"/>
                </a:lnTo>
                <a:lnTo>
                  <a:pt x="455364" y="263600"/>
                </a:lnTo>
                <a:lnTo>
                  <a:pt x="484335" y="240157"/>
                </a:lnTo>
                <a:lnTo>
                  <a:pt x="394462" y="240157"/>
                </a:lnTo>
                <a:lnTo>
                  <a:pt x="382462" y="239847"/>
                </a:lnTo>
                <a:lnTo>
                  <a:pt x="342773" y="226822"/>
                </a:lnTo>
                <a:lnTo>
                  <a:pt x="342773" y="212851"/>
                </a:lnTo>
                <a:lnTo>
                  <a:pt x="382462" y="199699"/>
                </a:lnTo>
                <a:lnTo>
                  <a:pt x="394462" y="199389"/>
                </a:lnTo>
                <a:lnTo>
                  <a:pt x="484135" y="199389"/>
                </a:lnTo>
                <a:lnTo>
                  <a:pt x="483050" y="197318"/>
                </a:lnTo>
                <a:lnTo>
                  <a:pt x="445388" y="172720"/>
                </a:lnTo>
                <a:lnTo>
                  <a:pt x="408777" y="166772"/>
                </a:lnTo>
                <a:lnTo>
                  <a:pt x="394462" y="166370"/>
                </a:lnTo>
                <a:close/>
              </a:path>
              <a:path w="490220" h="273684">
                <a:moveTo>
                  <a:pt x="484135" y="199389"/>
                </a:moveTo>
                <a:lnTo>
                  <a:pt x="394462" y="199389"/>
                </a:lnTo>
                <a:lnTo>
                  <a:pt x="406775" y="199699"/>
                </a:lnTo>
                <a:lnTo>
                  <a:pt x="417433" y="200628"/>
                </a:lnTo>
                <a:lnTo>
                  <a:pt x="447167" y="219963"/>
                </a:lnTo>
                <a:lnTo>
                  <a:pt x="447039" y="226822"/>
                </a:lnTo>
                <a:lnTo>
                  <a:pt x="406775" y="239847"/>
                </a:lnTo>
                <a:lnTo>
                  <a:pt x="394462" y="240157"/>
                </a:lnTo>
                <a:lnTo>
                  <a:pt x="484335" y="240157"/>
                </a:lnTo>
                <a:lnTo>
                  <a:pt x="486679" y="235680"/>
                </a:lnTo>
                <a:lnTo>
                  <a:pt x="488904" y="228131"/>
                </a:lnTo>
                <a:lnTo>
                  <a:pt x="489712" y="219963"/>
                </a:lnTo>
                <a:lnTo>
                  <a:pt x="488904" y="211796"/>
                </a:lnTo>
                <a:lnTo>
                  <a:pt x="486679" y="204247"/>
                </a:lnTo>
                <a:lnTo>
                  <a:pt x="484135" y="199389"/>
                </a:lnTo>
                <a:close/>
              </a:path>
              <a:path w="490220" h="273684">
                <a:moveTo>
                  <a:pt x="249809" y="207772"/>
                </a:moveTo>
                <a:lnTo>
                  <a:pt x="0" y="207772"/>
                </a:lnTo>
                <a:lnTo>
                  <a:pt x="0" y="242570"/>
                </a:lnTo>
                <a:lnTo>
                  <a:pt x="249809" y="242570"/>
                </a:lnTo>
                <a:lnTo>
                  <a:pt x="249809" y="207772"/>
                </a:lnTo>
                <a:close/>
              </a:path>
              <a:path w="490220" h="273684">
                <a:moveTo>
                  <a:pt x="146176" y="148844"/>
                </a:moveTo>
                <a:lnTo>
                  <a:pt x="103378" y="148844"/>
                </a:lnTo>
                <a:lnTo>
                  <a:pt x="103378" y="207772"/>
                </a:lnTo>
                <a:lnTo>
                  <a:pt x="146176" y="207772"/>
                </a:lnTo>
                <a:lnTo>
                  <a:pt x="146176" y="148844"/>
                </a:lnTo>
                <a:close/>
              </a:path>
              <a:path w="490220" h="273684">
                <a:moveTo>
                  <a:pt x="147700" y="53848"/>
                </a:moveTo>
                <a:lnTo>
                  <a:pt x="101219" y="53848"/>
                </a:lnTo>
                <a:lnTo>
                  <a:pt x="99552" y="62132"/>
                </a:lnTo>
                <a:lnTo>
                  <a:pt x="96837" y="70215"/>
                </a:lnTo>
                <a:lnTo>
                  <a:pt x="67405" y="106227"/>
                </a:lnTo>
                <a:lnTo>
                  <a:pt x="23500" y="125176"/>
                </a:lnTo>
                <a:lnTo>
                  <a:pt x="9525" y="128015"/>
                </a:lnTo>
                <a:lnTo>
                  <a:pt x="26288" y="161925"/>
                </a:lnTo>
                <a:lnTo>
                  <a:pt x="74098" y="146512"/>
                </a:lnTo>
                <a:lnTo>
                  <a:pt x="108918" y="120729"/>
                </a:lnTo>
                <a:lnTo>
                  <a:pt x="124713" y="98806"/>
                </a:lnTo>
                <a:lnTo>
                  <a:pt x="173171" y="98806"/>
                </a:lnTo>
                <a:lnTo>
                  <a:pt x="149294" y="62108"/>
                </a:lnTo>
                <a:lnTo>
                  <a:pt x="147700" y="53848"/>
                </a:lnTo>
                <a:close/>
              </a:path>
              <a:path w="490220" h="273684">
                <a:moveTo>
                  <a:pt x="173171" y="98806"/>
                </a:moveTo>
                <a:lnTo>
                  <a:pt x="124713" y="98806"/>
                </a:lnTo>
                <a:lnTo>
                  <a:pt x="132026" y="109952"/>
                </a:lnTo>
                <a:lnTo>
                  <a:pt x="162941" y="137795"/>
                </a:lnTo>
                <a:lnTo>
                  <a:pt x="207142" y="156029"/>
                </a:lnTo>
                <a:lnTo>
                  <a:pt x="224789" y="159765"/>
                </a:lnTo>
                <a:lnTo>
                  <a:pt x="241426" y="126237"/>
                </a:lnTo>
                <a:lnTo>
                  <a:pt x="226998" y="123570"/>
                </a:lnTo>
                <a:lnTo>
                  <a:pt x="213820" y="120141"/>
                </a:lnTo>
                <a:lnTo>
                  <a:pt x="201904" y="115950"/>
                </a:lnTo>
                <a:lnTo>
                  <a:pt x="191262" y="110998"/>
                </a:lnTo>
                <a:lnTo>
                  <a:pt x="181834" y="105328"/>
                </a:lnTo>
                <a:lnTo>
                  <a:pt x="173561" y="99171"/>
                </a:lnTo>
                <a:lnTo>
                  <a:pt x="173171" y="98806"/>
                </a:lnTo>
                <a:close/>
              </a:path>
              <a:path w="490220" h="273684">
                <a:moveTo>
                  <a:pt x="227711" y="19685"/>
                </a:moveTo>
                <a:lnTo>
                  <a:pt x="20828" y="19685"/>
                </a:lnTo>
                <a:lnTo>
                  <a:pt x="20828" y="53848"/>
                </a:lnTo>
                <a:lnTo>
                  <a:pt x="227711" y="53848"/>
                </a:lnTo>
                <a:lnTo>
                  <a:pt x="227711" y="19685"/>
                </a:lnTo>
                <a:close/>
              </a:path>
              <a:path w="490220" h="273684">
                <a:moveTo>
                  <a:pt x="363855" y="13970"/>
                </a:moveTo>
                <a:lnTo>
                  <a:pt x="320421" y="13970"/>
                </a:lnTo>
                <a:lnTo>
                  <a:pt x="320421" y="37464"/>
                </a:lnTo>
                <a:lnTo>
                  <a:pt x="320016" y="46726"/>
                </a:lnTo>
                <a:lnTo>
                  <a:pt x="305466" y="89931"/>
                </a:lnTo>
                <a:lnTo>
                  <a:pt x="276066" y="116712"/>
                </a:lnTo>
                <a:lnTo>
                  <a:pt x="254381" y="125857"/>
                </a:lnTo>
                <a:lnTo>
                  <a:pt x="276987" y="160147"/>
                </a:lnTo>
                <a:lnTo>
                  <a:pt x="317626" y="136906"/>
                </a:lnTo>
                <a:lnTo>
                  <a:pt x="343026" y="101219"/>
                </a:lnTo>
                <a:lnTo>
                  <a:pt x="391711" y="101219"/>
                </a:lnTo>
                <a:lnTo>
                  <a:pt x="369443" y="69723"/>
                </a:lnTo>
                <a:lnTo>
                  <a:pt x="363915" y="37464"/>
                </a:lnTo>
                <a:lnTo>
                  <a:pt x="363855" y="13970"/>
                </a:lnTo>
                <a:close/>
              </a:path>
              <a:path w="490220" h="273684">
                <a:moveTo>
                  <a:pt x="488823" y="0"/>
                </a:moveTo>
                <a:lnTo>
                  <a:pt x="446278" y="0"/>
                </a:lnTo>
                <a:lnTo>
                  <a:pt x="446278" y="47371"/>
                </a:lnTo>
                <a:lnTo>
                  <a:pt x="398145" y="47371"/>
                </a:lnTo>
                <a:lnTo>
                  <a:pt x="398145" y="82423"/>
                </a:lnTo>
                <a:lnTo>
                  <a:pt x="446278" y="82423"/>
                </a:lnTo>
                <a:lnTo>
                  <a:pt x="446278" y="159512"/>
                </a:lnTo>
                <a:lnTo>
                  <a:pt x="488823" y="159512"/>
                </a:lnTo>
                <a:lnTo>
                  <a:pt x="488823" y="0"/>
                </a:lnTo>
                <a:close/>
              </a:path>
              <a:path w="490220" h="273684">
                <a:moveTo>
                  <a:pt x="391711" y="101219"/>
                </a:moveTo>
                <a:lnTo>
                  <a:pt x="343026" y="101219"/>
                </a:lnTo>
                <a:lnTo>
                  <a:pt x="347598" y="109676"/>
                </a:lnTo>
                <a:lnTo>
                  <a:pt x="373630" y="137691"/>
                </a:lnTo>
                <a:lnTo>
                  <a:pt x="401955" y="151764"/>
                </a:lnTo>
                <a:lnTo>
                  <a:pt x="424561" y="118490"/>
                </a:lnTo>
                <a:lnTo>
                  <a:pt x="413964" y="114611"/>
                </a:lnTo>
                <a:lnTo>
                  <a:pt x="404463" y="110029"/>
                </a:lnTo>
                <a:lnTo>
                  <a:pt x="396057" y="104757"/>
                </a:lnTo>
                <a:lnTo>
                  <a:pt x="391711" y="1012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6453" y="909066"/>
            <a:ext cx="175336" cy="250825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74788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65336" y="2292095"/>
            <a:ext cx="925830" cy="250825"/>
          </a:xfrm>
          <a:custGeom>
            <a:avLst/>
            <a:gdLst/>
            <a:ahLst/>
            <a:cxnLst/>
            <a:rect l="l" t="t" r="r" b="b"/>
            <a:pathLst>
              <a:path w="925829" h="250825">
                <a:moveTo>
                  <a:pt x="690372" y="189864"/>
                </a:moveTo>
                <a:lnTo>
                  <a:pt x="462407" y="189864"/>
                </a:lnTo>
                <a:lnTo>
                  <a:pt x="462407" y="221487"/>
                </a:lnTo>
                <a:lnTo>
                  <a:pt x="690372" y="221487"/>
                </a:lnTo>
                <a:lnTo>
                  <a:pt x="690372" y="189864"/>
                </a:lnTo>
                <a:close/>
              </a:path>
              <a:path w="925829" h="250825">
                <a:moveTo>
                  <a:pt x="121793" y="23494"/>
                </a:moveTo>
                <a:lnTo>
                  <a:pt x="0" y="23494"/>
                </a:lnTo>
                <a:lnTo>
                  <a:pt x="0" y="189864"/>
                </a:lnTo>
                <a:lnTo>
                  <a:pt x="121793" y="189864"/>
                </a:lnTo>
                <a:lnTo>
                  <a:pt x="121793" y="158876"/>
                </a:lnTo>
                <a:lnTo>
                  <a:pt x="38735" y="158876"/>
                </a:lnTo>
                <a:lnTo>
                  <a:pt x="38735" y="53975"/>
                </a:lnTo>
                <a:lnTo>
                  <a:pt x="121793" y="53975"/>
                </a:lnTo>
                <a:lnTo>
                  <a:pt x="121793" y="23494"/>
                </a:lnTo>
                <a:close/>
              </a:path>
              <a:path w="925829" h="250825">
                <a:moveTo>
                  <a:pt x="121793" y="53975"/>
                </a:moveTo>
                <a:lnTo>
                  <a:pt x="82804" y="53975"/>
                </a:lnTo>
                <a:lnTo>
                  <a:pt x="82804" y="158876"/>
                </a:lnTo>
                <a:lnTo>
                  <a:pt x="121793" y="158876"/>
                </a:lnTo>
                <a:lnTo>
                  <a:pt x="121793" y="53975"/>
                </a:lnTo>
                <a:close/>
              </a:path>
              <a:path w="925829" h="250825">
                <a:moveTo>
                  <a:pt x="301244" y="17144"/>
                </a:moveTo>
                <a:lnTo>
                  <a:pt x="259453" y="34194"/>
                </a:lnTo>
                <a:lnTo>
                  <a:pt x="239188" y="69512"/>
                </a:lnTo>
                <a:lnTo>
                  <a:pt x="234188" y="106552"/>
                </a:lnTo>
                <a:lnTo>
                  <a:pt x="234807" y="119983"/>
                </a:lnTo>
                <a:lnTo>
                  <a:pt x="247642" y="164082"/>
                </a:lnTo>
                <a:lnTo>
                  <a:pt x="282813" y="193865"/>
                </a:lnTo>
                <a:lnTo>
                  <a:pt x="301244" y="196723"/>
                </a:lnTo>
                <a:lnTo>
                  <a:pt x="310507" y="195961"/>
                </a:lnTo>
                <a:lnTo>
                  <a:pt x="348472" y="172450"/>
                </a:lnTo>
                <a:lnTo>
                  <a:pt x="355458" y="161036"/>
                </a:lnTo>
                <a:lnTo>
                  <a:pt x="292227" y="161036"/>
                </a:lnTo>
                <a:lnTo>
                  <a:pt x="285115" y="156463"/>
                </a:lnTo>
                <a:lnTo>
                  <a:pt x="272766" y="119262"/>
                </a:lnTo>
                <a:lnTo>
                  <a:pt x="272288" y="106552"/>
                </a:lnTo>
                <a:lnTo>
                  <a:pt x="272766" y="93956"/>
                </a:lnTo>
                <a:lnTo>
                  <a:pt x="285115" y="57150"/>
                </a:lnTo>
                <a:lnTo>
                  <a:pt x="292227" y="52577"/>
                </a:lnTo>
                <a:lnTo>
                  <a:pt x="355427" y="52577"/>
                </a:lnTo>
                <a:lnTo>
                  <a:pt x="353958" y="49625"/>
                </a:lnTo>
                <a:lnTo>
                  <a:pt x="319246" y="20002"/>
                </a:lnTo>
                <a:lnTo>
                  <a:pt x="310507" y="17906"/>
                </a:lnTo>
                <a:lnTo>
                  <a:pt x="301244" y="17144"/>
                </a:lnTo>
                <a:close/>
              </a:path>
              <a:path w="925829" h="250825">
                <a:moveTo>
                  <a:pt x="355427" y="52577"/>
                </a:moveTo>
                <a:lnTo>
                  <a:pt x="309880" y="52577"/>
                </a:lnTo>
                <a:lnTo>
                  <a:pt x="316865" y="57150"/>
                </a:lnTo>
                <a:lnTo>
                  <a:pt x="321945" y="66166"/>
                </a:lnTo>
                <a:lnTo>
                  <a:pt x="325300" y="73763"/>
                </a:lnTo>
                <a:lnTo>
                  <a:pt x="327739" y="83026"/>
                </a:lnTo>
                <a:lnTo>
                  <a:pt x="329249" y="93956"/>
                </a:lnTo>
                <a:lnTo>
                  <a:pt x="329819" y="106552"/>
                </a:lnTo>
                <a:lnTo>
                  <a:pt x="329249" y="119262"/>
                </a:lnTo>
                <a:lnTo>
                  <a:pt x="316865" y="156463"/>
                </a:lnTo>
                <a:lnTo>
                  <a:pt x="309880" y="161036"/>
                </a:lnTo>
                <a:lnTo>
                  <a:pt x="355458" y="161036"/>
                </a:lnTo>
                <a:lnTo>
                  <a:pt x="366970" y="119983"/>
                </a:lnTo>
                <a:lnTo>
                  <a:pt x="367665" y="106552"/>
                </a:lnTo>
                <a:lnTo>
                  <a:pt x="366970" y="93237"/>
                </a:lnTo>
                <a:lnTo>
                  <a:pt x="365252" y="80899"/>
                </a:lnTo>
                <a:lnTo>
                  <a:pt x="362485" y="69512"/>
                </a:lnTo>
                <a:lnTo>
                  <a:pt x="358648" y="59054"/>
                </a:lnTo>
                <a:lnTo>
                  <a:pt x="355427" y="52577"/>
                </a:lnTo>
                <a:close/>
              </a:path>
              <a:path w="925829" h="250825">
                <a:moveTo>
                  <a:pt x="665657" y="118744"/>
                </a:moveTo>
                <a:lnTo>
                  <a:pt x="627126" y="118744"/>
                </a:lnTo>
                <a:lnTo>
                  <a:pt x="626161" y="126491"/>
                </a:lnTo>
                <a:lnTo>
                  <a:pt x="625522" y="131111"/>
                </a:lnTo>
                <a:lnTo>
                  <a:pt x="617601" y="172212"/>
                </a:lnTo>
                <a:lnTo>
                  <a:pt x="656590" y="175767"/>
                </a:lnTo>
                <a:lnTo>
                  <a:pt x="659237" y="162389"/>
                </a:lnTo>
                <a:lnTo>
                  <a:pt x="661479" y="149701"/>
                </a:lnTo>
                <a:lnTo>
                  <a:pt x="663364" y="137550"/>
                </a:lnTo>
                <a:lnTo>
                  <a:pt x="664845" y="126491"/>
                </a:lnTo>
                <a:lnTo>
                  <a:pt x="665657" y="118744"/>
                </a:lnTo>
                <a:close/>
              </a:path>
              <a:path w="925829" h="250825">
                <a:moveTo>
                  <a:pt x="668528" y="20954"/>
                </a:moveTo>
                <a:lnTo>
                  <a:pt x="487934" y="20954"/>
                </a:lnTo>
                <a:lnTo>
                  <a:pt x="487934" y="52324"/>
                </a:lnTo>
                <a:lnTo>
                  <a:pt x="629793" y="52324"/>
                </a:lnTo>
                <a:lnTo>
                  <a:pt x="629793" y="70484"/>
                </a:lnTo>
                <a:lnTo>
                  <a:pt x="629539" y="82930"/>
                </a:lnTo>
                <a:lnTo>
                  <a:pt x="629285" y="89407"/>
                </a:lnTo>
                <a:lnTo>
                  <a:pt x="480060" y="94233"/>
                </a:lnTo>
                <a:lnTo>
                  <a:pt x="485013" y="125602"/>
                </a:lnTo>
                <a:lnTo>
                  <a:pt x="627126" y="118744"/>
                </a:lnTo>
                <a:lnTo>
                  <a:pt x="665657" y="118744"/>
                </a:lnTo>
                <a:lnTo>
                  <a:pt x="665964" y="115824"/>
                </a:lnTo>
                <a:lnTo>
                  <a:pt x="668152" y="76838"/>
                </a:lnTo>
                <a:lnTo>
                  <a:pt x="668514" y="52324"/>
                </a:lnTo>
                <a:lnTo>
                  <a:pt x="668528" y="20954"/>
                </a:lnTo>
                <a:close/>
              </a:path>
              <a:path w="925829" h="250825">
                <a:moveTo>
                  <a:pt x="925576" y="191262"/>
                </a:moveTo>
                <a:lnTo>
                  <a:pt x="697103" y="191262"/>
                </a:lnTo>
                <a:lnTo>
                  <a:pt x="697103" y="223138"/>
                </a:lnTo>
                <a:lnTo>
                  <a:pt x="925576" y="223138"/>
                </a:lnTo>
                <a:lnTo>
                  <a:pt x="925576" y="191262"/>
                </a:lnTo>
                <a:close/>
              </a:path>
              <a:path w="925829" h="250825">
                <a:moveTo>
                  <a:pt x="830199" y="156337"/>
                </a:moveTo>
                <a:lnTo>
                  <a:pt x="791591" y="156337"/>
                </a:lnTo>
                <a:lnTo>
                  <a:pt x="791591" y="191262"/>
                </a:lnTo>
                <a:lnTo>
                  <a:pt x="830199" y="191262"/>
                </a:lnTo>
                <a:lnTo>
                  <a:pt x="830199" y="156337"/>
                </a:lnTo>
                <a:close/>
              </a:path>
              <a:path w="925829" h="250825">
                <a:moveTo>
                  <a:pt x="899922" y="15620"/>
                </a:moveTo>
                <a:lnTo>
                  <a:pt x="722376" y="15620"/>
                </a:lnTo>
                <a:lnTo>
                  <a:pt x="722376" y="46862"/>
                </a:lnTo>
                <a:lnTo>
                  <a:pt x="861314" y="46862"/>
                </a:lnTo>
                <a:lnTo>
                  <a:pt x="861314" y="70357"/>
                </a:lnTo>
                <a:lnTo>
                  <a:pt x="722630" y="70357"/>
                </a:lnTo>
                <a:lnTo>
                  <a:pt x="722630" y="156337"/>
                </a:lnTo>
                <a:lnTo>
                  <a:pt x="905637" y="156337"/>
                </a:lnTo>
                <a:lnTo>
                  <a:pt x="905637" y="124840"/>
                </a:lnTo>
                <a:lnTo>
                  <a:pt x="761873" y="124840"/>
                </a:lnTo>
                <a:lnTo>
                  <a:pt x="761873" y="100837"/>
                </a:lnTo>
                <a:lnTo>
                  <a:pt x="899922" y="100837"/>
                </a:lnTo>
                <a:lnTo>
                  <a:pt x="899922" y="15620"/>
                </a:lnTo>
                <a:close/>
              </a:path>
              <a:path w="925829" h="250825">
                <a:moveTo>
                  <a:pt x="437642" y="0"/>
                </a:moveTo>
                <a:lnTo>
                  <a:pt x="398145" y="0"/>
                </a:lnTo>
                <a:lnTo>
                  <a:pt x="398145" y="250570"/>
                </a:lnTo>
                <a:lnTo>
                  <a:pt x="437642" y="250570"/>
                </a:lnTo>
                <a:lnTo>
                  <a:pt x="437642" y="0"/>
                </a:lnTo>
                <a:close/>
              </a:path>
              <a:path w="925829" h="250825">
                <a:moveTo>
                  <a:pt x="191262" y="0"/>
                </a:moveTo>
                <a:lnTo>
                  <a:pt x="152019" y="0"/>
                </a:lnTo>
                <a:lnTo>
                  <a:pt x="152019" y="250062"/>
                </a:lnTo>
                <a:lnTo>
                  <a:pt x="191262" y="250062"/>
                </a:lnTo>
                <a:lnTo>
                  <a:pt x="191262" y="125094"/>
                </a:lnTo>
                <a:lnTo>
                  <a:pt x="226695" y="125094"/>
                </a:lnTo>
                <a:lnTo>
                  <a:pt x="226695" y="92582"/>
                </a:lnTo>
                <a:lnTo>
                  <a:pt x="191262" y="92582"/>
                </a:lnTo>
                <a:lnTo>
                  <a:pt x="191262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53523" y="2292095"/>
            <a:ext cx="451484" cy="250190"/>
          </a:xfrm>
          <a:custGeom>
            <a:avLst/>
            <a:gdLst/>
            <a:ahLst/>
            <a:cxnLst/>
            <a:rect l="l" t="t" r="r" b="b"/>
            <a:pathLst>
              <a:path w="451484" h="250189">
                <a:moveTo>
                  <a:pt x="399923" y="3555"/>
                </a:moveTo>
                <a:lnTo>
                  <a:pt x="363474" y="3555"/>
                </a:lnTo>
                <a:lnTo>
                  <a:pt x="363474" y="84454"/>
                </a:lnTo>
                <a:lnTo>
                  <a:pt x="333501" y="84454"/>
                </a:lnTo>
                <a:lnTo>
                  <a:pt x="333501" y="115824"/>
                </a:lnTo>
                <a:lnTo>
                  <a:pt x="363474" y="115824"/>
                </a:lnTo>
                <a:lnTo>
                  <a:pt x="363474" y="238887"/>
                </a:lnTo>
                <a:lnTo>
                  <a:pt x="399923" y="238887"/>
                </a:lnTo>
                <a:lnTo>
                  <a:pt x="399923" y="3555"/>
                </a:lnTo>
                <a:close/>
              </a:path>
              <a:path w="451484" h="250189">
                <a:moveTo>
                  <a:pt x="315595" y="55625"/>
                </a:moveTo>
                <a:lnTo>
                  <a:pt x="277622" y="55625"/>
                </a:lnTo>
                <a:lnTo>
                  <a:pt x="277622" y="65658"/>
                </a:lnTo>
                <a:lnTo>
                  <a:pt x="277429" y="76112"/>
                </a:lnTo>
                <a:lnTo>
                  <a:pt x="270710" y="117359"/>
                </a:lnTo>
                <a:lnTo>
                  <a:pt x="252305" y="153947"/>
                </a:lnTo>
                <a:lnTo>
                  <a:pt x="228980" y="174878"/>
                </a:lnTo>
                <a:lnTo>
                  <a:pt x="252349" y="203707"/>
                </a:lnTo>
                <a:lnTo>
                  <a:pt x="279780" y="176911"/>
                </a:lnTo>
                <a:lnTo>
                  <a:pt x="297052" y="139700"/>
                </a:lnTo>
                <a:lnTo>
                  <a:pt x="333050" y="139700"/>
                </a:lnTo>
                <a:lnTo>
                  <a:pt x="317880" y="96216"/>
                </a:lnTo>
                <a:lnTo>
                  <a:pt x="315595" y="65658"/>
                </a:lnTo>
                <a:lnTo>
                  <a:pt x="315595" y="55625"/>
                </a:lnTo>
                <a:close/>
              </a:path>
              <a:path w="451484" h="250189">
                <a:moveTo>
                  <a:pt x="333050" y="139700"/>
                </a:moveTo>
                <a:lnTo>
                  <a:pt x="297052" y="139700"/>
                </a:lnTo>
                <a:lnTo>
                  <a:pt x="300388" y="148965"/>
                </a:lnTo>
                <a:lnTo>
                  <a:pt x="326024" y="187245"/>
                </a:lnTo>
                <a:lnTo>
                  <a:pt x="340868" y="197992"/>
                </a:lnTo>
                <a:lnTo>
                  <a:pt x="363474" y="169417"/>
                </a:lnTo>
                <a:lnTo>
                  <a:pt x="354752" y="163653"/>
                </a:lnTo>
                <a:lnTo>
                  <a:pt x="347043" y="157210"/>
                </a:lnTo>
                <a:lnTo>
                  <a:pt x="340310" y="150076"/>
                </a:lnTo>
                <a:lnTo>
                  <a:pt x="334518" y="142239"/>
                </a:lnTo>
                <a:lnTo>
                  <a:pt x="333050" y="139700"/>
                </a:lnTo>
                <a:close/>
              </a:path>
              <a:path w="451484" h="250189">
                <a:moveTo>
                  <a:pt x="350900" y="24256"/>
                </a:moveTo>
                <a:lnTo>
                  <a:pt x="239014" y="24256"/>
                </a:lnTo>
                <a:lnTo>
                  <a:pt x="239014" y="55625"/>
                </a:lnTo>
                <a:lnTo>
                  <a:pt x="350900" y="55625"/>
                </a:lnTo>
                <a:lnTo>
                  <a:pt x="350900" y="24256"/>
                </a:lnTo>
                <a:close/>
              </a:path>
              <a:path w="451484" h="250189">
                <a:moveTo>
                  <a:pt x="88519" y="152018"/>
                </a:moveTo>
                <a:lnTo>
                  <a:pt x="49275" y="152018"/>
                </a:lnTo>
                <a:lnTo>
                  <a:pt x="49275" y="250062"/>
                </a:lnTo>
                <a:lnTo>
                  <a:pt x="88519" y="250062"/>
                </a:lnTo>
                <a:lnTo>
                  <a:pt x="88519" y="152018"/>
                </a:lnTo>
                <a:close/>
              </a:path>
              <a:path w="451484" h="250189">
                <a:moveTo>
                  <a:pt x="175641" y="152018"/>
                </a:moveTo>
                <a:lnTo>
                  <a:pt x="136651" y="152018"/>
                </a:lnTo>
                <a:lnTo>
                  <a:pt x="136651" y="250062"/>
                </a:lnTo>
                <a:lnTo>
                  <a:pt x="175641" y="250062"/>
                </a:lnTo>
                <a:lnTo>
                  <a:pt x="175641" y="152018"/>
                </a:lnTo>
                <a:close/>
              </a:path>
              <a:path w="451484" h="250189">
                <a:moveTo>
                  <a:pt x="227965" y="120395"/>
                </a:moveTo>
                <a:lnTo>
                  <a:pt x="0" y="120395"/>
                </a:lnTo>
                <a:lnTo>
                  <a:pt x="0" y="152018"/>
                </a:lnTo>
                <a:lnTo>
                  <a:pt x="227965" y="152018"/>
                </a:lnTo>
                <a:lnTo>
                  <a:pt x="227965" y="120395"/>
                </a:lnTo>
                <a:close/>
              </a:path>
              <a:path w="451484" h="250189">
                <a:moveTo>
                  <a:pt x="199008" y="13080"/>
                </a:moveTo>
                <a:lnTo>
                  <a:pt x="26416" y="13080"/>
                </a:lnTo>
                <a:lnTo>
                  <a:pt x="26416" y="44703"/>
                </a:lnTo>
                <a:lnTo>
                  <a:pt x="160654" y="44703"/>
                </a:lnTo>
                <a:lnTo>
                  <a:pt x="160466" y="52060"/>
                </a:lnTo>
                <a:lnTo>
                  <a:pt x="156622" y="97821"/>
                </a:lnTo>
                <a:lnTo>
                  <a:pt x="153034" y="120395"/>
                </a:lnTo>
                <a:lnTo>
                  <a:pt x="192531" y="120395"/>
                </a:lnTo>
                <a:lnTo>
                  <a:pt x="197461" y="78569"/>
                </a:lnTo>
                <a:lnTo>
                  <a:pt x="198913" y="46196"/>
                </a:lnTo>
                <a:lnTo>
                  <a:pt x="199008" y="13080"/>
                </a:lnTo>
                <a:close/>
              </a:path>
              <a:path w="451484" h="250189">
                <a:moveTo>
                  <a:pt x="451484" y="0"/>
                </a:moveTo>
                <a:lnTo>
                  <a:pt x="414400" y="0"/>
                </a:lnTo>
                <a:lnTo>
                  <a:pt x="414400" y="250062"/>
                </a:lnTo>
                <a:lnTo>
                  <a:pt x="451484" y="250062"/>
                </a:lnTo>
                <a:lnTo>
                  <a:pt x="451484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83368" y="2292095"/>
            <a:ext cx="459740" cy="248920"/>
          </a:xfrm>
          <a:custGeom>
            <a:avLst/>
            <a:gdLst/>
            <a:ahLst/>
            <a:cxnLst/>
            <a:rect l="l" t="t" r="r" b="b"/>
            <a:pathLst>
              <a:path w="459740" h="248919">
                <a:moveTo>
                  <a:pt x="75691" y="167004"/>
                </a:moveTo>
                <a:lnTo>
                  <a:pt x="36449" y="167004"/>
                </a:lnTo>
                <a:lnTo>
                  <a:pt x="36449" y="245999"/>
                </a:lnTo>
                <a:lnTo>
                  <a:pt x="211581" y="245999"/>
                </a:lnTo>
                <a:lnTo>
                  <a:pt x="211581" y="214629"/>
                </a:lnTo>
                <a:lnTo>
                  <a:pt x="75691" y="214629"/>
                </a:lnTo>
                <a:lnTo>
                  <a:pt x="75691" y="167004"/>
                </a:lnTo>
                <a:close/>
              </a:path>
              <a:path w="459740" h="248919">
                <a:moveTo>
                  <a:pt x="205866" y="253"/>
                </a:moveTo>
                <a:lnTo>
                  <a:pt x="166624" y="253"/>
                </a:lnTo>
                <a:lnTo>
                  <a:pt x="166624" y="183641"/>
                </a:lnTo>
                <a:lnTo>
                  <a:pt x="205866" y="183641"/>
                </a:lnTo>
                <a:lnTo>
                  <a:pt x="205866" y="253"/>
                </a:lnTo>
                <a:close/>
              </a:path>
              <a:path w="459740" h="248919">
                <a:moveTo>
                  <a:pt x="62610" y="51180"/>
                </a:moveTo>
                <a:lnTo>
                  <a:pt x="25018" y="51180"/>
                </a:lnTo>
                <a:lnTo>
                  <a:pt x="25018" y="120395"/>
                </a:lnTo>
                <a:lnTo>
                  <a:pt x="0" y="120650"/>
                </a:lnTo>
                <a:lnTo>
                  <a:pt x="4063" y="151764"/>
                </a:lnTo>
                <a:lnTo>
                  <a:pt x="38818" y="151497"/>
                </a:lnTo>
                <a:lnTo>
                  <a:pt x="63730" y="150953"/>
                </a:lnTo>
                <a:lnTo>
                  <a:pt x="102234" y="148970"/>
                </a:lnTo>
                <a:lnTo>
                  <a:pt x="141061" y="144881"/>
                </a:lnTo>
                <a:lnTo>
                  <a:pt x="153797" y="143001"/>
                </a:lnTo>
                <a:lnTo>
                  <a:pt x="151862" y="119887"/>
                </a:lnTo>
                <a:lnTo>
                  <a:pt x="62610" y="119887"/>
                </a:lnTo>
                <a:lnTo>
                  <a:pt x="62610" y="51180"/>
                </a:lnTo>
                <a:close/>
              </a:path>
              <a:path w="459740" h="248919">
                <a:moveTo>
                  <a:pt x="123316" y="51180"/>
                </a:moveTo>
                <a:lnTo>
                  <a:pt x="85725" y="51180"/>
                </a:lnTo>
                <a:lnTo>
                  <a:pt x="85725" y="118999"/>
                </a:lnTo>
                <a:lnTo>
                  <a:pt x="62610" y="119887"/>
                </a:lnTo>
                <a:lnTo>
                  <a:pt x="151862" y="119887"/>
                </a:lnTo>
                <a:lnTo>
                  <a:pt x="151607" y="116839"/>
                </a:lnTo>
                <a:lnTo>
                  <a:pt x="123316" y="116839"/>
                </a:lnTo>
                <a:lnTo>
                  <a:pt x="123316" y="51180"/>
                </a:lnTo>
                <a:close/>
              </a:path>
              <a:path w="459740" h="248919">
                <a:moveTo>
                  <a:pt x="151383" y="114173"/>
                </a:moveTo>
                <a:lnTo>
                  <a:pt x="144480" y="114982"/>
                </a:lnTo>
                <a:lnTo>
                  <a:pt x="137493" y="115697"/>
                </a:lnTo>
                <a:lnTo>
                  <a:pt x="130434" y="116316"/>
                </a:lnTo>
                <a:lnTo>
                  <a:pt x="123316" y="116839"/>
                </a:lnTo>
                <a:lnTo>
                  <a:pt x="151607" y="116839"/>
                </a:lnTo>
                <a:lnTo>
                  <a:pt x="151383" y="114173"/>
                </a:lnTo>
                <a:close/>
              </a:path>
              <a:path w="459740" h="248919">
                <a:moveTo>
                  <a:pt x="142621" y="20192"/>
                </a:moveTo>
                <a:lnTo>
                  <a:pt x="6476" y="20192"/>
                </a:lnTo>
                <a:lnTo>
                  <a:pt x="6476" y="51180"/>
                </a:lnTo>
                <a:lnTo>
                  <a:pt x="142621" y="51180"/>
                </a:lnTo>
                <a:lnTo>
                  <a:pt x="142621" y="20192"/>
                </a:lnTo>
                <a:close/>
              </a:path>
              <a:path w="459740" h="248919">
                <a:moveTo>
                  <a:pt x="380364" y="156337"/>
                </a:moveTo>
                <a:lnTo>
                  <a:pt x="341122" y="156337"/>
                </a:lnTo>
                <a:lnTo>
                  <a:pt x="341249" y="169544"/>
                </a:lnTo>
                <a:lnTo>
                  <a:pt x="338581" y="177418"/>
                </a:lnTo>
                <a:lnTo>
                  <a:pt x="307848" y="206120"/>
                </a:lnTo>
                <a:lnTo>
                  <a:pt x="261874" y="219075"/>
                </a:lnTo>
                <a:lnTo>
                  <a:pt x="276098" y="248665"/>
                </a:lnTo>
                <a:lnTo>
                  <a:pt x="316745" y="238771"/>
                </a:lnTo>
                <a:lnTo>
                  <a:pt x="354381" y="214034"/>
                </a:lnTo>
                <a:lnTo>
                  <a:pt x="360806" y="206248"/>
                </a:lnTo>
                <a:lnTo>
                  <a:pt x="413792" y="206248"/>
                </a:lnTo>
                <a:lnTo>
                  <a:pt x="382904" y="177418"/>
                </a:lnTo>
                <a:lnTo>
                  <a:pt x="380237" y="169544"/>
                </a:lnTo>
                <a:lnTo>
                  <a:pt x="380364" y="156337"/>
                </a:lnTo>
                <a:close/>
              </a:path>
              <a:path w="459740" h="248919">
                <a:moveTo>
                  <a:pt x="413792" y="206248"/>
                </a:moveTo>
                <a:lnTo>
                  <a:pt x="360806" y="206248"/>
                </a:lnTo>
                <a:lnTo>
                  <a:pt x="367043" y="214034"/>
                </a:lnTo>
                <a:lnTo>
                  <a:pt x="404139" y="238771"/>
                </a:lnTo>
                <a:lnTo>
                  <a:pt x="444626" y="248665"/>
                </a:lnTo>
                <a:lnTo>
                  <a:pt x="459358" y="219075"/>
                </a:lnTo>
                <a:lnTo>
                  <a:pt x="445837" y="216836"/>
                </a:lnTo>
                <a:lnTo>
                  <a:pt x="433673" y="213931"/>
                </a:lnTo>
                <a:lnTo>
                  <a:pt x="422890" y="210359"/>
                </a:lnTo>
                <a:lnTo>
                  <a:pt x="413792" y="206248"/>
                </a:lnTo>
                <a:close/>
              </a:path>
              <a:path w="459740" h="248919">
                <a:moveTo>
                  <a:pt x="446024" y="0"/>
                </a:moveTo>
                <a:lnTo>
                  <a:pt x="408685" y="0"/>
                </a:lnTo>
                <a:lnTo>
                  <a:pt x="408685" y="170052"/>
                </a:lnTo>
                <a:lnTo>
                  <a:pt x="446024" y="170052"/>
                </a:lnTo>
                <a:lnTo>
                  <a:pt x="446024" y="0"/>
                </a:lnTo>
                <a:close/>
              </a:path>
              <a:path w="459740" h="248919">
                <a:moveTo>
                  <a:pt x="310896" y="15875"/>
                </a:moveTo>
                <a:lnTo>
                  <a:pt x="272796" y="15875"/>
                </a:lnTo>
                <a:lnTo>
                  <a:pt x="272796" y="43306"/>
                </a:lnTo>
                <a:lnTo>
                  <a:pt x="272530" y="50446"/>
                </a:lnTo>
                <a:lnTo>
                  <a:pt x="258224" y="91309"/>
                </a:lnTo>
                <a:lnTo>
                  <a:pt x="225678" y="116839"/>
                </a:lnTo>
                <a:lnTo>
                  <a:pt x="246633" y="146557"/>
                </a:lnTo>
                <a:lnTo>
                  <a:pt x="279273" y="122213"/>
                </a:lnTo>
                <a:lnTo>
                  <a:pt x="291846" y="101853"/>
                </a:lnTo>
                <a:lnTo>
                  <a:pt x="335418" y="101853"/>
                </a:lnTo>
                <a:lnTo>
                  <a:pt x="313118" y="64182"/>
                </a:lnTo>
                <a:lnTo>
                  <a:pt x="310896" y="43306"/>
                </a:lnTo>
                <a:lnTo>
                  <a:pt x="310896" y="15875"/>
                </a:lnTo>
                <a:close/>
              </a:path>
              <a:path w="459740" h="248919">
                <a:moveTo>
                  <a:pt x="395097" y="4952"/>
                </a:moveTo>
                <a:lnTo>
                  <a:pt x="358012" y="4952"/>
                </a:lnTo>
                <a:lnTo>
                  <a:pt x="358012" y="49275"/>
                </a:lnTo>
                <a:lnTo>
                  <a:pt x="330200" y="49275"/>
                </a:lnTo>
                <a:lnTo>
                  <a:pt x="330200" y="80644"/>
                </a:lnTo>
                <a:lnTo>
                  <a:pt x="358012" y="80644"/>
                </a:lnTo>
                <a:lnTo>
                  <a:pt x="358012" y="146050"/>
                </a:lnTo>
                <a:lnTo>
                  <a:pt x="395097" y="146050"/>
                </a:lnTo>
                <a:lnTo>
                  <a:pt x="395097" y="4952"/>
                </a:lnTo>
                <a:close/>
              </a:path>
              <a:path w="459740" h="248919">
                <a:moveTo>
                  <a:pt x="335418" y="101853"/>
                </a:moveTo>
                <a:lnTo>
                  <a:pt x="291846" y="101853"/>
                </a:lnTo>
                <a:lnTo>
                  <a:pt x="295060" y="108519"/>
                </a:lnTo>
                <a:lnTo>
                  <a:pt x="325439" y="139755"/>
                </a:lnTo>
                <a:lnTo>
                  <a:pt x="332485" y="143255"/>
                </a:lnTo>
                <a:lnTo>
                  <a:pt x="353440" y="113664"/>
                </a:lnTo>
                <a:lnTo>
                  <a:pt x="342582" y="107424"/>
                </a:lnTo>
                <a:lnTo>
                  <a:pt x="335418" y="101853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99368" y="2292095"/>
            <a:ext cx="452120" cy="250190"/>
          </a:xfrm>
          <a:custGeom>
            <a:avLst/>
            <a:gdLst/>
            <a:ahLst/>
            <a:cxnLst/>
            <a:rect l="l" t="t" r="r" b="b"/>
            <a:pathLst>
              <a:path w="452120" h="250189">
                <a:moveTo>
                  <a:pt x="451992" y="0"/>
                </a:moveTo>
                <a:lnTo>
                  <a:pt x="413003" y="0"/>
                </a:lnTo>
                <a:lnTo>
                  <a:pt x="413003" y="94868"/>
                </a:lnTo>
                <a:lnTo>
                  <a:pt x="366775" y="94868"/>
                </a:lnTo>
                <a:lnTo>
                  <a:pt x="366775" y="126745"/>
                </a:lnTo>
                <a:lnTo>
                  <a:pt x="413003" y="126745"/>
                </a:lnTo>
                <a:lnTo>
                  <a:pt x="413003" y="250062"/>
                </a:lnTo>
                <a:lnTo>
                  <a:pt x="451992" y="250062"/>
                </a:lnTo>
                <a:lnTo>
                  <a:pt x="451992" y="0"/>
                </a:lnTo>
                <a:close/>
              </a:path>
              <a:path w="452120" h="250189">
                <a:moveTo>
                  <a:pt x="368046" y="25907"/>
                </a:moveTo>
                <a:lnTo>
                  <a:pt x="249047" y="25907"/>
                </a:lnTo>
                <a:lnTo>
                  <a:pt x="249047" y="56387"/>
                </a:lnTo>
                <a:lnTo>
                  <a:pt x="328549" y="56387"/>
                </a:lnTo>
                <a:lnTo>
                  <a:pt x="326909" y="69393"/>
                </a:lnTo>
                <a:lnTo>
                  <a:pt x="310683" y="115268"/>
                </a:lnTo>
                <a:lnTo>
                  <a:pt x="276685" y="153056"/>
                </a:lnTo>
                <a:lnTo>
                  <a:pt x="237108" y="177291"/>
                </a:lnTo>
                <a:lnTo>
                  <a:pt x="256921" y="207899"/>
                </a:lnTo>
                <a:lnTo>
                  <a:pt x="300104" y="181324"/>
                </a:lnTo>
                <a:lnTo>
                  <a:pt x="331009" y="151256"/>
                </a:lnTo>
                <a:lnTo>
                  <a:pt x="351432" y="117665"/>
                </a:lnTo>
                <a:lnTo>
                  <a:pt x="363220" y="80517"/>
                </a:lnTo>
                <a:lnTo>
                  <a:pt x="367809" y="40120"/>
                </a:lnTo>
                <a:lnTo>
                  <a:pt x="368046" y="25907"/>
                </a:lnTo>
                <a:close/>
              </a:path>
              <a:path w="452120" h="250189">
                <a:moveTo>
                  <a:pt x="170941" y="3555"/>
                </a:moveTo>
                <a:lnTo>
                  <a:pt x="134492" y="3555"/>
                </a:lnTo>
                <a:lnTo>
                  <a:pt x="134492" y="84454"/>
                </a:lnTo>
                <a:lnTo>
                  <a:pt x="104521" y="84454"/>
                </a:lnTo>
                <a:lnTo>
                  <a:pt x="104521" y="115824"/>
                </a:lnTo>
                <a:lnTo>
                  <a:pt x="134492" y="115824"/>
                </a:lnTo>
                <a:lnTo>
                  <a:pt x="134492" y="238887"/>
                </a:lnTo>
                <a:lnTo>
                  <a:pt x="170941" y="238887"/>
                </a:lnTo>
                <a:lnTo>
                  <a:pt x="170941" y="3555"/>
                </a:lnTo>
                <a:close/>
              </a:path>
              <a:path w="452120" h="250189">
                <a:moveTo>
                  <a:pt x="86613" y="55625"/>
                </a:moveTo>
                <a:lnTo>
                  <a:pt x="48640" y="55625"/>
                </a:lnTo>
                <a:lnTo>
                  <a:pt x="48640" y="65658"/>
                </a:lnTo>
                <a:lnTo>
                  <a:pt x="48448" y="76112"/>
                </a:lnTo>
                <a:lnTo>
                  <a:pt x="41729" y="117359"/>
                </a:lnTo>
                <a:lnTo>
                  <a:pt x="23324" y="153947"/>
                </a:lnTo>
                <a:lnTo>
                  <a:pt x="0" y="174878"/>
                </a:lnTo>
                <a:lnTo>
                  <a:pt x="23367" y="203707"/>
                </a:lnTo>
                <a:lnTo>
                  <a:pt x="50800" y="176911"/>
                </a:lnTo>
                <a:lnTo>
                  <a:pt x="68072" y="139700"/>
                </a:lnTo>
                <a:lnTo>
                  <a:pt x="104069" y="139700"/>
                </a:lnTo>
                <a:lnTo>
                  <a:pt x="88900" y="96216"/>
                </a:lnTo>
                <a:lnTo>
                  <a:pt x="86613" y="65658"/>
                </a:lnTo>
                <a:lnTo>
                  <a:pt x="86613" y="55625"/>
                </a:lnTo>
                <a:close/>
              </a:path>
              <a:path w="452120" h="250189">
                <a:moveTo>
                  <a:pt x="104069" y="139700"/>
                </a:moveTo>
                <a:lnTo>
                  <a:pt x="68072" y="139700"/>
                </a:lnTo>
                <a:lnTo>
                  <a:pt x="71407" y="148965"/>
                </a:lnTo>
                <a:lnTo>
                  <a:pt x="97043" y="187245"/>
                </a:lnTo>
                <a:lnTo>
                  <a:pt x="111886" y="197992"/>
                </a:lnTo>
                <a:lnTo>
                  <a:pt x="134492" y="169417"/>
                </a:lnTo>
                <a:lnTo>
                  <a:pt x="125771" y="163653"/>
                </a:lnTo>
                <a:lnTo>
                  <a:pt x="118062" y="157210"/>
                </a:lnTo>
                <a:lnTo>
                  <a:pt x="111329" y="150076"/>
                </a:lnTo>
                <a:lnTo>
                  <a:pt x="105536" y="142239"/>
                </a:lnTo>
                <a:lnTo>
                  <a:pt x="104069" y="139700"/>
                </a:lnTo>
                <a:close/>
              </a:path>
              <a:path w="452120" h="250189">
                <a:moveTo>
                  <a:pt x="121920" y="24256"/>
                </a:moveTo>
                <a:lnTo>
                  <a:pt x="10032" y="24256"/>
                </a:lnTo>
                <a:lnTo>
                  <a:pt x="10032" y="55625"/>
                </a:lnTo>
                <a:lnTo>
                  <a:pt x="121920" y="55625"/>
                </a:lnTo>
                <a:lnTo>
                  <a:pt x="121920" y="24256"/>
                </a:lnTo>
                <a:close/>
              </a:path>
              <a:path w="452120" h="250189">
                <a:moveTo>
                  <a:pt x="222503" y="0"/>
                </a:moveTo>
                <a:lnTo>
                  <a:pt x="185420" y="0"/>
                </a:lnTo>
                <a:lnTo>
                  <a:pt x="185420" y="250062"/>
                </a:lnTo>
                <a:lnTo>
                  <a:pt x="222503" y="250062"/>
                </a:lnTo>
                <a:lnTo>
                  <a:pt x="222503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509016" y="5754623"/>
            <a:ext cx="3613785" cy="835660"/>
            <a:chOff x="509016" y="5754623"/>
            <a:chExt cx="3613785" cy="835660"/>
          </a:xfrm>
        </p:grpSpPr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94" y="5755989"/>
              <a:ext cx="3611971" cy="83395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016" y="5754623"/>
              <a:ext cx="3546348" cy="768096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322064" y="5858255"/>
            <a:ext cx="3615054" cy="732155"/>
            <a:chOff x="4322064" y="5858255"/>
            <a:chExt cx="3615054" cy="732155"/>
          </a:xfrm>
        </p:grpSpPr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3549" y="5859730"/>
              <a:ext cx="3613480" cy="73005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2064" y="5858255"/>
              <a:ext cx="3547872" cy="664464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8135111" y="5858255"/>
            <a:ext cx="3615054" cy="732155"/>
            <a:chOff x="8135111" y="5858255"/>
            <a:chExt cx="3615054" cy="732155"/>
          </a:xfrm>
        </p:grpSpPr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6597" y="5859730"/>
              <a:ext cx="3613480" cy="73005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5111" y="5858255"/>
              <a:ext cx="3547872" cy="664464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9" name="object 79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73524" y="2292095"/>
              <a:ext cx="1234440" cy="250190"/>
            </a:xfrm>
            <a:custGeom>
              <a:avLst/>
              <a:gdLst/>
              <a:ahLst/>
              <a:cxnLst/>
              <a:rect l="l" t="t" r="r" b="b"/>
              <a:pathLst>
                <a:path w="1234439" h="250189">
                  <a:moveTo>
                    <a:pt x="46355" y="26670"/>
                  </a:moveTo>
                  <a:lnTo>
                    <a:pt x="0" y="26670"/>
                  </a:lnTo>
                  <a:lnTo>
                    <a:pt x="0" y="223901"/>
                  </a:lnTo>
                  <a:lnTo>
                    <a:pt x="46355" y="223901"/>
                  </a:lnTo>
                  <a:lnTo>
                    <a:pt x="46355" y="26670"/>
                  </a:lnTo>
                  <a:close/>
                </a:path>
                <a:path w="1234439" h="250189">
                  <a:moveTo>
                    <a:pt x="229489" y="223901"/>
                  </a:moveTo>
                  <a:lnTo>
                    <a:pt x="192493" y="156083"/>
                  </a:lnTo>
                  <a:lnTo>
                    <a:pt x="188341" y="148463"/>
                  </a:lnTo>
                  <a:lnTo>
                    <a:pt x="196049" y="144322"/>
                  </a:lnTo>
                  <a:lnTo>
                    <a:pt x="202819" y="139319"/>
                  </a:lnTo>
                  <a:lnTo>
                    <a:pt x="208622" y="133464"/>
                  </a:lnTo>
                  <a:lnTo>
                    <a:pt x="213487" y="126746"/>
                  </a:lnTo>
                  <a:lnTo>
                    <a:pt x="217322" y="119227"/>
                  </a:lnTo>
                  <a:lnTo>
                    <a:pt x="217385" y="118999"/>
                  </a:lnTo>
                  <a:lnTo>
                    <a:pt x="220065" y="110934"/>
                  </a:lnTo>
                  <a:lnTo>
                    <a:pt x="221754" y="101892"/>
                  </a:lnTo>
                  <a:lnTo>
                    <a:pt x="222377" y="92075"/>
                  </a:lnTo>
                  <a:lnTo>
                    <a:pt x="221030" y="77660"/>
                  </a:lnTo>
                  <a:lnTo>
                    <a:pt x="192836" y="36728"/>
                  </a:lnTo>
                  <a:lnTo>
                    <a:pt x="174371" y="29781"/>
                  </a:lnTo>
                  <a:lnTo>
                    <a:pt x="174371" y="82804"/>
                  </a:lnTo>
                  <a:lnTo>
                    <a:pt x="174371" y="101346"/>
                  </a:lnTo>
                  <a:lnTo>
                    <a:pt x="140970" y="118999"/>
                  </a:lnTo>
                  <a:lnTo>
                    <a:pt x="116459" y="118999"/>
                  </a:lnTo>
                  <a:lnTo>
                    <a:pt x="116459" y="64262"/>
                  </a:lnTo>
                  <a:lnTo>
                    <a:pt x="140970" y="64262"/>
                  </a:lnTo>
                  <a:lnTo>
                    <a:pt x="174371" y="82804"/>
                  </a:lnTo>
                  <a:lnTo>
                    <a:pt x="174371" y="29781"/>
                  </a:lnTo>
                  <a:lnTo>
                    <a:pt x="166598" y="27914"/>
                  </a:lnTo>
                  <a:lnTo>
                    <a:pt x="150749" y="26670"/>
                  </a:lnTo>
                  <a:lnTo>
                    <a:pt x="70104" y="26670"/>
                  </a:lnTo>
                  <a:lnTo>
                    <a:pt x="70104" y="223901"/>
                  </a:lnTo>
                  <a:lnTo>
                    <a:pt x="116459" y="223901"/>
                  </a:lnTo>
                  <a:lnTo>
                    <a:pt x="116459" y="156083"/>
                  </a:lnTo>
                  <a:lnTo>
                    <a:pt x="142367" y="156083"/>
                  </a:lnTo>
                  <a:lnTo>
                    <a:pt x="178562" y="223901"/>
                  </a:lnTo>
                  <a:lnTo>
                    <a:pt x="229489" y="223901"/>
                  </a:lnTo>
                  <a:close/>
                </a:path>
                <a:path w="1234439" h="250189">
                  <a:moveTo>
                    <a:pt x="288671" y="26670"/>
                  </a:moveTo>
                  <a:lnTo>
                    <a:pt x="242316" y="26670"/>
                  </a:lnTo>
                  <a:lnTo>
                    <a:pt x="242316" y="223901"/>
                  </a:lnTo>
                  <a:lnTo>
                    <a:pt x="288671" y="223901"/>
                  </a:lnTo>
                  <a:lnTo>
                    <a:pt x="288671" y="26670"/>
                  </a:lnTo>
                  <a:close/>
                </a:path>
                <a:path w="1234439" h="250189">
                  <a:moveTo>
                    <a:pt x="466344" y="166751"/>
                  </a:moveTo>
                  <a:lnTo>
                    <a:pt x="450342" y="128651"/>
                  </a:lnTo>
                  <a:lnTo>
                    <a:pt x="406146" y="107950"/>
                  </a:lnTo>
                  <a:lnTo>
                    <a:pt x="379984" y="101981"/>
                  </a:lnTo>
                  <a:lnTo>
                    <a:pt x="372872" y="99314"/>
                  </a:lnTo>
                  <a:lnTo>
                    <a:pt x="367538" y="95885"/>
                  </a:lnTo>
                  <a:lnTo>
                    <a:pt x="362204" y="92583"/>
                  </a:lnTo>
                  <a:lnTo>
                    <a:pt x="359537" y="87757"/>
                  </a:lnTo>
                  <a:lnTo>
                    <a:pt x="388112" y="62357"/>
                  </a:lnTo>
                  <a:lnTo>
                    <a:pt x="397764" y="62484"/>
                  </a:lnTo>
                  <a:lnTo>
                    <a:pt x="405130" y="64516"/>
                  </a:lnTo>
                  <a:lnTo>
                    <a:pt x="415544" y="72390"/>
                  </a:lnTo>
                  <a:lnTo>
                    <a:pt x="418338" y="77978"/>
                  </a:lnTo>
                  <a:lnTo>
                    <a:pt x="418973" y="85344"/>
                  </a:lnTo>
                  <a:lnTo>
                    <a:pt x="463550" y="85344"/>
                  </a:lnTo>
                  <a:lnTo>
                    <a:pt x="448894" y="46723"/>
                  </a:lnTo>
                  <a:lnTo>
                    <a:pt x="409765" y="26022"/>
                  </a:lnTo>
                  <a:lnTo>
                    <a:pt x="388493" y="24003"/>
                  </a:lnTo>
                  <a:lnTo>
                    <a:pt x="377507" y="24561"/>
                  </a:lnTo>
                  <a:lnTo>
                    <a:pt x="340360" y="35966"/>
                  </a:lnTo>
                  <a:lnTo>
                    <a:pt x="314109" y="67818"/>
                  </a:lnTo>
                  <a:lnTo>
                    <a:pt x="311658" y="84963"/>
                  </a:lnTo>
                  <a:lnTo>
                    <a:pt x="312635" y="95542"/>
                  </a:lnTo>
                  <a:lnTo>
                    <a:pt x="343471" y="131826"/>
                  </a:lnTo>
                  <a:lnTo>
                    <a:pt x="394677" y="146291"/>
                  </a:lnTo>
                  <a:lnTo>
                    <a:pt x="401256" y="148361"/>
                  </a:lnTo>
                  <a:lnTo>
                    <a:pt x="406768" y="150634"/>
                  </a:lnTo>
                  <a:lnTo>
                    <a:pt x="411226" y="153162"/>
                  </a:lnTo>
                  <a:lnTo>
                    <a:pt x="416433" y="156591"/>
                  </a:lnTo>
                  <a:lnTo>
                    <a:pt x="419100" y="161036"/>
                  </a:lnTo>
                  <a:lnTo>
                    <a:pt x="419100" y="169926"/>
                  </a:lnTo>
                  <a:lnTo>
                    <a:pt x="387604" y="187960"/>
                  </a:lnTo>
                  <a:lnTo>
                    <a:pt x="379920" y="187515"/>
                  </a:lnTo>
                  <a:lnTo>
                    <a:pt x="351155" y="159131"/>
                  </a:lnTo>
                  <a:lnTo>
                    <a:pt x="306451" y="159131"/>
                  </a:lnTo>
                  <a:lnTo>
                    <a:pt x="317119" y="196723"/>
                  </a:lnTo>
                  <a:lnTo>
                    <a:pt x="354838" y="222465"/>
                  </a:lnTo>
                  <a:lnTo>
                    <a:pt x="388112" y="226695"/>
                  </a:lnTo>
                  <a:lnTo>
                    <a:pt x="405612" y="225552"/>
                  </a:lnTo>
                  <a:lnTo>
                    <a:pt x="445516" y="210693"/>
                  </a:lnTo>
                  <a:lnTo>
                    <a:pt x="462178" y="187960"/>
                  </a:lnTo>
                  <a:lnTo>
                    <a:pt x="464832" y="180073"/>
                  </a:lnTo>
                  <a:lnTo>
                    <a:pt x="466344" y="166751"/>
                  </a:lnTo>
                  <a:close/>
                </a:path>
                <a:path w="1234439" h="250189">
                  <a:moveTo>
                    <a:pt x="682752" y="163449"/>
                  </a:moveTo>
                  <a:lnTo>
                    <a:pt x="649605" y="135890"/>
                  </a:lnTo>
                  <a:lnTo>
                    <a:pt x="646023" y="130556"/>
                  </a:lnTo>
                  <a:lnTo>
                    <a:pt x="643661" y="127063"/>
                  </a:lnTo>
                  <a:lnTo>
                    <a:pt x="628688" y="86575"/>
                  </a:lnTo>
                  <a:lnTo>
                    <a:pt x="625602" y="53213"/>
                  </a:lnTo>
                  <a:lnTo>
                    <a:pt x="625602" y="18542"/>
                  </a:lnTo>
                  <a:lnTo>
                    <a:pt x="586359" y="18542"/>
                  </a:lnTo>
                  <a:lnTo>
                    <a:pt x="586359" y="53213"/>
                  </a:lnTo>
                  <a:lnTo>
                    <a:pt x="586041" y="64960"/>
                  </a:lnTo>
                  <a:lnTo>
                    <a:pt x="576732" y="110121"/>
                  </a:lnTo>
                  <a:lnTo>
                    <a:pt x="553288" y="147929"/>
                  </a:lnTo>
                  <a:lnTo>
                    <a:pt x="525145" y="167513"/>
                  </a:lnTo>
                  <a:lnTo>
                    <a:pt x="549021" y="199390"/>
                  </a:lnTo>
                  <a:lnTo>
                    <a:pt x="584073" y="171323"/>
                  </a:lnTo>
                  <a:lnTo>
                    <a:pt x="606298" y="130556"/>
                  </a:lnTo>
                  <a:lnTo>
                    <a:pt x="610285" y="140919"/>
                  </a:lnTo>
                  <a:lnTo>
                    <a:pt x="633590" y="176187"/>
                  </a:lnTo>
                  <a:lnTo>
                    <a:pt x="659384" y="194564"/>
                  </a:lnTo>
                  <a:lnTo>
                    <a:pt x="682752" y="163449"/>
                  </a:lnTo>
                  <a:close/>
                </a:path>
                <a:path w="1234439" h="250189">
                  <a:moveTo>
                    <a:pt x="764794" y="94869"/>
                  </a:moveTo>
                  <a:lnTo>
                    <a:pt x="729361" y="94869"/>
                  </a:lnTo>
                  <a:lnTo>
                    <a:pt x="729361" y="0"/>
                  </a:lnTo>
                  <a:lnTo>
                    <a:pt x="690118" y="0"/>
                  </a:lnTo>
                  <a:lnTo>
                    <a:pt x="690118" y="250063"/>
                  </a:lnTo>
                  <a:lnTo>
                    <a:pt x="729361" y="250063"/>
                  </a:lnTo>
                  <a:lnTo>
                    <a:pt x="729361" y="127762"/>
                  </a:lnTo>
                  <a:lnTo>
                    <a:pt x="764794" y="127762"/>
                  </a:lnTo>
                  <a:lnTo>
                    <a:pt x="764794" y="94869"/>
                  </a:lnTo>
                  <a:close/>
                </a:path>
                <a:path w="1234439" h="250189">
                  <a:moveTo>
                    <a:pt x="966470" y="204343"/>
                  </a:moveTo>
                  <a:lnTo>
                    <a:pt x="965796" y="197294"/>
                  </a:lnTo>
                  <a:lnTo>
                    <a:pt x="963815" y="190817"/>
                  </a:lnTo>
                  <a:lnTo>
                    <a:pt x="962494" y="188468"/>
                  </a:lnTo>
                  <a:lnTo>
                    <a:pt x="960513" y="184912"/>
                  </a:lnTo>
                  <a:lnTo>
                    <a:pt x="927354" y="164744"/>
                  </a:lnTo>
                  <a:lnTo>
                    <a:pt x="927354" y="198882"/>
                  </a:lnTo>
                  <a:lnTo>
                    <a:pt x="927354" y="209931"/>
                  </a:lnTo>
                  <a:lnTo>
                    <a:pt x="890600" y="220421"/>
                  </a:lnTo>
                  <a:lnTo>
                    <a:pt x="879348" y="220599"/>
                  </a:lnTo>
                  <a:lnTo>
                    <a:pt x="867841" y="220421"/>
                  </a:lnTo>
                  <a:lnTo>
                    <a:pt x="831215" y="209931"/>
                  </a:lnTo>
                  <a:lnTo>
                    <a:pt x="831469" y="204343"/>
                  </a:lnTo>
                  <a:lnTo>
                    <a:pt x="831215" y="198882"/>
                  </a:lnTo>
                  <a:lnTo>
                    <a:pt x="879348" y="188468"/>
                  </a:lnTo>
                  <a:lnTo>
                    <a:pt x="890600" y="188785"/>
                  </a:lnTo>
                  <a:lnTo>
                    <a:pt x="927354" y="198882"/>
                  </a:lnTo>
                  <a:lnTo>
                    <a:pt x="927354" y="164744"/>
                  </a:lnTo>
                  <a:lnTo>
                    <a:pt x="879348" y="159131"/>
                  </a:lnTo>
                  <a:lnTo>
                    <a:pt x="859726" y="159867"/>
                  </a:lnTo>
                  <a:lnTo>
                    <a:pt x="814705" y="170815"/>
                  </a:lnTo>
                  <a:lnTo>
                    <a:pt x="791337" y="204343"/>
                  </a:lnTo>
                  <a:lnTo>
                    <a:pt x="792924" y="214820"/>
                  </a:lnTo>
                  <a:lnTo>
                    <a:pt x="827392" y="243230"/>
                  </a:lnTo>
                  <a:lnTo>
                    <a:pt x="879348" y="249809"/>
                  </a:lnTo>
                  <a:lnTo>
                    <a:pt x="892467" y="249478"/>
                  </a:lnTo>
                  <a:lnTo>
                    <a:pt x="935228" y="241719"/>
                  </a:lnTo>
                  <a:lnTo>
                    <a:pt x="962355" y="220599"/>
                  </a:lnTo>
                  <a:lnTo>
                    <a:pt x="963815" y="217982"/>
                  </a:lnTo>
                  <a:lnTo>
                    <a:pt x="965796" y="211467"/>
                  </a:lnTo>
                  <a:lnTo>
                    <a:pt x="966470" y="204343"/>
                  </a:lnTo>
                  <a:close/>
                </a:path>
                <a:path w="1234439" h="250189">
                  <a:moveTo>
                    <a:pt x="993775" y="116840"/>
                  </a:moveTo>
                  <a:lnTo>
                    <a:pt x="942594" y="116840"/>
                  </a:lnTo>
                  <a:lnTo>
                    <a:pt x="942594" y="98298"/>
                  </a:lnTo>
                  <a:lnTo>
                    <a:pt x="942594" y="88773"/>
                  </a:lnTo>
                  <a:lnTo>
                    <a:pt x="966317" y="70358"/>
                  </a:lnTo>
                  <a:lnTo>
                    <a:pt x="968756" y="67310"/>
                  </a:lnTo>
                  <a:lnTo>
                    <a:pt x="971296" y="60198"/>
                  </a:lnTo>
                  <a:lnTo>
                    <a:pt x="971423" y="52070"/>
                  </a:lnTo>
                  <a:lnTo>
                    <a:pt x="970559" y="44742"/>
                  </a:lnTo>
                  <a:lnTo>
                    <a:pt x="937691" y="12598"/>
                  </a:lnTo>
                  <a:lnTo>
                    <a:pt x="930783" y="10325"/>
                  </a:lnTo>
                  <a:lnTo>
                    <a:pt x="930783" y="45847"/>
                  </a:lnTo>
                  <a:lnTo>
                    <a:pt x="930783" y="58293"/>
                  </a:lnTo>
                  <a:lnTo>
                    <a:pt x="926338" y="62865"/>
                  </a:lnTo>
                  <a:lnTo>
                    <a:pt x="917575" y="65913"/>
                  </a:lnTo>
                  <a:lnTo>
                    <a:pt x="910259" y="67843"/>
                  </a:lnTo>
                  <a:lnTo>
                    <a:pt x="903351" y="68948"/>
                  </a:lnTo>
                  <a:lnTo>
                    <a:pt x="903351" y="98298"/>
                  </a:lnTo>
                  <a:lnTo>
                    <a:pt x="903351" y="116840"/>
                  </a:lnTo>
                  <a:lnTo>
                    <a:pt x="855091" y="116840"/>
                  </a:lnTo>
                  <a:lnTo>
                    <a:pt x="855091" y="98298"/>
                  </a:lnTo>
                  <a:lnTo>
                    <a:pt x="862711" y="99314"/>
                  </a:lnTo>
                  <a:lnTo>
                    <a:pt x="870966" y="99695"/>
                  </a:lnTo>
                  <a:lnTo>
                    <a:pt x="883793" y="99695"/>
                  </a:lnTo>
                  <a:lnTo>
                    <a:pt x="891794" y="99441"/>
                  </a:lnTo>
                  <a:lnTo>
                    <a:pt x="895858" y="99187"/>
                  </a:lnTo>
                  <a:lnTo>
                    <a:pt x="899668" y="98806"/>
                  </a:lnTo>
                  <a:lnTo>
                    <a:pt x="903351" y="98298"/>
                  </a:lnTo>
                  <a:lnTo>
                    <a:pt x="903351" y="68948"/>
                  </a:lnTo>
                  <a:lnTo>
                    <a:pt x="901484" y="69240"/>
                  </a:lnTo>
                  <a:lnTo>
                    <a:pt x="891260" y="70078"/>
                  </a:lnTo>
                  <a:lnTo>
                    <a:pt x="879602" y="70358"/>
                  </a:lnTo>
                  <a:lnTo>
                    <a:pt x="867791" y="70078"/>
                  </a:lnTo>
                  <a:lnTo>
                    <a:pt x="857504" y="69240"/>
                  </a:lnTo>
                  <a:lnTo>
                    <a:pt x="848741" y="67843"/>
                  </a:lnTo>
                  <a:lnTo>
                    <a:pt x="841502" y="65913"/>
                  </a:lnTo>
                  <a:lnTo>
                    <a:pt x="832866" y="62865"/>
                  </a:lnTo>
                  <a:lnTo>
                    <a:pt x="828548" y="58293"/>
                  </a:lnTo>
                  <a:lnTo>
                    <a:pt x="828548" y="45847"/>
                  </a:lnTo>
                  <a:lnTo>
                    <a:pt x="867791" y="33820"/>
                  </a:lnTo>
                  <a:lnTo>
                    <a:pt x="879602" y="33528"/>
                  </a:lnTo>
                  <a:lnTo>
                    <a:pt x="891260" y="33820"/>
                  </a:lnTo>
                  <a:lnTo>
                    <a:pt x="930783" y="45847"/>
                  </a:lnTo>
                  <a:lnTo>
                    <a:pt x="930783" y="10325"/>
                  </a:lnTo>
                  <a:lnTo>
                    <a:pt x="893127" y="3759"/>
                  </a:lnTo>
                  <a:lnTo>
                    <a:pt x="879602" y="3302"/>
                  </a:lnTo>
                  <a:lnTo>
                    <a:pt x="866051" y="3759"/>
                  </a:lnTo>
                  <a:lnTo>
                    <a:pt x="821309" y="12598"/>
                  </a:lnTo>
                  <a:lnTo>
                    <a:pt x="790727" y="37960"/>
                  </a:lnTo>
                  <a:lnTo>
                    <a:pt x="787781" y="52070"/>
                  </a:lnTo>
                  <a:lnTo>
                    <a:pt x="787869" y="58293"/>
                  </a:lnTo>
                  <a:lnTo>
                    <a:pt x="815340" y="88265"/>
                  </a:lnTo>
                  <a:lnTo>
                    <a:pt x="815340" y="116840"/>
                  </a:lnTo>
                  <a:lnTo>
                    <a:pt x="765810" y="116840"/>
                  </a:lnTo>
                  <a:lnTo>
                    <a:pt x="765810" y="148209"/>
                  </a:lnTo>
                  <a:lnTo>
                    <a:pt x="993775" y="148209"/>
                  </a:lnTo>
                  <a:lnTo>
                    <a:pt x="993775" y="116840"/>
                  </a:lnTo>
                  <a:close/>
                </a:path>
                <a:path w="1234439" h="250189">
                  <a:moveTo>
                    <a:pt x="1155192" y="166116"/>
                  </a:moveTo>
                  <a:lnTo>
                    <a:pt x="1120521" y="139827"/>
                  </a:lnTo>
                  <a:lnTo>
                    <a:pt x="1114844" y="132080"/>
                  </a:lnTo>
                  <a:lnTo>
                    <a:pt x="1114374" y="131445"/>
                  </a:lnTo>
                  <a:lnTo>
                    <a:pt x="1098486" y="94195"/>
                  </a:lnTo>
                  <a:lnTo>
                    <a:pt x="1095248" y="65405"/>
                  </a:lnTo>
                  <a:lnTo>
                    <a:pt x="1095248" y="55626"/>
                  </a:lnTo>
                  <a:lnTo>
                    <a:pt x="1143762" y="55626"/>
                  </a:lnTo>
                  <a:lnTo>
                    <a:pt x="1143762" y="23749"/>
                  </a:lnTo>
                  <a:lnTo>
                    <a:pt x="1004570" y="23749"/>
                  </a:lnTo>
                  <a:lnTo>
                    <a:pt x="1004570" y="55626"/>
                  </a:lnTo>
                  <a:lnTo>
                    <a:pt x="1055497" y="55626"/>
                  </a:lnTo>
                  <a:lnTo>
                    <a:pt x="1055497" y="65405"/>
                  </a:lnTo>
                  <a:lnTo>
                    <a:pt x="1049274" y="106807"/>
                  </a:lnTo>
                  <a:lnTo>
                    <a:pt x="1029335" y="144780"/>
                  </a:lnTo>
                  <a:lnTo>
                    <a:pt x="994156" y="172466"/>
                  </a:lnTo>
                  <a:lnTo>
                    <a:pt x="1016762" y="203454"/>
                  </a:lnTo>
                  <a:lnTo>
                    <a:pt x="1053084" y="174625"/>
                  </a:lnTo>
                  <a:lnTo>
                    <a:pt x="1076198" y="132080"/>
                  </a:lnTo>
                  <a:lnTo>
                    <a:pt x="1080643" y="142633"/>
                  </a:lnTo>
                  <a:lnTo>
                    <a:pt x="1106068" y="178574"/>
                  </a:lnTo>
                  <a:lnTo>
                    <a:pt x="1133348" y="196977"/>
                  </a:lnTo>
                  <a:lnTo>
                    <a:pt x="1155192" y="166116"/>
                  </a:lnTo>
                  <a:close/>
                </a:path>
                <a:path w="1234439" h="250189">
                  <a:moveTo>
                    <a:pt x="1234186" y="93726"/>
                  </a:moveTo>
                  <a:lnTo>
                    <a:pt x="1198753" y="93726"/>
                  </a:lnTo>
                  <a:lnTo>
                    <a:pt x="1198753" y="0"/>
                  </a:lnTo>
                  <a:lnTo>
                    <a:pt x="1159510" y="0"/>
                  </a:lnTo>
                  <a:lnTo>
                    <a:pt x="1159510" y="250063"/>
                  </a:lnTo>
                  <a:lnTo>
                    <a:pt x="1198753" y="250063"/>
                  </a:lnTo>
                  <a:lnTo>
                    <a:pt x="1198753" y="126111"/>
                  </a:lnTo>
                  <a:lnTo>
                    <a:pt x="1234186" y="126111"/>
                  </a:lnTo>
                  <a:lnTo>
                    <a:pt x="1234186" y="93726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64860" y="2292096"/>
              <a:ext cx="1226058" cy="25057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63943" y="2292096"/>
              <a:ext cx="468630" cy="250190"/>
            </a:xfrm>
            <a:custGeom>
              <a:avLst/>
              <a:gdLst/>
              <a:ahLst/>
              <a:cxnLst/>
              <a:rect l="l" t="t" r="r" b="b"/>
              <a:pathLst>
                <a:path w="468629" h="250189">
                  <a:moveTo>
                    <a:pt x="468375" y="189356"/>
                  </a:moveTo>
                  <a:lnTo>
                    <a:pt x="240410" y="189356"/>
                  </a:lnTo>
                  <a:lnTo>
                    <a:pt x="240410" y="220979"/>
                  </a:lnTo>
                  <a:lnTo>
                    <a:pt x="468375" y="220979"/>
                  </a:lnTo>
                  <a:lnTo>
                    <a:pt x="468375" y="189356"/>
                  </a:lnTo>
                  <a:close/>
                </a:path>
                <a:path w="468629" h="250189">
                  <a:moveTo>
                    <a:pt x="358521" y="104393"/>
                  </a:moveTo>
                  <a:lnTo>
                    <a:pt x="319658" y="104393"/>
                  </a:lnTo>
                  <a:lnTo>
                    <a:pt x="319658" y="189356"/>
                  </a:lnTo>
                  <a:lnTo>
                    <a:pt x="358521" y="189356"/>
                  </a:lnTo>
                  <a:lnTo>
                    <a:pt x="358521" y="104393"/>
                  </a:lnTo>
                  <a:close/>
                </a:path>
                <a:path w="468629" h="250189">
                  <a:moveTo>
                    <a:pt x="447928" y="20446"/>
                  </a:moveTo>
                  <a:lnTo>
                    <a:pt x="263778" y="20446"/>
                  </a:lnTo>
                  <a:lnTo>
                    <a:pt x="263778" y="51562"/>
                  </a:lnTo>
                  <a:lnTo>
                    <a:pt x="408685" y="51562"/>
                  </a:lnTo>
                  <a:lnTo>
                    <a:pt x="408566" y="62583"/>
                  </a:lnTo>
                  <a:lnTo>
                    <a:pt x="405536" y="113579"/>
                  </a:lnTo>
                  <a:lnTo>
                    <a:pt x="398017" y="160781"/>
                  </a:lnTo>
                  <a:lnTo>
                    <a:pt x="437896" y="164845"/>
                  </a:lnTo>
                  <a:lnTo>
                    <a:pt x="444880" y="116458"/>
                  </a:lnTo>
                  <a:lnTo>
                    <a:pt x="447548" y="77215"/>
                  </a:lnTo>
                  <a:lnTo>
                    <a:pt x="447833" y="59959"/>
                  </a:lnTo>
                  <a:lnTo>
                    <a:pt x="447928" y="20446"/>
                  </a:lnTo>
                  <a:close/>
                </a:path>
                <a:path w="468629" h="250189">
                  <a:moveTo>
                    <a:pt x="170941" y="3555"/>
                  </a:moveTo>
                  <a:lnTo>
                    <a:pt x="134492" y="3555"/>
                  </a:lnTo>
                  <a:lnTo>
                    <a:pt x="134492" y="84454"/>
                  </a:lnTo>
                  <a:lnTo>
                    <a:pt x="104521" y="84454"/>
                  </a:lnTo>
                  <a:lnTo>
                    <a:pt x="104521" y="115824"/>
                  </a:lnTo>
                  <a:lnTo>
                    <a:pt x="134492" y="115824"/>
                  </a:lnTo>
                  <a:lnTo>
                    <a:pt x="134492" y="238887"/>
                  </a:lnTo>
                  <a:lnTo>
                    <a:pt x="170941" y="238887"/>
                  </a:lnTo>
                  <a:lnTo>
                    <a:pt x="170941" y="3555"/>
                  </a:lnTo>
                  <a:close/>
                </a:path>
                <a:path w="468629" h="250189">
                  <a:moveTo>
                    <a:pt x="86613" y="55625"/>
                  </a:moveTo>
                  <a:lnTo>
                    <a:pt x="48767" y="55625"/>
                  </a:lnTo>
                  <a:lnTo>
                    <a:pt x="48767" y="65658"/>
                  </a:lnTo>
                  <a:lnTo>
                    <a:pt x="48502" y="76112"/>
                  </a:lnTo>
                  <a:lnTo>
                    <a:pt x="41729" y="117359"/>
                  </a:lnTo>
                  <a:lnTo>
                    <a:pt x="23377" y="153947"/>
                  </a:lnTo>
                  <a:lnTo>
                    <a:pt x="0" y="174878"/>
                  </a:lnTo>
                  <a:lnTo>
                    <a:pt x="23367" y="203707"/>
                  </a:lnTo>
                  <a:lnTo>
                    <a:pt x="50800" y="176911"/>
                  </a:lnTo>
                  <a:lnTo>
                    <a:pt x="68072" y="139700"/>
                  </a:lnTo>
                  <a:lnTo>
                    <a:pt x="104174" y="139700"/>
                  </a:lnTo>
                  <a:lnTo>
                    <a:pt x="88900" y="96216"/>
                  </a:lnTo>
                  <a:lnTo>
                    <a:pt x="86613" y="65658"/>
                  </a:lnTo>
                  <a:lnTo>
                    <a:pt x="86613" y="55625"/>
                  </a:lnTo>
                  <a:close/>
                </a:path>
                <a:path w="468629" h="250189">
                  <a:moveTo>
                    <a:pt x="104174" y="139700"/>
                  </a:moveTo>
                  <a:lnTo>
                    <a:pt x="68072" y="139700"/>
                  </a:lnTo>
                  <a:lnTo>
                    <a:pt x="71425" y="148965"/>
                  </a:lnTo>
                  <a:lnTo>
                    <a:pt x="97091" y="187245"/>
                  </a:lnTo>
                  <a:lnTo>
                    <a:pt x="111886" y="197992"/>
                  </a:lnTo>
                  <a:lnTo>
                    <a:pt x="134492" y="169417"/>
                  </a:lnTo>
                  <a:lnTo>
                    <a:pt x="125827" y="163653"/>
                  </a:lnTo>
                  <a:lnTo>
                    <a:pt x="118125" y="157210"/>
                  </a:lnTo>
                  <a:lnTo>
                    <a:pt x="111400" y="150076"/>
                  </a:lnTo>
                  <a:lnTo>
                    <a:pt x="105663" y="142239"/>
                  </a:lnTo>
                  <a:lnTo>
                    <a:pt x="104174" y="139700"/>
                  </a:lnTo>
                  <a:close/>
                </a:path>
                <a:path w="468629" h="250189">
                  <a:moveTo>
                    <a:pt x="121920" y="24256"/>
                  </a:moveTo>
                  <a:lnTo>
                    <a:pt x="10032" y="24256"/>
                  </a:lnTo>
                  <a:lnTo>
                    <a:pt x="10032" y="55625"/>
                  </a:lnTo>
                  <a:lnTo>
                    <a:pt x="121920" y="55625"/>
                  </a:lnTo>
                  <a:lnTo>
                    <a:pt x="121920" y="24256"/>
                  </a:lnTo>
                  <a:close/>
                </a:path>
                <a:path w="468629" h="250189">
                  <a:moveTo>
                    <a:pt x="222503" y="0"/>
                  </a:moveTo>
                  <a:lnTo>
                    <a:pt x="185420" y="0"/>
                  </a:lnTo>
                  <a:lnTo>
                    <a:pt x="185420" y="250062"/>
                  </a:lnTo>
                  <a:lnTo>
                    <a:pt x="222503" y="250062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71800" y="1546860"/>
            <a:ext cx="6248400" cy="533400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26335" y="2705100"/>
            <a:ext cx="723900" cy="72390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34811" y="2705100"/>
            <a:ext cx="723900" cy="72390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9547859" y="2705100"/>
            <a:ext cx="723900" cy="723900"/>
            <a:chOff x="9547859" y="2705100"/>
            <a:chExt cx="723900" cy="723900"/>
          </a:xfrm>
        </p:grpSpPr>
        <p:sp>
          <p:nvSpPr>
            <p:cNvPr id="88" name="object 88"/>
            <p:cNvSpPr/>
            <p:nvPr/>
          </p:nvSpPr>
          <p:spPr>
            <a:xfrm>
              <a:off x="9547859" y="270510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40337" y="2839408"/>
              <a:ext cx="342316" cy="405961"/>
            </a:xfrm>
            <a:prstGeom prst="rect">
              <a:avLst/>
            </a:prstGeom>
          </p:spPr>
        </p:pic>
      </p:grpSp>
      <p:sp>
        <p:nvSpPr>
          <p:cNvPr id="90" name="object 90"/>
          <p:cNvSpPr/>
          <p:nvPr/>
        </p:nvSpPr>
        <p:spPr>
          <a:xfrm>
            <a:off x="4656454" y="3945890"/>
            <a:ext cx="511175" cy="130175"/>
          </a:xfrm>
          <a:custGeom>
            <a:avLst/>
            <a:gdLst/>
            <a:ahLst/>
            <a:cxnLst/>
            <a:rect l="l" t="t" r="r" b="b"/>
            <a:pathLst>
              <a:path w="511175" h="130175">
                <a:moveTo>
                  <a:pt x="498348" y="104267"/>
                </a:moveTo>
                <a:lnTo>
                  <a:pt x="486029" y="113157"/>
                </a:lnTo>
                <a:lnTo>
                  <a:pt x="486029" y="120142"/>
                </a:lnTo>
                <a:lnTo>
                  <a:pt x="498348" y="129032"/>
                </a:lnTo>
                <a:lnTo>
                  <a:pt x="501777" y="128905"/>
                </a:lnTo>
                <a:lnTo>
                  <a:pt x="504698" y="127635"/>
                </a:lnTo>
                <a:lnTo>
                  <a:pt x="507111" y="125349"/>
                </a:lnTo>
                <a:lnTo>
                  <a:pt x="509397" y="123062"/>
                </a:lnTo>
                <a:lnTo>
                  <a:pt x="510667" y="120142"/>
                </a:lnTo>
                <a:lnTo>
                  <a:pt x="510667" y="113157"/>
                </a:lnTo>
                <a:lnTo>
                  <a:pt x="498348" y="104267"/>
                </a:lnTo>
                <a:close/>
              </a:path>
              <a:path w="511175" h="130175">
                <a:moveTo>
                  <a:pt x="53086" y="97662"/>
                </a:moveTo>
                <a:lnTo>
                  <a:pt x="45847" y="97662"/>
                </a:lnTo>
                <a:lnTo>
                  <a:pt x="43180" y="98679"/>
                </a:lnTo>
                <a:lnTo>
                  <a:pt x="41148" y="100584"/>
                </a:lnTo>
                <a:lnTo>
                  <a:pt x="39243" y="102489"/>
                </a:lnTo>
                <a:lnTo>
                  <a:pt x="38354" y="104902"/>
                </a:lnTo>
                <a:lnTo>
                  <a:pt x="38354" y="110871"/>
                </a:lnTo>
                <a:lnTo>
                  <a:pt x="39243" y="113284"/>
                </a:lnTo>
                <a:lnTo>
                  <a:pt x="41148" y="115189"/>
                </a:lnTo>
                <a:lnTo>
                  <a:pt x="43180" y="117093"/>
                </a:lnTo>
                <a:lnTo>
                  <a:pt x="45847" y="118110"/>
                </a:lnTo>
                <a:lnTo>
                  <a:pt x="53086" y="118110"/>
                </a:lnTo>
                <a:lnTo>
                  <a:pt x="55880" y="117093"/>
                </a:lnTo>
                <a:lnTo>
                  <a:pt x="59944" y="113284"/>
                </a:lnTo>
                <a:lnTo>
                  <a:pt x="60960" y="110871"/>
                </a:lnTo>
                <a:lnTo>
                  <a:pt x="60960" y="104902"/>
                </a:lnTo>
                <a:lnTo>
                  <a:pt x="59944" y="102489"/>
                </a:lnTo>
                <a:lnTo>
                  <a:pt x="55880" y="98679"/>
                </a:lnTo>
                <a:lnTo>
                  <a:pt x="53086" y="97662"/>
                </a:lnTo>
                <a:close/>
              </a:path>
              <a:path w="511175" h="130175">
                <a:moveTo>
                  <a:pt x="22860" y="29718"/>
                </a:moveTo>
                <a:lnTo>
                  <a:pt x="10414" y="42291"/>
                </a:lnTo>
                <a:lnTo>
                  <a:pt x="37592" y="69596"/>
                </a:lnTo>
                <a:lnTo>
                  <a:pt x="10414" y="96901"/>
                </a:lnTo>
                <a:lnTo>
                  <a:pt x="22860" y="109474"/>
                </a:lnTo>
                <a:lnTo>
                  <a:pt x="50037" y="82168"/>
                </a:lnTo>
                <a:lnTo>
                  <a:pt x="74871" y="82168"/>
                </a:lnTo>
                <a:lnTo>
                  <a:pt x="62357" y="69596"/>
                </a:lnTo>
                <a:lnTo>
                  <a:pt x="74871" y="57023"/>
                </a:lnTo>
                <a:lnTo>
                  <a:pt x="50037" y="57023"/>
                </a:lnTo>
                <a:lnTo>
                  <a:pt x="22860" y="29718"/>
                </a:lnTo>
                <a:close/>
              </a:path>
              <a:path w="511175" h="130175">
                <a:moveTo>
                  <a:pt x="74871" y="82168"/>
                </a:moveTo>
                <a:lnTo>
                  <a:pt x="50037" y="82168"/>
                </a:lnTo>
                <a:lnTo>
                  <a:pt x="77089" y="109474"/>
                </a:lnTo>
                <a:lnTo>
                  <a:pt x="89535" y="96901"/>
                </a:lnTo>
                <a:lnTo>
                  <a:pt x="74871" y="82168"/>
                </a:lnTo>
                <a:close/>
              </a:path>
              <a:path w="511175" h="130175">
                <a:moveTo>
                  <a:pt x="14986" y="58801"/>
                </a:moveTo>
                <a:lnTo>
                  <a:pt x="7747" y="58801"/>
                </a:lnTo>
                <a:lnTo>
                  <a:pt x="4953" y="59817"/>
                </a:lnTo>
                <a:lnTo>
                  <a:pt x="3048" y="61849"/>
                </a:lnTo>
                <a:lnTo>
                  <a:pt x="1016" y="63754"/>
                </a:lnTo>
                <a:lnTo>
                  <a:pt x="0" y="66167"/>
                </a:lnTo>
                <a:lnTo>
                  <a:pt x="0" y="72262"/>
                </a:lnTo>
                <a:lnTo>
                  <a:pt x="1016" y="74676"/>
                </a:lnTo>
                <a:lnTo>
                  <a:pt x="3048" y="76581"/>
                </a:lnTo>
                <a:lnTo>
                  <a:pt x="4953" y="78486"/>
                </a:lnTo>
                <a:lnTo>
                  <a:pt x="7747" y="79502"/>
                </a:lnTo>
                <a:lnTo>
                  <a:pt x="15112" y="79502"/>
                </a:lnTo>
                <a:lnTo>
                  <a:pt x="17907" y="78486"/>
                </a:lnTo>
                <a:lnTo>
                  <a:pt x="19939" y="76581"/>
                </a:lnTo>
                <a:lnTo>
                  <a:pt x="21844" y="74676"/>
                </a:lnTo>
                <a:lnTo>
                  <a:pt x="22860" y="72262"/>
                </a:lnTo>
                <a:lnTo>
                  <a:pt x="22733" y="66167"/>
                </a:lnTo>
                <a:lnTo>
                  <a:pt x="21844" y="63754"/>
                </a:lnTo>
                <a:lnTo>
                  <a:pt x="19812" y="61849"/>
                </a:lnTo>
                <a:lnTo>
                  <a:pt x="17780" y="59817"/>
                </a:lnTo>
                <a:lnTo>
                  <a:pt x="14986" y="58801"/>
                </a:lnTo>
                <a:close/>
              </a:path>
              <a:path w="511175" h="130175">
                <a:moveTo>
                  <a:pt x="91312" y="58801"/>
                </a:moveTo>
                <a:lnTo>
                  <a:pt x="84074" y="58801"/>
                </a:lnTo>
                <a:lnTo>
                  <a:pt x="81280" y="59817"/>
                </a:lnTo>
                <a:lnTo>
                  <a:pt x="79248" y="61849"/>
                </a:lnTo>
                <a:lnTo>
                  <a:pt x="77216" y="63754"/>
                </a:lnTo>
                <a:lnTo>
                  <a:pt x="76073" y="66167"/>
                </a:lnTo>
                <a:lnTo>
                  <a:pt x="76073" y="72262"/>
                </a:lnTo>
                <a:lnTo>
                  <a:pt x="77216" y="74676"/>
                </a:lnTo>
                <a:lnTo>
                  <a:pt x="81280" y="78486"/>
                </a:lnTo>
                <a:lnTo>
                  <a:pt x="84074" y="79502"/>
                </a:lnTo>
                <a:lnTo>
                  <a:pt x="91312" y="79502"/>
                </a:lnTo>
                <a:lnTo>
                  <a:pt x="94107" y="78486"/>
                </a:lnTo>
                <a:lnTo>
                  <a:pt x="96012" y="76581"/>
                </a:lnTo>
                <a:lnTo>
                  <a:pt x="98044" y="74676"/>
                </a:lnTo>
                <a:lnTo>
                  <a:pt x="99060" y="72262"/>
                </a:lnTo>
                <a:lnTo>
                  <a:pt x="99060" y="66167"/>
                </a:lnTo>
                <a:lnTo>
                  <a:pt x="98044" y="63754"/>
                </a:lnTo>
                <a:lnTo>
                  <a:pt x="96012" y="61849"/>
                </a:lnTo>
                <a:lnTo>
                  <a:pt x="94107" y="59817"/>
                </a:lnTo>
                <a:lnTo>
                  <a:pt x="91312" y="58801"/>
                </a:lnTo>
                <a:close/>
              </a:path>
              <a:path w="511175" h="130175">
                <a:moveTo>
                  <a:pt x="77089" y="29718"/>
                </a:moveTo>
                <a:lnTo>
                  <a:pt x="50037" y="57023"/>
                </a:lnTo>
                <a:lnTo>
                  <a:pt x="74871" y="57023"/>
                </a:lnTo>
                <a:lnTo>
                  <a:pt x="89535" y="42291"/>
                </a:lnTo>
                <a:lnTo>
                  <a:pt x="77089" y="29718"/>
                </a:lnTo>
                <a:close/>
              </a:path>
              <a:path w="511175" h="130175">
                <a:moveTo>
                  <a:pt x="53086" y="21209"/>
                </a:moveTo>
                <a:lnTo>
                  <a:pt x="45847" y="21209"/>
                </a:lnTo>
                <a:lnTo>
                  <a:pt x="43180" y="22225"/>
                </a:lnTo>
                <a:lnTo>
                  <a:pt x="41148" y="24130"/>
                </a:lnTo>
                <a:lnTo>
                  <a:pt x="39243" y="26035"/>
                </a:lnTo>
                <a:lnTo>
                  <a:pt x="38354" y="28448"/>
                </a:lnTo>
                <a:lnTo>
                  <a:pt x="38354" y="34417"/>
                </a:lnTo>
                <a:lnTo>
                  <a:pt x="49403" y="41783"/>
                </a:lnTo>
                <a:lnTo>
                  <a:pt x="53086" y="41656"/>
                </a:lnTo>
                <a:lnTo>
                  <a:pt x="55880" y="40640"/>
                </a:lnTo>
                <a:lnTo>
                  <a:pt x="59944" y="36830"/>
                </a:lnTo>
                <a:lnTo>
                  <a:pt x="60960" y="34417"/>
                </a:lnTo>
                <a:lnTo>
                  <a:pt x="60960" y="28448"/>
                </a:lnTo>
                <a:lnTo>
                  <a:pt x="59944" y="26035"/>
                </a:lnTo>
                <a:lnTo>
                  <a:pt x="55880" y="22225"/>
                </a:lnTo>
                <a:lnTo>
                  <a:pt x="53086" y="21209"/>
                </a:lnTo>
                <a:close/>
              </a:path>
              <a:path w="511175" h="130175">
                <a:moveTo>
                  <a:pt x="498348" y="35433"/>
                </a:moveTo>
                <a:lnTo>
                  <a:pt x="494919" y="35560"/>
                </a:lnTo>
                <a:lnTo>
                  <a:pt x="491998" y="36703"/>
                </a:lnTo>
                <a:lnTo>
                  <a:pt x="487299" y="41402"/>
                </a:lnTo>
                <a:lnTo>
                  <a:pt x="486029" y="44323"/>
                </a:lnTo>
                <a:lnTo>
                  <a:pt x="486029" y="51308"/>
                </a:lnTo>
                <a:lnTo>
                  <a:pt x="487299" y="54229"/>
                </a:lnTo>
                <a:lnTo>
                  <a:pt x="491998" y="58928"/>
                </a:lnTo>
                <a:lnTo>
                  <a:pt x="494919" y="60071"/>
                </a:lnTo>
                <a:lnTo>
                  <a:pt x="498348" y="60198"/>
                </a:lnTo>
                <a:lnTo>
                  <a:pt x="501777" y="60071"/>
                </a:lnTo>
                <a:lnTo>
                  <a:pt x="504698" y="58928"/>
                </a:lnTo>
                <a:lnTo>
                  <a:pt x="509397" y="54229"/>
                </a:lnTo>
                <a:lnTo>
                  <a:pt x="510667" y="51308"/>
                </a:lnTo>
                <a:lnTo>
                  <a:pt x="510667" y="44323"/>
                </a:lnTo>
                <a:lnTo>
                  <a:pt x="509397" y="41402"/>
                </a:lnTo>
                <a:lnTo>
                  <a:pt x="504698" y="36703"/>
                </a:lnTo>
                <a:lnTo>
                  <a:pt x="501777" y="35560"/>
                </a:lnTo>
                <a:lnTo>
                  <a:pt x="498348" y="35433"/>
                </a:lnTo>
                <a:close/>
              </a:path>
              <a:path w="511175" h="130175">
                <a:moveTo>
                  <a:pt x="240030" y="1651"/>
                </a:moveTo>
                <a:lnTo>
                  <a:pt x="195199" y="1651"/>
                </a:lnTo>
                <a:lnTo>
                  <a:pt x="195199" y="127762"/>
                </a:lnTo>
                <a:lnTo>
                  <a:pt x="214375" y="127762"/>
                </a:lnTo>
                <a:lnTo>
                  <a:pt x="214375" y="80264"/>
                </a:lnTo>
                <a:lnTo>
                  <a:pt x="262795" y="80264"/>
                </a:lnTo>
                <a:lnTo>
                  <a:pt x="260858" y="76708"/>
                </a:lnTo>
                <a:lnTo>
                  <a:pt x="268478" y="73787"/>
                </a:lnTo>
                <a:lnTo>
                  <a:pt x="274193" y="69342"/>
                </a:lnTo>
                <a:lnTo>
                  <a:pt x="277764" y="63627"/>
                </a:lnTo>
                <a:lnTo>
                  <a:pt x="214375" y="63627"/>
                </a:lnTo>
                <a:lnTo>
                  <a:pt x="214375" y="18034"/>
                </a:lnTo>
                <a:lnTo>
                  <a:pt x="277543" y="18034"/>
                </a:lnTo>
                <a:lnTo>
                  <a:pt x="275717" y="14732"/>
                </a:lnTo>
                <a:lnTo>
                  <a:pt x="270891" y="10160"/>
                </a:lnTo>
                <a:lnTo>
                  <a:pt x="264414" y="6731"/>
                </a:lnTo>
                <a:lnTo>
                  <a:pt x="257937" y="3429"/>
                </a:lnTo>
                <a:lnTo>
                  <a:pt x="249809" y="1778"/>
                </a:lnTo>
                <a:lnTo>
                  <a:pt x="240030" y="1651"/>
                </a:lnTo>
                <a:close/>
              </a:path>
              <a:path w="511175" h="130175">
                <a:moveTo>
                  <a:pt x="262795" y="80264"/>
                </a:moveTo>
                <a:lnTo>
                  <a:pt x="241300" y="80264"/>
                </a:lnTo>
                <a:lnTo>
                  <a:pt x="266954" y="127762"/>
                </a:lnTo>
                <a:lnTo>
                  <a:pt x="288671" y="127762"/>
                </a:lnTo>
                <a:lnTo>
                  <a:pt x="262795" y="80264"/>
                </a:lnTo>
                <a:close/>
              </a:path>
              <a:path w="511175" h="130175">
                <a:moveTo>
                  <a:pt x="277543" y="18034"/>
                </a:moveTo>
                <a:lnTo>
                  <a:pt x="238125" y="18034"/>
                </a:lnTo>
                <a:lnTo>
                  <a:pt x="247396" y="18161"/>
                </a:lnTo>
                <a:lnTo>
                  <a:pt x="254127" y="20193"/>
                </a:lnTo>
                <a:lnTo>
                  <a:pt x="262509" y="28321"/>
                </a:lnTo>
                <a:lnTo>
                  <a:pt x="264541" y="34036"/>
                </a:lnTo>
                <a:lnTo>
                  <a:pt x="264541" y="48387"/>
                </a:lnTo>
                <a:lnTo>
                  <a:pt x="262509" y="53975"/>
                </a:lnTo>
                <a:lnTo>
                  <a:pt x="258318" y="57785"/>
                </a:lnTo>
                <a:lnTo>
                  <a:pt x="254127" y="61722"/>
                </a:lnTo>
                <a:lnTo>
                  <a:pt x="247396" y="63627"/>
                </a:lnTo>
                <a:lnTo>
                  <a:pt x="277764" y="63627"/>
                </a:lnTo>
                <a:lnTo>
                  <a:pt x="281940" y="57150"/>
                </a:lnTo>
                <a:lnTo>
                  <a:pt x="283845" y="49784"/>
                </a:lnTo>
                <a:lnTo>
                  <a:pt x="283845" y="33401"/>
                </a:lnTo>
                <a:lnTo>
                  <a:pt x="282194" y="26543"/>
                </a:lnTo>
                <a:lnTo>
                  <a:pt x="279019" y="20701"/>
                </a:lnTo>
                <a:lnTo>
                  <a:pt x="277543" y="18034"/>
                </a:lnTo>
                <a:close/>
              </a:path>
              <a:path w="511175" h="130175">
                <a:moveTo>
                  <a:pt x="319532" y="1651"/>
                </a:moveTo>
                <a:lnTo>
                  <a:pt x="300355" y="1651"/>
                </a:lnTo>
                <a:lnTo>
                  <a:pt x="300355" y="127762"/>
                </a:lnTo>
                <a:lnTo>
                  <a:pt x="319532" y="127762"/>
                </a:lnTo>
                <a:lnTo>
                  <a:pt x="319532" y="1651"/>
                </a:lnTo>
                <a:close/>
              </a:path>
              <a:path w="511175" h="130175">
                <a:moveTo>
                  <a:pt x="174752" y="1651"/>
                </a:moveTo>
                <a:lnTo>
                  <a:pt x="155575" y="1651"/>
                </a:lnTo>
                <a:lnTo>
                  <a:pt x="155575" y="127762"/>
                </a:lnTo>
                <a:lnTo>
                  <a:pt x="174752" y="127762"/>
                </a:lnTo>
                <a:lnTo>
                  <a:pt x="174752" y="1651"/>
                </a:lnTo>
                <a:close/>
              </a:path>
              <a:path w="511175" h="130175">
                <a:moveTo>
                  <a:pt x="354075" y="92710"/>
                </a:moveTo>
                <a:lnTo>
                  <a:pt x="334899" y="92710"/>
                </a:lnTo>
                <a:lnTo>
                  <a:pt x="336163" y="100974"/>
                </a:lnTo>
                <a:lnTo>
                  <a:pt x="371971" y="129157"/>
                </a:lnTo>
                <a:lnTo>
                  <a:pt x="382143" y="129793"/>
                </a:lnTo>
                <a:lnTo>
                  <a:pt x="389288" y="129486"/>
                </a:lnTo>
                <a:lnTo>
                  <a:pt x="422453" y="113157"/>
                </a:lnTo>
                <a:lnTo>
                  <a:pt x="377063" y="113157"/>
                </a:lnTo>
                <a:lnTo>
                  <a:pt x="372618" y="112395"/>
                </a:lnTo>
                <a:lnTo>
                  <a:pt x="368554" y="110871"/>
                </a:lnTo>
                <a:lnTo>
                  <a:pt x="364490" y="109474"/>
                </a:lnTo>
                <a:lnTo>
                  <a:pt x="361188" y="107187"/>
                </a:lnTo>
                <a:lnTo>
                  <a:pt x="358521" y="104140"/>
                </a:lnTo>
                <a:lnTo>
                  <a:pt x="355981" y="101092"/>
                </a:lnTo>
                <a:lnTo>
                  <a:pt x="354457" y="97282"/>
                </a:lnTo>
                <a:lnTo>
                  <a:pt x="354075" y="92710"/>
                </a:lnTo>
                <a:close/>
              </a:path>
              <a:path w="511175" h="130175">
                <a:moveTo>
                  <a:pt x="391668" y="0"/>
                </a:moveTo>
                <a:lnTo>
                  <a:pt x="374523" y="0"/>
                </a:lnTo>
                <a:lnTo>
                  <a:pt x="366903" y="1524"/>
                </a:lnTo>
                <a:lnTo>
                  <a:pt x="360172" y="4445"/>
                </a:lnTo>
                <a:lnTo>
                  <a:pt x="353441" y="7493"/>
                </a:lnTo>
                <a:lnTo>
                  <a:pt x="348107" y="11684"/>
                </a:lnTo>
                <a:lnTo>
                  <a:pt x="343326" y="18287"/>
                </a:lnTo>
                <a:lnTo>
                  <a:pt x="340233" y="22479"/>
                </a:lnTo>
                <a:lnTo>
                  <a:pt x="338328" y="28829"/>
                </a:lnTo>
                <a:lnTo>
                  <a:pt x="338243" y="39116"/>
                </a:lnTo>
                <a:lnTo>
                  <a:pt x="338328" y="44958"/>
                </a:lnTo>
                <a:lnTo>
                  <a:pt x="371094" y="69596"/>
                </a:lnTo>
                <a:lnTo>
                  <a:pt x="392938" y="75184"/>
                </a:lnTo>
                <a:lnTo>
                  <a:pt x="398525" y="77470"/>
                </a:lnTo>
                <a:lnTo>
                  <a:pt x="407416" y="83058"/>
                </a:lnTo>
                <a:lnTo>
                  <a:pt x="409702" y="87249"/>
                </a:lnTo>
                <a:lnTo>
                  <a:pt x="409829" y="96774"/>
                </a:lnTo>
                <a:lnTo>
                  <a:pt x="408559" y="100330"/>
                </a:lnTo>
                <a:lnTo>
                  <a:pt x="406146" y="103378"/>
                </a:lnTo>
                <a:lnTo>
                  <a:pt x="403860" y="106426"/>
                </a:lnTo>
                <a:lnTo>
                  <a:pt x="400558" y="108839"/>
                </a:lnTo>
                <a:lnTo>
                  <a:pt x="396367" y="110490"/>
                </a:lnTo>
                <a:lnTo>
                  <a:pt x="392175" y="112268"/>
                </a:lnTo>
                <a:lnTo>
                  <a:pt x="387477" y="113157"/>
                </a:lnTo>
                <a:lnTo>
                  <a:pt x="422453" y="113157"/>
                </a:lnTo>
                <a:lnTo>
                  <a:pt x="423291" y="111887"/>
                </a:lnTo>
                <a:lnTo>
                  <a:pt x="426974" y="106426"/>
                </a:lnTo>
                <a:lnTo>
                  <a:pt x="428802" y="100330"/>
                </a:lnTo>
                <a:lnTo>
                  <a:pt x="428879" y="87249"/>
                </a:lnTo>
                <a:lnTo>
                  <a:pt x="427609" y="82423"/>
                </a:lnTo>
                <a:lnTo>
                  <a:pt x="425450" y="78232"/>
                </a:lnTo>
                <a:lnTo>
                  <a:pt x="423164" y="74168"/>
                </a:lnTo>
                <a:lnTo>
                  <a:pt x="420370" y="70739"/>
                </a:lnTo>
                <a:lnTo>
                  <a:pt x="416687" y="68072"/>
                </a:lnTo>
                <a:lnTo>
                  <a:pt x="413131" y="65278"/>
                </a:lnTo>
                <a:lnTo>
                  <a:pt x="392557" y="57404"/>
                </a:lnTo>
                <a:lnTo>
                  <a:pt x="380365" y="54102"/>
                </a:lnTo>
                <a:lnTo>
                  <a:pt x="357378" y="29591"/>
                </a:lnTo>
                <a:lnTo>
                  <a:pt x="359664" y="25146"/>
                </a:lnTo>
                <a:lnTo>
                  <a:pt x="364109" y="21717"/>
                </a:lnTo>
                <a:lnTo>
                  <a:pt x="368681" y="18287"/>
                </a:lnTo>
                <a:lnTo>
                  <a:pt x="374777" y="16637"/>
                </a:lnTo>
                <a:lnTo>
                  <a:pt x="382650" y="16510"/>
                </a:lnTo>
                <a:lnTo>
                  <a:pt x="421073" y="16510"/>
                </a:lnTo>
                <a:lnTo>
                  <a:pt x="417449" y="11557"/>
                </a:lnTo>
                <a:lnTo>
                  <a:pt x="412369" y="7493"/>
                </a:lnTo>
                <a:lnTo>
                  <a:pt x="405765" y="4445"/>
                </a:lnTo>
                <a:lnTo>
                  <a:pt x="399288" y="1524"/>
                </a:lnTo>
                <a:lnTo>
                  <a:pt x="391668" y="0"/>
                </a:lnTo>
                <a:close/>
              </a:path>
              <a:path w="511175" h="130175">
                <a:moveTo>
                  <a:pt x="421073" y="16510"/>
                </a:moveTo>
                <a:lnTo>
                  <a:pt x="389890" y="16510"/>
                </a:lnTo>
                <a:lnTo>
                  <a:pt x="395859" y="18161"/>
                </a:lnTo>
                <a:lnTo>
                  <a:pt x="400558" y="21336"/>
                </a:lnTo>
                <a:lnTo>
                  <a:pt x="405130" y="24511"/>
                </a:lnTo>
                <a:lnTo>
                  <a:pt x="407797" y="29083"/>
                </a:lnTo>
                <a:lnTo>
                  <a:pt x="408559" y="34925"/>
                </a:lnTo>
                <a:lnTo>
                  <a:pt x="427228" y="34925"/>
                </a:lnTo>
                <a:lnTo>
                  <a:pt x="426974" y="28067"/>
                </a:lnTo>
                <a:lnTo>
                  <a:pt x="424942" y="22098"/>
                </a:lnTo>
                <a:lnTo>
                  <a:pt x="421073" y="1651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26811" y="3932428"/>
            <a:ext cx="421640" cy="156845"/>
          </a:xfrm>
          <a:custGeom>
            <a:avLst/>
            <a:gdLst/>
            <a:ahLst/>
            <a:cxnLst/>
            <a:rect l="l" t="t" r="r" b="b"/>
            <a:pathLst>
              <a:path w="421639" h="156845">
                <a:moveTo>
                  <a:pt x="122682" y="97663"/>
                </a:moveTo>
                <a:lnTo>
                  <a:pt x="19685" y="97663"/>
                </a:lnTo>
                <a:lnTo>
                  <a:pt x="19685" y="154051"/>
                </a:lnTo>
                <a:lnTo>
                  <a:pt x="122682" y="154051"/>
                </a:lnTo>
                <a:lnTo>
                  <a:pt x="122682" y="140716"/>
                </a:lnTo>
                <a:lnTo>
                  <a:pt x="36067" y="140716"/>
                </a:lnTo>
                <a:lnTo>
                  <a:pt x="36067" y="110871"/>
                </a:lnTo>
                <a:lnTo>
                  <a:pt x="122682" y="110871"/>
                </a:lnTo>
                <a:lnTo>
                  <a:pt x="122682" y="97663"/>
                </a:lnTo>
                <a:close/>
              </a:path>
              <a:path w="421639" h="156845">
                <a:moveTo>
                  <a:pt x="122682" y="110871"/>
                </a:moveTo>
                <a:lnTo>
                  <a:pt x="106425" y="110871"/>
                </a:lnTo>
                <a:lnTo>
                  <a:pt x="106425" y="140716"/>
                </a:lnTo>
                <a:lnTo>
                  <a:pt x="122682" y="140716"/>
                </a:lnTo>
                <a:lnTo>
                  <a:pt x="122682" y="110871"/>
                </a:lnTo>
                <a:close/>
              </a:path>
              <a:path w="421639" h="156845">
                <a:moveTo>
                  <a:pt x="220852" y="104775"/>
                </a:moveTo>
                <a:lnTo>
                  <a:pt x="204597" y="104775"/>
                </a:lnTo>
                <a:lnTo>
                  <a:pt x="204597" y="155956"/>
                </a:lnTo>
                <a:lnTo>
                  <a:pt x="220852" y="155956"/>
                </a:lnTo>
                <a:lnTo>
                  <a:pt x="220852" y="104775"/>
                </a:lnTo>
                <a:close/>
              </a:path>
              <a:path w="421639" h="156845">
                <a:moveTo>
                  <a:pt x="284479" y="91821"/>
                </a:moveTo>
                <a:lnTo>
                  <a:pt x="141732" y="91821"/>
                </a:lnTo>
                <a:lnTo>
                  <a:pt x="141732" y="104775"/>
                </a:lnTo>
                <a:lnTo>
                  <a:pt x="284479" y="104775"/>
                </a:lnTo>
                <a:lnTo>
                  <a:pt x="284479" y="91821"/>
                </a:lnTo>
                <a:close/>
              </a:path>
              <a:path w="421639" h="156845">
                <a:moveTo>
                  <a:pt x="122682" y="52451"/>
                </a:moveTo>
                <a:lnTo>
                  <a:pt x="106045" y="52451"/>
                </a:lnTo>
                <a:lnTo>
                  <a:pt x="106045" y="90424"/>
                </a:lnTo>
                <a:lnTo>
                  <a:pt x="122682" y="90424"/>
                </a:lnTo>
                <a:lnTo>
                  <a:pt x="122682" y="52451"/>
                </a:lnTo>
                <a:close/>
              </a:path>
              <a:path w="421639" h="156845">
                <a:moveTo>
                  <a:pt x="16637" y="8890"/>
                </a:moveTo>
                <a:lnTo>
                  <a:pt x="0" y="8890"/>
                </a:lnTo>
                <a:lnTo>
                  <a:pt x="0" y="82296"/>
                </a:lnTo>
                <a:lnTo>
                  <a:pt x="72009" y="82296"/>
                </a:lnTo>
                <a:lnTo>
                  <a:pt x="72009" y="69088"/>
                </a:lnTo>
                <a:lnTo>
                  <a:pt x="16637" y="69088"/>
                </a:lnTo>
                <a:lnTo>
                  <a:pt x="16637" y="45466"/>
                </a:lnTo>
                <a:lnTo>
                  <a:pt x="122682" y="45466"/>
                </a:lnTo>
                <a:lnTo>
                  <a:pt x="122682" y="38608"/>
                </a:lnTo>
                <a:lnTo>
                  <a:pt x="72009" y="38608"/>
                </a:lnTo>
                <a:lnTo>
                  <a:pt x="72009" y="32385"/>
                </a:lnTo>
                <a:lnTo>
                  <a:pt x="16637" y="32385"/>
                </a:lnTo>
                <a:lnTo>
                  <a:pt x="16637" y="8890"/>
                </a:lnTo>
                <a:close/>
              </a:path>
              <a:path w="421639" h="156845">
                <a:moveTo>
                  <a:pt x="122682" y="45466"/>
                </a:moveTo>
                <a:lnTo>
                  <a:pt x="55625" y="45466"/>
                </a:lnTo>
                <a:lnTo>
                  <a:pt x="55625" y="69088"/>
                </a:lnTo>
                <a:lnTo>
                  <a:pt x="72009" y="69088"/>
                </a:lnTo>
                <a:lnTo>
                  <a:pt x="72009" y="52451"/>
                </a:lnTo>
                <a:lnTo>
                  <a:pt x="122682" y="52451"/>
                </a:lnTo>
                <a:lnTo>
                  <a:pt x="122682" y="45466"/>
                </a:lnTo>
                <a:close/>
              </a:path>
              <a:path w="421639" h="156845">
                <a:moveTo>
                  <a:pt x="122682" y="0"/>
                </a:moveTo>
                <a:lnTo>
                  <a:pt x="106045" y="0"/>
                </a:lnTo>
                <a:lnTo>
                  <a:pt x="106045" y="38608"/>
                </a:lnTo>
                <a:lnTo>
                  <a:pt x="122682" y="38608"/>
                </a:lnTo>
                <a:lnTo>
                  <a:pt x="122682" y="0"/>
                </a:lnTo>
                <a:close/>
              </a:path>
              <a:path w="421639" h="156845">
                <a:moveTo>
                  <a:pt x="72009" y="8890"/>
                </a:moveTo>
                <a:lnTo>
                  <a:pt x="55625" y="8890"/>
                </a:lnTo>
                <a:lnTo>
                  <a:pt x="55625" y="32385"/>
                </a:lnTo>
                <a:lnTo>
                  <a:pt x="72009" y="32385"/>
                </a:lnTo>
                <a:lnTo>
                  <a:pt x="72009" y="8890"/>
                </a:lnTo>
                <a:close/>
              </a:path>
              <a:path w="421639" h="156845">
                <a:moveTo>
                  <a:pt x="175895" y="6223"/>
                </a:moveTo>
                <a:lnTo>
                  <a:pt x="159512" y="6223"/>
                </a:lnTo>
                <a:lnTo>
                  <a:pt x="159512" y="74041"/>
                </a:lnTo>
                <a:lnTo>
                  <a:pt x="266573" y="74041"/>
                </a:lnTo>
                <a:lnTo>
                  <a:pt x="266573" y="60706"/>
                </a:lnTo>
                <a:lnTo>
                  <a:pt x="175895" y="60706"/>
                </a:lnTo>
                <a:lnTo>
                  <a:pt x="175895" y="39878"/>
                </a:lnTo>
                <a:lnTo>
                  <a:pt x="266573" y="39878"/>
                </a:lnTo>
                <a:lnTo>
                  <a:pt x="266573" y="26670"/>
                </a:lnTo>
                <a:lnTo>
                  <a:pt x="175895" y="26670"/>
                </a:lnTo>
                <a:lnTo>
                  <a:pt x="175895" y="6223"/>
                </a:lnTo>
                <a:close/>
              </a:path>
              <a:path w="421639" h="156845">
                <a:moveTo>
                  <a:pt x="266573" y="39878"/>
                </a:moveTo>
                <a:lnTo>
                  <a:pt x="250062" y="39878"/>
                </a:lnTo>
                <a:lnTo>
                  <a:pt x="250062" y="60706"/>
                </a:lnTo>
                <a:lnTo>
                  <a:pt x="266573" y="60706"/>
                </a:lnTo>
                <a:lnTo>
                  <a:pt x="266573" y="39878"/>
                </a:lnTo>
                <a:close/>
              </a:path>
              <a:path w="421639" h="156845">
                <a:moveTo>
                  <a:pt x="266573" y="6223"/>
                </a:moveTo>
                <a:lnTo>
                  <a:pt x="250062" y="6223"/>
                </a:lnTo>
                <a:lnTo>
                  <a:pt x="250062" y="26670"/>
                </a:lnTo>
                <a:lnTo>
                  <a:pt x="266573" y="26670"/>
                </a:lnTo>
                <a:lnTo>
                  <a:pt x="266573" y="6223"/>
                </a:lnTo>
                <a:close/>
              </a:path>
              <a:path w="421639" h="156845">
                <a:moveTo>
                  <a:pt x="421513" y="0"/>
                </a:moveTo>
                <a:lnTo>
                  <a:pt x="405002" y="0"/>
                </a:lnTo>
                <a:lnTo>
                  <a:pt x="405002" y="61849"/>
                </a:lnTo>
                <a:lnTo>
                  <a:pt x="372745" y="61849"/>
                </a:lnTo>
                <a:lnTo>
                  <a:pt x="372745" y="75184"/>
                </a:lnTo>
                <a:lnTo>
                  <a:pt x="405002" y="75184"/>
                </a:lnTo>
                <a:lnTo>
                  <a:pt x="405002" y="156337"/>
                </a:lnTo>
                <a:lnTo>
                  <a:pt x="421513" y="156337"/>
                </a:lnTo>
                <a:lnTo>
                  <a:pt x="421513" y="0"/>
                </a:lnTo>
                <a:close/>
              </a:path>
              <a:path w="421639" h="156845">
                <a:moveTo>
                  <a:pt x="346710" y="39878"/>
                </a:moveTo>
                <a:lnTo>
                  <a:pt x="330326" y="39878"/>
                </a:lnTo>
                <a:lnTo>
                  <a:pt x="330326" y="50165"/>
                </a:lnTo>
                <a:lnTo>
                  <a:pt x="329963" y="56616"/>
                </a:lnTo>
                <a:lnTo>
                  <a:pt x="316033" y="92799"/>
                </a:lnTo>
                <a:lnTo>
                  <a:pt x="291338" y="113411"/>
                </a:lnTo>
                <a:lnTo>
                  <a:pt x="300354" y="126111"/>
                </a:lnTo>
                <a:lnTo>
                  <a:pt x="332422" y="94456"/>
                </a:lnTo>
                <a:lnTo>
                  <a:pt x="338836" y="79629"/>
                </a:lnTo>
                <a:lnTo>
                  <a:pt x="354087" y="79629"/>
                </a:lnTo>
                <a:lnTo>
                  <a:pt x="351663" y="74422"/>
                </a:lnTo>
                <a:lnTo>
                  <a:pt x="348361" y="66548"/>
                </a:lnTo>
                <a:lnTo>
                  <a:pt x="346710" y="58420"/>
                </a:lnTo>
                <a:lnTo>
                  <a:pt x="346710" y="39878"/>
                </a:lnTo>
                <a:close/>
              </a:path>
              <a:path w="421639" h="156845">
                <a:moveTo>
                  <a:pt x="354087" y="79629"/>
                </a:moveTo>
                <a:lnTo>
                  <a:pt x="338836" y="79629"/>
                </a:lnTo>
                <a:lnTo>
                  <a:pt x="341715" y="86844"/>
                </a:lnTo>
                <a:lnTo>
                  <a:pt x="370790" y="120062"/>
                </a:lnTo>
                <a:lnTo>
                  <a:pt x="377316" y="123444"/>
                </a:lnTo>
                <a:lnTo>
                  <a:pt x="386588" y="110744"/>
                </a:lnTo>
                <a:lnTo>
                  <a:pt x="380704" y="107741"/>
                </a:lnTo>
                <a:lnTo>
                  <a:pt x="375237" y="104251"/>
                </a:lnTo>
                <a:lnTo>
                  <a:pt x="354379" y="80256"/>
                </a:lnTo>
                <a:lnTo>
                  <a:pt x="354087" y="79629"/>
                </a:lnTo>
                <a:close/>
              </a:path>
              <a:path w="421639" h="156845">
                <a:moveTo>
                  <a:pt x="380746" y="26670"/>
                </a:moveTo>
                <a:lnTo>
                  <a:pt x="295655" y="26670"/>
                </a:lnTo>
                <a:lnTo>
                  <a:pt x="295655" y="39878"/>
                </a:lnTo>
                <a:lnTo>
                  <a:pt x="380746" y="39878"/>
                </a:lnTo>
                <a:lnTo>
                  <a:pt x="380746" y="26670"/>
                </a:lnTo>
                <a:close/>
              </a:path>
              <a:path w="421639" h="156845">
                <a:moveTo>
                  <a:pt x="346963" y="3175"/>
                </a:moveTo>
                <a:lnTo>
                  <a:pt x="330453" y="3175"/>
                </a:lnTo>
                <a:lnTo>
                  <a:pt x="330453" y="26670"/>
                </a:lnTo>
                <a:lnTo>
                  <a:pt x="346963" y="26670"/>
                </a:lnTo>
                <a:lnTo>
                  <a:pt x="346963" y="317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09792" y="3931030"/>
            <a:ext cx="591185" cy="158115"/>
          </a:xfrm>
          <a:custGeom>
            <a:avLst/>
            <a:gdLst/>
            <a:ahLst/>
            <a:cxnLst/>
            <a:rect l="l" t="t" r="r" b="b"/>
            <a:pathLst>
              <a:path w="591185" h="158114">
                <a:moveTo>
                  <a:pt x="188849" y="98679"/>
                </a:moveTo>
                <a:lnTo>
                  <a:pt x="172466" y="98679"/>
                </a:lnTo>
                <a:lnTo>
                  <a:pt x="172466" y="155448"/>
                </a:lnTo>
                <a:lnTo>
                  <a:pt x="272288" y="155448"/>
                </a:lnTo>
                <a:lnTo>
                  <a:pt x="272288" y="142240"/>
                </a:lnTo>
                <a:lnTo>
                  <a:pt x="188849" y="142240"/>
                </a:lnTo>
                <a:lnTo>
                  <a:pt x="188849" y="126746"/>
                </a:lnTo>
                <a:lnTo>
                  <a:pt x="272288" y="126746"/>
                </a:lnTo>
                <a:lnTo>
                  <a:pt x="272288" y="113919"/>
                </a:lnTo>
                <a:lnTo>
                  <a:pt x="188849" y="113919"/>
                </a:lnTo>
                <a:lnTo>
                  <a:pt x="188849" y="98679"/>
                </a:lnTo>
                <a:close/>
              </a:path>
              <a:path w="591185" h="158114">
                <a:moveTo>
                  <a:pt x="272288" y="126746"/>
                </a:moveTo>
                <a:lnTo>
                  <a:pt x="255778" y="126746"/>
                </a:lnTo>
                <a:lnTo>
                  <a:pt x="255778" y="142240"/>
                </a:lnTo>
                <a:lnTo>
                  <a:pt x="272288" y="142240"/>
                </a:lnTo>
                <a:lnTo>
                  <a:pt x="272288" y="126746"/>
                </a:lnTo>
                <a:close/>
              </a:path>
              <a:path w="591185" h="158114">
                <a:moveTo>
                  <a:pt x="272288" y="98679"/>
                </a:moveTo>
                <a:lnTo>
                  <a:pt x="255778" y="98679"/>
                </a:lnTo>
                <a:lnTo>
                  <a:pt x="255778" y="113919"/>
                </a:lnTo>
                <a:lnTo>
                  <a:pt x="272288" y="113919"/>
                </a:lnTo>
                <a:lnTo>
                  <a:pt x="272288" y="98679"/>
                </a:lnTo>
                <a:close/>
              </a:path>
              <a:path w="591185" h="158114">
                <a:moveTo>
                  <a:pt x="71374" y="106680"/>
                </a:moveTo>
                <a:lnTo>
                  <a:pt x="31242" y="113157"/>
                </a:lnTo>
                <a:lnTo>
                  <a:pt x="17272" y="123825"/>
                </a:lnTo>
                <a:lnTo>
                  <a:pt x="17272" y="140335"/>
                </a:lnTo>
                <a:lnTo>
                  <a:pt x="59084" y="156714"/>
                </a:lnTo>
                <a:lnTo>
                  <a:pt x="71374" y="157099"/>
                </a:lnTo>
                <a:lnTo>
                  <a:pt x="83567" y="156714"/>
                </a:lnTo>
                <a:lnTo>
                  <a:pt x="120396" y="146558"/>
                </a:lnTo>
                <a:lnTo>
                  <a:pt x="121930" y="144526"/>
                </a:lnTo>
                <a:lnTo>
                  <a:pt x="71374" y="144526"/>
                </a:lnTo>
                <a:lnTo>
                  <a:pt x="62684" y="144406"/>
                </a:lnTo>
                <a:lnTo>
                  <a:pt x="33655" y="136144"/>
                </a:lnTo>
                <a:lnTo>
                  <a:pt x="33655" y="127762"/>
                </a:lnTo>
                <a:lnTo>
                  <a:pt x="71374" y="119126"/>
                </a:lnTo>
                <a:lnTo>
                  <a:pt x="121617" y="119126"/>
                </a:lnTo>
                <a:lnTo>
                  <a:pt x="120396" y="117475"/>
                </a:lnTo>
                <a:lnTo>
                  <a:pt x="111125" y="113157"/>
                </a:lnTo>
                <a:lnTo>
                  <a:pt x="103431" y="110323"/>
                </a:lnTo>
                <a:lnTo>
                  <a:pt x="94249" y="108299"/>
                </a:lnTo>
                <a:lnTo>
                  <a:pt x="83567" y="107084"/>
                </a:lnTo>
                <a:lnTo>
                  <a:pt x="71374" y="106680"/>
                </a:lnTo>
                <a:close/>
              </a:path>
              <a:path w="591185" h="158114">
                <a:moveTo>
                  <a:pt x="121617" y="119126"/>
                </a:moveTo>
                <a:lnTo>
                  <a:pt x="71374" y="119126"/>
                </a:lnTo>
                <a:lnTo>
                  <a:pt x="79950" y="119338"/>
                </a:lnTo>
                <a:lnTo>
                  <a:pt x="87407" y="119967"/>
                </a:lnTo>
                <a:lnTo>
                  <a:pt x="93769" y="121001"/>
                </a:lnTo>
                <a:lnTo>
                  <a:pt x="99060" y="122428"/>
                </a:lnTo>
                <a:lnTo>
                  <a:pt x="105410" y="124587"/>
                </a:lnTo>
                <a:lnTo>
                  <a:pt x="108585" y="127762"/>
                </a:lnTo>
                <a:lnTo>
                  <a:pt x="108585" y="136144"/>
                </a:lnTo>
                <a:lnTo>
                  <a:pt x="71374" y="144526"/>
                </a:lnTo>
                <a:lnTo>
                  <a:pt x="121930" y="144526"/>
                </a:lnTo>
                <a:lnTo>
                  <a:pt x="125095" y="140335"/>
                </a:lnTo>
                <a:lnTo>
                  <a:pt x="125095" y="123825"/>
                </a:lnTo>
                <a:lnTo>
                  <a:pt x="121617" y="119126"/>
                </a:lnTo>
                <a:close/>
              </a:path>
              <a:path w="591185" h="158114">
                <a:moveTo>
                  <a:pt x="344297" y="104521"/>
                </a:moveTo>
                <a:lnTo>
                  <a:pt x="327787" y="104521"/>
                </a:lnTo>
                <a:lnTo>
                  <a:pt x="327787" y="154051"/>
                </a:lnTo>
                <a:lnTo>
                  <a:pt x="433324" y="154051"/>
                </a:lnTo>
                <a:lnTo>
                  <a:pt x="433324" y="140716"/>
                </a:lnTo>
                <a:lnTo>
                  <a:pt x="344297" y="140716"/>
                </a:lnTo>
                <a:lnTo>
                  <a:pt x="344297" y="104521"/>
                </a:lnTo>
                <a:close/>
              </a:path>
              <a:path w="591185" h="158114">
                <a:moveTo>
                  <a:pt x="429133" y="75946"/>
                </a:moveTo>
                <a:lnTo>
                  <a:pt x="412496" y="75946"/>
                </a:lnTo>
                <a:lnTo>
                  <a:pt x="412496" y="116459"/>
                </a:lnTo>
                <a:lnTo>
                  <a:pt x="429133" y="116459"/>
                </a:lnTo>
                <a:lnTo>
                  <a:pt x="429133" y="75946"/>
                </a:lnTo>
                <a:close/>
              </a:path>
              <a:path w="591185" h="158114">
                <a:moveTo>
                  <a:pt x="342265" y="10922"/>
                </a:moveTo>
                <a:lnTo>
                  <a:pt x="306705" y="30099"/>
                </a:lnTo>
                <a:lnTo>
                  <a:pt x="303149" y="36068"/>
                </a:lnTo>
                <a:lnTo>
                  <a:pt x="301371" y="42926"/>
                </a:lnTo>
                <a:lnTo>
                  <a:pt x="301371" y="58420"/>
                </a:lnTo>
                <a:lnTo>
                  <a:pt x="303149" y="65151"/>
                </a:lnTo>
                <a:lnTo>
                  <a:pt x="306705" y="71120"/>
                </a:lnTo>
                <a:lnTo>
                  <a:pt x="310134" y="76962"/>
                </a:lnTo>
                <a:lnTo>
                  <a:pt x="314960" y="81534"/>
                </a:lnTo>
                <a:lnTo>
                  <a:pt x="327279" y="88265"/>
                </a:lnTo>
                <a:lnTo>
                  <a:pt x="334264" y="89916"/>
                </a:lnTo>
                <a:lnTo>
                  <a:pt x="342265" y="90043"/>
                </a:lnTo>
                <a:lnTo>
                  <a:pt x="348742" y="90043"/>
                </a:lnTo>
                <a:lnTo>
                  <a:pt x="354711" y="88773"/>
                </a:lnTo>
                <a:lnTo>
                  <a:pt x="360172" y="86233"/>
                </a:lnTo>
                <a:lnTo>
                  <a:pt x="365506" y="83820"/>
                </a:lnTo>
                <a:lnTo>
                  <a:pt x="370205" y="80391"/>
                </a:lnTo>
                <a:lnTo>
                  <a:pt x="373888" y="75946"/>
                </a:lnTo>
                <a:lnTo>
                  <a:pt x="429133" y="75946"/>
                </a:lnTo>
                <a:lnTo>
                  <a:pt x="429133" y="75438"/>
                </a:lnTo>
                <a:lnTo>
                  <a:pt x="342265" y="75438"/>
                </a:lnTo>
                <a:lnTo>
                  <a:pt x="334772" y="75311"/>
                </a:lnTo>
                <a:lnTo>
                  <a:pt x="328803" y="73025"/>
                </a:lnTo>
                <a:lnTo>
                  <a:pt x="319659" y="64135"/>
                </a:lnTo>
                <a:lnTo>
                  <a:pt x="317348" y="58420"/>
                </a:lnTo>
                <a:lnTo>
                  <a:pt x="317222" y="56769"/>
                </a:lnTo>
                <a:lnTo>
                  <a:pt x="317348" y="42926"/>
                </a:lnTo>
                <a:lnTo>
                  <a:pt x="342265" y="25781"/>
                </a:lnTo>
                <a:lnTo>
                  <a:pt x="429133" y="25781"/>
                </a:lnTo>
                <a:lnTo>
                  <a:pt x="429133" y="25019"/>
                </a:lnTo>
                <a:lnTo>
                  <a:pt x="373761" y="25019"/>
                </a:lnTo>
                <a:lnTo>
                  <a:pt x="369951" y="20701"/>
                </a:lnTo>
                <a:lnTo>
                  <a:pt x="365379" y="17272"/>
                </a:lnTo>
                <a:lnTo>
                  <a:pt x="360045" y="14732"/>
                </a:lnTo>
                <a:lnTo>
                  <a:pt x="354584" y="12319"/>
                </a:lnTo>
                <a:lnTo>
                  <a:pt x="348742" y="11049"/>
                </a:lnTo>
                <a:lnTo>
                  <a:pt x="342265" y="10922"/>
                </a:lnTo>
                <a:close/>
              </a:path>
              <a:path w="591185" h="158114">
                <a:moveTo>
                  <a:pt x="429133" y="25781"/>
                </a:moveTo>
                <a:lnTo>
                  <a:pt x="346964" y="25781"/>
                </a:lnTo>
                <a:lnTo>
                  <a:pt x="351155" y="26797"/>
                </a:lnTo>
                <a:lnTo>
                  <a:pt x="354838" y="28956"/>
                </a:lnTo>
                <a:lnTo>
                  <a:pt x="358648" y="30988"/>
                </a:lnTo>
                <a:lnTo>
                  <a:pt x="361569" y="33909"/>
                </a:lnTo>
                <a:lnTo>
                  <a:pt x="363601" y="37592"/>
                </a:lnTo>
                <a:lnTo>
                  <a:pt x="365760" y="41402"/>
                </a:lnTo>
                <a:lnTo>
                  <a:pt x="366903" y="45720"/>
                </a:lnTo>
                <a:lnTo>
                  <a:pt x="366903" y="55626"/>
                </a:lnTo>
                <a:lnTo>
                  <a:pt x="365760" y="59944"/>
                </a:lnTo>
                <a:lnTo>
                  <a:pt x="363601" y="63627"/>
                </a:lnTo>
                <a:lnTo>
                  <a:pt x="361569" y="67310"/>
                </a:lnTo>
                <a:lnTo>
                  <a:pt x="358648" y="70231"/>
                </a:lnTo>
                <a:lnTo>
                  <a:pt x="354838" y="72263"/>
                </a:lnTo>
                <a:lnTo>
                  <a:pt x="351155" y="74295"/>
                </a:lnTo>
                <a:lnTo>
                  <a:pt x="346964" y="75311"/>
                </a:lnTo>
                <a:lnTo>
                  <a:pt x="342265" y="75438"/>
                </a:lnTo>
                <a:lnTo>
                  <a:pt x="429133" y="75438"/>
                </a:lnTo>
                <a:lnTo>
                  <a:pt x="429133" y="62484"/>
                </a:lnTo>
                <a:lnTo>
                  <a:pt x="381000" y="62484"/>
                </a:lnTo>
                <a:lnTo>
                  <a:pt x="381635" y="60706"/>
                </a:lnTo>
                <a:lnTo>
                  <a:pt x="382397" y="56769"/>
                </a:lnTo>
                <a:lnTo>
                  <a:pt x="382651" y="54864"/>
                </a:lnTo>
                <a:lnTo>
                  <a:pt x="382531" y="45720"/>
                </a:lnTo>
                <a:lnTo>
                  <a:pt x="382270" y="44323"/>
                </a:lnTo>
                <a:lnTo>
                  <a:pt x="382016" y="42291"/>
                </a:lnTo>
                <a:lnTo>
                  <a:pt x="381000" y="38481"/>
                </a:lnTo>
                <a:lnTo>
                  <a:pt x="429133" y="38481"/>
                </a:lnTo>
                <a:lnTo>
                  <a:pt x="429133" y="25781"/>
                </a:lnTo>
                <a:close/>
              </a:path>
              <a:path w="591185" h="158114">
                <a:moveTo>
                  <a:pt x="429133" y="38481"/>
                </a:moveTo>
                <a:lnTo>
                  <a:pt x="412496" y="38481"/>
                </a:lnTo>
                <a:lnTo>
                  <a:pt x="412496" y="62484"/>
                </a:lnTo>
                <a:lnTo>
                  <a:pt x="429133" y="62484"/>
                </a:lnTo>
                <a:lnTo>
                  <a:pt x="429133" y="38481"/>
                </a:lnTo>
                <a:close/>
              </a:path>
              <a:path w="591185" h="158114">
                <a:moveTo>
                  <a:pt x="429133" y="1524"/>
                </a:moveTo>
                <a:lnTo>
                  <a:pt x="412496" y="1524"/>
                </a:lnTo>
                <a:lnTo>
                  <a:pt x="412496" y="25019"/>
                </a:lnTo>
                <a:lnTo>
                  <a:pt x="429133" y="25019"/>
                </a:lnTo>
                <a:lnTo>
                  <a:pt x="429133" y="1524"/>
                </a:lnTo>
                <a:close/>
              </a:path>
              <a:path w="591185" h="158114">
                <a:moveTo>
                  <a:pt x="203835" y="36449"/>
                </a:moveTo>
                <a:lnTo>
                  <a:pt x="188722" y="36449"/>
                </a:lnTo>
                <a:lnTo>
                  <a:pt x="181991" y="37592"/>
                </a:lnTo>
                <a:lnTo>
                  <a:pt x="158369" y="58166"/>
                </a:lnTo>
                <a:lnTo>
                  <a:pt x="158369" y="69215"/>
                </a:lnTo>
                <a:lnTo>
                  <a:pt x="188722" y="91059"/>
                </a:lnTo>
                <a:lnTo>
                  <a:pt x="203835" y="91059"/>
                </a:lnTo>
                <a:lnTo>
                  <a:pt x="228865" y="78867"/>
                </a:lnTo>
                <a:lnTo>
                  <a:pt x="189611" y="78867"/>
                </a:lnTo>
                <a:lnTo>
                  <a:pt x="184277" y="77470"/>
                </a:lnTo>
                <a:lnTo>
                  <a:pt x="176403" y="72136"/>
                </a:lnTo>
                <a:lnTo>
                  <a:pt x="174371" y="68453"/>
                </a:lnTo>
                <a:lnTo>
                  <a:pt x="174371" y="59182"/>
                </a:lnTo>
                <a:lnTo>
                  <a:pt x="176403" y="55499"/>
                </a:lnTo>
                <a:lnTo>
                  <a:pt x="180340" y="52832"/>
                </a:lnTo>
                <a:lnTo>
                  <a:pt x="184277" y="50038"/>
                </a:lnTo>
                <a:lnTo>
                  <a:pt x="189611" y="48768"/>
                </a:lnTo>
                <a:lnTo>
                  <a:pt x="229064" y="48768"/>
                </a:lnTo>
                <a:lnTo>
                  <a:pt x="226187" y="45085"/>
                </a:lnTo>
                <a:lnTo>
                  <a:pt x="221742" y="42037"/>
                </a:lnTo>
                <a:lnTo>
                  <a:pt x="216154" y="39751"/>
                </a:lnTo>
                <a:lnTo>
                  <a:pt x="210439" y="37592"/>
                </a:lnTo>
                <a:lnTo>
                  <a:pt x="203835" y="36449"/>
                </a:lnTo>
                <a:close/>
              </a:path>
              <a:path w="591185" h="158114">
                <a:moveTo>
                  <a:pt x="229064" y="48768"/>
                </a:moveTo>
                <a:lnTo>
                  <a:pt x="203073" y="48768"/>
                </a:lnTo>
                <a:lnTo>
                  <a:pt x="208407" y="50038"/>
                </a:lnTo>
                <a:lnTo>
                  <a:pt x="212344" y="52832"/>
                </a:lnTo>
                <a:lnTo>
                  <a:pt x="216408" y="55499"/>
                </a:lnTo>
                <a:lnTo>
                  <a:pt x="218440" y="59182"/>
                </a:lnTo>
                <a:lnTo>
                  <a:pt x="218440" y="68453"/>
                </a:lnTo>
                <a:lnTo>
                  <a:pt x="216408" y="72136"/>
                </a:lnTo>
                <a:lnTo>
                  <a:pt x="212344" y="74803"/>
                </a:lnTo>
                <a:lnTo>
                  <a:pt x="208407" y="77470"/>
                </a:lnTo>
                <a:lnTo>
                  <a:pt x="203073" y="78867"/>
                </a:lnTo>
                <a:lnTo>
                  <a:pt x="228865" y="78867"/>
                </a:lnTo>
                <a:lnTo>
                  <a:pt x="229362" y="78232"/>
                </a:lnTo>
                <a:lnTo>
                  <a:pt x="232410" y="74041"/>
                </a:lnTo>
                <a:lnTo>
                  <a:pt x="234061" y="69215"/>
                </a:lnTo>
                <a:lnTo>
                  <a:pt x="234061" y="58166"/>
                </a:lnTo>
                <a:lnTo>
                  <a:pt x="232410" y="53340"/>
                </a:lnTo>
                <a:lnTo>
                  <a:pt x="229362" y="49149"/>
                </a:lnTo>
                <a:lnTo>
                  <a:pt x="229064" y="48768"/>
                </a:lnTo>
                <a:close/>
              </a:path>
              <a:path w="591185" h="158114">
                <a:moveTo>
                  <a:pt x="527431" y="91567"/>
                </a:moveTo>
                <a:lnTo>
                  <a:pt x="510667" y="91567"/>
                </a:lnTo>
                <a:lnTo>
                  <a:pt x="510667" y="157607"/>
                </a:lnTo>
                <a:lnTo>
                  <a:pt x="527431" y="157607"/>
                </a:lnTo>
                <a:lnTo>
                  <a:pt x="527431" y="91567"/>
                </a:lnTo>
                <a:close/>
              </a:path>
              <a:path w="591185" h="158114">
                <a:moveTo>
                  <a:pt x="590677" y="77978"/>
                </a:moveTo>
                <a:lnTo>
                  <a:pt x="448437" y="77978"/>
                </a:lnTo>
                <a:lnTo>
                  <a:pt x="448437" y="91567"/>
                </a:lnTo>
                <a:lnTo>
                  <a:pt x="590677" y="91567"/>
                </a:lnTo>
                <a:lnTo>
                  <a:pt x="590677" y="77978"/>
                </a:lnTo>
                <a:close/>
              </a:path>
              <a:path w="591185" h="158114">
                <a:moveTo>
                  <a:pt x="572516" y="11176"/>
                </a:moveTo>
                <a:lnTo>
                  <a:pt x="465836" y="11176"/>
                </a:lnTo>
                <a:lnTo>
                  <a:pt x="465836" y="24765"/>
                </a:lnTo>
                <a:lnTo>
                  <a:pt x="556133" y="24765"/>
                </a:lnTo>
                <a:lnTo>
                  <a:pt x="556260" y="32131"/>
                </a:lnTo>
                <a:lnTo>
                  <a:pt x="551434" y="77978"/>
                </a:lnTo>
                <a:lnTo>
                  <a:pt x="568198" y="77978"/>
                </a:lnTo>
                <a:lnTo>
                  <a:pt x="572393" y="40005"/>
                </a:lnTo>
                <a:lnTo>
                  <a:pt x="572516" y="11176"/>
                </a:lnTo>
                <a:close/>
              </a:path>
              <a:path w="591185" h="158114">
                <a:moveTo>
                  <a:pt x="142621" y="83439"/>
                </a:moveTo>
                <a:lnTo>
                  <a:pt x="0" y="83439"/>
                </a:lnTo>
                <a:lnTo>
                  <a:pt x="0" y="96520"/>
                </a:lnTo>
                <a:lnTo>
                  <a:pt x="142621" y="96520"/>
                </a:lnTo>
                <a:lnTo>
                  <a:pt x="142621" y="83439"/>
                </a:lnTo>
                <a:close/>
              </a:path>
              <a:path w="591185" h="158114">
                <a:moveTo>
                  <a:pt x="79502" y="69850"/>
                </a:moveTo>
                <a:lnTo>
                  <a:pt x="62992" y="69850"/>
                </a:lnTo>
                <a:lnTo>
                  <a:pt x="62992" y="83439"/>
                </a:lnTo>
                <a:lnTo>
                  <a:pt x="79502" y="83439"/>
                </a:lnTo>
                <a:lnTo>
                  <a:pt x="79502" y="69850"/>
                </a:lnTo>
                <a:close/>
              </a:path>
              <a:path w="591185" h="158114">
                <a:moveTo>
                  <a:pt x="125222" y="5588"/>
                </a:moveTo>
                <a:lnTo>
                  <a:pt x="18542" y="5588"/>
                </a:lnTo>
                <a:lnTo>
                  <a:pt x="18542" y="69850"/>
                </a:lnTo>
                <a:lnTo>
                  <a:pt x="126237" y="69850"/>
                </a:lnTo>
                <a:lnTo>
                  <a:pt x="126237" y="56896"/>
                </a:lnTo>
                <a:lnTo>
                  <a:pt x="35306" y="56896"/>
                </a:lnTo>
                <a:lnTo>
                  <a:pt x="35306" y="43688"/>
                </a:lnTo>
                <a:lnTo>
                  <a:pt x="121158" y="43688"/>
                </a:lnTo>
                <a:lnTo>
                  <a:pt x="121158" y="31369"/>
                </a:lnTo>
                <a:lnTo>
                  <a:pt x="35306" y="31369"/>
                </a:lnTo>
                <a:lnTo>
                  <a:pt x="35306" y="18669"/>
                </a:lnTo>
                <a:lnTo>
                  <a:pt x="125222" y="18669"/>
                </a:lnTo>
                <a:lnTo>
                  <a:pt x="125222" y="5588"/>
                </a:lnTo>
                <a:close/>
              </a:path>
              <a:path w="591185" h="158114">
                <a:moveTo>
                  <a:pt x="272288" y="1397"/>
                </a:moveTo>
                <a:lnTo>
                  <a:pt x="255778" y="1397"/>
                </a:lnTo>
                <a:lnTo>
                  <a:pt x="255778" y="92329"/>
                </a:lnTo>
                <a:lnTo>
                  <a:pt x="272288" y="92329"/>
                </a:lnTo>
                <a:lnTo>
                  <a:pt x="272288" y="54483"/>
                </a:lnTo>
                <a:lnTo>
                  <a:pt x="294894" y="54483"/>
                </a:lnTo>
                <a:lnTo>
                  <a:pt x="294894" y="40513"/>
                </a:lnTo>
                <a:lnTo>
                  <a:pt x="272288" y="40513"/>
                </a:lnTo>
                <a:lnTo>
                  <a:pt x="272288" y="1397"/>
                </a:lnTo>
                <a:close/>
              </a:path>
              <a:path w="591185" h="158114">
                <a:moveTo>
                  <a:pt x="242824" y="16764"/>
                </a:moveTo>
                <a:lnTo>
                  <a:pt x="149860" y="16764"/>
                </a:lnTo>
                <a:lnTo>
                  <a:pt x="149860" y="29972"/>
                </a:lnTo>
                <a:lnTo>
                  <a:pt x="242824" y="29972"/>
                </a:lnTo>
                <a:lnTo>
                  <a:pt x="242824" y="16764"/>
                </a:lnTo>
                <a:close/>
              </a:path>
              <a:path w="591185" h="158114">
                <a:moveTo>
                  <a:pt x="204724" y="0"/>
                </a:moveTo>
                <a:lnTo>
                  <a:pt x="188214" y="0"/>
                </a:lnTo>
                <a:lnTo>
                  <a:pt x="188214" y="16764"/>
                </a:lnTo>
                <a:lnTo>
                  <a:pt x="204724" y="16764"/>
                </a:lnTo>
                <a:lnTo>
                  <a:pt x="20472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48348" y="3932428"/>
            <a:ext cx="730885" cy="156845"/>
          </a:xfrm>
          <a:custGeom>
            <a:avLst/>
            <a:gdLst/>
            <a:ahLst/>
            <a:cxnLst/>
            <a:rect l="l" t="t" r="r" b="b"/>
            <a:pathLst>
              <a:path w="730884" h="156845">
                <a:moveTo>
                  <a:pt x="591184" y="121666"/>
                </a:moveTo>
                <a:lnTo>
                  <a:pt x="448436" y="121666"/>
                </a:lnTo>
                <a:lnTo>
                  <a:pt x="448436" y="135509"/>
                </a:lnTo>
                <a:lnTo>
                  <a:pt x="591184" y="135509"/>
                </a:lnTo>
                <a:lnTo>
                  <a:pt x="591184" y="121666"/>
                </a:lnTo>
                <a:close/>
              </a:path>
              <a:path w="730884" h="156845">
                <a:moveTo>
                  <a:pt x="730757" y="100584"/>
                </a:moveTo>
                <a:lnTo>
                  <a:pt x="626491" y="100584"/>
                </a:lnTo>
                <a:lnTo>
                  <a:pt x="626491" y="154051"/>
                </a:lnTo>
                <a:lnTo>
                  <a:pt x="730757" y="154051"/>
                </a:lnTo>
                <a:lnTo>
                  <a:pt x="730757" y="140716"/>
                </a:lnTo>
                <a:lnTo>
                  <a:pt x="643001" y="140716"/>
                </a:lnTo>
                <a:lnTo>
                  <a:pt x="643001" y="113665"/>
                </a:lnTo>
                <a:lnTo>
                  <a:pt x="730757" y="113665"/>
                </a:lnTo>
                <a:lnTo>
                  <a:pt x="730757" y="100584"/>
                </a:lnTo>
                <a:close/>
              </a:path>
              <a:path w="730884" h="156845">
                <a:moveTo>
                  <a:pt x="730757" y="113665"/>
                </a:moveTo>
                <a:lnTo>
                  <a:pt x="714628" y="113665"/>
                </a:lnTo>
                <a:lnTo>
                  <a:pt x="714628" y="140716"/>
                </a:lnTo>
                <a:lnTo>
                  <a:pt x="730757" y="140716"/>
                </a:lnTo>
                <a:lnTo>
                  <a:pt x="730757" y="113665"/>
                </a:lnTo>
                <a:close/>
              </a:path>
              <a:path w="730884" h="156845">
                <a:moveTo>
                  <a:pt x="186944" y="106934"/>
                </a:moveTo>
                <a:lnTo>
                  <a:pt x="170560" y="106934"/>
                </a:lnTo>
                <a:lnTo>
                  <a:pt x="170560" y="152654"/>
                </a:lnTo>
                <a:lnTo>
                  <a:pt x="283209" y="152654"/>
                </a:lnTo>
                <a:lnTo>
                  <a:pt x="283209" y="139319"/>
                </a:lnTo>
                <a:lnTo>
                  <a:pt x="186944" y="139319"/>
                </a:lnTo>
                <a:lnTo>
                  <a:pt x="186944" y="106934"/>
                </a:lnTo>
                <a:close/>
              </a:path>
              <a:path w="730884" h="156845">
                <a:moveTo>
                  <a:pt x="279400" y="127"/>
                </a:moveTo>
                <a:lnTo>
                  <a:pt x="262890" y="127"/>
                </a:lnTo>
                <a:lnTo>
                  <a:pt x="262890" y="91821"/>
                </a:lnTo>
                <a:lnTo>
                  <a:pt x="231521" y="91821"/>
                </a:lnTo>
                <a:lnTo>
                  <a:pt x="231521" y="103378"/>
                </a:lnTo>
                <a:lnTo>
                  <a:pt x="262890" y="103378"/>
                </a:lnTo>
                <a:lnTo>
                  <a:pt x="262890" y="118364"/>
                </a:lnTo>
                <a:lnTo>
                  <a:pt x="279400" y="118364"/>
                </a:lnTo>
                <a:lnTo>
                  <a:pt x="279400" y="127"/>
                </a:lnTo>
                <a:close/>
              </a:path>
              <a:path w="730884" h="156845">
                <a:moveTo>
                  <a:pt x="209930" y="83947"/>
                </a:moveTo>
                <a:lnTo>
                  <a:pt x="193421" y="83947"/>
                </a:lnTo>
                <a:lnTo>
                  <a:pt x="193421" y="113538"/>
                </a:lnTo>
                <a:lnTo>
                  <a:pt x="209930" y="113538"/>
                </a:lnTo>
                <a:lnTo>
                  <a:pt x="209930" y="83947"/>
                </a:lnTo>
                <a:close/>
              </a:path>
              <a:path w="730884" h="156845">
                <a:moveTo>
                  <a:pt x="249935" y="66675"/>
                </a:moveTo>
                <a:lnTo>
                  <a:pt x="197850" y="70548"/>
                </a:lnTo>
                <a:lnTo>
                  <a:pt x="148971" y="71374"/>
                </a:lnTo>
                <a:lnTo>
                  <a:pt x="151002" y="84582"/>
                </a:lnTo>
                <a:lnTo>
                  <a:pt x="157352" y="84709"/>
                </a:lnTo>
                <a:lnTo>
                  <a:pt x="164083" y="84709"/>
                </a:lnTo>
                <a:lnTo>
                  <a:pt x="178434" y="84455"/>
                </a:lnTo>
                <a:lnTo>
                  <a:pt x="193421" y="83947"/>
                </a:lnTo>
                <a:lnTo>
                  <a:pt x="209930" y="83947"/>
                </a:lnTo>
                <a:lnTo>
                  <a:pt x="209930" y="83058"/>
                </a:lnTo>
                <a:lnTo>
                  <a:pt x="216789" y="82677"/>
                </a:lnTo>
                <a:lnTo>
                  <a:pt x="223774" y="82042"/>
                </a:lnTo>
                <a:lnTo>
                  <a:pt x="237490" y="80518"/>
                </a:lnTo>
                <a:lnTo>
                  <a:pt x="244348" y="79629"/>
                </a:lnTo>
                <a:lnTo>
                  <a:pt x="250951" y="78486"/>
                </a:lnTo>
                <a:lnTo>
                  <a:pt x="249935" y="66675"/>
                </a:lnTo>
                <a:close/>
              </a:path>
              <a:path w="730884" h="156845">
                <a:moveTo>
                  <a:pt x="207645" y="6096"/>
                </a:moveTo>
                <a:lnTo>
                  <a:pt x="192277" y="6096"/>
                </a:lnTo>
                <a:lnTo>
                  <a:pt x="185420" y="7239"/>
                </a:lnTo>
                <a:lnTo>
                  <a:pt x="173862" y="11811"/>
                </a:lnTo>
                <a:lnTo>
                  <a:pt x="169291" y="14986"/>
                </a:lnTo>
                <a:lnTo>
                  <a:pt x="166116" y="19177"/>
                </a:lnTo>
                <a:lnTo>
                  <a:pt x="162814" y="23241"/>
                </a:lnTo>
                <a:lnTo>
                  <a:pt x="161162" y="28067"/>
                </a:lnTo>
                <a:lnTo>
                  <a:pt x="161162" y="39116"/>
                </a:lnTo>
                <a:lnTo>
                  <a:pt x="162814" y="43942"/>
                </a:lnTo>
                <a:lnTo>
                  <a:pt x="166116" y="48006"/>
                </a:lnTo>
                <a:lnTo>
                  <a:pt x="169291" y="52070"/>
                </a:lnTo>
                <a:lnTo>
                  <a:pt x="173862" y="55245"/>
                </a:lnTo>
                <a:lnTo>
                  <a:pt x="185420" y="59563"/>
                </a:lnTo>
                <a:lnTo>
                  <a:pt x="192277" y="60706"/>
                </a:lnTo>
                <a:lnTo>
                  <a:pt x="207645" y="60706"/>
                </a:lnTo>
                <a:lnTo>
                  <a:pt x="214375" y="59563"/>
                </a:lnTo>
                <a:lnTo>
                  <a:pt x="225932" y="55245"/>
                </a:lnTo>
                <a:lnTo>
                  <a:pt x="230504" y="52070"/>
                </a:lnTo>
                <a:lnTo>
                  <a:pt x="233283" y="48514"/>
                </a:lnTo>
                <a:lnTo>
                  <a:pt x="192912" y="48514"/>
                </a:lnTo>
                <a:lnTo>
                  <a:pt x="187325" y="47244"/>
                </a:lnTo>
                <a:lnTo>
                  <a:pt x="178943" y="41910"/>
                </a:lnTo>
                <a:lnTo>
                  <a:pt x="176910" y="38227"/>
                </a:lnTo>
                <a:lnTo>
                  <a:pt x="176910" y="28829"/>
                </a:lnTo>
                <a:lnTo>
                  <a:pt x="178943" y="25146"/>
                </a:lnTo>
                <a:lnTo>
                  <a:pt x="183133" y="22479"/>
                </a:lnTo>
                <a:lnTo>
                  <a:pt x="187325" y="19685"/>
                </a:lnTo>
                <a:lnTo>
                  <a:pt x="192912" y="18415"/>
                </a:lnTo>
                <a:lnTo>
                  <a:pt x="233102" y="18415"/>
                </a:lnTo>
                <a:lnTo>
                  <a:pt x="230504" y="14986"/>
                </a:lnTo>
                <a:lnTo>
                  <a:pt x="225932" y="11811"/>
                </a:lnTo>
                <a:lnTo>
                  <a:pt x="214375" y="7239"/>
                </a:lnTo>
                <a:lnTo>
                  <a:pt x="207645" y="6096"/>
                </a:lnTo>
                <a:close/>
              </a:path>
              <a:path w="730884" h="156845">
                <a:moveTo>
                  <a:pt x="233102" y="18415"/>
                </a:moveTo>
                <a:lnTo>
                  <a:pt x="206755" y="18415"/>
                </a:lnTo>
                <a:lnTo>
                  <a:pt x="212344" y="19685"/>
                </a:lnTo>
                <a:lnTo>
                  <a:pt x="216407" y="22479"/>
                </a:lnTo>
                <a:lnTo>
                  <a:pt x="220599" y="25146"/>
                </a:lnTo>
                <a:lnTo>
                  <a:pt x="222757" y="28829"/>
                </a:lnTo>
                <a:lnTo>
                  <a:pt x="223011" y="33655"/>
                </a:lnTo>
                <a:lnTo>
                  <a:pt x="222757" y="38227"/>
                </a:lnTo>
                <a:lnTo>
                  <a:pt x="220599" y="41910"/>
                </a:lnTo>
                <a:lnTo>
                  <a:pt x="216407" y="44577"/>
                </a:lnTo>
                <a:lnTo>
                  <a:pt x="212344" y="47244"/>
                </a:lnTo>
                <a:lnTo>
                  <a:pt x="206755" y="48514"/>
                </a:lnTo>
                <a:lnTo>
                  <a:pt x="233283" y="48514"/>
                </a:lnTo>
                <a:lnTo>
                  <a:pt x="236981" y="43942"/>
                </a:lnTo>
                <a:lnTo>
                  <a:pt x="238632" y="39116"/>
                </a:lnTo>
                <a:lnTo>
                  <a:pt x="238632" y="28067"/>
                </a:lnTo>
                <a:lnTo>
                  <a:pt x="236981" y="23241"/>
                </a:lnTo>
                <a:lnTo>
                  <a:pt x="233679" y="19177"/>
                </a:lnTo>
                <a:lnTo>
                  <a:pt x="233102" y="18415"/>
                </a:lnTo>
                <a:close/>
              </a:path>
              <a:path w="730884" h="156845">
                <a:moveTo>
                  <a:pt x="57785" y="29464"/>
                </a:moveTo>
                <a:lnTo>
                  <a:pt x="41021" y="29464"/>
                </a:lnTo>
                <a:lnTo>
                  <a:pt x="41021" y="45974"/>
                </a:lnTo>
                <a:lnTo>
                  <a:pt x="40614" y="52734"/>
                </a:lnTo>
                <a:lnTo>
                  <a:pt x="25415" y="91346"/>
                </a:lnTo>
                <a:lnTo>
                  <a:pt x="0" y="113157"/>
                </a:lnTo>
                <a:lnTo>
                  <a:pt x="9525" y="126238"/>
                </a:lnTo>
                <a:lnTo>
                  <a:pt x="38566" y="99361"/>
                </a:lnTo>
                <a:lnTo>
                  <a:pt x="49656" y="76073"/>
                </a:lnTo>
                <a:lnTo>
                  <a:pt x="65124" y="76073"/>
                </a:lnTo>
                <a:lnTo>
                  <a:pt x="57785" y="45974"/>
                </a:lnTo>
                <a:lnTo>
                  <a:pt x="57785" y="29464"/>
                </a:lnTo>
                <a:close/>
              </a:path>
              <a:path w="730884" h="156845">
                <a:moveTo>
                  <a:pt x="65124" y="76073"/>
                </a:moveTo>
                <a:lnTo>
                  <a:pt x="49656" y="76073"/>
                </a:lnTo>
                <a:lnTo>
                  <a:pt x="52708" y="83742"/>
                </a:lnTo>
                <a:lnTo>
                  <a:pt x="76803" y="114569"/>
                </a:lnTo>
                <a:lnTo>
                  <a:pt x="89788" y="122174"/>
                </a:lnTo>
                <a:lnTo>
                  <a:pt x="98933" y="109347"/>
                </a:lnTo>
                <a:lnTo>
                  <a:pt x="93027" y="106394"/>
                </a:lnTo>
                <a:lnTo>
                  <a:pt x="87502" y="102869"/>
                </a:lnTo>
                <a:lnTo>
                  <a:pt x="65952" y="77854"/>
                </a:lnTo>
                <a:lnTo>
                  <a:pt x="65124" y="76073"/>
                </a:lnTo>
                <a:close/>
              </a:path>
              <a:path w="730884" h="156845">
                <a:moveTo>
                  <a:pt x="93345" y="15621"/>
                </a:moveTo>
                <a:lnTo>
                  <a:pt x="5334" y="15621"/>
                </a:lnTo>
                <a:lnTo>
                  <a:pt x="5334" y="29464"/>
                </a:lnTo>
                <a:lnTo>
                  <a:pt x="93345" y="29464"/>
                </a:lnTo>
                <a:lnTo>
                  <a:pt x="93345" y="15621"/>
                </a:lnTo>
                <a:close/>
              </a:path>
              <a:path w="730884" h="156845">
                <a:moveTo>
                  <a:pt x="356361" y="13081"/>
                </a:moveTo>
                <a:lnTo>
                  <a:pt x="339598" y="13081"/>
                </a:lnTo>
                <a:lnTo>
                  <a:pt x="339598" y="39751"/>
                </a:lnTo>
                <a:lnTo>
                  <a:pt x="339193" y="47206"/>
                </a:lnTo>
                <a:lnTo>
                  <a:pt x="323959" y="88032"/>
                </a:lnTo>
                <a:lnTo>
                  <a:pt x="297815" y="110236"/>
                </a:lnTo>
                <a:lnTo>
                  <a:pt x="307848" y="124206"/>
                </a:lnTo>
                <a:lnTo>
                  <a:pt x="337270" y="96978"/>
                </a:lnTo>
                <a:lnTo>
                  <a:pt x="348360" y="73279"/>
                </a:lnTo>
                <a:lnTo>
                  <a:pt x="364048" y="73279"/>
                </a:lnTo>
                <a:lnTo>
                  <a:pt x="356361" y="39751"/>
                </a:lnTo>
                <a:lnTo>
                  <a:pt x="356361" y="13081"/>
                </a:lnTo>
                <a:close/>
              </a:path>
              <a:path w="730884" h="156845">
                <a:moveTo>
                  <a:pt x="364048" y="73279"/>
                </a:moveTo>
                <a:lnTo>
                  <a:pt x="348360" y="73279"/>
                </a:lnTo>
                <a:lnTo>
                  <a:pt x="351408" y="81135"/>
                </a:lnTo>
                <a:lnTo>
                  <a:pt x="374935" y="112664"/>
                </a:lnTo>
                <a:lnTo>
                  <a:pt x="387603" y="120650"/>
                </a:lnTo>
                <a:lnTo>
                  <a:pt x="397636" y="107569"/>
                </a:lnTo>
                <a:lnTo>
                  <a:pt x="391709" y="104497"/>
                </a:lnTo>
                <a:lnTo>
                  <a:pt x="386127" y="100806"/>
                </a:lnTo>
                <a:lnTo>
                  <a:pt x="364420" y="74136"/>
                </a:lnTo>
                <a:lnTo>
                  <a:pt x="364048" y="73279"/>
                </a:lnTo>
                <a:close/>
              </a:path>
              <a:path w="730884" h="156845">
                <a:moveTo>
                  <a:pt x="527557" y="10287"/>
                </a:moveTo>
                <a:lnTo>
                  <a:pt x="510158" y="10287"/>
                </a:lnTo>
                <a:lnTo>
                  <a:pt x="510158" y="28448"/>
                </a:lnTo>
                <a:lnTo>
                  <a:pt x="508507" y="34671"/>
                </a:lnTo>
                <a:lnTo>
                  <a:pt x="481710" y="66167"/>
                </a:lnTo>
                <a:lnTo>
                  <a:pt x="453644" y="76962"/>
                </a:lnTo>
                <a:lnTo>
                  <a:pt x="460882" y="90678"/>
                </a:lnTo>
                <a:lnTo>
                  <a:pt x="499109" y="72644"/>
                </a:lnTo>
                <a:lnTo>
                  <a:pt x="519049" y="46990"/>
                </a:lnTo>
                <a:lnTo>
                  <a:pt x="535724" y="46990"/>
                </a:lnTo>
                <a:lnTo>
                  <a:pt x="535431" y="46609"/>
                </a:lnTo>
                <a:lnTo>
                  <a:pt x="532256" y="40640"/>
                </a:lnTo>
                <a:lnTo>
                  <a:pt x="529208" y="34671"/>
                </a:lnTo>
                <a:lnTo>
                  <a:pt x="527684" y="28448"/>
                </a:lnTo>
                <a:lnTo>
                  <a:pt x="527557" y="10287"/>
                </a:lnTo>
                <a:close/>
              </a:path>
              <a:path w="730884" h="156845">
                <a:moveTo>
                  <a:pt x="535724" y="46990"/>
                </a:moveTo>
                <a:lnTo>
                  <a:pt x="519049" y="46990"/>
                </a:lnTo>
                <a:lnTo>
                  <a:pt x="522477" y="54356"/>
                </a:lnTo>
                <a:lnTo>
                  <a:pt x="553211" y="81915"/>
                </a:lnTo>
                <a:lnTo>
                  <a:pt x="577087" y="90678"/>
                </a:lnTo>
                <a:lnTo>
                  <a:pt x="584707" y="76962"/>
                </a:lnTo>
                <a:lnTo>
                  <a:pt x="577215" y="75565"/>
                </a:lnTo>
                <a:lnTo>
                  <a:pt x="569976" y="73152"/>
                </a:lnTo>
                <a:lnTo>
                  <a:pt x="556386" y="66294"/>
                </a:lnTo>
                <a:lnTo>
                  <a:pt x="550291" y="61976"/>
                </a:lnTo>
                <a:lnTo>
                  <a:pt x="539623" y="52070"/>
                </a:lnTo>
                <a:lnTo>
                  <a:pt x="535724" y="46990"/>
                </a:lnTo>
                <a:close/>
              </a:path>
              <a:path w="730884" h="156845">
                <a:moveTo>
                  <a:pt x="700151" y="2667"/>
                </a:moveTo>
                <a:lnTo>
                  <a:pt x="684402" y="2667"/>
                </a:lnTo>
                <a:lnTo>
                  <a:pt x="684402" y="38608"/>
                </a:lnTo>
                <a:lnTo>
                  <a:pt x="665099" y="38608"/>
                </a:lnTo>
                <a:lnTo>
                  <a:pt x="665099" y="52070"/>
                </a:lnTo>
                <a:lnTo>
                  <a:pt x="684402" y="52070"/>
                </a:lnTo>
                <a:lnTo>
                  <a:pt x="684402" y="92456"/>
                </a:lnTo>
                <a:lnTo>
                  <a:pt x="700151" y="92456"/>
                </a:lnTo>
                <a:lnTo>
                  <a:pt x="700151" y="2667"/>
                </a:lnTo>
                <a:close/>
              </a:path>
              <a:path w="730884" h="156845">
                <a:moveTo>
                  <a:pt x="664082" y="9906"/>
                </a:moveTo>
                <a:lnTo>
                  <a:pt x="604647" y="9906"/>
                </a:lnTo>
                <a:lnTo>
                  <a:pt x="604647" y="85090"/>
                </a:lnTo>
                <a:lnTo>
                  <a:pt x="614806" y="85090"/>
                </a:lnTo>
                <a:lnTo>
                  <a:pt x="622934" y="85217"/>
                </a:lnTo>
                <a:lnTo>
                  <a:pt x="666369" y="82169"/>
                </a:lnTo>
                <a:lnTo>
                  <a:pt x="672210" y="81153"/>
                </a:lnTo>
                <a:lnTo>
                  <a:pt x="671130" y="71882"/>
                </a:lnTo>
                <a:lnTo>
                  <a:pt x="620522" y="71882"/>
                </a:lnTo>
                <a:lnTo>
                  <a:pt x="620522" y="53340"/>
                </a:lnTo>
                <a:lnTo>
                  <a:pt x="657986" y="53340"/>
                </a:lnTo>
                <a:lnTo>
                  <a:pt x="657986" y="40386"/>
                </a:lnTo>
                <a:lnTo>
                  <a:pt x="620522" y="40386"/>
                </a:lnTo>
                <a:lnTo>
                  <a:pt x="620522" y="23495"/>
                </a:lnTo>
                <a:lnTo>
                  <a:pt x="664082" y="23495"/>
                </a:lnTo>
                <a:lnTo>
                  <a:pt x="664082" y="9906"/>
                </a:lnTo>
                <a:close/>
              </a:path>
              <a:path w="730884" h="156845">
                <a:moveTo>
                  <a:pt x="670686" y="68072"/>
                </a:moveTo>
                <a:lnTo>
                  <a:pt x="627379" y="71882"/>
                </a:lnTo>
                <a:lnTo>
                  <a:pt x="671130" y="71882"/>
                </a:lnTo>
                <a:lnTo>
                  <a:pt x="670686" y="68072"/>
                </a:lnTo>
                <a:close/>
              </a:path>
              <a:path w="730884" h="156845">
                <a:moveTo>
                  <a:pt x="730757" y="0"/>
                </a:moveTo>
                <a:lnTo>
                  <a:pt x="715136" y="0"/>
                </a:lnTo>
                <a:lnTo>
                  <a:pt x="715136" y="93726"/>
                </a:lnTo>
                <a:lnTo>
                  <a:pt x="730757" y="93726"/>
                </a:lnTo>
                <a:lnTo>
                  <a:pt x="730757" y="0"/>
                </a:lnTo>
                <a:close/>
              </a:path>
              <a:path w="730884" h="156845">
                <a:moveTo>
                  <a:pt x="428244" y="0"/>
                </a:moveTo>
                <a:lnTo>
                  <a:pt x="411733" y="0"/>
                </a:lnTo>
                <a:lnTo>
                  <a:pt x="411733" y="156337"/>
                </a:lnTo>
                <a:lnTo>
                  <a:pt x="428244" y="156337"/>
                </a:lnTo>
                <a:lnTo>
                  <a:pt x="428244" y="0"/>
                </a:lnTo>
                <a:close/>
              </a:path>
              <a:path w="730884" h="156845">
                <a:moveTo>
                  <a:pt x="129539" y="0"/>
                </a:moveTo>
                <a:lnTo>
                  <a:pt x="113029" y="0"/>
                </a:lnTo>
                <a:lnTo>
                  <a:pt x="113029" y="155956"/>
                </a:lnTo>
                <a:lnTo>
                  <a:pt x="129539" y="155956"/>
                </a:lnTo>
                <a:lnTo>
                  <a:pt x="12953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604278" y="4986909"/>
            <a:ext cx="810260" cy="221615"/>
            <a:chOff x="604278" y="4986909"/>
            <a:chExt cx="810260" cy="221615"/>
          </a:xfrm>
        </p:grpSpPr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4278" y="5040757"/>
              <a:ext cx="132156" cy="13220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74776" y="4986909"/>
              <a:ext cx="640080" cy="221615"/>
            </a:xfrm>
            <a:custGeom>
              <a:avLst/>
              <a:gdLst/>
              <a:ahLst/>
              <a:cxnLst/>
              <a:rect l="l" t="t" r="r" b="b"/>
              <a:pathLst>
                <a:path w="640080" h="221614">
                  <a:moveTo>
                    <a:pt x="512368" y="148082"/>
                  </a:moveTo>
                  <a:lnTo>
                    <a:pt x="488822" y="148082"/>
                  </a:lnTo>
                  <a:lnTo>
                    <a:pt x="488822" y="218948"/>
                  </a:lnTo>
                  <a:lnTo>
                    <a:pt x="639495" y="218948"/>
                  </a:lnTo>
                  <a:lnTo>
                    <a:pt x="639495" y="199771"/>
                  </a:lnTo>
                  <a:lnTo>
                    <a:pt x="512368" y="199771"/>
                  </a:lnTo>
                  <a:lnTo>
                    <a:pt x="512368" y="148082"/>
                  </a:lnTo>
                  <a:close/>
                </a:path>
                <a:path w="640080" h="221614">
                  <a:moveTo>
                    <a:pt x="633526" y="107315"/>
                  </a:moveTo>
                  <a:lnTo>
                    <a:pt x="609904" y="107315"/>
                  </a:lnTo>
                  <a:lnTo>
                    <a:pt x="609904" y="165227"/>
                  </a:lnTo>
                  <a:lnTo>
                    <a:pt x="633526" y="165227"/>
                  </a:lnTo>
                  <a:lnTo>
                    <a:pt x="633526" y="107315"/>
                  </a:lnTo>
                  <a:close/>
                </a:path>
                <a:path w="640080" h="221614">
                  <a:moveTo>
                    <a:pt x="509447" y="14605"/>
                  </a:moveTo>
                  <a:lnTo>
                    <a:pt x="467660" y="30670"/>
                  </a:lnTo>
                  <a:lnTo>
                    <a:pt x="451040" y="71247"/>
                  </a:lnTo>
                  <a:lnTo>
                    <a:pt x="451576" y="79293"/>
                  </a:lnTo>
                  <a:lnTo>
                    <a:pt x="473174" y="116262"/>
                  </a:lnTo>
                  <a:lnTo>
                    <a:pt x="509447" y="127508"/>
                  </a:lnTo>
                  <a:lnTo>
                    <a:pt x="516278" y="127101"/>
                  </a:lnTo>
                  <a:lnTo>
                    <a:pt x="554659" y="107315"/>
                  </a:lnTo>
                  <a:lnTo>
                    <a:pt x="633526" y="107315"/>
                  </a:lnTo>
                  <a:lnTo>
                    <a:pt x="633526" y="106553"/>
                  </a:lnTo>
                  <a:lnTo>
                    <a:pt x="509447" y="106553"/>
                  </a:lnTo>
                  <a:lnTo>
                    <a:pt x="501844" y="105866"/>
                  </a:lnTo>
                  <a:lnTo>
                    <a:pt x="474389" y="78916"/>
                  </a:lnTo>
                  <a:lnTo>
                    <a:pt x="473659" y="71247"/>
                  </a:lnTo>
                  <a:lnTo>
                    <a:pt x="474389" y="63630"/>
                  </a:lnTo>
                  <a:lnTo>
                    <a:pt x="501844" y="36449"/>
                  </a:lnTo>
                  <a:lnTo>
                    <a:pt x="509447" y="35687"/>
                  </a:lnTo>
                  <a:lnTo>
                    <a:pt x="633526" y="35687"/>
                  </a:lnTo>
                  <a:lnTo>
                    <a:pt x="633526" y="34798"/>
                  </a:lnTo>
                  <a:lnTo>
                    <a:pt x="554405" y="34798"/>
                  </a:lnTo>
                  <a:lnTo>
                    <a:pt x="549071" y="28448"/>
                  </a:lnTo>
                  <a:lnTo>
                    <a:pt x="542594" y="23622"/>
                  </a:lnTo>
                  <a:lnTo>
                    <a:pt x="534847" y="20066"/>
                  </a:lnTo>
                  <a:lnTo>
                    <a:pt x="528968" y="17730"/>
                  </a:lnTo>
                  <a:lnTo>
                    <a:pt x="522766" y="16049"/>
                  </a:lnTo>
                  <a:lnTo>
                    <a:pt x="516256" y="15011"/>
                  </a:lnTo>
                  <a:lnTo>
                    <a:pt x="509447" y="14605"/>
                  </a:lnTo>
                  <a:close/>
                </a:path>
                <a:path w="640080" h="221614">
                  <a:moveTo>
                    <a:pt x="633526" y="35687"/>
                  </a:moveTo>
                  <a:lnTo>
                    <a:pt x="509447" y="35687"/>
                  </a:lnTo>
                  <a:lnTo>
                    <a:pt x="516178" y="35814"/>
                  </a:lnTo>
                  <a:lnTo>
                    <a:pt x="522274" y="37338"/>
                  </a:lnTo>
                  <a:lnTo>
                    <a:pt x="527481" y="40259"/>
                  </a:lnTo>
                  <a:lnTo>
                    <a:pt x="532815" y="43180"/>
                  </a:lnTo>
                  <a:lnTo>
                    <a:pt x="537006" y="47371"/>
                  </a:lnTo>
                  <a:lnTo>
                    <a:pt x="543102" y="58039"/>
                  </a:lnTo>
                  <a:lnTo>
                    <a:pt x="544626" y="64135"/>
                  </a:lnTo>
                  <a:lnTo>
                    <a:pt x="544699" y="74295"/>
                  </a:lnTo>
                  <a:lnTo>
                    <a:pt x="544626" y="78359"/>
                  </a:lnTo>
                  <a:lnTo>
                    <a:pt x="543102" y="84582"/>
                  </a:lnTo>
                  <a:lnTo>
                    <a:pt x="540054" y="89789"/>
                  </a:lnTo>
                  <a:lnTo>
                    <a:pt x="537006" y="95123"/>
                  </a:lnTo>
                  <a:lnTo>
                    <a:pt x="532815" y="99187"/>
                  </a:lnTo>
                  <a:lnTo>
                    <a:pt x="527481" y="102108"/>
                  </a:lnTo>
                  <a:lnTo>
                    <a:pt x="522274" y="105029"/>
                  </a:lnTo>
                  <a:lnTo>
                    <a:pt x="516178" y="106553"/>
                  </a:lnTo>
                  <a:lnTo>
                    <a:pt x="633526" y="106553"/>
                  </a:lnTo>
                  <a:lnTo>
                    <a:pt x="633526" y="88138"/>
                  </a:lnTo>
                  <a:lnTo>
                    <a:pt x="564819" y="88138"/>
                  </a:lnTo>
                  <a:lnTo>
                    <a:pt x="565708" y="85598"/>
                  </a:lnTo>
                  <a:lnTo>
                    <a:pt x="566343" y="82804"/>
                  </a:lnTo>
                  <a:lnTo>
                    <a:pt x="567105" y="77216"/>
                  </a:lnTo>
                  <a:lnTo>
                    <a:pt x="567359" y="74295"/>
                  </a:lnTo>
                  <a:lnTo>
                    <a:pt x="567359" y="68199"/>
                  </a:lnTo>
                  <a:lnTo>
                    <a:pt x="564819" y="53848"/>
                  </a:lnTo>
                  <a:lnTo>
                    <a:pt x="633526" y="53848"/>
                  </a:lnTo>
                  <a:lnTo>
                    <a:pt x="633526" y="35687"/>
                  </a:lnTo>
                  <a:close/>
                </a:path>
                <a:path w="640080" h="221614">
                  <a:moveTo>
                    <a:pt x="633526" y="53848"/>
                  </a:moveTo>
                  <a:lnTo>
                    <a:pt x="609904" y="53848"/>
                  </a:lnTo>
                  <a:lnTo>
                    <a:pt x="609904" y="88138"/>
                  </a:lnTo>
                  <a:lnTo>
                    <a:pt x="633526" y="88138"/>
                  </a:lnTo>
                  <a:lnTo>
                    <a:pt x="633526" y="53848"/>
                  </a:lnTo>
                  <a:close/>
                </a:path>
                <a:path w="640080" h="221614">
                  <a:moveTo>
                    <a:pt x="633526" y="1143"/>
                  </a:moveTo>
                  <a:lnTo>
                    <a:pt x="609904" y="1143"/>
                  </a:lnTo>
                  <a:lnTo>
                    <a:pt x="609904" y="34798"/>
                  </a:lnTo>
                  <a:lnTo>
                    <a:pt x="633526" y="34798"/>
                  </a:lnTo>
                  <a:lnTo>
                    <a:pt x="633526" y="1143"/>
                  </a:lnTo>
                  <a:close/>
                </a:path>
                <a:path w="640080" h="221614">
                  <a:moveTo>
                    <a:pt x="288404" y="148082"/>
                  </a:moveTo>
                  <a:lnTo>
                    <a:pt x="264794" y="148082"/>
                  </a:lnTo>
                  <a:lnTo>
                    <a:pt x="264794" y="218948"/>
                  </a:lnTo>
                  <a:lnTo>
                    <a:pt x="415404" y="218948"/>
                  </a:lnTo>
                  <a:lnTo>
                    <a:pt x="415404" y="199771"/>
                  </a:lnTo>
                  <a:lnTo>
                    <a:pt x="288404" y="199771"/>
                  </a:lnTo>
                  <a:lnTo>
                    <a:pt x="288404" y="148082"/>
                  </a:lnTo>
                  <a:close/>
                </a:path>
                <a:path w="640080" h="221614">
                  <a:moveTo>
                    <a:pt x="409435" y="107315"/>
                  </a:moveTo>
                  <a:lnTo>
                    <a:pt x="385825" y="107315"/>
                  </a:lnTo>
                  <a:lnTo>
                    <a:pt x="385825" y="165227"/>
                  </a:lnTo>
                  <a:lnTo>
                    <a:pt x="409435" y="165227"/>
                  </a:lnTo>
                  <a:lnTo>
                    <a:pt x="409435" y="107315"/>
                  </a:lnTo>
                  <a:close/>
                </a:path>
                <a:path w="640080" h="221614">
                  <a:moveTo>
                    <a:pt x="285419" y="14605"/>
                  </a:moveTo>
                  <a:lnTo>
                    <a:pt x="243632" y="30670"/>
                  </a:lnTo>
                  <a:lnTo>
                    <a:pt x="227012" y="71247"/>
                  </a:lnTo>
                  <a:lnTo>
                    <a:pt x="227548" y="79293"/>
                  </a:lnTo>
                  <a:lnTo>
                    <a:pt x="249146" y="116262"/>
                  </a:lnTo>
                  <a:lnTo>
                    <a:pt x="285419" y="127508"/>
                  </a:lnTo>
                  <a:lnTo>
                    <a:pt x="292263" y="127101"/>
                  </a:lnTo>
                  <a:lnTo>
                    <a:pt x="330657" y="107315"/>
                  </a:lnTo>
                  <a:lnTo>
                    <a:pt x="409435" y="107315"/>
                  </a:lnTo>
                  <a:lnTo>
                    <a:pt x="409435" y="106553"/>
                  </a:lnTo>
                  <a:lnTo>
                    <a:pt x="285419" y="106553"/>
                  </a:lnTo>
                  <a:lnTo>
                    <a:pt x="277832" y="105866"/>
                  </a:lnTo>
                  <a:lnTo>
                    <a:pt x="250361" y="78916"/>
                  </a:lnTo>
                  <a:lnTo>
                    <a:pt x="249631" y="71247"/>
                  </a:lnTo>
                  <a:lnTo>
                    <a:pt x="250361" y="63630"/>
                  </a:lnTo>
                  <a:lnTo>
                    <a:pt x="277832" y="36449"/>
                  </a:lnTo>
                  <a:lnTo>
                    <a:pt x="285419" y="35687"/>
                  </a:lnTo>
                  <a:lnTo>
                    <a:pt x="409435" y="35687"/>
                  </a:lnTo>
                  <a:lnTo>
                    <a:pt x="409435" y="34798"/>
                  </a:lnTo>
                  <a:lnTo>
                    <a:pt x="330403" y="34798"/>
                  </a:lnTo>
                  <a:lnTo>
                    <a:pt x="325056" y="28448"/>
                  </a:lnTo>
                  <a:lnTo>
                    <a:pt x="318541" y="23622"/>
                  </a:lnTo>
                  <a:lnTo>
                    <a:pt x="310845" y="20066"/>
                  </a:lnTo>
                  <a:lnTo>
                    <a:pt x="304932" y="17730"/>
                  </a:lnTo>
                  <a:lnTo>
                    <a:pt x="298723" y="16049"/>
                  </a:lnTo>
                  <a:lnTo>
                    <a:pt x="292217" y="15011"/>
                  </a:lnTo>
                  <a:lnTo>
                    <a:pt x="285419" y="14605"/>
                  </a:lnTo>
                  <a:close/>
                </a:path>
                <a:path w="640080" h="221614">
                  <a:moveTo>
                    <a:pt x="409435" y="35687"/>
                  </a:moveTo>
                  <a:lnTo>
                    <a:pt x="285419" y="35687"/>
                  </a:lnTo>
                  <a:lnTo>
                    <a:pt x="292188" y="35814"/>
                  </a:lnTo>
                  <a:lnTo>
                    <a:pt x="298221" y="37338"/>
                  </a:lnTo>
                  <a:lnTo>
                    <a:pt x="308813" y="43180"/>
                  </a:lnTo>
                  <a:lnTo>
                    <a:pt x="312978" y="47371"/>
                  </a:lnTo>
                  <a:lnTo>
                    <a:pt x="319087" y="58039"/>
                  </a:lnTo>
                  <a:lnTo>
                    <a:pt x="320649" y="64135"/>
                  </a:lnTo>
                  <a:lnTo>
                    <a:pt x="320649" y="78359"/>
                  </a:lnTo>
                  <a:lnTo>
                    <a:pt x="319087" y="84582"/>
                  </a:lnTo>
                  <a:lnTo>
                    <a:pt x="316039" y="89789"/>
                  </a:lnTo>
                  <a:lnTo>
                    <a:pt x="312978" y="95123"/>
                  </a:lnTo>
                  <a:lnTo>
                    <a:pt x="308813" y="99187"/>
                  </a:lnTo>
                  <a:lnTo>
                    <a:pt x="298221" y="105029"/>
                  </a:lnTo>
                  <a:lnTo>
                    <a:pt x="292188" y="106553"/>
                  </a:lnTo>
                  <a:lnTo>
                    <a:pt x="409435" y="106553"/>
                  </a:lnTo>
                  <a:lnTo>
                    <a:pt x="409435" y="88138"/>
                  </a:lnTo>
                  <a:lnTo>
                    <a:pt x="340842" y="88138"/>
                  </a:lnTo>
                  <a:lnTo>
                    <a:pt x="341655" y="85598"/>
                  </a:lnTo>
                  <a:lnTo>
                    <a:pt x="342265" y="82804"/>
                  </a:lnTo>
                  <a:lnTo>
                    <a:pt x="343115" y="77216"/>
                  </a:lnTo>
                  <a:lnTo>
                    <a:pt x="343331" y="74295"/>
                  </a:lnTo>
                  <a:lnTo>
                    <a:pt x="343319" y="68199"/>
                  </a:lnTo>
                  <a:lnTo>
                    <a:pt x="343090" y="65151"/>
                  </a:lnTo>
                  <a:lnTo>
                    <a:pt x="342201" y="59309"/>
                  </a:lnTo>
                  <a:lnTo>
                    <a:pt x="341604" y="56515"/>
                  </a:lnTo>
                  <a:lnTo>
                    <a:pt x="340842" y="53848"/>
                  </a:lnTo>
                  <a:lnTo>
                    <a:pt x="409435" y="53848"/>
                  </a:lnTo>
                  <a:lnTo>
                    <a:pt x="409435" y="35687"/>
                  </a:lnTo>
                  <a:close/>
                </a:path>
                <a:path w="640080" h="221614">
                  <a:moveTo>
                    <a:pt x="409435" y="53848"/>
                  </a:moveTo>
                  <a:lnTo>
                    <a:pt x="385825" y="53848"/>
                  </a:lnTo>
                  <a:lnTo>
                    <a:pt x="385825" y="88138"/>
                  </a:lnTo>
                  <a:lnTo>
                    <a:pt x="409435" y="88138"/>
                  </a:lnTo>
                  <a:lnTo>
                    <a:pt x="409435" y="53848"/>
                  </a:lnTo>
                  <a:close/>
                </a:path>
                <a:path w="640080" h="221614">
                  <a:moveTo>
                    <a:pt x="409435" y="1143"/>
                  </a:moveTo>
                  <a:lnTo>
                    <a:pt x="385825" y="1143"/>
                  </a:lnTo>
                  <a:lnTo>
                    <a:pt x="385825" y="34798"/>
                  </a:lnTo>
                  <a:lnTo>
                    <a:pt x="409435" y="34798"/>
                  </a:lnTo>
                  <a:lnTo>
                    <a:pt x="409435" y="1143"/>
                  </a:lnTo>
                  <a:close/>
                </a:path>
                <a:path w="640080" h="221614">
                  <a:moveTo>
                    <a:pt x="177215" y="134874"/>
                  </a:moveTo>
                  <a:lnTo>
                    <a:pt x="24104" y="134874"/>
                  </a:lnTo>
                  <a:lnTo>
                    <a:pt x="24104" y="152019"/>
                  </a:lnTo>
                  <a:lnTo>
                    <a:pt x="153847" y="152019"/>
                  </a:lnTo>
                  <a:lnTo>
                    <a:pt x="153847" y="168656"/>
                  </a:lnTo>
                  <a:lnTo>
                    <a:pt x="24358" y="168656"/>
                  </a:lnTo>
                  <a:lnTo>
                    <a:pt x="24358" y="221361"/>
                  </a:lnTo>
                  <a:lnTo>
                    <a:pt x="183426" y="221361"/>
                  </a:lnTo>
                  <a:lnTo>
                    <a:pt x="183426" y="203454"/>
                  </a:lnTo>
                  <a:lnTo>
                    <a:pt x="47472" y="203454"/>
                  </a:lnTo>
                  <a:lnTo>
                    <a:pt x="47472" y="185166"/>
                  </a:lnTo>
                  <a:lnTo>
                    <a:pt x="177215" y="185166"/>
                  </a:lnTo>
                  <a:lnTo>
                    <a:pt x="177215" y="134874"/>
                  </a:lnTo>
                  <a:close/>
                </a:path>
                <a:path w="640080" h="221614">
                  <a:moveTo>
                    <a:pt x="112839" y="116205"/>
                  </a:moveTo>
                  <a:lnTo>
                    <a:pt x="89471" y="116205"/>
                  </a:lnTo>
                  <a:lnTo>
                    <a:pt x="89471" y="134874"/>
                  </a:lnTo>
                  <a:lnTo>
                    <a:pt x="112839" y="134874"/>
                  </a:lnTo>
                  <a:lnTo>
                    <a:pt x="112839" y="116205"/>
                  </a:lnTo>
                  <a:close/>
                </a:path>
                <a:path w="640080" h="221614">
                  <a:moveTo>
                    <a:pt x="202565" y="98679"/>
                  </a:moveTo>
                  <a:lnTo>
                    <a:pt x="0" y="98679"/>
                  </a:lnTo>
                  <a:lnTo>
                    <a:pt x="0" y="116205"/>
                  </a:lnTo>
                  <a:lnTo>
                    <a:pt x="202565" y="116205"/>
                  </a:lnTo>
                  <a:lnTo>
                    <a:pt x="202565" y="98679"/>
                  </a:lnTo>
                  <a:close/>
                </a:path>
                <a:path w="640080" h="221614">
                  <a:moveTo>
                    <a:pt x="114833" y="37719"/>
                  </a:moveTo>
                  <a:lnTo>
                    <a:pt x="87731" y="37719"/>
                  </a:lnTo>
                  <a:lnTo>
                    <a:pt x="86004" y="44069"/>
                  </a:lnTo>
                  <a:lnTo>
                    <a:pt x="81711" y="49657"/>
                  </a:lnTo>
                  <a:lnTo>
                    <a:pt x="39412" y="68365"/>
                  </a:lnTo>
                  <a:lnTo>
                    <a:pt x="9944" y="72009"/>
                  </a:lnTo>
                  <a:lnTo>
                    <a:pt x="16649" y="89916"/>
                  </a:lnTo>
                  <a:lnTo>
                    <a:pt x="60822" y="82043"/>
                  </a:lnTo>
                  <a:lnTo>
                    <a:pt x="97298" y="60844"/>
                  </a:lnTo>
                  <a:lnTo>
                    <a:pt x="101155" y="56134"/>
                  </a:lnTo>
                  <a:lnTo>
                    <a:pt x="129987" y="56134"/>
                  </a:lnTo>
                  <a:lnTo>
                    <a:pt x="127406" y="54483"/>
                  </a:lnTo>
                  <a:lnTo>
                    <a:pt x="120586" y="49657"/>
                  </a:lnTo>
                  <a:lnTo>
                    <a:pt x="116395" y="44069"/>
                  </a:lnTo>
                  <a:lnTo>
                    <a:pt x="114833" y="37719"/>
                  </a:lnTo>
                  <a:close/>
                </a:path>
                <a:path w="640080" h="221614">
                  <a:moveTo>
                    <a:pt x="129987" y="56134"/>
                  </a:moveTo>
                  <a:lnTo>
                    <a:pt x="101155" y="56134"/>
                  </a:lnTo>
                  <a:lnTo>
                    <a:pt x="105018" y="60844"/>
                  </a:lnTo>
                  <a:lnTo>
                    <a:pt x="141438" y="82043"/>
                  </a:lnTo>
                  <a:lnTo>
                    <a:pt x="185407" y="89916"/>
                  </a:lnTo>
                  <a:lnTo>
                    <a:pt x="192620" y="72009"/>
                  </a:lnTo>
                  <a:lnTo>
                    <a:pt x="182095" y="71223"/>
                  </a:lnTo>
                  <a:lnTo>
                    <a:pt x="172197" y="70008"/>
                  </a:lnTo>
                  <a:lnTo>
                    <a:pt x="132916" y="58007"/>
                  </a:lnTo>
                  <a:lnTo>
                    <a:pt x="129987" y="56134"/>
                  </a:lnTo>
                  <a:close/>
                </a:path>
                <a:path w="640080" h="221614">
                  <a:moveTo>
                    <a:pt x="182435" y="19558"/>
                  </a:moveTo>
                  <a:lnTo>
                    <a:pt x="20129" y="19558"/>
                  </a:lnTo>
                  <a:lnTo>
                    <a:pt x="20129" y="37719"/>
                  </a:lnTo>
                  <a:lnTo>
                    <a:pt x="182435" y="37719"/>
                  </a:lnTo>
                  <a:lnTo>
                    <a:pt x="182435" y="19558"/>
                  </a:lnTo>
                  <a:close/>
                </a:path>
                <a:path w="640080" h="221614">
                  <a:moveTo>
                    <a:pt x="112839" y="0"/>
                  </a:moveTo>
                  <a:lnTo>
                    <a:pt x="89471" y="0"/>
                  </a:lnTo>
                  <a:lnTo>
                    <a:pt x="89471" y="19558"/>
                  </a:lnTo>
                  <a:lnTo>
                    <a:pt x="112839" y="19558"/>
                  </a:lnTo>
                  <a:lnTo>
                    <a:pt x="11283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05838" y="4987797"/>
            <a:ext cx="207518" cy="218058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1858898" y="4987797"/>
            <a:ext cx="432434" cy="222885"/>
          </a:xfrm>
          <a:custGeom>
            <a:avLst/>
            <a:gdLst/>
            <a:ahLst/>
            <a:cxnLst/>
            <a:rect l="l" t="t" r="r" b="b"/>
            <a:pathLst>
              <a:path w="432435" h="222885">
                <a:moveTo>
                  <a:pt x="327913" y="138683"/>
                </a:moveTo>
                <a:lnTo>
                  <a:pt x="287781" y="143763"/>
                </a:lnTo>
                <a:lnTo>
                  <a:pt x="253111" y="171703"/>
                </a:lnTo>
                <a:lnTo>
                  <a:pt x="253111" y="189356"/>
                </a:lnTo>
                <a:lnTo>
                  <a:pt x="287781" y="217550"/>
                </a:lnTo>
                <a:lnTo>
                  <a:pt x="327913" y="222757"/>
                </a:lnTo>
                <a:lnTo>
                  <a:pt x="344314" y="221920"/>
                </a:lnTo>
                <a:lnTo>
                  <a:pt x="382015" y="211454"/>
                </a:lnTo>
                <a:lnTo>
                  <a:pt x="391899" y="203834"/>
                </a:lnTo>
                <a:lnTo>
                  <a:pt x="327913" y="203834"/>
                </a:lnTo>
                <a:lnTo>
                  <a:pt x="316392" y="203454"/>
                </a:lnTo>
                <a:lnTo>
                  <a:pt x="276732" y="187959"/>
                </a:lnTo>
                <a:lnTo>
                  <a:pt x="276732" y="172974"/>
                </a:lnTo>
                <a:lnTo>
                  <a:pt x="316392" y="157732"/>
                </a:lnTo>
                <a:lnTo>
                  <a:pt x="327913" y="157352"/>
                </a:lnTo>
                <a:lnTo>
                  <a:pt x="391908" y="157352"/>
                </a:lnTo>
                <a:lnTo>
                  <a:pt x="390521" y="155731"/>
                </a:lnTo>
                <a:lnTo>
                  <a:pt x="382015" y="149732"/>
                </a:lnTo>
                <a:lnTo>
                  <a:pt x="371401" y="144970"/>
                </a:lnTo>
                <a:lnTo>
                  <a:pt x="358822" y="141541"/>
                </a:lnTo>
                <a:lnTo>
                  <a:pt x="344314" y="139445"/>
                </a:lnTo>
                <a:lnTo>
                  <a:pt x="327913" y="138683"/>
                </a:lnTo>
                <a:close/>
              </a:path>
              <a:path w="432435" h="222885">
                <a:moveTo>
                  <a:pt x="391908" y="157352"/>
                </a:moveTo>
                <a:lnTo>
                  <a:pt x="327913" y="157352"/>
                </a:lnTo>
                <a:lnTo>
                  <a:pt x="339320" y="157732"/>
                </a:lnTo>
                <a:lnTo>
                  <a:pt x="349345" y="158861"/>
                </a:lnTo>
                <a:lnTo>
                  <a:pt x="378587" y="180466"/>
                </a:lnTo>
                <a:lnTo>
                  <a:pt x="378459" y="187959"/>
                </a:lnTo>
                <a:lnTo>
                  <a:pt x="339320" y="203454"/>
                </a:lnTo>
                <a:lnTo>
                  <a:pt x="327913" y="203834"/>
                </a:lnTo>
                <a:lnTo>
                  <a:pt x="391899" y="203834"/>
                </a:lnTo>
                <a:lnTo>
                  <a:pt x="396620" y="198294"/>
                </a:lnTo>
                <a:lnTo>
                  <a:pt x="400339" y="189970"/>
                </a:lnTo>
                <a:lnTo>
                  <a:pt x="401700" y="180466"/>
                </a:lnTo>
                <a:lnTo>
                  <a:pt x="400339" y="171110"/>
                </a:lnTo>
                <a:lnTo>
                  <a:pt x="396620" y="162861"/>
                </a:lnTo>
                <a:lnTo>
                  <a:pt x="391908" y="157352"/>
                </a:lnTo>
                <a:close/>
              </a:path>
              <a:path w="432435" h="222885">
                <a:moveTo>
                  <a:pt x="256539" y="13969"/>
                </a:moveTo>
                <a:lnTo>
                  <a:pt x="233425" y="13969"/>
                </a:lnTo>
                <a:lnTo>
                  <a:pt x="233425" y="117347"/>
                </a:lnTo>
                <a:lnTo>
                  <a:pt x="338327" y="117347"/>
                </a:lnTo>
                <a:lnTo>
                  <a:pt x="338327" y="98425"/>
                </a:lnTo>
                <a:lnTo>
                  <a:pt x="256539" y="98425"/>
                </a:lnTo>
                <a:lnTo>
                  <a:pt x="256539" y="64643"/>
                </a:lnTo>
                <a:lnTo>
                  <a:pt x="338327" y="64643"/>
                </a:lnTo>
                <a:lnTo>
                  <a:pt x="338327" y="45974"/>
                </a:lnTo>
                <a:lnTo>
                  <a:pt x="256539" y="45974"/>
                </a:lnTo>
                <a:lnTo>
                  <a:pt x="256539" y="13969"/>
                </a:lnTo>
                <a:close/>
              </a:path>
              <a:path w="432435" h="222885">
                <a:moveTo>
                  <a:pt x="338327" y="64643"/>
                </a:moveTo>
                <a:lnTo>
                  <a:pt x="314959" y="64643"/>
                </a:lnTo>
                <a:lnTo>
                  <a:pt x="314959" y="98425"/>
                </a:lnTo>
                <a:lnTo>
                  <a:pt x="338327" y="98425"/>
                </a:lnTo>
                <a:lnTo>
                  <a:pt x="338327" y="64643"/>
                </a:lnTo>
                <a:close/>
              </a:path>
              <a:path w="432435" h="222885">
                <a:moveTo>
                  <a:pt x="338327" y="13969"/>
                </a:moveTo>
                <a:lnTo>
                  <a:pt x="314959" y="13969"/>
                </a:lnTo>
                <a:lnTo>
                  <a:pt x="314959" y="45974"/>
                </a:lnTo>
                <a:lnTo>
                  <a:pt x="338327" y="45974"/>
                </a:lnTo>
                <a:lnTo>
                  <a:pt x="338327" y="13969"/>
                </a:lnTo>
                <a:close/>
              </a:path>
              <a:path w="432435" h="222885">
                <a:moveTo>
                  <a:pt x="96900" y="28447"/>
                </a:moveTo>
                <a:lnTo>
                  <a:pt x="9398" y="28447"/>
                </a:lnTo>
                <a:lnTo>
                  <a:pt x="9398" y="47751"/>
                </a:lnTo>
                <a:lnTo>
                  <a:pt x="74040" y="47751"/>
                </a:lnTo>
                <a:lnTo>
                  <a:pt x="72778" y="58995"/>
                </a:lnTo>
                <a:lnTo>
                  <a:pt x="59638" y="100510"/>
                </a:lnTo>
                <a:lnTo>
                  <a:pt x="31932" y="136324"/>
                </a:lnTo>
                <a:lnTo>
                  <a:pt x="0" y="159131"/>
                </a:lnTo>
                <a:lnTo>
                  <a:pt x="13588" y="175513"/>
                </a:lnTo>
                <a:lnTo>
                  <a:pt x="53522" y="145581"/>
                </a:lnTo>
                <a:lnTo>
                  <a:pt x="79025" y="110426"/>
                </a:lnTo>
                <a:lnTo>
                  <a:pt x="92739" y="71060"/>
                </a:lnTo>
                <a:lnTo>
                  <a:pt x="96498" y="42969"/>
                </a:lnTo>
                <a:lnTo>
                  <a:pt x="96900" y="28447"/>
                </a:lnTo>
                <a:close/>
              </a:path>
              <a:path w="432435" h="222885">
                <a:moveTo>
                  <a:pt x="399669" y="0"/>
                </a:moveTo>
                <a:lnTo>
                  <a:pt x="376046" y="0"/>
                </a:lnTo>
                <a:lnTo>
                  <a:pt x="376046" y="132969"/>
                </a:lnTo>
                <a:lnTo>
                  <a:pt x="399669" y="132969"/>
                </a:lnTo>
                <a:lnTo>
                  <a:pt x="399669" y="74675"/>
                </a:lnTo>
                <a:lnTo>
                  <a:pt x="432053" y="74675"/>
                </a:lnTo>
                <a:lnTo>
                  <a:pt x="432053" y="54482"/>
                </a:lnTo>
                <a:lnTo>
                  <a:pt x="399669" y="54482"/>
                </a:lnTo>
                <a:lnTo>
                  <a:pt x="399669" y="0"/>
                </a:lnTo>
                <a:close/>
              </a:path>
              <a:path w="432435" h="222885">
                <a:moveTo>
                  <a:pt x="191388" y="107187"/>
                </a:moveTo>
                <a:lnTo>
                  <a:pt x="168782" y="107187"/>
                </a:lnTo>
                <a:lnTo>
                  <a:pt x="168782" y="222757"/>
                </a:lnTo>
                <a:lnTo>
                  <a:pt x="191388" y="222757"/>
                </a:lnTo>
                <a:lnTo>
                  <a:pt x="191388" y="107187"/>
                </a:lnTo>
                <a:close/>
              </a:path>
              <a:path w="432435" h="222885">
                <a:moveTo>
                  <a:pt x="141096" y="5968"/>
                </a:moveTo>
                <a:lnTo>
                  <a:pt x="118999" y="5968"/>
                </a:lnTo>
                <a:lnTo>
                  <a:pt x="118999" y="212089"/>
                </a:lnTo>
                <a:lnTo>
                  <a:pt x="141096" y="212089"/>
                </a:lnTo>
                <a:lnTo>
                  <a:pt x="141096" y="107187"/>
                </a:lnTo>
                <a:lnTo>
                  <a:pt x="191388" y="107187"/>
                </a:lnTo>
                <a:lnTo>
                  <a:pt x="191388" y="88010"/>
                </a:lnTo>
                <a:lnTo>
                  <a:pt x="141096" y="88010"/>
                </a:lnTo>
                <a:lnTo>
                  <a:pt x="141096" y="5968"/>
                </a:lnTo>
                <a:close/>
              </a:path>
              <a:path w="432435" h="222885">
                <a:moveTo>
                  <a:pt x="191388" y="0"/>
                </a:moveTo>
                <a:lnTo>
                  <a:pt x="168782" y="0"/>
                </a:lnTo>
                <a:lnTo>
                  <a:pt x="168782" y="88010"/>
                </a:lnTo>
                <a:lnTo>
                  <a:pt x="191388" y="88010"/>
                </a:lnTo>
                <a:lnTo>
                  <a:pt x="1913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6297" y="509295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17652" y="0"/>
                </a:moveTo>
                <a:lnTo>
                  <a:pt x="0" y="12700"/>
                </a:lnTo>
                <a:lnTo>
                  <a:pt x="0" y="22606"/>
                </a:lnTo>
                <a:lnTo>
                  <a:pt x="1777" y="26797"/>
                </a:lnTo>
                <a:lnTo>
                  <a:pt x="8508" y="33528"/>
                </a:lnTo>
                <a:lnTo>
                  <a:pt x="12700" y="35179"/>
                </a:lnTo>
                <a:lnTo>
                  <a:pt x="17652" y="35306"/>
                </a:lnTo>
                <a:lnTo>
                  <a:pt x="22605" y="35179"/>
                </a:lnTo>
                <a:lnTo>
                  <a:pt x="26669" y="33528"/>
                </a:lnTo>
                <a:lnTo>
                  <a:pt x="33400" y="26797"/>
                </a:lnTo>
                <a:lnTo>
                  <a:pt x="35178" y="22606"/>
                </a:lnTo>
                <a:lnTo>
                  <a:pt x="35305" y="17653"/>
                </a:lnTo>
                <a:lnTo>
                  <a:pt x="35178" y="12700"/>
                </a:lnTo>
                <a:lnTo>
                  <a:pt x="1765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02789" y="4995798"/>
            <a:ext cx="427990" cy="215265"/>
          </a:xfrm>
          <a:custGeom>
            <a:avLst/>
            <a:gdLst/>
            <a:ahLst/>
            <a:cxnLst/>
            <a:rect l="l" t="t" r="r" b="b"/>
            <a:pathLst>
              <a:path w="427989" h="215264">
                <a:moveTo>
                  <a:pt x="298831" y="142875"/>
                </a:moveTo>
                <a:lnTo>
                  <a:pt x="275209" y="142875"/>
                </a:lnTo>
                <a:lnTo>
                  <a:pt x="275209" y="214756"/>
                </a:lnTo>
                <a:lnTo>
                  <a:pt x="298831" y="214756"/>
                </a:lnTo>
                <a:lnTo>
                  <a:pt x="298831" y="142875"/>
                </a:lnTo>
                <a:close/>
              </a:path>
              <a:path w="427989" h="215264">
                <a:moveTo>
                  <a:pt x="376300" y="142875"/>
                </a:moveTo>
                <a:lnTo>
                  <a:pt x="352425" y="142875"/>
                </a:lnTo>
                <a:lnTo>
                  <a:pt x="352425" y="214756"/>
                </a:lnTo>
                <a:lnTo>
                  <a:pt x="376300" y="214756"/>
                </a:lnTo>
                <a:lnTo>
                  <a:pt x="376300" y="142875"/>
                </a:lnTo>
                <a:close/>
              </a:path>
              <a:path w="427989" h="215264">
                <a:moveTo>
                  <a:pt x="427481" y="124332"/>
                </a:moveTo>
                <a:lnTo>
                  <a:pt x="223774" y="124332"/>
                </a:lnTo>
                <a:lnTo>
                  <a:pt x="223774" y="142875"/>
                </a:lnTo>
                <a:lnTo>
                  <a:pt x="427481" y="142875"/>
                </a:lnTo>
                <a:lnTo>
                  <a:pt x="427481" y="124332"/>
                </a:lnTo>
                <a:close/>
              </a:path>
              <a:path w="427989" h="215264">
                <a:moveTo>
                  <a:pt x="203073" y="165100"/>
                </a:moveTo>
                <a:lnTo>
                  <a:pt x="0" y="165100"/>
                </a:lnTo>
                <a:lnTo>
                  <a:pt x="0" y="184657"/>
                </a:lnTo>
                <a:lnTo>
                  <a:pt x="203073" y="184657"/>
                </a:lnTo>
                <a:lnTo>
                  <a:pt x="203073" y="165100"/>
                </a:lnTo>
                <a:close/>
              </a:path>
              <a:path w="427989" h="215264">
                <a:moveTo>
                  <a:pt x="71500" y="92963"/>
                </a:moveTo>
                <a:lnTo>
                  <a:pt x="47879" y="92963"/>
                </a:lnTo>
                <a:lnTo>
                  <a:pt x="47879" y="165100"/>
                </a:lnTo>
                <a:lnTo>
                  <a:pt x="71500" y="165100"/>
                </a:lnTo>
                <a:lnTo>
                  <a:pt x="71500" y="92963"/>
                </a:lnTo>
                <a:close/>
              </a:path>
              <a:path w="427989" h="215264">
                <a:moveTo>
                  <a:pt x="126746" y="92963"/>
                </a:moveTo>
                <a:lnTo>
                  <a:pt x="103631" y="92963"/>
                </a:lnTo>
                <a:lnTo>
                  <a:pt x="103631" y="165100"/>
                </a:lnTo>
                <a:lnTo>
                  <a:pt x="126746" y="165100"/>
                </a:lnTo>
                <a:lnTo>
                  <a:pt x="126746" y="92963"/>
                </a:lnTo>
                <a:close/>
              </a:path>
              <a:path w="427989" h="215264">
                <a:moveTo>
                  <a:pt x="180848" y="13462"/>
                </a:moveTo>
                <a:lnTo>
                  <a:pt x="20828" y="13462"/>
                </a:lnTo>
                <a:lnTo>
                  <a:pt x="20828" y="32512"/>
                </a:lnTo>
                <a:lnTo>
                  <a:pt x="157225" y="32512"/>
                </a:lnTo>
                <a:lnTo>
                  <a:pt x="157251" y="51514"/>
                </a:lnTo>
                <a:lnTo>
                  <a:pt x="155481" y="93366"/>
                </a:lnTo>
                <a:lnTo>
                  <a:pt x="149606" y="134746"/>
                </a:lnTo>
                <a:lnTo>
                  <a:pt x="172719" y="137159"/>
                </a:lnTo>
                <a:lnTo>
                  <a:pt x="178308" y="98678"/>
                </a:lnTo>
                <a:lnTo>
                  <a:pt x="180633" y="58787"/>
                </a:lnTo>
                <a:lnTo>
                  <a:pt x="180752" y="51514"/>
                </a:lnTo>
                <a:lnTo>
                  <a:pt x="180848" y="13462"/>
                </a:lnTo>
                <a:close/>
              </a:path>
              <a:path w="427989" h="215264">
                <a:moveTo>
                  <a:pt x="403479" y="0"/>
                </a:moveTo>
                <a:lnTo>
                  <a:pt x="247904" y="0"/>
                </a:lnTo>
                <a:lnTo>
                  <a:pt x="247904" y="19431"/>
                </a:lnTo>
                <a:lnTo>
                  <a:pt x="379349" y="19431"/>
                </a:lnTo>
                <a:lnTo>
                  <a:pt x="379349" y="42037"/>
                </a:lnTo>
                <a:lnTo>
                  <a:pt x="248538" y="42037"/>
                </a:lnTo>
                <a:lnTo>
                  <a:pt x="248538" y="103377"/>
                </a:lnTo>
                <a:lnTo>
                  <a:pt x="408178" y="103377"/>
                </a:lnTo>
                <a:lnTo>
                  <a:pt x="408178" y="84200"/>
                </a:lnTo>
                <a:lnTo>
                  <a:pt x="272161" y="84200"/>
                </a:lnTo>
                <a:lnTo>
                  <a:pt x="272161" y="59689"/>
                </a:lnTo>
                <a:lnTo>
                  <a:pt x="403479" y="59689"/>
                </a:lnTo>
                <a:lnTo>
                  <a:pt x="40347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1804" y="4986146"/>
            <a:ext cx="417195" cy="224790"/>
          </a:xfrm>
          <a:custGeom>
            <a:avLst/>
            <a:gdLst/>
            <a:ahLst/>
            <a:cxnLst/>
            <a:rect l="l" t="t" r="r" b="b"/>
            <a:pathLst>
              <a:path w="417195" h="224789">
                <a:moveTo>
                  <a:pt x="176656" y="162305"/>
                </a:moveTo>
                <a:lnTo>
                  <a:pt x="27812" y="162305"/>
                </a:lnTo>
                <a:lnTo>
                  <a:pt x="27812" y="180594"/>
                </a:lnTo>
                <a:lnTo>
                  <a:pt x="153034" y="180594"/>
                </a:lnTo>
                <a:lnTo>
                  <a:pt x="153034" y="224408"/>
                </a:lnTo>
                <a:lnTo>
                  <a:pt x="176656" y="224408"/>
                </a:lnTo>
                <a:lnTo>
                  <a:pt x="176656" y="162305"/>
                </a:lnTo>
                <a:close/>
              </a:path>
              <a:path w="417195" h="224789">
                <a:moveTo>
                  <a:pt x="69850" y="45973"/>
                </a:moveTo>
                <a:lnTo>
                  <a:pt x="27686" y="56260"/>
                </a:lnTo>
                <a:lnTo>
                  <a:pt x="16890" y="71881"/>
                </a:lnTo>
                <a:lnTo>
                  <a:pt x="16890" y="87883"/>
                </a:lnTo>
                <a:lnTo>
                  <a:pt x="49067" y="109874"/>
                </a:lnTo>
                <a:lnTo>
                  <a:pt x="58165" y="111251"/>
                </a:lnTo>
                <a:lnTo>
                  <a:pt x="58165" y="126237"/>
                </a:lnTo>
                <a:lnTo>
                  <a:pt x="42640" y="126650"/>
                </a:lnTo>
                <a:lnTo>
                  <a:pt x="0" y="127000"/>
                </a:lnTo>
                <a:lnTo>
                  <a:pt x="2412" y="145922"/>
                </a:lnTo>
                <a:lnTo>
                  <a:pt x="45593" y="145541"/>
                </a:lnTo>
                <a:lnTo>
                  <a:pt x="93471" y="143128"/>
                </a:lnTo>
                <a:lnTo>
                  <a:pt x="142367" y="137159"/>
                </a:lnTo>
                <a:lnTo>
                  <a:pt x="141049" y="125475"/>
                </a:lnTo>
                <a:lnTo>
                  <a:pt x="81787" y="125475"/>
                </a:lnTo>
                <a:lnTo>
                  <a:pt x="81787" y="111251"/>
                </a:lnTo>
                <a:lnTo>
                  <a:pt x="117884" y="95884"/>
                </a:lnTo>
                <a:lnTo>
                  <a:pt x="60197" y="95884"/>
                </a:lnTo>
                <a:lnTo>
                  <a:pt x="52705" y="94233"/>
                </a:lnTo>
                <a:lnTo>
                  <a:pt x="42037" y="88137"/>
                </a:lnTo>
                <a:lnTo>
                  <a:pt x="39369" y="84073"/>
                </a:lnTo>
                <a:lnTo>
                  <a:pt x="39369" y="73405"/>
                </a:lnTo>
                <a:lnTo>
                  <a:pt x="42037" y="69214"/>
                </a:lnTo>
                <a:lnTo>
                  <a:pt x="52705" y="63372"/>
                </a:lnTo>
                <a:lnTo>
                  <a:pt x="60197" y="61975"/>
                </a:lnTo>
                <a:lnTo>
                  <a:pt x="116881" y="61975"/>
                </a:lnTo>
                <a:lnTo>
                  <a:pt x="111759" y="56260"/>
                </a:lnTo>
                <a:lnTo>
                  <a:pt x="77589" y="46158"/>
                </a:lnTo>
                <a:lnTo>
                  <a:pt x="69850" y="45973"/>
                </a:lnTo>
                <a:close/>
              </a:path>
              <a:path w="417195" h="224789">
                <a:moveTo>
                  <a:pt x="140462" y="120268"/>
                </a:moveTo>
                <a:lnTo>
                  <a:pt x="96694" y="124602"/>
                </a:lnTo>
                <a:lnTo>
                  <a:pt x="81787" y="125475"/>
                </a:lnTo>
                <a:lnTo>
                  <a:pt x="141049" y="125475"/>
                </a:lnTo>
                <a:lnTo>
                  <a:pt x="140462" y="120268"/>
                </a:lnTo>
                <a:close/>
              </a:path>
              <a:path w="417195" h="224789">
                <a:moveTo>
                  <a:pt x="116881" y="61975"/>
                </a:moveTo>
                <a:lnTo>
                  <a:pt x="79375" y="61975"/>
                </a:lnTo>
                <a:lnTo>
                  <a:pt x="86740" y="63372"/>
                </a:lnTo>
                <a:lnTo>
                  <a:pt x="97408" y="69214"/>
                </a:lnTo>
                <a:lnTo>
                  <a:pt x="100075" y="73405"/>
                </a:lnTo>
                <a:lnTo>
                  <a:pt x="100075" y="84073"/>
                </a:lnTo>
                <a:lnTo>
                  <a:pt x="97408" y="88137"/>
                </a:lnTo>
                <a:lnTo>
                  <a:pt x="86740" y="94233"/>
                </a:lnTo>
                <a:lnTo>
                  <a:pt x="79375" y="95884"/>
                </a:lnTo>
                <a:lnTo>
                  <a:pt x="117884" y="95884"/>
                </a:lnTo>
                <a:lnTo>
                  <a:pt x="118871" y="95122"/>
                </a:lnTo>
                <a:lnTo>
                  <a:pt x="122616" y="87883"/>
                </a:lnTo>
                <a:lnTo>
                  <a:pt x="122733" y="84073"/>
                </a:lnTo>
                <a:lnTo>
                  <a:pt x="122681" y="71881"/>
                </a:lnTo>
                <a:lnTo>
                  <a:pt x="120522" y="66039"/>
                </a:lnTo>
                <a:lnTo>
                  <a:pt x="116881" y="61975"/>
                </a:lnTo>
                <a:close/>
              </a:path>
              <a:path w="417195" h="224789">
                <a:moveTo>
                  <a:pt x="79375" y="61975"/>
                </a:moveTo>
                <a:lnTo>
                  <a:pt x="60197" y="61975"/>
                </a:lnTo>
                <a:lnTo>
                  <a:pt x="69850" y="62102"/>
                </a:lnTo>
                <a:lnTo>
                  <a:pt x="79375" y="61975"/>
                </a:lnTo>
                <a:close/>
              </a:path>
              <a:path w="417195" h="224789">
                <a:moveTo>
                  <a:pt x="316483" y="28575"/>
                </a:moveTo>
                <a:lnTo>
                  <a:pt x="232918" y="28575"/>
                </a:lnTo>
                <a:lnTo>
                  <a:pt x="232918" y="170941"/>
                </a:lnTo>
                <a:lnTo>
                  <a:pt x="247904" y="170941"/>
                </a:lnTo>
                <a:lnTo>
                  <a:pt x="255835" y="170896"/>
                </a:lnTo>
                <a:lnTo>
                  <a:pt x="297733" y="169021"/>
                </a:lnTo>
                <a:lnTo>
                  <a:pt x="330199" y="164210"/>
                </a:lnTo>
                <a:lnTo>
                  <a:pt x="328971" y="150875"/>
                </a:lnTo>
                <a:lnTo>
                  <a:pt x="256540" y="150875"/>
                </a:lnTo>
                <a:lnTo>
                  <a:pt x="256540" y="47625"/>
                </a:lnTo>
                <a:lnTo>
                  <a:pt x="316483" y="47625"/>
                </a:lnTo>
                <a:lnTo>
                  <a:pt x="316483" y="28575"/>
                </a:lnTo>
                <a:close/>
              </a:path>
              <a:path w="417195" h="224789">
                <a:moveTo>
                  <a:pt x="328421" y="144906"/>
                </a:moveTo>
                <a:lnTo>
                  <a:pt x="285061" y="150000"/>
                </a:lnTo>
                <a:lnTo>
                  <a:pt x="256540" y="150875"/>
                </a:lnTo>
                <a:lnTo>
                  <a:pt x="328971" y="150875"/>
                </a:lnTo>
                <a:lnTo>
                  <a:pt x="328421" y="144906"/>
                </a:lnTo>
                <a:close/>
              </a:path>
              <a:path w="417195" h="224789">
                <a:moveTo>
                  <a:pt x="176656" y="1904"/>
                </a:moveTo>
                <a:lnTo>
                  <a:pt x="153034" y="1904"/>
                </a:lnTo>
                <a:lnTo>
                  <a:pt x="153034" y="151764"/>
                </a:lnTo>
                <a:lnTo>
                  <a:pt x="176656" y="151764"/>
                </a:lnTo>
                <a:lnTo>
                  <a:pt x="176656" y="87502"/>
                </a:lnTo>
                <a:lnTo>
                  <a:pt x="208533" y="87502"/>
                </a:lnTo>
                <a:lnTo>
                  <a:pt x="208533" y="68071"/>
                </a:lnTo>
                <a:lnTo>
                  <a:pt x="176656" y="68071"/>
                </a:lnTo>
                <a:lnTo>
                  <a:pt x="176656" y="1904"/>
                </a:lnTo>
                <a:close/>
              </a:path>
              <a:path w="417195" h="224789">
                <a:moveTo>
                  <a:pt x="416686" y="109346"/>
                </a:moveTo>
                <a:lnTo>
                  <a:pt x="394081" y="109346"/>
                </a:lnTo>
                <a:lnTo>
                  <a:pt x="394081" y="224408"/>
                </a:lnTo>
                <a:lnTo>
                  <a:pt x="416686" y="224408"/>
                </a:lnTo>
                <a:lnTo>
                  <a:pt x="416686" y="109346"/>
                </a:lnTo>
                <a:close/>
              </a:path>
              <a:path w="417195" h="224789">
                <a:moveTo>
                  <a:pt x="365124" y="6222"/>
                </a:moveTo>
                <a:lnTo>
                  <a:pt x="343534" y="6222"/>
                </a:lnTo>
                <a:lnTo>
                  <a:pt x="343534" y="212978"/>
                </a:lnTo>
                <a:lnTo>
                  <a:pt x="365124" y="212978"/>
                </a:lnTo>
                <a:lnTo>
                  <a:pt x="365124" y="109346"/>
                </a:lnTo>
                <a:lnTo>
                  <a:pt x="416686" y="109346"/>
                </a:lnTo>
                <a:lnTo>
                  <a:pt x="416686" y="89915"/>
                </a:lnTo>
                <a:lnTo>
                  <a:pt x="365124" y="89915"/>
                </a:lnTo>
                <a:lnTo>
                  <a:pt x="365124" y="6222"/>
                </a:lnTo>
                <a:close/>
              </a:path>
              <a:path w="417195" h="224789">
                <a:moveTo>
                  <a:pt x="416686" y="1650"/>
                </a:moveTo>
                <a:lnTo>
                  <a:pt x="394081" y="1650"/>
                </a:lnTo>
                <a:lnTo>
                  <a:pt x="394081" y="89915"/>
                </a:lnTo>
                <a:lnTo>
                  <a:pt x="416686" y="89915"/>
                </a:lnTo>
                <a:lnTo>
                  <a:pt x="416686" y="1650"/>
                </a:lnTo>
                <a:close/>
              </a:path>
              <a:path w="417195" h="224789">
                <a:moveTo>
                  <a:pt x="134238" y="20827"/>
                </a:moveTo>
                <a:lnTo>
                  <a:pt x="5714" y="20827"/>
                </a:lnTo>
                <a:lnTo>
                  <a:pt x="5714" y="38480"/>
                </a:lnTo>
                <a:lnTo>
                  <a:pt x="134238" y="38480"/>
                </a:lnTo>
                <a:lnTo>
                  <a:pt x="134238" y="20827"/>
                </a:lnTo>
                <a:close/>
              </a:path>
              <a:path w="417195" h="224789">
                <a:moveTo>
                  <a:pt x="81787" y="0"/>
                </a:moveTo>
                <a:lnTo>
                  <a:pt x="58165" y="0"/>
                </a:lnTo>
                <a:lnTo>
                  <a:pt x="58165" y="20827"/>
                </a:lnTo>
                <a:lnTo>
                  <a:pt x="81787" y="20827"/>
                </a:lnTo>
                <a:lnTo>
                  <a:pt x="817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3551" y="5284089"/>
            <a:ext cx="948055" cy="202565"/>
          </a:xfrm>
          <a:custGeom>
            <a:avLst/>
            <a:gdLst/>
            <a:ahLst/>
            <a:cxnLst/>
            <a:rect l="l" t="t" r="r" b="b"/>
            <a:pathLst>
              <a:path w="948055" h="202564">
                <a:moveTo>
                  <a:pt x="48691" y="11938"/>
                </a:moveTo>
                <a:lnTo>
                  <a:pt x="29286" y="11938"/>
                </a:lnTo>
                <a:lnTo>
                  <a:pt x="22682" y="22085"/>
                </a:lnTo>
                <a:lnTo>
                  <a:pt x="4419" y="67373"/>
                </a:lnTo>
                <a:lnTo>
                  <a:pt x="0" y="106680"/>
                </a:lnTo>
                <a:lnTo>
                  <a:pt x="558" y="120421"/>
                </a:lnTo>
                <a:lnTo>
                  <a:pt x="7734" y="158369"/>
                </a:lnTo>
                <a:lnTo>
                  <a:pt x="29286" y="201803"/>
                </a:lnTo>
                <a:lnTo>
                  <a:pt x="48691" y="201803"/>
                </a:lnTo>
                <a:lnTo>
                  <a:pt x="45262" y="196354"/>
                </a:lnTo>
                <a:lnTo>
                  <a:pt x="41960" y="190271"/>
                </a:lnTo>
                <a:lnTo>
                  <a:pt x="27876" y="151561"/>
                </a:lnTo>
                <a:lnTo>
                  <a:pt x="21971" y="106680"/>
                </a:lnTo>
                <a:lnTo>
                  <a:pt x="22250" y="97802"/>
                </a:lnTo>
                <a:lnTo>
                  <a:pt x="30187" y="53441"/>
                </a:lnTo>
                <a:lnTo>
                  <a:pt x="45262" y="17310"/>
                </a:lnTo>
                <a:lnTo>
                  <a:pt x="48691" y="11938"/>
                </a:lnTo>
                <a:close/>
              </a:path>
              <a:path w="948055" h="202564">
                <a:moveTo>
                  <a:pt x="199313" y="31496"/>
                </a:moveTo>
                <a:lnTo>
                  <a:pt x="199212" y="9525"/>
                </a:lnTo>
                <a:lnTo>
                  <a:pt x="76885" y="9525"/>
                </a:lnTo>
                <a:lnTo>
                  <a:pt x="76885" y="24638"/>
                </a:lnTo>
                <a:lnTo>
                  <a:pt x="180606" y="24638"/>
                </a:lnTo>
                <a:lnTo>
                  <a:pt x="180695" y="31496"/>
                </a:lnTo>
                <a:lnTo>
                  <a:pt x="180505" y="38227"/>
                </a:lnTo>
                <a:lnTo>
                  <a:pt x="179527" y="52578"/>
                </a:lnTo>
                <a:lnTo>
                  <a:pt x="178130" y="60579"/>
                </a:lnTo>
                <a:lnTo>
                  <a:pt x="175856" y="69469"/>
                </a:lnTo>
                <a:lnTo>
                  <a:pt x="194271" y="71501"/>
                </a:lnTo>
                <a:lnTo>
                  <a:pt x="196634" y="62484"/>
                </a:lnTo>
                <a:lnTo>
                  <a:pt x="198081" y="54102"/>
                </a:lnTo>
                <a:lnTo>
                  <a:pt x="199110" y="38862"/>
                </a:lnTo>
                <a:lnTo>
                  <a:pt x="199313" y="31496"/>
                </a:lnTo>
                <a:close/>
              </a:path>
              <a:path w="948055" h="202564">
                <a:moveTo>
                  <a:pt x="200482" y="138176"/>
                </a:moveTo>
                <a:lnTo>
                  <a:pt x="197866" y="132207"/>
                </a:lnTo>
                <a:lnTo>
                  <a:pt x="192773" y="127381"/>
                </a:lnTo>
                <a:lnTo>
                  <a:pt x="191858" y="126492"/>
                </a:lnTo>
                <a:lnTo>
                  <a:pt x="187693" y="122428"/>
                </a:lnTo>
                <a:lnTo>
                  <a:pt x="181991" y="119519"/>
                </a:lnTo>
                <a:lnTo>
                  <a:pt x="181991" y="145161"/>
                </a:lnTo>
                <a:lnTo>
                  <a:pt x="181762" y="150876"/>
                </a:lnTo>
                <a:lnTo>
                  <a:pt x="137858" y="163322"/>
                </a:lnTo>
                <a:lnTo>
                  <a:pt x="128193" y="163017"/>
                </a:lnTo>
                <a:lnTo>
                  <a:pt x="94348" y="150876"/>
                </a:lnTo>
                <a:lnTo>
                  <a:pt x="94348" y="139192"/>
                </a:lnTo>
                <a:lnTo>
                  <a:pt x="137858" y="126492"/>
                </a:lnTo>
                <a:lnTo>
                  <a:pt x="147561" y="126873"/>
                </a:lnTo>
                <a:lnTo>
                  <a:pt x="181991" y="145161"/>
                </a:lnTo>
                <a:lnTo>
                  <a:pt x="181991" y="119519"/>
                </a:lnTo>
                <a:lnTo>
                  <a:pt x="137858" y="112268"/>
                </a:lnTo>
                <a:lnTo>
                  <a:pt x="128625" y="112509"/>
                </a:lnTo>
                <a:lnTo>
                  <a:pt x="88303" y="122428"/>
                </a:lnTo>
                <a:lnTo>
                  <a:pt x="83223" y="127381"/>
                </a:lnTo>
                <a:lnTo>
                  <a:pt x="78143" y="132207"/>
                </a:lnTo>
                <a:lnTo>
                  <a:pt x="75565" y="138176"/>
                </a:lnTo>
                <a:lnTo>
                  <a:pt x="75565" y="152019"/>
                </a:lnTo>
                <a:lnTo>
                  <a:pt x="112090" y="175666"/>
                </a:lnTo>
                <a:lnTo>
                  <a:pt x="137858" y="177800"/>
                </a:lnTo>
                <a:lnTo>
                  <a:pt x="147167" y="177571"/>
                </a:lnTo>
                <a:lnTo>
                  <a:pt x="187693" y="167640"/>
                </a:lnTo>
                <a:lnTo>
                  <a:pt x="200482" y="152019"/>
                </a:lnTo>
                <a:lnTo>
                  <a:pt x="200482" y="138176"/>
                </a:lnTo>
                <a:close/>
              </a:path>
              <a:path w="948055" h="202564">
                <a:moveTo>
                  <a:pt x="219405" y="82423"/>
                </a:moveTo>
                <a:lnTo>
                  <a:pt x="141224" y="82423"/>
                </a:lnTo>
                <a:lnTo>
                  <a:pt x="141224" y="49149"/>
                </a:lnTo>
                <a:lnTo>
                  <a:pt x="122809" y="49149"/>
                </a:lnTo>
                <a:lnTo>
                  <a:pt x="122809" y="82423"/>
                </a:lnTo>
                <a:lnTo>
                  <a:pt x="58089" y="82423"/>
                </a:lnTo>
                <a:lnTo>
                  <a:pt x="58089" y="97663"/>
                </a:lnTo>
                <a:lnTo>
                  <a:pt x="219405" y="97663"/>
                </a:lnTo>
                <a:lnTo>
                  <a:pt x="219405" y="82423"/>
                </a:lnTo>
                <a:close/>
              </a:path>
              <a:path w="948055" h="202564">
                <a:moveTo>
                  <a:pt x="372021" y="145923"/>
                </a:moveTo>
                <a:lnTo>
                  <a:pt x="353123" y="120967"/>
                </a:lnTo>
                <a:lnTo>
                  <a:pt x="353123" y="140208"/>
                </a:lnTo>
                <a:lnTo>
                  <a:pt x="353123" y="151638"/>
                </a:lnTo>
                <a:lnTo>
                  <a:pt x="310857" y="163322"/>
                </a:lnTo>
                <a:lnTo>
                  <a:pt x="301218" y="163118"/>
                </a:lnTo>
                <a:lnTo>
                  <a:pt x="268376" y="151638"/>
                </a:lnTo>
                <a:lnTo>
                  <a:pt x="268376" y="140208"/>
                </a:lnTo>
                <a:lnTo>
                  <a:pt x="310857" y="128270"/>
                </a:lnTo>
                <a:lnTo>
                  <a:pt x="320370" y="128638"/>
                </a:lnTo>
                <a:lnTo>
                  <a:pt x="353123" y="140208"/>
                </a:lnTo>
                <a:lnTo>
                  <a:pt x="353123" y="120967"/>
                </a:lnTo>
                <a:lnTo>
                  <a:pt x="346951" y="118440"/>
                </a:lnTo>
                <a:lnTo>
                  <a:pt x="336524" y="115811"/>
                </a:lnTo>
                <a:lnTo>
                  <a:pt x="324497" y="114211"/>
                </a:lnTo>
                <a:lnTo>
                  <a:pt x="310857" y="113665"/>
                </a:lnTo>
                <a:lnTo>
                  <a:pt x="297129" y="114211"/>
                </a:lnTo>
                <a:lnTo>
                  <a:pt x="258597" y="126695"/>
                </a:lnTo>
                <a:lnTo>
                  <a:pt x="249301" y="145923"/>
                </a:lnTo>
                <a:lnTo>
                  <a:pt x="250405" y="153212"/>
                </a:lnTo>
                <a:lnTo>
                  <a:pt x="285026" y="175983"/>
                </a:lnTo>
                <a:lnTo>
                  <a:pt x="310857" y="178181"/>
                </a:lnTo>
                <a:lnTo>
                  <a:pt x="324497" y="177584"/>
                </a:lnTo>
                <a:lnTo>
                  <a:pt x="362775" y="165112"/>
                </a:lnTo>
                <a:lnTo>
                  <a:pt x="364413" y="163322"/>
                </a:lnTo>
                <a:lnTo>
                  <a:pt x="367830" y="159613"/>
                </a:lnTo>
                <a:lnTo>
                  <a:pt x="370903" y="153212"/>
                </a:lnTo>
                <a:lnTo>
                  <a:pt x="372021" y="145923"/>
                </a:lnTo>
                <a:close/>
              </a:path>
              <a:path w="948055" h="202564">
                <a:moveTo>
                  <a:pt x="392010" y="87122"/>
                </a:moveTo>
                <a:lnTo>
                  <a:pt x="320167" y="87122"/>
                </a:lnTo>
                <a:lnTo>
                  <a:pt x="320167" y="68326"/>
                </a:lnTo>
                <a:lnTo>
                  <a:pt x="373214" y="68326"/>
                </a:lnTo>
                <a:lnTo>
                  <a:pt x="373214" y="53340"/>
                </a:lnTo>
                <a:lnTo>
                  <a:pt x="268897" y="53340"/>
                </a:lnTo>
                <a:lnTo>
                  <a:pt x="268897" y="23749"/>
                </a:lnTo>
                <a:lnTo>
                  <a:pt x="372021" y="23749"/>
                </a:lnTo>
                <a:lnTo>
                  <a:pt x="372021" y="8890"/>
                </a:lnTo>
                <a:lnTo>
                  <a:pt x="250291" y="8890"/>
                </a:lnTo>
                <a:lnTo>
                  <a:pt x="250291" y="68326"/>
                </a:lnTo>
                <a:lnTo>
                  <a:pt x="301955" y="68326"/>
                </a:lnTo>
                <a:lnTo>
                  <a:pt x="301955" y="87122"/>
                </a:lnTo>
                <a:lnTo>
                  <a:pt x="230098" y="87122"/>
                </a:lnTo>
                <a:lnTo>
                  <a:pt x="230098" y="102235"/>
                </a:lnTo>
                <a:lnTo>
                  <a:pt x="392010" y="102235"/>
                </a:lnTo>
                <a:lnTo>
                  <a:pt x="392010" y="87122"/>
                </a:lnTo>
                <a:close/>
              </a:path>
              <a:path w="948055" h="202564">
                <a:moveTo>
                  <a:pt x="554393" y="57404"/>
                </a:moveTo>
                <a:lnTo>
                  <a:pt x="515023" y="50546"/>
                </a:lnTo>
                <a:lnTo>
                  <a:pt x="492417" y="30099"/>
                </a:lnTo>
                <a:lnTo>
                  <a:pt x="546265" y="30099"/>
                </a:lnTo>
                <a:lnTo>
                  <a:pt x="546265" y="15621"/>
                </a:lnTo>
                <a:lnTo>
                  <a:pt x="490893" y="15621"/>
                </a:lnTo>
                <a:lnTo>
                  <a:pt x="490893" y="0"/>
                </a:lnTo>
                <a:lnTo>
                  <a:pt x="472236" y="0"/>
                </a:lnTo>
                <a:lnTo>
                  <a:pt x="472236" y="15621"/>
                </a:lnTo>
                <a:lnTo>
                  <a:pt x="417017" y="15621"/>
                </a:lnTo>
                <a:lnTo>
                  <a:pt x="417017" y="30099"/>
                </a:lnTo>
                <a:lnTo>
                  <a:pt x="470852" y="30099"/>
                </a:lnTo>
                <a:lnTo>
                  <a:pt x="469480" y="35179"/>
                </a:lnTo>
                <a:lnTo>
                  <a:pt x="432358" y="54584"/>
                </a:lnTo>
                <a:lnTo>
                  <a:pt x="408901" y="57404"/>
                </a:lnTo>
                <a:lnTo>
                  <a:pt x="414248" y="71755"/>
                </a:lnTo>
                <a:lnTo>
                  <a:pt x="451827" y="65024"/>
                </a:lnTo>
                <a:lnTo>
                  <a:pt x="466077" y="58166"/>
                </a:lnTo>
                <a:lnTo>
                  <a:pt x="472643" y="54483"/>
                </a:lnTo>
                <a:lnTo>
                  <a:pt x="477799" y="50038"/>
                </a:lnTo>
                <a:lnTo>
                  <a:pt x="481545" y="44831"/>
                </a:lnTo>
                <a:lnTo>
                  <a:pt x="485292" y="50038"/>
                </a:lnTo>
                <a:lnTo>
                  <a:pt x="490385" y="54483"/>
                </a:lnTo>
                <a:lnTo>
                  <a:pt x="496989" y="58166"/>
                </a:lnTo>
                <a:lnTo>
                  <a:pt x="503593" y="61976"/>
                </a:lnTo>
                <a:lnTo>
                  <a:pt x="541020" y="71043"/>
                </a:lnTo>
                <a:lnTo>
                  <a:pt x="548678" y="71755"/>
                </a:lnTo>
                <a:lnTo>
                  <a:pt x="554393" y="57404"/>
                </a:lnTo>
                <a:close/>
              </a:path>
              <a:path w="948055" h="202564">
                <a:moveTo>
                  <a:pt x="562267" y="78613"/>
                </a:moveTo>
                <a:lnTo>
                  <a:pt x="400989" y="78613"/>
                </a:lnTo>
                <a:lnTo>
                  <a:pt x="400989" y="92710"/>
                </a:lnTo>
                <a:lnTo>
                  <a:pt x="472236" y="92710"/>
                </a:lnTo>
                <a:lnTo>
                  <a:pt x="472236" y="107569"/>
                </a:lnTo>
                <a:lnTo>
                  <a:pt x="420179" y="107569"/>
                </a:lnTo>
                <a:lnTo>
                  <a:pt x="420179" y="121158"/>
                </a:lnTo>
                <a:lnTo>
                  <a:pt x="523532" y="121158"/>
                </a:lnTo>
                <a:lnTo>
                  <a:pt x="523532" y="134493"/>
                </a:lnTo>
                <a:lnTo>
                  <a:pt x="420382" y="134493"/>
                </a:lnTo>
                <a:lnTo>
                  <a:pt x="420382" y="176403"/>
                </a:lnTo>
                <a:lnTo>
                  <a:pt x="547027" y="176403"/>
                </a:lnTo>
                <a:lnTo>
                  <a:pt x="547027" y="162179"/>
                </a:lnTo>
                <a:lnTo>
                  <a:pt x="438785" y="162179"/>
                </a:lnTo>
                <a:lnTo>
                  <a:pt x="438785" y="147447"/>
                </a:lnTo>
                <a:lnTo>
                  <a:pt x="542074" y="147447"/>
                </a:lnTo>
                <a:lnTo>
                  <a:pt x="542074" y="107569"/>
                </a:lnTo>
                <a:lnTo>
                  <a:pt x="490893" y="107569"/>
                </a:lnTo>
                <a:lnTo>
                  <a:pt x="490893" y="92710"/>
                </a:lnTo>
                <a:lnTo>
                  <a:pt x="562267" y="92710"/>
                </a:lnTo>
                <a:lnTo>
                  <a:pt x="562267" y="78613"/>
                </a:lnTo>
                <a:close/>
              </a:path>
              <a:path w="948055" h="202564">
                <a:moveTo>
                  <a:pt x="670852" y="41910"/>
                </a:moveTo>
                <a:lnTo>
                  <a:pt x="668820" y="34798"/>
                </a:lnTo>
                <a:lnTo>
                  <a:pt x="664756" y="28575"/>
                </a:lnTo>
                <a:lnTo>
                  <a:pt x="662216" y="24765"/>
                </a:lnTo>
                <a:lnTo>
                  <a:pt x="660692" y="22479"/>
                </a:lnTo>
                <a:lnTo>
                  <a:pt x="655231" y="17653"/>
                </a:lnTo>
                <a:lnTo>
                  <a:pt x="652564" y="16357"/>
                </a:lnTo>
                <a:lnTo>
                  <a:pt x="652564" y="50165"/>
                </a:lnTo>
                <a:lnTo>
                  <a:pt x="652437" y="57912"/>
                </a:lnTo>
                <a:lnTo>
                  <a:pt x="649770" y="64008"/>
                </a:lnTo>
                <a:lnTo>
                  <a:pt x="644436" y="68580"/>
                </a:lnTo>
                <a:lnTo>
                  <a:pt x="639229" y="73152"/>
                </a:lnTo>
                <a:lnTo>
                  <a:pt x="632371" y="75565"/>
                </a:lnTo>
                <a:lnTo>
                  <a:pt x="623862" y="75692"/>
                </a:lnTo>
                <a:lnTo>
                  <a:pt x="615353" y="75565"/>
                </a:lnTo>
                <a:lnTo>
                  <a:pt x="608368" y="73152"/>
                </a:lnTo>
                <a:lnTo>
                  <a:pt x="603161" y="68580"/>
                </a:lnTo>
                <a:lnTo>
                  <a:pt x="597827" y="64008"/>
                </a:lnTo>
                <a:lnTo>
                  <a:pt x="595160" y="57912"/>
                </a:lnTo>
                <a:lnTo>
                  <a:pt x="594906" y="50165"/>
                </a:lnTo>
                <a:lnTo>
                  <a:pt x="595160" y="42418"/>
                </a:lnTo>
                <a:lnTo>
                  <a:pt x="597827" y="36322"/>
                </a:lnTo>
                <a:lnTo>
                  <a:pt x="603161" y="31750"/>
                </a:lnTo>
                <a:lnTo>
                  <a:pt x="608368" y="27178"/>
                </a:lnTo>
                <a:lnTo>
                  <a:pt x="615353" y="24765"/>
                </a:lnTo>
                <a:lnTo>
                  <a:pt x="632371" y="24765"/>
                </a:lnTo>
                <a:lnTo>
                  <a:pt x="639229" y="27178"/>
                </a:lnTo>
                <a:lnTo>
                  <a:pt x="644436" y="31750"/>
                </a:lnTo>
                <a:lnTo>
                  <a:pt x="649770" y="36322"/>
                </a:lnTo>
                <a:lnTo>
                  <a:pt x="652437" y="42418"/>
                </a:lnTo>
                <a:lnTo>
                  <a:pt x="652564" y="50165"/>
                </a:lnTo>
                <a:lnTo>
                  <a:pt x="652564" y="16357"/>
                </a:lnTo>
                <a:lnTo>
                  <a:pt x="641134" y="10795"/>
                </a:lnTo>
                <a:lnTo>
                  <a:pt x="633006" y="9017"/>
                </a:lnTo>
                <a:lnTo>
                  <a:pt x="623862" y="8890"/>
                </a:lnTo>
                <a:lnTo>
                  <a:pt x="614718" y="9017"/>
                </a:lnTo>
                <a:lnTo>
                  <a:pt x="578777" y="34798"/>
                </a:lnTo>
                <a:lnTo>
                  <a:pt x="576618" y="41910"/>
                </a:lnTo>
                <a:lnTo>
                  <a:pt x="576618" y="58293"/>
                </a:lnTo>
                <a:lnTo>
                  <a:pt x="606590" y="89408"/>
                </a:lnTo>
                <a:lnTo>
                  <a:pt x="614718" y="91059"/>
                </a:lnTo>
                <a:lnTo>
                  <a:pt x="633006" y="91059"/>
                </a:lnTo>
                <a:lnTo>
                  <a:pt x="641134" y="89408"/>
                </a:lnTo>
                <a:lnTo>
                  <a:pt x="655231" y="82550"/>
                </a:lnTo>
                <a:lnTo>
                  <a:pt x="660692" y="77724"/>
                </a:lnTo>
                <a:lnTo>
                  <a:pt x="662038" y="75692"/>
                </a:lnTo>
                <a:lnTo>
                  <a:pt x="664756" y="71628"/>
                </a:lnTo>
                <a:lnTo>
                  <a:pt x="668820" y="65405"/>
                </a:lnTo>
                <a:lnTo>
                  <a:pt x="670852" y="58293"/>
                </a:lnTo>
                <a:lnTo>
                  <a:pt x="670852" y="41910"/>
                </a:lnTo>
                <a:close/>
              </a:path>
              <a:path w="948055" h="202564">
                <a:moveTo>
                  <a:pt x="720128" y="104521"/>
                </a:moveTo>
                <a:lnTo>
                  <a:pt x="701459" y="104521"/>
                </a:lnTo>
                <a:lnTo>
                  <a:pt x="701459" y="124587"/>
                </a:lnTo>
                <a:lnTo>
                  <a:pt x="701459" y="139446"/>
                </a:lnTo>
                <a:lnTo>
                  <a:pt x="701459" y="160528"/>
                </a:lnTo>
                <a:lnTo>
                  <a:pt x="622465" y="160528"/>
                </a:lnTo>
                <a:lnTo>
                  <a:pt x="622465" y="139446"/>
                </a:lnTo>
                <a:lnTo>
                  <a:pt x="701459" y="139446"/>
                </a:lnTo>
                <a:lnTo>
                  <a:pt x="701459" y="124587"/>
                </a:lnTo>
                <a:lnTo>
                  <a:pt x="622465" y="124587"/>
                </a:lnTo>
                <a:lnTo>
                  <a:pt x="622465" y="104521"/>
                </a:lnTo>
                <a:lnTo>
                  <a:pt x="604050" y="104521"/>
                </a:lnTo>
                <a:lnTo>
                  <a:pt x="604050" y="176022"/>
                </a:lnTo>
                <a:lnTo>
                  <a:pt x="720128" y="176022"/>
                </a:lnTo>
                <a:lnTo>
                  <a:pt x="720128" y="160528"/>
                </a:lnTo>
                <a:lnTo>
                  <a:pt x="720128" y="139446"/>
                </a:lnTo>
                <a:lnTo>
                  <a:pt x="720128" y="124587"/>
                </a:lnTo>
                <a:lnTo>
                  <a:pt x="720128" y="104521"/>
                </a:lnTo>
                <a:close/>
              </a:path>
              <a:path w="948055" h="202564">
                <a:moveTo>
                  <a:pt x="720128" y="889"/>
                </a:moveTo>
                <a:lnTo>
                  <a:pt x="701205" y="889"/>
                </a:lnTo>
                <a:lnTo>
                  <a:pt x="701205" y="96012"/>
                </a:lnTo>
                <a:lnTo>
                  <a:pt x="720128" y="96012"/>
                </a:lnTo>
                <a:lnTo>
                  <a:pt x="720128" y="889"/>
                </a:lnTo>
                <a:close/>
              </a:path>
              <a:path w="948055" h="202564">
                <a:moveTo>
                  <a:pt x="885609" y="145669"/>
                </a:moveTo>
                <a:lnTo>
                  <a:pt x="866686" y="120688"/>
                </a:lnTo>
                <a:lnTo>
                  <a:pt x="866686" y="139954"/>
                </a:lnTo>
                <a:lnTo>
                  <a:pt x="866686" y="151384"/>
                </a:lnTo>
                <a:lnTo>
                  <a:pt x="824395" y="162941"/>
                </a:lnTo>
                <a:lnTo>
                  <a:pt x="814768" y="162661"/>
                </a:lnTo>
                <a:lnTo>
                  <a:pt x="781977" y="151384"/>
                </a:lnTo>
                <a:lnTo>
                  <a:pt x="781977" y="139954"/>
                </a:lnTo>
                <a:lnTo>
                  <a:pt x="824395" y="127889"/>
                </a:lnTo>
                <a:lnTo>
                  <a:pt x="833920" y="128257"/>
                </a:lnTo>
                <a:lnTo>
                  <a:pt x="866686" y="139954"/>
                </a:lnTo>
                <a:lnTo>
                  <a:pt x="866686" y="120688"/>
                </a:lnTo>
                <a:lnTo>
                  <a:pt x="860539" y="118110"/>
                </a:lnTo>
                <a:lnTo>
                  <a:pt x="850112" y="115443"/>
                </a:lnTo>
                <a:lnTo>
                  <a:pt x="838060" y="113830"/>
                </a:lnTo>
                <a:lnTo>
                  <a:pt x="824395" y="113284"/>
                </a:lnTo>
                <a:lnTo>
                  <a:pt x="810704" y="113830"/>
                </a:lnTo>
                <a:lnTo>
                  <a:pt x="772210" y="126441"/>
                </a:lnTo>
                <a:lnTo>
                  <a:pt x="762927" y="145669"/>
                </a:lnTo>
                <a:lnTo>
                  <a:pt x="764019" y="153035"/>
                </a:lnTo>
                <a:lnTo>
                  <a:pt x="798614" y="175768"/>
                </a:lnTo>
                <a:lnTo>
                  <a:pt x="824395" y="177800"/>
                </a:lnTo>
                <a:lnTo>
                  <a:pt x="838060" y="177304"/>
                </a:lnTo>
                <a:lnTo>
                  <a:pt x="876363" y="164985"/>
                </a:lnTo>
                <a:lnTo>
                  <a:pt x="878230" y="162941"/>
                </a:lnTo>
                <a:lnTo>
                  <a:pt x="881430" y="159473"/>
                </a:lnTo>
                <a:lnTo>
                  <a:pt x="884504" y="153035"/>
                </a:lnTo>
                <a:lnTo>
                  <a:pt x="885609" y="145669"/>
                </a:lnTo>
                <a:close/>
              </a:path>
              <a:path w="948055" h="202564">
                <a:moveTo>
                  <a:pt x="897039" y="60198"/>
                </a:moveTo>
                <a:lnTo>
                  <a:pt x="858685" y="50038"/>
                </a:lnTo>
                <a:lnTo>
                  <a:pt x="846366" y="41021"/>
                </a:lnTo>
                <a:lnTo>
                  <a:pt x="845096" y="39878"/>
                </a:lnTo>
                <a:lnTo>
                  <a:pt x="840905" y="36068"/>
                </a:lnTo>
                <a:lnTo>
                  <a:pt x="837857" y="30734"/>
                </a:lnTo>
                <a:lnTo>
                  <a:pt x="837095" y="25019"/>
                </a:lnTo>
                <a:lnTo>
                  <a:pt x="890943" y="25019"/>
                </a:lnTo>
                <a:lnTo>
                  <a:pt x="890943" y="9525"/>
                </a:lnTo>
                <a:lnTo>
                  <a:pt x="758482" y="9525"/>
                </a:lnTo>
                <a:lnTo>
                  <a:pt x="758482" y="25019"/>
                </a:lnTo>
                <a:lnTo>
                  <a:pt x="811949" y="25019"/>
                </a:lnTo>
                <a:lnTo>
                  <a:pt x="811060" y="30861"/>
                </a:lnTo>
                <a:lnTo>
                  <a:pt x="808012" y="36195"/>
                </a:lnTo>
                <a:lnTo>
                  <a:pt x="802551" y="41021"/>
                </a:lnTo>
                <a:lnTo>
                  <a:pt x="797217" y="45974"/>
                </a:lnTo>
                <a:lnTo>
                  <a:pt x="760158" y="59131"/>
                </a:lnTo>
                <a:lnTo>
                  <a:pt x="752259" y="60198"/>
                </a:lnTo>
                <a:lnTo>
                  <a:pt x="758736" y="75057"/>
                </a:lnTo>
                <a:lnTo>
                  <a:pt x="799465" y="63106"/>
                </a:lnTo>
                <a:lnTo>
                  <a:pt x="824649" y="39878"/>
                </a:lnTo>
                <a:lnTo>
                  <a:pt x="827951" y="46101"/>
                </a:lnTo>
                <a:lnTo>
                  <a:pt x="861860" y="68453"/>
                </a:lnTo>
                <a:lnTo>
                  <a:pt x="890308" y="75057"/>
                </a:lnTo>
                <a:lnTo>
                  <a:pt x="897039" y="60198"/>
                </a:lnTo>
                <a:close/>
              </a:path>
              <a:path w="948055" h="202564">
                <a:moveTo>
                  <a:pt x="905421" y="84328"/>
                </a:moveTo>
                <a:lnTo>
                  <a:pt x="743623" y="84328"/>
                </a:lnTo>
                <a:lnTo>
                  <a:pt x="743623" y="99568"/>
                </a:lnTo>
                <a:lnTo>
                  <a:pt x="905421" y="99568"/>
                </a:lnTo>
                <a:lnTo>
                  <a:pt x="905421" y="84328"/>
                </a:lnTo>
                <a:close/>
              </a:path>
              <a:path w="948055" h="202564">
                <a:moveTo>
                  <a:pt x="947712" y="147701"/>
                </a:moveTo>
                <a:lnTo>
                  <a:pt x="925614" y="147701"/>
                </a:lnTo>
                <a:lnTo>
                  <a:pt x="915073" y="202311"/>
                </a:lnTo>
                <a:lnTo>
                  <a:pt x="931964" y="202311"/>
                </a:lnTo>
                <a:lnTo>
                  <a:pt x="947712" y="14770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95018" y="5284977"/>
            <a:ext cx="718185" cy="201930"/>
          </a:xfrm>
          <a:custGeom>
            <a:avLst/>
            <a:gdLst/>
            <a:ahLst/>
            <a:cxnLst/>
            <a:rect l="l" t="t" r="r" b="b"/>
            <a:pathLst>
              <a:path w="718185" h="201929">
                <a:moveTo>
                  <a:pt x="112522" y="124206"/>
                </a:moveTo>
                <a:lnTo>
                  <a:pt x="78905" y="94957"/>
                </a:lnTo>
                <a:lnTo>
                  <a:pt x="65786" y="52197"/>
                </a:lnTo>
                <a:lnTo>
                  <a:pt x="65786" y="33401"/>
                </a:lnTo>
                <a:lnTo>
                  <a:pt x="106172" y="33401"/>
                </a:lnTo>
                <a:lnTo>
                  <a:pt x="106172" y="17780"/>
                </a:lnTo>
                <a:lnTo>
                  <a:pt x="6223" y="17780"/>
                </a:lnTo>
                <a:lnTo>
                  <a:pt x="6223" y="33401"/>
                </a:lnTo>
                <a:lnTo>
                  <a:pt x="46736" y="33401"/>
                </a:lnTo>
                <a:lnTo>
                  <a:pt x="46736" y="52197"/>
                </a:lnTo>
                <a:lnTo>
                  <a:pt x="37198" y="90170"/>
                </a:lnTo>
                <a:lnTo>
                  <a:pt x="12763" y="120751"/>
                </a:lnTo>
                <a:lnTo>
                  <a:pt x="0" y="128651"/>
                </a:lnTo>
                <a:lnTo>
                  <a:pt x="10922" y="143510"/>
                </a:lnTo>
                <a:lnTo>
                  <a:pt x="43903" y="112941"/>
                </a:lnTo>
                <a:lnTo>
                  <a:pt x="56515" y="86487"/>
                </a:lnTo>
                <a:lnTo>
                  <a:pt x="59982" y="95186"/>
                </a:lnTo>
                <a:lnTo>
                  <a:pt x="87388" y="130149"/>
                </a:lnTo>
                <a:lnTo>
                  <a:pt x="102235" y="138938"/>
                </a:lnTo>
                <a:lnTo>
                  <a:pt x="112522" y="124206"/>
                </a:lnTo>
                <a:close/>
              </a:path>
              <a:path w="718185" h="201929">
                <a:moveTo>
                  <a:pt x="147320" y="0"/>
                </a:moveTo>
                <a:lnTo>
                  <a:pt x="128524" y="0"/>
                </a:lnTo>
                <a:lnTo>
                  <a:pt x="128524" y="177292"/>
                </a:lnTo>
                <a:lnTo>
                  <a:pt x="147320" y="177292"/>
                </a:lnTo>
                <a:lnTo>
                  <a:pt x="147320" y="0"/>
                </a:lnTo>
                <a:close/>
              </a:path>
              <a:path w="718185" h="201929">
                <a:moveTo>
                  <a:pt x="281178" y="81534"/>
                </a:moveTo>
                <a:lnTo>
                  <a:pt x="245872" y="56261"/>
                </a:lnTo>
                <a:lnTo>
                  <a:pt x="242443" y="48895"/>
                </a:lnTo>
                <a:lnTo>
                  <a:pt x="238887" y="41529"/>
                </a:lnTo>
                <a:lnTo>
                  <a:pt x="237109" y="33782"/>
                </a:lnTo>
                <a:lnTo>
                  <a:pt x="237236" y="25527"/>
                </a:lnTo>
                <a:lnTo>
                  <a:pt x="237236" y="8509"/>
                </a:lnTo>
                <a:lnTo>
                  <a:pt x="217932" y="8509"/>
                </a:lnTo>
                <a:lnTo>
                  <a:pt x="217932" y="34036"/>
                </a:lnTo>
                <a:lnTo>
                  <a:pt x="216154" y="42164"/>
                </a:lnTo>
                <a:lnTo>
                  <a:pt x="192265" y="74853"/>
                </a:lnTo>
                <a:lnTo>
                  <a:pt x="173609" y="84709"/>
                </a:lnTo>
                <a:lnTo>
                  <a:pt x="183134" y="99314"/>
                </a:lnTo>
                <a:lnTo>
                  <a:pt x="215671" y="76568"/>
                </a:lnTo>
                <a:lnTo>
                  <a:pt x="227711" y="56134"/>
                </a:lnTo>
                <a:lnTo>
                  <a:pt x="231063" y="62928"/>
                </a:lnTo>
                <a:lnTo>
                  <a:pt x="264198" y="93332"/>
                </a:lnTo>
                <a:lnTo>
                  <a:pt x="271653" y="96393"/>
                </a:lnTo>
                <a:lnTo>
                  <a:pt x="281178" y="81534"/>
                </a:lnTo>
                <a:close/>
              </a:path>
              <a:path w="718185" h="201929">
                <a:moveTo>
                  <a:pt x="319786" y="114935"/>
                </a:moveTo>
                <a:lnTo>
                  <a:pt x="199517" y="114935"/>
                </a:lnTo>
                <a:lnTo>
                  <a:pt x="199517" y="130175"/>
                </a:lnTo>
                <a:lnTo>
                  <a:pt x="300863" y="130175"/>
                </a:lnTo>
                <a:lnTo>
                  <a:pt x="300863" y="177292"/>
                </a:lnTo>
                <a:lnTo>
                  <a:pt x="319786" y="177292"/>
                </a:lnTo>
                <a:lnTo>
                  <a:pt x="319786" y="114935"/>
                </a:lnTo>
                <a:close/>
              </a:path>
              <a:path w="718185" h="201929">
                <a:moveTo>
                  <a:pt x="319786" y="0"/>
                </a:moveTo>
                <a:lnTo>
                  <a:pt x="300863" y="0"/>
                </a:lnTo>
                <a:lnTo>
                  <a:pt x="300863" y="106426"/>
                </a:lnTo>
                <a:lnTo>
                  <a:pt x="319786" y="106426"/>
                </a:lnTo>
                <a:lnTo>
                  <a:pt x="319786" y="0"/>
                </a:lnTo>
                <a:close/>
              </a:path>
              <a:path w="718185" h="201929">
                <a:moveTo>
                  <a:pt x="505714" y="140081"/>
                </a:moveTo>
                <a:lnTo>
                  <a:pt x="433197" y="140081"/>
                </a:lnTo>
                <a:lnTo>
                  <a:pt x="433197" y="102235"/>
                </a:lnTo>
                <a:lnTo>
                  <a:pt x="490220" y="102235"/>
                </a:lnTo>
                <a:lnTo>
                  <a:pt x="490220" y="87376"/>
                </a:lnTo>
                <a:lnTo>
                  <a:pt x="463677" y="87376"/>
                </a:lnTo>
                <a:lnTo>
                  <a:pt x="463677" y="31623"/>
                </a:lnTo>
                <a:lnTo>
                  <a:pt x="490855" y="31623"/>
                </a:lnTo>
                <a:lnTo>
                  <a:pt x="490855" y="16383"/>
                </a:lnTo>
                <a:lnTo>
                  <a:pt x="445262" y="16383"/>
                </a:lnTo>
                <a:lnTo>
                  <a:pt x="445262" y="31623"/>
                </a:lnTo>
                <a:lnTo>
                  <a:pt x="445262" y="87376"/>
                </a:lnTo>
                <a:lnTo>
                  <a:pt x="402717" y="87376"/>
                </a:lnTo>
                <a:lnTo>
                  <a:pt x="402717" y="31623"/>
                </a:lnTo>
                <a:lnTo>
                  <a:pt x="445262" y="31623"/>
                </a:lnTo>
                <a:lnTo>
                  <a:pt x="445262" y="16383"/>
                </a:lnTo>
                <a:lnTo>
                  <a:pt x="357251" y="16383"/>
                </a:lnTo>
                <a:lnTo>
                  <a:pt x="357251" y="31623"/>
                </a:lnTo>
                <a:lnTo>
                  <a:pt x="384175" y="31623"/>
                </a:lnTo>
                <a:lnTo>
                  <a:pt x="384175" y="87376"/>
                </a:lnTo>
                <a:lnTo>
                  <a:pt x="357632" y="87376"/>
                </a:lnTo>
                <a:lnTo>
                  <a:pt x="357632" y="102235"/>
                </a:lnTo>
                <a:lnTo>
                  <a:pt x="414655" y="102235"/>
                </a:lnTo>
                <a:lnTo>
                  <a:pt x="414655" y="140081"/>
                </a:lnTo>
                <a:lnTo>
                  <a:pt x="343281" y="140081"/>
                </a:lnTo>
                <a:lnTo>
                  <a:pt x="343281" y="156083"/>
                </a:lnTo>
                <a:lnTo>
                  <a:pt x="505714" y="156083"/>
                </a:lnTo>
                <a:lnTo>
                  <a:pt x="505714" y="140081"/>
                </a:lnTo>
                <a:close/>
              </a:path>
              <a:path w="718185" h="201929">
                <a:moveTo>
                  <a:pt x="614045" y="85090"/>
                </a:moveTo>
                <a:lnTo>
                  <a:pt x="612851" y="74168"/>
                </a:lnTo>
                <a:lnTo>
                  <a:pt x="612394" y="69977"/>
                </a:lnTo>
                <a:lnTo>
                  <a:pt x="605155" y="71247"/>
                </a:lnTo>
                <a:lnTo>
                  <a:pt x="555815" y="74079"/>
                </a:lnTo>
                <a:lnTo>
                  <a:pt x="541528" y="74168"/>
                </a:lnTo>
                <a:lnTo>
                  <a:pt x="541528" y="56134"/>
                </a:lnTo>
                <a:lnTo>
                  <a:pt x="598932" y="56134"/>
                </a:lnTo>
                <a:lnTo>
                  <a:pt x="598932" y="41910"/>
                </a:lnTo>
                <a:lnTo>
                  <a:pt x="541528" y="41910"/>
                </a:lnTo>
                <a:lnTo>
                  <a:pt x="541528" y="25654"/>
                </a:lnTo>
                <a:lnTo>
                  <a:pt x="604139" y="25654"/>
                </a:lnTo>
                <a:lnTo>
                  <a:pt x="604139" y="10414"/>
                </a:lnTo>
                <a:lnTo>
                  <a:pt x="522986" y="10414"/>
                </a:lnTo>
                <a:lnTo>
                  <a:pt x="522986" y="89154"/>
                </a:lnTo>
                <a:lnTo>
                  <a:pt x="544410" y="89217"/>
                </a:lnTo>
                <a:lnTo>
                  <a:pt x="566166" y="89027"/>
                </a:lnTo>
                <a:lnTo>
                  <a:pt x="574929" y="88773"/>
                </a:lnTo>
                <a:lnTo>
                  <a:pt x="583057" y="88392"/>
                </a:lnTo>
                <a:lnTo>
                  <a:pt x="590804" y="87757"/>
                </a:lnTo>
                <a:lnTo>
                  <a:pt x="598424" y="87249"/>
                </a:lnTo>
                <a:lnTo>
                  <a:pt x="606171" y="86233"/>
                </a:lnTo>
                <a:lnTo>
                  <a:pt x="614045" y="85090"/>
                </a:lnTo>
                <a:close/>
              </a:path>
              <a:path w="718185" h="201929">
                <a:moveTo>
                  <a:pt x="661670" y="0"/>
                </a:moveTo>
                <a:lnTo>
                  <a:pt x="643128" y="0"/>
                </a:lnTo>
                <a:lnTo>
                  <a:pt x="643128" y="39751"/>
                </a:lnTo>
                <a:lnTo>
                  <a:pt x="610870" y="39751"/>
                </a:lnTo>
                <a:lnTo>
                  <a:pt x="610870" y="54737"/>
                </a:lnTo>
                <a:lnTo>
                  <a:pt x="643128" y="54737"/>
                </a:lnTo>
                <a:lnTo>
                  <a:pt x="643128" y="95123"/>
                </a:lnTo>
                <a:lnTo>
                  <a:pt x="661670" y="95123"/>
                </a:lnTo>
                <a:lnTo>
                  <a:pt x="661670" y="0"/>
                </a:lnTo>
                <a:close/>
              </a:path>
              <a:path w="718185" h="201929">
                <a:moveTo>
                  <a:pt x="668020" y="160909"/>
                </a:moveTo>
                <a:lnTo>
                  <a:pt x="564896" y="160909"/>
                </a:lnTo>
                <a:lnTo>
                  <a:pt x="564896" y="145669"/>
                </a:lnTo>
                <a:lnTo>
                  <a:pt x="661670" y="145669"/>
                </a:lnTo>
                <a:lnTo>
                  <a:pt x="661670" y="102616"/>
                </a:lnTo>
                <a:lnTo>
                  <a:pt x="545719" y="102616"/>
                </a:lnTo>
                <a:lnTo>
                  <a:pt x="545719" y="117348"/>
                </a:lnTo>
                <a:lnTo>
                  <a:pt x="643128" y="117348"/>
                </a:lnTo>
                <a:lnTo>
                  <a:pt x="643128" y="131572"/>
                </a:lnTo>
                <a:lnTo>
                  <a:pt x="546100" y="131572"/>
                </a:lnTo>
                <a:lnTo>
                  <a:pt x="546100" y="175514"/>
                </a:lnTo>
                <a:lnTo>
                  <a:pt x="668020" y="175514"/>
                </a:lnTo>
                <a:lnTo>
                  <a:pt x="668020" y="160909"/>
                </a:lnTo>
                <a:close/>
              </a:path>
              <a:path w="718185" h="201929">
                <a:moveTo>
                  <a:pt x="718058" y="146812"/>
                </a:moveTo>
                <a:lnTo>
                  <a:pt x="695960" y="146812"/>
                </a:lnTo>
                <a:lnTo>
                  <a:pt x="685419" y="201422"/>
                </a:lnTo>
                <a:lnTo>
                  <a:pt x="702310" y="201422"/>
                </a:lnTo>
                <a:lnTo>
                  <a:pt x="718058" y="14681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77210" y="5284978"/>
            <a:ext cx="491490" cy="177800"/>
          </a:xfrm>
          <a:custGeom>
            <a:avLst/>
            <a:gdLst/>
            <a:ahLst/>
            <a:cxnLst/>
            <a:rect l="l" t="t" r="r" b="b"/>
            <a:pathLst>
              <a:path w="491489" h="177800">
                <a:moveTo>
                  <a:pt x="461263" y="117856"/>
                </a:moveTo>
                <a:lnTo>
                  <a:pt x="421131" y="121920"/>
                </a:lnTo>
                <a:lnTo>
                  <a:pt x="371728" y="123717"/>
                </a:lnTo>
                <a:lnTo>
                  <a:pt x="345439" y="123825"/>
                </a:lnTo>
                <a:lnTo>
                  <a:pt x="347852" y="139446"/>
                </a:lnTo>
                <a:lnTo>
                  <a:pt x="392320" y="138908"/>
                </a:lnTo>
                <a:lnTo>
                  <a:pt x="432210" y="136054"/>
                </a:lnTo>
                <a:lnTo>
                  <a:pt x="462661" y="131572"/>
                </a:lnTo>
                <a:lnTo>
                  <a:pt x="461263" y="117856"/>
                </a:lnTo>
                <a:close/>
              </a:path>
              <a:path w="491489" h="177800">
                <a:moveTo>
                  <a:pt x="231901" y="120142"/>
                </a:moveTo>
                <a:lnTo>
                  <a:pt x="213106" y="120142"/>
                </a:lnTo>
                <a:lnTo>
                  <a:pt x="213106" y="177292"/>
                </a:lnTo>
                <a:lnTo>
                  <a:pt x="231901" y="177292"/>
                </a:lnTo>
                <a:lnTo>
                  <a:pt x="231901" y="120142"/>
                </a:lnTo>
                <a:close/>
              </a:path>
              <a:path w="491489" h="177800">
                <a:moveTo>
                  <a:pt x="293624" y="120142"/>
                </a:moveTo>
                <a:lnTo>
                  <a:pt x="274574" y="120142"/>
                </a:lnTo>
                <a:lnTo>
                  <a:pt x="274574" y="177292"/>
                </a:lnTo>
                <a:lnTo>
                  <a:pt x="293624" y="177292"/>
                </a:lnTo>
                <a:lnTo>
                  <a:pt x="293624" y="120142"/>
                </a:lnTo>
                <a:close/>
              </a:path>
              <a:path w="491489" h="177800">
                <a:moveTo>
                  <a:pt x="334390" y="105283"/>
                </a:moveTo>
                <a:lnTo>
                  <a:pt x="172084" y="105283"/>
                </a:lnTo>
                <a:lnTo>
                  <a:pt x="172084" y="120142"/>
                </a:lnTo>
                <a:lnTo>
                  <a:pt x="334390" y="120142"/>
                </a:lnTo>
                <a:lnTo>
                  <a:pt x="334390" y="105283"/>
                </a:lnTo>
                <a:close/>
              </a:path>
              <a:path w="491489" h="177800">
                <a:moveTo>
                  <a:pt x="161797" y="137668"/>
                </a:moveTo>
                <a:lnTo>
                  <a:pt x="0" y="137668"/>
                </a:lnTo>
                <a:lnTo>
                  <a:pt x="0" y="153289"/>
                </a:lnTo>
                <a:lnTo>
                  <a:pt x="161797" y="153289"/>
                </a:lnTo>
                <a:lnTo>
                  <a:pt x="161797" y="137668"/>
                </a:lnTo>
                <a:close/>
              </a:path>
              <a:path w="491489" h="177800">
                <a:moveTo>
                  <a:pt x="57022" y="80264"/>
                </a:moveTo>
                <a:lnTo>
                  <a:pt x="38226" y="80264"/>
                </a:lnTo>
                <a:lnTo>
                  <a:pt x="38226" y="137668"/>
                </a:lnTo>
                <a:lnTo>
                  <a:pt x="57022" y="137668"/>
                </a:lnTo>
                <a:lnTo>
                  <a:pt x="57022" y="80264"/>
                </a:lnTo>
                <a:close/>
              </a:path>
              <a:path w="491489" h="177800">
                <a:moveTo>
                  <a:pt x="100964" y="80264"/>
                </a:moveTo>
                <a:lnTo>
                  <a:pt x="82550" y="80264"/>
                </a:lnTo>
                <a:lnTo>
                  <a:pt x="82550" y="137668"/>
                </a:lnTo>
                <a:lnTo>
                  <a:pt x="100964" y="137668"/>
                </a:lnTo>
                <a:lnTo>
                  <a:pt x="100964" y="80264"/>
                </a:lnTo>
                <a:close/>
              </a:path>
              <a:path w="491489" h="177800">
                <a:moveTo>
                  <a:pt x="144144" y="17018"/>
                </a:moveTo>
                <a:lnTo>
                  <a:pt x="16637" y="17018"/>
                </a:lnTo>
                <a:lnTo>
                  <a:pt x="16637" y="32258"/>
                </a:lnTo>
                <a:lnTo>
                  <a:pt x="125349" y="32258"/>
                </a:lnTo>
                <a:lnTo>
                  <a:pt x="125253" y="52784"/>
                </a:lnTo>
                <a:lnTo>
                  <a:pt x="122777" y="90963"/>
                </a:lnTo>
                <a:lnTo>
                  <a:pt x="119252" y="113538"/>
                </a:lnTo>
                <a:lnTo>
                  <a:pt x="137668" y="115570"/>
                </a:lnTo>
                <a:lnTo>
                  <a:pt x="143207" y="70866"/>
                </a:lnTo>
                <a:lnTo>
                  <a:pt x="144018" y="51054"/>
                </a:lnTo>
                <a:lnTo>
                  <a:pt x="144144" y="17018"/>
                </a:lnTo>
                <a:close/>
              </a:path>
              <a:path w="491489" h="177800">
                <a:moveTo>
                  <a:pt x="402336" y="12573"/>
                </a:moveTo>
                <a:lnTo>
                  <a:pt x="364363" y="26416"/>
                </a:lnTo>
                <a:lnTo>
                  <a:pt x="353949" y="46355"/>
                </a:lnTo>
                <a:lnTo>
                  <a:pt x="353949" y="63119"/>
                </a:lnTo>
                <a:lnTo>
                  <a:pt x="382958" y="94029"/>
                </a:lnTo>
                <a:lnTo>
                  <a:pt x="402336" y="97155"/>
                </a:lnTo>
                <a:lnTo>
                  <a:pt x="409172" y="96748"/>
                </a:lnTo>
                <a:lnTo>
                  <a:pt x="441731" y="80645"/>
                </a:lnTo>
                <a:lnTo>
                  <a:pt x="396494" y="80645"/>
                </a:lnTo>
                <a:lnTo>
                  <a:pt x="391413" y="79629"/>
                </a:lnTo>
                <a:lnTo>
                  <a:pt x="372618" y="60071"/>
                </a:lnTo>
                <a:lnTo>
                  <a:pt x="372618" y="49530"/>
                </a:lnTo>
                <a:lnTo>
                  <a:pt x="373888" y="44958"/>
                </a:lnTo>
                <a:lnTo>
                  <a:pt x="376427" y="41148"/>
                </a:lnTo>
                <a:lnTo>
                  <a:pt x="378968" y="37211"/>
                </a:lnTo>
                <a:lnTo>
                  <a:pt x="382396" y="34290"/>
                </a:lnTo>
                <a:lnTo>
                  <a:pt x="386841" y="32131"/>
                </a:lnTo>
                <a:lnTo>
                  <a:pt x="391413" y="29972"/>
                </a:lnTo>
                <a:lnTo>
                  <a:pt x="396494" y="28829"/>
                </a:lnTo>
                <a:lnTo>
                  <a:pt x="441647" y="28829"/>
                </a:lnTo>
                <a:lnTo>
                  <a:pt x="440055" y="26416"/>
                </a:lnTo>
                <a:lnTo>
                  <a:pt x="409172" y="12906"/>
                </a:lnTo>
                <a:lnTo>
                  <a:pt x="402336" y="12573"/>
                </a:lnTo>
                <a:close/>
              </a:path>
              <a:path w="491489" h="177800">
                <a:moveTo>
                  <a:pt x="441647" y="28829"/>
                </a:moveTo>
                <a:lnTo>
                  <a:pt x="408050" y="28829"/>
                </a:lnTo>
                <a:lnTo>
                  <a:pt x="413257" y="29972"/>
                </a:lnTo>
                <a:lnTo>
                  <a:pt x="422147" y="34290"/>
                </a:lnTo>
                <a:lnTo>
                  <a:pt x="425703" y="37211"/>
                </a:lnTo>
                <a:lnTo>
                  <a:pt x="428244" y="41148"/>
                </a:lnTo>
                <a:lnTo>
                  <a:pt x="430783" y="44958"/>
                </a:lnTo>
                <a:lnTo>
                  <a:pt x="432181" y="49530"/>
                </a:lnTo>
                <a:lnTo>
                  <a:pt x="432181" y="60071"/>
                </a:lnTo>
                <a:lnTo>
                  <a:pt x="408050" y="80645"/>
                </a:lnTo>
                <a:lnTo>
                  <a:pt x="441731" y="80645"/>
                </a:lnTo>
                <a:lnTo>
                  <a:pt x="444245" y="76835"/>
                </a:lnTo>
                <a:lnTo>
                  <a:pt x="448309" y="70485"/>
                </a:lnTo>
                <a:lnTo>
                  <a:pt x="450469" y="63119"/>
                </a:lnTo>
                <a:lnTo>
                  <a:pt x="450469" y="46355"/>
                </a:lnTo>
                <a:lnTo>
                  <a:pt x="448309" y="38989"/>
                </a:lnTo>
                <a:lnTo>
                  <a:pt x="444245" y="32766"/>
                </a:lnTo>
                <a:lnTo>
                  <a:pt x="441647" y="28829"/>
                </a:lnTo>
                <a:close/>
              </a:path>
              <a:path w="491489" h="177800">
                <a:moveTo>
                  <a:pt x="315213" y="6223"/>
                </a:moveTo>
                <a:lnTo>
                  <a:pt x="191262" y="6223"/>
                </a:lnTo>
                <a:lnTo>
                  <a:pt x="191262" y="21717"/>
                </a:lnTo>
                <a:lnTo>
                  <a:pt x="296037" y="21717"/>
                </a:lnTo>
                <a:lnTo>
                  <a:pt x="296037" y="39751"/>
                </a:lnTo>
                <a:lnTo>
                  <a:pt x="191896" y="39751"/>
                </a:lnTo>
                <a:lnTo>
                  <a:pt x="191896" y="88646"/>
                </a:lnTo>
                <a:lnTo>
                  <a:pt x="318896" y="88646"/>
                </a:lnTo>
                <a:lnTo>
                  <a:pt x="318896" y="73406"/>
                </a:lnTo>
                <a:lnTo>
                  <a:pt x="210693" y="73406"/>
                </a:lnTo>
                <a:lnTo>
                  <a:pt x="210693" y="53848"/>
                </a:lnTo>
                <a:lnTo>
                  <a:pt x="315213" y="53848"/>
                </a:lnTo>
                <a:lnTo>
                  <a:pt x="315213" y="6223"/>
                </a:lnTo>
                <a:close/>
              </a:path>
              <a:path w="491489" h="177800">
                <a:moveTo>
                  <a:pt x="491108" y="0"/>
                </a:moveTo>
                <a:lnTo>
                  <a:pt x="472313" y="0"/>
                </a:lnTo>
                <a:lnTo>
                  <a:pt x="472313" y="177673"/>
                </a:lnTo>
                <a:lnTo>
                  <a:pt x="491108" y="177673"/>
                </a:lnTo>
                <a:lnTo>
                  <a:pt x="49110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46170" y="5284978"/>
            <a:ext cx="156971" cy="17513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3355466" y="5284978"/>
            <a:ext cx="318135" cy="177800"/>
          </a:xfrm>
          <a:custGeom>
            <a:avLst/>
            <a:gdLst/>
            <a:ahLst/>
            <a:cxnLst/>
            <a:rect l="l" t="t" r="r" b="b"/>
            <a:pathLst>
              <a:path w="318135" h="177800">
                <a:moveTo>
                  <a:pt x="239903" y="94107"/>
                </a:moveTo>
                <a:lnTo>
                  <a:pt x="221107" y="94107"/>
                </a:lnTo>
                <a:lnTo>
                  <a:pt x="221107" y="125603"/>
                </a:lnTo>
                <a:lnTo>
                  <a:pt x="214489" y="125845"/>
                </a:lnTo>
                <a:lnTo>
                  <a:pt x="187071" y="126365"/>
                </a:lnTo>
                <a:lnTo>
                  <a:pt x="179450" y="126365"/>
                </a:lnTo>
                <a:lnTo>
                  <a:pt x="172212" y="126492"/>
                </a:lnTo>
                <a:lnTo>
                  <a:pt x="174625" y="141859"/>
                </a:lnTo>
                <a:lnTo>
                  <a:pt x="209550" y="141478"/>
                </a:lnTo>
                <a:lnTo>
                  <a:pt x="219092" y="141196"/>
                </a:lnTo>
                <a:lnTo>
                  <a:pt x="258982" y="138469"/>
                </a:lnTo>
                <a:lnTo>
                  <a:pt x="289433" y="134112"/>
                </a:lnTo>
                <a:lnTo>
                  <a:pt x="288497" y="124841"/>
                </a:lnTo>
                <a:lnTo>
                  <a:pt x="239903" y="124841"/>
                </a:lnTo>
                <a:lnTo>
                  <a:pt x="239903" y="94107"/>
                </a:lnTo>
                <a:close/>
              </a:path>
              <a:path w="318135" h="177800">
                <a:moveTo>
                  <a:pt x="288036" y="120269"/>
                </a:moveTo>
                <a:lnTo>
                  <a:pt x="248031" y="124460"/>
                </a:lnTo>
                <a:lnTo>
                  <a:pt x="239903" y="124841"/>
                </a:lnTo>
                <a:lnTo>
                  <a:pt x="288497" y="124841"/>
                </a:lnTo>
                <a:lnTo>
                  <a:pt x="288036" y="120269"/>
                </a:lnTo>
                <a:close/>
              </a:path>
              <a:path w="318135" h="177800">
                <a:moveTo>
                  <a:pt x="239903" y="37719"/>
                </a:moveTo>
                <a:lnTo>
                  <a:pt x="220980" y="37719"/>
                </a:lnTo>
                <a:lnTo>
                  <a:pt x="219856" y="45767"/>
                </a:lnTo>
                <a:lnTo>
                  <a:pt x="217424" y="53340"/>
                </a:lnTo>
                <a:lnTo>
                  <a:pt x="186513" y="82290"/>
                </a:lnTo>
                <a:lnTo>
                  <a:pt x="177037" y="85598"/>
                </a:lnTo>
                <a:lnTo>
                  <a:pt x="185928" y="99949"/>
                </a:lnTo>
                <a:lnTo>
                  <a:pt x="218719" y="80521"/>
                </a:lnTo>
                <a:lnTo>
                  <a:pt x="230632" y="62484"/>
                </a:lnTo>
                <a:lnTo>
                  <a:pt x="249144" y="62484"/>
                </a:lnTo>
                <a:lnTo>
                  <a:pt x="245999" y="57277"/>
                </a:lnTo>
                <a:lnTo>
                  <a:pt x="242316" y="51308"/>
                </a:lnTo>
                <a:lnTo>
                  <a:pt x="240284" y="44704"/>
                </a:lnTo>
                <a:lnTo>
                  <a:pt x="239903" y="37719"/>
                </a:lnTo>
                <a:close/>
              </a:path>
              <a:path w="318135" h="177800">
                <a:moveTo>
                  <a:pt x="249144" y="62484"/>
                </a:moveTo>
                <a:lnTo>
                  <a:pt x="230632" y="62484"/>
                </a:lnTo>
                <a:lnTo>
                  <a:pt x="234054" y="68707"/>
                </a:lnTo>
                <a:lnTo>
                  <a:pt x="267874" y="95724"/>
                </a:lnTo>
                <a:lnTo>
                  <a:pt x="275590" y="98298"/>
                </a:lnTo>
                <a:lnTo>
                  <a:pt x="284225" y="83693"/>
                </a:lnTo>
                <a:lnTo>
                  <a:pt x="275463" y="81280"/>
                </a:lnTo>
                <a:lnTo>
                  <a:pt x="267716" y="77724"/>
                </a:lnTo>
                <a:lnTo>
                  <a:pt x="261238" y="73279"/>
                </a:lnTo>
                <a:lnTo>
                  <a:pt x="254762" y="68707"/>
                </a:lnTo>
                <a:lnTo>
                  <a:pt x="249682" y="63373"/>
                </a:lnTo>
                <a:lnTo>
                  <a:pt x="249144" y="62484"/>
                </a:lnTo>
                <a:close/>
              </a:path>
              <a:path w="318135" h="177800">
                <a:moveTo>
                  <a:pt x="279781" y="22479"/>
                </a:moveTo>
                <a:lnTo>
                  <a:pt x="181737" y="22479"/>
                </a:lnTo>
                <a:lnTo>
                  <a:pt x="181737" y="37719"/>
                </a:lnTo>
                <a:lnTo>
                  <a:pt x="279781" y="37719"/>
                </a:lnTo>
                <a:lnTo>
                  <a:pt x="279781" y="22479"/>
                </a:lnTo>
                <a:close/>
              </a:path>
              <a:path w="318135" h="177800">
                <a:moveTo>
                  <a:pt x="239903" y="1270"/>
                </a:moveTo>
                <a:lnTo>
                  <a:pt x="221107" y="1270"/>
                </a:lnTo>
                <a:lnTo>
                  <a:pt x="221107" y="22479"/>
                </a:lnTo>
                <a:lnTo>
                  <a:pt x="239903" y="22479"/>
                </a:lnTo>
                <a:lnTo>
                  <a:pt x="239903" y="1270"/>
                </a:lnTo>
                <a:close/>
              </a:path>
              <a:path w="318135" h="177800">
                <a:moveTo>
                  <a:pt x="77216" y="22479"/>
                </a:moveTo>
                <a:lnTo>
                  <a:pt x="7493" y="22479"/>
                </a:lnTo>
                <a:lnTo>
                  <a:pt x="7493" y="37973"/>
                </a:lnTo>
                <a:lnTo>
                  <a:pt x="58928" y="37973"/>
                </a:lnTo>
                <a:lnTo>
                  <a:pt x="57929" y="46900"/>
                </a:lnTo>
                <a:lnTo>
                  <a:pt x="43116" y="87550"/>
                </a:lnTo>
                <a:lnTo>
                  <a:pt x="9360" y="120907"/>
                </a:lnTo>
                <a:lnTo>
                  <a:pt x="0" y="126619"/>
                </a:lnTo>
                <a:lnTo>
                  <a:pt x="10922" y="139700"/>
                </a:lnTo>
                <a:lnTo>
                  <a:pt x="42640" y="115839"/>
                </a:lnTo>
                <a:lnTo>
                  <a:pt x="67548" y="77787"/>
                </a:lnTo>
                <a:lnTo>
                  <a:pt x="76835" y="34073"/>
                </a:lnTo>
                <a:lnTo>
                  <a:pt x="77216" y="22479"/>
                </a:lnTo>
                <a:close/>
              </a:path>
              <a:path w="318135" h="177800">
                <a:moveTo>
                  <a:pt x="317881" y="0"/>
                </a:moveTo>
                <a:lnTo>
                  <a:pt x="299085" y="0"/>
                </a:lnTo>
                <a:lnTo>
                  <a:pt x="299085" y="177673"/>
                </a:lnTo>
                <a:lnTo>
                  <a:pt x="317881" y="177673"/>
                </a:lnTo>
                <a:lnTo>
                  <a:pt x="317881" y="0"/>
                </a:lnTo>
                <a:close/>
              </a:path>
              <a:path w="318135" h="177800">
                <a:moveTo>
                  <a:pt x="152400" y="85217"/>
                </a:moveTo>
                <a:lnTo>
                  <a:pt x="134366" y="85217"/>
                </a:lnTo>
                <a:lnTo>
                  <a:pt x="134366" y="177292"/>
                </a:lnTo>
                <a:lnTo>
                  <a:pt x="152400" y="177292"/>
                </a:lnTo>
                <a:lnTo>
                  <a:pt x="152400" y="85217"/>
                </a:lnTo>
                <a:close/>
              </a:path>
              <a:path w="318135" h="177800">
                <a:moveTo>
                  <a:pt x="112395" y="4699"/>
                </a:moveTo>
                <a:lnTo>
                  <a:pt x="94742" y="4699"/>
                </a:lnTo>
                <a:lnTo>
                  <a:pt x="94742" y="168783"/>
                </a:lnTo>
                <a:lnTo>
                  <a:pt x="112395" y="168783"/>
                </a:lnTo>
                <a:lnTo>
                  <a:pt x="112395" y="85217"/>
                </a:lnTo>
                <a:lnTo>
                  <a:pt x="152400" y="85217"/>
                </a:lnTo>
                <a:lnTo>
                  <a:pt x="152400" y="69977"/>
                </a:lnTo>
                <a:lnTo>
                  <a:pt x="112395" y="69977"/>
                </a:lnTo>
                <a:lnTo>
                  <a:pt x="112395" y="4699"/>
                </a:lnTo>
                <a:close/>
              </a:path>
              <a:path w="318135" h="177800">
                <a:moveTo>
                  <a:pt x="152400" y="0"/>
                </a:moveTo>
                <a:lnTo>
                  <a:pt x="134366" y="0"/>
                </a:lnTo>
                <a:lnTo>
                  <a:pt x="134366" y="69977"/>
                </a:lnTo>
                <a:lnTo>
                  <a:pt x="152400" y="69977"/>
                </a:lnTo>
                <a:lnTo>
                  <a:pt x="1524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44595" y="5291201"/>
            <a:ext cx="220979" cy="194690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8225155" y="3650360"/>
            <a:ext cx="1429385" cy="223520"/>
            <a:chOff x="8225155" y="3650360"/>
            <a:chExt cx="1429385" cy="223520"/>
          </a:xfrm>
        </p:grpSpPr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25155" y="3703319"/>
              <a:ext cx="132206" cy="13208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8395462" y="3650360"/>
              <a:ext cx="1259205" cy="223520"/>
            </a:xfrm>
            <a:custGeom>
              <a:avLst/>
              <a:gdLst/>
              <a:ahLst/>
              <a:cxnLst/>
              <a:rect l="l" t="t" r="r" b="b"/>
              <a:pathLst>
                <a:path w="1259204" h="223520">
                  <a:moveTo>
                    <a:pt x="486791" y="147193"/>
                  </a:moveTo>
                  <a:lnTo>
                    <a:pt x="463169" y="147193"/>
                  </a:lnTo>
                  <a:lnTo>
                    <a:pt x="463169" y="218058"/>
                  </a:lnTo>
                  <a:lnTo>
                    <a:pt x="613791" y="218058"/>
                  </a:lnTo>
                  <a:lnTo>
                    <a:pt x="613791" y="198881"/>
                  </a:lnTo>
                  <a:lnTo>
                    <a:pt x="486791" y="198881"/>
                  </a:lnTo>
                  <a:lnTo>
                    <a:pt x="486791" y="147193"/>
                  </a:lnTo>
                  <a:close/>
                </a:path>
                <a:path w="1259204" h="223520">
                  <a:moveTo>
                    <a:pt x="607822" y="106425"/>
                  </a:moveTo>
                  <a:lnTo>
                    <a:pt x="584200" y="106425"/>
                  </a:lnTo>
                  <a:lnTo>
                    <a:pt x="584200" y="164337"/>
                  </a:lnTo>
                  <a:lnTo>
                    <a:pt x="607822" y="164337"/>
                  </a:lnTo>
                  <a:lnTo>
                    <a:pt x="607822" y="106425"/>
                  </a:lnTo>
                  <a:close/>
                </a:path>
                <a:path w="1259204" h="223520">
                  <a:moveTo>
                    <a:pt x="483743" y="13715"/>
                  </a:moveTo>
                  <a:lnTo>
                    <a:pt x="441928" y="29733"/>
                  </a:lnTo>
                  <a:lnTo>
                    <a:pt x="425323" y="70357"/>
                  </a:lnTo>
                  <a:lnTo>
                    <a:pt x="425872" y="78386"/>
                  </a:lnTo>
                  <a:lnTo>
                    <a:pt x="447428" y="115373"/>
                  </a:lnTo>
                  <a:lnTo>
                    <a:pt x="483743" y="126491"/>
                  </a:lnTo>
                  <a:lnTo>
                    <a:pt x="490573" y="126158"/>
                  </a:lnTo>
                  <a:lnTo>
                    <a:pt x="528955" y="106425"/>
                  </a:lnTo>
                  <a:lnTo>
                    <a:pt x="607822" y="106425"/>
                  </a:lnTo>
                  <a:lnTo>
                    <a:pt x="607822" y="105663"/>
                  </a:lnTo>
                  <a:lnTo>
                    <a:pt x="483743" y="105663"/>
                  </a:lnTo>
                  <a:lnTo>
                    <a:pt x="476142" y="104975"/>
                  </a:lnTo>
                  <a:lnTo>
                    <a:pt x="448692" y="77972"/>
                  </a:lnTo>
                  <a:lnTo>
                    <a:pt x="447929" y="70357"/>
                  </a:lnTo>
                  <a:lnTo>
                    <a:pt x="448692" y="62741"/>
                  </a:lnTo>
                  <a:lnTo>
                    <a:pt x="476142" y="35542"/>
                  </a:lnTo>
                  <a:lnTo>
                    <a:pt x="483743" y="34797"/>
                  </a:lnTo>
                  <a:lnTo>
                    <a:pt x="607822" y="34797"/>
                  </a:lnTo>
                  <a:lnTo>
                    <a:pt x="607822" y="33781"/>
                  </a:lnTo>
                  <a:lnTo>
                    <a:pt x="528701" y="33781"/>
                  </a:lnTo>
                  <a:lnTo>
                    <a:pt x="523367" y="27558"/>
                  </a:lnTo>
                  <a:lnTo>
                    <a:pt x="516890" y="22732"/>
                  </a:lnTo>
                  <a:lnTo>
                    <a:pt x="509143" y="19176"/>
                  </a:lnTo>
                  <a:lnTo>
                    <a:pt x="503263" y="16841"/>
                  </a:lnTo>
                  <a:lnTo>
                    <a:pt x="497062" y="15160"/>
                  </a:lnTo>
                  <a:lnTo>
                    <a:pt x="490551" y="14122"/>
                  </a:lnTo>
                  <a:lnTo>
                    <a:pt x="483743" y="13715"/>
                  </a:lnTo>
                  <a:close/>
                </a:path>
                <a:path w="1259204" h="223520">
                  <a:moveTo>
                    <a:pt x="607822" y="34797"/>
                  </a:moveTo>
                  <a:lnTo>
                    <a:pt x="483743" y="34797"/>
                  </a:lnTo>
                  <a:lnTo>
                    <a:pt x="490474" y="34925"/>
                  </a:lnTo>
                  <a:lnTo>
                    <a:pt x="496570" y="36449"/>
                  </a:lnTo>
                  <a:lnTo>
                    <a:pt x="501904" y="39369"/>
                  </a:lnTo>
                  <a:lnTo>
                    <a:pt x="507111" y="42290"/>
                  </a:lnTo>
                  <a:lnTo>
                    <a:pt x="511302" y="46481"/>
                  </a:lnTo>
                  <a:lnTo>
                    <a:pt x="514350" y="51815"/>
                  </a:lnTo>
                  <a:lnTo>
                    <a:pt x="517398" y="57022"/>
                  </a:lnTo>
                  <a:lnTo>
                    <a:pt x="518798" y="62741"/>
                  </a:lnTo>
                  <a:lnTo>
                    <a:pt x="518922" y="77469"/>
                  </a:lnTo>
                  <a:lnTo>
                    <a:pt x="517398" y="83693"/>
                  </a:lnTo>
                  <a:lnTo>
                    <a:pt x="514350" y="88900"/>
                  </a:lnTo>
                  <a:lnTo>
                    <a:pt x="511302" y="94233"/>
                  </a:lnTo>
                  <a:lnTo>
                    <a:pt x="507111" y="98297"/>
                  </a:lnTo>
                  <a:lnTo>
                    <a:pt x="501904" y="101218"/>
                  </a:lnTo>
                  <a:lnTo>
                    <a:pt x="496570" y="104139"/>
                  </a:lnTo>
                  <a:lnTo>
                    <a:pt x="490474" y="105663"/>
                  </a:lnTo>
                  <a:lnTo>
                    <a:pt x="607822" y="105663"/>
                  </a:lnTo>
                  <a:lnTo>
                    <a:pt x="607822" y="87249"/>
                  </a:lnTo>
                  <a:lnTo>
                    <a:pt x="539115" y="87249"/>
                  </a:lnTo>
                  <a:lnTo>
                    <a:pt x="540004" y="84708"/>
                  </a:lnTo>
                  <a:lnTo>
                    <a:pt x="540639" y="81914"/>
                  </a:lnTo>
                  <a:lnTo>
                    <a:pt x="541401" y="76326"/>
                  </a:lnTo>
                  <a:lnTo>
                    <a:pt x="541655" y="73406"/>
                  </a:lnTo>
                  <a:lnTo>
                    <a:pt x="541655" y="67309"/>
                  </a:lnTo>
                  <a:lnTo>
                    <a:pt x="539115" y="52958"/>
                  </a:lnTo>
                  <a:lnTo>
                    <a:pt x="607822" y="52958"/>
                  </a:lnTo>
                  <a:lnTo>
                    <a:pt x="607822" y="34797"/>
                  </a:lnTo>
                  <a:close/>
                </a:path>
                <a:path w="1259204" h="223520">
                  <a:moveTo>
                    <a:pt x="607822" y="52958"/>
                  </a:moveTo>
                  <a:lnTo>
                    <a:pt x="584200" y="52958"/>
                  </a:lnTo>
                  <a:lnTo>
                    <a:pt x="584200" y="87249"/>
                  </a:lnTo>
                  <a:lnTo>
                    <a:pt x="607822" y="87249"/>
                  </a:lnTo>
                  <a:lnTo>
                    <a:pt x="607822" y="52958"/>
                  </a:lnTo>
                  <a:close/>
                </a:path>
                <a:path w="1259204" h="223520">
                  <a:moveTo>
                    <a:pt x="607822" y="253"/>
                  </a:moveTo>
                  <a:lnTo>
                    <a:pt x="584200" y="253"/>
                  </a:lnTo>
                  <a:lnTo>
                    <a:pt x="584200" y="33781"/>
                  </a:lnTo>
                  <a:lnTo>
                    <a:pt x="607822" y="33781"/>
                  </a:lnTo>
                  <a:lnTo>
                    <a:pt x="607822" y="253"/>
                  </a:lnTo>
                  <a:close/>
                </a:path>
                <a:path w="1259204" h="223520">
                  <a:moveTo>
                    <a:pt x="1226439" y="124332"/>
                  </a:moveTo>
                  <a:lnTo>
                    <a:pt x="1082548" y="124332"/>
                  </a:lnTo>
                  <a:lnTo>
                    <a:pt x="1082548" y="143001"/>
                  </a:lnTo>
                  <a:lnTo>
                    <a:pt x="1203071" y="143001"/>
                  </a:lnTo>
                  <a:lnTo>
                    <a:pt x="1203071" y="163068"/>
                  </a:lnTo>
                  <a:lnTo>
                    <a:pt x="1083056" y="163068"/>
                  </a:lnTo>
                  <a:lnTo>
                    <a:pt x="1083056" y="220471"/>
                  </a:lnTo>
                  <a:lnTo>
                    <a:pt x="1234186" y="220471"/>
                  </a:lnTo>
                  <a:lnTo>
                    <a:pt x="1234186" y="201549"/>
                  </a:lnTo>
                  <a:lnTo>
                    <a:pt x="1106170" y="201549"/>
                  </a:lnTo>
                  <a:lnTo>
                    <a:pt x="1106170" y="180466"/>
                  </a:lnTo>
                  <a:lnTo>
                    <a:pt x="1226439" y="180466"/>
                  </a:lnTo>
                  <a:lnTo>
                    <a:pt x="1226439" y="124332"/>
                  </a:lnTo>
                  <a:close/>
                </a:path>
                <a:path w="1259204" h="223520">
                  <a:moveTo>
                    <a:pt x="1083310" y="9525"/>
                  </a:moveTo>
                  <a:lnTo>
                    <a:pt x="1060196" y="9525"/>
                  </a:lnTo>
                  <a:lnTo>
                    <a:pt x="1060196" y="106680"/>
                  </a:lnTo>
                  <a:lnTo>
                    <a:pt x="1165098" y="106680"/>
                  </a:lnTo>
                  <a:lnTo>
                    <a:pt x="1165098" y="87756"/>
                  </a:lnTo>
                  <a:lnTo>
                    <a:pt x="1083310" y="87756"/>
                  </a:lnTo>
                  <a:lnTo>
                    <a:pt x="1083310" y="57912"/>
                  </a:lnTo>
                  <a:lnTo>
                    <a:pt x="1165098" y="57912"/>
                  </a:lnTo>
                  <a:lnTo>
                    <a:pt x="1165098" y="39750"/>
                  </a:lnTo>
                  <a:lnTo>
                    <a:pt x="1083310" y="39750"/>
                  </a:lnTo>
                  <a:lnTo>
                    <a:pt x="1083310" y="9525"/>
                  </a:lnTo>
                  <a:close/>
                </a:path>
                <a:path w="1259204" h="223520">
                  <a:moveTo>
                    <a:pt x="1165098" y="57912"/>
                  </a:moveTo>
                  <a:lnTo>
                    <a:pt x="1141730" y="57912"/>
                  </a:lnTo>
                  <a:lnTo>
                    <a:pt x="1141730" y="87756"/>
                  </a:lnTo>
                  <a:lnTo>
                    <a:pt x="1165098" y="87756"/>
                  </a:lnTo>
                  <a:lnTo>
                    <a:pt x="1165098" y="57912"/>
                  </a:lnTo>
                  <a:close/>
                </a:path>
                <a:path w="1259204" h="223520">
                  <a:moveTo>
                    <a:pt x="1165098" y="9525"/>
                  </a:moveTo>
                  <a:lnTo>
                    <a:pt x="1141730" y="9525"/>
                  </a:lnTo>
                  <a:lnTo>
                    <a:pt x="1141730" y="39750"/>
                  </a:lnTo>
                  <a:lnTo>
                    <a:pt x="1165098" y="39750"/>
                  </a:lnTo>
                  <a:lnTo>
                    <a:pt x="1165098" y="9525"/>
                  </a:lnTo>
                  <a:close/>
                </a:path>
                <a:path w="1259204" h="223520">
                  <a:moveTo>
                    <a:pt x="938911" y="28320"/>
                  </a:moveTo>
                  <a:lnTo>
                    <a:pt x="851408" y="28320"/>
                  </a:lnTo>
                  <a:lnTo>
                    <a:pt x="851408" y="47751"/>
                  </a:lnTo>
                  <a:lnTo>
                    <a:pt x="916051" y="47751"/>
                  </a:lnTo>
                  <a:lnTo>
                    <a:pt x="914788" y="58995"/>
                  </a:lnTo>
                  <a:lnTo>
                    <a:pt x="901648" y="100510"/>
                  </a:lnTo>
                  <a:lnTo>
                    <a:pt x="873942" y="136271"/>
                  </a:lnTo>
                  <a:lnTo>
                    <a:pt x="842010" y="159131"/>
                  </a:lnTo>
                  <a:lnTo>
                    <a:pt x="855599" y="175513"/>
                  </a:lnTo>
                  <a:lnTo>
                    <a:pt x="895532" y="145581"/>
                  </a:lnTo>
                  <a:lnTo>
                    <a:pt x="921035" y="110426"/>
                  </a:lnTo>
                  <a:lnTo>
                    <a:pt x="934749" y="71004"/>
                  </a:lnTo>
                  <a:lnTo>
                    <a:pt x="938508" y="42898"/>
                  </a:lnTo>
                  <a:lnTo>
                    <a:pt x="938911" y="28320"/>
                  </a:lnTo>
                  <a:close/>
                </a:path>
                <a:path w="1259204" h="223520">
                  <a:moveTo>
                    <a:pt x="327152" y="23368"/>
                  </a:moveTo>
                  <a:lnTo>
                    <a:pt x="223266" y="23368"/>
                  </a:lnTo>
                  <a:lnTo>
                    <a:pt x="223266" y="43052"/>
                  </a:lnTo>
                  <a:lnTo>
                    <a:pt x="303022" y="43052"/>
                  </a:lnTo>
                  <a:lnTo>
                    <a:pt x="300019" y="61956"/>
                  </a:lnTo>
                  <a:lnTo>
                    <a:pt x="276606" y="112140"/>
                  </a:lnTo>
                  <a:lnTo>
                    <a:pt x="249110" y="139890"/>
                  </a:lnTo>
                  <a:lnTo>
                    <a:pt x="212090" y="163068"/>
                  </a:lnTo>
                  <a:lnTo>
                    <a:pt x="225171" y="181482"/>
                  </a:lnTo>
                  <a:lnTo>
                    <a:pt x="258222" y="161655"/>
                  </a:lnTo>
                  <a:lnTo>
                    <a:pt x="294630" y="126110"/>
                  </a:lnTo>
                  <a:lnTo>
                    <a:pt x="316865" y="84962"/>
                  </a:lnTo>
                  <a:lnTo>
                    <a:pt x="326509" y="39350"/>
                  </a:lnTo>
                  <a:lnTo>
                    <a:pt x="327152" y="23368"/>
                  </a:lnTo>
                  <a:close/>
                </a:path>
                <a:path w="1259204" h="223520">
                  <a:moveTo>
                    <a:pt x="745236" y="128777"/>
                  </a:moveTo>
                  <a:lnTo>
                    <a:pt x="721360" y="128777"/>
                  </a:lnTo>
                  <a:lnTo>
                    <a:pt x="721360" y="223012"/>
                  </a:lnTo>
                  <a:lnTo>
                    <a:pt x="745236" y="223012"/>
                  </a:lnTo>
                  <a:lnTo>
                    <a:pt x="745236" y="128777"/>
                  </a:lnTo>
                  <a:close/>
                </a:path>
                <a:path w="1259204" h="223520">
                  <a:moveTo>
                    <a:pt x="835533" y="109346"/>
                  </a:moveTo>
                  <a:lnTo>
                    <a:pt x="632460" y="109346"/>
                  </a:lnTo>
                  <a:lnTo>
                    <a:pt x="632460" y="128777"/>
                  </a:lnTo>
                  <a:lnTo>
                    <a:pt x="835533" y="128777"/>
                  </a:lnTo>
                  <a:lnTo>
                    <a:pt x="835533" y="109346"/>
                  </a:lnTo>
                  <a:close/>
                </a:path>
                <a:path w="1259204" h="223520">
                  <a:moveTo>
                    <a:pt x="809625" y="13969"/>
                  </a:moveTo>
                  <a:lnTo>
                    <a:pt x="657225" y="13969"/>
                  </a:lnTo>
                  <a:lnTo>
                    <a:pt x="657225" y="33400"/>
                  </a:lnTo>
                  <a:lnTo>
                    <a:pt x="786257" y="33400"/>
                  </a:lnTo>
                  <a:lnTo>
                    <a:pt x="786277" y="41505"/>
                  </a:lnTo>
                  <a:lnTo>
                    <a:pt x="783447" y="87106"/>
                  </a:lnTo>
                  <a:lnTo>
                    <a:pt x="779526" y="109346"/>
                  </a:lnTo>
                  <a:lnTo>
                    <a:pt x="803402" y="109346"/>
                  </a:lnTo>
                  <a:lnTo>
                    <a:pt x="808863" y="67437"/>
                  </a:lnTo>
                  <a:lnTo>
                    <a:pt x="809529" y="49815"/>
                  </a:lnTo>
                  <a:lnTo>
                    <a:pt x="809625" y="13969"/>
                  </a:lnTo>
                  <a:close/>
                </a:path>
                <a:path w="1259204" h="223520">
                  <a:moveTo>
                    <a:pt x="178943" y="146176"/>
                  </a:moveTo>
                  <a:lnTo>
                    <a:pt x="20828" y="146176"/>
                  </a:lnTo>
                  <a:lnTo>
                    <a:pt x="20828" y="165100"/>
                  </a:lnTo>
                  <a:lnTo>
                    <a:pt x="155321" y="165100"/>
                  </a:lnTo>
                  <a:lnTo>
                    <a:pt x="155321" y="222757"/>
                  </a:lnTo>
                  <a:lnTo>
                    <a:pt x="178943" y="222757"/>
                  </a:lnTo>
                  <a:lnTo>
                    <a:pt x="178943" y="146176"/>
                  </a:lnTo>
                  <a:close/>
                </a:path>
                <a:path w="1259204" h="223520">
                  <a:moveTo>
                    <a:pt x="113284" y="108203"/>
                  </a:moveTo>
                  <a:lnTo>
                    <a:pt x="89662" y="108203"/>
                  </a:lnTo>
                  <a:lnTo>
                    <a:pt x="89662" y="146176"/>
                  </a:lnTo>
                  <a:lnTo>
                    <a:pt x="113284" y="146176"/>
                  </a:lnTo>
                  <a:lnTo>
                    <a:pt x="113284" y="108203"/>
                  </a:lnTo>
                  <a:close/>
                </a:path>
                <a:path w="1259204" h="223520">
                  <a:moveTo>
                    <a:pt x="203708" y="89026"/>
                  </a:moveTo>
                  <a:lnTo>
                    <a:pt x="0" y="89026"/>
                  </a:lnTo>
                  <a:lnTo>
                    <a:pt x="0" y="108203"/>
                  </a:lnTo>
                  <a:lnTo>
                    <a:pt x="203708" y="108203"/>
                  </a:lnTo>
                  <a:lnTo>
                    <a:pt x="203708" y="89026"/>
                  </a:lnTo>
                  <a:close/>
                </a:path>
                <a:path w="1259204" h="223520">
                  <a:moveTo>
                    <a:pt x="177927" y="10413"/>
                  </a:moveTo>
                  <a:lnTo>
                    <a:pt x="25527" y="10413"/>
                  </a:lnTo>
                  <a:lnTo>
                    <a:pt x="25527" y="29590"/>
                  </a:lnTo>
                  <a:lnTo>
                    <a:pt x="154559" y="29590"/>
                  </a:lnTo>
                  <a:lnTo>
                    <a:pt x="154463" y="42084"/>
                  </a:lnTo>
                  <a:lnTo>
                    <a:pt x="150814" y="80027"/>
                  </a:lnTo>
                  <a:lnTo>
                    <a:pt x="149098" y="89026"/>
                  </a:lnTo>
                  <a:lnTo>
                    <a:pt x="172974" y="89026"/>
                  </a:lnTo>
                  <a:lnTo>
                    <a:pt x="177623" y="47126"/>
                  </a:lnTo>
                  <a:lnTo>
                    <a:pt x="177847" y="40116"/>
                  </a:lnTo>
                  <a:lnTo>
                    <a:pt x="177927" y="10413"/>
                  </a:lnTo>
                  <a:close/>
                </a:path>
                <a:path w="1259204" h="223520">
                  <a:moveTo>
                    <a:pt x="1226439" y="0"/>
                  </a:moveTo>
                  <a:lnTo>
                    <a:pt x="1202944" y="0"/>
                  </a:lnTo>
                  <a:lnTo>
                    <a:pt x="1202944" y="114553"/>
                  </a:lnTo>
                  <a:lnTo>
                    <a:pt x="1226439" y="114553"/>
                  </a:lnTo>
                  <a:lnTo>
                    <a:pt x="1226439" y="65912"/>
                  </a:lnTo>
                  <a:lnTo>
                    <a:pt x="1258824" y="65912"/>
                  </a:lnTo>
                  <a:lnTo>
                    <a:pt x="1258824" y="46736"/>
                  </a:lnTo>
                  <a:lnTo>
                    <a:pt x="1226439" y="46736"/>
                  </a:lnTo>
                  <a:lnTo>
                    <a:pt x="1226439" y="0"/>
                  </a:lnTo>
                  <a:close/>
                </a:path>
                <a:path w="1259204" h="223520">
                  <a:moveTo>
                    <a:pt x="1033399" y="107187"/>
                  </a:moveTo>
                  <a:lnTo>
                    <a:pt x="1010793" y="107187"/>
                  </a:lnTo>
                  <a:lnTo>
                    <a:pt x="1010793" y="222757"/>
                  </a:lnTo>
                  <a:lnTo>
                    <a:pt x="1033399" y="222757"/>
                  </a:lnTo>
                  <a:lnTo>
                    <a:pt x="1033399" y="107187"/>
                  </a:lnTo>
                  <a:close/>
                </a:path>
                <a:path w="1259204" h="223520">
                  <a:moveTo>
                    <a:pt x="983107" y="5968"/>
                  </a:moveTo>
                  <a:lnTo>
                    <a:pt x="961009" y="5968"/>
                  </a:lnTo>
                  <a:lnTo>
                    <a:pt x="961009" y="212089"/>
                  </a:lnTo>
                  <a:lnTo>
                    <a:pt x="983107" y="212089"/>
                  </a:lnTo>
                  <a:lnTo>
                    <a:pt x="983107" y="107187"/>
                  </a:lnTo>
                  <a:lnTo>
                    <a:pt x="1033399" y="107187"/>
                  </a:lnTo>
                  <a:lnTo>
                    <a:pt x="1033399" y="88011"/>
                  </a:lnTo>
                  <a:lnTo>
                    <a:pt x="983107" y="88011"/>
                  </a:lnTo>
                  <a:lnTo>
                    <a:pt x="983107" y="5968"/>
                  </a:lnTo>
                  <a:close/>
                </a:path>
                <a:path w="1259204" h="223520">
                  <a:moveTo>
                    <a:pt x="1033399" y="0"/>
                  </a:moveTo>
                  <a:lnTo>
                    <a:pt x="1010793" y="0"/>
                  </a:lnTo>
                  <a:lnTo>
                    <a:pt x="1010793" y="88011"/>
                  </a:lnTo>
                  <a:lnTo>
                    <a:pt x="1033399" y="88011"/>
                  </a:lnTo>
                  <a:lnTo>
                    <a:pt x="1033399" y="0"/>
                  </a:lnTo>
                  <a:close/>
                </a:path>
                <a:path w="1259204" h="223520">
                  <a:moveTo>
                    <a:pt x="385318" y="0"/>
                  </a:moveTo>
                  <a:lnTo>
                    <a:pt x="361696" y="0"/>
                  </a:lnTo>
                  <a:lnTo>
                    <a:pt x="361696" y="222503"/>
                  </a:lnTo>
                  <a:lnTo>
                    <a:pt x="385318" y="222503"/>
                  </a:lnTo>
                  <a:lnTo>
                    <a:pt x="385318" y="108457"/>
                  </a:lnTo>
                  <a:lnTo>
                    <a:pt x="419862" y="108457"/>
                  </a:lnTo>
                  <a:lnTo>
                    <a:pt x="419862" y="88772"/>
                  </a:lnTo>
                  <a:lnTo>
                    <a:pt x="385318" y="88772"/>
                  </a:lnTo>
                  <a:lnTo>
                    <a:pt x="38531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/>
          <p:nvPr/>
        </p:nvSpPr>
        <p:spPr>
          <a:xfrm>
            <a:off x="9703307" y="3650360"/>
            <a:ext cx="839469" cy="222885"/>
          </a:xfrm>
          <a:custGeom>
            <a:avLst/>
            <a:gdLst/>
            <a:ahLst/>
            <a:cxnLst/>
            <a:rect l="l" t="t" r="r" b="b"/>
            <a:pathLst>
              <a:path w="839470" h="222885">
                <a:moveTo>
                  <a:pt x="116586" y="143637"/>
                </a:moveTo>
                <a:lnTo>
                  <a:pt x="71973" y="149494"/>
                </a:lnTo>
                <a:lnTo>
                  <a:pt x="42513" y="174230"/>
                </a:lnTo>
                <a:lnTo>
                  <a:pt x="41275" y="183261"/>
                </a:lnTo>
                <a:lnTo>
                  <a:pt x="42513" y="192069"/>
                </a:lnTo>
                <a:lnTo>
                  <a:pt x="71973" y="216570"/>
                </a:lnTo>
                <a:lnTo>
                  <a:pt x="116586" y="222250"/>
                </a:lnTo>
                <a:lnTo>
                  <a:pt x="133419" y="221626"/>
                </a:lnTo>
                <a:lnTo>
                  <a:pt x="172085" y="212089"/>
                </a:lnTo>
                <a:lnTo>
                  <a:pt x="183041" y="204088"/>
                </a:lnTo>
                <a:lnTo>
                  <a:pt x="116586" y="204088"/>
                </a:lnTo>
                <a:lnTo>
                  <a:pt x="104822" y="203827"/>
                </a:lnTo>
                <a:lnTo>
                  <a:pt x="64643" y="189991"/>
                </a:lnTo>
                <a:lnTo>
                  <a:pt x="64643" y="176275"/>
                </a:lnTo>
                <a:lnTo>
                  <a:pt x="104822" y="162151"/>
                </a:lnTo>
                <a:lnTo>
                  <a:pt x="116586" y="161797"/>
                </a:lnTo>
                <a:lnTo>
                  <a:pt x="182822" y="161797"/>
                </a:lnTo>
                <a:lnTo>
                  <a:pt x="180778" y="159597"/>
                </a:lnTo>
                <a:lnTo>
                  <a:pt x="172085" y="153924"/>
                </a:lnTo>
                <a:lnTo>
                  <a:pt x="161180" y="149494"/>
                </a:lnTo>
                <a:lnTo>
                  <a:pt x="148288" y="146304"/>
                </a:lnTo>
                <a:lnTo>
                  <a:pt x="133419" y="144351"/>
                </a:lnTo>
                <a:lnTo>
                  <a:pt x="116586" y="143637"/>
                </a:lnTo>
                <a:close/>
              </a:path>
              <a:path w="839470" h="222885">
                <a:moveTo>
                  <a:pt x="182822" y="161797"/>
                </a:moveTo>
                <a:lnTo>
                  <a:pt x="116586" y="161797"/>
                </a:lnTo>
                <a:lnTo>
                  <a:pt x="128367" y="162151"/>
                </a:lnTo>
                <a:lnTo>
                  <a:pt x="138731" y="163194"/>
                </a:lnTo>
                <a:lnTo>
                  <a:pt x="168783" y="183261"/>
                </a:lnTo>
                <a:lnTo>
                  <a:pt x="168528" y="189991"/>
                </a:lnTo>
                <a:lnTo>
                  <a:pt x="128367" y="203827"/>
                </a:lnTo>
                <a:lnTo>
                  <a:pt x="116586" y="204088"/>
                </a:lnTo>
                <a:lnTo>
                  <a:pt x="183041" y="204088"/>
                </a:lnTo>
                <a:lnTo>
                  <a:pt x="187055" y="199818"/>
                </a:lnTo>
                <a:lnTo>
                  <a:pt x="190926" y="192069"/>
                </a:lnTo>
                <a:lnTo>
                  <a:pt x="192405" y="183261"/>
                </a:lnTo>
                <a:lnTo>
                  <a:pt x="190926" y="174230"/>
                </a:lnTo>
                <a:lnTo>
                  <a:pt x="187055" y="166354"/>
                </a:lnTo>
                <a:lnTo>
                  <a:pt x="182822" y="161797"/>
                </a:lnTo>
                <a:close/>
              </a:path>
              <a:path w="839470" h="222885">
                <a:moveTo>
                  <a:pt x="324103" y="138683"/>
                </a:moveTo>
                <a:lnTo>
                  <a:pt x="283845" y="143763"/>
                </a:lnTo>
                <a:lnTo>
                  <a:pt x="248793" y="171831"/>
                </a:lnTo>
                <a:lnTo>
                  <a:pt x="248793" y="189611"/>
                </a:lnTo>
                <a:lnTo>
                  <a:pt x="283845" y="217677"/>
                </a:lnTo>
                <a:lnTo>
                  <a:pt x="324103" y="222757"/>
                </a:lnTo>
                <a:lnTo>
                  <a:pt x="335468" y="222375"/>
                </a:lnTo>
                <a:lnTo>
                  <a:pt x="379333" y="211597"/>
                </a:lnTo>
                <a:lnTo>
                  <a:pt x="389410" y="204088"/>
                </a:lnTo>
                <a:lnTo>
                  <a:pt x="324103" y="204088"/>
                </a:lnTo>
                <a:lnTo>
                  <a:pt x="312507" y="203781"/>
                </a:lnTo>
                <a:lnTo>
                  <a:pt x="272288" y="188213"/>
                </a:lnTo>
                <a:lnTo>
                  <a:pt x="272288" y="173100"/>
                </a:lnTo>
                <a:lnTo>
                  <a:pt x="312507" y="157480"/>
                </a:lnTo>
                <a:lnTo>
                  <a:pt x="324103" y="157099"/>
                </a:lnTo>
                <a:lnTo>
                  <a:pt x="389266" y="157099"/>
                </a:lnTo>
                <a:lnTo>
                  <a:pt x="385296" y="153586"/>
                </a:lnTo>
                <a:lnTo>
                  <a:pt x="345963" y="140033"/>
                </a:lnTo>
                <a:lnTo>
                  <a:pt x="335468" y="139066"/>
                </a:lnTo>
                <a:lnTo>
                  <a:pt x="324103" y="138683"/>
                </a:lnTo>
                <a:close/>
              </a:path>
              <a:path w="839470" h="222885">
                <a:moveTo>
                  <a:pt x="389266" y="157099"/>
                </a:moveTo>
                <a:lnTo>
                  <a:pt x="324103" y="157099"/>
                </a:lnTo>
                <a:lnTo>
                  <a:pt x="335774" y="157480"/>
                </a:lnTo>
                <a:lnTo>
                  <a:pt x="346027" y="158623"/>
                </a:lnTo>
                <a:lnTo>
                  <a:pt x="376174" y="180720"/>
                </a:lnTo>
                <a:lnTo>
                  <a:pt x="375920" y="188213"/>
                </a:lnTo>
                <a:lnTo>
                  <a:pt x="335774" y="203781"/>
                </a:lnTo>
                <a:lnTo>
                  <a:pt x="324103" y="204088"/>
                </a:lnTo>
                <a:lnTo>
                  <a:pt x="389410" y="204088"/>
                </a:lnTo>
                <a:lnTo>
                  <a:pt x="390271" y="203326"/>
                </a:lnTo>
                <a:lnTo>
                  <a:pt x="396367" y="197103"/>
                </a:lnTo>
                <a:lnTo>
                  <a:pt x="399415" y="189611"/>
                </a:lnTo>
                <a:lnTo>
                  <a:pt x="399415" y="171831"/>
                </a:lnTo>
                <a:lnTo>
                  <a:pt x="396367" y="164211"/>
                </a:lnTo>
                <a:lnTo>
                  <a:pt x="390271" y="157987"/>
                </a:lnTo>
                <a:lnTo>
                  <a:pt x="389266" y="157099"/>
                </a:lnTo>
                <a:close/>
              </a:path>
              <a:path w="839470" h="222885">
                <a:moveTo>
                  <a:pt x="56388" y="54482"/>
                </a:moveTo>
                <a:lnTo>
                  <a:pt x="47117" y="54482"/>
                </a:lnTo>
                <a:lnTo>
                  <a:pt x="38862" y="56133"/>
                </a:lnTo>
                <a:lnTo>
                  <a:pt x="31623" y="59308"/>
                </a:lnTo>
                <a:lnTo>
                  <a:pt x="24511" y="62356"/>
                </a:lnTo>
                <a:lnTo>
                  <a:pt x="18923" y="66801"/>
                </a:lnTo>
                <a:lnTo>
                  <a:pt x="10795" y="78231"/>
                </a:lnTo>
                <a:lnTo>
                  <a:pt x="8763" y="84962"/>
                </a:lnTo>
                <a:lnTo>
                  <a:pt x="8763" y="100456"/>
                </a:lnTo>
                <a:lnTo>
                  <a:pt x="38862" y="129412"/>
                </a:lnTo>
                <a:lnTo>
                  <a:pt x="56388" y="131063"/>
                </a:lnTo>
                <a:lnTo>
                  <a:pt x="63317" y="130702"/>
                </a:lnTo>
                <a:lnTo>
                  <a:pt x="97702" y="113918"/>
                </a:lnTo>
                <a:lnTo>
                  <a:pt x="56388" y="113918"/>
                </a:lnTo>
                <a:lnTo>
                  <a:pt x="48387" y="113791"/>
                </a:lnTo>
                <a:lnTo>
                  <a:pt x="42037" y="111887"/>
                </a:lnTo>
                <a:lnTo>
                  <a:pt x="32385" y="104266"/>
                </a:lnTo>
                <a:lnTo>
                  <a:pt x="29972" y="99187"/>
                </a:lnTo>
                <a:lnTo>
                  <a:pt x="29972" y="86359"/>
                </a:lnTo>
                <a:lnTo>
                  <a:pt x="32385" y="81280"/>
                </a:lnTo>
                <a:lnTo>
                  <a:pt x="37211" y="77596"/>
                </a:lnTo>
                <a:lnTo>
                  <a:pt x="42037" y="73787"/>
                </a:lnTo>
                <a:lnTo>
                  <a:pt x="48387" y="71881"/>
                </a:lnTo>
                <a:lnTo>
                  <a:pt x="97973" y="71881"/>
                </a:lnTo>
                <a:lnTo>
                  <a:pt x="94361" y="66801"/>
                </a:lnTo>
                <a:lnTo>
                  <a:pt x="63317" y="54790"/>
                </a:lnTo>
                <a:lnTo>
                  <a:pt x="56388" y="54482"/>
                </a:lnTo>
                <a:close/>
              </a:path>
              <a:path w="839470" h="222885">
                <a:moveTo>
                  <a:pt x="97973" y="71881"/>
                </a:moveTo>
                <a:lnTo>
                  <a:pt x="64643" y="71881"/>
                </a:lnTo>
                <a:lnTo>
                  <a:pt x="71120" y="73787"/>
                </a:lnTo>
                <a:lnTo>
                  <a:pt x="80645" y="81280"/>
                </a:lnTo>
                <a:lnTo>
                  <a:pt x="83185" y="86359"/>
                </a:lnTo>
                <a:lnTo>
                  <a:pt x="83185" y="99187"/>
                </a:lnTo>
                <a:lnTo>
                  <a:pt x="56388" y="113918"/>
                </a:lnTo>
                <a:lnTo>
                  <a:pt x="97702" y="113918"/>
                </a:lnTo>
                <a:lnTo>
                  <a:pt x="102489" y="107187"/>
                </a:lnTo>
                <a:lnTo>
                  <a:pt x="104521" y="100456"/>
                </a:lnTo>
                <a:lnTo>
                  <a:pt x="104521" y="84962"/>
                </a:lnTo>
                <a:lnTo>
                  <a:pt x="102489" y="78231"/>
                </a:lnTo>
                <a:lnTo>
                  <a:pt x="97973" y="71881"/>
                </a:lnTo>
                <a:close/>
              </a:path>
              <a:path w="839470" h="222885">
                <a:moveTo>
                  <a:pt x="570738" y="4699"/>
                </a:moveTo>
                <a:lnTo>
                  <a:pt x="548386" y="4699"/>
                </a:lnTo>
                <a:lnTo>
                  <a:pt x="548386" y="78866"/>
                </a:lnTo>
                <a:lnTo>
                  <a:pt x="513842" y="78866"/>
                </a:lnTo>
                <a:lnTo>
                  <a:pt x="513842" y="98170"/>
                </a:lnTo>
                <a:lnTo>
                  <a:pt x="548386" y="98170"/>
                </a:lnTo>
                <a:lnTo>
                  <a:pt x="548386" y="211581"/>
                </a:lnTo>
                <a:lnTo>
                  <a:pt x="570738" y="211581"/>
                </a:lnTo>
                <a:lnTo>
                  <a:pt x="570738" y="4699"/>
                </a:lnTo>
                <a:close/>
              </a:path>
              <a:path w="839470" h="222885">
                <a:moveTo>
                  <a:pt x="491998" y="44322"/>
                </a:moveTo>
                <a:lnTo>
                  <a:pt x="469392" y="44322"/>
                </a:lnTo>
                <a:lnTo>
                  <a:pt x="469392" y="62230"/>
                </a:lnTo>
                <a:lnTo>
                  <a:pt x="469058" y="72108"/>
                </a:lnTo>
                <a:lnTo>
                  <a:pt x="461057" y="110529"/>
                </a:lnTo>
                <a:lnTo>
                  <a:pt x="436133" y="150066"/>
                </a:lnTo>
                <a:lnTo>
                  <a:pt x="421640" y="161289"/>
                </a:lnTo>
                <a:lnTo>
                  <a:pt x="436118" y="178943"/>
                </a:lnTo>
                <a:lnTo>
                  <a:pt x="463676" y="151130"/>
                </a:lnTo>
                <a:lnTo>
                  <a:pt x="481075" y="111632"/>
                </a:lnTo>
                <a:lnTo>
                  <a:pt x="501526" y="111632"/>
                </a:lnTo>
                <a:lnTo>
                  <a:pt x="492329" y="71705"/>
                </a:lnTo>
                <a:lnTo>
                  <a:pt x="491998" y="62230"/>
                </a:lnTo>
                <a:lnTo>
                  <a:pt x="491998" y="44322"/>
                </a:lnTo>
                <a:close/>
              </a:path>
              <a:path w="839470" h="222885">
                <a:moveTo>
                  <a:pt x="501526" y="111632"/>
                </a:moveTo>
                <a:lnTo>
                  <a:pt x="481075" y="111632"/>
                </a:lnTo>
                <a:lnTo>
                  <a:pt x="484264" y="121560"/>
                </a:lnTo>
                <a:lnTo>
                  <a:pt x="503471" y="155680"/>
                </a:lnTo>
                <a:lnTo>
                  <a:pt x="524510" y="173736"/>
                </a:lnTo>
                <a:lnTo>
                  <a:pt x="538734" y="156337"/>
                </a:lnTo>
                <a:lnTo>
                  <a:pt x="531254" y="151407"/>
                </a:lnTo>
                <a:lnTo>
                  <a:pt x="524430" y="145764"/>
                </a:lnTo>
                <a:lnTo>
                  <a:pt x="518249" y="139406"/>
                </a:lnTo>
                <a:lnTo>
                  <a:pt x="512699" y="132333"/>
                </a:lnTo>
                <a:lnTo>
                  <a:pt x="507867" y="124712"/>
                </a:lnTo>
                <a:lnTo>
                  <a:pt x="503666" y="116697"/>
                </a:lnTo>
                <a:lnTo>
                  <a:pt x="501526" y="111632"/>
                </a:lnTo>
                <a:close/>
              </a:path>
              <a:path w="839470" h="222885">
                <a:moveTo>
                  <a:pt x="530225" y="25145"/>
                </a:moveTo>
                <a:lnTo>
                  <a:pt x="428371" y="25145"/>
                </a:lnTo>
                <a:lnTo>
                  <a:pt x="428371" y="44322"/>
                </a:lnTo>
                <a:lnTo>
                  <a:pt x="530225" y="44322"/>
                </a:lnTo>
                <a:lnTo>
                  <a:pt x="530225" y="25145"/>
                </a:lnTo>
                <a:close/>
              </a:path>
              <a:path w="839470" h="222885">
                <a:moveTo>
                  <a:pt x="838962" y="176021"/>
                </a:moveTo>
                <a:lnTo>
                  <a:pt x="635253" y="176021"/>
                </a:lnTo>
                <a:lnTo>
                  <a:pt x="635253" y="195452"/>
                </a:lnTo>
                <a:lnTo>
                  <a:pt x="838962" y="195452"/>
                </a:lnTo>
                <a:lnTo>
                  <a:pt x="838962" y="176021"/>
                </a:lnTo>
                <a:close/>
              </a:path>
              <a:path w="839470" h="222885">
                <a:moveTo>
                  <a:pt x="748284" y="121538"/>
                </a:moveTo>
                <a:lnTo>
                  <a:pt x="724916" y="121538"/>
                </a:lnTo>
                <a:lnTo>
                  <a:pt x="724916" y="176021"/>
                </a:lnTo>
                <a:lnTo>
                  <a:pt x="748284" y="176021"/>
                </a:lnTo>
                <a:lnTo>
                  <a:pt x="748284" y="121538"/>
                </a:lnTo>
                <a:close/>
              </a:path>
              <a:path w="839470" h="222885">
                <a:moveTo>
                  <a:pt x="813689" y="17144"/>
                </a:moveTo>
                <a:lnTo>
                  <a:pt x="660526" y="17144"/>
                </a:lnTo>
                <a:lnTo>
                  <a:pt x="660526" y="121538"/>
                </a:lnTo>
                <a:lnTo>
                  <a:pt x="815594" y="121538"/>
                </a:lnTo>
                <a:lnTo>
                  <a:pt x="815594" y="102743"/>
                </a:lnTo>
                <a:lnTo>
                  <a:pt x="684149" y="102743"/>
                </a:lnTo>
                <a:lnTo>
                  <a:pt x="684149" y="36321"/>
                </a:lnTo>
                <a:lnTo>
                  <a:pt x="813689" y="36321"/>
                </a:lnTo>
                <a:lnTo>
                  <a:pt x="813689" y="17144"/>
                </a:lnTo>
                <a:close/>
              </a:path>
              <a:path w="839470" h="222885">
                <a:moveTo>
                  <a:pt x="398780" y="0"/>
                </a:moveTo>
                <a:lnTo>
                  <a:pt x="375158" y="0"/>
                </a:lnTo>
                <a:lnTo>
                  <a:pt x="375158" y="56641"/>
                </a:lnTo>
                <a:lnTo>
                  <a:pt x="333628" y="56641"/>
                </a:lnTo>
                <a:lnTo>
                  <a:pt x="333628" y="76072"/>
                </a:lnTo>
                <a:lnTo>
                  <a:pt x="375158" y="76072"/>
                </a:lnTo>
                <a:lnTo>
                  <a:pt x="375158" y="132461"/>
                </a:lnTo>
                <a:lnTo>
                  <a:pt x="398780" y="132461"/>
                </a:lnTo>
                <a:lnTo>
                  <a:pt x="398780" y="0"/>
                </a:lnTo>
                <a:close/>
              </a:path>
              <a:path w="839470" h="222885">
                <a:moveTo>
                  <a:pt x="292862" y="34543"/>
                </a:moveTo>
                <a:lnTo>
                  <a:pt x="268732" y="34543"/>
                </a:lnTo>
                <a:lnTo>
                  <a:pt x="268732" y="39496"/>
                </a:lnTo>
                <a:lnTo>
                  <a:pt x="268305" y="47234"/>
                </a:lnTo>
                <a:lnTo>
                  <a:pt x="253888" y="83042"/>
                </a:lnTo>
                <a:lnTo>
                  <a:pt x="221464" y="109015"/>
                </a:lnTo>
                <a:lnTo>
                  <a:pt x="213106" y="112394"/>
                </a:lnTo>
                <a:lnTo>
                  <a:pt x="225551" y="131318"/>
                </a:lnTo>
                <a:lnTo>
                  <a:pt x="259715" y="109600"/>
                </a:lnTo>
                <a:lnTo>
                  <a:pt x="281432" y="76581"/>
                </a:lnTo>
                <a:lnTo>
                  <a:pt x="305263" y="76581"/>
                </a:lnTo>
                <a:lnTo>
                  <a:pt x="292876" y="39496"/>
                </a:lnTo>
                <a:lnTo>
                  <a:pt x="292862" y="34543"/>
                </a:lnTo>
                <a:close/>
              </a:path>
              <a:path w="839470" h="222885">
                <a:moveTo>
                  <a:pt x="305263" y="76581"/>
                </a:moveTo>
                <a:lnTo>
                  <a:pt x="281432" y="76581"/>
                </a:lnTo>
                <a:lnTo>
                  <a:pt x="285434" y="84627"/>
                </a:lnTo>
                <a:lnTo>
                  <a:pt x="316880" y="116919"/>
                </a:lnTo>
                <a:lnTo>
                  <a:pt x="334391" y="125094"/>
                </a:lnTo>
                <a:lnTo>
                  <a:pt x="346583" y="106425"/>
                </a:lnTo>
                <a:lnTo>
                  <a:pt x="338435" y="103207"/>
                </a:lnTo>
                <a:lnTo>
                  <a:pt x="330930" y="99441"/>
                </a:lnTo>
                <a:lnTo>
                  <a:pt x="324044" y="95103"/>
                </a:lnTo>
                <a:lnTo>
                  <a:pt x="317753" y="90169"/>
                </a:lnTo>
                <a:lnTo>
                  <a:pt x="312090" y="84857"/>
                </a:lnTo>
                <a:lnTo>
                  <a:pt x="307117" y="79200"/>
                </a:lnTo>
                <a:lnTo>
                  <a:pt x="305263" y="76581"/>
                </a:lnTo>
                <a:close/>
              </a:path>
              <a:path w="839470" h="222885">
                <a:moveTo>
                  <a:pt x="340614" y="15493"/>
                </a:moveTo>
                <a:lnTo>
                  <a:pt x="220472" y="15493"/>
                </a:lnTo>
                <a:lnTo>
                  <a:pt x="220472" y="34543"/>
                </a:lnTo>
                <a:lnTo>
                  <a:pt x="340614" y="34543"/>
                </a:lnTo>
                <a:lnTo>
                  <a:pt x="340614" y="15493"/>
                </a:lnTo>
                <a:close/>
              </a:path>
              <a:path w="839470" h="222885">
                <a:moveTo>
                  <a:pt x="112522" y="25400"/>
                </a:moveTo>
                <a:lnTo>
                  <a:pt x="0" y="25400"/>
                </a:lnTo>
                <a:lnTo>
                  <a:pt x="0" y="44068"/>
                </a:lnTo>
                <a:lnTo>
                  <a:pt x="112522" y="44068"/>
                </a:lnTo>
                <a:lnTo>
                  <a:pt x="112522" y="25400"/>
                </a:lnTo>
                <a:close/>
              </a:path>
              <a:path w="839470" h="222885">
                <a:moveTo>
                  <a:pt x="68325" y="1777"/>
                </a:moveTo>
                <a:lnTo>
                  <a:pt x="44958" y="1777"/>
                </a:lnTo>
                <a:lnTo>
                  <a:pt x="44958" y="25400"/>
                </a:lnTo>
                <a:lnTo>
                  <a:pt x="68325" y="25400"/>
                </a:lnTo>
                <a:lnTo>
                  <a:pt x="68325" y="1777"/>
                </a:lnTo>
                <a:close/>
              </a:path>
              <a:path w="839470" h="222885">
                <a:moveTo>
                  <a:pt x="616076" y="0"/>
                </a:moveTo>
                <a:lnTo>
                  <a:pt x="593471" y="0"/>
                </a:lnTo>
                <a:lnTo>
                  <a:pt x="593471" y="222757"/>
                </a:lnTo>
                <a:lnTo>
                  <a:pt x="616076" y="222757"/>
                </a:lnTo>
                <a:lnTo>
                  <a:pt x="616076" y="0"/>
                </a:lnTo>
                <a:close/>
              </a:path>
              <a:path w="839470" h="222885">
                <a:moveTo>
                  <a:pt x="191135" y="78358"/>
                </a:moveTo>
                <a:lnTo>
                  <a:pt x="168783" y="78358"/>
                </a:lnTo>
                <a:lnTo>
                  <a:pt x="168783" y="140462"/>
                </a:lnTo>
                <a:lnTo>
                  <a:pt x="191135" y="140462"/>
                </a:lnTo>
                <a:lnTo>
                  <a:pt x="191135" y="78358"/>
                </a:lnTo>
                <a:close/>
              </a:path>
              <a:path w="839470" h="222885">
                <a:moveTo>
                  <a:pt x="142875" y="4318"/>
                </a:moveTo>
                <a:lnTo>
                  <a:pt x="120776" y="4318"/>
                </a:lnTo>
                <a:lnTo>
                  <a:pt x="120776" y="132714"/>
                </a:lnTo>
                <a:lnTo>
                  <a:pt x="142875" y="132714"/>
                </a:lnTo>
                <a:lnTo>
                  <a:pt x="142875" y="78358"/>
                </a:lnTo>
                <a:lnTo>
                  <a:pt x="191135" y="78358"/>
                </a:lnTo>
                <a:lnTo>
                  <a:pt x="191135" y="58927"/>
                </a:lnTo>
                <a:lnTo>
                  <a:pt x="142875" y="58927"/>
                </a:lnTo>
                <a:lnTo>
                  <a:pt x="142875" y="4318"/>
                </a:lnTo>
                <a:close/>
              </a:path>
              <a:path w="839470" h="222885">
                <a:moveTo>
                  <a:pt x="191135" y="0"/>
                </a:moveTo>
                <a:lnTo>
                  <a:pt x="168783" y="0"/>
                </a:lnTo>
                <a:lnTo>
                  <a:pt x="168783" y="58927"/>
                </a:lnTo>
                <a:lnTo>
                  <a:pt x="191135" y="58927"/>
                </a:lnTo>
                <a:lnTo>
                  <a:pt x="1911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595356" y="3650360"/>
            <a:ext cx="960755" cy="241935"/>
          </a:xfrm>
          <a:custGeom>
            <a:avLst/>
            <a:gdLst/>
            <a:ahLst/>
            <a:cxnLst/>
            <a:rect l="l" t="t" r="r" b="b"/>
            <a:pathLst>
              <a:path w="960754" h="241935">
                <a:moveTo>
                  <a:pt x="96901" y="28321"/>
                </a:moveTo>
                <a:lnTo>
                  <a:pt x="9398" y="28321"/>
                </a:lnTo>
                <a:lnTo>
                  <a:pt x="9398" y="47752"/>
                </a:lnTo>
                <a:lnTo>
                  <a:pt x="74041" y="47752"/>
                </a:lnTo>
                <a:lnTo>
                  <a:pt x="72771" y="59004"/>
                </a:lnTo>
                <a:lnTo>
                  <a:pt x="59626" y="100520"/>
                </a:lnTo>
                <a:lnTo>
                  <a:pt x="31927" y="136283"/>
                </a:lnTo>
                <a:lnTo>
                  <a:pt x="0" y="159131"/>
                </a:lnTo>
                <a:lnTo>
                  <a:pt x="13589" y="175514"/>
                </a:lnTo>
                <a:lnTo>
                  <a:pt x="53517" y="145592"/>
                </a:lnTo>
                <a:lnTo>
                  <a:pt x="79019" y="110426"/>
                </a:lnTo>
                <a:lnTo>
                  <a:pt x="92735" y="71005"/>
                </a:lnTo>
                <a:lnTo>
                  <a:pt x="96494" y="42900"/>
                </a:lnTo>
                <a:lnTo>
                  <a:pt x="96901" y="28321"/>
                </a:lnTo>
                <a:close/>
              </a:path>
              <a:path w="960754" h="241935">
                <a:moveTo>
                  <a:pt x="191389" y="0"/>
                </a:moveTo>
                <a:lnTo>
                  <a:pt x="168783" y="0"/>
                </a:lnTo>
                <a:lnTo>
                  <a:pt x="168783" y="88011"/>
                </a:lnTo>
                <a:lnTo>
                  <a:pt x="141097" y="88011"/>
                </a:lnTo>
                <a:lnTo>
                  <a:pt x="141097" y="5969"/>
                </a:lnTo>
                <a:lnTo>
                  <a:pt x="118999" y="5969"/>
                </a:lnTo>
                <a:lnTo>
                  <a:pt x="118999" y="212090"/>
                </a:lnTo>
                <a:lnTo>
                  <a:pt x="141097" y="212090"/>
                </a:lnTo>
                <a:lnTo>
                  <a:pt x="141097" y="107188"/>
                </a:lnTo>
                <a:lnTo>
                  <a:pt x="168783" y="107188"/>
                </a:lnTo>
                <a:lnTo>
                  <a:pt x="168783" y="222758"/>
                </a:lnTo>
                <a:lnTo>
                  <a:pt x="191389" y="222758"/>
                </a:lnTo>
                <a:lnTo>
                  <a:pt x="191389" y="107188"/>
                </a:lnTo>
                <a:lnTo>
                  <a:pt x="191389" y="88011"/>
                </a:lnTo>
                <a:lnTo>
                  <a:pt x="191389" y="0"/>
                </a:lnTo>
                <a:close/>
              </a:path>
              <a:path w="960754" h="241935">
                <a:moveTo>
                  <a:pt x="344805" y="111887"/>
                </a:moveTo>
                <a:lnTo>
                  <a:pt x="310324" y="89306"/>
                </a:lnTo>
                <a:lnTo>
                  <a:pt x="291477" y="48323"/>
                </a:lnTo>
                <a:lnTo>
                  <a:pt x="291084" y="40767"/>
                </a:lnTo>
                <a:lnTo>
                  <a:pt x="291084" y="13716"/>
                </a:lnTo>
                <a:lnTo>
                  <a:pt x="267716" y="13716"/>
                </a:lnTo>
                <a:lnTo>
                  <a:pt x="265912" y="56502"/>
                </a:lnTo>
                <a:lnTo>
                  <a:pt x="247764" y="92900"/>
                </a:lnTo>
                <a:lnTo>
                  <a:pt x="212344" y="116840"/>
                </a:lnTo>
                <a:lnTo>
                  <a:pt x="225044" y="135509"/>
                </a:lnTo>
                <a:lnTo>
                  <a:pt x="258737" y="113372"/>
                </a:lnTo>
                <a:lnTo>
                  <a:pt x="279908" y="79375"/>
                </a:lnTo>
                <a:lnTo>
                  <a:pt x="283883" y="87858"/>
                </a:lnTo>
                <a:lnTo>
                  <a:pt x="314807" y="121627"/>
                </a:lnTo>
                <a:lnTo>
                  <a:pt x="331851" y="130302"/>
                </a:lnTo>
                <a:lnTo>
                  <a:pt x="344805" y="111887"/>
                </a:lnTo>
                <a:close/>
              </a:path>
              <a:path w="960754" h="241935">
                <a:moveTo>
                  <a:pt x="398272" y="254"/>
                </a:moveTo>
                <a:lnTo>
                  <a:pt x="374650" y="254"/>
                </a:lnTo>
                <a:lnTo>
                  <a:pt x="374650" y="50927"/>
                </a:lnTo>
                <a:lnTo>
                  <a:pt x="327660" y="50927"/>
                </a:lnTo>
                <a:lnTo>
                  <a:pt x="327660" y="70358"/>
                </a:lnTo>
                <a:lnTo>
                  <a:pt x="374650" y="70358"/>
                </a:lnTo>
                <a:lnTo>
                  <a:pt x="374650" y="166370"/>
                </a:lnTo>
                <a:lnTo>
                  <a:pt x="398272" y="166370"/>
                </a:lnTo>
                <a:lnTo>
                  <a:pt x="398272" y="254"/>
                </a:lnTo>
                <a:close/>
              </a:path>
              <a:path w="960754" h="241935">
                <a:moveTo>
                  <a:pt x="403225" y="198882"/>
                </a:moveTo>
                <a:lnTo>
                  <a:pt x="276733" y="198882"/>
                </a:lnTo>
                <a:lnTo>
                  <a:pt x="276733" y="147701"/>
                </a:lnTo>
                <a:lnTo>
                  <a:pt x="252857" y="147701"/>
                </a:lnTo>
                <a:lnTo>
                  <a:pt x="252857" y="218059"/>
                </a:lnTo>
                <a:lnTo>
                  <a:pt x="403225" y="218059"/>
                </a:lnTo>
                <a:lnTo>
                  <a:pt x="403225" y="198882"/>
                </a:lnTo>
                <a:close/>
              </a:path>
              <a:path w="960754" h="241935">
                <a:moveTo>
                  <a:pt x="482092" y="52197"/>
                </a:moveTo>
                <a:lnTo>
                  <a:pt x="462661" y="52197"/>
                </a:lnTo>
                <a:lnTo>
                  <a:pt x="456082" y="62344"/>
                </a:lnTo>
                <a:lnTo>
                  <a:pt x="437857" y="107581"/>
                </a:lnTo>
                <a:lnTo>
                  <a:pt x="433451" y="146939"/>
                </a:lnTo>
                <a:lnTo>
                  <a:pt x="433997" y="160680"/>
                </a:lnTo>
                <a:lnTo>
                  <a:pt x="441198" y="198501"/>
                </a:lnTo>
                <a:lnTo>
                  <a:pt x="462661" y="241935"/>
                </a:lnTo>
                <a:lnTo>
                  <a:pt x="482092" y="241935"/>
                </a:lnTo>
                <a:lnTo>
                  <a:pt x="478701" y="236562"/>
                </a:lnTo>
                <a:lnTo>
                  <a:pt x="475424" y="230505"/>
                </a:lnTo>
                <a:lnTo>
                  <a:pt x="461276" y="191820"/>
                </a:lnTo>
                <a:lnTo>
                  <a:pt x="455422" y="146939"/>
                </a:lnTo>
                <a:lnTo>
                  <a:pt x="455676" y="138049"/>
                </a:lnTo>
                <a:lnTo>
                  <a:pt x="463613" y="93700"/>
                </a:lnTo>
                <a:lnTo>
                  <a:pt x="478701" y="57505"/>
                </a:lnTo>
                <a:lnTo>
                  <a:pt x="482092" y="52197"/>
                </a:lnTo>
                <a:close/>
              </a:path>
              <a:path w="960754" h="241935">
                <a:moveTo>
                  <a:pt x="517398" y="58293"/>
                </a:moveTo>
                <a:lnTo>
                  <a:pt x="500507" y="58293"/>
                </a:lnTo>
                <a:lnTo>
                  <a:pt x="484632" y="112903"/>
                </a:lnTo>
                <a:lnTo>
                  <a:pt x="506857" y="112903"/>
                </a:lnTo>
                <a:lnTo>
                  <a:pt x="517398" y="58293"/>
                </a:lnTo>
                <a:close/>
              </a:path>
              <a:path w="960754" h="241935">
                <a:moveTo>
                  <a:pt x="624332" y="183007"/>
                </a:moveTo>
                <a:lnTo>
                  <a:pt x="558165" y="183007"/>
                </a:lnTo>
                <a:lnTo>
                  <a:pt x="558165" y="181864"/>
                </a:lnTo>
                <a:lnTo>
                  <a:pt x="587248" y="152273"/>
                </a:lnTo>
                <a:lnTo>
                  <a:pt x="593610" y="145999"/>
                </a:lnTo>
                <a:lnTo>
                  <a:pt x="599198" y="140131"/>
                </a:lnTo>
                <a:lnTo>
                  <a:pt x="620903" y="107569"/>
                </a:lnTo>
                <a:lnTo>
                  <a:pt x="621919" y="102362"/>
                </a:lnTo>
                <a:lnTo>
                  <a:pt x="621792" y="89281"/>
                </a:lnTo>
                <a:lnTo>
                  <a:pt x="619760" y="82296"/>
                </a:lnTo>
                <a:lnTo>
                  <a:pt x="615823" y="76200"/>
                </a:lnTo>
                <a:lnTo>
                  <a:pt x="614768" y="74549"/>
                </a:lnTo>
                <a:lnTo>
                  <a:pt x="611886" y="69977"/>
                </a:lnTo>
                <a:lnTo>
                  <a:pt x="606425" y="65151"/>
                </a:lnTo>
                <a:lnTo>
                  <a:pt x="599440" y="61722"/>
                </a:lnTo>
                <a:lnTo>
                  <a:pt x="592455" y="58166"/>
                </a:lnTo>
                <a:lnTo>
                  <a:pt x="584327" y="56388"/>
                </a:lnTo>
                <a:lnTo>
                  <a:pt x="575056" y="56261"/>
                </a:lnTo>
                <a:lnTo>
                  <a:pt x="565785" y="56388"/>
                </a:lnTo>
                <a:lnTo>
                  <a:pt x="557657" y="58166"/>
                </a:lnTo>
                <a:lnTo>
                  <a:pt x="550672" y="61849"/>
                </a:lnTo>
                <a:lnTo>
                  <a:pt x="543560" y="65405"/>
                </a:lnTo>
                <a:lnTo>
                  <a:pt x="537972" y="70485"/>
                </a:lnTo>
                <a:lnTo>
                  <a:pt x="534035" y="76962"/>
                </a:lnTo>
                <a:lnTo>
                  <a:pt x="529971" y="83439"/>
                </a:lnTo>
                <a:lnTo>
                  <a:pt x="527939" y="91059"/>
                </a:lnTo>
                <a:lnTo>
                  <a:pt x="527939" y="99822"/>
                </a:lnTo>
                <a:lnTo>
                  <a:pt x="548513" y="99822"/>
                </a:lnTo>
                <a:lnTo>
                  <a:pt x="548640" y="92202"/>
                </a:lnTo>
                <a:lnTo>
                  <a:pt x="550926" y="85979"/>
                </a:lnTo>
                <a:lnTo>
                  <a:pt x="555625" y="81534"/>
                </a:lnTo>
                <a:lnTo>
                  <a:pt x="560324" y="76962"/>
                </a:lnTo>
                <a:lnTo>
                  <a:pt x="566674" y="74676"/>
                </a:lnTo>
                <a:lnTo>
                  <a:pt x="574675" y="74549"/>
                </a:lnTo>
                <a:lnTo>
                  <a:pt x="582295" y="74676"/>
                </a:lnTo>
                <a:lnTo>
                  <a:pt x="588645" y="76708"/>
                </a:lnTo>
                <a:lnTo>
                  <a:pt x="598424" y="84963"/>
                </a:lnTo>
                <a:lnTo>
                  <a:pt x="600964" y="90551"/>
                </a:lnTo>
                <a:lnTo>
                  <a:pt x="601192" y="97155"/>
                </a:lnTo>
                <a:lnTo>
                  <a:pt x="601218" y="101727"/>
                </a:lnTo>
                <a:lnTo>
                  <a:pt x="600329" y="105664"/>
                </a:lnTo>
                <a:lnTo>
                  <a:pt x="527939" y="185801"/>
                </a:lnTo>
                <a:lnTo>
                  <a:pt x="527939" y="201549"/>
                </a:lnTo>
                <a:lnTo>
                  <a:pt x="624332" y="201549"/>
                </a:lnTo>
                <a:lnTo>
                  <a:pt x="624332" y="183007"/>
                </a:lnTo>
                <a:close/>
              </a:path>
              <a:path w="960754" h="241935">
                <a:moveTo>
                  <a:pt x="745871" y="155321"/>
                </a:moveTo>
                <a:lnTo>
                  <a:pt x="726313" y="155321"/>
                </a:lnTo>
                <a:lnTo>
                  <a:pt x="726313" y="84201"/>
                </a:lnTo>
                <a:lnTo>
                  <a:pt x="726313" y="58293"/>
                </a:lnTo>
                <a:lnTo>
                  <a:pt x="705739" y="58293"/>
                </a:lnTo>
                <a:lnTo>
                  <a:pt x="705739" y="84201"/>
                </a:lnTo>
                <a:lnTo>
                  <a:pt x="705739" y="155321"/>
                </a:lnTo>
                <a:lnTo>
                  <a:pt x="659003" y="155321"/>
                </a:lnTo>
                <a:lnTo>
                  <a:pt x="659003" y="154051"/>
                </a:lnTo>
                <a:lnTo>
                  <a:pt x="704088" y="84201"/>
                </a:lnTo>
                <a:lnTo>
                  <a:pt x="705739" y="84201"/>
                </a:lnTo>
                <a:lnTo>
                  <a:pt x="705739" y="58293"/>
                </a:lnTo>
                <a:lnTo>
                  <a:pt x="699389" y="58293"/>
                </a:lnTo>
                <a:lnTo>
                  <a:pt x="636016" y="156083"/>
                </a:lnTo>
                <a:lnTo>
                  <a:pt x="636016" y="173736"/>
                </a:lnTo>
                <a:lnTo>
                  <a:pt x="705739" y="173736"/>
                </a:lnTo>
                <a:lnTo>
                  <a:pt x="705739" y="201549"/>
                </a:lnTo>
                <a:lnTo>
                  <a:pt x="726313" y="201549"/>
                </a:lnTo>
                <a:lnTo>
                  <a:pt x="726313" y="173736"/>
                </a:lnTo>
                <a:lnTo>
                  <a:pt x="745871" y="173736"/>
                </a:lnTo>
                <a:lnTo>
                  <a:pt x="745871" y="155321"/>
                </a:lnTo>
                <a:close/>
              </a:path>
              <a:path w="960754" h="241935">
                <a:moveTo>
                  <a:pt x="786003" y="184912"/>
                </a:moveTo>
                <a:lnTo>
                  <a:pt x="784606" y="181610"/>
                </a:lnTo>
                <a:lnTo>
                  <a:pt x="781939" y="179070"/>
                </a:lnTo>
                <a:lnTo>
                  <a:pt x="779272" y="176403"/>
                </a:lnTo>
                <a:lnTo>
                  <a:pt x="775970" y="175006"/>
                </a:lnTo>
                <a:lnTo>
                  <a:pt x="772160" y="174879"/>
                </a:lnTo>
                <a:lnTo>
                  <a:pt x="768096" y="175006"/>
                </a:lnTo>
                <a:lnTo>
                  <a:pt x="764794" y="176403"/>
                </a:lnTo>
                <a:lnTo>
                  <a:pt x="762127" y="179070"/>
                </a:lnTo>
                <a:lnTo>
                  <a:pt x="759460" y="181610"/>
                </a:lnTo>
                <a:lnTo>
                  <a:pt x="758063" y="184912"/>
                </a:lnTo>
                <a:lnTo>
                  <a:pt x="758063" y="192913"/>
                </a:lnTo>
                <a:lnTo>
                  <a:pt x="759460" y="196215"/>
                </a:lnTo>
                <a:lnTo>
                  <a:pt x="764794" y="201549"/>
                </a:lnTo>
                <a:lnTo>
                  <a:pt x="768096" y="202946"/>
                </a:lnTo>
                <a:lnTo>
                  <a:pt x="775970" y="202946"/>
                </a:lnTo>
                <a:lnTo>
                  <a:pt x="779272" y="201549"/>
                </a:lnTo>
                <a:lnTo>
                  <a:pt x="784606" y="196215"/>
                </a:lnTo>
                <a:lnTo>
                  <a:pt x="786003" y="192913"/>
                </a:lnTo>
                <a:lnTo>
                  <a:pt x="786003" y="184912"/>
                </a:lnTo>
                <a:close/>
              </a:path>
              <a:path w="960754" h="241935">
                <a:moveTo>
                  <a:pt x="904875" y="171196"/>
                </a:moveTo>
                <a:lnTo>
                  <a:pt x="893394" y="136271"/>
                </a:lnTo>
                <a:lnTo>
                  <a:pt x="885571" y="130429"/>
                </a:lnTo>
                <a:lnTo>
                  <a:pt x="882777" y="129247"/>
                </a:lnTo>
                <a:lnTo>
                  <a:pt x="882777" y="156845"/>
                </a:lnTo>
                <a:lnTo>
                  <a:pt x="882650" y="168910"/>
                </a:lnTo>
                <a:lnTo>
                  <a:pt x="879983" y="174625"/>
                </a:lnTo>
                <a:lnTo>
                  <a:pt x="874522" y="178943"/>
                </a:lnTo>
                <a:lnTo>
                  <a:pt x="869188" y="183261"/>
                </a:lnTo>
                <a:lnTo>
                  <a:pt x="861695" y="185420"/>
                </a:lnTo>
                <a:lnTo>
                  <a:pt x="852297" y="185547"/>
                </a:lnTo>
                <a:lnTo>
                  <a:pt x="842772" y="185420"/>
                </a:lnTo>
                <a:lnTo>
                  <a:pt x="835152" y="183261"/>
                </a:lnTo>
                <a:lnTo>
                  <a:pt x="829818" y="178943"/>
                </a:lnTo>
                <a:lnTo>
                  <a:pt x="824357" y="174625"/>
                </a:lnTo>
                <a:lnTo>
                  <a:pt x="821690" y="168910"/>
                </a:lnTo>
                <a:lnTo>
                  <a:pt x="821817" y="156845"/>
                </a:lnTo>
                <a:lnTo>
                  <a:pt x="822960" y="152400"/>
                </a:lnTo>
                <a:lnTo>
                  <a:pt x="825627" y="148590"/>
                </a:lnTo>
                <a:lnTo>
                  <a:pt x="828167" y="144780"/>
                </a:lnTo>
                <a:lnTo>
                  <a:pt x="831850" y="141732"/>
                </a:lnTo>
                <a:lnTo>
                  <a:pt x="840994" y="137414"/>
                </a:lnTo>
                <a:lnTo>
                  <a:pt x="846328" y="136271"/>
                </a:lnTo>
                <a:lnTo>
                  <a:pt x="858266" y="136271"/>
                </a:lnTo>
                <a:lnTo>
                  <a:pt x="882777" y="156845"/>
                </a:lnTo>
                <a:lnTo>
                  <a:pt x="882777" y="129247"/>
                </a:lnTo>
                <a:lnTo>
                  <a:pt x="880491" y="128270"/>
                </a:lnTo>
                <a:lnTo>
                  <a:pt x="874903" y="127381"/>
                </a:lnTo>
                <a:lnTo>
                  <a:pt x="874903" y="126619"/>
                </a:lnTo>
                <a:lnTo>
                  <a:pt x="882269" y="124714"/>
                </a:lnTo>
                <a:lnTo>
                  <a:pt x="888111" y="120904"/>
                </a:lnTo>
                <a:lnTo>
                  <a:pt x="889482" y="119126"/>
                </a:lnTo>
                <a:lnTo>
                  <a:pt x="892556" y="115189"/>
                </a:lnTo>
                <a:lnTo>
                  <a:pt x="896874" y="109347"/>
                </a:lnTo>
                <a:lnTo>
                  <a:pt x="899287" y="102489"/>
                </a:lnTo>
                <a:lnTo>
                  <a:pt x="899287" y="87122"/>
                </a:lnTo>
                <a:lnTo>
                  <a:pt x="897255" y="80518"/>
                </a:lnTo>
                <a:lnTo>
                  <a:pt x="892733" y="74168"/>
                </a:lnTo>
                <a:lnTo>
                  <a:pt x="889127" y="69088"/>
                </a:lnTo>
                <a:lnTo>
                  <a:pt x="883539" y="64643"/>
                </a:lnTo>
                <a:lnTo>
                  <a:pt x="877951" y="62001"/>
                </a:lnTo>
                <a:lnTo>
                  <a:pt x="877951" y="103378"/>
                </a:lnTo>
                <a:lnTo>
                  <a:pt x="875538" y="108712"/>
                </a:lnTo>
                <a:lnTo>
                  <a:pt x="866140" y="116840"/>
                </a:lnTo>
                <a:lnTo>
                  <a:pt x="859917" y="118999"/>
                </a:lnTo>
                <a:lnTo>
                  <a:pt x="852297" y="119126"/>
                </a:lnTo>
                <a:lnTo>
                  <a:pt x="844550" y="118999"/>
                </a:lnTo>
                <a:lnTo>
                  <a:pt x="826135" y="96520"/>
                </a:lnTo>
                <a:lnTo>
                  <a:pt x="826262" y="89662"/>
                </a:lnTo>
                <a:lnTo>
                  <a:pt x="828675" y="84328"/>
                </a:lnTo>
                <a:lnTo>
                  <a:pt x="837946" y="76327"/>
                </a:lnTo>
                <a:lnTo>
                  <a:pt x="844296" y="74168"/>
                </a:lnTo>
                <a:lnTo>
                  <a:pt x="852297" y="74168"/>
                </a:lnTo>
                <a:lnTo>
                  <a:pt x="860044" y="74295"/>
                </a:lnTo>
                <a:lnTo>
                  <a:pt x="866267" y="76327"/>
                </a:lnTo>
                <a:lnTo>
                  <a:pt x="870839" y="80391"/>
                </a:lnTo>
                <a:lnTo>
                  <a:pt x="875538" y="84328"/>
                </a:lnTo>
                <a:lnTo>
                  <a:pt x="877887" y="89662"/>
                </a:lnTo>
                <a:lnTo>
                  <a:pt x="877951" y="103378"/>
                </a:lnTo>
                <a:lnTo>
                  <a:pt x="877951" y="62001"/>
                </a:lnTo>
                <a:lnTo>
                  <a:pt x="869569" y="58039"/>
                </a:lnTo>
                <a:lnTo>
                  <a:pt x="861441" y="56388"/>
                </a:lnTo>
                <a:lnTo>
                  <a:pt x="852297" y="56261"/>
                </a:lnTo>
                <a:lnTo>
                  <a:pt x="843153" y="56388"/>
                </a:lnTo>
                <a:lnTo>
                  <a:pt x="807212" y="80518"/>
                </a:lnTo>
                <a:lnTo>
                  <a:pt x="805053" y="87122"/>
                </a:lnTo>
                <a:lnTo>
                  <a:pt x="805180" y="102489"/>
                </a:lnTo>
                <a:lnTo>
                  <a:pt x="829564" y="126619"/>
                </a:lnTo>
                <a:lnTo>
                  <a:pt x="829564" y="127381"/>
                </a:lnTo>
                <a:lnTo>
                  <a:pt x="799795" y="156845"/>
                </a:lnTo>
                <a:lnTo>
                  <a:pt x="799719" y="171196"/>
                </a:lnTo>
                <a:lnTo>
                  <a:pt x="801878" y="178181"/>
                </a:lnTo>
                <a:lnTo>
                  <a:pt x="806323" y="184150"/>
                </a:lnTo>
                <a:lnTo>
                  <a:pt x="810768" y="190246"/>
                </a:lnTo>
                <a:lnTo>
                  <a:pt x="852297" y="203581"/>
                </a:lnTo>
                <a:lnTo>
                  <a:pt x="859790" y="203250"/>
                </a:lnTo>
                <a:lnTo>
                  <a:pt x="896988" y="185547"/>
                </a:lnTo>
                <a:lnTo>
                  <a:pt x="898017" y="184150"/>
                </a:lnTo>
                <a:lnTo>
                  <a:pt x="902462" y="178181"/>
                </a:lnTo>
                <a:lnTo>
                  <a:pt x="904875" y="171196"/>
                </a:lnTo>
                <a:close/>
              </a:path>
              <a:path w="960754" h="241935">
                <a:moveTo>
                  <a:pt x="960628" y="146939"/>
                </a:moveTo>
                <a:lnTo>
                  <a:pt x="956157" y="107581"/>
                </a:lnTo>
                <a:lnTo>
                  <a:pt x="937907" y="62344"/>
                </a:lnTo>
                <a:lnTo>
                  <a:pt x="931291" y="52197"/>
                </a:lnTo>
                <a:lnTo>
                  <a:pt x="911987" y="52197"/>
                </a:lnTo>
                <a:lnTo>
                  <a:pt x="915365" y="57505"/>
                </a:lnTo>
                <a:lnTo>
                  <a:pt x="918654" y="63525"/>
                </a:lnTo>
                <a:lnTo>
                  <a:pt x="932688" y="102247"/>
                </a:lnTo>
                <a:lnTo>
                  <a:pt x="938657" y="146939"/>
                </a:lnTo>
                <a:lnTo>
                  <a:pt x="938339" y="155917"/>
                </a:lnTo>
                <a:lnTo>
                  <a:pt x="930402" y="200329"/>
                </a:lnTo>
                <a:lnTo>
                  <a:pt x="915365" y="236562"/>
                </a:lnTo>
                <a:lnTo>
                  <a:pt x="911987" y="241935"/>
                </a:lnTo>
                <a:lnTo>
                  <a:pt x="931291" y="241935"/>
                </a:lnTo>
                <a:lnTo>
                  <a:pt x="952881" y="198501"/>
                </a:lnTo>
                <a:lnTo>
                  <a:pt x="960056" y="160680"/>
                </a:lnTo>
                <a:lnTo>
                  <a:pt x="960628" y="14693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8348344" y="4088384"/>
            <a:ext cx="3171190" cy="202565"/>
            <a:chOff x="8348344" y="4088384"/>
            <a:chExt cx="3171190" cy="202565"/>
          </a:xfrm>
        </p:grpSpPr>
        <p:sp>
          <p:nvSpPr>
            <p:cNvPr id="117" name="object 117"/>
            <p:cNvSpPr/>
            <p:nvPr/>
          </p:nvSpPr>
          <p:spPr>
            <a:xfrm>
              <a:off x="8348345" y="4088384"/>
              <a:ext cx="1771650" cy="202565"/>
            </a:xfrm>
            <a:custGeom>
              <a:avLst/>
              <a:gdLst/>
              <a:ahLst/>
              <a:cxnLst/>
              <a:rect l="l" t="t" r="r" b="b"/>
              <a:pathLst>
                <a:path w="1771650" h="202564">
                  <a:moveTo>
                    <a:pt x="63538" y="91655"/>
                  </a:moveTo>
                  <a:lnTo>
                    <a:pt x="0" y="91655"/>
                  </a:lnTo>
                  <a:lnTo>
                    <a:pt x="0" y="109855"/>
                  </a:lnTo>
                  <a:lnTo>
                    <a:pt x="63538" y="109855"/>
                  </a:lnTo>
                  <a:lnTo>
                    <a:pt x="63538" y="91655"/>
                  </a:lnTo>
                  <a:close/>
                </a:path>
                <a:path w="1771650" h="202564">
                  <a:moveTo>
                    <a:pt x="196469" y="67564"/>
                  </a:moveTo>
                  <a:lnTo>
                    <a:pt x="194691" y="61849"/>
                  </a:lnTo>
                  <a:lnTo>
                    <a:pt x="191135" y="57023"/>
                  </a:lnTo>
                  <a:lnTo>
                    <a:pt x="190525" y="56261"/>
                  </a:lnTo>
                  <a:lnTo>
                    <a:pt x="187452" y="52324"/>
                  </a:lnTo>
                  <a:lnTo>
                    <a:pt x="182499" y="48514"/>
                  </a:lnTo>
                  <a:lnTo>
                    <a:pt x="178943" y="47040"/>
                  </a:lnTo>
                  <a:lnTo>
                    <a:pt x="178943" y="74041"/>
                  </a:lnTo>
                  <a:lnTo>
                    <a:pt x="178689" y="79629"/>
                  </a:lnTo>
                  <a:lnTo>
                    <a:pt x="176403" y="83947"/>
                  </a:lnTo>
                  <a:lnTo>
                    <a:pt x="167259" y="90043"/>
                  </a:lnTo>
                  <a:lnTo>
                    <a:pt x="161163" y="91567"/>
                  </a:lnTo>
                  <a:lnTo>
                    <a:pt x="153543" y="91694"/>
                  </a:lnTo>
                  <a:lnTo>
                    <a:pt x="145923" y="91567"/>
                  </a:lnTo>
                  <a:lnTo>
                    <a:pt x="139954" y="90043"/>
                  </a:lnTo>
                  <a:lnTo>
                    <a:pt x="135382" y="86995"/>
                  </a:lnTo>
                  <a:lnTo>
                    <a:pt x="130937" y="83947"/>
                  </a:lnTo>
                  <a:lnTo>
                    <a:pt x="128651" y="79629"/>
                  </a:lnTo>
                  <a:lnTo>
                    <a:pt x="128651" y="68580"/>
                  </a:lnTo>
                  <a:lnTo>
                    <a:pt x="130937" y="64135"/>
                  </a:lnTo>
                  <a:lnTo>
                    <a:pt x="139954" y="57912"/>
                  </a:lnTo>
                  <a:lnTo>
                    <a:pt x="145923" y="56261"/>
                  </a:lnTo>
                  <a:lnTo>
                    <a:pt x="161163" y="56261"/>
                  </a:lnTo>
                  <a:lnTo>
                    <a:pt x="167259" y="57912"/>
                  </a:lnTo>
                  <a:lnTo>
                    <a:pt x="171831" y="61087"/>
                  </a:lnTo>
                  <a:lnTo>
                    <a:pt x="176403" y="64135"/>
                  </a:lnTo>
                  <a:lnTo>
                    <a:pt x="178689" y="68580"/>
                  </a:lnTo>
                  <a:lnTo>
                    <a:pt x="178943" y="74041"/>
                  </a:lnTo>
                  <a:lnTo>
                    <a:pt x="178943" y="47040"/>
                  </a:lnTo>
                  <a:lnTo>
                    <a:pt x="169672" y="43180"/>
                  </a:lnTo>
                  <a:lnTo>
                    <a:pt x="162179" y="41910"/>
                  </a:lnTo>
                  <a:lnTo>
                    <a:pt x="153543" y="41783"/>
                  </a:lnTo>
                  <a:lnTo>
                    <a:pt x="144907" y="41910"/>
                  </a:lnTo>
                  <a:lnTo>
                    <a:pt x="112268" y="61849"/>
                  </a:lnTo>
                  <a:lnTo>
                    <a:pt x="110490" y="67564"/>
                  </a:lnTo>
                  <a:lnTo>
                    <a:pt x="110490" y="80518"/>
                  </a:lnTo>
                  <a:lnTo>
                    <a:pt x="112268" y="86233"/>
                  </a:lnTo>
                  <a:lnTo>
                    <a:pt x="116408" y="91694"/>
                  </a:lnTo>
                  <a:lnTo>
                    <a:pt x="119507" y="95885"/>
                  </a:lnTo>
                  <a:lnTo>
                    <a:pt x="124460" y="99568"/>
                  </a:lnTo>
                  <a:lnTo>
                    <a:pt x="137414" y="104902"/>
                  </a:lnTo>
                  <a:lnTo>
                    <a:pt x="144907" y="106299"/>
                  </a:lnTo>
                  <a:lnTo>
                    <a:pt x="162179" y="106299"/>
                  </a:lnTo>
                  <a:lnTo>
                    <a:pt x="194691" y="86233"/>
                  </a:lnTo>
                  <a:lnTo>
                    <a:pt x="196469" y="80518"/>
                  </a:lnTo>
                  <a:lnTo>
                    <a:pt x="196469" y="67564"/>
                  </a:lnTo>
                  <a:close/>
                </a:path>
                <a:path w="1771650" h="202564">
                  <a:moveTo>
                    <a:pt x="206502" y="18796"/>
                  </a:moveTo>
                  <a:lnTo>
                    <a:pt x="163068" y="18796"/>
                  </a:lnTo>
                  <a:lnTo>
                    <a:pt x="163068" y="0"/>
                  </a:lnTo>
                  <a:lnTo>
                    <a:pt x="144272" y="0"/>
                  </a:lnTo>
                  <a:lnTo>
                    <a:pt x="144272" y="18796"/>
                  </a:lnTo>
                  <a:lnTo>
                    <a:pt x="100711" y="18796"/>
                  </a:lnTo>
                  <a:lnTo>
                    <a:pt x="100711" y="33782"/>
                  </a:lnTo>
                  <a:lnTo>
                    <a:pt x="206502" y="33782"/>
                  </a:lnTo>
                  <a:lnTo>
                    <a:pt x="206502" y="18796"/>
                  </a:lnTo>
                  <a:close/>
                </a:path>
                <a:path w="1771650" h="202564">
                  <a:moveTo>
                    <a:pt x="239903" y="120777"/>
                  </a:moveTo>
                  <a:lnTo>
                    <a:pt x="122682" y="120777"/>
                  </a:lnTo>
                  <a:lnTo>
                    <a:pt x="122682" y="136017"/>
                  </a:lnTo>
                  <a:lnTo>
                    <a:pt x="221107" y="136017"/>
                  </a:lnTo>
                  <a:lnTo>
                    <a:pt x="221107" y="178181"/>
                  </a:lnTo>
                  <a:lnTo>
                    <a:pt x="239903" y="178181"/>
                  </a:lnTo>
                  <a:lnTo>
                    <a:pt x="239903" y="120777"/>
                  </a:lnTo>
                  <a:close/>
                </a:path>
                <a:path w="1771650" h="202564">
                  <a:moveTo>
                    <a:pt x="265684" y="48895"/>
                  </a:moveTo>
                  <a:lnTo>
                    <a:pt x="239903" y="48895"/>
                  </a:lnTo>
                  <a:lnTo>
                    <a:pt x="239903" y="762"/>
                  </a:lnTo>
                  <a:lnTo>
                    <a:pt x="221107" y="762"/>
                  </a:lnTo>
                  <a:lnTo>
                    <a:pt x="221107" y="111633"/>
                  </a:lnTo>
                  <a:lnTo>
                    <a:pt x="239903" y="111633"/>
                  </a:lnTo>
                  <a:lnTo>
                    <a:pt x="239903" y="64516"/>
                  </a:lnTo>
                  <a:lnTo>
                    <a:pt x="265684" y="64516"/>
                  </a:lnTo>
                  <a:lnTo>
                    <a:pt x="265684" y="48895"/>
                  </a:lnTo>
                  <a:close/>
                </a:path>
                <a:path w="1771650" h="202564">
                  <a:moveTo>
                    <a:pt x="350266" y="82550"/>
                  </a:moveTo>
                  <a:lnTo>
                    <a:pt x="318897" y="53848"/>
                  </a:lnTo>
                  <a:lnTo>
                    <a:pt x="316230" y="47752"/>
                  </a:lnTo>
                  <a:lnTo>
                    <a:pt x="314858" y="41529"/>
                  </a:lnTo>
                  <a:lnTo>
                    <a:pt x="314833" y="11811"/>
                  </a:lnTo>
                  <a:lnTo>
                    <a:pt x="296545" y="11811"/>
                  </a:lnTo>
                  <a:lnTo>
                    <a:pt x="296545" y="41529"/>
                  </a:lnTo>
                  <a:lnTo>
                    <a:pt x="295148" y="48260"/>
                  </a:lnTo>
                  <a:lnTo>
                    <a:pt x="267716" y="83947"/>
                  </a:lnTo>
                  <a:lnTo>
                    <a:pt x="259715" y="87503"/>
                  </a:lnTo>
                  <a:lnTo>
                    <a:pt x="270002" y="102108"/>
                  </a:lnTo>
                  <a:lnTo>
                    <a:pt x="299948" y="75806"/>
                  </a:lnTo>
                  <a:lnTo>
                    <a:pt x="305943" y="63881"/>
                  </a:lnTo>
                  <a:lnTo>
                    <a:pt x="309118" y="71374"/>
                  </a:lnTo>
                  <a:lnTo>
                    <a:pt x="313563" y="77851"/>
                  </a:lnTo>
                  <a:lnTo>
                    <a:pt x="324993" y="89281"/>
                  </a:lnTo>
                  <a:lnTo>
                    <a:pt x="332105" y="93726"/>
                  </a:lnTo>
                  <a:lnTo>
                    <a:pt x="340360" y="97028"/>
                  </a:lnTo>
                  <a:lnTo>
                    <a:pt x="350266" y="82550"/>
                  </a:lnTo>
                  <a:close/>
                </a:path>
                <a:path w="1771650" h="202564">
                  <a:moveTo>
                    <a:pt x="411734" y="1016"/>
                  </a:moveTo>
                  <a:lnTo>
                    <a:pt x="393954" y="1016"/>
                  </a:lnTo>
                  <a:lnTo>
                    <a:pt x="393954" y="47117"/>
                  </a:lnTo>
                  <a:lnTo>
                    <a:pt x="373253" y="47117"/>
                  </a:lnTo>
                  <a:lnTo>
                    <a:pt x="373253" y="4191"/>
                  </a:lnTo>
                  <a:lnTo>
                    <a:pt x="355727" y="4191"/>
                  </a:lnTo>
                  <a:lnTo>
                    <a:pt x="355727" y="104521"/>
                  </a:lnTo>
                  <a:lnTo>
                    <a:pt x="373253" y="104521"/>
                  </a:lnTo>
                  <a:lnTo>
                    <a:pt x="373253" y="62484"/>
                  </a:lnTo>
                  <a:lnTo>
                    <a:pt x="393954" y="62484"/>
                  </a:lnTo>
                  <a:lnTo>
                    <a:pt x="393954" y="110109"/>
                  </a:lnTo>
                  <a:lnTo>
                    <a:pt x="411734" y="110109"/>
                  </a:lnTo>
                  <a:lnTo>
                    <a:pt x="411734" y="62484"/>
                  </a:lnTo>
                  <a:lnTo>
                    <a:pt x="411734" y="47117"/>
                  </a:lnTo>
                  <a:lnTo>
                    <a:pt x="411734" y="1016"/>
                  </a:lnTo>
                  <a:close/>
                </a:path>
                <a:path w="1771650" h="202564">
                  <a:moveTo>
                    <a:pt x="412623" y="138938"/>
                  </a:moveTo>
                  <a:lnTo>
                    <a:pt x="410210" y="133096"/>
                  </a:lnTo>
                  <a:lnTo>
                    <a:pt x="405257" y="128397"/>
                  </a:lnTo>
                  <a:lnTo>
                    <a:pt x="404749" y="127889"/>
                  </a:lnTo>
                  <a:lnTo>
                    <a:pt x="400431" y="123571"/>
                  </a:lnTo>
                  <a:lnTo>
                    <a:pt x="393827" y="120091"/>
                  </a:lnTo>
                  <a:lnTo>
                    <a:pt x="393827" y="139954"/>
                  </a:lnTo>
                  <a:lnTo>
                    <a:pt x="393827" y="151384"/>
                  </a:lnTo>
                  <a:lnTo>
                    <a:pt x="352425" y="163322"/>
                  </a:lnTo>
                  <a:lnTo>
                    <a:pt x="343230" y="163042"/>
                  </a:lnTo>
                  <a:lnTo>
                    <a:pt x="311023" y="151384"/>
                  </a:lnTo>
                  <a:lnTo>
                    <a:pt x="311023" y="139954"/>
                  </a:lnTo>
                  <a:lnTo>
                    <a:pt x="352425" y="127889"/>
                  </a:lnTo>
                  <a:lnTo>
                    <a:pt x="361607" y="128181"/>
                  </a:lnTo>
                  <a:lnTo>
                    <a:pt x="393827" y="139954"/>
                  </a:lnTo>
                  <a:lnTo>
                    <a:pt x="393827" y="120091"/>
                  </a:lnTo>
                  <a:lnTo>
                    <a:pt x="352425" y="113411"/>
                  </a:lnTo>
                  <a:lnTo>
                    <a:pt x="343420" y="113652"/>
                  </a:lnTo>
                  <a:lnTo>
                    <a:pt x="304546" y="123571"/>
                  </a:lnTo>
                  <a:lnTo>
                    <a:pt x="299720" y="128397"/>
                  </a:lnTo>
                  <a:lnTo>
                    <a:pt x="294894" y="133096"/>
                  </a:lnTo>
                  <a:lnTo>
                    <a:pt x="292481" y="138938"/>
                  </a:lnTo>
                  <a:lnTo>
                    <a:pt x="292481" y="152400"/>
                  </a:lnTo>
                  <a:lnTo>
                    <a:pt x="327418" y="175666"/>
                  </a:lnTo>
                  <a:lnTo>
                    <a:pt x="352425" y="177800"/>
                  </a:lnTo>
                  <a:lnTo>
                    <a:pt x="361365" y="177571"/>
                  </a:lnTo>
                  <a:lnTo>
                    <a:pt x="400431" y="167767"/>
                  </a:lnTo>
                  <a:lnTo>
                    <a:pt x="404990" y="163322"/>
                  </a:lnTo>
                  <a:lnTo>
                    <a:pt x="410210" y="158242"/>
                  </a:lnTo>
                  <a:lnTo>
                    <a:pt x="412623" y="152400"/>
                  </a:lnTo>
                  <a:lnTo>
                    <a:pt x="412623" y="138938"/>
                  </a:lnTo>
                  <a:close/>
                </a:path>
                <a:path w="1771650" h="202564">
                  <a:moveTo>
                    <a:pt x="568452" y="1016"/>
                  </a:moveTo>
                  <a:lnTo>
                    <a:pt x="549656" y="1016"/>
                  </a:lnTo>
                  <a:lnTo>
                    <a:pt x="549656" y="27686"/>
                  </a:lnTo>
                  <a:lnTo>
                    <a:pt x="549656" y="42926"/>
                  </a:lnTo>
                  <a:lnTo>
                    <a:pt x="549656" y="70231"/>
                  </a:lnTo>
                  <a:lnTo>
                    <a:pt x="513842" y="70231"/>
                  </a:lnTo>
                  <a:lnTo>
                    <a:pt x="514477" y="68199"/>
                  </a:lnTo>
                  <a:lnTo>
                    <a:pt x="514985" y="66040"/>
                  </a:lnTo>
                  <a:lnTo>
                    <a:pt x="515239" y="63754"/>
                  </a:lnTo>
                  <a:lnTo>
                    <a:pt x="515620" y="61468"/>
                  </a:lnTo>
                  <a:lnTo>
                    <a:pt x="515493" y="51181"/>
                  </a:lnTo>
                  <a:lnTo>
                    <a:pt x="514858" y="47244"/>
                  </a:lnTo>
                  <a:lnTo>
                    <a:pt x="514477" y="45085"/>
                  </a:lnTo>
                  <a:lnTo>
                    <a:pt x="513842" y="42926"/>
                  </a:lnTo>
                  <a:lnTo>
                    <a:pt x="549656" y="42926"/>
                  </a:lnTo>
                  <a:lnTo>
                    <a:pt x="549656" y="27686"/>
                  </a:lnTo>
                  <a:lnTo>
                    <a:pt x="505460" y="27686"/>
                  </a:lnTo>
                  <a:lnTo>
                    <a:pt x="501269" y="22733"/>
                  </a:lnTo>
                  <a:lnTo>
                    <a:pt x="497713" y="20053"/>
                  </a:lnTo>
                  <a:lnTo>
                    <a:pt x="497713" y="51181"/>
                  </a:lnTo>
                  <a:lnTo>
                    <a:pt x="497713" y="62484"/>
                  </a:lnTo>
                  <a:lnTo>
                    <a:pt x="469646" y="84963"/>
                  </a:lnTo>
                  <a:lnTo>
                    <a:pt x="461264" y="84836"/>
                  </a:lnTo>
                  <a:lnTo>
                    <a:pt x="441299" y="63754"/>
                  </a:lnTo>
                  <a:lnTo>
                    <a:pt x="441413" y="48006"/>
                  </a:lnTo>
                  <a:lnTo>
                    <a:pt x="443992" y="41402"/>
                  </a:lnTo>
                  <a:lnTo>
                    <a:pt x="454406" y="31242"/>
                  </a:lnTo>
                  <a:lnTo>
                    <a:pt x="461264" y="28575"/>
                  </a:lnTo>
                  <a:lnTo>
                    <a:pt x="469646" y="28448"/>
                  </a:lnTo>
                  <a:lnTo>
                    <a:pt x="475107" y="28575"/>
                  </a:lnTo>
                  <a:lnTo>
                    <a:pt x="479933" y="29718"/>
                  </a:lnTo>
                  <a:lnTo>
                    <a:pt x="484124" y="32131"/>
                  </a:lnTo>
                  <a:lnTo>
                    <a:pt x="488315" y="34417"/>
                  </a:lnTo>
                  <a:lnTo>
                    <a:pt x="491617" y="37719"/>
                  </a:lnTo>
                  <a:lnTo>
                    <a:pt x="494030" y="42037"/>
                  </a:lnTo>
                  <a:lnTo>
                    <a:pt x="496443" y="46228"/>
                  </a:lnTo>
                  <a:lnTo>
                    <a:pt x="477012" y="11811"/>
                  </a:lnTo>
                  <a:lnTo>
                    <a:pt x="469646" y="11684"/>
                  </a:lnTo>
                  <a:lnTo>
                    <a:pt x="460629" y="11811"/>
                  </a:lnTo>
                  <a:lnTo>
                    <a:pt x="425323" y="40132"/>
                  </a:lnTo>
                  <a:lnTo>
                    <a:pt x="423291" y="48006"/>
                  </a:lnTo>
                  <a:lnTo>
                    <a:pt x="423291" y="65532"/>
                  </a:lnTo>
                  <a:lnTo>
                    <a:pt x="452755" y="99568"/>
                  </a:lnTo>
                  <a:lnTo>
                    <a:pt x="469646" y="101600"/>
                  </a:lnTo>
                  <a:lnTo>
                    <a:pt x="477139" y="101473"/>
                  </a:lnTo>
                  <a:lnTo>
                    <a:pt x="483870" y="100076"/>
                  </a:lnTo>
                  <a:lnTo>
                    <a:pt x="496189" y="94488"/>
                  </a:lnTo>
                  <a:lnTo>
                    <a:pt x="501396" y="90551"/>
                  </a:lnTo>
                  <a:lnTo>
                    <a:pt x="505714" y="85471"/>
                  </a:lnTo>
                  <a:lnTo>
                    <a:pt x="549656" y="85471"/>
                  </a:lnTo>
                  <a:lnTo>
                    <a:pt x="549656" y="131572"/>
                  </a:lnTo>
                  <a:lnTo>
                    <a:pt x="568452" y="131572"/>
                  </a:lnTo>
                  <a:lnTo>
                    <a:pt x="568452" y="85471"/>
                  </a:lnTo>
                  <a:lnTo>
                    <a:pt x="568452" y="84963"/>
                  </a:lnTo>
                  <a:lnTo>
                    <a:pt x="568452" y="70231"/>
                  </a:lnTo>
                  <a:lnTo>
                    <a:pt x="568452" y="42926"/>
                  </a:lnTo>
                  <a:lnTo>
                    <a:pt x="568452" y="28448"/>
                  </a:lnTo>
                  <a:lnTo>
                    <a:pt x="568452" y="27686"/>
                  </a:lnTo>
                  <a:lnTo>
                    <a:pt x="568452" y="1016"/>
                  </a:lnTo>
                  <a:close/>
                </a:path>
                <a:path w="1771650" h="202564">
                  <a:moveTo>
                    <a:pt x="573151" y="159131"/>
                  </a:moveTo>
                  <a:lnTo>
                    <a:pt x="472059" y="159131"/>
                  </a:lnTo>
                  <a:lnTo>
                    <a:pt x="472059" y="117983"/>
                  </a:lnTo>
                  <a:lnTo>
                    <a:pt x="453263" y="117983"/>
                  </a:lnTo>
                  <a:lnTo>
                    <a:pt x="453263" y="174371"/>
                  </a:lnTo>
                  <a:lnTo>
                    <a:pt x="573151" y="174371"/>
                  </a:lnTo>
                  <a:lnTo>
                    <a:pt x="573151" y="159131"/>
                  </a:lnTo>
                  <a:close/>
                </a:path>
                <a:path w="1771650" h="202564">
                  <a:moveTo>
                    <a:pt x="742315" y="87884"/>
                  </a:moveTo>
                  <a:lnTo>
                    <a:pt x="716788" y="87884"/>
                  </a:lnTo>
                  <a:lnTo>
                    <a:pt x="718400" y="78740"/>
                  </a:lnTo>
                  <a:lnTo>
                    <a:pt x="719658" y="70142"/>
                  </a:lnTo>
                  <a:lnTo>
                    <a:pt x="721741" y="11811"/>
                  </a:lnTo>
                  <a:lnTo>
                    <a:pt x="600456" y="11811"/>
                  </a:lnTo>
                  <a:lnTo>
                    <a:pt x="600456" y="27305"/>
                  </a:lnTo>
                  <a:lnTo>
                    <a:pt x="703072" y="27305"/>
                  </a:lnTo>
                  <a:lnTo>
                    <a:pt x="703033" y="40500"/>
                  </a:lnTo>
                  <a:lnTo>
                    <a:pt x="699516" y="78740"/>
                  </a:lnTo>
                  <a:lnTo>
                    <a:pt x="697738" y="87884"/>
                  </a:lnTo>
                  <a:lnTo>
                    <a:pt x="580644" y="87884"/>
                  </a:lnTo>
                  <a:lnTo>
                    <a:pt x="580644" y="103378"/>
                  </a:lnTo>
                  <a:lnTo>
                    <a:pt x="651510" y="103378"/>
                  </a:lnTo>
                  <a:lnTo>
                    <a:pt x="651510" y="178308"/>
                  </a:lnTo>
                  <a:lnTo>
                    <a:pt x="670433" y="178308"/>
                  </a:lnTo>
                  <a:lnTo>
                    <a:pt x="670433" y="103378"/>
                  </a:lnTo>
                  <a:lnTo>
                    <a:pt x="742315" y="103378"/>
                  </a:lnTo>
                  <a:lnTo>
                    <a:pt x="742315" y="87884"/>
                  </a:lnTo>
                  <a:close/>
                </a:path>
                <a:path w="1771650" h="202564">
                  <a:moveTo>
                    <a:pt x="846201" y="125095"/>
                  </a:moveTo>
                  <a:lnTo>
                    <a:pt x="813409" y="94856"/>
                  </a:lnTo>
                  <a:lnTo>
                    <a:pt x="809066" y="86868"/>
                  </a:lnTo>
                  <a:lnTo>
                    <a:pt x="806577" y="81407"/>
                  </a:lnTo>
                  <a:lnTo>
                    <a:pt x="800862" y="34290"/>
                  </a:lnTo>
                  <a:lnTo>
                    <a:pt x="839470" y="34290"/>
                  </a:lnTo>
                  <a:lnTo>
                    <a:pt x="839470" y="18542"/>
                  </a:lnTo>
                  <a:lnTo>
                    <a:pt x="742315" y="18542"/>
                  </a:lnTo>
                  <a:lnTo>
                    <a:pt x="742315" y="34290"/>
                  </a:lnTo>
                  <a:lnTo>
                    <a:pt x="782193" y="34290"/>
                  </a:lnTo>
                  <a:lnTo>
                    <a:pt x="782116" y="54483"/>
                  </a:lnTo>
                  <a:lnTo>
                    <a:pt x="769061" y="97688"/>
                  </a:lnTo>
                  <a:lnTo>
                    <a:pt x="742276" y="125755"/>
                  </a:lnTo>
                  <a:lnTo>
                    <a:pt x="735711" y="129413"/>
                  </a:lnTo>
                  <a:lnTo>
                    <a:pt x="746760" y="144272"/>
                  </a:lnTo>
                  <a:lnTo>
                    <a:pt x="753618" y="140843"/>
                  </a:lnTo>
                  <a:lnTo>
                    <a:pt x="759968" y="136271"/>
                  </a:lnTo>
                  <a:lnTo>
                    <a:pt x="765683" y="130556"/>
                  </a:lnTo>
                  <a:lnTo>
                    <a:pt x="771525" y="124841"/>
                  </a:lnTo>
                  <a:lnTo>
                    <a:pt x="791972" y="86868"/>
                  </a:lnTo>
                  <a:lnTo>
                    <a:pt x="795324" y="95491"/>
                  </a:lnTo>
                  <a:lnTo>
                    <a:pt x="821436" y="130670"/>
                  </a:lnTo>
                  <a:lnTo>
                    <a:pt x="835533" y="139700"/>
                  </a:lnTo>
                  <a:lnTo>
                    <a:pt x="846201" y="125095"/>
                  </a:lnTo>
                  <a:close/>
                </a:path>
                <a:path w="1771650" h="202564">
                  <a:moveTo>
                    <a:pt x="905764" y="70993"/>
                  </a:moveTo>
                  <a:lnTo>
                    <a:pt x="877316" y="70993"/>
                  </a:lnTo>
                  <a:lnTo>
                    <a:pt x="877316" y="762"/>
                  </a:lnTo>
                  <a:lnTo>
                    <a:pt x="858393" y="762"/>
                  </a:lnTo>
                  <a:lnTo>
                    <a:pt x="858393" y="178181"/>
                  </a:lnTo>
                  <a:lnTo>
                    <a:pt x="877316" y="178181"/>
                  </a:lnTo>
                  <a:lnTo>
                    <a:pt x="877316" y="86868"/>
                  </a:lnTo>
                  <a:lnTo>
                    <a:pt x="905764" y="86868"/>
                  </a:lnTo>
                  <a:lnTo>
                    <a:pt x="905764" y="70993"/>
                  </a:lnTo>
                  <a:close/>
                </a:path>
                <a:path w="1771650" h="202564">
                  <a:moveTo>
                    <a:pt x="931037" y="147701"/>
                  </a:moveTo>
                  <a:lnTo>
                    <a:pt x="908812" y="147701"/>
                  </a:lnTo>
                  <a:lnTo>
                    <a:pt x="898271" y="202311"/>
                  </a:lnTo>
                  <a:lnTo>
                    <a:pt x="915162" y="202311"/>
                  </a:lnTo>
                  <a:lnTo>
                    <a:pt x="931037" y="147701"/>
                  </a:lnTo>
                  <a:close/>
                </a:path>
                <a:path w="1771650" h="202564">
                  <a:moveTo>
                    <a:pt x="1108710" y="31877"/>
                  </a:moveTo>
                  <a:lnTo>
                    <a:pt x="1106043" y="25654"/>
                  </a:lnTo>
                  <a:lnTo>
                    <a:pt x="1100963" y="20574"/>
                  </a:lnTo>
                  <a:lnTo>
                    <a:pt x="1099921" y="19558"/>
                  </a:lnTo>
                  <a:lnTo>
                    <a:pt x="1095756" y="15494"/>
                  </a:lnTo>
                  <a:lnTo>
                    <a:pt x="1089279" y="11976"/>
                  </a:lnTo>
                  <a:lnTo>
                    <a:pt x="1089279" y="32766"/>
                  </a:lnTo>
                  <a:lnTo>
                    <a:pt x="1089279" y="45212"/>
                  </a:lnTo>
                  <a:lnTo>
                    <a:pt x="1045464" y="58547"/>
                  </a:lnTo>
                  <a:lnTo>
                    <a:pt x="1035646" y="58242"/>
                  </a:lnTo>
                  <a:lnTo>
                    <a:pt x="1001522" y="45212"/>
                  </a:lnTo>
                  <a:lnTo>
                    <a:pt x="1001522" y="32766"/>
                  </a:lnTo>
                  <a:lnTo>
                    <a:pt x="1045464" y="19558"/>
                  </a:lnTo>
                  <a:lnTo>
                    <a:pt x="1055116" y="19875"/>
                  </a:lnTo>
                  <a:lnTo>
                    <a:pt x="1089279" y="32766"/>
                  </a:lnTo>
                  <a:lnTo>
                    <a:pt x="1089279" y="11976"/>
                  </a:lnTo>
                  <a:lnTo>
                    <a:pt x="1045464" y="4699"/>
                  </a:lnTo>
                  <a:lnTo>
                    <a:pt x="1036002" y="4965"/>
                  </a:lnTo>
                  <a:lnTo>
                    <a:pt x="995045" y="15494"/>
                  </a:lnTo>
                  <a:lnTo>
                    <a:pt x="982091" y="31877"/>
                  </a:lnTo>
                  <a:lnTo>
                    <a:pt x="982091" y="46101"/>
                  </a:lnTo>
                  <a:lnTo>
                    <a:pt x="1019136" y="70980"/>
                  </a:lnTo>
                  <a:lnTo>
                    <a:pt x="1045464" y="73279"/>
                  </a:lnTo>
                  <a:lnTo>
                    <a:pt x="1054836" y="73025"/>
                  </a:lnTo>
                  <a:lnTo>
                    <a:pt x="1095756" y="62484"/>
                  </a:lnTo>
                  <a:lnTo>
                    <a:pt x="1099781" y="58547"/>
                  </a:lnTo>
                  <a:lnTo>
                    <a:pt x="1101064" y="57302"/>
                  </a:lnTo>
                  <a:lnTo>
                    <a:pt x="1106043" y="52324"/>
                  </a:lnTo>
                  <a:lnTo>
                    <a:pt x="1108710" y="46101"/>
                  </a:lnTo>
                  <a:lnTo>
                    <a:pt x="1108710" y="31877"/>
                  </a:lnTo>
                  <a:close/>
                </a:path>
                <a:path w="1771650" h="202564">
                  <a:moveTo>
                    <a:pt x="1126363" y="85344"/>
                  </a:moveTo>
                  <a:lnTo>
                    <a:pt x="1066165" y="85344"/>
                  </a:lnTo>
                  <a:lnTo>
                    <a:pt x="1066165" y="100584"/>
                  </a:lnTo>
                  <a:lnTo>
                    <a:pt x="1066165" y="121158"/>
                  </a:lnTo>
                  <a:lnTo>
                    <a:pt x="1024763" y="121158"/>
                  </a:lnTo>
                  <a:lnTo>
                    <a:pt x="1024763" y="100584"/>
                  </a:lnTo>
                  <a:lnTo>
                    <a:pt x="1066165" y="100584"/>
                  </a:lnTo>
                  <a:lnTo>
                    <a:pt x="1066165" y="85344"/>
                  </a:lnTo>
                  <a:lnTo>
                    <a:pt x="964692" y="85344"/>
                  </a:lnTo>
                  <a:lnTo>
                    <a:pt x="964692" y="100584"/>
                  </a:lnTo>
                  <a:lnTo>
                    <a:pt x="1005967" y="100584"/>
                  </a:lnTo>
                  <a:lnTo>
                    <a:pt x="1005967" y="121158"/>
                  </a:lnTo>
                  <a:lnTo>
                    <a:pt x="982599" y="121158"/>
                  </a:lnTo>
                  <a:lnTo>
                    <a:pt x="982599" y="136017"/>
                  </a:lnTo>
                  <a:lnTo>
                    <a:pt x="1087628" y="136017"/>
                  </a:lnTo>
                  <a:lnTo>
                    <a:pt x="1087628" y="178181"/>
                  </a:lnTo>
                  <a:lnTo>
                    <a:pt x="1106551" y="178181"/>
                  </a:lnTo>
                  <a:lnTo>
                    <a:pt x="1106551" y="121158"/>
                  </a:lnTo>
                  <a:lnTo>
                    <a:pt x="1084580" y="121158"/>
                  </a:lnTo>
                  <a:lnTo>
                    <a:pt x="1084580" y="100584"/>
                  </a:lnTo>
                  <a:lnTo>
                    <a:pt x="1126363" y="100584"/>
                  </a:lnTo>
                  <a:lnTo>
                    <a:pt x="1126363" y="85344"/>
                  </a:lnTo>
                  <a:close/>
                </a:path>
                <a:path w="1771650" h="202564">
                  <a:moveTo>
                    <a:pt x="1217676" y="76200"/>
                  </a:moveTo>
                  <a:lnTo>
                    <a:pt x="1208557" y="36639"/>
                  </a:lnTo>
                  <a:lnTo>
                    <a:pt x="1199642" y="25133"/>
                  </a:lnTo>
                  <a:lnTo>
                    <a:pt x="1199642" y="76200"/>
                  </a:lnTo>
                  <a:lnTo>
                    <a:pt x="1199095" y="86283"/>
                  </a:lnTo>
                  <a:lnTo>
                    <a:pt x="1180465" y="121539"/>
                  </a:lnTo>
                  <a:lnTo>
                    <a:pt x="1172210" y="121666"/>
                  </a:lnTo>
                  <a:lnTo>
                    <a:pt x="1163955" y="121539"/>
                  </a:lnTo>
                  <a:lnTo>
                    <a:pt x="1145425" y="86283"/>
                  </a:lnTo>
                  <a:lnTo>
                    <a:pt x="1144905" y="76200"/>
                  </a:lnTo>
                  <a:lnTo>
                    <a:pt x="1145425" y="66205"/>
                  </a:lnTo>
                  <a:lnTo>
                    <a:pt x="1163955" y="30988"/>
                  </a:lnTo>
                  <a:lnTo>
                    <a:pt x="1172210" y="30861"/>
                  </a:lnTo>
                  <a:lnTo>
                    <a:pt x="1180465" y="30988"/>
                  </a:lnTo>
                  <a:lnTo>
                    <a:pt x="1199095" y="66205"/>
                  </a:lnTo>
                  <a:lnTo>
                    <a:pt x="1199642" y="76200"/>
                  </a:lnTo>
                  <a:lnTo>
                    <a:pt x="1199642" y="25133"/>
                  </a:lnTo>
                  <a:lnTo>
                    <a:pt x="1195705" y="21717"/>
                  </a:lnTo>
                  <a:lnTo>
                    <a:pt x="1188974" y="16637"/>
                  </a:lnTo>
                  <a:lnTo>
                    <a:pt x="1181100" y="14097"/>
                  </a:lnTo>
                  <a:lnTo>
                    <a:pt x="1163320" y="14097"/>
                  </a:lnTo>
                  <a:lnTo>
                    <a:pt x="1132586" y="43180"/>
                  </a:lnTo>
                  <a:lnTo>
                    <a:pt x="1126871" y="76200"/>
                  </a:lnTo>
                  <a:lnTo>
                    <a:pt x="1127226" y="85496"/>
                  </a:lnTo>
                  <a:lnTo>
                    <a:pt x="1139444" y="121716"/>
                  </a:lnTo>
                  <a:lnTo>
                    <a:pt x="1172210" y="138557"/>
                  </a:lnTo>
                  <a:lnTo>
                    <a:pt x="1181100" y="138430"/>
                  </a:lnTo>
                  <a:lnTo>
                    <a:pt x="1211707" y="109347"/>
                  </a:lnTo>
                  <a:lnTo>
                    <a:pt x="1217218" y="85496"/>
                  </a:lnTo>
                  <a:lnTo>
                    <a:pt x="1217676" y="76200"/>
                  </a:lnTo>
                  <a:close/>
                </a:path>
                <a:path w="1771650" h="202564">
                  <a:moveTo>
                    <a:pt x="1291336" y="70231"/>
                  </a:moveTo>
                  <a:lnTo>
                    <a:pt x="1262888" y="70231"/>
                  </a:lnTo>
                  <a:lnTo>
                    <a:pt x="1262888" y="762"/>
                  </a:lnTo>
                  <a:lnTo>
                    <a:pt x="1243965" y="762"/>
                  </a:lnTo>
                  <a:lnTo>
                    <a:pt x="1243965" y="178181"/>
                  </a:lnTo>
                  <a:lnTo>
                    <a:pt x="1262888" y="178181"/>
                  </a:lnTo>
                  <a:lnTo>
                    <a:pt x="1262888" y="86106"/>
                  </a:lnTo>
                  <a:lnTo>
                    <a:pt x="1291336" y="86106"/>
                  </a:lnTo>
                  <a:lnTo>
                    <a:pt x="1291336" y="70231"/>
                  </a:lnTo>
                  <a:close/>
                </a:path>
                <a:path w="1771650" h="202564">
                  <a:moveTo>
                    <a:pt x="1424432" y="73660"/>
                  </a:moveTo>
                  <a:lnTo>
                    <a:pt x="1404874" y="50038"/>
                  </a:lnTo>
                  <a:lnTo>
                    <a:pt x="1404874" y="78613"/>
                  </a:lnTo>
                  <a:lnTo>
                    <a:pt x="1401445" y="82423"/>
                  </a:lnTo>
                  <a:lnTo>
                    <a:pt x="1365504" y="88900"/>
                  </a:lnTo>
                  <a:lnTo>
                    <a:pt x="1356448" y="88646"/>
                  </a:lnTo>
                  <a:lnTo>
                    <a:pt x="1325880" y="78613"/>
                  </a:lnTo>
                  <a:lnTo>
                    <a:pt x="1325943" y="68503"/>
                  </a:lnTo>
                  <a:lnTo>
                    <a:pt x="1365504" y="58166"/>
                  </a:lnTo>
                  <a:lnTo>
                    <a:pt x="1374457" y="58483"/>
                  </a:lnTo>
                  <a:lnTo>
                    <a:pt x="1404874" y="78613"/>
                  </a:lnTo>
                  <a:lnTo>
                    <a:pt x="1404874" y="50038"/>
                  </a:lnTo>
                  <a:lnTo>
                    <a:pt x="1400251" y="48234"/>
                  </a:lnTo>
                  <a:lnTo>
                    <a:pt x="1390205" y="45847"/>
                  </a:lnTo>
                  <a:lnTo>
                    <a:pt x="1378623" y="44424"/>
                  </a:lnTo>
                  <a:lnTo>
                    <a:pt x="1365504" y="43942"/>
                  </a:lnTo>
                  <a:lnTo>
                    <a:pt x="1352283" y="44424"/>
                  </a:lnTo>
                  <a:lnTo>
                    <a:pt x="1315199" y="55803"/>
                  </a:lnTo>
                  <a:lnTo>
                    <a:pt x="1306449" y="73660"/>
                  </a:lnTo>
                  <a:lnTo>
                    <a:pt x="1307401" y="79971"/>
                  </a:lnTo>
                  <a:lnTo>
                    <a:pt x="1340624" y="101371"/>
                  </a:lnTo>
                  <a:lnTo>
                    <a:pt x="1365504" y="103378"/>
                  </a:lnTo>
                  <a:lnTo>
                    <a:pt x="1378623" y="102831"/>
                  </a:lnTo>
                  <a:lnTo>
                    <a:pt x="1415567" y="91401"/>
                  </a:lnTo>
                  <a:lnTo>
                    <a:pt x="1417955" y="88900"/>
                  </a:lnTo>
                  <a:lnTo>
                    <a:pt x="1420431" y="86321"/>
                  </a:lnTo>
                  <a:lnTo>
                    <a:pt x="1423314" y="80518"/>
                  </a:lnTo>
                  <a:lnTo>
                    <a:pt x="1423416" y="80175"/>
                  </a:lnTo>
                  <a:lnTo>
                    <a:pt x="1424432" y="73660"/>
                  </a:lnTo>
                  <a:close/>
                </a:path>
                <a:path w="1771650" h="202564">
                  <a:moveTo>
                    <a:pt x="1437259" y="19812"/>
                  </a:moveTo>
                  <a:lnTo>
                    <a:pt x="1374775" y="19812"/>
                  </a:lnTo>
                  <a:lnTo>
                    <a:pt x="1374775" y="0"/>
                  </a:lnTo>
                  <a:lnTo>
                    <a:pt x="1356106" y="0"/>
                  </a:lnTo>
                  <a:lnTo>
                    <a:pt x="1356106" y="19812"/>
                  </a:lnTo>
                  <a:lnTo>
                    <a:pt x="1292987" y="19812"/>
                  </a:lnTo>
                  <a:lnTo>
                    <a:pt x="1292987" y="34798"/>
                  </a:lnTo>
                  <a:lnTo>
                    <a:pt x="1437259" y="34798"/>
                  </a:lnTo>
                  <a:lnTo>
                    <a:pt x="1437259" y="19812"/>
                  </a:lnTo>
                  <a:close/>
                </a:path>
                <a:path w="1771650" h="202564">
                  <a:moveTo>
                    <a:pt x="1447038" y="114173"/>
                  </a:moveTo>
                  <a:lnTo>
                    <a:pt x="1284732" y="114173"/>
                  </a:lnTo>
                  <a:lnTo>
                    <a:pt x="1284732" y="129413"/>
                  </a:lnTo>
                  <a:lnTo>
                    <a:pt x="1325499" y="129413"/>
                  </a:lnTo>
                  <a:lnTo>
                    <a:pt x="1325499" y="178308"/>
                  </a:lnTo>
                  <a:lnTo>
                    <a:pt x="1344295" y="178308"/>
                  </a:lnTo>
                  <a:lnTo>
                    <a:pt x="1344295" y="129413"/>
                  </a:lnTo>
                  <a:lnTo>
                    <a:pt x="1386967" y="129413"/>
                  </a:lnTo>
                  <a:lnTo>
                    <a:pt x="1386967" y="178308"/>
                  </a:lnTo>
                  <a:lnTo>
                    <a:pt x="1406017" y="178308"/>
                  </a:lnTo>
                  <a:lnTo>
                    <a:pt x="1406017" y="129413"/>
                  </a:lnTo>
                  <a:lnTo>
                    <a:pt x="1447038" y="129413"/>
                  </a:lnTo>
                  <a:lnTo>
                    <a:pt x="1447038" y="114173"/>
                  </a:lnTo>
                  <a:close/>
                </a:path>
                <a:path w="1771650" h="202564">
                  <a:moveTo>
                    <a:pt x="1554734" y="85852"/>
                  </a:moveTo>
                  <a:lnTo>
                    <a:pt x="1519732" y="61976"/>
                  </a:lnTo>
                  <a:lnTo>
                    <a:pt x="1510411" y="40259"/>
                  </a:lnTo>
                  <a:lnTo>
                    <a:pt x="1510411" y="27686"/>
                  </a:lnTo>
                  <a:lnTo>
                    <a:pt x="1549400" y="27686"/>
                  </a:lnTo>
                  <a:lnTo>
                    <a:pt x="1549400" y="12446"/>
                  </a:lnTo>
                  <a:lnTo>
                    <a:pt x="1451610" y="12446"/>
                  </a:lnTo>
                  <a:lnTo>
                    <a:pt x="1451610" y="27686"/>
                  </a:lnTo>
                  <a:lnTo>
                    <a:pt x="1491361" y="27686"/>
                  </a:lnTo>
                  <a:lnTo>
                    <a:pt x="1491361" y="40767"/>
                  </a:lnTo>
                  <a:lnTo>
                    <a:pt x="1470533" y="75819"/>
                  </a:lnTo>
                  <a:lnTo>
                    <a:pt x="1446657" y="89408"/>
                  </a:lnTo>
                  <a:lnTo>
                    <a:pt x="1456436" y="103886"/>
                  </a:lnTo>
                  <a:lnTo>
                    <a:pt x="1489113" y="81711"/>
                  </a:lnTo>
                  <a:lnTo>
                    <a:pt x="1501267" y="61976"/>
                  </a:lnTo>
                  <a:lnTo>
                    <a:pt x="1504670" y="68580"/>
                  </a:lnTo>
                  <a:lnTo>
                    <a:pt x="1537639" y="97713"/>
                  </a:lnTo>
                  <a:lnTo>
                    <a:pt x="1545082" y="100584"/>
                  </a:lnTo>
                  <a:lnTo>
                    <a:pt x="1554734" y="85852"/>
                  </a:lnTo>
                  <a:close/>
                </a:path>
                <a:path w="1771650" h="202564">
                  <a:moveTo>
                    <a:pt x="1591818" y="116840"/>
                  </a:moveTo>
                  <a:lnTo>
                    <a:pt x="1471676" y="116840"/>
                  </a:lnTo>
                  <a:lnTo>
                    <a:pt x="1471676" y="132080"/>
                  </a:lnTo>
                  <a:lnTo>
                    <a:pt x="1573022" y="132080"/>
                  </a:lnTo>
                  <a:lnTo>
                    <a:pt x="1573022" y="178181"/>
                  </a:lnTo>
                  <a:lnTo>
                    <a:pt x="1591818" y="178181"/>
                  </a:lnTo>
                  <a:lnTo>
                    <a:pt x="1591818" y="116840"/>
                  </a:lnTo>
                  <a:close/>
                </a:path>
                <a:path w="1771650" h="202564">
                  <a:moveTo>
                    <a:pt x="1591818" y="762"/>
                  </a:moveTo>
                  <a:lnTo>
                    <a:pt x="1573022" y="762"/>
                  </a:lnTo>
                  <a:lnTo>
                    <a:pt x="1573022" y="107823"/>
                  </a:lnTo>
                  <a:lnTo>
                    <a:pt x="1591818" y="107823"/>
                  </a:lnTo>
                  <a:lnTo>
                    <a:pt x="1591818" y="762"/>
                  </a:lnTo>
                  <a:close/>
                </a:path>
                <a:path w="1771650" h="202564">
                  <a:moveTo>
                    <a:pt x="1711833" y="125095"/>
                  </a:moveTo>
                  <a:lnTo>
                    <a:pt x="1679041" y="94856"/>
                  </a:lnTo>
                  <a:lnTo>
                    <a:pt x="1674698" y="86868"/>
                  </a:lnTo>
                  <a:lnTo>
                    <a:pt x="1672209" y="81407"/>
                  </a:lnTo>
                  <a:lnTo>
                    <a:pt x="1669757" y="74345"/>
                  </a:lnTo>
                  <a:lnTo>
                    <a:pt x="1667967" y="67246"/>
                  </a:lnTo>
                  <a:lnTo>
                    <a:pt x="1666862" y="60159"/>
                  </a:lnTo>
                  <a:lnTo>
                    <a:pt x="1666494" y="53086"/>
                  </a:lnTo>
                  <a:lnTo>
                    <a:pt x="1666494" y="34290"/>
                  </a:lnTo>
                  <a:lnTo>
                    <a:pt x="1705102" y="34290"/>
                  </a:lnTo>
                  <a:lnTo>
                    <a:pt x="1705102" y="18542"/>
                  </a:lnTo>
                  <a:lnTo>
                    <a:pt x="1607947" y="18542"/>
                  </a:lnTo>
                  <a:lnTo>
                    <a:pt x="1607947" y="34290"/>
                  </a:lnTo>
                  <a:lnTo>
                    <a:pt x="1647825" y="34290"/>
                  </a:lnTo>
                  <a:lnTo>
                    <a:pt x="1647825" y="53086"/>
                  </a:lnTo>
                  <a:lnTo>
                    <a:pt x="1638541" y="90678"/>
                  </a:lnTo>
                  <a:lnTo>
                    <a:pt x="1614093" y="121399"/>
                  </a:lnTo>
                  <a:lnTo>
                    <a:pt x="1601343" y="129413"/>
                  </a:lnTo>
                  <a:lnTo>
                    <a:pt x="1612392" y="144272"/>
                  </a:lnTo>
                  <a:lnTo>
                    <a:pt x="1619250" y="140843"/>
                  </a:lnTo>
                  <a:lnTo>
                    <a:pt x="1625600" y="136271"/>
                  </a:lnTo>
                  <a:lnTo>
                    <a:pt x="1631315" y="130556"/>
                  </a:lnTo>
                  <a:lnTo>
                    <a:pt x="1637157" y="124841"/>
                  </a:lnTo>
                  <a:lnTo>
                    <a:pt x="1657604" y="86868"/>
                  </a:lnTo>
                  <a:lnTo>
                    <a:pt x="1660956" y="95491"/>
                  </a:lnTo>
                  <a:lnTo>
                    <a:pt x="1687055" y="130670"/>
                  </a:lnTo>
                  <a:lnTo>
                    <a:pt x="1701165" y="139700"/>
                  </a:lnTo>
                  <a:lnTo>
                    <a:pt x="1711833" y="125095"/>
                  </a:lnTo>
                  <a:close/>
                </a:path>
                <a:path w="1771650" h="202564">
                  <a:moveTo>
                    <a:pt x="1771396" y="70993"/>
                  </a:moveTo>
                  <a:lnTo>
                    <a:pt x="1742948" y="70993"/>
                  </a:lnTo>
                  <a:lnTo>
                    <a:pt x="1742948" y="762"/>
                  </a:lnTo>
                  <a:lnTo>
                    <a:pt x="1724025" y="762"/>
                  </a:lnTo>
                  <a:lnTo>
                    <a:pt x="1724025" y="178181"/>
                  </a:lnTo>
                  <a:lnTo>
                    <a:pt x="1742948" y="178181"/>
                  </a:lnTo>
                  <a:lnTo>
                    <a:pt x="1742948" y="86868"/>
                  </a:lnTo>
                  <a:lnTo>
                    <a:pt x="1771396" y="86868"/>
                  </a:lnTo>
                  <a:lnTo>
                    <a:pt x="1771396" y="7099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40568" y="4095496"/>
              <a:ext cx="161925" cy="17068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35259" y="4089146"/>
              <a:ext cx="1184021" cy="177546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348344" y="4408804"/>
            <a:ext cx="3231896" cy="20193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40935" y="3663188"/>
            <a:ext cx="132206" cy="132206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4617846" y="3610355"/>
            <a:ext cx="472440" cy="222885"/>
            <a:chOff x="4617846" y="3610355"/>
            <a:chExt cx="472440" cy="222885"/>
          </a:xfrm>
        </p:grpSpPr>
        <p:sp>
          <p:nvSpPr>
            <p:cNvPr id="123" name="object 123"/>
            <p:cNvSpPr/>
            <p:nvPr/>
          </p:nvSpPr>
          <p:spPr>
            <a:xfrm>
              <a:off x="4617846" y="3629532"/>
              <a:ext cx="278765" cy="185420"/>
            </a:xfrm>
            <a:custGeom>
              <a:avLst/>
              <a:gdLst/>
              <a:ahLst/>
              <a:cxnLst/>
              <a:rect l="l" t="t" r="r" b="b"/>
              <a:pathLst>
                <a:path w="278764" h="185420">
                  <a:moveTo>
                    <a:pt x="253618" y="147320"/>
                  </a:moveTo>
                  <a:lnTo>
                    <a:pt x="227837" y="147320"/>
                  </a:lnTo>
                  <a:lnTo>
                    <a:pt x="227837" y="182372"/>
                  </a:lnTo>
                  <a:lnTo>
                    <a:pt x="253618" y="182372"/>
                  </a:lnTo>
                  <a:lnTo>
                    <a:pt x="253618" y="147320"/>
                  </a:lnTo>
                  <a:close/>
                </a:path>
                <a:path w="278764" h="185420">
                  <a:moveTo>
                    <a:pt x="253618" y="2413"/>
                  </a:moveTo>
                  <a:lnTo>
                    <a:pt x="219837" y="2413"/>
                  </a:lnTo>
                  <a:lnTo>
                    <a:pt x="140335" y="125222"/>
                  </a:lnTo>
                  <a:lnTo>
                    <a:pt x="140335" y="147320"/>
                  </a:lnTo>
                  <a:lnTo>
                    <a:pt x="278256" y="147320"/>
                  </a:lnTo>
                  <a:lnTo>
                    <a:pt x="278256" y="124206"/>
                  </a:lnTo>
                  <a:lnTo>
                    <a:pt x="169163" y="124206"/>
                  </a:lnTo>
                  <a:lnTo>
                    <a:pt x="169163" y="122682"/>
                  </a:lnTo>
                  <a:lnTo>
                    <a:pt x="225805" y="34925"/>
                  </a:lnTo>
                  <a:lnTo>
                    <a:pt x="253618" y="34925"/>
                  </a:lnTo>
                  <a:lnTo>
                    <a:pt x="253618" y="2413"/>
                  </a:lnTo>
                  <a:close/>
                </a:path>
                <a:path w="278764" h="185420">
                  <a:moveTo>
                    <a:pt x="253618" y="34925"/>
                  </a:moveTo>
                  <a:lnTo>
                    <a:pt x="227837" y="34925"/>
                  </a:lnTo>
                  <a:lnTo>
                    <a:pt x="227837" y="124206"/>
                  </a:lnTo>
                  <a:lnTo>
                    <a:pt x="253618" y="124206"/>
                  </a:lnTo>
                  <a:lnTo>
                    <a:pt x="253618" y="34925"/>
                  </a:lnTo>
                  <a:close/>
                </a:path>
                <a:path w="278764" h="185420">
                  <a:moveTo>
                    <a:pt x="27939" y="135382"/>
                  </a:moveTo>
                  <a:lnTo>
                    <a:pt x="0" y="135382"/>
                  </a:lnTo>
                  <a:lnTo>
                    <a:pt x="837" y="142555"/>
                  </a:lnTo>
                  <a:lnTo>
                    <a:pt x="24965" y="175131"/>
                  </a:lnTo>
                  <a:lnTo>
                    <a:pt x="64897" y="184912"/>
                  </a:lnTo>
                  <a:lnTo>
                    <a:pt x="74062" y="184411"/>
                  </a:lnTo>
                  <a:lnTo>
                    <a:pt x="111363" y="170148"/>
                  </a:lnTo>
                  <a:lnTo>
                    <a:pt x="120017" y="161290"/>
                  </a:lnTo>
                  <a:lnTo>
                    <a:pt x="64642" y="161290"/>
                  </a:lnTo>
                  <a:lnTo>
                    <a:pt x="57912" y="161163"/>
                  </a:lnTo>
                  <a:lnTo>
                    <a:pt x="28320" y="140716"/>
                  </a:lnTo>
                  <a:lnTo>
                    <a:pt x="27939" y="135382"/>
                  </a:lnTo>
                  <a:close/>
                </a:path>
                <a:path w="278764" h="185420">
                  <a:moveTo>
                    <a:pt x="114821" y="22860"/>
                  </a:moveTo>
                  <a:lnTo>
                    <a:pt x="65150" y="22860"/>
                  </a:lnTo>
                  <a:lnTo>
                    <a:pt x="74802" y="22987"/>
                  </a:lnTo>
                  <a:lnTo>
                    <a:pt x="82423" y="25527"/>
                  </a:lnTo>
                  <a:lnTo>
                    <a:pt x="93599" y="35433"/>
                  </a:lnTo>
                  <a:lnTo>
                    <a:pt x="96392" y="42037"/>
                  </a:lnTo>
                  <a:lnTo>
                    <a:pt x="96519" y="50419"/>
                  </a:lnTo>
                  <a:lnTo>
                    <a:pt x="96265" y="59055"/>
                  </a:lnTo>
                  <a:lnTo>
                    <a:pt x="61722" y="78994"/>
                  </a:lnTo>
                  <a:lnTo>
                    <a:pt x="46227" y="78994"/>
                  </a:lnTo>
                  <a:lnTo>
                    <a:pt x="46227" y="101346"/>
                  </a:lnTo>
                  <a:lnTo>
                    <a:pt x="61722" y="101346"/>
                  </a:lnTo>
                  <a:lnTo>
                    <a:pt x="70814" y="101963"/>
                  </a:lnTo>
                  <a:lnTo>
                    <a:pt x="102212" y="132969"/>
                  </a:lnTo>
                  <a:lnTo>
                    <a:pt x="102107" y="137795"/>
                  </a:lnTo>
                  <a:lnTo>
                    <a:pt x="100456" y="142875"/>
                  </a:lnTo>
                  <a:lnTo>
                    <a:pt x="97259" y="147224"/>
                  </a:lnTo>
                  <a:lnTo>
                    <a:pt x="94106" y="151638"/>
                  </a:lnTo>
                  <a:lnTo>
                    <a:pt x="89662" y="155067"/>
                  </a:lnTo>
                  <a:lnTo>
                    <a:pt x="84074" y="157480"/>
                  </a:lnTo>
                  <a:lnTo>
                    <a:pt x="78358" y="160020"/>
                  </a:lnTo>
                  <a:lnTo>
                    <a:pt x="71881" y="161163"/>
                  </a:lnTo>
                  <a:lnTo>
                    <a:pt x="64642" y="161290"/>
                  </a:lnTo>
                  <a:lnTo>
                    <a:pt x="120017" y="161290"/>
                  </a:lnTo>
                  <a:lnTo>
                    <a:pt x="129793" y="132969"/>
                  </a:lnTo>
                  <a:lnTo>
                    <a:pt x="129099" y="124608"/>
                  </a:lnTo>
                  <a:lnTo>
                    <a:pt x="99774" y="92122"/>
                  </a:lnTo>
                  <a:lnTo>
                    <a:pt x="91058" y="90170"/>
                  </a:lnTo>
                  <a:lnTo>
                    <a:pt x="91058" y="88900"/>
                  </a:lnTo>
                  <a:lnTo>
                    <a:pt x="120697" y="63087"/>
                  </a:lnTo>
                  <a:lnTo>
                    <a:pt x="122808" y="48895"/>
                  </a:lnTo>
                  <a:lnTo>
                    <a:pt x="122380" y="42296"/>
                  </a:lnTo>
                  <a:lnTo>
                    <a:pt x="121094" y="36020"/>
                  </a:lnTo>
                  <a:lnTo>
                    <a:pt x="118951" y="30053"/>
                  </a:lnTo>
                  <a:lnTo>
                    <a:pt x="115950" y="24384"/>
                  </a:lnTo>
                  <a:lnTo>
                    <a:pt x="114821" y="22860"/>
                  </a:lnTo>
                  <a:close/>
                </a:path>
                <a:path w="278764" h="185420">
                  <a:moveTo>
                    <a:pt x="65404" y="0"/>
                  </a:moveTo>
                  <a:lnTo>
                    <a:pt x="28275" y="9580"/>
                  </a:lnTo>
                  <a:lnTo>
                    <a:pt x="4825" y="42031"/>
                  </a:lnTo>
                  <a:lnTo>
                    <a:pt x="4063" y="49149"/>
                  </a:lnTo>
                  <a:lnTo>
                    <a:pt x="30352" y="49149"/>
                  </a:lnTo>
                  <a:lnTo>
                    <a:pt x="30733" y="43688"/>
                  </a:lnTo>
                  <a:lnTo>
                    <a:pt x="32512" y="38989"/>
                  </a:lnTo>
                  <a:lnTo>
                    <a:pt x="38862" y="31115"/>
                  </a:lnTo>
                  <a:lnTo>
                    <a:pt x="43052" y="28067"/>
                  </a:lnTo>
                  <a:lnTo>
                    <a:pt x="48260" y="26035"/>
                  </a:lnTo>
                  <a:lnTo>
                    <a:pt x="53466" y="23876"/>
                  </a:lnTo>
                  <a:lnTo>
                    <a:pt x="59054" y="22860"/>
                  </a:lnTo>
                  <a:lnTo>
                    <a:pt x="114821" y="22860"/>
                  </a:lnTo>
                  <a:lnTo>
                    <a:pt x="112067" y="19143"/>
                  </a:lnTo>
                  <a:lnTo>
                    <a:pt x="73973" y="426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98516" y="3610355"/>
              <a:ext cx="191388" cy="222631"/>
            </a:xfrm>
            <a:prstGeom prst="rect">
              <a:avLst/>
            </a:prstGeom>
          </p:spPr>
        </p:pic>
      </p:grpSp>
      <p:sp>
        <p:nvSpPr>
          <p:cNvPr id="125" name="object 125"/>
          <p:cNvSpPr/>
          <p:nvPr/>
        </p:nvSpPr>
        <p:spPr>
          <a:xfrm>
            <a:off x="5149469" y="3610355"/>
            <a:ext cx="816610" cy="222885"/>
          </a:xfrm>
          <a:custGeom>
            <a:avLst/>
            <a:gdLst/>
            <a:ahLst/>
            <a:cxnLst/>
            <a:rect l="l" t="t" r="r" b="b"/>
            <a:pathLst>
              <a:path w="816610" h="222885">
                <a:moveTo>
                  <a:pt x="252602" y="153797"/>
                </a:moveTo>
                <a:lnTo>
                  <a:pt x="228980" y="153797"/>
                </a:lnTo>
                <a:lnTo>
                  <a:pt x="228980" y="217932"/>
                </a:lnTo>
                <a:lnTo>
                  <a:pt x="384809" y="217932"/>
                </a:lnTo>
                <a:lnTo>
                  <a:pt x="384809" y="198755"/>
                </a:lnTo>
                <a:lnTo>
                  <a:pt x="252602" y="198755"/>
                </a:lnTo>
                <a:lnTo>
                  <a:pt x="252602" y="153797"/>
                </a:lnTo>
                <a:close/>
              </a:path>
              <a:path w="816610" h="222885">
                <a:moveTo>
                  <a:pt x="319023" y="131699"/>
                </a:moveTo>
                <a:lnTo>
                  <a:pt x="295655" y="131699"/>
                </a:lnTo>
                <a:lnTo>
                  <a:pt x="295655" y="175006"/>
                </a:lnTo>
                <a:lnTo>
                  <a:pt x="319023" y="175006"/>
                </a:lnTo>
                <a:lnTo>
                  <a:pt x="319023" y="131699"/>
                </a:lnTo>
                <a:close/>
              </a:path>
              <a:path w="816610" h="222885">
                <a:moveTo>
                  <a:pt x="407415" y="112522"/>
                </a:moveTo>
                <a:lnTo>
                  <a:pt x="203707" y="112522"/>
                </a:lnTo>
                <a:lnTo>
                  <a:pt x="203707" y="131699"/>
                </a:lnTo>
                <a:lnTo>
                  <a:pt x="407415" y="131699"/>
                </a:lnTo>
                <a:lnTo>
                  <a:pt x="407415" y="112522"/>
                </a:lnTo>
                <a:close/>
              </a:path>
              <a:path w="816610" h="222885">
                <a:moveTo>
                  <a:pt x="664971" y="152146"/>
                </a:moveTo>
                <a:lnTo>
                  <a:pt x="641350" y="152146"/>
                </a:lnTo>
                <a:lnTo>
                  <a:pt x="641350" y="217932"/>
                </a:lnTo>
                <a:lnTo>
                  <a:pt x="792733" y="217932"/>
                </a:lnTo>
                <a:lnTo>
                  <a:pt x="792733" y="198755"/>
                </a:lnTo>
                <a:lnTo>
                  <a:pt x="664971" y="198755"/>
                </a:lnTo>
                <a:lnTo>
                  <a:pt x="664971" y="152146"/>
                </a:lnTo>
                <a:close/>
              </a:path>
              <a:path w="816610" h="222885">
                <a:moveTo>
                  <a:pt x="785494" y="0"/>
                </a:moveTo>
                <a:lnTo>
                  <a:pt x="761364" y="0"/>
                </a:lnTo>
                <a:lnTo>
                  <a:pt x="761364" y="167259"/>
                </a:lnTo>
                <a:lnTo>
                  <a:pt x="785494" y="167259"/>
                </a:lnTo>
                <a:lnTo>
                  <a:pt x="785494" y="90678"/>
                </a:lnTo>
                <a:lnTo>
                  <a:pt x="816101" y="90678"/>
                </a:lnTo>
                <a:lnTo>
                  <a:pt x="816101" y="70866"/>
                </a:lnTo>
                <a:lnTo>
                  <a:pt x="785494" y="70866"/>
                </a:lnTo>
                <a:lnTo>
                  <a:pt x="785494" y="0"/>
                </a:lnTo>
                <a:close/>
              </a:path>
              <a:path w="816610" h="222885">
                <a:moveTo>
                  <a:pt x="676401" y="66802"/>
                </a:moveTo>
                <a:lnTo>
                  <a:pt x="653033" y="66802"/>
                </a:lnTo>
                <a:lnTo>
                  <a:pt x="653033" y="113538"/>
                </a:lnTo>
                <a:lnTo>
                  <a:pt x="644905" y="113792"/>
                </a:lnTo>
                <a:lnTo>
                  <a:pt x="614426" y="114300"/>
                </a:lnTo>
                <a:lnTo>
                  <a:pt x="607567" y="114300"/>
                </a:lnTo>
                <a:lnTo>
                  <a:pt x="609726" y="133477"/>
                </a:lnTo>
                <a:lnTo>
                  <a:pt x="664674" y="132353"/>
                </a:lnTo>
                <a:lnTo>
                  <a:pt x="712981" y="129099"/>
                </a:lnTo>
                <a:lnTo>
                  <a:pt x="748664" y="124206"/>
                </a:lnTo>
                <a:lnTo>
                  <a:pt x="747733" y="112776"/>
                </a:lnTo>
                <a:lnTo>
                  <a:pt x="676401" y="112776"/>
                </a:lnTo>
                <a:lnTo>
                  <a:pt x="676401" y="66802"/>
                </a:lnTo>
                <a:close/>
              </a:path>
              <a:path w="816610" h="222885">
                <a:moveTo>
                  <a:pt x="747267" y="107061"/>
                </a:moveTo>
                <a:lnTo>
                  <a:pt x="703369" y="111490"/>
                </a:lnTo>
                <a:lnTo>
                  <a:pt x="676401" y="112776"/>
                </a:lnTo>
                <a:lnTo>
                  <a:pt x="747733" y="112776"/>
                </a:lnTo>
                <a:lnTo>
                  <a:pt x="747267" y="107061"/>
                </a:lnTo>
                <a:close/>
              </a:path>
              <a:path w="816610" h="222885">
                <a:moveTo>
                  <a:pt x="733297" y="16891"/>
                </a:moveTo>
                <a:lnTo>
                  <a:pt x="621029" y="16891"/>
                </a:lnTo>
                <a:lnTo>
                  <a:pt x="621029" y="36322"/>
                </a:lnTo>
                <a:lnTo>
                  <a:pt x="710183" y="36322"/>
                </a:lnTo>
                <a:lnTo>
                  <a:pt x="710056" y="43180"/>
                </a:lnTo>
                <a:lnTo>
                  <a:pt x="705860" y="84010"/>
                </a:lnTo>
                <a:lnTo>
                  <a:pt x="704214" y="92964"/>
                </a:lnTo>
                <a:lnTo>
                  <a:pt x="727582" y="95123"/>
                </a:lnTo>
                <a:lnTo>
                  <a:pt x="732408" y="57023"/>
                </a:lnTo>
                <a:lnTo>
                  <a:pt x="733223" y="36322"/>
                </a:lnTo>
                <a:lnTo>
                  <a:pt x="733297" y="16891"/>
                </a:lnTo>
                <a:close/>
              </a:path>
              <a:path w="816610" h="222885">
                <a:moveTo>
                  <a:pt x="64261" y="148590"/>
                </a:moveTo>
                <a:lnTo>
                  <a:pt x="40639" y="148590"/>
                </a:lnTo>
                <a:lnTo>
                  <a:pt x="40639" y="217932"/>
                </a:lnTo>
                <a:lnTo>
                  <a:pt x="191261" y="217932"/>
                </a:lnTo>
                <a:lnTo>
                  <a:pt x="191261" y="198755"/>
                </a:lnTo>
                <a:lnTo>
                  <a:pt x="64261" y="198755"/>
                </a:lnTo>
                <a:lnTo>
                  <a:pt x="64261" y="148590"/>
                </a:lnTo>
                <a:close/>
              </a:path>
              <a:path w="816610" h="222885">
                <a:moveTo>
                  <a:pt x="185292" y="254"/>
                </a:moveTo>
                <a:lnTo>
                  <a:pt x="161797" y="254"/>
                </a:lnTo>
                <a:lnTo>
                  <a:pt x="161797" y="60325"/>
                </a:lnTo>
                <a:lnTo>
                  <a:pt x="119252" y="60325"/>
                </a:lnTo>
                <a:lnTo>
                  <a:pt x="119252" y="79502"/>
                </a:lnTo>
                <a:lnTo>
                  <a:pt x="161797" y="79502"/>
                </a:lnTo>
                <a:lnTo>
                  <a:pt x="161797" y="163322"/>
                </a:lnTo>
                <a:lnTo>
                  <a:pt x="185292" y="163322"/>
                </a:lnTo>
                <a:lnTo>
                  <a:pt x="185292" y="254"/>
                </a:lnTo>
                <a:close/>
              </a:path>
              <a:path w="816610" h="222885">
                <a:moveTo>
                  <a:pt x="79501" y="36576"/>
                </a:moveTo>
                <a:lnTo>
                  <a:pt x="55371" y="36576"/>
                </a:lnTo>
                <a:lnTo>
                  <a:pt x="55371" y="45212"/>
                </a:lnTo>
                <a:lnTo>
                  <a:pt x="54945" y="52853"/>
                </a:lnTo>
                <a:lnTo>
                  <a:pt x="35425" y="94180"/>
                </a:lnTo>
                <a:lnTo>
                  <a:pt x="0" y="116840"/>
                </a:lnTo>
                <a:lnTo>
                  <a:pt x="12064" y="135890"/>
                </a:lnTo>
                <a:lnTo>
                  <a:pt x="46227" y="114681"/>
                </a:lnTo>
                <a:lnTo>
                  <a:pt x="67817" y="82296"/>
                </a:lnTo>
                <a:lnTo>
                  <a:pt x="91944" y="82296"/>
                </a:lnTo>
                <a:lnTo>
                  <a:pt x="79501" y="45212"/>
                </a:lnTo>
                <a:lnTo>
                  <a:pt x="79501" y="36576"/>
                </a:lnTo>
                <a:close/>
              </a:path>
              <a:path w="816610" h="222885">
                <a:moveTo>
                  <a:pt x="91944" y="82296"/>
                </a:moveTo>
                <a:lnTo>
                  <a:pt x="67817" y="82296"/>
                </a:lnTo>
                <a:lnTo>
                  <a:pt x="71840" y="90342"/>
                </a:lnTo>
                <a:lnTo>
                  <a:pt x="103504" y="122745"/>
                </a:lnTo>
                <a:lnTo>
                  <a:pt x="121030" y="130937"/>
                </a:lnTo>
                <a:lnTo>
                  <a:pt x="133222" y="112014"/>
                </a:lnTo>
                <a:lnTo>
                  <a:pt x="125055" y="108870"/>
                </a:lnTo>
                <a:lnTo>
                  <a:pt x="117506" y="105156"/>
                </a:lnTo>
                <a:lnTo>
                  <a:pt x="110577" y="100869"/>
                </a:lnTo>
                <a:lnTo>
                  <a:pt x="104266" y="96012"/>
                </a:lnTo>
                <a:lnTo>
                  <a:pt x="98677" y="90606"/>
                </a:lnTo>
                <a:lnTo>
                  <a:pt x="93741" y="84867"/>
                </a:lnTo>
                <a:lnTo>
                  <a:pt x="91944" y="82296"/>
                </a:lnTo>
                <a:close/>
              </a:path>
              <a:path w="816610" h="222885">
                <a:moveTo>
                  <a:pt x="127253" y="17145"/>
                </a:moveTo>
                <a:lnTo>
                  <a:pt x="7111" y="17145"/>
                </a:lnTo>
                <a:lnTo>
                  <a:pt x="7111" y="36576"/>
                </a:lnTo>
                <a:lnTo>
                  <a:pt x="127253" y="36576"/>
                </a:lnTo>
                <a:lnTo>
                  <a:pt x="127253" y="17145"/>
                </a:lnTo>
                <a:close/>
              </a:path>
              <a:path w="816610" h="222885">
                <a:moveTo>
                  <a:pt x="381126" y="10414"/>
                </a:moveTo>
                <a:lnTo>
                  <a:pt x="229742" y="10414"/>
                </a:lnTo>
                <a:lnTo>
                  <a:pt x="229742" y="89408"/>
                </a:lnTo>
                <a:lnTo>
                  <a:pt x="381126" y="89408"/>
                </a:lnTo>
                <a:lnTo>
                  <a:pt x="381126" y="70866"/>
                </a:lnTo>
                <a:lnTo>
                  <a:pt x="252856" y="70866"/>
                </a:lnTo>
                <a:lnTo>
                  <a:pt x="252856" y="29083"/>
                </a:lnTo>
                <a:lnTo>
                  <a:pt x="381126" y="29083"/>
                </a:lnTo>
                <a:lnTo>
                  <a:pt x="381126" y="10414"/>
                </a:lnTo>
                <a:close/>
              </a:path>
              <a:path w="816610" h="222885">
                <a:moveTo>
                  <a:pt x="381126" y="29083"/>
                </a:moveTo>
                <a:lnTo>
                  <a:pt x="357758" y="29083"/>
                </a:lnTo>
                <a:lnTo>
                  <a:pt x="357758" y="70866"/>
                </a:lnTo>
                <a:lnTo>
                  <a:pt x="381126" y="70866"/>
                </a:lnTo>
                <a:lnTo>
                  <a:pt x="381126" y="29083"/>
                </a:lnTo>
                <a:close/>
              </a:path>
              <a:path w="816610" h="222885">
                <a:moveTo>
                  <a:pt x="525398" y="23876"/>
                </a:moveTo>
                <a:lnTo>
                  <a:pt x="419480" y="23876"/>
                </a:lnTo>
                <a:lnTo>
                  <a:pt x="419480" y="42672"/>
                </a:lnTo>
                <a:lnTo>
                  <a:pt x="501522" y="42672"/>
                </a:lnTo>
                <a:lnTo>
                  <a:pt x="498691" y="61628"/>
                </a:lnTo>
                <a:lnTo>
                  <a:pt x="475741" y="111760"/>
                </a:lnTo>
                <a:lnTo>
                  <a:pt x="447706" y="139652"/>
                </a:lnTo>
                <a:lnTo>
                  <a:pt x="408813" y="163068"/>
                </a:lnTo>
                <a:lnTo>
                  <a:pt x="421258" y="182118"/>
                </a:lnTo>
                <a:lnTo>
                  <a:pt x="455453" y="162242"/>
                </a:lnTo>
                <a:lnTo>
                  <a:pt x="492863" y="126819"/>
                </a:lnTo>
                <a:lnTo>
                  <a:pt x="515365" y="85725"/>
                </a:lnTo>
                <a:lnTo>
                  <a:pt x="524849" y="39969"/>
                </a:lnTo>
                <a:lnTo>
                  <a:pt x="525398" y="23876"/>
                </a:lnTo>
                <a:close/>
              </a:path>
              <a:path w="816610" h="222885">
                <a:moveTo>
                  <a:pt x="591819" y="0"/>
                </a:moveTo>
                <a:lnTo>
                  <a:pt x="567943" y="0"/>
                </a:lnTo>
                <a:lnTo>
                  <a:pt x="567943" y="222631"/>
                </a:lnTo>
                <a:lnTo>
                  <a:pt x="591819" y="222631"/>
                </a:lnTo>
                <a:lnTo>
                  <a:pt x="59181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18910" y="3629533"/>
            <a:ext cx="361950" cy="185420"/>
          </a:xfrm>
          <a:custGeom>
            <a:avLst/>
            <a:gdLst/>
            <a:ahLst/>
            <a:cxnLst/>
            <a:rect l="l" t="t" r="r" b="b"/>
            <a:pathLst>
              <a:path w="361950" h="185420">
                <a:moveTo>
                  <a:pt x="111378" y="2413"/>
                </a:moveTo>
                <a:lnTo>
                  <a:pt x="47243" y="2413"/>
                </a:lnTo>
                <a:lnTo>
                  <a:pt x="47243" y="182372"/>
                </a:lnTo>
                <a:lnTo>
                  <a:pt x="74549" y="182372"/>
                </a:lnTo>
                <a:lnTo>
                  <a:pt x="74549" y="114554"/>
                </a:lnTo>
                <a:lnTo>
                  <a:pt x="143675" y="114554"/>
                </a:lnTo>
                <a:lnTo>
                  <a:pt x="140969" y="109601"/>
                </a:lnTo>
                <a:lnTo>
                  <a:pt x="148639" y="106031"/>
                </a:lnTo>
                <a:lnTo>
                  <a:pt x="155273" y="101615"/>
                </a:lnTo>
                <a:lnTo>
                  <a:pt x="160883" y="96367"/>
                </a:lnTo>
                <a:lnTo>
                  <a:pt x="165000" y="90932"/>
                </a:lnTo>
                <a:lnTo>
                  <a:pt x="74549" y="90932"/>
                </a:lnTo>
                <a:lnTo>
                  <a:pt x="74549" y="25781"/>
                </a:lnTo>
                <a:lnTo>
                  <a:pt x="164444" y="25781"/>
                </a:lnTo>
                <a:lnTo>
                  <a:pt x="162944" y="23510"/>
                </a:lnTo>
                <a:lnTo>
                  <a:pt x="121332" y="2936"/>
                </a:lnTo>
                <a:lnTo>
                  <a:pt x="111378" y="2413"/>
                </a:lnTo>
                <a:close/>
              </a:path>
              <a:path w="361950" h="185420">
                <a:moveTo>
                  <a:pt x="143675" y="114554"/>
                </a:moveTo>
                <a:lnTo>
                  <a:pt x="113029" y="114554"/>
                </a:lnTo>
                <a:lnTo>
                  <a:pt x="149605" y="182372"/>
                </a:lnTo>
                <a:lnTo>
                  <a:pt x="180721" y="182372"/>
                </a:lnTo>
                <a:lnTo>
                  <a:pt x="143675" y="114554"/>
                </a:lnTo>
                <a:close/>
              </a:path>
              <a:path w="361950" h="185420">
                <a:moveTo>
                  <a:pt x="164444" y="25781"/>
                </a:moveTo>
                <a:lnTo>
                  <a:pt x="108585" y="25781"/>
                </a:lnTo>
                <a:lnTo>
                  <a:pt x="117820" y="26402"/>
                </a:lnTo>
                <a:lnTo>
                  <a:pt x="125698" y="28082"/>
                </a:lnTo>
                <a:lnTo>
                  <a:pt x="146176" y="58801"/>
                </a:lnTo>
                <a:lnTo>
                  <a:pt x="146176" y="69088"/>
                </a:lnTo>
                <a:lnTo>
                  <a:pt x="108585" y="90932"/>
                </a:lnTo>
                <a:lnTo>
                  <a:pt x="165000" y="90932"/>
                </a:lnTo>
                <a:lnTo>
                  <a:pt x="173736" y="58801"/>
                </a:lnTo>
                <a:lnTo>
                  <a:pt x="173307" y="50752"/>
                </a:lnTo>
                <a:lnTo>
                  <a:pt x="172021" y="43180"/>
                </a:lnTo>
                <a:lnTo>
                  <a:pt x="169878" y="36083"/>
                </a:lnTo>
                <a:lnTo>
                  <a:pt x="166877" y="29464"/>
                </a:lnTo>
                <a:lnTo>
                  <a:pt x="164444" y="25781"/>
                </a:lnTo>
                <a:close/>
              </a:path>
              <a:path w="361950" h="185420">
                <a:moveTo>
                  <a:pt x="214756" y="2413"/>
                </a:moveTo>
                <a:lnTo>
                  <a:pt x="187451" y="2413"/>
                </a:lnTo>
                <a:lnTo>
                  <a:pt x="187451" y="182372"/>
                </a:lnTo>
                <a:lnTo>
                  <a:pt x="214756" y="182372"/>
                </a:lnTo>
                <a:lnTo>
                  <a:pt x="214756" y="2413"/>
                </a:lnTo>
                <a:close/>
              </a:path>
              <a:path w="361950" h="185420">
                <a:moveTo>
                  <a:pt x="27304" y="2413"/>
                </a:moveTo>
                <a:lnTo>
                  <a:pt x="0" y="2413"/>
                </a:lnTo>
                <a:lnTo>
                  <a:pt x="0" y="182372"/>
                </a:lnTo>
                <a:lnTo>
                  <a:pt x="27304" y="182372"/>
                </a:lnTo>
                <a:lnTo>
                  <a:pt x="27304" y="2413"/>
                </a:lnTo>
                <a:close/>
              </a:path>
              <a:path w="361950" h="185420">
                <a:moveTo>
                  <a:pt x="254762" y="132461"/>
                </a:moveTo>
                <a:lnTo>
                  <a:pt x="227456" y="132461"/>
                </a:lnTo>
                <a:lnTo>
                  <a:pt x="229238" y="144174"/>
                </a:lnTo>
                <a:lnTo>
                  <a:pt x="256280" y="177292"/>
                </a:lnTo>
                <a:lnTo>
                  <a:pt x="294766" y="185293"/>
                </a:lnTo>
                <a:lnTo>
                  <a:pt x="305030" y="184864"/>
                </a:lnTo>
                <a:lnTo>
                  <a:pt x="344090" y="170338"/>
                </a:lnTo>
                <a:lnTo>
                  <a:pt x="352311" y="161544"/>
                </a:lnTo>
                <a:lnTo>
                  <a:pt x="287654" y="161544"/>
                </a:lnTo>
                <a:lnTo>
                  <a:pt x="281304" y="160401"/>
                </a:lnTo>
                <a:lnTo>
                  <a:pt x="255397" y="138938"/>
                </a:lnTo>
                <a:lnTo>
                  <a:pt x="254762" y="132461"/>
                </a:lnTo>
                <a:close/>
              </a:path>
              <a:path w="361950" h="185420">
                <a:moveTo>
                  <a:pt x="296290" y="0"/>
                </a:moveTo>
                <a:lnTo>
                  <a:pt x="256740" y="9971"/>
                </a:lnTo>
                <a:lnTo>
                  <a:pt x="232773" y="44118"/>
                </a:lnTo>
                <a:lnTo>
                  <a:pt x="232155" y="51689"/>
                </a:lnTo>
                <a:lnTo>
                  <a:pt x="233033" y="60573"/>
                </a:lnTo>
                <a:lnTo>
                  <a:pt x="259619" y="92090"/>
                </a:lnTo>
                <a:lnTo>
                  <a:pt x="300481" y="105029"/>
                </a:lnTo>
                <a:lnTo>
                  <a:pt x="307502" y="106981"/>
                </a:lnTo>
                <a:lnTo>
                  <a:pt x="334644" y="132207"/>
                </a:lnTo>
                <a:lnTo>
                  <a:pt x="334390" y="138049"/>
                </a:lnTo>
                <a:lnTo>
                  <a:pt x="302513" y="161417"/>
                </a:lnTo>
                <a:lnTo>
                  <a:pt x="294766" y="161544"/>
                </a:lnTo>
                <a:lnTo>
                  <a:pt x="352311" y="161544"/>
                </a:lnTo>
                <a:lnTo>
                  <a:pt x="361696" y="132715"/>
                </a:lnTo>
                <a:lnTo>
                  <a:pt x="361568" y="124587"/>
                </a:lnTo>
                <a:lnTo>
                  <a:pt x="339216" y="93218"/>
                </a:lnTo>
                <a:lnTo>
                  <a:pt x="309752" y="81915"/>
                </a:lnTo>
                <a:lnTo>
                  <a:pt x="292353" y="77216"/>
                </a:lnTo>
                <a:lnTo>
                  <a:pt x="259714" y="55753"/>
                </a:lnTo>
                <a:lnTo>
                  <a:pt x="259587" y="42291"/>
                </a:lnTo>
                <a:lnTo>
                  <a:pt x="262889" y="35941"/>
                </a:lnTo>
                <a:lnTo>
                  <a:pt x="295528" y="23495"/>
                </a:lnTo>
                <a:lnTo>
                  <a:pt x="350228" y="23495"/>
                </a:lnTo>
                <a:lnTo>
                  <a:pt x="346267" y="18692"/>
                </a:lnTo>
                <a:lnTo>
                  <a:pt x="305244" y="404"/>
                </a:lnTo>
                <a:lnTo>
                  <a:pt x="296290" y="0"/>
                </a:lnTo>
                <a:close/>
              </a:path>
              <a:path w="361950" h="185420">
                <a:moveTo>
                  <a:pt x="350228" y="23495"/>
                </a:moveTo>
                <a:lnTo>
                  <a:pt x="295528" y="23495"/>
                </a:lnTo>
                <a:lnTo>
                  <a:pt x="303086" y="24003"/>
                </a:lnTo>
                <a:lnTo>
                  <a:pt x="309832" y="25320"/>
                </a:lnTo>
                <a:lnTo>
                  <a:pt x="332613" y="49911"/>
                </a:lnTo>
                <a:lnTo>
                  <a:pt x="359155" y="49911"/>
                </a:lnTo>
                <a:lnTo>
                  <a:pt x="358469" y="42791"/>
                </a:lnTo>
                <a:lnTo>
                  <a:pt x="356806" y="36099"/>
                </a:lnTo>
                <a:lnTo>
                  <a:pt x="354191" y="29837"/>
                </a:lnTo>
                <a:lnTo>
                  <a:pt x="350642" y="23997"/>
                </a:lnTo>
                <a:lnTo>
                  <a:pt x="350228" y="2349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429628" y="3610609"/>
            <a:ext cx="394970" cy="217804"/>
          </a:xfrm>
          <a:custGeom>
            <a:avLst/>
            <a:gdLst/>
            <a:ahLst/>
            <a:cxnLst/>
            <a:rect l="l" t="t" r="r" b="b"/>
            <a:pathLst>
              <a:path w="394970" h="217804">
                <a:moveTo>
                  <a:pt x="64262" y="148335"/>
                </a:moveTo>
                <a:lnTo>
                  <a:pt x="40640" y="148335"/>
                </a:lnTo>
                <a:lnTo>
                  <a:pt x="40640" y="217677"/>
                </a:lnTo>
                <a:lnTo>
                  <a:pt x="191262" y="217677"/>
                </a:lnTo>
                <a:lnTo>
                  <a:pt x="191262" y="198500"/>
                </a:lnTo>
                <a:lnTo>
                  <a:pt x="64262" y="198500"/>
                </a:lnTo>
                <a:lnTo>
                  <a:pt x="64262" y="148335"/>
                </a:lnTo>
                <a:close/>
              </a:path>
              <a:path w="394970" h="217804">
                <a:moveTo>
                  <a:pt x="185293" y="0"/>
                </a:moveTo>
                <a:lnTo>
                  <a:pt x="161798" y="0"/>
                </a:lnTo>
                <a:lnTo>
                  <a:pt x="161798" y="60070"/>
                </a:lnTo>
                <a:lnTo>
                  <a:pt x="119252" y="60070"/>
                </a:lnTo>
                <a:lnTo>
                  <a:pt x="119252" y="79247"/>
                </a:lnTo>
                <a:lnTo>
                  <a:pt x="161798" y="79247"/>
                </a:lnTo>
                <a:lnTo>
                  <a:pt x="161798" y="163067"/>
                </a:lnTo>
                <a:lnTo>
                  <a:pt x="185293" y="163067"/>
                </a:lnTo>
                <a:lnTo>
                  <a:pt x="185293" y="0"/>
                </a:lnTo>
                <a:close/>
              </a:path>
              <a:path w="394970" h="217804">
                <a:moveTo>
                  <a:pt x="79501" y="36321"/>
                </a:moveTo>
                <a:lnTo>
                  <a:pt x="55372" y="36321"/>
                </a:lnTo>
                <a:lnTo>
                  <a:pt x="55372" y="44957"/>
                </a:lnTo>
                <a:lnTo>
                  <a:pt x="54945" y="52599"/>
                </a:lnTo>
                <a:lnTo>
                  <a:pt x="35425" y="93926"/>
                </a:lnTo>
                <a:lnTo>
                  <a:pt x="0" y="116585"/>
                </a:lnTo>
                <a:lnTo>
                  <a:pt x="12065" y="135635"/>
                </a:lnTo>
                <a:lnTo>
                  <a:pt x="46228" y="114426"/>
                </a:lnTo>
                <a:lnTo>
                  <a:pt x="67818" y="82041"/>
                </a:lnTo>
                <a:lnTo>
                  <a:pt x="91944" y="82041"/>
                </a:lnTo>
                <a:lnTo>
                  <a:pt x="79501" y="44957"/>
                </a:lnTo>
                <a:lnTo>
                  <a:pt x="79501" y="36321"/>
                </a:lnTo>
                <a:close/>
              </a:path>
              <a:path w="394970" h="217804">
                <a:moveTo>
                  <a:pt x="91944" y="82041"/>
                </a:moveTo>
                <a:lnTo>
                  <a:pt x="67818" y="82041"/>
                </a:lnTo>
                <a:lnTo>
                  <a:pt x="71840" y="90088"/>
                </a:lnTo>
                <a:lnTo>
                  <a:pt x="103505" y="122491"/>
                </a:lnTo>
                <a:lnTo>
                  <a:pt x="121030" y="130682"/>
                </a:lnTo>
                <a:lnTo>
                  <a:pt x="133223" y="111759"/>
                </a:lnTo>
                <a:lnTo>
                  <a:pt x="125055" y="108616"/>
                </a:lnTo>
                <a:lnTo>
                  <a:pt x="117506" y="104901"/>
                </a:lnTo>
                <a:lnTo>
                  <a:pt x="110577" y="100615"/>
                </a:lnTo>
                <a:lnTo>
                  <a:pt x="104267" y="95757"/>
                </a:lnTo>
                <a:lnTo>
                  <a:pt x="98677" y="90352"/>
                </a:lnTo>
                <a:lnTo>
                  <a:pt x="93741" y="84613"/>
                </a:lnTo>
                <a:lnTo>
                  <a:pt x="91944" y="82041"/>
                </a:lnTo>
                <a:close/>
              </a:path>
              <a:path w="394970" h="217804">
                <a:moveTo>
                  <a:pt x="127253" y="16890"/>
                </a:moveTo>
                <a:lnTo>
                  <a:pt x="7112" y="16890"/>
                </a:lnTo>
                <a:lnTo>
                  <a:pt x="7112" y="36321"/>
                </a:lnTo>
                <a:lnTo>
                  <a:pt x="127253" y="36321"/>
                </a:lnTo>
                <a:lnTo>
                  <a:pt x="127253" y="16890"/>
                </a:lnTo>
                <a:close/>
              </a:path>
              <a:path w="394970" h="217804">
                <a:moveTo>
                  <a:pt x="267970" y="147319"/>
                </a:moveTo>
                <a:lnTo>
                  <a:pt x="244221" y="147319"/>
                </a:lnTo>
                <a:lnTo>
                  <a:pt x="244221" y="217677"/>
                </a:lnTo>
                <a:lnTo>
                  <a:pt x="394589" y="217677"/>
                </a:lnTo>
                <a:lnTo>
                  <a:pt x="394589" y="198500"/>
                </a:lnTo>
                <a:lnTo>
                  <a:pt x="267970" y="198500"/>
                </a:lnTo>
                <a:lnTo>
                  <a:pt x="267970" y="147319"/>
                </a:lnTo>
                <a:close/>
              </a:path>
              <a:path w="394970" h="217804">
                <a:moveTo>
                  <a:pt x="389509" y="104647"/>
                </a:moveTo>
                <a:lnTo>
                  <a:pt x="366014" y="104647"/>
                </a:lnTo>
                <a:lnTo>
                  <a:pt x="366014" y="162306"/>
                </a:lnTo>
                <a:lnTo>
                  <a:pt x="389509" y="162306"/>
                </a:lnTo>
                <a:lnTo>
                  <a:pt x="389509" y="104647"/>
                </a:lnTo>
                <a:close/>
              </a:path>
              <a:path w="394970" h="217804">
                <a:moveTo>
                  <a:pt x="317500" y="18668"/>
                </a:moveTo>
                <a:lnTo>
                  <a:pt x="214122" y="18668"/>
                </a:lnTo>
                <a:lnTo>
                  <a:pt x="214122" y="123951"/>
                </a:lnTo>
                <a:lnTo>
                  <a:pt x="317500" y="123951"/>
                </a:lnTo>
                <a:lnTo>
                  <a:pt x="317500" y="105409"/>
                </a:lnTo>
                <a:lnTo>
                  <a:pt x="237490" y="105409"/>
                </a:lnTo>
                <a:lnTo>
                  <a:pt x="237490" y="37718"/>
                </a:lnTo>
                <a:lnTo>
                  <a:pt x="389509" y="37718"/>
                </a:lnTo>
                <a:lnTo>
                  <a:pt x="389509" y="37464"/>
                </a:lnTo>
                <a:lnTo>
                  <a:pt x="317500" y="37464"/>
                </a:lnTo>
                <a:lnTo>
                  <a:pt x="317500" y="18668"/>
                </a:lnTo>
                <a:close/>
              </a:path>
              <a:path w="394970" h="217804">
                <a:moveTo>
                  <a:pt x="389509" y="37718"/>
                </a:moveTo>
                <a:lnTo>
                  <a:pt x="294386" y="37718"/>
                </a:lnTo>
                <a:lnTo>
                  <a:pt x="294386" y="105409"/>
                </a:lnTo>
                <a:lnTo>
                  <a:pt x="317500" y="105409"/>
                </a:lnTo>
                <a:lnTo>
                  <a:pt x="317500" y="104647"/>
                </a:lnTo>
                <a:lnTo>
                  <a:pt x="389509" y="104647"/>
                </a:lnTo>
                <a:lnTo>
                  <a:pt x="389509" y="85216"/>
                </a:lnTo>
                <a:lnTo>
                  <a:pt x="317500" y="85216"/>
                </a:lnTo>
                <a:lnTo>
                  <a:pt x="317500" y="56895"/>
                </a:lnTo>
                <a:lnTo>
                  <a:pt x="389509" y="56895"/>
                </a:lnTo>
                <a:lnTo>
                  <a:pt x="389509" y="37718"/>
                </a:lnTo>
                <a:close/>
              </a:path>
              <a:path w="394970" h="217804">
                <a:moveTo>
                  <a:pt x="389509" y="56895"/>
                </a:moveTo>
                <a:lnTo>
                  <a:pt x="366014" y="56895"/>
                </a:lnTo>
                <a:lnTo>
                  <a:pt x="366014" y="85216"/>
                </a:lnTo>
                <a:lnTo>
                  <a:pt x="389509" y="85216"/>
                </a:lnTo>
                <a:lnTo>
                  <a:pt x="389509" y="56895"/>
                </a:lnTo>
                <a:close/>
              </a:path>
              <a:path w="394970" h="217804">
                <a:moveTo>
                  <a:pt x="389509" y="0"/>
                </a:moveTo>
                <a:lnTo>
                  <a:pt x="366014" y="0"/>
                </a:lnTo>
                <a:lnTo>
                  <a:pt x="366014" y="37464"/>
                </a:lnTo>
                <a:lnTo>
                  <a:pt x="389509" y="37464"/>
                </a:lnTo>
                <a:lnTo>
                  <a:pt x="3895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83781" y="3610355"/>
            <a:ext cx="903155" cy="241935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4661661" y="5594363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800853" y="5520690"/>
            <a:ext cx="243586" cy="14334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05653" y="5503545"/>
            <a:ext cx="1072261" cy="177711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6247892" y="5503671"/>
            <a:ext cx="861060" cy="196215"/>
          </a:xfrm>
          <a:custGeom>
            <a:avLst/>
            <a:gdLst/>
            <a:ahLst/>
            <a:cxnLst/>
            <a:rect l="l" t="t" r="r" b="b"/>
            <a:pathLst>
              <a:path w="861059" h="196214">
                <a:moveTo>
                  <a:pt x="111506" y="102768"/>
                </a:moveTo>
                <a:lnTo>
                  <a:pt x="110705" y="94907"/>
                </a:lnTo>
                <a:lnTo>
                  <a:pt x="110540" y="93268"/>
                </a:lnTo>
                <a:lnTo>
                  <a:pt x="110109" y="88912"/>
                </a:lnTo>
                <a:lnTo>
                  <a:pt x="102743" y="89992"/>
                </a:lnTo>
                <a:lnTo>
                  <a:pt x="95250" y="90893"/>
                </a:lnTo>
                <a:lnTo>
                  <a:pt x="79756" y="92316"/>
                </a:lnTo>
                <a:lnTo>
                  <a:pt x="71882" y="92875"/>
                </a:lnTo>
                <a:lnTo>
                  <a:pt x="64008" y="93268"/>
                </a:lnTo>
                <a:lnTo>
                  <a:pt x="64008" y="77597"/>
                </a:lnTo>
                <a:lnTo>
                  <a:pt x="71412" y="75933"/>
                </a:lnTo>
                <a:lnTo>
                  <a:pt x="78016" y="73431"/>
                </a:lnTo>
                <a:lnTo>
                  <a:pt x="83845" y="70078"/>
                </a:lnTo>
                <a:lnTo>
                  <a:pt x="88900" y="65913"/>
                </a:lnTo>
                <a:lnTo>
                  <a:pt x="90843" y="64008"/>
                </a:lnTo>
                <a:lnTo>
                  <a:pt x="94996" y="59944"/>
                </a:lnTo>
                <a:lnTo>
                  <a:pt x="98171" y="52324"/>
                </a:lnTo>
                <a:lnTo>
                  <a:pt x="98247" y="49530"/>
                </a:lnTo>
                <a:lnTo>
                  <a:pt x="98298" y="36068"/>
                </a:lnTo>
                <a:lnTo>
                  <a:pt x="96393" y="29845"/>
                </a:lnTo>
                <a:lnTo>
                  <a:pt x="92583" y="24638"/>
                </a:lnTo>
                <a:lnTo>
                  <a:pt x="90906" y="22225"/>
                </a:lnTo>
                <a:lnTo>
                  <a:pt x="88900" y="19304"/>
                </a:lnTo>
                <a:lnTo>
                  <a:pt x="83693" y="15113"/>
                </a:lnTo>
                <a:lnTo>
                  <a:pt x="80518" y="13716"/>
                </a:lnTo>
                <a:lnTo>
                  <a:pt x="80518" y="36703"/>
                </a:lnTo>
                <a:lnTo>
                  <a:pt x="80518" y="49530"/>
                </a:lnTo>
                <a:lnTo>
                  <a:pt x="78105" y="54483"/>
                </a:lnTo>
                <a:lnTo>
                  <a:pt x="68580" y="61976"/>
                </a:lnTo>
                <a:lnTo>
                  <a:pt x="62103" y="63881"/>
                </a:lnTo>
                <a:lnTo>
                  <a:pt x="54102" y="64008"/>
                </a:lnTo>
                <a:lnTo>
                  <a:pt x="46101" y="63881"/>
                </a:lnTo>
                <a:lnTo>
                  <a:pt x="39751" y="61976"/>
                </a:lnTo>
                <a:lnTo>
                  <a:pt x="34925" y="58293"/>
                </a:lnTo>
                <a:lnTo>
                  <a:pt x="30099" y="54483"/>
                </a:lnTo>
                <a:lnTo>
                  <a:pt x="27559" y="49530"/>
                </a:lnTo>
                <a:lnTo>
                  <a:pt x="27559" y="36703"/>
                </a:lnTo>
                <a:lnTo>
                  <a:pt x="30099" y="31623"/>
                </a:lnTo>
                <a:lnTo>
                  <a:pt x="34925" y="27813"/>
                </a:lnTo>
                <a:lnTo>
                  <a:pt x="39751" y="24130"/>
                </a:lnTo>
                <a:lnTo>
                  <a:pt x="46101" y="22225"/>
                </a:lnTo>
                <a:lnTo>
                  <a:pt x="62103" y="22225"/>
                </a:lnTo>
                <a:lnTo>
                  <a:pt x="68580" y="24130"/>
                </a:lnTo>
                <a:lnTo>
                  <a:pt x="78105" y="31623"/>
                </a:lnTo>
                <a:lnTo>
                  <a:pt x="80518" y="36703"/>
                </a:lnTo>
                <a:lnTo>
                  <a:pt x="80518" y="13716"/>
                </a:lnTo>
                <a:lnTo>
                  <a:pt x="70485" y="9271"/>
                </a:lnTo>
                <a:lnTo>
                  <a:pt x="62738" y="7747"/>
                </a:lnTo>
                <a:lnTo>
                  <a:pt x="45339" y="7747"/>
                </a:lnTo>
                <a:lnTo>
                  <a:pt x="11811" y="29845"/>
                </a:lnTo>
                <a:lnTo>
                  <a:pt x="9906" y="36068"/>
                </a:lnTo>
                <a:lnTo>
                  <a:pt x="10033" y="52451"/>
                </a:lnTo>
                <a:lnTo>
                  <a:pt x="45212" y="77851"/>
                </a:lnTo>
                <a:lnTo>
                  <a:pt x="45212" y="94259"/>
                </a:lnTo>
                <a:lnTo>
                  <a:pt x="36957" y="94551"/>
                </a:lnTo>
                <a:lnTo>
                  <a:pt x="29083" y="94729"/>
                </a:lnTo>
                <a:lnTo>
                  <a:pt x="6731" y="94907"/>
                </a:lnTo>
                <a:lnTo>
                  <a:pt x="0" y="94843"/>
                </a:lnTo>
                <a:lnTo>
                  <a:pt x="2032" y="110083"/>
                </a:lnTo>
                <a:lnTo>
                  <a:pt x="44894" y="109397"/>
                </a:lnTo>
                <a:lnTo>
                  <a:pt x="82994" y="106768"/>
                </a:lnTo>
                <a:lnTo>
                  <a:pt x="102044" y="104317"/>
                </a:lnTo>
                <a:lnTo>
                  <a:pt x="111506" y="102768"/>
                </a:lnTo>
                <a:close/>
              </a:path>
              <a:path w="861059" h="196214">
                <a:moveTo>
                  <a:pt x="146177" y="157988"/>
                </a:moveTo>
                <a:lnTo>
                  <a:pt x="43942" y="157988"/>
                </a:lnTo>
                <a:lnTo>
                  <a:pt x="43942" y="123748"/>
                </a:lnTo>
                <a:lnTo>
                  <a:pt x="25146" y="123748"/>
                </a:lnTo>
                <a:lnTo>
                  <a:pt x="25146" y="173431"/>
                </a:lnTo>
                <a:lnTo>
                  <a:pt x="146177" y="173431"/>
                </a:lnTo>
                <a:lnTo>
                  <a:pt x="146177" y="157988"/>
                </a:lnTo>
                <a:close/>
              </a:path>
              <a:path w="861059" h="196214">
                <a:moveTo>
                  <a:pt x="165100" y="58674"/>
                </a:moveTo>
                <a:lnTo>
                  <a:pt x="139827" y="58674"/>
                </a:lnTo>
                <a:lnTo>
                  <a:pt x="139827" y="0"/>
                </a:lnTo>
                <a:lnTo>
                  <a:pt x="121031" y="0"/>
                </a:lnTo>
                <a:lnTo>
                  <a:pt x="121031" y="135623"/>
                </a:lnTo>
                <a:lnTo>
                  <a:pt x="139827" y="135623"/>
                </a:lnTo>
                <a:lnTo>
                  <a:pt x="139827" y="74422"/>
                </a:lnTo>
                <a:lnTo>
                  <a:pt x="165100" y="74422"/>
                </a:lnTo>
                <a:lnTo>
                  <a:pt x="165100" y="58674"/>
                </a:lnTo>
                <a:close/>
              </a:path>
              <a:path w="861059" h="196214">
                <a:moveTo>
                  <a:pt x="337807" y="140182"/>
                </a:moveTo>
                <a:lnTo>
                  <a:pt x="295275" y="140182"/>
                </a:lnTo>
                <a:lnTo>
                  <a:pt x="295275" y="108902"/>
                </a:lnTo>
                <a:lnTo>
                  <a:pt x="322199" y="108902"/>
                </a:lnTo>
                <a:lnTo>
                  <a:pt x="322199" y="93459"/>
                </a:lnTo>
                <a:lnTo>
                  <a:pt x="276860" y="93459"/>
                </a:lnTo>
                <a:lnTo>
                  <a:pt x="276860" y="108902"/>
                </a:lnTo>
                <a:lnTo>
                  <a:pt x="276860" y="140182"/>
                </a:lnTo>
                <a:lnTo>
                  <a:pt x="237998" y="140182"/>
                </a:lnTo>
                <a:lnTo>
                  <a:pt x="237998" y="108902"/>
                </a:lnTo>
                <a:lnTo>
                  <a:pt x="276860" y="108902"/>
                </a:lnTo>
                <a:lnTo>
                  <a:pt x="276860" y="93459"/>
                </a:lnTo>
                <a:lnTo>
                  <a:pt x="213868" y="93459"/>
                </a:lnTo>
                <a:lnTo>
                  <a:pt x="213868" y="67691"/>
                </a:lnTo>
                <a:lnTo>
                  <a:pt x="318008" y="67691"/>
                </a:lnTo>
                <a:lnTo>
                  <a:pt x="318008" y="12319"/>
                </a:lnTo>
                <a:lnTo>
                  <a:pt x="194945" y="12319"/>
                </a:lnTo>
                <a:lnTo>
                  <a:pt x="194945" y="27686"/>
                </a:lnTo>
                <a:lnTo>
                  <a:pt x="299453" y="27686"/>
                </a:lnTo>
                <a:lnTo>
                  <a:pt x="299453" y="52451"/>
                </a:lnTo>
                <a:lnTo>
                  <a:pt x="195326" y="52451"/>
                </a:lnTo>
                <a:lnTo>
                  <a:pt x="195326" y="108902"/>
                </a:lnTo>
                <a:lnTo>
                  <a:pt x="219837" y="108902"/>
                </a:lnTo>
                <a:lnTo>
                  <a:pt x="219837" y="140182"/>
                </a:lnTo>
                <a:lnTo>
                  <a:pt x="175514" y="140182"/>
                </a:lnTo>
                <a:lnTo>
                  <a:pt x="175514" y="156006"/>
                </a:lnTo>
                <a:lnTo>
                  <a:pt x="337807" y="156006"/>
                </a:lnTo>
                <a:lnTo>
                  <a:pt x="337807" y="140182"/>
                </a:lnTo>
                <a:close/>
              </a:path>
              <a:path w="861059" h="196214">
                <a:moveTo>
                  <a:pt x="402209" y="28956"/>
                </a:moveTo>
                <a:lnTo>
                  <a:pt x="385178" y="28956"/>
                </a:lnTo>
                <a:lnTo>
                  <a:pt x="379349" y="37846"/>
                </a:lnTo>
                <a:lnTo>
                  <a:pt x="363283" y="77673"/>
                </a:lnTo>
                <a:lnTo>
                  <a:pt x="359410" y="112306"/>
                </a:lnTo>
                <a:lnTo>
                  <a:pt x="359905" y="124383"/>
                </a:lnTo>
                <a:lnTo>
                  <a:pt x="369824" y="167868"/>
                </a:lnTo>
                <a:lnTo>
                  <a:pt x="385178" y="195884"/>
                </a:lnTo>
                <a:lnTo>
                  <a:pt x="402209" y="195884"/>
                </a:lnTo>
                <a:lnTo>
                  <a:pt x="398132" y="189953"/>
                </a:lnTo>
                <a:lnTo>
                  <a:pt x="394335" y="182460"/>
                </a:lnTo>
                <a:lnTo>
                  <a:pt x="382130" y="143954"/>
                </a:lnTo>
                <a:lnTo>
                  <a:pt x="378714" y="112306"/>
                </a:lnTo>
                <a:lnTo>
                  <a:pt x="378993" y="104457"/>
                </a:lnTo>
                <a:lnTo>
                  <a:pt x="385927" y="65430"/>
                </a:lnTo>
                <a:lnTo>
                  <a:pt x="398132" y="34798"/>
                </a:lnTo>
                <a:lnTo>
                  <a:pt x="402209" y="28956"/>
                </a:lnTo>
                <a:close/>
              </a:path>
              <a:path w="861059" h="196214">
                <a:moveTo>
                  <a:pt x="440563" y="34417"/>
                </a:moveTo>
                <a:lnTo>
                  <a:pt x="421005" y="34417"/>
                </a:lnTo>
                <a:lnTo>
                  <a:pt x="411861" y="82550"/>
                </a:lnTo>
                <a:lnTo>
                  <a:pt x="426593" y="82550"/>
                </a:lnTo>
                <a:lnTo>
                  <a:pt x="440563" y="34417"/>
                </a:lnTo>
                <a:close/>
              </a:path>
              <a:path w="861059" h="196214">
                <a:moveTo>
                  <a:pt x="540766" y="143992"/>
                </a:moveTo>
                <a:lnTo>
                  <a:pt x="482600" y="143992"/>
                </a:lnTo>
                <a:lnTo>
                  <a:pt x="482600" y="142951"/>
                </a:lnTo>
                <a:lnTo>
                  <a:pt x="513765" y="111455"/>
                </a:lnTo>
                <a:lnTo>
                  <a:pt x="518680" y="106299"/>
                </a:lnTo>
                <a:lnTo>
                  <a:pt x="538734" y="73025"/>
                </a:lnTo>
                <a:lnTo>
                  <a:pt x="538607" y="61468"/>
                </a:lnTo>
                <a:lnTo>
                  <a:pt x="536829" y="55372"/>
                </a:lnTo>
                <a:lnTo>
                  <a:pt x="533273" y="50038"/>
                </a:lnTo>
                <a:lnTo>
                  <a:pt x="532307" y="48514"/>
                </a:lnTo>
                <a:lnTo>
                  <a:pt x="529844" y="44577"/>
                </a:lnTo>
                <a:lnTo>
                  <a:pt x="525018" y="40386"/>
                </a:lnTo>
                <a:lnTo>
                  <a:pt x="518922" y="37338"/>
                </a:lnTo>
                <a:lnTo>
                  <a:pt x="512699" y="34163"/>
                </a:lnTo>
                <a:lnTo>
                  <a:pt x="505587" y="32639"/>
                </a:lnTo>
                <a:lnTo>
                  <a:pt x="497459" y="32512"/>
                </a:lnTo>
                <a:lnTo>
                  <a:pt x="489331" y="32639"/>
                </a:lnTo>
                <a:lnTo>
                  <a:pt x="457708" y="56388"/>
                </a:lnTo>
                <a:lnTo>
                  <a:pt x="455930" y="70866"/>
                </a:lnTo>
                <a:lnTo>
                  <a:pt x="474091" y="70866"/>
                </a:lnTo>
                <a:lnTo>
                  <a:pt x="474218" y="64008"/>
                </a:lnTo>
                <a:lnTo>
                  <a:pt x="476250" y="58674"/>
                </a:lnTo>
                <a:lnTo>
                  <a:pt x="480314" y="54737"/>
                </a:lnTo>
                <a:lnTo>
                  <a:pt x="484378" y="50673"/>
                </a:lnTo>
                <a:lnTo>
                  <a:pt x="489966" y="48641"/>
                </a:lnTo>
                <a:lnTo>
                  <a:pt x="497078" y="48514"/>
                </a:lnTo>
                <a:lnTo>
                  <a:pt x="503809" y="48641"/>
                </a:lnTo>
                <a:lnTo>
                  <a:pt x="509397" y="50546"/>
                </a:lnTo>
                <a:lnTo>
                  <a:pt x="513715" y="54102"/>
                </a:lnTo>
                <a:lnTo>
                  <a:pt x="518033" y="57785"/>
                </a:lnTo>
                <a:lnTo>
                  <a:pt x="520192" y="62738"/>
                </a:lnTo>
                <a:lnTo>
                  <a:pt x="520331" y="73025"/>
                </a:lnTo>
                <a:lnTo>
                  <a:pt x="519684" y="75946"/>
                </a:lnTo>
                <a:lnTo>
                  <a:pt x="518033" y="79248"/>
                </a:lnTo>
                <a:lnTo>
                  <a:pt x="516509" y="82550"/>
                </a:lnTo>
                <a:lnTo>
                  <a:pt x="514223" y="86055"/>
                </a:lnTo>
                <a:lnTo>
                  <a:pt x="508127" y="93408"/>
                </a:lnTo>
                <a:lnTo>
                  <a:pt x="504317" y="97624"/>
                </a:lnTo>
                <a:lnTo>
                  <a:pt x="455930" y="146431"/>
                </a:lnTo>
                <a:lnTo>
                  <a:pt x="455930" y="160362"/>
                </a:lnTo>
                <a:lnTo>
                  <a:pt x="540766" y="160362"/>
                </a:lnTo>
                <a:lnTo>
                  <a:pt x="540766" y="143992"/>
                </a:lnTo>
                <a:close/>
              </a:path>
              <a:path w="861059" h="196214">
                <a:moveTo>
                  <a:pt x="653415" y="119621"/>
                </a:moveTo>
                <a:lnTo>
                  <a:pt x="636270" y="119621"/>
                </a:lnTo>
                <a:lnTo>
                  <a:pt x="636270" y="57150"/>
                </a:lnTo>
                <a:lnTo>
                  <a:pt x="636270" y="34290"/>
                </a:lnTo>
                <a:lnTo>
                  <a:pt x="618109" y="34290"/>
                </a:lnTo>
                <a:lnTo>
                  <a:pt x="618109" y="57150"/>
                </a:lnTo>
                <a:lnTo>
                  <a:pt x="618109" y="119621"/>
                </a:lnTo>
                <a:lnTo>
                  <a:pt x="576961" y="119621"/>
                </a:lnTo>
                <a:lnTo>
                  <a:pt x="576961" y="118579"/>
                </a:lnTo>
                <a:lnTo>
                  <a:pt x="616712" y="57150"/>
                </a:lnTo>
                <a:lnTo>
                  <a:pt x="618109" y="57150"/>
                </a:lnTo>
                <a:lnTo>
                  <a:pt x="618109" y="34290"/>
                </a:lnTo>
                <a:lnTo>
                  <a:pt x="612521" y="34290"/>
                </a:lnTo>
                <a:lnTo>
                  <a:pt x="556768" y="120319"/>
                </a:lnTo>
                <a:lnTo>
                  <a:pt x="556768" y="135813"/>
                </a:lnTo>
                <a:lnTo>
                  <a:pt x="618109" y="135813"/>
                </a:lnTo>
                <a:lnTo>
                  <a:pt x="618109" y="160362"/>
                </a:lnTo>
                <a:lnTo>
                  <a:pt x="636270" y="160362"/>
                </a:lnTo>
                <a:lnTo>
                  <a:pt x="636270" y="135813"/>
                </a:lnTo>
                <a:lnTo>
                  <a:pt x="653415" y="135813"/>
                </a:lnTo>
                <a:lnTo>
                  <a:pt x="653415" y="119621"/>
                </a:lnTo>
                <a:close/>
              </a:path>
              <a:path w="861059" h="196214">
                <a:moveTo>
                  <a:pt x="695452" y="145732"/>
                </a:moveTo>
                <a:lnTo>
                  <a:pt x="683260" y="136855"/>
                </a:lnTo>
                <a:lnTo>
                  <a:pt x="679704" y="136944"/>
                </a:lnTo>
                <a:lnTo>
                  <a:pt x="676783" y="138163"/>
                </a:lnTo>
                <a:lnTo>
                  <a:pt x="674370" y="140500"/>
                </a:lnTo>
                <a:lnTo>
                  <a:pt x="672084" y="142824"/>
                </a:lnTo>
                <a:lnTo>
                  <a:pt x="670814" y="145732"/>
                </a:lnTo>
                <a:lnTo>
                  <a:pt x="670814" y="152704"/>
                </a:lnTo>
                <a:lnTo>
                  <a:pt x="683260" y="161582"/>
                </a:lnTo>
                <a:lnTo>
                  <a:pt x="686562" y="161493"/>
                </a:lnTo>
                <a:lnTo>
                  <a:pt x="689483" y="160286"/>
                </a:lnTo>
                <a:lnTo>
                  <a:pt x="691896" y="157949"/>
                </a:lnTo>
                <a:lnTo>
                  <a:pt x="694182" y="155613"/>
                </a:lnTo>
                <a:lnTo>
                  <a:pt x="695452" y="152704"/>
                </a:lnTo>
                <a:lnTo>
                  <a:pt x="695452" y="145732"/>
                </a:lnTo>
                <a:close/>
              </a:path>
              <a:path w="861059" h="196214">
                <a:moveTo>
                  <a:pt x="805307" y="133667"/>
                </a:moveTo>
                <a:lnTo>
                  <a:pt x="795286" y="102908"/>
                </a:lnTo>
                <a:lnTo>
                  <a:pt x="792226" y="100698"/>
                </a:lnTo>
                <a:lnTo>
                  <a:pt x="788289" y="97751"/>
                </a:lnTo>
                <a:lnTo>
                  <a:pt x="785876" y="96735"/>
                </a:lnTo>
                <a:lnTo>
                  <a:pt x="785876" y="120980"/>
                </a:lnTo>
                <a:lnTo>
                  <a:pt x="785876" y="131648"/>
                </a:lnTo>
                <a:lnTo>
                  <a:pt x="783463" y="136677"/>
                </a:lnTo>
                <a:lnTo>
                  <a:pt x="778637" y="140449"/>
                </a:lnTo>
                <a:lnTo>
                  <a:pt x="773938" y="144221"/>
                </a:lnTo>
                <a:lnTo>
                  <a:pt x="767334" y="146164"/>
                </a:lnTo>
                <a:lnTo>
                  <a:pt x="759079" y="146265"/>
                </a:lnTo>
                <a:lnTo>
                  <a:pt x="750697" y="146164"/>
                </a:lnTo>
                <a:lnTo>
                  <a:pt x="744093" y="144221"/>
                </a:lnTo>
                <a:lnTo>
                  <a:pt x="739267" y="140449"/>
                </a:lnTo>
                <a:lnTo>
                  <a:pt x="734568" y="136677"/>
                </a:lnTo>
                <a:lnTo>
                  <a:pt x="732155" y="131648"/>
                </a:lnTo>
                <a:lnTo>
                  <a:pt x="732155" y="120980"/>
                </a:lnTo>
                <a:lnTo>
                  <a:pt x="753872" y="102933"/>
                </a:lnTo>
                <a:lnTo>
                  <a:pt x="763117" y="102933"/>
                </a:lnTo>
                <a:lnTo>
                  <a:pt x="764286" y="102933"/>
                </a:lnTo>
                <a:lnTo>
                  <a:pt x="768985" y="103911"/>
                </a:lnTo>
                <a:lnTo>
                  <a:pt x="772922" y="105829"/>
                </a:lnTo>
                <a:lnTo>
                  <a:pt x="776986" y="107734"/>
                </a:lnTo>
                <a:lnTo>
                  <a:pt x="780161" y="110375"/>
                </a:lnTo>
                <a:lnTo>
                  <a:pt x="784733" y="117106"/>
                </a:lnTo>
                <a:lnTo>
                  <a:pt x="785876" y="120980"/>
                </a:lnTo>
                <a:lnTo>
                  <a:pt x="785876" y="96735"/>
                </a:lnTo>
                <a:lnTo>
                  <a:pt x="783844" y="95872"/>
                </a:lnTo>
                <a:lnTo>
                  <a:pt x="778891" y="95072"/>
                </a:lnTo>
                <a:lnTo>
                  <a:pt x="778891" y="94373"/>
                </a:lnTo>
                <a:lnTo>
                  <a:pt x="785368" y="92760"/>
                </a:lnTo>
                <a:lnTo>
                  <a:pt x="790575" y="89408"/>
                </a:lnTo>
                <a:lnTo>
                  <a:pt x="791845" y="87757"/>
                </a:lnTo>
                <a:lnTo>
                  <a:pt x="794512" y="84328"/>
                </a:lnTo>
                <a:lnTo>
                  <a:pt x="798322" y="79248"/>
                </a:lnTo>
                <a:lnTo>
                  <a:pt x="800354" y="73152"/>
                </a:lnTo>
                <a:lnTo>
                  <a:pt x="800531" y="67945"/>
                </a:lnTo>
                <a:lnTo>
                  <a:pt x="800481" y="59690"/>
                </a:lnTo>
                <a:lnTo>
                  <a:pt x="798576" y="53848"/>
                </a:lnTo>
                <a:lnTo>
                  <a:pt x="794575" y="48260"/>
                </a:lnTo>
                <a:lnTo>
                  <a:pt x="791464" y="43815"/>
                </a:lnTo>
                <a:lnTo>
                  <a:pt x="786638" y="39878"/>
                </a:lnTo>
                <a:lnTo>
                  <a:pt x="781685" y="37553"/>
                </a:lnTo>
                <a:lnTo>
                  <a:pt x="781685" y="73914"/>
                </a:lnTo>
                <a:lnTo>
                  <a:pt x="779526" y="78740"/>
                </a:lnTo>
                <a:lnTo>
                  <a:pt x="775335" y="82296"/>
                </a:lnTo>
                <a:lnTo>
                  <a:pt x="771271" y="85839"/>
                </a:lnTo>
                <a:lnTo>
                  <a:pt x="765810" y="87668"/>
                </a:lnTo>
                <a:lnTo>
                  <a:pt x="759079" y="87757"/>
                </a:lnTo>
                <a:lnTo>
                  <a:pt x="752221" y="87668"/>
                </a:lnTo>
                <a:lnTo>
                  <a:pt x="746760" y="85839"/>
                </a:lnTo>
                <a:lnTo>
                  <a:pt x="738378" y="78740"/>
                </a:lnTo>
                <a:lnTo>
                  <a:pt x="736219" y="73914"/>
                </a:lnTo>
                <a:lnTo>
                  <a:pt x="736219" y="61849"/>
                </a:lnTo>
                <a:lnTo>
                  <a:pt x="738251" y="57150"/>
                </a:lnTo>
                <a:lnTo>
                  <a:pt x="746506" y="50165"/>
                </a:lnTo>
                <a:lnTo>
                  <a:pt x="752094" y="48260"/>
                </a:lnTo>
                <a:lnTo>
                  <a:pt x="765937" y="48260"/>
                </a:lnTo>
                <a:lnTo>
                  <a:pt x="771398" y="50165"/>
                </a:lnTo>
                <a:lnTo>
                  <a:pt x="779526" y="57277"/>
                </a:lnTo>
                <a:lnTo>
                  <a:pt x="781621" y="61849"/>
                </a:lnTo>
                <a:lnTo>
                  <a:pt x="781685" y="73914"/>
                </a:lnTo>
                <a:lnTo>
                  <a:pt x="781685" y="37553"/>
                </a:lnTo>
                <a:lnTo>
                  <a:pt x="774192" y="34036"/>
                </a:lnTo>
                <a:lnTo>
                  <a:pt x="767080" y="32639"/>
                </a:lnTo>
                <a:lnTo>
                  <a:pt x="759079" y="32512"/>
                </a:lnTo>
                <a:lnTo>
                  <a:pt x="751078" y="32639"/>
                </a:lnTo>
                <a:lnTo>
                  <a:pt x="743839" y="34036"/>
                </a:lnTo>
                <a:lnTo>
                  <a:pt x="731393" y="39878"/>
                </a:lnTo>
                <a:lnTo>
                  <a:pt x="726440" y="43815"/>
                </a:lnTo>
                <a:lnTo>
                  <a:pt x="722884" y="48895"/>
                </a:lnTo>
                <a:lnTo>
                  <a:pt x="719328" y="53848"/>
                </a:lnTo>
                <a:lnTo>
                  <a:pt x="717550" y="59690"/>
                </a:lnTo>
                <a:lnTo>
                  <a:pt x="717550" y="73152"/>
                </a:lnTo>
                <a:lnTo>
                  <a:pt x="739140" y="94373"/>
                </a:lnTo>
                <a:lnTo>
                  <a:pt x="739140" y="95072"/>
                </a:lnTo>
                <a:lnTo>
                  <a:pt x="734060" y="95872"/>
                </a:lnTo>
                <a:lnTo>
                  <a:pt x="729615" y="97751"/>
                </a:lnTo>
                <a:lnTo>
                  <a:pt x="725678" y="100698"/>
                </a:lnTo>
                <a:lnTo>
                  <a:pt x="721614" y="103632"/>
                </a:lnTo>
                <a:lnTo>
                  <a:pt x="718566" y="107353"/>
                </a:lnTo>
                <a:lnTo>
                  <a:pt x="716280" y="111848"/>
                </a:lnTo>
                <a:lnTo>
                  <a:pt x="713867" y="116344"/>
                </a:lnTo>
                <a:lnTo>
                  <a:pt x="712787" y="120980"/>
                </a:lnTo>
                <a:lnTo>
                  <a:pt x="712851" y="133667"/>
                </a:lnTo>
                <a:lnTo>
                  <a:pt x="714756" y="139763"/>
                </a:lnTo>
                <a:lnTo>
                  <a:pt x="718693" y="145059"/>
                </a:lnTo>
                <a:lnTo>
                  <a:pt x="722503" y="150355"/>
                </a:lnTo>
                <a:lnTo>
                  <a:pt x="727964" y="154495"/>
                </a:lnTo>
                <a:lnTo>
                  <a:pt x="741807" y="160515"/>
                </a:lnTo>
                <a:lnTo>
                  <a:pt x="749935" y="162052"/>
                </a:lnTo>
                <a:lnTo>
                  <a:pt x="759079" y="162102"/>
                </a:lnTo>
                <a:lnTo>
                  <a:pt x="768223" y="162052"/>
                </a:lnTo>
                <a:lnTo>
                  <a:pt x="776097" y="160515"/>
                </a:lnTo>
                <a:lnTo>
                  <a:pt x="789940" y="154495"/>
                </a:lnTo>
                <a:lnTo>
                  <a:pt x="795401" y="150355"/>
                </a:lnTo>
                <a:lnTo>
                  <a:pt x="798436" y="146265"/>
                </a:lnTo>
                <a:lnTo>
                  <a:pt x="803275" y="139763"/>
                </a:lnTo>
                <a:lnTo>
                  <a:pt x="805307" y="133667"/>
                </a:lnTo>
                <a:close/>
              </a:path>
              <a:path w="861059" h="196214">
                <a:moveTo>
                  <a:pt x="860679" y="112306"/>
                </a:moveTo>
                <a:lnTo>
                  <a:pt x="853821" y="67056"/>
                </a:lnTo>
                <a:lnTo>
                  <a:pt x="834898" y="28956"/>
                </a:lnTo>
                <a:lnTo>
                  <a:pt x="817880" y="28956"/>
                </a:lnTo>
                <a:lnTo>
                  <a:pt x="821944" y="34798"/>
                </a:lnTo>
                <a:lnTo>
                  <a:pt x="825754" y="42291"/>
                </a:lnTo>
                <a:lnTo>
                  <a:pt x="837946" y="80772"/>
                </a:lnTo>
                <a:lnTo>
                  <a:pt x="841375" y="112306"/>
                </a:lnTo>
                <a:lnTo>
                  <a:pt x="841082" y="120205"/>
                </a:lnTo>
                <a:lnTo>
                  <a:pt x="834097" y="159258"/>
                </a:lnTo>
                <a:lnTo>
                  <a:pt x="817880" y="195884"/>
                </a:lnTo>
                <a:lnTo>
                  <a:pt x="834898" y="195884"/>
                </a:lnTo>
                <a:lnTo>
                  <a:pt x="853821" y="157683"/>
                </a:lnTo>
                <a:lnTo>
                  <a:pt x="860171" y="124383"/>
                </a:lnTo>
                <a:lnTo>
                  <a:pt x="860679" y="11230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537456" y="4366132"/>
            <a:ext cx="728980" cy="177800"/>
          </a:xfrm>
          <a:custGeom>
            <a:avLst/>
            <a:gdLst/>
            <a:ahLst/>
            <a:cxnLst/>
            <a:rect l="l" t="t" r="r" b="b"/>
            <a:pathLst>
              <a:path w="728979" h="177800">
                <a:moveTo>
                  <a:pt x="63538" y="90766"/>
                </a:moveTo>
                <a:lnTo>
                  <a:pt x="0" y="90766"/>
                </a:lnTo>
                <a:lnTo>
                  <a:pt x="0" y="108966"/>
                </a:lnTo>
                <a:lnTo>
                  <a:pt x="63538" y="108966"/>
                </a:lnTo>
                <a:lnTo>
                  <a:pt x="63538" y="90766"/>
                </a:lnTo>
                <a:close/>
              </a:path>
              <a:path w="728979" h="177800">
                <a:moveTo>
                  <a:pt x="254000" y="57912"/>
                </a:moveTo>
                <a:lnTo>
                  <a:pt x="216027" y="48006"/>
                </a:lnTo>
                <a:lnTo>
                  <a:pt x="203581" y="38989"/>
                </a:lnTo>
                <a:lnTo>
                  <a:pt x="201752" y="37338"/>
                </a:lnTo>
                <a:lnTo>
                  <a:pt x="198247" y="34163"/>
                </a:lnTo>
                <a:lnTo>
                  <a:pt x="194945" y="28829"/>
                </a:lnTo>
                <a:lnTo>
                  <a:pt x="194056" y="23114"/>
                </a:lnTo>
                <a:lnTo>
                  <a:pt x="247904" y="23114"/>
                </a:lnTo>
                <a:lnTo>
                  <a:pt x="247904" y="8001"/>
                </a:lnTo>
                <a:lnTo>
                  <a:pt x="115443" y="8001"/>
                </a:lnTo>
                <a:lnTo>
                  <a:pt x="115443" y="23114"/>
                </a:lnTo>
                <a:lnTo>
                  <a:pt x="168656" y="23114"/>
                </a:lnTo>
                <a:lnTo>
                  <a:pt x="167640" y="28829"/>
                </a:lnTo>
                <a:lnTo>
                  <a:pt x="164465" y="34163"/>
                </a:lnTo>
                <a:lnTo>
                  <a:pt x="159131" y="38989"/>
                </a:lnTo>
                <a:lnTo>
                  <a:pt x="153797" y="43942"/>
                </a:lnTo>
                <a:lnTo>
                  <a:pt x="116967" y="56870"/>
                </a:lnTo>
                <a:lnTo>
                  <a:pt x="109093" y="57912"/>
                </a:lnTo>
                <a:lnTo>
                  <a:pt x="115697" y="72771"/>
                </a:lnTo>
                <a:lnTo>
                  <a:pt x="156413" y="60807"/>
                </a:lnTo>
                <a:lnTo>
                  <a:pt x="181610" y="37338"/>
                </a:lnTo>
                <a:lnTo>
                  <a:pt x="184785" y="43688"/>
                </a:lnTo>
                <a:lnTo>
                  <a:pt x="218694" y="66167"/>
                </a:lnTo>
                <a:lnTo>
                  <a:pt x="247269" y="72771"/>
                </a:lnTo>
                <a:lnTo>
                  <a:pt x="254000" y="57912"/>
                </a:lnTo>
                <a:close/>
              </a:path>
              <a:path w="728979" h="177800">
                <a:moveTo>
                  <a:pt x="402590" y="121412"/>
                </a:moveTo>
                <a:lnTo>
                  <a:pt x="278638" y="121412"/>
                </a:lnTo>
                <a:lnTo>
                  <a:pt x="278638" y="136525"/>
                </a:lnTo>
                <a:lnTo>
                  <a:pt x="383540" y="136525"/>
                </a:lnTo>
                <a:lnTo>
                  <a:pt x="383540" y="177292"/>
                </a:lnTo>
                <a:lnTo>
                  <a:pt x="402590" y="177292"/>
                </a:lnTo>
                <a:lnTo>
                  <a:pt x="402590" y="121412"/>
                </a:lnTo>
                <a:close/>
              </a:path>
              <a:path w="728979" h="177800">
                <a:moveTo>
                  <a:pt x="422275" y="90424"/>
                </a:moveTo>
                <a:lnTo>
                  <a:pt x="350647" y="90424"/>
                </a:lnTo>
                <a:lnTo>
                  <a:pt x="350647" y="71247"/>
                </a:lnTo>
                <a:lnTo>
                  <a:pt x="401320" y="71247"/>
                </a:lnTo>
                <a:lnTo>
                  <a:pt x="401320" y="56134"/>
                </a:lnTo>
                <a:lnTo>
                  <a:pt x="401320" y="37338"/>
                </a:lnTo>
                <a:lnTo>
                  <a:pt x="401320" y="23241"/>
                </a:lnTo>
                <a:lnTo>
                  <a:pt x="401320" y="4064"/>
                </a:lnTo>
                <a:lnTo>
                  <a:pt x="382524" y="4064"/>
                </a:lnTo>
                <a:lnTo>
                  <a:pt x="382524" y="23241"/>
                </a:lnTo>
                <a:lnTo>
                  <a:pt x="382524" y="37338"/>
                </a:lnTo>
                <a:lnTo>
                  <a:pt x="382524" y="56134"/>
                </a:lnTo>
                <a:lnTo>
                  <a:pt x="300355" y="56134"/>
                </a:lnTo>
                <a:lnTo>
                  <a:pt x="300355" y="37338"/>
                </a:lnTo>
                <a:lnTo>
                  <a:pt x="382524" y="37338"/>
                </a:lnTo>
                <a:lnTo>
                  <a:pt x="382524" y="23241"/>
                </a:lnTo>
                <a:lnTo>
                  <a:pt x="300355" y="23241"/>
                </a:lnTo>
                <a:lnTo>
                  <a:pt x="300355" y="4064"/>
                </a:lnTo>
                <a:lnTo>
                  <a:pt x="281813" y="4064"/>
                </a:lnTo>
                <a:lnTo>
                  <a:pt x="281813" y="71247"/>
                </a:lnTo>
                <a:lnTo>
                  <a:pt x="332105" y="71247"/>
                </a:lnTo>
                <a:lnTo>
                  <a:pt x="332105" y="90424"/>
                </a:lnTo>
                <a:lnTo>
                  <a:pt x="262255" y="90424"/>
                </a:lnTo>
                <a:lnTo>
                  <a:pt x="262255" y="82042"/>
                </a:lnTo>
                <a:lnTo>
                  <a:pt x="100584" y="82042"/>
                </a:lnTo>
                <a:lnTo>
                  <a:pt x="100584" y="97282"/>
                </a:lnTo>
                <a:lnTo>
                  <a:pt x="172085" y="97282"/>
                </a:lnTo>
                <a:lnTo>
                  <a:pt x="172085" y="114300"/>
                </a:lnTo>
                <a:lnTo>
                  <a:pt x="133604" y="123698"/>
                </a:lnTo>
                <a:lnTo>
                  <a:pt x="119761" y="145669"/>
                </a:lnTo>
                <a:lnTo>
                  <a:pt x="120853" y="152844"/>
                </a:lnTo>
                <a:lnTo>
                  <a:pt x="155460" y="174917"/>
                </a:lnTo>
                <a:lnTo>
                  <a:pt x="181356" y="176911"/>
                </a:lnTo>
                <a:lnTo>
                  <a:pt x="195021" y="176415"/>
                </a:lnTo>
                <a:lnTo>
                  <a:pt x="233311" y="164465"/>
                </a:lnTo>
                <a:lnTo>
                  <a:pt x="235216" y="162433"/>
                </a:lnTo>
                <a:lnTo>
                  <a:pt x="238340" y="159105"/>
                </a:lnTo>
                <a:lnTo>
                  <a:pt x="241414" y="152844"/>
                </a:lnTo>
                <a:lnTo>
                  <a:pt x="242570" y="145669"/>
                </a:lnTo>
                <a:lnTo>
                  <a:pt x="241630" y="139026"/>
                </a:lnTo>
                <a:lnTo>
                  <a:pt x="223647" y="121221"/>
                </a:lnTo>
                <a:lnTo>
                  <a:pt x="223647" y="140208"/>
                </a:lnTo>
                <a:lnTo>
                  <a:pt x="223647" y="151003"/>
                </a:lnTo>
                <a:lnTo>
                  <a:pt x="181356" y="162433"/>
                </a:lnTo>
                <a:lnTo>
                  <a:pt x="171729" y="162229"/>
                </a:lnTo>
                <a:lnTo>
                  <a:pt x="138811" y="145669"/>
                </a:lnTo>
                <a:lnTo>
                  <a:pt x="138938" y="140208"/>
                </a:lnTo>
                <a:lnTo>
                  <a:pt x="181356" y="128651"/>
                </a:lnTo>
                <a:lnTo>
                  <a:pt x="190881" y="128917"/>
                </a:lnTo>
                <a:lnTo>
                  <a:pt x="223647" y="140208"/>
                </a:lnTo>
                <a:lnTo>
                  <a:pt x="223647" y="121221"/>
                </a:lnTo>
                <a:lnTo>
                  <a:pt x="221373" y="120129"/>
                </a:lnTo>
                <a:lnTo>
                  <a:pt x="212496" y="117386"/>
                </a:lnTo>
                <a:lnTo>
                  <a:pt x="202234" y="115455"/>
                </a:lnTo>
                <a:lnTo>
                  <a:pt x="190627" y="114300"/>
                </a:lnTo>
                <a:lnTo>
                  <a:pt x="190627" y="97282"/>
                </a:lnTo>
                <a:lnTo>
                  <a:pt x="260604" y="97282"/>
                </a:lnTo>
                <a:lnTo>
                  <a:pt x="260604" y="105664"/>
                </a:lnTo>
                <a:lnTo>
                  <a:pt x="422275" y="105664"/>
                </a:lnTo>
                <a:lnTo>
                  <a:pt x="422275" y="90424"/>
                </a:lnTo>
                <a:close/>
              </a:path>
              <a:path w="728979" h="177800">
                <a:moveTo>
                  <a:pt x="518541" y="41021"/>
                </a:moveTo>
                <a:lnTo>
                  <a:pt x="516509" y="33909"/>
                </a:lnTo>
                <a:lnTo>
                  <a:pt x="512445" y="27686"/>
                </a:lnTo>
                <a:lnTo>
                  <a:pt x="509905" y="23876"/>
                </a:lnTo>
                <a:lnTo>
                  <a:pt x="508381" y="21590"/>
                </a:lnTo>
                <a:lnTo>
                  <a:pt x="502793" y="16764"/>
                </a:lnTo>
                <a:lnTo>
                  <a:pt x="500253" y="15532"/>
                </a:lnTo>
                <a:lnTo>
                  <a:pt x="500253" y="49276"/>
                </a:lnTo>
                <a:lnTo>
                  <a:pt x="499999" y="56896"/>
                </a:lnTo>
                <a:lnTo>
                  <a:pt x="471551" y="74803"/>
                </a:lnTo>
                <a:lnTo>
                  <a:pt x="462915" y="74676"/>
                </a:lnTo>
                <a:lnTo>
                  <a:pt x="456057" y="72263"/>
                </a:lnTo>
                <a:lnTo>
                  <a:pt x="450723" y="67691"/>
                </a:lnTo>
                <a:lnTo>
                  <a:pt x="445516" y="63119"/>
                </a:lnTo>
                <a:lnTo>
                  <a:pt x="442722" y="56896"/>
                </a:lnTo>
                <a:lnTo>
                  <a:pt x="442722" y="41529"/>
                </a:lnTo>
                <a:lnTo>
                  <a:pt x="445516" y="35433"/>
                </a:lnTo>
                <a:lnTo>
                  <a:pt x="450723" y="30861"/>
                </a:lnTo>
                <a:lnTo>
                  <a:pt x="456057" y="26289"/>
                </a:lnTo>
                <a:lnTo>
                  <a:pt x="462915" y="23876"/>
                </a:lnTo>
                <a:lnTo>
                  <a:pt x="479933" y="23876"/>
                </a:lnTo>
                <a:lnTo>
                  <a:pt x="500253" y="49276"/>
                </a:lnTo>
                <a:lnTo>
                  <a:pt x="500253" y="15532"/>
                </a:lnTo>
                <a:lnTo>
                  <a:pt x="488696" y="9906"/>
                </a:lnTo>
                <a:lnTo>
                  <a:pt x="480568" y="8128"/>
                </a:lnTo>
                <a:lnTo>
                  <a:pt x="471551" y="8001"/>
                </a:lnTo>
                <a:lnTo>
                  <a:pt x="462407" y="8128"/>
                </a:lnTo>
                <a:lnTo>
                  <a:pt x="426339" y="33909"/>
                </a:lnTo>
                <a:lnTo>
                  <a:pt x="424307" y="41021"/>
                </a:lnTo>
                <a:lnTo>
                  <a:pt x="424307" y="57404"/>
                </a:lnTo>
                <a:lnTo>
                  <a:pt x="454279" y="88519"/>
                </a:lnTo>
                <a:lnTo>
                  <a:pt x="462407" y="90170"/>
                </a:lnTo>
                <a:lnTo>
                  <a:pt x="480568" y="90170"/>
                </a:lnTo>
                <a:lnTo>
                  <a:pt x="488696" y="88519"/>
                </a:lnTo>
                <a:lnTo>
                  <a:pt x="502793" y="81661"/>
                </a:lnTo>
                <a:lnTo>
                  <a:pt x="508381" y="76835"/>
                </a:lnTo>
                <a:lnTo>
                  <a:pt x="509727" y="74803"/>
                </a:lnTo>
                <a:lnTo>
                  <a:pt x="512445" y="70739"/>
                </a:lnTo>
                <a:lnTo>
                  <a:pt x="516509" y="64516"/>
                </a:lnTo>
                <a:lnTo>
                  <a:pt x="518541" y="57404"/>
                </a:lnTo>
                <a:lnTo>
                  <a:pt x="518541" y="41021"/>
                </a:lnTo>
                <a:close/>
              </a:path>
              <a:path w="728979" h="177800">
                <a:moveTo>
                  <a:pt x="567690" y="103632"/>
                </a:moveTo>
                <a:lnTo>
                  <a:pt x="549148" y="103632"/>
                </a:lnTo>
                <a:lnTo>
                  <a:pt x="549148" y="123698"/>
                </a:lnTo>
                <a:lnTo>
                  <a:pt x="549148" y="138557"/>
                </a:lnTo>
                <a:lnTo>
                  <a:pt x="549148" y="159639"/>
                </a:lnTo>
                <a:lnTo>
                  <a:pt x="470154" y="159639"/>
                </a:lnTo>
                <a:lnTo>
                  <a:pt x="470154" y="138557"/>
                </a:lnTo>
                <a:lnTo>
                  <a:pt x="549148" y="138557"/>
                </a:lnTo>
                <a:lnTo>
                  <a:pt x="549148" y="123698"/>
                </a:lnTo>
                <a:lnTo>
                  <a:pt x="470154" y="123698"/>
                </a:lnTo>
                <a:lnTo>
                  <a:pt x="470154" y="103632"/>
                </a:lnTo>
                <a:lnTo>
                  <a:pt x="451739" y="103632"/>
                </a:lnTo>
                <a:lnTo>
                  <a:pt x="451739" y="175133"/>
                </a:lnTo>
                <a:lnTo>
                  <a:pt x="567690" y="175133"/>
                </a:lnTo>
                <a:lnTo>
                  <a:pt x="567690" y="159639"/>
                </a:lnTo>
                <a:lnTo>
                  <a:pt x="567690" y="138557"/>
                </a:lnTo>
                <a:lnTo>
                  <a:pt x="567690" y="123698"/>
                </a:lnTo>
                <a:lnTo>
                  <a:pt x="567690" y="103632"/>
                </a:lnTo>
                <a:close/>
              </a:path>
              <a:path w="728979" h="177800">
                <a:moveTo>
                  <a:pt x="567690" y="0"/>
                </a:moveTo>
                <a:lnTo>
                  <a:pt x="548894" y="0"/>
                </a:lnTo>
                <a:lnTo>
                  <a:pt x="548894" y="95123"/>
                </a:lnTo>
                <a:lnTo>
                  <a:pt x="567690" y="95123"/>
                </a:lnTo>
                <a:lnTo>
                  <a:pt x="567690" y="0"/>
                </a:lnTo>
                <a:close/>
              </a:path>
              <a:path w="728979" h="177800">
                <a:moveTo>
                  <a:pt x="676021" y="97663"/>
                </a:moveTo>
                <a:lnTo>
                  <a:pt x="674751" y="86868"/>
                </a:lnTo>
                <a:lnTo>
                  <a:pt x="674243" y="82423"/>
                </a:lnTo>
                <a:lnTo>
                  <a:pt x="667766" y="83693"/>
                </a:lnTo>
                <a:lnTo>
                  <a:pt x="606552" y="86868"/>
                </a:lnTo>
                <a:lnTo>
                  <a:pt x="606552" y="62230"/>
                </a:lnTo>
                <a:lnTo>
                  <a:pt x="665226" y="62230"/>
                </a:lnTo>
                <a:lnTo>
                  <a:pt x="665226" y="10668"/>
                </a:lnTo>
                <a:lnTo>
                  <a:pt x="587756" y="10668"/>
                </a:lnTo>
                <a:lnTo>
                  <a:pt x="587756" y="25654"/>
                </a:lnTo>
                <a:lnTo>
                  <a:pt x="646430" y="25654"/>
                </a:lnTo>
                <a:lnTo>
                  <a:pt x="646430" y="48006"/>
                </a:lnTo>
                <a:lnTo>
                  <a:pt x="588010" y="48006"/>
                </a:lnTo>
                <a:lnTo>
                  <a:pt x="588010" y="102108"/>
                </a:lnTo>
                <a:lnTo>
                  <a:pt x="600837" y="102108"/>
                </a:lnTo>
                <a:lnTo>
                  <a:pt x="617220" y="102019"/>
                </a:lnTo>
                <a:lnTo>
                  <a:pt x="639953" y="101600"/>
                </a:lnTo>
                <a:lnTo>
                  <a:pt x="654812" y="100584"/>
                </a:lnTo>
                <a:lnTo>
                  <a:pt x="661924" y="99949"/>
                </a:lnTo>
                <a:lnTo>
                  <a:pt x="669036" y="98933"/>
                </a:lnTo>
                <a:lnTo>
                  <a:pt x="676021" y="97663"/>
                </a:lnTo>
                <a:close/>
              </a:path>
              <a:path w="728979" h="177800">
                <a:moveTo>
                  <a:pt x="728472" y="118110"/>
                </a:moveTo>
                <a:lnTo>
                  <a:pt x="608203" y="118110"/>
                </a:lnTo>
                <a:lnTo>
                  <a:pt x="608203" y="133350"/>
                </a:lnTo>
                <a:lnTo>
                  <a:pt x="709676" y="133350"/>
                </a:lnTo>
                <a:lnTo>
                  <a:pt x="709676" y="177546"/>
                </a:lnTo>
                <a:lnTo>
                  <a:pt x="728472" y="177546"/>
                </a:lnTo>
                <a:lnTo>
                  <a:pt x="728472" y="118110"/>
                </a:lnTo>
                <a:close/>
              </a:path>
              <a:path w="728979" h="177800">
                <a:moveTo>
                  <a:pt x="728472" y="127"/>
                </a:moveTo>
                <a:lnTo>
                  <a:pt x="709676" y="127"/>
                </a:lnTo>
                <a:lnTo>
                  <a:pt x="709676" y="25908"/>
                </a:lnTo>
                <a:lnTo>
                  <a:pt x="676402" y="25908"/>
                </a:lnTo>
                <a:lnTo>
                  <a:pt x="676402" y="40894"/>
                </a:lnTo>
                <a:lnTo>
                  <a:pt x="709676" y="40894"/>
                </a:lnTo>
                <a:lnTo>
                  <a:pt x="709676" y="62865"/>
                </a:lnTo>
                <a:lnTo>
                  <a:pt x="676402" y="62865"/>
                </a:lnTo>
                <a:lnTo>
                  <a:pt x="676402" y="77978"/>
                </a:lnTo>
                <a:lnTo>
                  <a:pt x="709676" y="77978"/>
                </a:lnTo>
                <a:lnTo>
                  <a:pt x="709676" y="109220"/>
                </a:lnTo>
                <a:lnTo>
                  <a:pt x="728472" y="109220"/>
                </a:lnTo>
                <a:lnTo>
                  <a:pt x="728472" y="1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4" name="object 134"/>
          <p:cNvGrpSpPr/>
          <p:nvPr/>
        </p:nvGrpSpPr>
        <p:grpSpPr>
          <a:xfrm>
            <a:off x="5312664" y="4366133"/>
            <a:ext cx="2444750" cy="201930"/>
            <a:chOff x="5312664" y="4366133"/>
            <a:chExt cx="2444750" cy="201930"/>
          </a:xfrm>
        </p:grpSpPr>
        <p:sp>
          <p:nvSpPr>
            <p:cNvPr id="135" name="object 135"/>
            <p:cNvSpPr/>
            <p:nvPr/>
          </p:nvSpPr>
          <p:spPr>
            <a:xfrm>
              <a:off x="5312664" y="4366132"/>
              <a:ext cx="511175" cy="201930"/>
            </a:xfrm>
            <a:custGeom>
              <a:avLst/>
              <a:gdLst/>
              <a:ahLst/>
              <a:cxnLst/>
              <a:rect l="l" t="t" r="r" b="b"/>
              <a:pathLst>
                <a:path w="511175" h="201929">
                  <a:moveTo>
                    <a:pt x="112014" y="83693"/>
                  </a:moveTo>
                  <a:lnTo>
                    <a:pt x="77343" y="63373"/>
                  </a:lnTo>
                  <a:lnTo>
                    <a:pt x="67691" y="37719"/>
                  </a:lnTo>
                  <a:lnTo>
                    <a:pt x="107442" y="37719"/>
                  </a:lnTo>
                  <a:lnTo>
                    <a:pt x="107442" y="22479"/>
                  </a:lnTo>
                  <a:lnTo>
                    <a:pt x="67691" y="22479"/>
                  </a:lnTo>
                  <a:lnTo>
                    <a:pt x="67691" y="1270"/>
                  </a:lnTo>
                  <a:lnTo>
                    <a:pt x="48895" y="1270"/>
                  </a:lnTo>
                  <a:lnTo>
                    <a:pt x="48895" y="22479"/>
                  </a:lnTo>
                  <a:lnTo>
                    <a:pt x="9525" y="22479"/>
                  </a:lnTo>
                  <a:lnTo>
                    <a:pt x="9525" y="37719"/>
                  </a:lnTo>
                  <a:lnTo>
                    <a:pt x="48641" y="37719"/>
                  </a:lnTo>
                  <a:lnTo>
                    <a:pt x="47561" y="45770"/>
                  </a:lnTo>
                  <a:lnTo>
                    <a:pt x="22606" y="78041"/>
                  </a:lnTo>
                  <a:lnTo>
                    <a:pt x="4699" y="85598"/>
                  </a:lnTo>
                  <a:lnTo>
                    <a:pt x="13589" y="99949"/>
                  </a:lnTo>
                  <a:lnTo>
                    <a:pt x="46443" y="80530"/>
                  </a:lnTo>
                  <a:lnTo>
                    <a:pt x="58420" y="62484"/>
                  </a:lnTo>
                  <a:lnTo>
                    <a:pt x="61760" y="68707"/>
                  </a:lnTo>
                  <a:lnTo>
                    <a:pt x="95605" y="95732"/>
                  </a:lnTo>
                  <a:lnTo>
                    <a:pt x="103251" y="98298"/>
                  </a:lnTo>
                  <a:lnTo>
                    <a:pt x="112014" y="83693"/>
                  </a:lnTo>
                  <a:close/>
                </a:path>
                <a:path w="511175" h="201929">
                  <a:moveTo>
                    <a:pt x="117221" y="134112"/>
                  </a:moveTo>
                  <a:lnTo>
                    <a:pt x="116281" y="124841"/>
                  </a:lnTo>
                  <a:lnTo>
                    <a:pt x="115824" y="120269"/>
                  </a:lnTo>
                  <a:lnTo>
                    <a:pt x="108077" y="121412"/>
                  </a:lnTo>
                  <a:lnTo>
                    <a:pt x="100076" y="122301"/>
                  </a:lnTo>
                  <a:lnTo>
                    <a:pt x="83947" y="123825"/>
                  </a:lnTo>
                  <a:lnTo>
                    <a:pt x="75819" y="124460"/>
                  </a:lnTo>
                  <a:lnTo>
                    <a:pt x="67691" y="124841"/>
                  </a:lnTo>
                  <a:lnTo>
                    <a:pt x="67691" y="94107"/>
                  </a:lnTo>
                  <a:lnTo>
                    <a:pt x="48895" y="94107"/>
                  </a:lnTo>
                  <a:lnTo>
                    <a:pt x="48895" y="125603"/>
                  </a:lnTo>
                  <a:lnTo>
                    <a:pt x="14859" y="126365"/>
                  </a:lnTo>
                  <a:lnTo>
                    <a:pt x="0" y="126365"/>
                  </a:lnTo>
                  <a:lnTo>
                    <a:pt x="2413" y="141859"/>
                  </a:lnTo>
                  <a:lnTo>
                    <a:pt x="46799" y="141198"/>
                  </a:lnTo>
                  <a:lnTo>
                    <a:pt x="86741" y="138480"/>
                  </a:lnTo>
                  <a:lnTo>
                    <a:pt x="107048" y="135813"/>
                  </a:lnTo>
                  <a:lnTo>
                    <a:pt x="117221" y="134112"/>
                  </a:lnTo>
                  <a:close/>
                </a:path>
                <a:path w="511175" h="201929">
                  <a:moveTo>
                    <a:pt x="145669" y="0"/>
                  </a:moveTo>
                  <a:lnTo>
                    <a:pt x="126873" y="0"/>
                  </a:lnTo>
                  <a:lnTo>
                    <a:pt x="126873" y="177673"/>
                  </a:lnTo>
                  <a:lnTo>
                    <a:pt x="145669" y="177673"/>
                  </a:lnTo>
                  <a:lnTo>
                    <a:pt x="145669" y="0"/>
                  </a:lnTo>
                  <a:close/>
                </a:path>
                <a:path w="511175" h="201929">
                  <a:moveTo>
                    <a:pt x="314198" y="84836"/>
                  </a:moveTo>
                  <a:lnTo>
                    <a:pt x="274828" y="68580"/>
                  </a:lnTo>
                  <a:lnTo>
                    <a:pt x="268859" y="63119"/>
                  </a:lnTo>
                  <a:lnTo>
                    <a:pt x="262763" y="57658"/>
                  </a:lnTo>
                  <a:lnTo>
                    <a:pt x="249047" y="11176"/>
                  </a:lnTo>
                  <a:lnTo>
                    <a:pt x="229235" y="11176"/>
                  </a:lnTo>
                  <a:lnTo>
                    <a:pt x="229235" y="31750"/>
                  </a:lnTo>
                  <a:lnTo>
                    <a:pt x="227457" y="38608"/>
                  </a:lnTo>
                  <a:lnTo>
                    <a:pt x="223901" y="45085"/>
                  </a:lnTo>
                  <a:lnTo>
                    <a:pt x="220472" y="51689"/>
                  </a:lnTo>
                  <a:lnTo>
                    <a:pt x="215773" y="57658"/>
                  </a:lnTo>
                  <a:lnTo>
                    <a:pt x="208648" y="64058"/>
                  </a:lnTo>
                  <a:lnTo>
                    <a:pt x="203708" y="68580"/>
                  </a:lnTo>
                  <a:lnTo>
                    <a:pt x="164592" y="84836"/>
                  </a:lnTo>
                  <a:lnTo>
                    <a:pt x="172847" y="100330"/>
                  </a:lnTo>
                  <a:lnTo>
                    <a:pt x="212356" y="83388"/>
                  </a:lnTo>
                  <a:lnTo>
                    <a:pt x="239141" y="52451"/>
                  </a:lnTo>
                  <a:lnTo>
                    <a:pt x="242430" y="58407"/>
                  </a:lnTo>
                  <a:lnTo>
                    <a:pt x="272249" y="87287"/>
                  </a:lnTo>
                  <a:lnTo>
                    <a:pt x="306070" y="100330"/>
                  </a:lnTo>
                  <a:lnTo>
                    <a:pt x="314198" y="84836"/>
                  </a:lnTo>
                  <a:close/>
                </a:path>
                <a:path w="511175" h="201929">
                  <a:moveTo>
                    <a:pt x="426466" y="20955"/>
                  </a:moveTo>
                  <a:lnTo>
                    <a:pt x="382778" y="20955"/>
                  </a:lnTo>
                  <a:lnTo>
                    <a:pt x="382778" y="381"/>
                  </a:lnTo>
                  <a:lnTo>
                    <a:pt x="363982" y="381"/>
                  </a:lnTo>
                  <a:lnTo>
                    <a:pt x="363982" y="20955"/>
                  </a:lnTo>
                  <a:lnTo>
                    <a:pt x="320167" y="20955"/>
                  </a:lnTo>
                  <a:lnTo>
                    <a:pt x="320167" y="35941"/>
                  </a:lnTo>
                  <a:lnTo>
                    <a:pt x="426466" y="35941"/>
                  </a:lnTo>
                  <a:lnTo>
                    <a:pt x="426466" y="20955"/>
                  </a:lnTo>
                  <a:close/>
                </a:path>
                <a:path w="511175" h="201929">
                  <a:moveTo>
                    <a:pt x="430276" y="137541"/>
                  </a:moveTo>
                  <a:lnTo>
                    <a:pt x="429450" y="127635"/>
                  </a:lnTo>
                  <a:lnTo>
                    <a:pt x="429133" y="123698"/>
                  </a:lnTo>
                  <a:lnTo>
                    <a:pt x="421640" y="124714"/>
                  </a:lnTo>
                  <a:lnTo>
                    <a:pt x="406273" y="126238"/>
                  </a:lnTo>
                  <a:lnTo>
                    <a:pt x="398526" y="126873"/>
                  </a:lnTo>
                  <a:lnTo>
                    <a:pt x="382778" y="127635"/>
                  </a:lnTo>
                  <a:lnTo>
                    <a:pt x="382778" y="110617"/>
                  </a:lnTo>
                  <a:lnTo>
                    <a:pt x="389991" y="109093"/>
                  </a:lnTo>
                  <a:lnTo>
                    <a:pt x="396405" y="106794"/>
                  </a:lnTo>
                  <a:lnTo>
                    <a:pt x="416052" y="86995"/>
                  </a:lnTo>
                  <a:lnTo>
                    <a:pt x="416052" y="71628"/>
                  </a:lnTo>
                  <a:lnTo>
                    <a:pt x="414274" y="65786"/>
                  </a:lnTo>
                  <a:lnTo>
                    <a:pt x="410591" y="60833"/>
                  </a:lnTo>
                  <a:lnTo>
                    <a:pt x="409765" y="59690"/>
                  </a:lnTo>
                  <a:lnTo>
                    <a:pt x="407035" y="55880"/>
                  </a:lnTo>
                  <a:lnTo>
                    <a:pt x="402082" y="51943"/>
                  </a:lnTo>
                  <a:lnTo>
                    <a:pt x="398145" y="50292"/>
                  </a:lnTo>
                  <a:lnTo>
                    <a:pt x="398145" y="72644"/>
                  </a:lnTo>
                  <a:lnTo>
                    <a:pt x="398145" y="84074"/>
                  </a:lnTo>
                  <a:lnTo>
                    <a:pt x="395859" y="88519"/>
                  </a:lnTo>
                  <a:lnTo>
                    <a:pt x="386969" y="94869"/>
                  </a:lnTo>
                  <a:lnTo>
                    <a:pt x="380987" y="96532"/>
                  </a:lnTo>
                  <a:lnTo>
                    <a:pt x="365887" y="96532"/>
                  </a:lnTo>
                  <a:lnTo>
                    <a:pt x="348754" y="79095"/>
                  </a:lnTo>
                  <a:lnTo>
                    <a:pt x="348869" y="72644"/>
                  </a:lnTo>
                  <a:lnTo>
                    <a:pt x="373507" y="59690"/>
                  </a:lnTo>
                  <a:lnTo>
                    <a:pt x="381000" y="59817"/>
                  </a:lnTo>
                  <a:lnTo>
                    <a:pt x="386969" y="61468"/>
                  </a:lnTo>
                  <a:lnTo>
                    <a:pt x="395859" y="68072"/>
                  </a:lnTo>
                  <a:lnTo>
                    <a:pt x="398145" y="72644"/>
                  </a:lnTo>
                  <a:lnTo>
                    <a:pt x="398145" y="50292"/>
                  </a:lnTo>
                  <a:lnTo>
                    <a:pt x="395732" y="49276"/>
                  </a:lnTo>
                  <a:lnTo>
                    <a:pt x="389255" y="46482"/>
                  </a:lnTo>
                  <a:lnTo>
                    <a:pt x="381889" y="45085"/>
                  </a:lnTo>
                  <a:lnTo>
                    <a:pt x="364998" y="45085"/>
                  </a:lnTo>
                  <a:lnTo>
                    <a:pt x="357505" y="46482"/>
                  </a:lnTo>
                  <a:lnTo>
                    <a:pt x="351155" y="49276"/>
                  </a:lnTo>
                  <a:lnTo>
                    <a:pt x="344805" y="51943"/>
                  </a:lnTo>
                  <a:lnTo>
                    <a:pt x="339852" y="55880"/>
                  </a:lnTo>
                  <a:lnTo>
                    <a:pt x="336423" y="60833"/>
                  </a:lnTo>
                  <a:lnTo>
                    <a:pt x="332867" y="65786"/>
                  </a:lnTo>
                  <a:lnTo>
                    <a:pt x="331089" y="71628"/>
                  </a:lnTo>
                  <a:lnTo>
                    <a:pt x="331203" y="87287"/>
                  </a:lnTo>
                  <a:lnTo>
                    <a:pt x="334137" y="94107"/>
                  </a:lnTo>
                  <a:lnTo>
                    <a:pt x="363982" y="110363"/>
                  </a:lnTo>
                  <a:lnTo>
                    <a:pt x="363982" y="128397"/>
                  </a:lnTo>
                  <a:lnTo>
                    <a:pt x="347218" y="128905"/>
                  </a:lnTo>
                  <a:lnTo>
                    <a:pt x="339344" y="128905"/>
                  </a:lnTo>
                  <a:lnTo>
                    <a:pt x="331343" y="129032"/>
                  </a:lnTo>
                  <a:lnTo>
                    <a:pt x="316865" y="129032"/>
                  </a:lnTo>
                  <a:lnTo>
                    <a:pt x="318770" y="139319"/>
                  </a:lnTo>
                  <a:lnTo>
                    <a:pt x="248666" y="139319"/>
                  </a:lnTo>
                  <a:lnTo>
                    <a:pt x="248666" y="97155"/>
                  </a:lnTo>
                  <a:lnTo>
                    <a:pt x="230124" y="97155"/>
                  </a:lnTo>
                  <a:lnTo>
                    <a:pt x="230124" y="139319"/>
                  </a:lnTo>
                  <a:lnTo>
                    <a:pt x="159004" y="139319"/>
                  </a:lnTo>
                  <a:lnTo>
                    <a:pt x="159004" y="154686"/>
                  </a:lnTo>
                  <a:lnTo>
                    <a:pt x="321310" y="154686"/>
                  </a:lnTo>
                  <a:lnTo>
                    <a:pt x="321310" y="144653"/>
                  </a:lnTo>
                  <a:lnTo>
                    <a:pt x="341503" y="144526"/>
                  </a:lnTo>
                  <a:lnTo>
                    <a:pt x="381622" y="143167"/>
                  </a:lnTo>
                  <a:lnTo>
                    <a:pt x="420611" y="139141"/>
                  </a:lnTo>
                  <a:lnTo>
                    <a:pt x="430276" y="137541"/>
                  </a:lnTo>
                  <a:close/>
                </a:path>
                <a:path w="511175" h="201929">
                  <a:moveTo>
                    <a:pt x="484759" y="74168"/>
                  </a:moveTo>
                  <a:lnTo>
                    <a:pt x="457962" y="74168"/>
                  </a:lnTo>
                  <a:lnTo>
                    <a:pt x="457962" y="0"/>
                  </a:lnTo>
                  <a:lnTo>
                    <a:pt x="439166" y="0"/>
                  </a:lnTo>
                  <a:lnTo>
                    <a:pt x="439166" y="177292"/>
                  </a:lnTo>
                  <a:lnTo>
                    <a:pt x="457962" y="177292"/>
                  </a:lnTo>
                  <a:lnTo>
                    <a:pt x="457962" y="90043"/>
                  </a:lnTo>
                  <a:lnTo>
                    <a:pt x="484759" y="90043"/>
                  </a:lnTo>
                  <a:lnTo>
                    <a:pt x="484759" y="74168"/>
                  </a:lnTo>
                  <a:close/>
                </a:path>
                <a:path w="511175" h="201929">
                  <a:moveTo>
                    <a:pt x="510921" y="146812"/>
                  </a:moveTo>
                  <a:lnTo>
                    <a:pt x="488696" y="146812"/>
                  </a:lnTo>
                  <a:lnTo>
                    <a:pt x="478282" y="201422"/>
                  </a:lnTo>
                  <a:lnTo>
                    <a:pt x="495046" y="201422"/>
                  </a:lnTo>
                  <a:lnTo>
                    <a:pt x="510921" y="14681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66384" y="4366133"/>
              <a:ext cx="1890775" cy="177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4256" y="2196083"/>
            <a:ext cx="3531235" cy="429895"/>
            <a:chOff x="8144256" y="2196083"/>
            <a:chExt cx="3531235" cy="429895"/>
          </a:xfrm>
        </p:grpSpPr>
        <p:sp>
          <p:nvSpPr>
            <p:cNvPr id="3" name="object 3"/>
            <p:cNvSpPr/>
            <p:nvPr/>
          </p:nvSpPr>
          <p:spPr>
            <a:xfrm>
              <a:off x="814425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4" h="417830">
                  <a:moveTo>
                    <a:pt x="3531107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7" y="417575"/>
                  </a:lnTo>
                  <a:lnTo>
                    <a:pt x="3531107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425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4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4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192000" cy="1384300"/>
            <a:chOff x="0" y="0"/>
            <a:chExt cx="12192000" cy="1384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444" y="108204"/>
              <a:ext cx="11945620" cy="1272540"/>
            </a:xfrm>
            <a:custGeom>
              <a:avLst/>
              <a:gdLst/>
              <a:ahLst/>
              <a:cxnLst/>
              <a:rect l="l" t="t" r="r" b="b"/>
              <a:pathLst>
                <a:path w="11945620" h="1272540">
                  <a:moveTo>
                    <a:pt x="11733022" y="0"/>
                  </a:moveTo>
                  <a:lnTo>
                    <a:pt x="212090" y="0"/>
                  </a:lnTo>
                  <a:lnTo>
                    <a:pt x="163460" y="5603"/>
                  </a:lnTo>
                  <a:lnTo>
                    <a:pt x="118819" y="21564"/>
                  </a:lnTo>
                  <a:lnTo>
                    <a:pt x="79439" y="46606"/>
                  </a:lnTo>
                  <a:lnTo>
                    <a:pt x="46594" y="79455"/>
                  </a:lnTo>
                  <a:lnTo>
                    <a:pt x="21557" y="118835"/>
                  </a:lnTo>
                  <a:lnTo>
                    <a:pt x="5601" y="163472"/>
                  </a:lnTo>
                  <a:lnTo>
                    <a:pt x="0" y="212090"/>
                  </a:lnTo>
                  <a:lnTo>
                    <a:pt x="0" y="1272540"/>
                  </a:lnTo>
                  <a:lnTo>
                    <a:pt x="11945112" y="1272540"/>
                  </a:lnTo>
                  <a:lnTo>
                    <a:pt x="11945112" y="212090"/>
                  </a:lnTo>
                  <a:lnTo>
                    <a:pt x="11939508" y="163472"/>
                  </a:lnTo>
                  <a:lnTo>
                    <a:pt x="11923547" y="118835"/>
                  </a:lnTo>
                  <a:lnTo>
                    <a:pt x="11898505" y="79455"/>
                  </a:lnTo>
                  <a:lnTo>
                    <a:pt x="11865656" y="46606"/>
                  </a:lnTo>
                  <a:lnTo>
                    <a:pt x="11826276" y="21564"/>
                  </a:lnTo>
                  <a:lnTo>
                    <a:pt x="11781639" y="5603"/>
                  </a:lnTo>
                  <a:lnTo>
                    <a:pt x="11733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516" y="108204"/>
              <a:ext cx="3368039" cy="12725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77695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>
                  <a:moveTo>
                    <a:pt x="12192000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12192000" y="61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2523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16636" y="2196083"/>
            <a:ext cx="3531235" cy="429895"/>
            <a:chOff x="516636" y="2196083"/>
            <a:chExt cx="3531235" cy="429895"/>
          </a:xfrm>
        </p:grpSpPr>
        <p:sp>
          <p:nvSpPr>
            <p:cNvPr id="12" name="object 12"/>
            <p:cNvSpPr/>
            <p:nvPr/>
          </p:nvSpPr>
          <p:spPr>
            <a:xfrm>
              <a:off x="516636" y="2202179"/>
              <a:ext cx="3531235" cy="417830"/>
            </a:xfrm>
            <a:custGeom>
              <a:avLst/>
              <a:gdLst/>
              <a:ahLst/>
              <a:cxnLst/>
              <a:rect l="l" t="t" r="r" b="b"/>
              <a:pathLst>
                <a:path w="3531235" h="417830">
                  <a:moveTo>
                    <a:pt x="3531108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531108" y="417575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636" y="2196083"/>
              <a:ext cx="3531235" cy="429895"/>
            </a:xfrm>
            <a:custGeom>
              <a:avLst/>
              <a:gdLst/>
              <a:ahLst/>
              <a:cxnLst/>
              <a:rect l="l" t="t" r="r" b="b"/>
              <a:pathLst>
                <a:path w="3531235" h="429894">
                  <a:moveTo>
                    <a:pt x="3531108" y="417576"/>
                  </a:moveTo>
                  <a:lnTo>
                    <a:pt x="0" y="417576"/>
                  </a:lnTo>
                  <a:lnTo>
                    <a:pt x="0" y="429768"/>
                  </a:lnTo>
                  <a:lnTo>
                    <a:pt x="3531108" y="429768"/>
                  </a:lnTo>
                  <a:lnTo>
                    <a:pt x="3531108" y="417576"/>
                  </a:lnTo>
                  <a:close/>
                </a:path>
                <a:path w="3531235" h="429894">
                  <a:moveTo>
                    <a:pt x="353110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1108" y="12192"/>
                  </a:lnTo>
                  <a:lnTo>
                    <a:pt x="3531108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1664" y="2284983"/>
              <a:ext cx="3218180" cy="250825"/>
            </a:xfrm>
            <a:custGeom>
              <a:avLst/>
              <a:gdLst/>
              <a:ahLst/>
              <a:cxnLst/>
              <a:rect l="l" t="t" r="r" b="b"/>
              <a:pathLst>
                <a:path w="3218179" h="250825">
                  <a:moveTo>
                    <a:pt x="202095" y="9525"/>
                  </a:moveTo>
                  <a:lnTo>
                    <a:pt x="162864" y="9525"/>
                  </a:lnTo>
                  <a:lnTo>
                    <a:pt x="162864" y="36576"/>
                  </a:lnTo>
                  <a:lnTo>
                    <a:pt x="162864" y="67056"/>
                  </a:lnTo>
                  <a:lnTo>
                    <a:pt x="162864" y="89408"/>
                  </a:lnTo>
                  <a:lnTo>
                    <a:pt x="64554" y="89408"/>
                  </a:lnTo>
                  <a:lnTo>
                    <a:pt x="64554" y="67056"/>
                  </a:lnTo>
                  <a:lnTo>
                    <a:pt x="162864" y="67056"/>
                  </a:lnTo>
                  <a:lnTo>
                    <a:pt x="162864" y="36576"/>
                  </a:lnTo>
                  <a:lnTo>
                    <a:pt x="64554" y="36576"/>
                  </a:lnTo>
                  <a:lnTo>
                    <a:pt x="64554" y="9525"/>
                  </a:lnTo>
                  <a:lnTo>
                    <a:pt x="25869" y="9525"/>
                  </a:lnTo>
                  <a:lnTo>
                    <a:pt x="25869" y="120650"/>
                  </a:lnTo>
                  <a:lnTo>
                    <a:pt x="202095" y="120650"/>
                  </a:lnTo>
                  <a:lnTo>
                    <a:pt x="202095" y="89408"/>
                  </a:lnTo>
                  <a:lnTo>
                    <a:pt x="202095" y="67056"/>
                  </a:lnTo>
                  <a:lnTo>
                    <a:pt x="202095" y="36576"/>
                  </a:lnTo>
                  <a:lnTo>
                    <a:pt x="202095" y="9525"/>
                  </a:lnTo>
                  <a:close/>
                </a:path>
                <a:path w="3218179" h="250825">
                  <a:moveTo>
                    <a:pt x="384111" y="170307"/>
                  </a:moveTo>
                  <a:lnTo>
                    <a:pt x="349961" y="145669"/>
                  </a:lnTo>
                  <a:lnTo>
                    <a:pt x="344817" y="139192"/>
                  </a:lnTo>
                  <a:lnTo>
                    <a:pt x="343827" y="137960"/>
                  </a:lnTo>
                  <a:lnTo>
                    <a:pt x="326199" y="94869"/>
                  </a:lnTo>
                  <a:lnTo>
                    <a:pt x="324739" y="77343"/>
                  </a:lnTo>
                  <a:lnTo>
                    <a:pt x="324739" y="71120"/>
                  </a:lnTo>
                  <a:lnTo>
                    <a:pt x="373773" y="71120"/>
                  </a:lnTo>
                  <a:lnTo>
                    <a:pt x="373773" y="40132"/>
                  </a:lnTo>
                  <a:lnTo>
                    <a:pt x="325018" y="40132"/>
                  </a:lnTo>
                  <a:lnTo>
                    <a:pt x="325018" y="6096"/>
                  </a:lnTo>
                  <a:lnTo>
                    <a:pt x="285800" y="6096"/>
                  </a:lnTo>
                  <a:lnTo>
                    <a:pt x="285800" y="40132"/>
                  </a:lnTo>
                  <a:lnTo>
                    <a:pt x="235686" y="40132"/>
                  </a:lnTo>
                  <a:lnTo>
                    <a:pt x="235686" y="71120"/>
                  </a:lnTo>
                  <a:lnTo>
                    <a:pt x="285521" y="71120"/>
                  </a:lnTo>
                  <a:lnTo>
                    <a:pt x="285521" y="77343"/>
                  </a:lnTo>
                  <a:lnTo>
                    <a:pt x="276161" y="123342"/>
                  </a:lnTo>
                  <a:lnTo>
                    <a:pt x="249859" y="159537"/>
                  </a:lnTo>
                  <a:lnTo>
                    <a:pt x="228511" y="172974"/>
                  </a:lnTo>
                  <a:lnTo>
                    <a:pt x="228511" y="142748"/>
                  </a:lnTo>
                  <a:lnTo>
                    <a:pt x="0" y="142748"/>
                  </a:lnTo>
                  <a:lnTo>
                    <a:pt x="0" y="173482"/>
                  </a:lnTo>
                  <a:lnTo>
                    <a:pt x="93967" y="173482"/>
                  </a:lnTo>
                  <a:lnTo>
                    <a:pt x="93967" y="250063"/>
                  </a:lnTo>
                  <a:lnTo>
                    <a:pt x="132905" y="250063"/>
                  </a:lnTo>
                  <a:lnTo>
                    <a:pt x="132905" y="173482"/>
                  </a:lnTo>
                  <a:lnTo>
                    <a:pt x="227495" y="173482"/>
                  </a:lnTo>
                  <a:lnTo>
                    <a:pt x="226974" y="173863"/>
                  </a:lnTo>
                  <a:lnTo>
                    <a:pt x="247662" y="204089"/>
                  </a:lnTo>
                  <a:lnTo>
                    <a:pt x="257835" y="199021"/>
                  </a:lnTo>
                  <a:lnTo>
                    <a:pt x="287045" y="172974"/>
                  </a:lnTo>
                  <a:lnTo>
                    <a:pt x="305409" y="139192"/>
                  </a:lnTo>
                  <a:lnTo>
                    <a:pt x="309867" y="149123"/>
                  </a:lnTo>
                  <a:lnTo>
                    <a:pt x="335534" y="182968"/>
                  </a:lnTo>
                  <a:lnTo>
                    <a:pt x="363423" y="199898"/>
                  </a:lnTo>
                  <a:lnTo>
                    <a:pt x="384111" y="170307"/>
                  </a:lnTo>
                  <a:close/>
                </a:path>
                <a:path w="3218179" h="250825">
                  <a:moveTo>
                    <a:pt x="441312" y="0"/>
                  </a:moveTo>
                  <a:lnTo>
                    <a:pt x="401815" y="0"/>
                  </a:lnTo>
                  <a:lnTo>
                    <a:pt x="401815" y="94869"/>
                  </a:lnTo>
                  <a:lnTo>
                    <a:pt x="359879" y="94869"/>
                  </a:lnTo>
                  <a:lnTo>
                    <a:pt x="359879" y="126111"/>
                  </a:lnTo>
                  <a:lnTo>
                    <a:pt x="401815" y="126111"/>
                  </a:lnTo>
                  <a:lnTo>
                    <a:pt x="401815" y="250571"/>
                  </a:lnTo>
                  <a:lnTo>
                    <a:pt x="441312" y="250571"/>
                  </a:lnTo>
                  <a:lnTo>
                    <a:pt x="441312" y="0"/>
                  </a:lnTo>
                  <a:close/>
                </a:path>
                <a:path w="3218179" h="250825">
                  <a:moveTo>
                    <a:pt x="669074" y="0"/>
                  </a:moveTo>
                  <a:lnTo>
                    <a:pt x="630085" y="0"/>
                  </a:lnTo>
                  <a:lnTo>
                    <a:pt x="630085" y="30607"/>
                  </a:lnTo>
                  <a:lnTo>
                    <a:pt x="630085" y="59690"/>
                  </a:lnTo>
                  <a:lnTo>
                    <a:pt x="630085" y="75819"/>
                  </a:lnTo>
                  <a:lnTo>
                    <a:pt x="588200" y="75819"/>
                  </a:lnTo>
                  <a:lnTo>
                    <a:pt x="588200" y="66802"/>
                  </a:lnTo>
                  <a:lnTo>
                    <a:pt x="588200" y="59690"/>
                  </a:lnTo>
                  <a:lnTo>
                    <a:pt x="630085" y="59690"/>
                  </a:lnTo>
                  <a:lnTo>
                    <a:pt x="630085" y="30607"/>
                  </a:lnTo>
                  <a:lnTo>
                    <a:pt x="588200" y="30607"/>
                  </a:lnTo>
                  <a:lnTo>
                    <a:pt x="588200" y="10414"/>
                  </a:lnTo>
                  <a:lnTo>
                    <a:pt x="549529" y="10414"/>
                  </a:lnTo>
                  <a:lnTo>
                    <a:pt x="549529" y="37592"/>
                  </a:lnTo>
                  <a:lnTo>
                    <a:pt x="549529" y="66802"/>
                  </a:lnTo>
                  <a:lnTo>
                    <a:pt x="549529" y="91313"/>
                  </a:lnTo>
                  <a:lnTo>
                    <a:pt x="507047" y="91313"/>
                  </a:lnTo>
                  <a:lnTo>
                    <a:pt x="507047" y="66802"/>
                  </a:lnTo>
                  <a:lnTo>
                    <a:pt x="549529" y="66802"/>
                  </a:lnTo>
                  <a:lnTo>
                    <a:pt x="549529" y="37592"/>
                  </a:lnTo>
                  <a:lnTo>
                    <a:pt x="507047" y="37592"/>
                  </a:lnTo>
                  <a:lnTo>
                    <a:pt x="507047" y="10414"/>
                  </a:lnTo>
                  <a:lnTo>
                    <a:pt x="467550" y="10414"/>
                  </a:lnTo>
                  <a:lnTo>
                    <a:pt x="467550" y="121793"/>
                  </a:lnTo>
                  <a:lnTo>
                    <a:pt x="588200" y="121793"/>
                  </a:lnTo>
                  <a:lnTo>
                    <a:pt x="588200" y="105410"/>
                  </a:lnTo>
                  <a:lnTo>
                    <a:pt x="630085" y="105410"/>
                  </a:lnTo>
                  <a:lnTo>
                    <a:pt x="630085" y="128016"/>
                  </a:lnTo>
                  <a:lnTo>
                    <a:pt x="669074" y="128016"/>
                  </a:lnTo>
                  <a:lnTo>
                    <a:pt x="669074" y="105410"/>
                  </a:lnTo>
                  <a:lnTo>
                    <a:pt x="669074" y="91313"/>
                  </a:lnTo>
                  <a:lnTo>
                    <a:pt x="669074" y="75819"/>
                  </a:lnTo>
                  <a:lnTo>
                    <a:pt x="669074" y="59690"/>
                  </a:lnTo>
                  <a:lnTo>
                    <a:pt x="669074" y="37592"/>
                  </a:lnTo>
                  <a:lnTo>
                    <a:pt x="669074" y="30607"/>
                  </a:lnTo>
                  <a:lnTo>
                    <a:pt x="669074" y="0"/>
                  </a:lnTo>
                  <a:close/>
                </a:path>
                <a:path w="3218179" h="250825">
                  <a:moveTo>
                    <a:pt x="675678" y="216789"/>
                  </a:moveTo>
                  <a:lnTo>
                    <a:pt x="541083" y="216789"/>
                  </a:lnTo>
                  <a:lnTo>
                    <a:pt x="541083" y="205613"/>
                  </a:lnTo>
                  <a:lnTo>
                    <a:pt x="669074" y="205613"/>
                  </a:lnTo>
                  <a:lnTo>
                    <a:pt x="669074" y="136525"/>
                  </a:lnTo>
                  <a:lnTo>
                    <a:pt x="501599" y="136525"/>
                  </a:lnTo>
                  <a:lnTo>
                    <a:pt x="501599" y="166497"/>
                  </a:lnTo>
                  <a:lnTo>
                    <a:pt x="630085" y="166497"/>
                  </a:lnTo>
                  <a:lnTo>
                    <a:pt x="630085" y="177292"/>
                  </a:lnTo>
                  <a:lnTo>
                    <a:pt x="501599" y="177292"/>
                  </a:lnTo>
                  <a:lnTo>
                    <a:pt x="501599" y="247396"/>
                  </a:lnTo>
                  <a:lnTo>
                    <a:pt x="675678" y="247396"/>
                  </a:lnTo>
                  <a:lnTo>
                    <a:pt x="675678" y="216789"/>
                  </a:lnTo>
                  <a:close/>
                </a:path>
                <a:path w="3218179" h="250825">
                  <a:moveTo>
                    <a:pt x="902627" y="223901"/>
                  </a:moveTo>
                  <a:lnTo>
                    <a:pt x="865632" y="156083"/>
                  </a:lnTo>
                  <a:lnTo>
                    <a:pt x="861479" y="148463"/>
                  </a:lnTo>
                  <a:lnTo>
                    <a:pt x="869188" y="144322"/>
                  </a:lnTo>
                  <a:lnTo>
                    <a:pt x="875957" y="139319"/>
                  </a:lnTo>
                  <a:lnTo>
                    <a:pt x="881761" y="133464"/>
                  </a:lnTo>
                  <a:lnTo>
                    <a:pt x="886625" y="126746"/>
                  </a:lnTo>
                  <a:lnTo>
                    <a:pt x="890473" y="119227"/>
                  </a:lnTo>
                  <a:lnTo>
                    <a:pt x="890549" y="118999"/>
                  </a:lnTo>
                  <a:lnTo>
                    <a:pt x="893254" y="110934"/>
                  </a:lnTo>
                  <a:lnTo>
                    <a:pt x="894943" y="101892"/>
                  </a:lnTo>
                  <a:lnTo>
                    <a:pt x="895515" y="92075"/>
                  </a:lnTo>
                  <a:lnTo>
                    <a:pt x="894168" y="77660"/>
                  </a:lnTo>
                  <a:lnTo>
                    <a:pt x="865987" y="36728"/>
                  </a:lnTo>
                  <a:lnTo>
                    <a:pt x="847509" y="29768"/>
                  </a:lnTo>
                  <a:lnTo>
                    <a:pt x="847509" y="82804"/>
                  </a:lnTo>
                  <a:lnTo>
                    <a:pt x="847509" y="101346"/>
                  </a:lnTo>
                  <a:lnTo>
                    <a:pt x="814108" y="118999"/>
                  </a:lnTo>
                  <a:lnTo>
                    <a:pt x="789597" y="118999"/>
                  </a:lnTo>
                  <a:lnTo>
                    <a:pt x="789597" y="64262"/>
                  </a:lnTo>
                  <a:lnTo>
                    <a:pt x="814108" y="64262"/>
                  </a:lnTo>
                  <a:lnTo>
                    <a:pt x="847509" y="82804"/>
                  </a:lnTo>
                  <a:lnTo>
                    <a:pt x="847509" y="29768"/>
                  </a:lnTo>
                  <a:lnTo>
                    <a:pt x="839787" y="27914"/>
                  </a:lnTo>
                  <a:lnTo>
                    <a:pt x="823887" y="26670"/>
                  </a:lnTo>
                  <a:lnTo>
                    <a:pt x="743242" y="26670"/>
                  </a:lnTo>
                  <a:lnTo>
                    <a:pt x="743242" y="223901"/>
                  </a:lnTo>
                  <a:lnTo>
                    <a:pt x="789597" y="223901"/>
                  </a:lnTo>
                  <a:lnTo>
                    <a:pt x="789597" y="156083"/>
                  </a:lnTo>
                  <a:lnTo>
                    <a:pt x="815505" y="156083"/>
                  </a:lnTo>
                  <a:lnTo>
                    <a:pt x="851700" y="223901"/>
                  </a:lnTo>
                  <a:lnTo>
                    <a:pt x="902627" y="223901"/>
                  </a:lnTo>
                  <a:close/>
                </a:path>
                <a:path w="3218179" h="250825">
                  <a:moveTo>
                    <a:pt x="1079411" y="223901"/>
                  </a:moveTo>
                  <a:lnTo>
                    <a:pt x="1068616" y="211709"/>
                  </a:lnTo>
                  <a:lnTo>
                    <a:pt x="1049731" y="190373"/>
                  </a:lnTo>
                  <a:lnTo>
                    <a:pt x="1049058" y="189611"/>
                  </a:lnTo>
                  <a:lnTo>
                    <a:pt x="1053338" y="183337"/>
                  </a:lnTo>
                  <a:lnTo>
                    <a:pt x="1057071" y="176491"/>
                  </a:lnTo>
                  <a:lnTo>
                    <a:pt x="1060246" y="169100"/>
                  </a:lnTo>
                  <a:lnTo>
                    <a:pt x="1062901" y="161163"/>
                  </a:lnTo>
                  <a:lnTo>
                    <a:pt x="1063459" y="158877"/>
                  </a:lnTo>
                  <a:lnTo>
                    <a:pt x="1064971" y="152781"/>
                  </a:lnTo>
                  <a:lnTo>
                    <a:pt x="1066431" y="143992"/>
                  </a:lnTo>
                  <a:lnTo>
                    <a:pt x="1067308" y="134772"/>
                  </a:lnTo>
                  <a:lnTo>
                    <a:pt x="1067600" y="125095"/>
                  </a:lnTo>
                  <a:lnTo>
                    <a:pt x="1030389" y="125095"/>
                  </a:lnTo>
                  <a:lnTo>
                    <a:pt x="1030262" y="131445"/>
                  </a:lnTo>
                  <a:lnTo>
                    <a:pt x="1029500" y="137414"/>
                  </a:lnTo>
                  <a:lnTo>
                    <a:pt x="1028065" y="143129"/>
                  </a:lnTo>
                  <a:lnTo>
                    <a:pt x="1026579" y="148717"/>
                  </a:lnTo>
                  <a:lnTo>
                    <a:pt x="1024547" y="153924"/>
                  </a:lnTo>
                  <a:lnTo>
                    <a:pt x="1021880" y="158877"/>
                  </a:lnTo>
                  <a:lnTo>
                    <a:pt x="1011402" y="147066"/>
                  </a:lnTo>
                  <a:lnTo>
                    <a:pt x="996226" y="129959"/>
                  </a:lnTo>
                  <a:lnTo>
                    <a:pt x="996226" y="184404"/>
                  </a:lnTo>
                  <a:lnTo>
                    <a:pt x="992670" y="186309"/>
                  </a:lnTo>
                  <a:lnTo>
                    <a:pt x="988974" y="187833"/>
                  </a:lnTo>
                  <a:lnTo>
                    <a:pt x="981367" y="189865"/>
                  </a:lnTo>
                  <a:lnTo>
                    <a:pt x="977557" y="190373"/>
                  </a:lnTo>
                  <a:lnTo>
                    <a:pt x="973620" y="190373"/>
                  </a:lnTo>
                  <a:lnTo>
                    <a:pt x="965873" y="190246"/>
                  </a:lnTo>
                  <a:lnTo>
                    <a:pt x="959637" y="188341"/>
                  </a:lnTo>
                  <a:lnTo>
                    <a:pt x="955205" y="184277"/>
                  </a:lnTo>
                  <a:lnTo>
                    <a:pt x="950760" y="180340"/>
                  </a:lnTo>
                  <a:lnTo>
                    <a:pt x="948474" y="175133"/>
                  </a:lnTo>
                  <a:lnTo>
                    <a:pt x="948347" y="164592"/>
                  </a:lnTo>
                  <a:lnTo>
                    <a:pt x="949617" y="160782"/>
                  </a:lnTo>
                  <a:lnTo>
                    <a:pt x="952030" y="157226"/>
                  </a:lnTo>
                  <a:lnTo>
                    <a:pt x="954316" y="153670"/>
                  </a:lnTo>
                  <a:lnTo>
                    <a:pt x="957745" y="150368"/>
                  </a:lnTo>
                  <a:lnTo>
                    <a:pt x="962190" y="147066"/>
                  </a:lnTo>
                  <a:lnTo>
                    <a:pt x="996226" y="184404"/>
                  </a:lnTo>
                  <a:lnTo>
                    <a:pt x="996226" y="129959"/>
                  </a:lnTo>
                  <a:lnTo>
                    <a:pt x="992149" y="125349"/>
                  </a:lnTo>
                  <a:lnTo>
                    <a:pt x="1002830" y="117729"/>
                  </a:lnTo>
                  <a:lnTo>
                    <a:pt x="1008824" y="113093"/>
                  </a:lnTo>
                  <a:lnTo>
                    <a:pt x="1014082" y="108127"/>
                  </a:lnTo>
                  <a:lnTo>
                    <a:pt x="1018590" y="102857"/>
                  </a:lnTo>
                  <a:lnTo>
                    <a:pt x="1020305" y="100330"/>
                  </a:lnTo>
                  <a:lnTo>
                    <a:pt x="1022388" y="97282"/>
                  </a:lnTo>
                  <a:lnTo>
                    <a:pt x="1029246" y="63119"/>
                  </a:lnTo>
                  <a:lnTo>
                    <a:pt x="1028522" y="60452"/>
                  </a:lnTo>
                  <a:lnTo>
                    <a:pt x="1027087" y="55118"/>
                  </a:lnTo>
                  <a:lnTo>
                    <a:pt x="998753" y="27774"/>
                  </a:lnTo>
                  <a:lnTo>
                    <a:pt x="993813" y="26276"/>
                  </a:lnTo>
                  <a:lnTo>
                    <a:pt x="993813" y="70993"/>
                  </a:lnTo>
                  <a:lnTo>
                    <a:pt x="993813" y="78232"/>
                  </a:lnTo>
                  <a:lnTo>
                    <a:pt x="980478" y="94234"/>
                  </a:lnTo>
                  <a:lnTo>
                    <a:pt x="970953" y="100330"/>
                  </a:lnTo>
                  <a:lnTo>
                    <a:pt x="959777" y="80518"/>
                  </a:lnTo>
                  <a:lnTo>
                    <a:pt x="959904" y="72136"/>
                  </a:lnTo>
                  <a:lnTo>
                    <a:pt x="977176" y="60452"/>
                  </a:lnTo>
                  <a:lnTo>
                    <a:pt x="982510" y="60706"/>
                  </a:lnTo>
                  <a:lnTo>
                    <a:pt x="986701" y="62103"/>
                  </a:lnTo>
                  <a:lnTo>
                    <a:pt x="989495" y="64897"/>
                  </a:lnTo>
                  <a:lnTo>
                    <a:pt x="992416" y="67691"/>
                  </a:lnTo>
                  <a:lnTo>
                    <a:pt x="993813" y="70993"/>
                  </a:lnTo>
                  <a:lnTo>
                    <a:pt x="993813" y="26276"/>
                  </a:lnTo>
                  <a:lnTo>
                    <a:pt x="992073" y="25742"/>
                  </a:lnTo>
                  <a:lnTo>
                    <a:pt x="984796" y="24485"/>
                  </a:lnTo>
                  <a:lnTo>
                    <a:pt x="976922" y="24003"/>
                  </a:lnTo>
                  <a:lnTo>
                    <a:pt x="968819" y="24511"/>
                  </a:lnTo>
                  <a:lnTo>
                    <a:pt x="932421" y="44069"/>
                  </a:lnTo>
                  <a:lnTo>
                    <a:pt x="921677" y="76327"/>
                  </a:lnTo>
                  <a:lnTo>
                    <a:pt x="921727" y="80518"/>
                  </a:lnTo>
                  <a:lnTo>
                    <a:pt x="939330" y="120904"/>
                  </a:lnTo>
                  <a:lnTo>
                    <a:pt x="931722" y="126225"/>
                  </a:lnTo>
                  <a:lnTo>
                    <a:pt x="906513" y="156121"/>
                  </a:lnTo>
                  <a:lnTo>
                    <a:pt x="903897" y="171577"/>
                  </a:lnTo>
                  <a:lnTo>
                    <a:pt x="904468" y="179197"/>
                  </a:lnTo>
                  <a:lnTo>
                    <a:pt x="927989" y="215442"/>
                  </a:lnTo>
                  <a:lnTo>
                    <a:pt x="970953" y="226949"/>
                  </a:lnTo>
                  <a:lnTo>
                    <a:pt x="977430" y="226733"/>
                  </a:lnTo>
                  <a:lnTo>
                    <a:pt x="1015555" y="215430"/>
                  </a:lnTo>
                  <a:lnTo>
                    <a:pt x="1021372" y="211709"/>
                  </a:lnTo>
                  <a:lnTo>
                    <a:pt x="1032548" y="223901"/>
                  </a:lnTo>
                  <a:lnTo>
                    <a:pt x="1079411" y="223901"/>
                  </a:lnTo>
                  <a:close/>
                </a:path>
                <a:path w="3218179" h="250825">
                  <a:moveTo>
                    <a:pt x="1250988" y="125349"/>
                  </a:moveTo>
                  <a:lnTo>
                    <a:pt x="1244333" y="83997"/>
                  </a:lnTo>
                  <a:lnTo>
                    <a:pt x="1216012" y="45161"/>
                  </a:lnTo>
                  <a:lnTo>
                    <a:pt x="1204506" y="38036"/>
                  </a:lnTo>
                  <a:lnTo>
                    <a:pt x="1204506" y="125349"/>
                  </a:lnTo>
                  <a:lnTo>
                    <a:pt x="1203591" y="140068"/>
                  </a:lnTo>
                  <a:lnTo>
                    <a:pt x="1183487" y="176796"/>
                  </a:lnTo>
                  <a:lnTo>
                    <a:pt x="1152182" y="184150"/>
                  </a:lnTo>
                  <a:lnTo>
                    <a:pt x="1127925" y="184150"/>
                  </a:lnTo>
                  <a:lnTo>
                    <a:pt x="1127925" y="66167"/>
                  </a:lnTo>
                  <a:lnTo>
                    <a:pt x="1151547" y="66167"/>
                  </a:lnTo>
                  <a:lnTo>
                    <a:pt x="1190917" y="79756"/>
                  </a:lnTo>
                  <a:lnTo>
                    <a:pt x="1204506" y="125349"/>
                  </a:lnTo>
                  <a:lnTo>
                    <a:pt x="1204506" y="38036"/>
                  </a:lnTo>
                  <a:lnTo>
                    <a:pt x="1194371" y="33439"/>
                  </a:lnTo>
                  <a:lnTo>
                    <a:pt x="1181900" y="29743"/>
                  </a:lnTo>
                  <a:lnTo>
                    <a:pt x="1168374" y="27482"/>
                  </a:lnTo>
                  <a:lnTo>
                    <a:pt x="1153833" y="26670"/>
                  </a:lnTo>
                  <a:lnTo>
                    <a:pt x="1081570" y="26670"/>
                  </a:lnTo>
                  <a:lnTo>
                    <a:pt x="1081570" y="223901"/>
                  </a:lnTo>
                  <a:lnTo>
                    <a:pt x="1153833" y="223901"/>
                  </a:lnTo>
                  <a:lnTo>
                    <a:pt x="1194371" y="217208"/>
                  </a:lnTo>
                  <a:lnTo>
                    <a:pt x="1232725" y="188595"/>
                  </a:lnTo>
                  <a:lnTo>
                    <a:pt x="1235468" y="184150"/>
                  </a:lnTo>
                  <a:lnTo>
                    <a:pt x="1239177" y="178181"/>
                  </a:lnTo>
                  <a:lnTo>
                    <a:pt x="1244333" y="166662"/>
                  </a:lnTo>
                  <a:lnTo>
                    <a:pt x="1248029" y="154012"/>
                  </a:lnTo>
                  <a:lnTo>
                    <a:pt x="1250238" y="140233"/>
                  </a:lnTo>
                  <a:lnTo>
                    <a:pt x="1250988" y="125349"/>
                  </a:lnTo>
                  <a:close/>
                </a:path>
                <a:path w="3218179" h="250825">
                  <a:moveTo>
                    <a:pt x="1466507" y="166116"/>
                  </a:moveTo>
                  <a:lnTo>
                    <a:pt x="1431328" y="140970"/>
                  </a:lnTo>
                  <a:lnTo>
                    <a:pt x="1425194" y="132969"/>
                  </a:lnTo>
                  <a:lnTo>
                    <a:pt x="1425016" y="132740"/>
                  </a:lnTo>
                  <a:lnTo>
                    <a:pt x="1408899" y="95377"/>
                  </a:lnTo>
                  <a:lnTo>
                    <a:pt x="1405420" y="65405"/>
                  </a:lnTo>
                  <a:lnTo>
                    <a:pt x="1405420" y="55626"/>
                  </a:lnTo>
                  <a:lnTo>
                    <a:pt x="1455585" y="55626"/>
                  </a:lnTo>
                  <a:lnTo>
                    <a:pt x="1455585" y="23749"/>
                  </a:lnTo>
                  <a:lnTo>
                    <a:pt x="1314234" y="23749"/>
                  </a:lnTo>
                  <a:lnTo>
                    <a:pt x="1314234" y="55626"/>
                  </a:lnTo>
                  <a:lnTo>
                    <a:pt x="1365415" y="55626"/>
                  </a:lnTo>
                  <a:lnTo>
                    <a:pt x="1365415" y="65405"/>
                  </a:lnTo>
                  <a:lnTo>
                    <a:pt x="1359065" y="107696"/>
                  </a:lnTo>
                  <a:lnTo>
                    <a:pt x="1339126" y="145542"/>
                  </a:lnTo>
                  <a:lnTo>
                    <a:pt x="1303947" y="172466"/>
                  </a:lnTo>
                  <a:lnTo>
                    <a:pt x="1326172" y="203200"/>
                  </a:lnTo>
                  <a:lnTo>
                    <a:pt x="1363129" y="174879"/>
                  </a:lnTo>
                  <a:lnTo>
                    <a:pt x="1386116" y="132969"/>
                  </a:lnTo>
                  <a:lnTo>
                    <a:pt x="1390688" y="143446"/>
                  </a:lnTo>
                  <a:lnTo>
                    <a:pt x="1416875" y="179031"/>
                  </a:lnTo>
                  <a:lnTo>
                    <a:pt x="1445552" y="196977"/>
                  </a:lnTo>
                  <a:lnTo>
                    <a:pt x="1466507" y="166116"/>
                  </a:lnTo>
                  <a:close/>
                </a:path>
                <a:path w="3218179" h="250825">
                  <a:moveTo>
                    <a:pt x="1516291" y="0"/>
                  </a:moveTo>
                  <a:lnTo>
                    <a:pt x="1476794" y="0"/>
                  </a:lnTo>
                  <a:lnTo>
                    <a:pt x="1476794" y="250063"/>
                  </a:lnTo>
                  <a:lnTo>
                    <a:pt x="1516291" y="250063"/>
                  </a:lnTo>
                  <a:lnTo>
                    <a:pt x="1516291" y="0"/>
                  </a:lnTo>
                  <a:close/>
                </a:path>
                <a:path w="3218179" h="250825">
                  <a:moveTo>
                    <a:pt x="1754162" y="71120"/>
                  </a:moveTo>
                  <a:lnTo>
                    <a:pt x="1742440" y="70485"/>
                  </a:lnTo>
                  <a:lnTo>
                    <a:pt x="1731721" y="69545"/>
                  </a:lnTo>
                  <a:lnTo>
                    <a:pt x="1729232" y="69215"/>
                  </a:lnTo>
                  <a:lnTo>
                    <a:pt x="1722031" y="68300"/>
                  </a:lnTo>
                  <a:lnTo>
                    <a:pt x="1681137" y="55118"/>
                  </a:lnTo>
                  <a:lnTo>
                    <a:pt x="1674152" y="47752"/>
                  </a:lnTo>
                  <a:lnTo>
                    <a:pt x="1741081" y="47752"/>
                  </a:lnTo>
                  <a:lnTo>
                    <a:pt x="1741081" y="18796"/>
                  </a:lnTo>
                  <a:lnTo>
                    <a:pt x="1668183" y="18796"/>
                  </a:lnTo>
                  <a:lnTo>
                    <a:pt x="1668183" y="254"/>
                  </a:lnTo>
                  <a:lnTo>
                    <a:pt x="1628940" y="254"/>
                  </a:lnTo>
                  <a:lnTo>
                    <a:pt x="1628940" y="18796"/>
                  </a:lnTo>
                  <a:lnTo>
                    <a:pt x="1556169" y="18796"/>
                  </a:lnTo>
                  <a:lnTo>
                    <a:pt x="1556169" y="47752"/>
                  </a:lnTo>
                  <a:lnTo>
                    <a:pt x="1622971" y="47752"/>
                  </a:lnTo>
                  <a:lnTo>
                    <a:pt x="1620304" y="51562"/>
                  </a:lnTo>
                  <a:lnTo>
                    <a:pt x="1583855" y="66802"/>
                  </a:lnTo>
                  <a:lnTo>
                    <a:pt x="1543342" y="71120"/>
                  </a:lnTo>
                  <a:lnTo>
                    <a:pt x="1554010" y="99949"/>
                  </a:lnTo>
                  <a:lnTo>
                    <a:pt x="1600758" y="93903"/>
                  </a:lnTo>
                  <a:lnTo>
                    <a:pt x="1641868" y="75476"/>
                  </a:lnTo>
                  <a:lnTo>
                    <a:pt x="1648498" y="69215"/>
                  </a:lnTo>
                  <a:lnTo>
                    <a:pt x="1655127" y="75476"/>
                  </a:lnTo>
                  <a:lnTo>
                    <a:pt x="1696275" y="93903"/>
                  </a:lnTo>
                  <a:lnTo>
                    <a:pt x="1742732" y="99949"/>
                  </a:lnTo>
                  <a:lnTo>
                    <a:pt x="1754162" y="71120"/>
                  </a:lnTo>
                  <a:close/>
                </a:path>
                <a:path w="3218179" h="250825">
                  <a:moveTo>
                    <a:pt x="1762417" y="104902"/>
                  </a:moveTo>
                  <a:lnTo>
                    <a:pt x="1535722" y="104902"/>
                  </a:lnTo>
                  <a:lnTo>
                    <a:pt x="1535722" y="133223"/>
                  </a:lnTo>
                  <a:lnTo>
                    <a:pt x="1629448" y="133223"/>
                  </a:lnTo>
                  <a:lnTo>
                    <a:pt x="1629448" y="146558"/>
                  </a:lnTo>
                  <a:lnTo>
                    <a:pt x="1560868" y="146558"/>
                  </a:lnTo>
                  <a:lnTo>
                    <a:pt x="1560868" y="174371"/>
                  </a:lnTo>
                  <a:lnTo>
                    <a:pt x="1696758" y="174371"/>
                  </a:lnTo>
                  <a:lnTo>
                    <a:pt x="1696758" y="183642"/>
                  </a:lnTo>
                  <a:lnTo>
                    <a:pt x="1560868" y="183642"/>
                  </a:lnTo>
                  <a:lnTo>
                    <a:pt x="1560868" y="248666"/>
                  </a:lnTo>
                  <a:lnTo>
                    <a:pt x="1741716" y="248666"/>
                  </a:lnTo>
                  <a:lnTo>
                    <a:pt x="1741716" y="220091"/>
                  </a:lnTo>
                  <a:lnTo>
                    <a:pt x="1599476" y="220091"/>
                  </a:lnTo>
                  <a:lnTo>
                    <a:pt x="1599476" y="209804"/>
                  </a:lnTo>
                  <a:lnTo>
                    <a:pt x="1735620" y="209804"/>
                  </a:lnTo>
                  <a:lnTo>
                    <a:pt x="1735620" y="146558"/>
                  </a:lnTo>
                  <a:lnTo>
                    <a:pt x="1668183" y="146558"/>
                  </a:lnTo>
                  <a:lnTo>
                    <a:pt x="1668183" y="133223"/>
                  </a:lnTo>
                  <a:lnTo>
                    <a:pt x="1762417" y="133223"/>
                  </a:lnTo>
                  <a:lnTo>
                    <a:pt x="1762417" y="104902"/>
                  </a:lnTo>
                  <a:close/>
                </a:path>
                <a:path w="3218179" h="250825">
                  <a:moveTo>
                    <a:pt x="1899450" y="112014"/>
                  </a:moveTo>
                  <a:lnTo>
                    <a:pt x="1898878" y="104902"/>
                  </a:lnTo>
                  <a:lnTo>
                    <a:pt x="1897354" y="98247"/>
                  </a:lnTo>
                  <a:lnTo>
                    <a:pt x="1895233" y="92964"/>
                  </a:lnTo>
                  <a:lnTo>
                    <a:pt x="1894878" y="92049"/>
                  </a:lnTo>
                  <a:lnTo>
                    <a:pt x="1862429" y="66535"/>
                  </a:lnTo>
                  <a:lnTo>
                    <a:pt x="1861985" y="66433"/>
                  </a:lnTo>
                  <a:lnTo>
                    <a:pt x="1861985" y="105664"/>
                  </a:lnTo>
                  <a:lnTo>
                    <a:pt x="1861985" y="118237"/>
                  </a:lnTo>
                  <a:lnTo>
                    <a:pt x="1859699" y="122936"/>
                  </a:lnTo>
                  <a:lnTo>
                    <a:pt x="1850809" y="129032"/>
                  </a:lnTo>
                  <a:lnTo>
                    <a:pt x="1844840" y="130683"/>
                  </a:lnTo>
                  <a:lnTo>
                    <a:pt x="1837347" y="130810"/>
                  </a:lnTo>
                  <a:lnTo>
                    <a:pt x="1829981" y="130683"/>
                  </a:lnTo>
                  <a:lnTo>
                    <a:pt x="1824139" y="129032"/>
                  </a:lnTo>
                  <a:lnTo>
                    <a:pt x="1815503" y="122936"/>
                  </a:lnTo>
                  <a:lnTo>
                    <a:pt x="1813217" y="118237"/>
                  </a:lnTo>
                  <a:lnTo>
                    <a:pt x="1813217" y="105664"/>
                  </a:lnTo>
                  <a:lnTo>
                    <a:pt x="1815503" y="100965"/>
                  </a:lnTo>
                  <a:lnTo>
                    <a:pt x="1819821" y="97790"/>
                  </a:lnTo>
                  <a:lnTo>
                    <a:pt x="1824139" y="94488"/>
                  </a:lnTo>
                  <a:lnTo>
                    <a:pt x="1829981" y="92964"/>
                  </a:lnTo>
                  <a:lnTo>
                    <a:pt x="1844840" y="92964"/>
                  </a:lnTo>
                  <a:lnTo>
                    <a:pt x="1850809" y="94488"/>
                  </a:lnTo>
                  <a:lnTo>
                    <a:pt x="1855254" y="97790"/>
                  </a:lnTo>
                  <a:lnTo>
                    <a:pt x="1859699" y="100965"/>
                  </a:lnTo>
                  <a:lnTo>
                    <a:pt x="1846275" y="63398"/>
                  </a:lnTo>
                  <a:lnTo>
                    <a:pt x="1837347" y="62992"/>
                  </a:lnTo>
                  <a:lnTo>
                    <a:pt x="1828393" y="63398"/>
                  </a:lnTo>
                  <a:lnTo>
                    <a:pt x="1792389" y="76555"/>
                  </a:lnTo>
                  <a:lnTo>
                    <a:pt x="1774990" y="112014"/>
                  </a:lnTo>
                  <a:lnTo>
                    <a:pt x="1775485" y="119024"/>
                  </a:lnTo>
                  <a:lnTo>
                    <a:pt x="1798294" y="150799"/>
                  </a:lnTo>
                  <a:lnTo>
                    <a:pt x="1837347" y="160147"/>
                  </a:lnTo>
                  <a:lnTo>
                    <a:pt x="1846275" y="159766"/>
                  </a:lnTo>
                  <a:lnTo>
                    <a:pt x="1887156" y="142417"/>
                  </a:lnTo>
                  <a:lnTo>
                    <a:pt x="1895208" y="130810"/>
                  </a:lnTo>
                  <a:lnTo>
                    <a:pt x="1897354" y="125564"/>
                  </a:lnTo>
                  <a:lnTo>
                    <a:pt x="1898878" y="119024"/>
                  </a:lnTo>
                  <a:lnTo>
                    <a:pt x="1899450" y="112014"/>
                  </a:lnTo>
                  <a:close/>
                </a:path>
                <a:path w="3218179" h="250825">
                  <a:moveTo>
                    <a:pt x="1911388" y="25400"/>
                  </a:moveTo>
                  <a:lnTo>
                    <a:pt x="1856905" y="25400"/>
                  </a:lnTo>
                  <a:lnTo>
                    <a:pt x="1856905" y="0"/>
                  </a:lnTo>
                  <a:lnTo>
                    <a:pt x="1817789" y="0"/>
                  </a:lnTo>
                  <a:lnTo>
                    <a:pt x="1817789" y="25400"/>
                  </a:lnTo>
                  <a:lnTo>
                    <a:pt x="1763306" y="25400"/>
                  </a:lnTo>
                  <a:lnTo>
                    <a:pt x="1763306" y="55880"/>
                  </a:lnTo>
                  <a:lnTo>
                    <a:pt x="1911388" y="55880"/>
                  </a:lnTo>
                  <a:lnTo>
                    <a:pt x="1911388" y="25400"/>
                  </a:lnTo>
                  <a:close/>
                </a:path>
                <a:path w="3218179" h="250825">
                  <a:moveTo>
                    <a:pt x="1970824" y="214630"/>
                  </a:moveTo>
                  <a:lnTo>
                    <a:pt x="1837855" y="214630"/>
                  </a:lnTo>
                  <a:lnTo>
                    <a:pt x="1837855" y="172466"/>
                  </a:lnTo>
                  <a:lnTo>
                    <a:pt x="1798739" y="172466"/>
                  </a:lnTo>
                  <a:lnTo>
                    <a:pt x="1798739" y="245999"/>
                  </a:lnTo>
                  <a:lnTo>
                    <a:pt x="1970824" y="245999"/>
                  </a:lnTo>
                  <a:lnTo>
                    <a:pt x="1970824" y="214630"/>
                  </a:lnTo>
                  <a:close/>
                </a:path>
                <a:path w="3218179" h="250825">
                  <a:moveTo>
                    <a:pt x="1995081" y="75184"/>
                  </a:moveTo>
                  <a:lnTo>
                    <a:pt x="1962696" y="75184"/>
                  </a:lnTo>
                  <a:lnTo>
                    <a:pt x="1962696" y="254"/>
                  </a:lnTo>
                  <a:lnTo>
                    <a:pt x="1923453" y="254"/>
                  </a:lnTo>
                  <a:lnTo>
                    <a:pt x="1923453" y="186817"/>
                  </a:lnTo>
                  <a:lnTo>
                    <a:pt x="1962696" y="186817"/>
                  </a:lnTo>
                  <a:lnTo>
                    <a:pt x="1962696" y="107061"/>
                  </a:lnTo>
                  <a:lnTo>
                    <a:pt x="1995081" y="107061"/>
                  </a:lnTo>
                  <a:lnTo>
                    <a:pt x="1995081" y="75184"/>
                  </a:lnTo>
                  <a:close/>
                </a:path>
                <a:path w="3218179" h="250825">
                  <a:moveTo>
                    <a:pt x="2220633" y="190627"/>
                  </a:moveTo>
                  <a:lnTo>
                    <a:pt x="2125383" y="190627"/>
                  </a:lnTo>
                  <a:lnTo>
                    <a:pt x="2125383" y="141097"/>
                  </a:lnTo>
                  <a:lnTo>
                    <a:pt x="2196376" y="141097"/>
                  </a:lnTo>
                  <a:lnTo>
                    <a:pt x="2196376" y="110363"/>
                  </a:lnTo>
                  <a:lnTo>
                    <a:pt x="2057565" y="110363"/>
                  </a:lnTo>
                  <a:lnTo>
                    <a:pt x="2057565" y="48006"/>
                  </a:lnTo>
                  <a:lnTo>
                    <a:pt x="2194725" y="48006"/>
                  </a:lnTo>
                  <a:lnTo>
                    <a:pt x="2194725" y="16891"/>
                  </a:lnTo>
                  <a:lnTo>
                    <a:pt x="2018322" y="16891"/>
                  </a:lnTo>
                  <a:lnTo>
                    <a:pt x="2018322" y="141097"/>
                  </a:lnTo>
                  <a:lnTo>
                    <a:pt x="2086648" y="141097"/>
                  </a:lnTo>
                  <a:lnTo>
                    <a:pt x="2086648" y="190627"/>
                  </a:lnTo>
                  <a:lnTo>
                    <a:pt x="1992160" y="190627"/>
                  </a:lnTo>
                  <a:lnTo>
                    <a:pt x="1992160" y="222504"/>
                  </a:lnTo>
                  <a:lnTo>
                    <a:pt x="2220633" y="222504"/>
                  </a:lnTo>
                  <a:lnTo>
                    <a:pt x="2220633" y="190627"/>
                  </a:lnTo>
                  <a:close/>
                </a:path>
                <a:path w="3218179" h="250825">
                  <a:moveTo>
                    <a:pt x="2415324" y="145796"/>
                  </a:moveTo>
                  <a:lnTo>
                    <a:pt x="2411895" y="122047"/>
                  </a:lnTo>
                  <a:lnTo>
                    <a:pt x="2411006" y="115824"/>
                  </a:lnTo>
                  <a:lnTo>
                    <a:pt x="2404122" y="116852"/>
                  </a:lnTo>
                  <a:lnTo>
                    <a:pt x="2353983" y="121285"/>
                  </a:lnTo>
                  <a:lnTo>
                    <a:pt x="2319185" y="122047"/>
                  </a:lnTo>
                  <a:lnTo>
                    <a:pt x="2319185" y="100838"/>
                  </a:lnTo>
                  <a:lnTo>
                    <a:pt x="2393353" y="100838"/>
                  </a:lnTo>
                  <a:lnTo>
                    <a:pt x="2393353" y="70358"/>
                  </a:lnTo>
                  <a:lnTo>
                    <a:pt x="2319185" y="70358"/>
                  </a:lnTo>
                  <a:lnTo>
                    <a:pt x="2319185" y="49911"/>
                  </a:lnTo>
                  <a:lnTo>
                    <a:pt x="2398814" y="49911"/>
                  </a:lnTo>
                  <a:lnTo>
                    <a:pt x="2398814" y="19050"/>
                  </a:lnTo>
                  <a:lnTo>
                    <a:pt x="2279434" y="19050"/>
                  </a:lnTo>
                  <a:lnTo>
                    <a:pt x="2279434" y="153416"/>
                  </a:lnTo>
                  <a:lnTo>
                    <a:pt x="2301024" y="153416"/>
                  </a:lnTo>
                  <a:lnTo>
                    <a:pt x="2335326" y="153149"/>
                  </a:lnTo>
                  <a:lnTo>
                    <a:pt x="2381923" y="150622"/>
                  </a:lnTo>
                  <a:lnTo>
                    <a:pt x="2407081" y="147307"/>
                  </a:lnTo>
                  <a:lnTo>
                    <a:pt x="2415324" y="145796"/>
                  </a:lnTo>
                  <a:close/>
                </a:path>
                <a:path w="3218179" h="250825">
                  <a:moveTo>
                    <a:pt x="2478316" y="214630"/>
                  </a:moveTo>
                  <a:lnTo>
                    <a:pt x="2345347" y="214630"/>
                  </a:lnTo>
                  <a:lnTo>
                    <a:pt x="2345347" y="168021"/>
                  </a:lnTo>
                  <a:lnTo>
                    <a:pt x="2306231" y="168021"/>
                  </a:lnTo>
                  <a:lnTo>
                    <a:pt x="2306231" y="245999"/>
                  </a:lnTo>
                  <a:lnTo>
                    <a:pt x="2478316" y="245999"/>
                  </a:lnTo>
                  <a:lnTo>
                    <a:pt x="2478316" y="214630"/>
                  </a:lnTo>
                  <a:close/>
                </a:path>
                <a:path w="3218179" h="250825">
                  <a:moveTo>
                    <a:pt x="2502573" y="73025"/>
                  </a:moveTo>
                  <a:lnTo>
                    <a:pt x="2470188" y="73025"/>
                  </a:lnTo>
                  <a:lnTo>
                    <a:pt x="2470188" y="254"/>
                  </a:lnTo>
                  <a:lnTo>
                    <a:pt x="2430945" y="254"/>
                  </a:lnTo>
                  <a:lnTo>
                    <a:pt x="2430945" y="184912"/>
                  </a:lnTo>
                  <a:lnTo>
                    <a:pt x="2470188" y="184912"/>
                  </a:lnTo>
                  <a:lnTo>
                    <a:pt x="2470188" y="104648"/>
                  </a:lnTo>
                  <a:lnTo>
                    <a:pt x="2502573" y="104648"/>
                  </a:lnTo>
                  <a:lnTo>
                    <a:pt x="2502573" y="73025"/>
                  </a:lnTo>
                  <a:close/>
                </a:path>
                <a:path w="3218179" h="250825">
                  <a:moveTo>
                    <a:pt x="2630970" y="143002"/>
                  </a:moveTo>
                  <a:lnTo>
                    <a:pt x="2628087" y="117729"/>
                  </a:lnTo>
                  <a:lnTo>
                    <a:pt x="2627401" y="111760"/>
                  </a:lnTo>
                  <a:lnTo>
                    <a:pt x="2619413" y="113284"/>
                  </a:lnTo>
                  <a:lnTo>
                    <a:pt x="2611526" y="114427"/>
                  </a:lnTo>
                  <a:lnTo>
                    <a:pt x="2571280" y="117360"/>
                  </a:lnTo>
                  <a:lnTo>
                    <a:pt x="2547785" y="117729"/>
                  </a:lnTo>
                  <a:lnTo>
                    <a:pt x="2547785" y="94869"/>
                  </a:lnTo>
                  <a:lnTo>
                    <a:pt x="2620048" y="94869"/>
                  </a:lnTo>
                  <a:lnTo>
                    <a:pt x="2620048" y="14478"/>
                  </a:lnTo>
                  <a:lnTo>
                    <a:pt x="2508923" y="14478"/>
                  </a:lnTo>
                  <a:lnTo>
                    <a:pt x="2508923" y="44958"/>
                  </a:lnTo>
                  <a:lnTo>
                    <a:pt x="2580805" y="44958"/>
                  </a:lnTo>
                  <a:lnTo>
                    <a:pt x="2580805" y="66167"/>
                  </a:lnTo>
                  <a:lnTo>
                    <a:pt x="2509177" y="66167"/>
                  </a:lnTo>
                  <a:lnTo>
                    <a:pt x="2509177" y="148971"/>
                  </a:lnTo>
                  <a:lnTo>
                    <a:pt x="2528227" y="148971"/>
                  </a:lnTo>
                  <a:lnTo>
                    <a:pt x="2560383" y="148653"/>
                  </a:lnTo>
                  <a:lnTo>
                    <a:pt x="2602128" y="146685"/>
                  </a:lnTo>
                  <a:lnTo>
                    <a:pt x="2623870" y="144170"/>
                  </a:lnTo>
                  <a:lnTo>
                    <a:pt x="2630970" y="143002"/>
                  </a:lnTo>
                  <a:close/>
                </a:path>
                <a:path w="3218179" h="250825">
                  <a:moveTo>
                    <a:pt x="2711234" y="164592"/>
                  </a:moveTo>
                  <a:lnTo>
                    <a:pt x="2537752" y="164592"/>
                  </a:lnTo>
                  <a:lnTo>
                    <a:pt x="2537752" y="195834"/>
                  </a:lnTo>
                  <a:lnTo>
                    <a:pt x="2672245" y="195834"/>
                  </a:lnTo>
                  <a:lnTo>
                    <a:pt x="2672245" y="250063"/>
                  </a:lnTo>
                  <a:lnTo>
                    <a:pt x="2711234" y="250063"/>
                  </a:lnTo>
                  <a:lnTo>
                    <a:pt x="2711234" y="164592"/>
                  </a:lnTo>
                  <a:close/>
                </a:path>
                <a:path w="3218179" h="250825">
                  <a:moveTo>
                    <a:pt x="2711234" y="254"/>
                  </a:moveTo>
                  <a:lnTo>
                    <a:pt x="2672245" y="254"/>
                  </a:lnTo>
                  <a:lnTo>
                    <a:pt x="2672245" y="34036"/>
                  </a:lnTo>
                  <a:lnTo>
                    <a:pt x="2633637" y="34036"/>
                  </a:lnTo>
                  <a:lnTo>
                    <a:pt x="2633637" y="65151"/>
                  </a:lnTo>
                  <a:lnTo>
                    <a:pt x="2672245" y="65151"/>
                  </a:lnTo>
                  <a:lnTo>
                    <a:pt x="2672245" y="87757"/>
                  </a:lnTo>
                  <a:lnTo>
                    <a:pt x="2633637" y="87757"/>
                  </a:lnTo>
                  <a:lnTo>
                    <a:pt x="2633637" y="118491"/>
                  </a:lnTo>
                  <a:lnTo>
                    <a:pt x="2672245" y="118491"/>
                  </a:lnTo>
                  <a:lnTo>
                    <a:pt x="2672245" y="154432"/>
                  </a:lnTo>
                  <a:lnTo>
                    <a:pt x="2711234" y="154432"/>
                  </a:lnTo>
                  <a:lnTo>
                    <a:pt x="2711234" y="254"/>
                  </a:lnTo>
                  <a:close/>
                </a:path>
                <a:path w="3218179" h="250825">
                  <a:moveTo>
                    <a:pt x="2980220" y="214376"/>
                  </a:moveTo>
                  <a:lnTo>
                    <a:pt x="2842679" y="214376"/>
                  </a:lnTo>
                  <a:lnTo>
                    <a:pt x="2842679" y="170561"/>
                  </a:lnTo>
                  <a:lnTo>
                    <a:pt x="2803182" y="170561"/>
                  </a:lnTo>
                  <a:lnTo>
                    <a:pt x="2803182" y="245999"/>
                  </a:lnTo>
                  <a:lnTo>
                    <a:pt x="2980220" y="245999"/>
                  </a:lnTo>
                  <a:lnTo>
                    <a:pt x="2980220" y="214376"/>
                  </a:lnTo>
                  <a:close/>
                </a:path>
                <a:path w="3218179" h="250825">
                  <a:moveTo>
                    <a:pt x="2981871" y="56642"/>
                  </a:moveTo>
                  <a:lnTo>
                    <a:pt x="2956788" y="18694"/>
                  </a:lnTo>
                  <a:lnTo>
                    <a:pt x="2939580" y="11379"/>
                  </a:lnTo>
                  <a:lnTo>
                    <a:pt x="2939580" y="56642"/>
                  </a:lnTo>
                  <a:lnTo>
                    <a:pt x="2939453" y="63627"/>
                  </a:lnTo>
                  <a:lnTo>
                    <a:pt x="2901619" y="77343"/>
                  </a:lnTo>
                  <a:lnTo>
                    <a:pt x="2890812" y="77724"/>
                  </a:lnTo>
                  <a:lnTo>
                    <a:pt x="2880068" y="77343"/>
                  </a:lnTo>
                  <a:lnTo>
                    <a:pt x="2842171" y="63627"/>
                  </a:lnTo>
                  <a:lnTo>
                    <a:pt x="2842171" y="49530"/>
                  </a:lnTo>
                  <a:lnTo>
                    <a:pt x="2880068" y="35521"/>
                  </a:lnTo>
                  <a:lnTo>
                    <a:pt x="2890812" y="35179"/>
                  </a:lnTo>
                  <a:lnTo>
                    <a:pt x="2901619" y="35521"/>
                  </a:lnTo>
                  <a:lnTo>
                    <a:pt x="2939453" y="49530"/>
                  </a:lnTo>
                  <a:lnTo>
                    <a:pt x="2939580" y="56642"/>
                  </a:lnTo>
                  <a:lnTo>
                    <a:pt x="2939580" y="11379"/>
                  </a:lnTo>
                  <a:lnTo>
                    <a:pt x="2890812" y="4445"/>
                  </a:lnTo>
                  <a:lnTo>
                    <a:pt x="2877540" y="4927"/>
                  </a:lnTo>
                  <a:lnTo>
                    <a:pt x="2833306" y="14528"/>
                  </a:lnTo>
                  <a:lnTo>
                    <a:pt x="2802585" y="41770"/>
                  </a:lnTo>
                  <a:lnTo>
                    <a:pt x="2799626" y="56642"/>
                  </a:lnTo>
                  <a:lnTo>
                    <a:pt x="2800413" y="64452"/>
                  </a:lnTo>
                  <a:lnTo>
                    <a:pt x="2824810" y="94742"/>
                  </a:lnTo>
                  <a:lnTo>
                    <a:pt x="2865158" y="107111"/>
                  </a:lnTo>
                  <a:lnTo>
                    <a:pt x="2890812" y="108712"/>
                  </a:lnTo>
                  <a:lnTo>
                    <a:pt x="2904096" y="108318"/>
                  </a:lnTo>
                  <a:lnTo>
                    <a:pt x="2948305" y="98894"/>
                  </a:lnTo>
                  <a:lnTo>
                    <a:pt x="2978899" y="71691"/>
                  </a:lnTo>
                  <a:lnTo>
                    <a:pt x="2981071" y="64452"/>
                  </a:lnTo>
                  <a:lnTo>
                    <a:pt x="2981871" y="56642"/>
                  </a:lnTo>
                  <a:close/>
                </a:path>
                <a:path w="3218179" h="250825">
                  <a:moveTo>
                    <a:pt x="3005239" y="120142"/>
                  </a:moveTo>
                  <a:lnTo>
                    <a:pt x="2776766" y="120142"/>
                  </a:lnTo>
                  <a:lnTo>
                    <a:pt x="2776766" y="150876"/>
                  </a:lnTo>
                  <a:lnTo>
                    <a:pt x="2873159" y="150876"/>
                  </a:lnTo>
                  <a:lnTo>
                    <a:pt x="2873159" y="192024"/>
                  </a:lnTo>
                  <a:lnTo>
                    <a:pt x="2912910" y="192024"/>
                  </a:lnTo>
                  <a:lnTo>
                    <a:pt x="2912910" y="150876"/>
                  </a:lnTo>
                  <a:lnTo>
                    <a:pt x="3005239" y="150876"/>
                  </a:lnTo>
                  <a:lnTo>
                    <a:pt x="3005239" y="120142"/>
                  </a:lnTo>
                  <a:close/>
                </a:path>
                <a:path w="3218179" h="250825">
                  <a:moveTo>
                    <a:pt x="3217202" y="0"/>
                  </a:moveTo>
                  <a:lnTo>
                    <a:pt x="3178213" y="0"/>
                  </a:lnTo>
                  <a:lnTo>
                    <a:pt x="3178213" y="31877"/>
                  </a:lnTo>
                  <a:lnTo>
                    <a:pt x="3178213" y="62992"/>
                  </a:lnTo>
                  <a:lnTo>
                    <a:pt x="3178213" y="86868"/>
                  </a:lnTo>
                  <a:lnTo>
                    <a:pt x="3141002" y="86868"/>
                  </a:lnTo>
                  <a:lnTo>
                    <a:pt x="3141764" y="81026"/>
                  </a:lnTo>
                  <a:lnTo>
                    <a:pt x="3142018" y="76962"/>
                  </a:lnTo>
                  <a:lnTo>
                    <a:pt x="3142018" y="72898"/>
                  </a:lnTo>
                  <a:lnTo>
                    <a:pt x="3141764" y="68834"/>
                  </a:lnTo>
                  <a:lnTo>
                    <a:pt x="3141002" y="62992"/>
                  </a:lnTo>
                  <a:lnTo>
                    <a:pt x="3178213" y="62992"/>
                  </a:lnTo>
                  <a:lnTo>
                    <a:pt x="3178213" y="31877"/>
                  </a:lnTo>
                  <a:lnTo>
                    <a:pt x="3124365" y="31877"/>
                  </a:lnTo>
                  <a:lnTo>
                    <a:pt x="3119501" y="27660"/>
                  </a:lnTo>
                  <a:lnTo>
                    <a:pt x="3114256" y="23964"/>
                  </a:lnTo>
                  <a:lnTo>
                    <a:pt x="3108642" y="20751"/>
                  </a:lnTo>
                  <a:lnTo>
                    <a:pt x="3104642" y="18948"/>
                  </a:lnTo>
                  <a:lnTo>
                    <a:pt x="3104642" y="76962"/>
                  </a:lnTo>
                  <a:lnTo>
                    <a:pt x="3104553" y="83947"/>
                  </a:lnTo>
                  <a:lnTo>
                    <a:pt x="3101886" y="91059"/>
                  </a:lnTo>
                  <a:lnTo>
                    <a:pt x="3091218" y="100965"/>
                  </a:lnTo>
                  <a:lnTo>
                    <a:pt x="3084233" y="103505"/>
                  </a:lnTo>
                  <a:lnTo>
                    <a:pt x="3066580" y="103505"/>
                  </a:lnTo>
                  <a:lnTo>
                    <a:pt x="3059341" y="100965"/>
                  </a:lnTo>
                  <a:lnTo>
                    <a:pt x="3054007" y="96012"/>
                  </a:lnTo>
                  <a:lnTo>
                    <a:pt x="3048546" y="91059"/>
                  </a:lnTo>
                  <a:lnTo>
                    <a:pt x="3045752" y="83947"/>
                  </a:lnTo>
                  <a:lnTo>
                    <a:pt x="3045752" y="65532"/>
                  </a:lnTo>
                  <a:lnTo>
                    <a:pt x="3048546" y="58420"/>
                  </a:lnTo>
                  <a:lnTo>
                    <a:pt x="3059341" y="48895"/>
                  </a:lnTo>
                  <a:lnTo>
                    <a:pt x="3066580" y="46482"/>
                  </a:lnTo>
                  <a:lnTo>
                    <a:pt x="3075597" y="46609"/>
                  </a:lnTo>
                  <a:lnTo>
                    <a:pt x="3084233" y="46482"/>
                  </a:lnTo>
                  <a:lnTo>
                    <a:pt x="3104642" y="76962"/>
                  </a:lnTo>
                  <a:lnTo>
                    <a:pt x="3104642" y="18948"/>
                  </a:lnTo>
                  <a:lnTo>
                    <a:pt x="3075597" y="13081"/>
                  </a:lnTo>
                  <a:lnTo>
                    <a:pt x="3066224" y="13665"/>
                  </a:lnTo>
                  <a:lnTo>
                    <a:pt x="3027680" y="30556"/>
                  </a:lnTo>
                  <a:lnTo>
                    <a:pt x="3009150" y="66154"/>
                  </a:lnTo>
                  <a:lnTo>
                    <a:pt x="3008541" y="74930"/>
                  </a:lnTo>
                  <a:lnTo>
                    <a:pt x="3009150" y="83629"/>
                  </a:lnTo>
                  <a:lnTo>
                    <a:pt x="3027680" y="119087"/>
                  </a:lnTo>
                  <a:lnTo>
                    <a:pt x="3066224" y="136029"/>
                  </a:lnTo>
                  <a:lnTo>
                    <a:pt x="3075597" y="136525"/>
                  </a:lnTo>
                  <a:lnTo>
                    <a:pt x="3082760" y="136220"/>
                  </a:lnTo>
                  <a:lnTo>
                    <a:pt x="3119323" y="122135"/>
                  </a:lnTo>
                  <a:lnTo>
                    <a:pt x="3124111" y="117983"/>
                  </a:lnTo>
                  <a:lnTo>
                    <a:pt x="3178213" y="117983"/>
                  </a:lnTo>
                  <a:lnTo>
                    <a:pt x="3178213" y="146050"/>
                  </a:lnTo>
                  <a:lnTo>
                    <a:pt x="3217202" y="146050"/>
                  </a:lnTo>
                  <a:lnTo>
                    <a:pt x="3217202" y="117983"/>
                  </a:lnTo>
                  <a:lnTo>
                    <a:pt x="3217202" y="103505"/>
                  </a:lnTo>
                  <a:lnTo>
                    <a:pt x="3217202" y="86868"/>
                  </a:lnTo>
                  <a:lnTo>
                    <a:pt x="3217202" y="62992"/>
                  </a:lnTo>
                  <a:lnTo>
                    <a:pt x="3217202" y="46482"/>
                  </a:lnTo>
                  <a:lnTo>
                    <a:pt x="3217202" y="31877"/>
                  </a:lnTo>
                  <a:lnTo>
                    <a:pt x="3217202" y="0"/>
                  </a:lnTo>
                  <a:close/>
                </a:path>
                <a:path w="3218179" h="250825">
                  <a:moveTo>
                    <a:pt x="3218091" y="200533"/>
                  </a:moveTo>
                  <a:lnTo>
                    <a:pt x="3194418" y="163880"/>
                  </a:lnTo>
                  <a:lnTo>
                    <a:pt x="3179483" y="157543"/>
                  </a:lnTo>
                  <a:lnTo>
                    <a:pt x="3179483" y="193675"/>
                  </a:lnTo>
                  <a:lnTo>
                    <a:pt x="3179483" y="207137"/>
                  </a:lnTo>
                  <a:lnTo>
                    <a:pt x="3142246" y="219557"/>
                  </a:lnTo>
                  <a:lnTo>
                    <a:pt x="3130842" y="219837"/>
                  </a:lnTo>
                  <a:lnTo>
                    <a:pt x="3119818" y="219557"/>
                  </a:lnTo>
                  <a:lnTo>
                    <a:pt x="3082963" y="207137"/>
                  </a:lnTo>
                  <a:lnTo>
                    <a:pt x="3082963" y="193675"/>
                  </a:lnTo>
                  <a:lnTo>
                    <a:pt x="3119818" y="180911"/>
                  </a:lnTo>
                  <a:lnTo>
                    <a:pt x="3130842" y="180594"/>
                  </a:lnTo>
                  <a:lnTo>
                    <a:pt x="3142246" y="180911"/>
                  </a:lnTo>
                  <a:lnTo>
                    <a:pt x="3179483" y="193675"/>
                  </a:lnTo>
                  <a:lnTo>
                    <a:pt x="3179483" y="157543"/>
                  </a:lnTo>
                  <a:lnTo>
                    <a:pt x="3130842" y="150876"/>
                  </a:lnTo>
                  <a:lnTo>
                    <a:pt x="3118040" y="151244"/>
                  </a:lnTo>
                  <a:lnTo>
                    <a:pt x="3075914" y="159994"/>
                  </a:lnTo>
                  <a:lnTo>
                    <a:pt x="3047250" y="185928"/>
                  </a:lnTo>
                  <a:lnTo>
                    <a:pt x="3044609" y="200533"/>
                  </a:lnTo>
                  <a:lnTo>
                    <a:pt x="3045269" y="208089"/>
                  </a:lnTo>
                  <a:lnTo>
                    <a:pt x="3075914" y="241071"/>
                  </a:lnTo>
                  <a:lnTo>
                    <a:pt x="3118040" y="249707"/>
                  </a:lnTo>
                  <a:lnTo>
                    <a:pt x="3130842" y="250063"/>
                  </a:lnTo>
                  <a:lnTo>
                    <a:pt x="3143808" y="249707"/>
                  </a:lnTo>
                  <a:lnTo>
                    <a:pt x="3186353" y="241071"/>
                  </a:lnTo>
                  <a:lnTo>
                    <a:pt x="3215195" y="215074"/>
                  </a:lnTo>
                  <a:lnTo>
                    <a:pt x="3217265" y="208089"/>
                  </a:lnTo>
                  <a:lnTo>
                    <a:pt x="3218091" y="200533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27532" y="3602735"/>
            <a:ext cx="575945" cy="223520"/>
            <a:chOff x="627532" y="3602735"/>
            <a:chExt cx="575945" cy="22352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32" y="3655567"/>
              <a:ext cx="132156" cy="1322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7534" y="3602735"/>
              <a:ext cx="405765" cy="223520"/>
            </a:xfrm>
            <a:custGeom>
              <a:avLst/>
              <a:gdLst/>
              <a:ahLst/>
              <a:cxnLst/>
              <a:rect l="l" t="t" r="r" b="b"/>
              <a:pathLst>
                <a:path w="405765" h="223520">
                  <a:moveTo>
                    <a:pt x="112839" y="149606"/>
                  </a:moveTo>
                  <a:lnTo>
                    <a:pt x="89712" y="149606"/>
                  </a:lnTo>
                  <a:lnTo>
                    <a:pt x="89712" y="222631"/>
                  </a:lnTo>
                  <a:lnTo>
                    <a:pt x="112839" y="222631"/>
                  </a:lnTo>
                  <a:lnTo>
                    <a:pt x="112839" y="149606"/>
                  </a:lnTo>
                  <a:close/>
                </a:path>
                <a:path w="405765" h="223520">
                  <a:moveTo>
                    <a:pt x="203796" y="130937"/>
                  </a:moveTo>
                  <a:lnTo>
                    <a:pt x="0" y="130937"/>
                  </a:lnTo>
                  <a:lnTo>
                    <a:pt x="0" y="149606"/>
                  </a:lnTo>
                  <a:lnTo>
                    <a:pt x="203796" y="149606"/>
                  </a:lnTo>
                  <a:lnTo>
                    <a:pt x="203796" y="130937"/>
                  </a:lnTo>
                  <a:close/>
                </a:path>
                <a:path w="405765" h="223520">
                  <a:moveTo>
                    <a:pt x="48704" y="8889"/>
                  </a:moveTo>
                  <a:lnTo>
                    <a:pt x="25349" y="8889"/>
                  </a:lnTo>
                  <a:lnTo>
                    <a:pt x="25349" y="105663"/>
                  </a:lnTo>
                  <a:lnTo>
                    <a:pt x="178206" y="105663"/>
                  </a:lnTo>
                  <a:lnTo>
                    <a:pt x="178206" y="86740"/>
                  </a:lnTo>
                  <a:lnTo>
                    <a:pt x="48704" y="86740"/>
                  </a:lnTo>
                  <a:lnTo>
                    <a:pt x="48704" y="56895"/>
                  </a:lnTo>
                  <a:lnTo>
                    <a:pt x="178206" y="56895"/>
                  </a:lnTo>
                  <a:lnTo>
                    <a:pt x="178206" y="37972"/>
                  </a:lnTo>
                  <a:lnTo>
                    <a:pt x="48704" y="37972"/>
                  </a:lnTo>
                  <a:lnTo>
                    <a:pt x="48704" y="8889"/>
                  </a:lnTo>
                  <a:close/>
                </a:path>
                <a:path w="405765" h="223520">
                  <a:moveTo>
                    <a:pt x="178206" y="56895"/>
                  </a:moveTo>
                  <a:lnTo>
                    <a:pt x="154584" y="56895"/>
                  </a:lnTo>
                  <a:lnTo>
                    <a:pt x="154584" y="86740"/>
                  </a:lnTo>
                  <a:lnTo>
                    <a:pt x="178206" y="86740"/>
                  </a:lnTo>
                  <a:lnTo>
                    <a:pt x="178206" y="56895"/>
                  </a:lnTo>
                  <a:close/>
                </a:path>
                <a:path w="405765" h="223520">
                  <a:moveTo>
                    <a:pt x="178206" y="8889"/>
                  </a:moveTo>
                  <a:lnTo>
                    <a:pt x="154584" y="8889"/>
                  </a:lnTo>
                  <a:lnTo>
                    <a:pt x="154584" y="37972"/>
                  </a:lnTo>
                  <a:lnTo>
                    <a:pt x="178206" y="37972"/>
                  </a:lnTo>
                  <a:lnTo>
                    <a:pt x="178206" y="8889"/>
                  </a:lnTo>
                  <a:close/>
                </a:path>
                <a:path w="405765" h="223520">
                  <a:moveTo>
                    <a:pt x="405612" y="0"/>
                  </a:moveTo>
                  <a:lnTo>
                    <a:pt x="382003" y="0"/>
                  </a:lnTo>
                  <a:lnTo>
                    <a:pt x="382003" y="88264"/>
                  </a:lnTo>
                  <a:lnTo>
                    <a:pt x="336016" y="88264"/>
                  </a:lnTo>
                  <a:lnTo>
                    <a:pt x="336016" y="107314"/>
                  </a:lnTo>
                  <a:lnTo>
                    <a:pt x="382003" y="107314"/>
                  </a:lnTo>
                  <a:lnTo>
                    <a:pt x="382003" y="223138"/>
                  </a:lnTo>
                  <a:lnTo>
                    <a:pt x="405612" y="223138"/>
                  </a:lnTo>
                  <a:lnTo>
                    <a:pt x="405612" y="0"/>
                  </a:lnTo>
                  <a:close/>
                </a:path>
                <a:path w="405765" h="223520">
                  <a:moveTo>
                    <a:pt x="298742" y="56895"/>
                  </a:moveTo>
                  <a:lnTo>
                    <a:pt x="275374" y="56895"/>
                  </a:lnTo>
                  <a:lnTo>
                    <a:pt x="275374" y="71500"/>
                  </a:lnTo>
                  <a:lnTo>
                    <a:pt x="274905" y="80766"/>
                  </a:lnTo>
                  <a:lnTo>
                    <a:pt x="260211" y="124666"/>
                  </a:lnTo>
                  <a:lnTo>
                    <a:pt x="227910" y="157416"/>
                  </a:lnTo>
                  <a:lnTo>
                    <a:pt x="219697" y="161797"/>
                  </a:lnTo>
                  <a:lnTo>
                    <a:pt x="232625" y="179958"/>
                  </a:lnTo>
                  <a:lnTo>
                    <a:pt x="266001" y="153415"/>
                  </a:lnTo>
                  <a:lnTo>
                    <a:pt x="287553" y="113537"/>
                  </a:lnTo>
                  <a:lnTo>
                    <a:pt x="309260" y="113537"/>
                  </a:lnTo>
                  <a:lnTo>
                    <a:pt x="298742" y="71500"/>
                  </a:lnTo>
                  <a:lnTo>
                    <a:pt x="298742" y="56895"/>
                  </a:lnTo>
                  <a:close/>
                </a:path>
                <a:path w="405765" h="223520">
                  <a:moveTo>
                    <a:pt x="309260" y="113537"/>
                  </a:moveTo>
                  <a:lnTo>
                    <a:pt x="287553" y="113537"/>
                  </a:lnTo>
                  <a:lnTo>
                    <a:pt x="291710" y="123894"/>
                  </a:lnTo>
                  <a:lnTo>
                    <a:pt x="316513" y="158843"/>
                  </a:lnTo>
                  <a:lnTo>
                    <a:pt x="342480" y="176149"/>
                  </a:lnTo>
                  <a:lnTo>
                    <a:pt x="355650" y="158114"/>
                  </a:lnTo>
                  <a:lnTo>
                    <a:pt x="347309" y="153852"/>
                  </a:lnTo>
                  <a:lnTo>
                    <a:pt x="339528" y="148875"/>
                  </a:lnTo>
                  <a:lnTo>
                    <a:pt x="309740" y="114561"/>
                  </a:lnTo>
                  <a:lnTo>
                    <a:pt x="309260" y="113537"/>
                  </a:lnTo>
                  <a:close/>
                </a:path>
                <a:path w="405765" h="223520">
                  <a:moveTo>
                    <a:pt x="347446" y="37972"/>
                  </a:moveTo>
                  <a:lnTo>
                    <a:pt x="225907" y="37972"/>
                  </a:lnTo>
                  <a:lnTo>
                    <a:pt x="225907" y="56895"/>
                  </a:lnTo>
                  <a:lnTo>
                    <a:pt x="347446" y="56895"/>
                  </a:lnTo>
                  <a:lnTo>
                    <a:pt x="347446" y="37972"/>
                  </a:lnTo>
                  <a:close/>
                </a:path>
                <a:path w="405765" h="223520">
                  <a:moveTo>
                    <a:pt x="299237" y="4444"/>
                  </a:moveTo>
                  <a:lnTo>
                    <a:pt x="275615" y="4444"/>
                  </a:lnTo>
                  <a:lnTo>
                    <a:pt x="275615" y="37972"/>
                  </a:lnTo>
                  <a:lnTo>
                    <a:pt x="299237" y="37972"/>
                  </a:lnTo>
                  <a:lnTo>
                    <a:pt x="299237" y="444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908" y="3602735"/>
            <a:ext cx="207517" cy="21793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577466" y="3602735"/>
            <a:ext cx="621030" cy="223520"/>
          </a:xfrm>
          <a:custGeom>
            <a:avLst/>
            <a:gdLst/>
            <a:ahLst/>
            <a:cxnLst/>
            <a:rect l="l" t="t" r="r" b="b"/>
            <a:pathLst>
              <a:path w="621030" h="223520">
                <a:moveTo>
                  <a:pt x="54990" y="149859"/>
                </a:moveTo>
                <a:lnTo>
                  <a:pt x="31115" y="149859"/>
                </a:lnTo>
                <a:lnTo>
                  <a:pt x="31115" y="217931"/>
                </a:lnTo>
                <a:lnTo>
                  <a:pt x="181737" y="217931"/>
                </a:lnTo>
                <a:lnTo>
                  <a:pt x="181737" y="198755"/>
                </a:lnTo>
                <a:lnTo>
                  <a:pt x="54990" y="198755"/>
                </a:lnTo>
                <a:lnTo>
                  <a:pt x="54990" y="149859"/>
                </a:lnTo>
                <a:close/>
              </a:path>
              <a:path w="621030" h="223520">
                <a:moveTo>
                  <a:pt x="172465" y="0"/>
                </a:moveTo>
                <a:lnTo>
                  <a:pt x="148716" y="0"/>
                </a:lnTo>
                <a:lnTo>
                  <a:pt x="148716" y="165734"/>
                </a:lnTo>
                <a:lnTo>
                  <a:pt x="172465" y="165734"/>
                </a:lnTo>
                <a:lnTo>
                  <a:pt x="172465" y="87249"/>
                </a:lnTo>
                <a:lnTo>
                  <a:pt x="204851" y="87249"/>
                </a:lnTo>
                <a:lnTo>
                  <a:pt x="204851" y="67563"/>
                </a:lnTo>
                <a:lnTo>
                  <a:pt x="172465" y="67563"/>
                </a:lnTo>
                <a:lnTo>
                  <a:pt x="172465" y="0"/>
                </a:lnTo>
                <a:close/>
              </a:path>
              <a:path w="621030" h="223520">
                <a:moveTo>
                  <a:pt x="97434" y="77724"/>
                </a:moveTo>
                <a:lnTo>
                  <a:pt x="72135" y="77724"/>
                </a:lnTo>
                <a:lnTo>
                  <a:pt x="66540" y="84867"/>
                </a:lnTo>
                <a:lnTo>
                  <a:pt x="60039" y="91630"/>
                </a:lnTo>
                <a:lnTo>
                  <a:pt x="24637" y="114792"/>
                </a:lnTo>
                <a:lnTo>
                  <a:pt x="762" y="123951"/>
                </a:lnTo>
                <a:lnTo>
                  <a:pt x="10414" y="142620"/>
                </a:lnTo>
                <a:lnTo>
                  <a:pt x="56526" y="121136"/>
                </a:lnTo>
                <a:lnTo>
                  <a:pt x="87915" y="92678"/>
                </a:lnTo>
                <a:lnTo>
                  <a:pt x="95369" y="81748"/>
                </a:lnTo>
                <a:lnTo>
                  <a:pt x="97434" y="77724"/>
                </a:lnTo>
                <a:close/>
              </a:path>
              <a:path w="621030" h="223520">
                <a:moveTo>
                  <a:pt x="111887" y="16637"/>
                </a:moveTo>
                <a:lnTo>
                  <a:pt x="11176" y="16637"/>
                </a:lnTo>
                <a:lnTo>
                  <a:pt x="11176" y="36068"/>
                </a:lnTo>
                <a:lnTo>
                  <a:pt x="86995" y="36068"/>
                </a:lnTo>
                <a:lnTo>
                  <a:pt x="86233" y="44703"/>
                </a:lnTo>
                <a:lnTo>
                  <a:pt x="84328" y="52958"/>
                </a:lnTo>
                <a:lnTo>
                  <a:pt x="81280" y="60578"/>
                </a:lnTo>
                <a:lnTo>
                  <a:pt x="0" y="64134"/>
                </a:lnTo>
                <a:lnTo>
                  <a:pt x="3810" y="82931"/>
                </a:lnTo>
                <a:lnTo>
                  <a:pt x="72135" y="77724"/>
                </a:lnTo>
                <a:lnTo>
                  <a:pt x="97434" y="77724"/>
                </a:lnTo>
                <a:lnTo>
                  <a:pt x="101346" y="70103"/>
                </a:lnTo>
                <a:lnTo>
                  <a:pt x="105939" y="57695"/>
                </a:lnTo>
                <a:lnTo>
                  <a:pt x="109235" y="44656"/>
                </a:lnTo>
                <a:lnTo>
                  <a:pt x="111222" y="30974"/>
                </a:lnTo>
                <a:lnTo>
                  <a:pt x="111887" y="16637"/>
                </a:lnTo>
                <a:close/>
              </a:path>
              <a:path w="621030" h="223520">
                <a:moveTo>
                  <a:pt x="391922" y="143128"/>
                </a:moveTo>
                <a:lnTo>
                  <a:pt x="244856" y="143128"/>
                </a:lnTo>
                <a:lnTo>
                  <a:pt x="244856" y="162051"/>
                </a:lnTo>
                <a:lnTo>
                  <a:pt x="368427" y="162051"/>
                </a:lnTo>
                <a:lnTo>
                  <a:pt x="368427" y="222884"/>
                </a:lnTo>
                <a:lnTo>
                  <a:pt x="391922" y="222884"/>
                </a:lnTo>
                <a:lnTo>
                  <a:pt x="391922" y="143128"/>
                </a:lnTo>
                <a:close/>
              </a:path>
              <a:path w="621030" h="223520">
                <a:moveTo>
                  <a:pt x="501777" y="16637"/>
                </a:moveTo>
                <a:lnTo>
                  <a:pt x="465810" y="31531"/>
                </a:lnTo>
                <a:lnTo>
                  <a:pt x="446103" y="72342"/>
                </a:lnTo>
                <a:lnTo>
                  <a:pt x="444119" y="94614"/>
                </a:lnTo>
                <a:lnTo>
                  <a:pt x="444664" y="106285"/>
                </a:lnTo>
                <a:lnTo>
                  <a:pt x="455662" y="144533"/>
                </a:lnTo>
                <a:lnTo>
                  <a:pt x="485902" y="170481"/>
                </a:lnTo>
                <a:lnTo>
                  <a:pt x="501777" y="172974"/>
                </a:lnTo>
                <a:lnTo>
                  <a:pt x="509918" y="172305"/>
                </a:lnTo>
                <a:lnTo>
                  <a:pt x="542826" y="151891"/>
                </a:lnTo>
                <a:lnTo>
                  <a:pt x="501777" y="151891"/>
                </a:lnTo>
                <a:lnTo>
                  <a:pt x="494349" y="150794"/>
                </a:lnTo>
                <a:lnTo>
                  <a:pt x="469582" y="118522"/>
                </a:lnTo>
                <a:lnTo>
                  <a:pt x="466978" y="94614"/>
                </a:lnTo>
                <a:lnTo>
                  <a:pt x="467721" y="82089"/>
                </a:lnTo>
                <a:lnTo>
                  <a:pt x="481828" y="46487"/>
                </a:lnTo>
                <a:lnTo>
                  <a:pt x="501777" y="37718"/>
                </a:lnTo>
                <a:lnTo>
                  <a:pt x="542881" y="37718"/>
                </a:lnTo>
                <a:lnTo>
                  <a:pt x="537489" y="31531"/>
                </a:lnTo>
                <a:lnTo>
                  <a:pt x="531368" y="26288"/>
                </a:lnTo>
                <a:lnTo>
                  <a:pt x="524726" y="22119"/>
                </a:lnTo>
                <a:lnTo>
                  <a:pt x="517572" y="19129"/>
                </a:lnTo>
                <a:lnTo>
                  <a:pt x="509918" y="17305"/>
                </a:lnTo>
                <a:lnTo>
                  <a:pt x="501777" y="16637"/>
                </a:lnTo>
                <a:close/>
              </a:path>
              <a:path w="621030" h="223520">
                <a:moveTo>
                  <a:pt x="542881" y="37718"/>
                </a:moveTo>
                <a:lnTo>
                  <a:pt x="501777" y="37718"/>
                </a:lnTo>
                <a:lnTo>
                  <a:pt x="509186" y="38816"/>
                </a:lnTo>
                <a:lnTo>
                  <a:pt x="515810" y="41735"/>
                </a:lnTo>
                <a:lnTo>
                  <a:pt x="535654" y="82089"/>
                </a:lnTo>
                <a:lnTo>
                  <a:pt x="536321" y="94614"/>
                </a:lnTo>
                <a:lnTo>
                  <a:pt x="535654" y="107307"/>
                </a:lnTo>
                <a:lnTo>
                  <a:pt x="521672" y="143123"/>
                </a:lnTo>
                <a:lnTo>
                  <a:pt x="501777" y="151891"/>
                </a:lnTo>
                <a:lnTo>
                  <a:pt x="542826" y="151891"/>
                </a:lnTo>
                <a:lnTo>
                  <a:pt x="558706" y="106285"/>
                </a:lnTo>
                <a:lnTo>
                  <a:pt x="559181" y="94614"/>
                </a:lnTo>
                <a:lnTo>
                  <a:pt x="558706" y="83091"/>
                </a:lnTo>
                <a:lnTo>
                  <a:pt x="557291" y="72342"/>
                </a:lnTo>
                <a:lnTo>
                  <a:pt x="554948" y="62378"/>
                </a:lnTo>
                <a:lnTo>
                  <a:pt x="551688" y="53212"/>
                </a:lnTo>
                <a:lnTo>
                  <a:pt x="547637" y="44969"/>
                </a:lnTo>
                <a:lnTo>
                  <a:pt x="542881" y="37718"/>
                </a:lnTo>
                <a:close/>
              </a:path>
              <a:path w="621030" h="223520">
                <a:moveTo>
                  <a:pt x="329819" y="16382"/>
                </a:moveTo>
                <a:lnTo>
                  <a:pt x="225678" y="16382"/>
                </a:lnTo>
                <a:lnTo>
                  <a:pt x="225678" y="116586"/>
                </a:lnTo>
                <a:lnTo>
                  <a:pt x="329819" y="116586"/>
                </a:lnTo>
                <a:lnTo>
                  <a:pt x="329819" y="97662"/>
                </a:lnTo>
                <a:lnTo>
                  <a:pt x="248793" y="97662"/>
                </a:lnTo>
                <a:lnTo>
                  <a:pt x="248793" y="35051"/>
                </a:lnTo>
                <a:lnTo>
                  <a:pt x="329819" y="35051"/>
                </a:lnTo>
                <a:lnTo>
                  <a:pt x="329819" y="16382"/>
                </a:lnTo>
                <a:close/>
              </a:path>
              <a:path w="621030" h="223520">
                <a:moveTo>
                  <a:pt x="329819" y="35051"/>
                </a:moveTo>
                <a:lnTo>
                  <a:pt x="306705" y="35051"/>
                </a:lnTo>
                <a:lnTo>
                  <a:pt x="306705" y="97662"/>
                </a:lnTo>
                <a:lnTo>
                  <a:pt x="329819" y="97662"/>
                </a:lnTo>
                <a:lnTo>
                  <a:pt x="329819" y="35051"/>
                </a:lnTo>
                <a:close/>
              </a:path>
              <a:path w="621030" h="223520">
                <a:moveTo>
                  <a:pt x="620903" y="0"/>
                </a:moveTo>
                <a:lnTo>
                  <a:pt x="597281" y="0"/>
                </a:lnTo>
                <a:lnTo>
                  <a:pt x="597281" y="223138"/>
                </a:lnTo>
                <a:lnTo>
                  <a:pt x="620903" y="223138"/>
                </a:lnTo>
                <a:lnTo>
                  <a:pt x="620903" y="0"/>
                </a:lnTo>
                <a:close/>
              </a:path>
              <a:path w="621030" h="223520">
                <a:moveTo>
                  <a:pt x="391922" y="0"/>
                </a:moveTo>
                <a:lnTo>
                  <a:pt x="368427" y="0"/>
                </a:lnTo>
                <a:lnTo>
                  <a:pt x="368427" y="131952"/>
                </a:lnTo>
                <a:lnTo>
                  <a:pt x="391922" y="131952"/>
                </a:lnTo>
                <a:lnTo>
                  <a:pt x="391922" y="76072"/>
                </a:lnTo>
                <a:lnTo>
                  <a:pt x="424307" y="76072"/>
                </a:lnTo>
                <a:lnTo>
                  <a:pt x="424307" y="56387"/>
                </a:lnTo>
                <a:lnTo>
                  <a:pt x="391922" y="56387"/>
                </a:lnTo>
                <a:lnTo>
                  <a:pt x="3919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6032" y="3602735"/>
            <a:ext cx="420370" cy="222250"/>
          </a:xfrm>
          <a:custGeom>
            <a:avLst/>
            <a:gdLst/>
            <a:ahLst/>
            <a:cxnLst/>
            <a:rect l="l" t="t" r="r" b="b"/>
            <a:pathLst>
              <a:path w="420369" h="222250">
                <a:moveTo>
                  <a:pt x="44323" y="130428"/>
                </a:moveTo>
                <a:lnTo>
                  <a:pt x="22098" y="130428"/>
                </a:lnTo>
                <a:lnTo>
                  <a:pt x="22098" y="219963"/>
                </a:lnTo>
                <a:lnTo>
                  <a:pt x="100965" y="219963"/>
                </a:lnTo>
                <a:lnTo>
                  <a:pt x="100965" y="201549"/>
                </a:lnTo>
                <a:lnTo>
                  <a:pt x="44323" y="201549"/>
                </a:lnTo>
                <a:lnTo>
                  <a:pt x="44323" y="174244"/>
                </a:lnTo>
                <a:lnTo>
                  <a:pt x="100965" y="174244"/>
                </a:lnTo>
                <a:lnTo>
                  <a:pt x="100965" y="156337"/>
                </a:lnTo>
                <a:lnTo>
                  <a:pt x="44323" y="156337"/>
                </a:lnTo>
                <a:lnTo>
                  <a:pt x="44323" y="130428"/>
                </a:lnTo>
                <a:close/>
              </a:path>
              <a:path w="420369" h="222250">
                <a:moveTo>
                  <a:pt x="100965" y="174244"/>
                </a:moveTo>
                <a:lnTo>
                  <a:pt x="78993" y="174244"/>
                </a:lnTo>
                <a:lnTo>
                  <a:pt x="78993" y="201549"/>
                </a:lnTo>
                <a:lnTo>
                  <a:pt x="100965" y="201549"/>
                </a:lnTo>
                <a:lnTo>
                  <a:pt x="100965" y="174244"/>
                </a:lnTo>
                <a:close/>
              </a:path>
              <a:path w="420369" h="222250">
                <a:moveTo>
                  <a:pt x="100965" y="130428"/>
                </a:moveTo>
                <a:lnTo>
                  <a:pt x="78993" y="130428"/>
                </a:lnTo>
                <a:lnTo>
                  <a:pt x="78993" y="156337"/>
                </a:lnTo>
                <a:lnTo>
                  <a:pt x="100965" y="156337"/>
                </a:lnTo>
                <a:lnTo>
                  <a:pt x="100965" y="130428"/>
                </a:lnTo>
                <a:close/>
              </a:path>
              <a:path w="420369" h="222250">
                <a:moveTo>
                  <a:pt x="264922" y="152145"/>
                </a:moveTo>
                <a:lnTo>
                  <a:pt x="241300" y="152145"/>
                </a:lnTo>
                <a:lnTo>
                  <a:pt x="241300" y="217424"/>
                </a:lnTo>
                <a:lnTo>
                  <a:pt x="397891" y="217424"/>
                </a:lnTo>
                <a:lnTo>
                  <a:pt x="397891" y="198119"/>
                </a:lnTo>
                <a:lnTo>
                  <a:pt x="264922" y="198119"/>
                </a:lnTo>
                <a:lnTo>
                  <a:pt x="264922" y="152145"/>
                </a:lnTo>
                <a:close/>
              </a:path>
              <a:path w="420369" h="222250">
                <a:moveTo>
                  <a:pt x="165608" y="129031"/>
                </a:moveTo>
                <a:lnTo>
                  <a:pt x="142240" y="129031"/>
                </a:lnTo>
                <a:lnTo>
                  <a:pt x="142161" y="154939"/>
                </a:lnTo>
                <a:lnTo>
                  <a:pt x="140716" y="161925"/>
                </a:lnTo>
                <a:lnTo>
                  <a:pt x="137794" y="169163"/>
                </a:lnTo>
                <a:lnTo>
                  <a:pt x="134874" y="176530"/>
                </a:lnTo>
                <a:lnTo>
                  <a:pt x="130429" y="183133"/>
                </a:lnTo>
                <a:lnTo>
                  <a:pt x="102108" y="203834"/>
                </a:lnTo>
                <a:lnTo>
                  <a:pt x="114046" y="221741"/>
                </a:lnTo>
                <a:lnTo>
                  <a:pt x="147208" y="194135"/>
                </a:lnTo>
                <a:lnTo>
                  <a:pt x="153924" y="181609"/>
                </a:lnTo>
                <a:lnTo>
                  <a:pt x="175614" y="181609"/>
                </a:lnTo>
                <a:lnTo>
                  <a:pt x="172847" y="177419"/>
                </a:lnTo>
                <a:lnTo>
                  <a:pt x="167005" y="162687"/>
                </a:lnTo>
                <a:lnTo>
                  <a:pt x="165481" y="154939"/>
                </a:lnTo>
                <a:lnTo>
                  <a:pt x="165608" y="129031"/>
                </a:lnTo>
                <a:close/>
              </a:path>
              <a:path w="420369" h="222250">
                <a:moveTo>
                  <a:pt x="175614" y="181609"/>
                </a:moveTo>
                <a:lnTo>
                  <a:pt x="153924" y="181609"/>
                </a:lnTo>
                <a:lnTo>
                  <a:pt x="156729" y="188162"/>
                </a:lnTo>
                <a:lnTo>
                  <a:pt x="186715" y="218505"/>
                </a:lnTo>
                <a:lnTo>
                  <a:pt x="193929" y="221741"/>
                </a:lnTo>
                <a:lnTo>
                  <a:pt x="206121" y="203834"/>
                </a:lnTo>
                <a:lnTo>
                  <a:pt x="199477" y="201046"/>
                </a:lnTo>
                <a:lnTo>
                  <a:pt x="193452" y="197818"/>
                </a:lnTo>
                <a:lnTo>
                  <a:pt x="188045" y="194135"/>
                </a:lnTo>
                <a:lnTo>
                  <a:pt x="183261" y="189991"/>
                </a:lnTo>
                <a:lnTo>
                  <a:pt x="177292" y="184150"/>
                </a:lnTo>
                <a:lnTo>
                  <a:pt x="175614" y="181609"/>
                </a:lnTo>
                <a:close/>
              </a:path>
              <a:path w="420369" h="222250">
                <a:moveTo>
                  <a:pt x="419862" y="112013"/>
                </a:moveTo>
                <a:lnTo>
                  <a:pt x="216027" y="112013"/>
                </a:lnTo>
                <a:lnTo>
                  <a:pt x="216027" y="130937"/>
                </a:lnTo>
                <a:lnTo>
                  <a:pt x="419862" y="130937"/>
                </a:lnTo>
                <a:lnTo>
                  <a:pt x="419862" y="112013"/>
                </a:lnTo>
                <a:close/>
              </a:path>
              <a:path w="420369" h="222250">
                <a:moveTo>
                  <a:pt x="182499" y="70357"/>
                </a:moveTo>
                <a:lnTo>
                  <a:pt x="158877" y="70357"/>
                </a:lnTo>
                <a:lnTo>
                  <a:pt x="158877" y="117982"/>
                </a:lnTo>
                <a:lnTo>
                  <a:pt x="182499" y="117982"/>
                </a:lnTo>
                <a:lnTo>
                  <a:pt x="182499" y="70357"/>
                </a:lnTo>
                <a:close/>
              </a:path>
              <a:path w="420369" h="222250">
                <a:moveTo>
                  <a:pt x="58419" y="9397"/>
                </a:moveTo>
                <a:lnTo>
                  <a:pt x="16478" y="23780"/>
                </a:lnTo>
                <a:lnTo>
                  <a:pt x="0" y="60832"/>
                </a:lnTo>
                <a:lnTo>
                  <a:pt x="547" y="68383"/>
                </a:lnTo>
                <a:lnTo>
                  <a:pt x="21978" y="102494"/>
                </a:lnTo>
                <a:lnTo>
                  <a:pt x="58419" y="112521"/>
                </a:lnTo>
                <a:lnTo>
                  <a:pt x="65680" y="112190"/>
                </a:lnTo>
                <a:lnTo>
                  <a:pt x="104527" y="93471"/>
                </a:lnTo>
                <a:lnTo>
                  <a:pt x="58419" y="93471"/>
                </a:lnTo>
                <a:lnTo>
                  <a:pt x="50801" y="92737"/>
                </a:lnTo>
                <a:lnTo>
                  <a:pt x="22606" y="60832"/>
                </a:lnTo>
                <a:lnTo>
                  <a:pt x="22860" y="51307"/>
                </a:lnTo>
                <a:lnTo>
                  <a:pt x="58419" y="29082"/>
                </a:lnTo>
                <a:lnTo>
                  <a:pt x="104902" y="29082"/>
                </a:lnTo>
                <a:lnTo>
                  <a:pt x="99694" y="22859"/>
                </a:lnTo>
                <a:lnTo>
                  <a:pt x="65658" y="9782"/>
                </a:lnTo>
                <a:lnTo>
                  <a:pt x="58419" y="9397"/>
                </a:lnTo>
                <a:close/>
              </a:path>
              <a:path w="420369" h="222250">
                <a:moveTo>
                  <a:pt x="104902" y="29082"/>
                </a:moveTo>
                <a:lnTo>
                  <a:pt x="58419" y="29082"/>
                </a:lnTo>
                <a:lnTo>
                  <a:pt x="65924" y="29702"/>
                </a:lnTo>
                <a:lnTo>
                  <a:pt x="72643" y="31368"/>
                </a:lnTo>
                <a:lnTo>
                  <a:pt x="78601" y="34083"/>
                </a:lnTo>
                <a:lnTo>
                  <a:pt x="83819" y="37845"/>
                </a:lnTo>
                <a:lnTo>
                  <a:pt x="90297" y="43561"/>
                </a:lnTo>
                <a:lnTo>
                  <a:pt x="93599" y="51307"/>
                </a:lnTo>
                <a:lnTo>
                  <a:pt x="93599" y="70612"/>
                </a:lnTo>
                <a:lnTo>
                  <a:pt x="58419" y="93471"/>
                </a:lnTo>
                <a:lnTo>
                  <a:pt x="104527" y="93471"/>
                </a:lnTo>
                <a:lnTo>
                  <a:pt x="110490" y="86359"/>
                </a:lnTo>
                <a:lnTo>
                  <a:pt x="113918" y="78866"/>
                </a:lnTo>
                <a:lnTo>
                  <a:pt x="115569" y="70357"/>
                </a:lnTo>
                <a:lnTo>
                  <a:pt x="182499" y="70357"/>
                </a:lnTo>
                <a:lnTo>
                  <a:pt x="182499" y="50926"/>
                </a:lnTo>
                <a:lnTo>
                  <a:pt x="115316" y="50926"/>
                </a:lnTo>
                <a:lnTo>
                  <a:pt x="113665" y="42544"/>
                </a:lnTo>
                <a:lnTo>
                  <a:pt x="110109" y="35306"/>
                </a:lnTo>
                <a:lnTo>
                  <a:pt x="104902" y="29082"/>
                </a:lnTo>
                <a:close/>
              </a:path>
              <a:path w="420369" h="222250">
                <a:moveTo>
                  <a:pt x="182499" y="0"/>
                </a:moveTo>
                <a:lnTo>
                  <a:pt x="158877" y="0"/>
                </a:lnTo>
                <a:lnTo>
                  <a:pt x="158877" y="50926"/>
                </a:lnTo>
                <a:lnTo>
                  <a:pt x="182499" y="50926"/>
                </a:lnTo>
                <a:lnTo>
                  <a:pt x="182499" y="0"/>
                </a:lnTo>
                <a:close/>
              </a:path>
              <a:path w="420369" h="222250">
                <a:moveTo>
                  <a:pt x="266446" y="7874"/>
                </a:moveTo>
                <a:lnTo>
                  <a:pt x="243078" y="7874"/>
                </a:lnTo>
                <a:lnTo>
                  <a:pt x="243078" y="83946"/>
                </a:lnTo>
                <a:lnTo>
                  <a:pt x="396494" y="83946"/>
                </a:lnTo>
                <a:lnTo>
                  <a:pt x="396494" y="65150"/>
                </a:lnTo>
                <a:lnTo>
                  <a:pt x="266446" y="65150"/>
                </a:lnTo>
                <a:lnTo>
                  <a:pt x="266446" y="78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7775" y="3907535"/>
            <a:ext cx="906780" cy="222885"/>
          </a:xfrm>
          <a:custGeom>
            <a:avLst/>
            <a:gdLst/>
            <a:ahLst/>
            <a:cxnLst/>
            <a:rect l="l" t="t" r="r" b="b"/>
            <a:pathLst>
              <a:path w="906780" h="222885">
                <a:moveTo>
                  <a:pt x="203809" y="88900"/>
                </a:moveTo>
                <a:lnTo>
                  <a:pt x="172986" y="88900"/>
                </a:lnTo>
                <a:lnTo>
                  <a:pt x="174599" y="79540"/>
                </a:lnTo>
                <a:lnTo>
                  <a:pt x="175856" y="70700"/>
                </a:lnTo>
                <a:lnTo>
                  <a:pt x="177965" y="10414"/>
                </a:lnTo>
                <a:lnTo>
                  <a:pt x="25603" y="10414"/>
                </a:lnTo>
                <a:lnTo>
                  <a:pt x="25603" y="29591"/>
                </a:lnTo>
                <a:lnTo>
                  <a:pt x="154597" y="29591"/>
                </a:lnTo>
                <a:lnTo>
                  <a:pt x="154508" y="40005"/>
                </a:lnTo>
                <a:lnTo>
                  <a:pt x="150825" y="79908"/>
                </a:lnTo>
                <a:lnTo>
                  <a:pt x="149123" y="88900"/>
                </a:lnTo>
                <a:lnTo>
                  <a:pt x="0" y="88900"/>
                </a:lnTo>
                <a:lnTo>
                  <a:pt x="0" y="108077"/>
                </a:lnTo>
                <a:lnTo>
                  <a:pt x="89725" y="108077"/>
                </a:lnTo>
                <a:lnTo>
                  <a:pt x="89725" y="146177"/>
                </a:lnTo>
                <a:lnTo>
                  <a:pt x="20878" y="146177"/>
                </a:lnTo>
                <a:lnTo>
                  <a:pt x="20878" y="164973"/>
                </a:lnTo>
                <a:lnTo>
                  <a:pt x="155346" y="164973"/>
                </a:lnTo>
                <a:lnTo>
                  <a:pt x="155346" y="222631"/>
                </a:lnTo>
                <a:lnTo>
                  <a:pt x="178955" y="222631"/>
                </a:lnTo>
                <a:lnTo>
                  <a:pt x="178955" y="146177"/>
                </a:lnTo>
                <a:lnTo>
                  <a:pt x="113334" y="146177"/>
                </a:lnTo>
                <a:lnTo>
                  <a:pt x="113334" y="108077"/>
                </a:lnTo>
                <a:lnTo>
                  <a:pt x="203809" y="108077"/>
                </a:lnTo>
                <a:lnTo>
                  <a:pt x="203809" y="88900"/>
                </a:lnTo>
                <a:close/>
              </a:path>
              <a:path w="906780" h="222885">
                <a:moveTo>
                  <a:pt x="334784" y="23368"/>
                </a:moveTo>
                <a:lnTo>
                  <a:pt x="230886" y="23368"/>
                </a:lnTo>
                <a:lnTo>
                  <a:pt x="230886" y="42926"/>
                </a:lnTo>
                <a:lnTo>
                  <a:pt x="310667" y="42926"/>
                </a:lnTo>
                <a:lnTo>
                  <a:pt x="307657" y="61887"/>
                </a:lnTo>
                <a:lnTo>
                  <a:pt x="284302" y="112014"/>
                </a:lnTo>
                <a:lnTo>
                  <a:pt x="256768" y="139827"/>
                </a:lnTo>
                <a:lnTo>
                  <a:pt x="219710" y="163068"/>
                </a:lnTo>
                <a:lnTo>
                  <a:pt x="232879" y="181356"/>
                </a:lnTo>
                <a:lnTo>
                  <a:pt x="265861" y="161582"/>
                </a:lnTo>
                <a:lnTo>
                  <a:pt x="302285" y="126060"/>
                </a:lnTo>
                <a:lnTo>
                  <a:pt x="324548" y="84836"/>
                </a:lnTo>
                <a:lnTo>
                  <a:pt x="334149" y="39306"/>
                </a:lnTo>
                <a:lnTo>
                  <a:pt x="334784" y="23368"/>
                </a:lnTo>
                <a:close/>
              </a:path>
              <a:path w="906780" h="222885">
                <a:moveTo>
                  <a:pt x="427494" y="88646"/>
                </a:moveTo>
                <a:lnTo>
                  <a:pt x="392938" y="88646"/>
                </a:lnTo>
                <a:lnTo>
                  <a:pt x="392938" y="0"/>
                </a:lnTo>
                <a:lnTo>
                  <a:pt x="369328" y="0"/>
                </a:lnTo>
                <a:lnTo>
                  <a:pt x="369328" y="222377"/>
                </a:lnTo>
                <a:lnTo>
                  <a:pt x="392938" y="222377"/>
                </a:lnTo>
                <a:lnTo>
                  <a:pt x="392938" y="108331"/>
                </a:lnTo>
                <a:lnTo>
                  <a:pt x="427494" y="108331"/>
                </a:lnTo>
                <a:lnTo>
                  <a:pt x="427494" y="88646"/>
                </a:lnTo>
                <a:close/>
              </a:path>
              <a:path w="906780" h="222885">
                <a:moveTo>
                  <a:pt x="582587" y="201549"/>
                </a:moveTo>
                <a:lnTo>
                  <a:pt x="545541" y="133731"/>
                </a:lnTo>
                <a:lnTo>
                  <a:pt x="542836" y="128778"/>
                </a:lnTo>
                <a:lnTo>
                  <a:pt x="550506" y="125209"/>
                </a:lnTo>
                <a:lnTo>
                  <a:pt x="557149" y="120802"/>
                </a:lnTo>
                <a:lnTo>
                  <a:pt x="562800" y="115544"/>
                </a:lnTo>
                <a:lnTo>
                  <a:pt x="566978" y="110109"/>
                </a:lnTo>
                <a:lnTo>
                  <a:pt x="567474" y="109474"/>
                </a:lnTo>
                <a:lnTo>
                  <a:pt x="571042" y="102577"/>
                </a:lnTo>
                <a:lnTo>
                  <a:pt x="573582" y="95021"/>
                </a:lnTo>
                <a:lnTo>
                  <a:pt x="575094" y="86817"/>
                </a:lnTo>
                <a:lnTo>
                  <a:pt x="575602" y="77978"/>
                </a:lnTo>
                <a:lnTo>
                  <a:pt x="575170" y="69938"/>
                </a:lnTo>
                <a:lnTo>
                  <a:pt x="554431" y="32791"/>
                </a:lnTo>
                <a:lnTo>
                  <a:pt x="548043" y="28917"/>
                </a:lnTo>
                <a:lnTo>
                  <a:pt x="548043" y="77978"/>
                </a:lnTo>
                <a:lnTo>
                  <a:pt x="547560" y="85255"/>
                </a:lnTo>
                <a:lnTo>
                  <a:pt x="510451" y="110109"/>
                </a:lnTo>
                <a:lnTo>
                  <a:pt x="476415" y="110109"/>
                </a:lnTo>
                <a:lnTo>
                  <a:pt x="476415" y="44958"/>
                </a:lnTo>
                <a:lnTo>
                  <a:pt x="510451" y="44958"/>
                </a:lnTo>
                <a:lnTo>
                  <a:pt x="545947" y="64249"/>
                </a:lnTo>
                <a:lnTo>
                  <a:pt x="548043" y="77978"/>
                </a:lnTo>
                <a:lnTo>
                  <a:pt x="548043" y="28917"/>
                </a:lnTo>
                <a:lnTo>
                  <a:pt x="513245" y="21590"/>
                </a:lnTo>
                <a:lnTo>
                  <a:pt x="449110" y="21590"/>
                </a:lnTo>
                <a:lnTo>
                  <a:pt x="449110" y="201549"/>
                </a:lnTo>
                <a:lnTo>
                  <a:pt x="476415" y="201549"/>
                </a:lnTo>
                <a:lnTo>
                  <a:pt x="476415" y="133731"/>
                </a:lnTo>
                <a:lnTo>
                  <a:pt x="515023" y="133731"/>
                </a:lnTo>
                <a:lnTo>
                  <a:pt x="551472" y="201549"/>
                </a:lnTo>
                <a:lnTo>
                  <a:pt x="582587" y="201549"/>
                </a:lnTo>
                <a:close/>
              </a:path>
              <a:path w="906780" h="222885">
                <a:moveTo>
                  <a:pt x="743242" y="201549"/>
                </a:moveTo>
                <a:lnTo>
                  <a:pt x="731202" y="187071"/>
                </a:lnTo>
                <a:lnTo>
                  <a:pt x="726655" y="181610"/>
                </a:lnTo>
                <a:lnTo>
                  <a:pt x="717588" y="170688"/>
                </a:lnTo>
                <a:lnTo>
                  <a:pt x="721652" y="165862"/>
                </a:lnTo>
                <a:lnTo>
                  <a:pt x="725081" y="159131"/>
                </a:lnTo>
                <a:lnTo>
                  <a:pt x="727811" y="151384"/>
                </a:lnTo>
                <a:lnTo>
                  <a:pt x="728002" y="150876"/>
                </a:lnTo>
                <a:lnTo>
                  <a:pt x="729919" y="144233"/>
                </a:lnTo>
                <a:lnTo>
                  <a:pt x="731329" y="136842"/>
                </a:lnTo>
                <a:lnTo>
                  <a:pt x="732205" y="128701"/>
                </a:lnTo>
                <a:lnTo>
                  <a:pt x="732574" y="119761"/>
                </a:lnTo>
                <a:lnTo>
                  <a:pt x="708698" y="119761"/>
                </a:lnTo>
                <a:lnTo>
                  <a:pt x="708621" y="126492"/>
                </a:lnTo>
                <a:lnTo>
                  <a:pt x="708063" y="131445"/>
                </a:lnTo>
                <a:lnTo>
                  <a:pt x="706640" y="136842"/>
                </a:lnTo>
                <a:lnTo>
                  <a:pt x="705396" y="142113"/>
                </a:lnTo>
                <a:lnTo>
                  <a:pt x="703618" y="146939"/>
                </a:lnTo>
                <a:lnTo>
                  <a:pt x="701205" y="151384"/>
                </a:lnTo>
                <a:lnTo>
                  <a:pt x="686346" y="133654"/>
                </a:lnTo>
                <a:lnTo>
                  <a:pt x="686346" y="169672"/>
                </a:lnTo>
                <a:lnTo>
                  <a:pt x="681647" y="173609"/>
                </a:lnTo>
                <a:lnTo>
                  <a:pt x="676694" y="176530"/>
                </a:lnTo>
                <a:lnTo>
                  <a:pt x="665899" y="180594"/>
                </a:lnTo>
                <a:lnTo>
                  <a:pt x="660565" y="181610"/>
                </a:lnTo>
                <a:lnTo>
                  <a:pt x="648500" y="181610"/>
                </a:lnTo>
                <a:lnTo>
                  <a:pt x="622871" y="150876"/>
                </a:lnTo>
                <a:lnTo>
                  <a:pt x="622846" y="150114"/>
                </a:lnTo>
                <a:lnTo>
                  <a:pt x="624116" y="146164"/>
                </a:lnTo>
                <a:lnTo>
                  <a:pt x="626910" y="141351"/>
                </a:lnTo>
                <a:lnTo>
                  <a:pt x="629704" y="136398"/>
                </a:lnTo>
                <a:lnTo>
                  <a:pt x="634657" y="131318"/>
                </a:lnTo>
                <a:lnTo>
                  <a:pt x="646087" y="122555"/>
                </a:lnTo>
                <a:lnTo>
                  <a:pt x="686346" y="169672"/>
                </a:lnTo>
                <a:lnTo>
                  <a:pt x="686346" y="133654"/>
                </a:lnTo>
                <a:lnTo>
                  <a:pt x="677049" y="122555"/>
                </a:lnTo>
                <a:lnTo>
                  <a:pt x="665137" y="108331"/>
                </a:lnTo>
                <a:lnTo>
                  <a:pt x="685203" y="93980"/>
                </a:lnTo>
                <a:lnTo>
                  <a:pt x="688174" y="90932"/>
                </a:lnTo>
                <a:lnTo>
                  <a:pt x="691045" y="88011"/>
                </a:lnTo>
                <a:lnTo>
                  <a:pt x="695109" y="81407"/>
                </a:lnTo>
                <a:lnTo>
                  <a:pt x="699300" y="74930"/>
                </a:lnTo>
                <a:lnTo>
                  <a:pt x="701459" y="67437"/>
                </a:lnTo>
                <a:lnTo>
                  <a:pt x="701459" y="51689"/>
                </a:lnTo>
                <a:lnTo>
                  <a:pt x="677329" y="23342"/>
                </a:lnTo>
                <a:lnTo>
                  <a:pt x="677329" y="56769"/>
                </a:lnTo>
                <a:lnTo>
                  <a:pt x="677329" y="64897"/>
                </a:lnTo>
                <a:lnTo>
                  <a:pt x="675932" y="69342"/>
                </a:lnTo>
                <a:lnTo>
                  <a:pt x="673138" y="73025"/>
                </a:lnTo>
                <a:lnTo>
                  <a:pt x="670471" y="76708"/>
                </a:lnTo>
                <a:lnTo>
                  <a:pt x="666661" y="80137"/>
                </a:lnTo>
                <a:lnTo>
                  <a:pt x="661708" y="83185"/>
                </a:lnTo>
                <a:lnTo>
                  <a:pt x="650786" y="90932"/>
                </a:lnTo>
                <a:lnTo>
                  <a:pt x="636181" y="67183"/>
                </a:lnTo>
                <a:lnTo>
                  <a:pt x="636181" y="59055"/>
                </a:lnTo>
                <a:lnTo>
                  <a:pt x="653072" y="41783"/>
                </a:lnTo>
                <a:lnTo>
                  <a:pt x="661327" y="41783"/>
                </a:lnTo>
                <a:lnTo>
                  <a:pt x="677329" y="56769"/>
                </a:lnTo>
                <a:lnTo>
                  <a:pt x="677329" y="23342"/>
                </a:lnTo>
                <a:lnTo>
                  <a:pt x="674027" y="21590"/>
                </a:lnTo>
                <a:lnTo>
                  <a:pt x="666026" y="19685"/>
                </a:lnTo>
                <a:lnTo>
                  <a:pt x="656755" y="19558"/>
                </a:lnTo>
                <a:lnTo>
                  <a:pt x="647611" y="19685"/>
                </a:lnTo>
                <a:lnTo>
                  <a:pt x="617004" y="40259"/>
                </a:lnTo>
                <a:lnTo>
                  <a:pt x="613194" y="46609"/>
                </a:lnTo>
                <a:lnTo>
                  <a:pt x="611289" y="53975"/>
                </a:lnTo>
                <a:lnTo>
                  <a:pt x="611416" y="70358"/>
                </a:lnTo>
                <a:lnTo>
                  <a:pt x="613321" y="77724"/>
                </a:lnTo>
                <a:lnTo>
                  <a:pt x="616877" y="84582"/>
                </a:lnTo>
                <a:lnTo>
                  <a:pt x="620560" y="91313"/>
                </a:lnTo>
                <a:lnTo>
                  <a:pt x="625259" y="98171"/>
                </a:lnTo>
                <a:lnTo>
                  <a:pt x="631101" y="104902"/>
                </a:lnTo>
                <a:lnTo>
                  <a:pt x="623671" y="110045"/>
                </a:lnTo>
                <a:lnTo>
                  <a:pt x="598881" y="139052"/>
                </a:lnTo>
                <a:lnTo>
                  <a:pt x="596303" y="153797"/>
                </a:lnTo>
                <a:lnTo>
                  <a:pt x="596823" y="160909"/>
                </a:lnTo>
                <a:lnTo>
                  <a:pt x="617435" y="193890"/>
                </a:lnTo>
                <a:lnTo>
                  <a:pt x="654723" y="204089"/>
                </a:lnTo>
                <a:lnTo>
                  <a:pt x="663105" y="204089"/>
                </a:lnTo>
                <a:lnTo>
                  <a:pt x="671360" y="202692"/>
                </a:lnTo>
                <a:lnTo>
                  <a:pt x="687743" y="197104"/>
                </a:lnTo>
                <a:lnTo>
                  <a:pt x="694982" y="192913"/>
                </a:lnTo>
                <a:lnTo>
                  <a:pt x="701205" y="187071"/>
                </a:lnTo>
                <a:lnTo>
                  <a:pt x="713397" y="201549"/>
                </a:lnTo>
                <a:lnTo>
                  <a:pt x="743242" y="201549"/>
                </a:lnTo>
                <a:close/>
              </a:path>
              <a:path w="906780" h="222885">
                <a:moveTo>
                  <a:pt x="906437" y="111379"/>
                </a:moveTo>
                <a:lnTo>
                  <a:pt x="896277" y="63246"/>
                </a:lnTo>
                <a:lnTo>
                  <a:pt x="879386" y="41402"/>
                </a:lnTo>
                <a:lnTo>
                  <a:pt x="879386" y="111379"/>
                </a:lnTo>
                <a:lnTo>
                  <a:pt x="878420" y="126453"/>
                </a:lnTo>
                <a:lnTo>
                  <a:pt x="855637" y="167906"/>
                </a:lnTo>
                <a:lnTo>
                  <a:pt x="818426" y="177673"/>
                </a:lnTo>
                <a:lnTo>
                  <a:pt x="788835" y="177673"/>
                </a:lnTo>
                <a:lnTo>
                  <a:pt x="788835" y="45466"/>
                </a:lnTo>
                <a:lnTo>
                  <a:pt x="819950" y="45466"/>
                </a:lnTo>
                <a:lnTo>
                  <a:pt x="864400" y="62611"/>
                </a:lnTo>
                <a:lnTo>
                  <a:pt x="879386" y="111379"/>
                </a:lnTo>
                <a:lnTo>
                  <a:pt x="879386" y="41402"/>
                </a:lnTo>
                <a:lnTo>
                  <a:pt x="834491" y="22339"/>
                </a:lnTo>
                <a:lnTo>
                  <a:pt x="821728" y="21590"/>
                </a:lnTo>
                <a:lnTo>
                  <a:pt x="761530" y="21590"/>
                </a:lnTo>
                <a:lnTo>
                  <a:pt x="761530" y="201549"/>
                </a:lnTo>
                <a:lnTo>
                  <a:pt x="819950" y="201549"/>
                </a:lnTo>
                <a:lnTo>
                  <a:pt x="866686" y="190627"/>
                </a:lnTo>
                <a:lnTo>
                  <a:pt x="883462" y="177673"/>
                </a:lnTo>
                <a:lnTo>
                  <a:pt x="883704" y="177469"/>
                </a:lnTo>
                <a:lnTo>
                  <a:pt x="903808" y="137566"/>
                </a:lnTo>
                <a:lnTo>
                  <a:pt x="905738" y="124980"/>
                </a:lnTo>
                <a:lnTo>
                  <a:pt x="906437" y="1113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9302" y="3907282"/>
            <a:ext cx="424815" cy="222885"/>
          </a:xfrm>
          <a:custGeom>
            <a:avLst/>
            <a:gdLst/>
            <a:ahLst/>
            <a:cxnLst/>
            <a:rect l="l" t="t" r="r" b="b"/>
            <a:pathLst>
              <a:path w="424814" h="222885">
                <a:moveTo>
                  <a:pt x="275209" y="148336"/>
                </a:moveTo>
                <a:lnTo>
                  <a:pt x="251079" y="148336"/>
                </a:lnTo>
                <a:lnTo>
                  <a:pt x="251079" y="218186"/>
                </a:lnTo>
                <a:lnTo>
                  <a:pt x="401701" y="218186"/>
                </a:lnTo>
                <a:lnTo>
                  <a:pt x="401701" y="199009"/>
                </a:lnTo>
                <a:lnTo>
                  <a:pt x="275209" y="199009"/>
                </a:lnTo>
                <a:lnTo>
                  <a:pt x="275209" y="148336"/>
                </a:lnTo>
                <a:close/>
              </a:path>
              <a:path w="424814" h="222885">
                <a:moveTo>
                  <a:pt x="391922" y="0"/>
                </a:moveTo>
                <a:lnTo>
                  <a:pt x="368427" y="0"/>
                </a:lnTo>
                <a:lnTo>
                  <a:pt x="368427" y="164211"/>
                </a:lnTo>
                <a:lnTo>
                  <a:pt x="391922" y="164211"/>
                </a:lnTo>
                <a:lnTo>
                  <a:pt x="391922" y="87249"/>
                </a:lnTo>
                <a:lnTo>
                  <a:pt x="424307" y="87249"/>
                </a:lnTo>
                <a:lnTo>
                  <a:pt x="424307" y="67056"/>
                </a:lnTo>
                <a:lnTo>
                  <a:pt x="391922" y="67056"/>
                </a:lnTo>
                <a:lnTo>
                  <a:pt x="391922" y="0"/>
                </a:lnTo>
                <a:close/>
              </a:path>
              <a:path w="424814" h="222885">
                <a:moveTo>
                  <a:pt x="294259" y="13843"/>
                </a:moveTo>
                <a:lnTo>
                  <a:pt x="270891" y="13843"/>
                </a:lnTo>
                <a:lnTo>
                  <a:pt x="270853" y="41021"/>
                </a:lnTo>
                <a:lnTo>
                  <a:pt x="270484" y="48521"/>
                </a:lnTo>
                <a:lnTo>
                  <a:pt x="256301" y="85820"/>
                </a:lnTo>
                <a:lnTo>
                  <a:pt x="223789" y="112117"/>
                </a:lnTo>
                <a:lnTo>
                  <a:pt x="215265" y="115570"/>
                </a:lnTo>
                <a:lnTo>
                  <a:pt x="228473" y="134239"/>
                </a:lnTo>
                <a:lnTo>
                  <a:pt x="262001" y="112776"/>
                </a:lnTo>
                <a:lnTo>
                  <a:pt x="283337" y="80010"/>
                </a:lnTo>
                <a:lnTo>
                  <a:pt x="307185" y="80010"/>
                </a:lnTo>
                <a:lnTo>
                  <a:pt x="294259" y="41021"/>
                </a:lnTo>
                <a:lnTo>
                  <a:pt x="294259" y="13843"/>
                </a:lnTo>
                <a:close/>
              </a:path>
              <a:path w="424814" h="222885">
                <a:moveTo>
                  <a:pt x="307185" y="80010"/>
                </a:moveTo>
                <a:lnTo>
                  <a:pt x="283337" y="80010"/>
                </a:lnTo>
                <a:lnTo>
                  <a:pt x="287506" y="88205"/>
                </a:lnTo>
                <a:lnTo>
                  <a:pt x="319278" y="120745"/>
                </a:lnTo>
                <a:lnTo>
                  <a:pt x="336804" y="129032"/>
                </a:lnTo>
                <a:lnTo>
                  <a:pt x="348996" y="110363"/>
                </a:lnTo>
                <a:lnTo>
                  <a:pt x="340806" y="107122"/>
                </a:lnTo>
                <a:lnTo>
                  <a:pt x="333200" y="103298"/>
                </a:lnTo>
                <a:lnTo>
                  <a:pt x="326189" y="98879"/>
                </a:lnTo>
                <a:lnTo>
                  <a:pt x="319786" y="93853"/>
                </a:lnTo>
                <a:lnTo>
                  <a:pt x="314027" y="88403"/>
                </a:lnTo>
                <a:lnTo>
                  <a:pt x="308959" y="82550"/>
                </a:lnTo>
                <a:lnTo>
                  <a:pt x="307185" y="80010"/>
                </a:lnTo>
                <a:close/>
              </a:path>
              <a:path w="424814" h="222885">
                <a:moveTo>
                  <a:pt x="144399" y="140208"/>
                </a:moveTo>
                <a:lnTo>
                  <a:pt x="122047" y="140208"/>
                </a:lnTo>
                <a:lnTo>
                  <a:pt x="122047" y="211963"/>
                </a:lnTo>
                <a:lnTo>
                  <a:pt x="144399" y="211963"/>
                </a:lnTo>
                <a:lnTo>
                  <a:pt x="144399" y="140208"/>
                </a:lnTo>
                <a:close/>
              </a:path>
              <a:path w="424814" h="222885">
                <a:moveTo>
                  <a:pt x="48006" y="18161"/>
                </a:moveTo>
                <a:lnTo>
                  <a:pt x="13096" y="39084"/>
                </a:lnTo>
                <a:lnTo>
                  <a:pt x="432" y="84703"/>
                </a:lnTo>
                <a:lnTo>
                  <a:pt x="0" y="96393"/>
                </a:lnTo>
                <a:lnTo>
                  <a:pt x="432" y="108084"/>
                </a:lnTo>
                <a:lnTo>
                  <a:pt x="9229" y="146567"/>
                </a:lnTo>
                <a:lnTo>
                  <a:pt x="40929" y="174410"/>
                </a:lnTo>
                <a:lnTo>
                  <a:pt x="48006" y="175006"/>
                </a:lnTo>
                <a:lnTo>
                  <a:pt x="54933" y="174434"/>
                </a:lnTo>
                <a:lnTo>
                  <a:pt x="83915" y="152527"/>
                </a:lnTo>
                <a:lnTo>
                  <a:pt x="39751" y="152527"/>
                </a:lnTo>
                <a:lnTo>
                  <a:pt x="33274" y="147574"/>
                </a:lnTo>
                <a:lnTo>
                  <a:pt x="22165" y="109059"/>
                </a:lnTo>
                <a:lnTo>
                  <a:pt x="21717" y="96393"/>
                </a:lnTo>
                <a:lnTo>
                  <a:pt x="22165" y="83744"/>
                </a:lnTo>
                <a:lnTo>
                  <a:pt x="33274" y="45339"/>
                </a:lnTo>
                <a:lnTo>
                  <a:pt x="48006" y="40259"/>
                </a:lnTo>
                <a:lnTo>
                  <a:pt x="83843" y="40259"/>
                </a:lnTo>
                <a:lnTo>
                  <a:pt x="82550" y="37973"/>
                </a:lnTo>
                <a:lnTo>
                  <a:pt x="54933" y="18710"/>
                </a:lnTo>
                <a:lnTo>
                  <a:pt x="48006" y="18161"/>
                </a:lnTo>
                <a:close/>
              </a:path>
              <a:path w="424814" h="222885">
                <a:moveTo>
                  <a:pt x="83843" y="40259"/>
                </a:moveTo>
                <a:lnTo>
                  <a:pt x="48006" y="40259"/>
                </a:lnTo>
                <a:lnTo>
                  <a:pt x="56261" y="40386"/>
                </a:lnTo>
                <a:lnTo>
                  <a:pt x="62865" y="45339"/>
                </a:lnTo>
                <a:lnTo>
                  <a:pt x="74350" y="83744"/>
                </a:lnTo>
                <a:lnTo>
                  <a:pt x="74803" y="96393"/>
                </a:lnTo>
                <a:lnTo>
                  <a:pt x="74350" y="109059"/>
                </a:lnTo>
                <a:lnTo>
                  <a:pt x="62865" y="147574"/>
                </a:lnTo>
                <a:lnTo>
                  <a:pt x="56261" y="152527"/>
                </a:lnTo>
                <a:lnTo>
                  <a:pt x="83915" y="152527"/>
                </a:lnTo>
                <a:lnTo>
                  <a:pt x="86455" y="148038"/>
                </a:lnTo>
                <a:lnTo>
                  <a:pt x="89789" y="140208"/>
                </a:lnTo>
                <a:lnTo>
                  <a:pt x="144399" y="140208"/>
                </a:lnTo>
                <a:lnTo>
                  <a:pt x="144399" y="120777"/>
                </a:lnTo>
                <a:lnTo>
                  <a:pt x="94742" y="120777"/>
                </a:lnTo>
                <a:lnTo>
                  <a:pt x="95250" y="117094"/>
                </a:lnTo>
                <a:lnTo>
                  <a:pt x="95758" y="113157"/>
                </a:lnTo>
                <a:lnTo>
                  <a:pt x="96520" y="100711"/>
                </a:lnTo>
                <a:lnTo>
                  <a:pt x="96520" y="96393"/>
                </a:lnTo>
                <a:lnTo>
                  <a:pt x="96393" y="87630"/>
                </a:lnTo>
                <a:lnTo>
                  <a:pt x="95885" y="79375"/>
                </a:lnTo>
                <a:lnTo>
                  <a:pt x="94742" y="71755"/>
                </a:lnTo>
                <a:lnTo>
                  <a:pt x="144399" y="71755"/>
                </a:lnTo>
                <a:lnTo>
                  <a:pt x="144399" y="52705"/>
                </a:lnTo>
                <a:lnTo>
                  <a:pt x="89789" y="52705"/>
                </a:lnTo>
                <a:lnTo>
                  <a:pt x="86455" y="44874"/>
                </a:lnTo>
                <a:lnTo>
                  <a:pt x="83843" y="40259"/>
                </a:lnTo>
                <a:close/>
              </a:path>
              <a:path w="424814" h="222885">
                <a:moveTo>
                  <a:pt x="144399" y="71755"/>
                </a:moveTo>
                <a:lnTo>
                  <a:pt x="122047" y="71755"/>
                </a:lnTo>
                <a:lnTo>
                  <a:pt x="122047" y="120777"/>
                </a:lnTo>
                <a:lnTo>
                  <a:pt x="144399" y="120777"/>
                </a:lnTo>
                <a:lnTo>
                  <a:pt x="144399" y="71755"/>
                </a:lnTo>
                <a:close/>
              </a:path>
              <a:path w="424814" h="222885">
                <a:moveTo>
                  <a:pt x="144399" y="4445"/>
                </a:moveTo>
                <a:lnTo>
                  <a:pt x="122047" y="4445"/>
                </a:lnTo>
                <a:lnTo>
                  <a:pt x="122047" y="52705"/>
                </a:lnTo>
                <a:lnTo>
                  <a:pt x="144399" y="52705"/>
                </a:lnTo>
                <a:lnTo>
                  <a:pt x="144399" y="4445"/>
                </a:lnTo>
                <a:close/>
              </a:path>
              <a:path w="424814" h="222885">
                <a:moveTo>
                  <a:pt x="189230" y="254"/>
                </a:moveTo>
                <a:lnTo>
                  <a:pt x="166497" y="254"/>
                </a:lnTo>
                <a:lnTo>
                  <a:pt x="166497" y="222885"/>
                </a:lnTo>
                <a:lnTo>
                  <a:pt x="189230" y="222885"/>
                </a:lnTo>
                <a:lnTo>
                  <a:pt x="189230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3714" y="3907535"/>
            <a:ext cx="481965" cy="222885"/>
          </a:xfrm>
          <a:custGeom>
            <a:avLst/>
            <a:gdLst/>
            <a:ahLst/>
            <a:cxnLst/>
            <a:rect l="l" t="t" r="r" b="b"/>
            <a:pathLst>
              <a:path w="481964" h="222885">
                <a:moveTo>
                  <a:pt x="194818" y="111633"/>
                </a:moveTo>
                <a:lnTo>
                  <a:pt x="157162" y="98933"/>
                </a:lnTo>
                <a:lnTo>
                  <a:pt x="126034" y="73279"/>
                </a:lnTo>
                <a:lnTo>
                  <a:pt x="124066" y="70713"/>
                </a:lnTo>
                <a:lnTo>
                  <a:pt x="113792" y="40513"/>
                </a:lnTo>
                <a:lnTo>
                  <a:pt x="113792" y="38481"/>
                </a:lnTo>
                <a:lnTo>
                  <a:pt x="186182" y="38481"/>
                </a:lnTo>
                <a:lnTo>
                  <a:pt x="186182" y="19177"/>
                </a:lnTo>
                <a:lnTo>
                  <a:pt x="16891" y="19177"/>
                </a:lnTo>
                <a:lnTo>
                  <a:pt x="16891" y="38481"/>
                </a:lnTo>
                <a:lnTo>
                  <a:pt x="89154" y="38481"/>
                </a:lnTo>
                <a:lnTo>
                  <a:pt x="89154" y="40513"/>
                </a:lnTo>
                <a:lnTo>
                  <a:pt x="74904" y="76428"/>
                </a:lnTo>
                <a:lnTo>
                  <a:pt x="39370" y="103124"/>
                </a:lnTo>
                <a:lnTo>
                  <a:pt x="9398" y="112522"/>
                </a:lnTo>
                <a:lnTo>
                  <a:pt x="19050" y="131191"/>
                </a:lnTo>
                <a:lnTo>
                  <a:pt x="60833" y="115531"/>
                </a:lnTo>
                <a:lnTo>
                  <a:pt x="93103" y="87376"/>
                </a:lnTo>
                <a:lnTo>
                  <a:pt x="101854" y="73279"/>
                </a:lnTo>
                <a:lnTo>
                  <a:pt x="105943" y="80518"/>
                </a:lnTo>
                <a:lnTo>
                  <a:pt x="135547" y="110134"/>
                </a:lnTo>
                <a:lnTo>
                  <a:pt x="176466" y="128181"/>
                </a:lnTo>
                <a:lnTo>
                  <a:pt x="185420" y="130175"/>
                </a:lnTo>
                <a:lnTo>
                  <a:pt x="194818" y="111633"/>
                </a:lnTo>
                <a:close/>
              </a:path>
              <a:path w="481964" h="222885">
                <a:moveTo>
                  <a:pt x="203708" y="175387"/>
                </a:moveTo>
                <a:lnTo>
                  <a:pt x="113538" y="175387"/>
                </a:lnTo>
                <a:lnTo>
                  <a:pt x="113538" y="122809"/>
                </a:lnTo>
                <a:lnTo>
                  <a:pt x="89916" y="122809"/>
                </a:lnTo>
                <a:lnTo>
                  <a:pt x="89916" y="175387"/>
                </a:lnTo>
                <a:lnTo>
                  <a:pt x="0" y="175387"/>
                </a:lnTo>
                <a:lnTo>
                  <a:pt x="0" y="194818"/>
                </a:lnTo>
                <a:lnTo>
                  <a:pt x="203708" y="194818"/>
                </a:lnTo>
                <a:lnTo>
                  <a:pt x="203708" y="175387"/>
                </a:lnTo>
                <a:close/>
              </a:path>
              <a:path w="481964" h="222885">
                <a:moveTo>
                  <a:pt x="352933" y="106299"/>
                </a:moveTo>
                <a:lnTo>
                  <a:pt x="318439" y="84848"/>
                </a:lnTo>
                <a:lnTo>
                  <a:pt x="311670" y="76581"/>
                </a:lnTo>
                <a:lnTo>
                  <a:pt x="309206" y="73088"/>
                </a:lnTo>
                <a:lnTo>
                  <a:pt x="299212" y="34544"/>
                </a:lnTo>
                <a:lnTo>
                  <a:pt x="346964" y="34544"/>
                </a:lnTo>
                <a:lnTo>
                  <a:pt x="346964" y="15367"/>
                </a:lnTo>
                <a:lnTo>
                  <a:pt x="226822" y="15367"/>
                </a:lnTo>
                <a:lnTo>
                  <a:pt x="226822" y="34544"/>
                </a:lnTo>
                <a:lnTo>
                  <a:pt x="275082" y="34544"/>
                </a:lnTo>
                <a:lnTo>
                  <a:pt x="275082" y="39497"/>
                </a:lnTo>
                <a:lnTo>
                  <a:pt x="264655" y="76428"/>
                </a:lnTo>
                <a:lnTo>
                  <a:pt x="235546" y="104927"/>
                </a:lnTo>
                <a:lnTo>
                  <a:pt x="219456" y="112268"/>
                </a:lnTo>
                <a:lnTo>
                  <a:pt x="231902" y="131191"/>
                </a:lnTo>
                <a:lnTo>
                  <a:pt x="266065" y="109601"/>
                </a:lnTo>
                <a:lnTo>
                  <a:pt x="287782" y="76581"/>
                </a:lnTo>
                <a:lnTo>
                  <a:pt x="291782" y="84632"/>
                </a:lnTo>
                <a:lnTo>
                  <a:pt x="323227" y="116865"/>
                </a:lnTo>
                <a:lnTo>
                  <a:pt x="340741" y="124968"/>
                </a:lnTo>
                <a:lnTo>
                  <a:pt x="352933" y="106299"/>
                </a:lnTo>
                <a:close/>
              </a:path>
              <a:path w="481964" h="222885">
                <a:moveTo>
                  <a:pt x="405130" y="0"/>
                </a:moveTo>
                <a:lnTo>
                  <a:pt x="381508" y="0"/>
                </a:lnTo>
                <a:lnTo>
                  <a:pt x="381508" y="56642"/>
                </a:lnTo>
                <a:lnTo>
                  <a:pt x="339979" y="56642"/>
                </a:lnTo>
                <a:lnTo>
                  <a:pt x="339979" y="76073"/>
                </a:lnTo>
                <a:lnTo>
                  <a:pt x="381508" y="76073"/>
                </a:lnTo>
                <a:lnTo>
                  <a:pt x="381508" y="132461"/>
                </a:lnTo>
                <a:lnTo>
                  <a:pt x="405130" y="132461"/>
                </a:lnTo>
                <a:lnTo>
                  <a:pt x="405130" y="0"/>
                </a:lnTo>
                <a:close/>
              </a:path>
              <a:path w="481964" h="222885">
                <a:moveTo>
                  <a:pt x="405765" y="171831"/>
                </a:moveTo>
                <a:lnTo>
                  <a:pt x="402717" y="164211"/>
                </a:lnTo>
                <a:lnTo>
                  <a:pt x="396748" y="157988"/>
                </a:lnTo>
                <a:lnTo>
                  <a:pt x="395719" y="157099"/>
                </a:lnTo>
                <a:lnTo>
                  <a:pt x="391693" y="153593"/>
                </a:lnTo>
                <a:lnTo>
                  <a:pt x="385699" y="149720"/>
                </a:lnTo>
                <a:lnTo>
                  <a:pt x="382397" y="148158"/>
                </a:lnTo>
                <a:lnTo>
                  <a:pt x="382397" y="173101"/>
                </a:lnTo>
                <a:lnTo>
                  <a:pt x="382397" y="188214"/>
                </a:lnTo>
                <a:lnTo>
                  <a:pt x="342176" y="203720"/>
                </a:lnTo>
                <a:lnTo>
                  <a:pt x="330581" y="204089"/>
                </a:lnTo>
                <a:lnTo>
                  <a:pt x="318909" y="203720"/>
                </a:lnTo>
                <a:lnTo>
                  <a:pt x="278765" y="188214"/>
                </a:lnTo>
                <a:lnTo>
                  <a:pt x="278511" y="180721"/>
                </a:lnTo>
                <a:lnTo>
                  <a:pt x="278765" y="173101"/>
                </a:lnTo>
                <a:lnTo>
                  <a:pt x="318909" y="157480"/>
                </a:lnTo>
                <a:lnTo>
                  <a:pt x="330581" y="157099"/>
                </a:lnTo>
                <a:lnTo>
                  <a:pt x="342176" y="157480"/>
                </a:lnTo>
                <a:lnTo>
                  <a:pt x="382397" y="173101"/>
                </a:lnTo>
                <a:lnTo>
                  <a:pt x="382397" y="148158"/>
                </a:lnTo>
                <a:lnTo>
                  <a:pt x="341871" y="139001"/>
                </a:lnTo>
                <a:lnTo>
                  <a:pt x="330581" y="138684"/>
                </a:lnTo>
                <a:lnTo>
                  <a:pt x="319189" y="139001"/>
                </a:lnTo>
                <a:lnTo>
                  <a:pt x="275234" y="149720"/>
                </a:lnTo>
                <a:lnTo>
                  <a:pt x="255143" y="171831"/>
                </a:lnTo>
                <a:lnTo>
                  <a:pt x="255143" y="189611"/>
                </a:lnTo>
                <a:lnTo>
                  <a:pt x="290195" y="217551"/>
                </a:lnTo>
                <a:lnTo>
                  <a:pt x="330581" y="222631"/>
                </a:lnTo>
                <a:lnTo>
                  <a:pt x="341871" y="222313"/>
                </a:lnTo>
                <a:lnTo>
                  <a:pt x="385699" y="211543"/>
                </a:lnTo>
                <a:lnTo>
                  <a:pt x="395859" y="204089"/>
                </a:lnTo>
                <a:lnTo>
                  <a:pt x="396748" y="203327"/>
                </a:lnTo>
                <a:lnTo>
                  <a:pt x="402717" y="197104"/>
                </a:lnTo>
                <a:lnTo>
                  <a:pt x="405765" y="189611"/>
                </a:lnTo>
                <a:lnTo>
                  <a:pt x="405765" y="171831"/>
                </a:lnTo>
                <a:close/>
              </a:path>
              <a:path w="481964" h="222885">
                <a:moveTo>
                  <a:pt x="481838" y="122809"/>
                </a:moveTo>
                <a:lnTo>
                  <a:pt x="464185" y="105156"/>
                </a:lnTo>
                <a:lnTo>
                  <a:pt x="459232" y="105283"/>
                </a:lnTo>
                <a:lnTo>
                  <a:pt x="455041" y="106934"/>
                </a:lnTo>
                <a:lnTo>
                  <a:pt x="451739" y="110363"/>
                </a:lnTo>
                <a:lnTo>
                  <a:pt x="448310" y="113665"/>
                </a:lnTo>
                <a:lnTo>
                  <a:pt x="446659" y="117729"/>
                </a:lnTo>
                <a:lnTo>
                  <a:pt x="446532" y="122809"/>
                </a:lnTo>
                <a:lnTo>
                  <a:pt x="446659" y="127762"/>
                </a:lnTo>
                <a:lnTo>
                  <a:pt x="448310" y="131826"/>
                </a:lnTo>
                <a:lnTo>
                  <a:pt x="455041" y="138557"/>
                </a:lnTo>
                <a:lnTo>
                  <a:pt x="459232" y="140335"/>
                </a:lnTo>
                <a:lnTo>
                  <a:pt x="464185" y="140462"/>
                </a:lnTo>
                <a:lnTo>
                  <a:pt x="469138" y="140335"/>
                </a:lnTo>
                <a:lnTo>
                  <a:pt x="473202" y="138557"/>
                </a:lnTo>
                <a:lnTo>
                  <a:pt x="476631" y="135255"/>
                </a:lnTo>
                <a:lnTo>
                  <a:pt x="479933" y="131826"/>
                </a:lnTo>
                <a:lnTo>
                  <a:pt x="481711" y="127762"/>
                </a:lnTo>
                <a:lnTo>
                  <a:pt x="481838" y="1228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07360" y="4024121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5" h="100964">
                <a:moveTo>
                  <a:pt x="181102" y="81788"/>
                </a:moveTo>
                <a:lnTo>
                  <a:pt x="48641" y="81788"/>
                </a:lnTo>
                <a:lnTo>
                  <a:pt x="48641" y="41148"/>
                </a:lnTo>
                <a:lnTo>
                  <a:pt x="25273" y="41148"/>
                </a:lnTo>
                <a:lnTo>
                  <a:pt x="25273" y="81788"/>
                </a:lnTo>
                <a:lnTo>
                  <a:pt x="25273" y="100838"/>
                </a:lnTo>
                <a:lnTo>
                  <a:pt x="181102" y="100838"/>
                </a:lnTo>
                <a:lnTo>
                  <a:pt x="181102" y="81788"/>
                </a:lnTo>
                <a:close/>
              </a:path>
              <a:path w="203835" h="100964">
                <a:moveTo>
                  <a:pt x="203835" y="0"/>
                </a:moveTo>
                <a:lnTo>
                  <a:pt x="0" y="0"/>
                </a:lnTo>
                <a:lnTo>
                  <a:pt x="0" y="18796"/>
                </a:lnTo>
                <a:lnTo>
                  <a:pt x="91948" y="18796"/>
                </a:lnTo>
                <a:lnTo>
                  <a:pt x="91948" y="59817"/>
                </a:lnTo>
                <a:lnTo>
                  <a:pt x="115316" y="59817"/>
                </a:lnTo>
                <a:lnTo>
                  <a:pt x="115316" y="18796"/>
                </a:lnTo>
                <a:lnTo>
                  <a:pt x="203835" y="18796"/>
                </a:lnTo>
                <a:lnTo>
                  <a:pt x="2038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95524" y="3928109"/>
            <a:ext cx="86995" cy="147320"/>
          </a:xfrm>
          <a:custGeom>
            <a:avLst/>
            <a:gdLst/>
            <a:ahLst/>
            <a:cxnLst/>
            <a:rect l="l" t="t" r="r" b="b"/>
            <a:pathLst>
              <a:path w="86994" h="147320">
                <a:moveTo>
                  <a:pt x="86741" y="53340"/>
                </a:moveTo>
                <a:lnTo>
                  <a:pt x="22479" y="53340"/>
                </a:lnTo>
                <a:lnTo>
                  <a:pt x="22479" y="0"/>
                </a:lnTo>
                <a:lnTo>
                  <a:pt x="0" y="0"/>
                </a:lnTo>
                <a:lnTo>
                  <a:pt x="0" y="53340"/>
                </a:lnTo>
                <a:lnTo>
                  <a:pt x="0" y="72390"/>
                </a:lnTo>
                <a:lnTo>
                  <a:pt x="0" y="128270"/>
                </a:lnTo>
                <a:lnTo>
                  <a:pt x="0" y="147320"/>
                </a:lnTo>
                <a:lnTo>
                  <a:pt x="86741" y="147320"/>
                </a:lnTo>
                <a:lnTo>
                  <a:pt x="86741" y="128270"/>
                </a:lnTo>
                <a:lnTo>
                  <a:pt x="22479" y="128270"/>
                </a:lnTo>
                <a:lnTo>
                  <a:pt x="22479" y="72390"/>
                </a:lnTo>
                <a:lnTo>
                  <a:pt x="64897" y="72390"/>
                </a:lnTo>
                <a:lnTo>
                  <a:pt x="64897" y="128016"/>
                </a:lnTo>
                <a:lnTo>
                  <a:pt x="86741" y="128016"/>
                </a:lnTo>
                <a:lnTo>
                  <a:pt x="86741" y="72390"/>
                </a:lnTo>
                <a:lnTo>
                  <a:pt x="86741" y="71882"/>
                </a:lnTo>
                <a:lnTo>
                  <a:pt x="86741" y="53340"/>
                </a:lnTo>
                <a:close/>
              </a:path>
              <a:path w="86994" h="147320">
                <a:moveTo>
                  <a:pt x="86741" y="0"/>
                </a:moveTo>
                <a:lnTo>
                  <a:pt x="64897" y="0"/>
                </a:lnTo>
                <a:lnTo>
                  <a:pt x="64897" y="53213"/>
                </a:lnTo>
                <a:lnTo>
                  <a:pt x="86741" y="53213"/>
                </a:lnTo>
                <a:lnTo>
                  <a:pt x="8674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4157" y="3914139"/>
            <a:ext cx="150495" cy="90170"/>
          </a:xfrm>
          <a:custGeom>
            <a:avLst/>
            <a:gdLst/>
            <a:ahLst/>
            <a:cxnLst/>
            <a:rect l="l" t="t" r="r" b="b"/>
            <a:pathLst>
              <a:path w="150494" h="90170">
                <a:moveTo>
                  <a:pt x="150114" y="27940"/>
                </a:moveTo>
                <a:lnTo>
                  <a:pt x="126492" y="27940"/>
                </a:lnTo>
                <a:lnTo>
                  <a:pt x="126492" y="45720"/>
                </a:lnTo>
                <a:lnTo>
                  <a:pt x="126492" y="71120"/>
                </a:lnTo>
                <a:lnTo>
                  <a:pt x="23368" y="71120"/>
                </a:lnTo>
                <a:lnTo>
                  <a:pt x="23368" y="45720"/>
                </a:lnTo>
                <a:lnTo>
                  <a:pt x="126492" y="45720"/>
                </a:lnTo>
                <a:lnTo>
                  <a:pt x="126492" y="27940"/>
                </a:lnTo>
                <a:lnTo>
                  <a:pt x="23368" y="27940"/>
                </a:lnTo>
                <a:lnTo>
                  <a:pt x="23368" y="0"/>
                </a:lnTo>
                <a:lnTo>
                  <a:pt x="0" y="0"/>
                </a:lnTo>
                <a:lnTo>
                  <a:pt x="0" y="27940"/>
                </a:lnTo>
                <a:lnTo>
                  <a:pt x="0" y="45720"/>
                </a:lnTo>
                <a:lnTo>
                  <a:pt x="0" y="71120"/>
                </a:lnTo>
                <a:lnTo>
                  <a:pt x="0" y="90170"/>
                </a:lnTo>
                <a:lnTo>
                  <a:pt x="150114" y="90170"/>
                </a:lnTo>
                <a:lnTo>
                  <a:pt x="150114" y="71374"/>
                </a:lnTo>
                <a:lnTo>
                  <a:pt x="150114" y="71120"/>
                </a:lnTo>
                <a:lnTo>
                  <a:pt x="150114" y="45720"/>
                </a:lnTo>
                <a:lnTo>
                  <a:pt x="150114" y="45085"/>
                </a:lnTo>
                <a:lnTo>
                  <a:pt x="150114" y="27940"/>
                </a:lnTo>
                <a:close/>
              </a:path>
              <a:path w="150494" h="90170">
                <a:moveTo>
                  <a:pt x="150114" y="381"/>
                </a:moveTo>
                <a:lnTo>
                  <a:pt x="126492" y="381"/>
                </a:lnTo>
                <a:lnTo>
                  <a:pt x="126492" y="27432"/>
                </a:lnTo>
                <a:lnTo>
                  <a:pt x="150114" y="27432"/>
                </a:lnTo>
                <a:lnTo>
                  <a:pt x="150114" y="3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07157" y="3907535"/>
            <a:ext cx="73025" cy="222885"/>
          </a:xfrm>
          <a:custGeom>
            <a:avLst/>
            <a:gdLst/>
            <a:ahLst/>
            <a:cxnLst/>
            <a:rect l="l" t="t" r="r" b="b"/>
            <a:pathLst>
              <a:path w="73025" h="222885">
                <a:moveTo>
                  <a:pt x="72644" y="87884"/>
                </a:moveTo>
                <a:lnTo>
                  <a:pt x="22352" y="87884"/>
                </a:lnTo>
                <a:lnTo>
                  <a:pt x="22352" y="4064"/>
                </a:lnTo>
                <a:lnTo>
                  <a:pt x="0" y="4064"/>
                </a:lnTo>
                <a:lnTo>
                  <a:pt x="0" y="87884"/>
                </a:lnTo>
                <a:lnTo>
                  <a:pt x="0" y="106934"/>
                </a:lnTo>
                <a:lnTo>
                  <a:pt x="0" y="212344"/>
                </a:lnTo>
                <a:lnTo>
                  <a:pt x="22352" y="212344"/>
                </a:lnTo>
                <a:lnTo>
                  <a:pt x="22352" y="106934"/>
                </a:lnTo>
                <a:lnTo>
                  <a:pt x="49911" y="106934"/>
                </a:lnTo>
                <a:lnTo>
                  <a:pt x="49911" y="222631"/>
                </a:lnTo>
                <a:lnTo>
                  <a:pt x="72644" y="222631"/>
                </a:lnTo>
                <a:lnTo>
                  <a:pt x="72644" y="106934"/>
                </a:lnTo>
                <a:lnTo>
                  <a:pt x="72644" y="106553"/>
                </a:lnTo>
                <a:lnTo>
                  <a:pt x="72644" y="87884"/>
                </a:lnTo>
                <a:close/>
              </a:path>
              <a:path w="73025" h="222885">
                <a:moveTo>
                  <a:pt x="72644" y="0"/>
                </a:moveTo>
                <a:lnTo>
                  <a:pt x="49911" y="0"/>
                </a:lnTo>
                <a:lnTo>
                  <a:pt x="49911" y="87249"/>
                </a:lnTo>
                <a:lnTo>
                  <a:pt x="72644" y="87249"/>
                </a:lnTo>
                <a:lnTo>
                  <a:pt x="726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4440935" y="3659632"/>
            <a:ext cx="1014094" cy="222885"/>
            <a:chOff x="4440935" y="3659632"/>
            <a:chExt cx="1014094" cy="22288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0935" y="3712591"/>
              <a:ext cx="132206" cy="1320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11242" y="3659632"/>
              <a:ext cx="843915" cy="222885"/>
            </a:xfrm>
            <a:custGeom>
              <a:avLst/>
              <a:gdLst/>
              <a:ahLst/>
              <a:cxnLst/>
              <a:rect l="l" t="t" r="r" b="b"/>
              <a:pathLst>
                <a:path w="843914" h="222885">
                  <a:moveTo>
                    <a:pt x="398653" y="156337"/>
                  </a:moveTo>
                  <a:lnTo>
                    <a:pt x="242062" y="156337"/>
                  </a:lnTo>
                  <a:lnTo>
                    <a:pt x="242062" y="175260"/>
                  </a:lnTo>
                  <a:lnTo>
                    <a:pt x="374777" y="175260"/>
                  </a:lnTo>
                  <a:lnTo>
                    <a:pt x="374777" y="220980"/>
                  </a:lnTo>
                  <a:lnTo>
                    <a:pt x="398653" y="220980"/>
                  </a:lnTo>
                  <a:lnTo>
                    <a:pt x="398653" y="156337"/>
                  </a:lnTo>
                  <a:close/>
                </a:path>
                <a:path w="843914" h="222885">
                  <a:moveTo>
                    <a:pt x="768223" y="136779"/>
                  </a:moveTo>
                  <a:lnTo>
                    <a:pt x="727583" y="141732"/>
                  </a:lnTo>
                  <a:lnTo>
                    <a:pt x="695452" y="162941"/>
                  </a:lnTo>
                  <a:lnTo>
                    <a:pt x="692404" y="170688"/>
                  </a:lnTo>
                  <a:lnTo>
                    <a:pt x="692404" y="188722"/>
                  </a:lnTo>
                  <a:lnTo>
                    <a:pt x="727583" y="217424"/>
                  </a:lnTo>
                  <a:lnTo>
                    <a:pt x="768223" y="222758"/>
                  </a:lnTo>
                  <a:lnTo>
                    <a:pt x="779458" y="222353"/>
                  </a:lnTo>
                  <a:lnTo>
                    <a:pt x="823388" y="211264"/>
                  </a:lnTo>
                  <a:lnTo>
                    <a:pt x="833371" y="203835"/>
                  </a:lnTo>
                  <a:lnTo>
                    <a:pt x="768223" y="203835"/>
                  </a:lnTo>
                  <a:lnTo>
                    <a:pt x="756533" y="203432"/>
                  </a:lnTo>
                  <a:lnTo>
                    <a:pt x="716280" y="187325"/>
                  </a:lnTo>
                  <a:lnTo>
                    <a:pt x="716280" y="171831"/>
                  </a:lnTo>
                  <a:lnTo>
                    <a:pt x="756533" y="155777"/>
                  </a:lnTo>
                  <a:lnTo>
                    <a:pt x="768223" y="155321"/>
                  </a:lnTo>
                  <a:lnTo>
                    <a:pt x="833243" y="155321"/>
                  </a:lnTo>
                  <a:lnTo>
                    <a:pt x="829446" y="151911"/>
                  </a:lnTo>
                  <a:lnTo>
                    <a:pt x="789908" y="137922"/>
                  </a:lnTo>
                  <a:lnTo>
                    <a:pt x="779458" y="137017"/>
                  </a:lnTo>
                  <a:lnTo>
                    <a:pt x="768223" y="136779"/>
                  </a:lnTo>
                  <a:close/>
                </a:path>
                <a:path w="843914" h="222885">
                  <a:moveTo>
                    <a:pt x="833243" y="155321"/>
                  </a:moveTo>
                  <a:lnTo>
                    <a:pt x="768223" y="155321"/>
                  </a:lnTo>
                  <a:lnTo>
                    <a:pt x="779912" y="155777"/>
                  </a:lnTo>
                  <a:lnTo>
                    <a:pt x="790209" y="156972"/>
                  </a:lnTo>
                  <a:lnTo>
                    <a:pt x="799101" y="158928"/>
                  </a:lnTo>
                  <a:lnTo>
                    <a:pt x="806577" y="161671"/>
                  </a:lnTo>
                  <a:lnTo>
                    <a:pt x="815594" y="165862"/>
                  </a:lnTo>
                  <a:lnTo>
                    <a:pt x="820293" y="171831"/>
                  </a:lnTo>
                  <a:lnTo>
                    <a:pt x="820293" y="187325"/>
                  </a:lnTo>
                  <a:lnTo>
                    <a:pt x="779912" y="203432"/>
                  </a:lnTo>
                  <a:lnTo>
                    <a:pt x="768223" y="203835"/>
                  </a:lnTo>
                  <a:lnTo>
                    <a:pt x="833371" y="203835"/>
                  </a:lnTo>
                  <a:lnTo>
                    <a:pt x="834517" y="202819"/>
                  </a:lnTo>
                  <a:lnTo>
                    <a:pt x="840613" y="196469"/>
                  </a:lnTo>
                  <a:lnTo>
                    <a:pt x="843661" y="188722"/>
                  </a:lnTo>
                  <a:lnTo>
                    <a:pt x="843661" y="170688"/>
                  </a:lnTo>
                  <a:lnTo>
                    <a:pt x="840613" y="162941"/>
                  </a:lnTo>
                  <a:lnTo>
                    <a:pt x="834517" y="156464"/>
                  </a:lnTo>
                  <a:lnTo>
                    <a:pt x="833243" y="155321"/>
                  </a:lnTo>
                  <a:close/>
                </a:path>
                <a:path w="843914" h="222885">
                  <a:moveTo>
                    <a:pt x="503174" y="149860"/>
                  </a:moveTo>
                  <a:lnTo>
                    <a:pt x="479425" y="149860"/>
                  </a:lnTo>
                  <a:lnTo>
                    <a:pt x="479425" y="218059"/>
                  </a:lnTo>
                  <a:lnTo>
                    <a:pt x="630301" y="218059"/>
                  </a:lnTo>
                  <a:lnTo>
                    <a:pt x="630301" y="198882"/>
                  </a:lnTo>
                  <a:lnTo>
                    <a:pt x="503174" y="198882"/>
                  </a:lnTo>
                  <a:lnTo>
                    <a:pt x="503174" y="149860"/>
                  </a:lnTo>
                  <a:close/>
                </a:path>
                <a:path w="843914" h="222885">
                  <a:moveTo>
                    <a:pt x="624459" y="0"/>
                  </a:moveTo>
                  <a:lnTo>
                    <a:pt x="600964" y="0"/>
                  </a:lnTo>
                  <a:lnTo>
                    <a:pt x="600964" y="62103"/>
                  </a:lnTo>
                  <a:lnTo>
                    <a:pt x="562864" y="62103"/>
                  </a:lnTo>
                  <a:lnTo>
                    <a:pt x="562864" y="81280"/>
                  </a:lnTo>
                  <a:lnTo>
                    <a:pt x="600964" y="81280"/>
                  </a:lnTo>
                  <a:lnTo>
                    <a:pt x="600964" y="164338"/>
                  </a:lnTo>
                  <a:lnTo>
                    <a:pt x="624459" y="164338"/>
                  </a:lnTo>
                  <a:lnTo>
                    <a:pt x="624459" y="0"/>
                  </a:lnTo>
                  <a:close/>
                </a:path>
                <a:path w="843914" h="222885">
                  <a:moveTo>
                    <a:pt x="489077" y="38354"/>
                  </a:moveTo>
                  <a:lnTo>
                    <a:pt x="466217" y="38354"/>
                  </a:lnTo>
                  <a:lnTo>
                    <a:pt x="466217" y="110109"/>
                  </a:lnTo>
                  <a:lnTo>
                    <a:pt x="439166" y="110109"/>
                  </a:lnTo>
                  <a:lnTo>
                    <a:pt x="442087" y="130048"/>
                  </a:lnTo>
                  <a:lnTo>
                    <a:pt x="472430" y="129780"/>
                  </a:lnTo>
                  <a:lnTo>
                    <a:pt x="483362" y="129540"/>
                  </a:lnTo>
                  <a:lnTo>
                    <a:pt x="529082" y="127127"/>
                  </a:lnTo>
                  <a:lnTo>
                    <a:pt x="574802" y="121539"/>
                  </a:lnTo>
                  <a:lnTo>
                    <a:pt x="573740" y="109601"/>
                  </a:lnTo>
                  <a:lnTo>
                    <a:pt x="489077" y="109601"/>
                  </a:lnTo>
                  <a:lnTo>
                    <a:pt x="489077" y="38354"/>
                  </a:lnTo>
                  <a:close/>
                </a:path>
                <a:path w="843914" h="222885">
                  <a:moveTo>
                    <a:pt x="543052" y="38354"/>
                  </a:moveTo>
                  <a:lnTo>
                    <a:pt x="519938" y="38354"/>
                  </a:lnTo>
                  <a:lnTo>
                    <a:pt x="519938" y="108585"/>
                  </a:lnTo>
                  <a:lnTo>
                    <a:pt x="509524" y="109093"/>
                  </a:lnTo>
                  <a:lnTo>
                    <a:pt x="504444" y="109220"/>
                  </a:lnTo>
                  <a:lnTo>
                    <a:pt x="499237" y="109474"/>
                  </a:lnTo>
                  <a:lnTo>
                    <a:pt x="494157" y="109601"/>
                  </a:lnTo>
                  <a:lnTo>
                    <a:pt x="573740" y="109601"/>
                  </a:lnTo>
                  <a:lnTo>
                    <a:pt x="573526" y="107188"/>
                  </a:lnTo>
                  <a:lnTo>
                    <a:pt x="543052" y="107188"/>
                  </a:lnTo>
                  <a:lnTo>
                    <a:pt x="543052" y="38354"/>
                  </a:lnTo>
                  <a:close/>
                </a:path>
                <a:path w="843914" h="222885">
                  <a:moveTo>
                    <a:pt x="573278" y="104394"/>
                  </a:moveTo>
                  <a:lnTo>
                    <a:pt x="568452" y="105029"/>
                  </a:lnTo>
                  <a:lnTo>
                    <a:pt x="563499" y="105537"/>
                  </a:lnTo>
                  <a:lnTo>
                    <a:pt x="558419" y="105918"/>
                  </a:lnTo>
                  <a:lnTo>
                    <a:pt x="553339" y="106426"/>
                  </a:lnTo>
                  <a:lnTo>
                    <a:pt x="543052" y="107188"/>
                  </a:lnTo>
                  <a:lnTo>
                    <a:pt x="573526" y="107188"/>
                  </a:lnTo>
                  <a:lnTo>
                    <a:pt x="573278" y="104394"/>
                  </a:lnTo>
                  <a:close/>
                </a:path>
                <a:path w="843914" h="222885">
                  <a:moveTo>
                    <a:pt x="564134" y="19177"/>
                  </a:moveTo>
                  <a:lnTo>
                    <a:pt x="445262" y="19177"/>
                  </a:lnTo>
                  <a:lnTo>
                    <a:pt x="445262" y="38354"/>
                  </a:lnTo>
                  <a:lnTo>
                    <a:pt x="564134" y="38354"/>
                  </a:lnTo>
                  <a:lnTo>
                    <a:pt x="564134" y="19177"/>
                  </a:lnTo>
                  <a:close/>
                </a:path>
                <a:path w="843914" h="222885">
                  <a:moveTo>
                    <a:pt x="177419" y="131318"/>
                  </a:moveTo>
                  <a:lnTo>
                    <a:pt x="24257" y="131318"/>
                  </a:lnTo>
                  <a:lnTo>
                    <a:pt x="24257" y="148844"/>
                  </a:lnTo>
                  <a:lnTo>
                    <a:pt x="154051" y="148844"/>
                  </a:lnTo>
                  <a:lnTo>
                    <a:pt x="154051" y="165989"/>
                  </a:lnTo>
                  <a:lnTo>
                    <a:pt x="24511" y="165989"/>
                  </a:lnTo>
                  <a:lnTo>
                    <a:pt x="24511" y="220472"/>
                  </a:lnTo>
                  <a:lnTo>
                    <a:pt x="183642" y="220472"/>
                  </a:lnTo>
                  <a:lnTo>
                    <a:pt x="183642" y="202311"/>
                  </a:lnTo>
                  <a:lnTo>
                    <a:pt x="47625" y="202311"/>
                  </a:lnTo>
                  <a:lnTo>
                    <a:pt x="47625" y="183007"/>
                  </a:lnTo>
                  <a:lnTo>
                    <a:pt x="177419" y="183007"/>
                  </a:lnTo>
                  <a:lnTo>
                    <a:pt x="177419" y="131318"/>
                  </a:lnTo>
                  <a:close/>
                </a:path>
                <a:path w="843914" h="222885">
                  <a:moveTo>
                    <a:pt x="202946" y="94742"/>
                  </a:moveTo>
                  <a:lnTo>
                    <a:pt x="0" y="94742"/>
                  </a:lnTo>
                  <a:lnTo>
                    <a:pt x="0" y="113411"/>
                  </a:lnTo>
                  <a:lnTo>
                    <a:pt x="202946" y="113411"/>
                  </a:lnTo>
                  <a:lnTo>
                    <a:pt x="202946" y="94742"/>
                  </a:lnTo>
                  <a:close/>
                </a:path>
                <a:path w="843914" h="222885">
                  <a:moveTo>
                    <a:pt x="49911" y="3810"/>
                  </a:moveTo>
                  <a:lnTo>
                    <a:pt x="26543" y="3810"/>
                  </a:lnTo>
                  <a:lnTo>
                    <a:pt x="26543" y="77851"/>
                  </a:lnTo>
                  <a:lnTo>
                    <a:pt x="176657" y="77851"/>
                  </a:lnTo>
                  <a:lnTo>
                    <a:pt x="176657" y="59944"/>
                  </a:lnTo>
                  <a:lnTo>
                    <a:pt x="49911" y="59944"/>
                  </a:lnTo>
                  <a:lnTo>
                    <a:pt x="49911" y="40767"/>
                  </a:lnTo>
                  <a:lnTo>
                    <a:pt x="176657" y="40767"/>
                  </a:lnTo>
                  <a:lnTo>
                    <a:pt x="176657" y="23368"/>
                  </a:lnTo>
                  <a:lnTo>
                    <a:pt x="49911" y="23368"/>
                  </a:lnTo>
                  <a:lnTo>
                    <a:pt x="49911" y="3810"/>
                  </a:lnTo>
                  <a:close/>
                </a:path>
                <a:path w="843914" h="222885">
                  <a:moveTo>
                    <a:pt x="176657" y="40767"/>
                  </a:moveTo>
                  <a:lnTo>
                    <a:pt x="153035" y="40767"/>
                  </a:lnTo>
                  <a:lnTo>
                    <a:pt x="153035" y="59944"/>
                  </a:lnTo>
                  <a:lnTo>
                    <a:pt x="176657" y="59944"/>
                  </a:lnTo>
                  <a:lnTo>
                    <a:pt x="176657" y="40767"/>
                  </a:lnTo>
                  <a:close/>
                </a:path>
                <a:path w="843914" h="222885">
                  <a:moveTo>
                    <a:pt x="176657" y="3810"/>
                  </a:moveTo>
                  <a:lnTo>
                    <a:pt x="153035" y="3810"/>
                  </a:lnTo>
                  <a:lnTo>
                    <a:pt x="153035" y="23368"/>
                  </a:lnTo>
                  <a:lnTo>
                    <a:pt x="176657" y="23368"/>
                  </a:lnTo>
                  <a:lnTo>
                    <a:pt x="176657" y="3810"/>
                  </a:lnTo>
                  <a:close/>
                </a:path>
                <a:path w="843914" h="222885">
                  <a:moveTo>
                    <a:pt x="777621" y="17145"/>
                  </a:moveTo>
                  <a:lnTo>
                    <a:pt x="671703" y="17145"/>
                  </a:lnTo>
                  <a:lnTo>
                    <a:pt x="671703" y="116586"/>
                  </a:lnTo>
                  <a:lnTo>
                    <a:pt x="690372" y="116586"/>
                  </a:lnTo>
                  <a:lnTo>
                    <a:pt x="713644" y="116474"/>
                  </a:lnTo>
                  <a:lnTo>
                    <a:pt x="752173" y="115220"/>
                  </a:lnTo>
                  <a:lnTo>
                    <a:pt x="792753" y="110541"/>
                  </a:lnTo>
                  <a:lnTo>
                    <a:pt x="800735" y="109093"/>
                  </a:lnTo>
                  <a:lnTo>
                    <a:pt x="799351" y="97409"/>
                  </a:lnTo>
                  <a:lnTo>
                    <a:pt x="695071" y="97409"/>
                  </a:lnTo>
                  <a:lnTo>
                    <a:pt x="695071" y="36322"/>
                  </a:lnTo>
                  <a:lnTo>
                    <a:pt x="777621" y="36322"/>
                  </a:lnTo>
                  <a:lnTo>
                    <a:pt x="777621" y="17145"/>
                  </a:lnTo>
                  <a:close/>
                </a:path>
                <a:path w="843914" h="222885">
                  <a:moveTo>
                    <a:pt x="798449" y="89789"/>
                  </a:moveTo>
                  <a:lnTo>
                    <a:pt x="760658" y="95148"/>
                  </a:lnTo>
                  <a:lnTo>
                    <a:pt x="716613" y="97234"/>
                  </a:lnTo>
                  <a:lnTo>
                    <a:pt x="695071" y="97409"/>
                  </a:lnTo>
                  <a:lnTo>
                    <a:pt x="799351" y="97409"/>
                  </a:lnTo>
                  <a:lnTo>
                    <a:pt x="798449" y="89789"/>
                  </a:lnTo>
                  <a:close/>
                </a:path>
                <a:path w="843914" h="222885">
                  <a:moveTo>
                    <a:pt x="422910" y="121539"/>
                  </a:moveTo>
                  <a:lnTo>
                    <a:pt x="219202" y="121539"/>
                  </a:lnTo>
                  <a:lnTo>
                    <a:pt x="219202" y="140716"/>
                  </a:lnTo>
                  <a:lnTo>
                    <a:pt x="422910" y="140716"/>
                  </a:lnTo>
                  <a:lnTo>
                    <a:pt x="422910" y="121539"/>
                  </a:lnTo>
                  <a:close/>
                </a:path>
                <a:path w="843914" h="222885">
                  <a:moveTo>
                    <a:pt x="332740" y="100457"/>
                  </a:moveTo>
                  <a:lnTo>
                    <a:pt x="309372" y="100457"/>
                  </a:lnTo>
                  <a:lnTo>
                    <a:pt x="309372" y="121539"/>
                  </a:lnTo>
                  <a:lnTo>
                    <a:pt x="332740" y="121539"/>
                  </a:lnTo>
                  <a:lnTo>
                    <a:pt x="332740" y="100457"/>
                  </a:lnTo>
                  <a:close/>
                </a:path>
                <a:path w="843914" h="222885">
                  <a:moveTo>
                    <a:pt x="397383" y="5207"/>
                  </a:moveTo>
                  <a:lnTo>
                    <a:pt x="244729" y="5207"/>
                  </a:lnTo>
                  <a:lnTo>
                    <a:pt x="244729" y="23876"/>
                  </a:lnTo>
                  <a:lnTo>
                    <a:pt x="373761" y="23876"/>
                  </a:lnTo>
                  <a:lnTo>
                    <a:pt x="373761" y="43815"/>
                  </a:lnTo>
                  <a:lnTo>
                    <a:pt x="245237" y="43815"/>
                  </a:lnTo>
                  <a:lnTo>
                    <a:pt x="245237" y="100457"/>
                  </a:lnTo>
                  <a:lnTo>
                    <a:pt x="401828" y="100457"/>
                  </a:lnTo>
                  <a:lnTo>
                    <a:pt x="401828" y="82042"/>
                  </a:lnTo>
                  <a:lnTo>
                    <a:pt x="268605" y="82042"/>
                  </a:lnTo>
                  <a:lnTo>
                    <a:pt x="268605" y="61214"/>
                  </a:lnTo>
                  <a:lnTo>
                    <a:pt x="397383" y="61214"/>
                  </a:lnTo>
                  <a:lnTo>
                    <a:pt x="397383" y="5207"/>
                  </a:lnTo>
                  <a:close/>
                </a:path>
                <a:path w="843914" h="222885">
                  <a:moveTo>
                    <a:pt x="843026" y="0"/>
                  </a:moveTo>
                  <a:lnTo>
                    <a:pt x="819404" y="0"/>
                  </a:lnTo>
                  <a:lnTo>
                    <a:pt x="819404" y="135763"/>
                  </a:lnTo>
                  <a:lnTo>
                    <a:pt x="843026" y="135763"/>
                  </a:lnTo>
                  <a:lnTo>
                    <a:pt x="84302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546471" y="3659632"/>
            <a:ext cx="642620" cy="222885"/>
          </a:xfrm>
          <a:custGeom>
            <a:avLst/>
            <a:gdLst/>
            <a:ahLst/>
            <a:cxnLst/>
            <a:rect l="l" t="t" r="r" b="b"/>
            <a:pathLst>
              <a:path w="642620" h="222885">
                <a:moveTo>
                  <a:pt x="273050" y="152654"/>
                </a:moveTo>
                <a:lnTo>
                  <a:pt x="249681" y="152654"/>
                </a:lnTo>
                <a:lnTo>
                  <a:pt x="249681" y="218059"/>
                </a:lnTo>
                <a:lnTo>
                  <a:pt x="410590" y="218059"/>
                </a:lnTo>
                <a:lnTo>
                  <a:pt x="410590" y="198882"/>
                </a:lnTo>
                <a:lnTo>
                  <a:pt x="273050" y="198882"/>
                </a:lnTo>
                <a:lnTo>
                  <a:pt x="273050" y="152654"/>
                </a:lnTo>
                <a:close/>
              </a:path>
              <a:path w="642620" h="222885">
                <a:moveTo>
                  <a:pt x="405129" y="254"/>
                </a:moveTo>
                <a:lnTo>
                  <a:pt x="381507" y="254"/>
                </a:lnTo>
                <a:lnTo>
                  <a:pt x="381507" y="131064"/>
                </a:lnTo>
                <a:lnTo>
                  <a:pt x="336676" y="131064"/>
                </a:lnTo>
                <a:lnTo>
                  <a:pt x="336676" y="147701"/>
                </a:lnTo>
                <a:lnTo>
                  <a:pt x="381507" y="147701"/>
                </a:lnTo>
                <a:lnTo>
                  <a:pt x="381507" y="169037"/>
                </a:lnTo>
                <a:lnTo>
                  <a:pt x="405129" y="169037"/>
                </a:lnTo>
                <a:lnTo>
                  <a:pt x="405129" y="254"/>
                </a:lnTo>
                <a:close/>
              </a:path>
              <a:path w="642620" h="222885">
                <a:moveTo>
                  <a:pt x="305942" y="119761"/>
                </a:moveTo>
                <a:lnTo>
                  <a:pt x="282320" y="119761"/>
                </a:lnTo>
                <a:lnTo>
                  <a:pt x="282320" y="162052"/>
                </a:lnTo>
                <a:lnTo>
                  <a:pt x="305942" y="162052"/>
                </a:lnTo>
                <a:lnTo>
                  <a:pt x="305942" y="119761"/>
                </a:lnTo>
                <a:close/>
              </a:path>
              <a:path w="642620" h="222885">
                <a:moveTo>
                  <a:pt x="363092" y="95250"/>
                </a:moveTo>
                <a:lnTo>
                  <a:pt x="313816" y="99568"/>
                </a:lnTo>
                <a:lnTo>
                  <a:pt x="218948" y="101981"/>
                </a:lnTo>
                <a:lnTo>
                  <a:pt x="221868" y="120777"/>
                </a:lnTo>
                <a:lnTo>
                  <a:pt x="235854" y="120872"/>
                </a:lnTo>
                <a:lnTo>
                  <a:pt x="250698" y="120777"/>
                </a:lnTo>
                <a:lnTo>
                  <a:pt x="258443" y="120636"/>
                </a:lnTo>
                <a:lnTo>
                  <a:pt x="274218" y="120116"/>
                </a:lnTo>
                <a:lnTo>
                  <a:pt x="282320" y="119761"/>
                </a:lnTo>
                <a:lnTo>
                  <a:pt x="305942" y="119761"/>
                </a:lnTo>
                <a:lnTo>
                  <a:pt x="305942" y="118618"/>
                </a:lnTo>
                <a:lnTo>
                  <a:pt x="313297" y="118096"/>
                </a:lnTo>
                <a:lnTo>
                  <a:pt x="328052" y="116814"/>
                </a:lnTo>
                <a:lnTo>
                  <a:pt x="335406" y="116078"/>
                </a:lnTo>
                <a:lnTo>
                  <a:pt x="350154" y="114252"/>
                </a:lnTo>
                <a:lnTo>
                  <a:pt x="357427" y="113238"/>
                </a:lnTo>
                <a:lnTo>
                  <a:pt x="364616" y="112141"/>
                </a:lnTo>
                <a:lnTo>
                  <a:pt x="363092" y="95250"/>
                </a:lnTo>
                <a:close/>
              </a:path>
              <a:path w="642620" h="222885">
                <a:moveTo>
                  <a:pt x="291718" y="8763"/>
                </a:moveTo>
                <a:lnTo>
                  <a:pt x="254380" y="16891"/>
                </a:lnTo>
                <a:lnTo>
                  <a:pt x="236346" y="40132"/>
                </a:lnTo>
                <a:lnTo>
                  <a:pt x="236346" y="55880"/>
                </a:lnTo>
                <a:lnTo>
                  <a:pt x="269162" y="84008"/>
                </a:lnTo>
                <a:lnTo>
                  <a:pt x="291718" y="86741"/>
                </a:lnTo>
                <a:lnTo>
                  <a:pt x="299670" y="86433"/>
                </a:lnTo>
                <a:lnTo>
                  <a:pt x="339225" y="69342"/>
                </a:lnTo>
                <a:lnTo>
                  <a:pt x="281686" y="69342"/>
                </a:lnTo>
                <a:lnTo>
                  <a:pt x="273684" y="67437"/>
                </a:lnTo>
                <a:lnTo>
                  <a:pt x="261746" y="59817"/>
                </a:lnTo>
                <a:lnTo>
                  <a:pt x="258699" y="54610"/>
                </a:lnTo>
                <a:lnTo>
                  <a:pt x="258699" y="41148"/>
                </a:lnTo>
                <a:lnTo>
                  <a:pt x="261746" y="35941"/>
                </a:lnTo>
                <a:lnTo>
                  <a:pt x="267715" y="32004"/>
                </a:lnTo>
                <a:lnTo>
                  <a:pt x="273684" y="28194"/>
                </a:lnTo>
                <a:lnTo>
                  <a:pt x="281686" y="26289"/>
                </a:lnTo>
                <a:lnTo>
                  <a:pt x="339034" y="26289"/>
                </a:lnTo>
                <a:lnTo>
                  <a:pt x="335152" y="21463"/>
                </a:lnTo>
                <a:lnTo>
                  <a:pt x="299670" y="9072"/>
                </a:lnTo>
                <a:lnTo>
                  <a:pt x="291718" y="8763"/>
                </a:lnTo>
                <a:close/>
              </a:path>
              <a:path w="642620" h="222885">
                <a:moveTo>
                  <a:pt x="339034" y="26289"/>
                </a:moveTo>
                <a:lnTo>
                  <a:pt x="301498" y="26289"/>
                </a:lnTo>
                <a:lnTo>
                  <a:pt x="309244" y="28194"/>
                </a:lnTo>
                <a:lnTo>
                  <a:pt x="315213" y="32004"/>
                </a:lnTo>
                <a:lnTo>
                  <a:pt x="321182" y="35941"/>
                </a:lnTo>
                <a:lnTo>
                  <a:pt x="324230" y="41148"/>
                </a:lnTo>
                <a:lnTo>
                  <a:pt x="324484" y="48006"/>
                </a:lnTo>
                <a:lnTo>
                  <a:pt x="324230" y="54610"/>
                </a:lnTo>
                <a:lnTo>
                  <a:pt x="321182" y="59817"/>
                </a:lnTo>
                <a:lnTo>
                  <a:pt x="309244" y="67437"/>
                </a:lnTo>
                <a:lnTo>
                  <a:pt x="301498" y="69342"/>
                </a:lnTo>
                <a:lnTo>
                  <a:pt x="339225" y="69342"/>
                </a:lnTo>
                <a:lnTo>
                  <a:pt x="339851" y="68580"/>
                </a:lnTo>
                <a:lnTo>
                  <a:pt x="344424" y="62738"/>
                </a:lnTo>
                <a:lnTo>
                  <a:pt x="346837" y="55880"/>
                </a:lnTo>
                <a:lnTo>
                  <a:pt x="346837" y="40132"/>
                </a:lnTo>
                <a:lnTo>
                  <a:pt x="344424" y="33147"/>
                </a:lnTo>
                <a:lnTo>
                  <a:pt x="339851" y="27305"/>
                </a:lnTo>
                <a:lnTo>
                  <a:pt x="339034" y="26289"/>
                </a:lnTo>
                <a:close/>
              </a:path>
              <a:path w="642620" h="222885">
                <a:moveTo>
                  <a:pt x="301498" y="26289"/>
                </a:moveTo>
                <a:lnTo>
                  <a:pt x="281686" y="26289"/>
                </a:lnTo>
                <a:lnTo>
                  <a:pt x="291718" y="26416"/>
                </a:lnTo>
                <a:lnTo>
                  <a:pt x="301498" y="26289"/>
                </a:lnTo>
                <a:close/>
              </a:path>
              <a:path w="642620" h="222885">
                <a:moveTo>
                  <a:pt x="616838" y="130302"/>
                </a:moveTo>
                <a:lnTo>
                  <a:pt x="463676" y="130302"/>
                </a:lnTo>
                <a:lnTo>
                  <a:pt x="463676" y="147955"/>
                </a:lnTo>
                <a:lnTo>
                  <a:pt x="593470" y="147955"/>
                </a:lnTo>
                <a:lnTo>
                  <a:pt x="593470" y="165354"/>
                </a:lnTo>
                <a:lnTo>
                  <a:pt x="463930" y="165354"/>
                </a:lnTo>
                <a:lnTo>
                  <a:pt x="463930" y="220472"/>
                </a:lnTo>
                <a:lnTo>
                  <a:pt x="623062" y="220472"/>
                </a:lnTo>
                <a:lnTo>
                  <a:pt x="623062" y="202311"/>
                </a:lnTo>
                <a:lnTo>
                  <a:pt x="487044" y="202311"/>
                </a:lnTo>
                <a:lnTo>
                  <a:pt x="487044" y="182499"/>
                </a:lnTo>
                <a:lnTo>
                  <a:pt x="616838" y="182499"/>
                </a:lnTo>
                <a:lnTo>
                  <a:pt x="616838" y="130302"/>
                </a:lnTo>
                <a:close/>
              </a:path>
              <a:path w="642620" h="222885">
                <a:moveTo>
                  <a:pt x="642365" y="94234"/>
                </a:moveTo>
                <a:lnTo>
                  <a:pt x="439419" y="94234"/>
                </a:lnTo>
                <a:lnTo>
                  <a:pt x="439419" y="113157"/>
                </a:lnTo>
                <a:lnTo>
                  <a:pt x="642365" y="113157"/>
                </a:lnTo>
                <a:lnTo>
                  <a:pt x="642365" y="94234"/>
                </a:lnTo>
                <a:close/>
              </a:path>
              <a:path w="642620" h="222885">
                <a:moveTo>
                  <a:pt x="82423" y="42037"/>
                </a:moveTo>
                <a:lnTo>
                  <a:pt x="58674" y="42037"/>
                </a:lnTo>
                <a:lnTo>
                  <a:pt x="58674" y="65659"/>
                </a:lnTo>
                <a:lnTo>
                  <a:pt x="58033" y="75348"/>
                </a:lnTo>
                <a:lnTo>
                  <a:pt x="46634" y="113299"/>
                </a:lnTo>
                <a:lnTo>
                  <a:pt x="23181" y="145416"/>
                </a:lnTo>
                <a:lnTo>
                  <a:pt x="0" y="161544"/>
                </a:lnTo>
                <a:lnTo>
                  <a:pt x="13588" y="180213"/>
                </a:lnTo>
                <a:lnTo>
                  <a:pt x="48005" y="151638"/>
                </a:lnTo>
                <a:lnTo>
                  <a:pt x="70738" y="108585"/>
                </a:lnTo>
                <a:lnTo>
                  <a:pt x="92950" y="108585"/>
                </a:lnTo>
                <a:lnTo>
                  <a:pt x="82423" y="65659"/>
                </a:lnTo>
                <a:lnTo>
                  <a:pt x="82423" y="42037"/>
                </a:lnTo>
                <a:close/>
              </a:path>
              <a:path w="642620" h="222885">
                <a:moveTo>
                  <a:pt x="92950" y="108585"/>
                </a:moveTo>
                <a:lnTo>
                  <a:pt x="70738" y="108585"/>
                </a:lnTo>
                <a:lnTo>
                  <a:pt x="75166" y="119566"/>
                </a:lnTo>
                <a:lnTo>
                  <a:pt x="101213" y="156513"/>
                </a:lnTo>
                <a:lnTo>
                  <a:pt x="128269" y="174498"/>
                </a:lnTo>
                <a:lnTo>
                  <a:pt x="141096" y="156083"/>
                </a:lnTo>
                <a:lnTo>
                  <a:pt x="132762" y="151886"/>
                </a:lnTo>
                <a:lnTo>
                  <a:pt x="124904" y="146891"/>
                </a:lnTo>
                <a:lnTo>
                  <a:pt x="94114" y="111077"/>
                </a:lnTo>
                <a:lnTo>
                  <a:pt x="92950" y="108585"/>
                </a:lnTo>
                <a:close/>
              </a:path>
              <a:path w="642620" h="222885">
                <a:moveTo>
                  <a:pt x="133223" y="22352"/>
                </a:moveTo>
                <a:lnTo>
                  <a:pt x="7619" y="22352"/>
                </a:lnTo>
                <a:lnTo>
                  <a:pt x="7619" y="42037"/>
                </a:lnTo>
                <a:lnTo>
                  <a:pt x="133223" y="42037"/>
                </a:lnTo>
                <a:lnTo>
                  <a:pt x="133223" y="22352"/>
                </a:lnTo>
                <a:close/>
              </a:path>
              <a:path w="642620" h="222885">
                <a:moveTo>
                  <a:pt x="540765" y="3810"/>
                </a:moveTo>
                <a:lnTo>
                  <a:pt x="493599" y="9328"/>
                </a:lnTo>
                <a:lnTo>
                  <a:pt x="462645" y="33252"/>
                </a:lnTo>
                <a:lnTo>
                  <a:pt x="461263" y="42037"/>
                </a:lnTo>
                <a:lnTo>
                  <a:pt x="462645" y="50823"/>
                </a:lnTo>
                <a:lnTo>
                  <a:pt x="493599" y="74945"/>
                </a:lnTo>
                <a:lnTo>
                  <a:pt x="540765" y="80518"/>
                </a:lnTo>
                <a:lnTo>
                  <a:pt x="558647" y="79898"/>
                </a:lnTo>
                <a:lnTo>
                  <a:pt x="599313" y="70612"/>
                </a:lnTo>
                <a:lnTo>
                  <a:pt x="610631" y="62865"/>
                </a:lnTo>
                <a:lnTo>
                  <a:pt x="540765" y="62865"/>
                </a:lnTo>
                <a:lnTo>
                  <a:pt x="528143" y="62531"/>
                </a:lnTo>
                <a:lnTo>
                  <a:pt x="490474" y="54102"/>
                </a:lnTo>
                <a:lnTo>
                  <a:pt x="485775" y="48895"/>
                </a:lnTo>
                <a:lnTo>
                  <a:pt x="485775" y="35433"/>
                </a:lnTo>
                <a:lnTo>
                  <a:pt x="528143" y="21544"/>
                </a:lnTo>
                <a:lnTo>
                  <a:pt x="540765" y="21209"/>
                </a:lnTo>
                <a:lnTo>
                  <a:pt x="610590" y="21209"/>
                </a:lnTo>
                <a:lnTo>
                  <a:pt x="608409" y="19016"/>
                </a:lnTo>
                <a:lnTo>
                  <a:pt x="599313" y="13589"/>
                </a:lnTo>
                <a:lnTo>
                  <a:pt x="587932" y="9328"/>
                </a:lnTo>
                <a:lnTo>
                  <a:pt x="574373" y="6270"/>
                </a:lnTo>
                <a:lnTo>
                  <a:pt x="558647" y="4427"/>
                </a:lnTo>
                <a:lnTo>
                  <a:pt x="540765" y="3810"/>
                </a:lnTo>
                <a:close/>
              </a:path>
              <a:path w="642620" h="222885">
                <a:moveTo>
                  <a:pt x="610590" y="21209"/>
                </a:moveTo>
                <a:lnTo>
                  <a:pt x="540765" y="21209"/>
                </a:lnTo>
                <a:lnTo>
                  <a:pt x="553388" y="21544"/>
                </a:lnTo>
                <a:lnTo>
                  <a:pt x="564403" y="22558"/>
                </a:lnTo>
                <a:lnTo>
                  <a:pt x="596011" y="42037"/>
                </a:lnTo>
                <a:lnTo>
                  <a:pt x="595883" y="48895"/>
                </a:lnTo>
                <a:lnTo>
                  <a:pt x="553388" y="62531"/>
                </a:lnTo>
                <a:lnTo>
                  <a:pt x="540765" y="62865"/>
                </a:lnTo>
                <a:lnTo>
                  <a:pt x="610631" y="62865"/>
                </a:lnTo>
                <a:lnTo>
                  <a:pt x="614934" y="58515"/>
                </a:lnTo>
                <a:lnTo>
                  <a:pt x="618886" y="50823"/>
                </a:lnTo>
                <a:lnTo>
                  <a:pt x="620267" y="42037"/>
                </a:lnTo>
                <a:lnTo>
                  <a:pt x="618886" y="33252"/>
                </a:lnTo>
                <a:lnTo>
                  <a:pt x="614934" y="25574"/>
                </a:lnTo>
                <a:lnTo>
                  <a:pt x="610590" y="21209"/>
                </a:lnTo>
                <a:close/>
              </a:path>
              <a:path w="642620" h="222885">
                <a:moveTo>
                  <a:pt x="184912" y="0"/>
                </a:moveTo>
                <a:lnTo>
                  <a:pt x="161289" y="0"/>
                </a:lnTo>
                <a:lnTo>
                  <a:pt x="161289" y="222758"/>
                </a:lnTo>
                <a:lnTo>
                  <a:pt x="184912" y="222758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2751" y="3659632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101853" y="150368"/>
                </a:moveTo>
                <a:lnTo>
                  <a:pt x="55705" y="155511"/>
                </a:lnTo>
                <a:lnTo>
                  <a:pt x="24511" y="186436"/>
                </a:lnTo>
                <a:lnTo>
                  <a:pt x="25844" y="194766"/>
                </a:lnTo>
                <a:lnTo>
                  <a:pt x="68897" y="220075"/>
                </a:lnTo>
                <a:lnTo>
                  <a:pt x="101853" y="222250"/>
                </a:lnTo>
                <a:lnTo>
                  <a:pt x="119260" y="221751"/>
                </a:lnTo>
                <a:lnTo>
                  <a:pt x="158623" y="213233"/>
                </a:lnTo>
                <a:lnTo>
                  <a:pt x="171211" y="204343"/>
                </a:lnTo>
                <a:lnTo>
                  <a:pt x="101853" y="204343"/>
                </a:lnTo>
                <a:lnTo>
                  <a:pt x="89475" y="204130"/>
                </a:lnTo>
                <a:lnTo>
                  <a:pt x="48133" y="192405"/>
                </a:lnTo>
                <a:lnTo>
                  <a:pt x="48133" y="180467"/>
                </a:lnTo>
                <a:lnTo>
                  <a:pt x="89475" y="168326"/>
                </a:lnTo>
                <a:lnTo>
                  <a:pt x="101853" y="168021"/>
                </a:lnTo>
                <a:lnTo>
                  <a:pt x="170645" y="168021"/>
                </a:lnTo>
                <a:lnTo>
                  <a:pt x="167312" y="164701"/>
                </a:lnTo>
                <a:lnTo>
                  <a:pt x="158623" y="159512"/>
                </a:lnTo>
                <a:lnTo>
                  <a:pt x="147645" y="155511"/>
                </a:lnTo>
                <a:lnTo>
                  <a:pt x="134524" y="152654"/>
                </a:lnTo>
                <a:lnTo>
                  <a:pt x="119260" y="150939"/>
                </a:lnTo>
                <a:lnTo>
                  <a:pt x="101853" y="150368"/>
                </a:lnTo>
                <a:close/>
              </a:path>
              <a:path w="410845" h="222885">
                <a:moveTo>
                  <a:pt x="170645" y="168021"/>
                </a:moveTo>
                <a:lnTo>
                  <a:pt x="101853" y="168021"/>
                </a:lnTo>
                <a:lnTo>
                  <a:pt x="114097" y="168326"/>
                </a:lnTo>
                <a:lnTo>
                  <a:pt x="124745" y="169227"/>
                </a:lnTo>
                <a:lnTo>
                  <a:pt x="133822" y="170699"/>
                </a:lnTo>
                <a:lnTo>
                  <a:pt x="141350" y="172720"/>
                </a:lnTo>
                <a:lnTo>
                  <a:pt x="150495" y="175895"/>
                </a:lnTo>
                <a:lnTo>
                  <a:pt x="154939" y="180467"/>
                </a:lnTo>
                <a:lnTo>
                  <a:pt x="154939" y="192405"/>
                </a:lnTo>
                <a:lnTo>
                  <a:pt x="114097" y="204130"/>
                </a:lnTo>
                <a:lnTo>
                  <a:pt x="101853" y="204343"/>
                </a:lnTo>
                <a:lnTo>
                  <a:pt x="171211" y="204343"/>
                </a:lnTo>
                <a:lnTo>
                  <a:pt x="173561" y="202025"/>
                </a:lnTo>
                <a:lnTo>
                  <a:pt x="177357" y="194766"/>
                </a:lnTo>
                <a:lnTo>
                  <a:pt x="178688" y="186436"/>
                </a:lnTo>
                <a:lnTo>
                  <a:pt x="177357" y="178175"/>
                </a:lnTo>
                <a:lnTo>
                  <a:pt x="173561" y="170926"/>
                </a:lnTo>
                <a:lnTo>
                  <a:pt x="170645" y="168021"/>
                </a:lnTo>
                <a:close/>
              </a:path>
              <a:path w="410845" h="222885">
                <a:moveTo>
                  <a:pt x="274827" y="69342"/>
                </a:moveTo>
                <a:lnTo>
                  <a:pt x="236982" y="86233"/>
                </a:lnTo>
                <a:lnTo>
                  <a:pt x="226568" y="120523"/>
                </a:lnTo>
                <a:lnTo>
                  <a:pt x="226968" y="127980"/>
                </a:lnTo>
                <a:lnTo>
                  <a:pt x="249935" y="165608"/>
                </a:lnTo>
                <a:lnTo>
                  <a:pt x="274827" y="172212"/>
                </a:lnTo>
                <a:lnTo>
                  <a:pt x="281757" y="171787"/>
                </a:lnTo>
                <a:lnTo>
                  <a:pt x="314399" y="152146"/>
                </a:lnTo>
                <a:lnTo>
                  <a:pt x="274827" y="152146"/>
                </a:lnTo>
                <a:lnTo>
                  <a:pt x="266573" y="152019"/>
                </a:lnTo>
                <a:lnTo>
                  <a:pt x="260096" y="149098"/>
                </a:lnTo>
                <a:lnTo>
                  <a:pt x="255143" y="143383"/>
                </a:lnTo>
                <a:lnTo>
                  <a:pt x="250190" y="137795"/>
                </a:lnTo>
                <a:lnTo>
                  <a:pt x="247650" y="130175"/>
                </a:lnTo>
                <a:lnTo>
                  <a:pt x="247650" y="111252"/>
                </a:lnTo>
                <a:lnTo>
                  <a:pt x="250190" y="103632"/>
                </a:lnTo>
                <a:lnTo>
                  <a:pt x="255143" y="97917"/>
                </a:lnTo>
                <a:lnTo>
                  <a:pt x="260096" y="92075"/>
                </a:lnTo>
                <a:lnTo>
                  <a:pt x="266573" y="89154"/>
                </a:lnTo>
                <a:lnTo>
                  <a:pt x="274827" y="89027"/>
                </a:lnTo>
                <a:lnTo>
                  <a:pt x="314266" y="89027"/>
                </a:lnTo>
                <a:lnTo>
                  <a:pt x="312800" y="86233"/>
                </a:lnTo>
                <a:lnTo>
                  <a:pt x="281757" y="69820"/>
                </a:lnTo>
                <a:lnTo>
                  <a:pt x="274827" y="69342"/>
                </a:lnTo>
                <a:close/>
              </a:path>
              <a:path w="410845" h="222885">
                <a:moveTo>
                  <a:pt x="314266" y="89027"/>
                </a:moveTo>
                <a:lnTo>
                  <a:pt x="274827" y="89027"/>
                </a:lnTo>
                <a:lnTo>
                  <a:pt x="282955" y="89154"/>
                </a:lnTo>
                <a:lnTo>
                  <a:pt x="289559" y="92075"/>
                </a:lnTo>
                <a:lnTo>
                  <a:pt x="294640" y="97917"/>
                </a:lnTo>
                <a:lnTo>
                  <a:pt x="299720" y="103632"/>
                </a:lnTo>
                <a:lnTo>
                  <a:pt x="302259" y="111252"/>
                </a:lnTo>
                <a:lnTo>
                  <a:pt x="302288" y="127980"/>
                </a:lnTo>
                <a:lnTo>
                  <a:pt x="302259" y="130175"/>
                </a:lnTo>
                <a:lnTo>
                  <a:pt x="299720" y="137795"/>
                </a:lnTo>
                <a:lnTo>
                  <a:pt x="294640" y="143383"/>
                </a:lnTo>
                <a:lnTo>
                  <a:pt x="289559" y="149098"/>
                </a:lnTo>
                <a:lnTo>
                  <a:pt x="282955" y="152019"/>
                </a:lnTo>
                <a:lnTo>
                  <a:pt x="274827" y="152146"/>
                </a:lnTo>
                <a:lnTo>
                  <a:pt x="314399" y="152146"/>
                </a:lnTo>
                <a:lnTo>
                  <a:pt x="323342" y="120523"/>
                </a:lnTo>
                <a:lnTo>
                  <a:pt x="322865" y="113214"/>
                </a:lnTo>
                <a:lnTo>
                  <a:pt x="321627" y="106346"/>
                </a:lnTo>
                <a:lnTo>
                  <a:pt x="319627" y="99931"/>
                </a:lnTo>
                <a:lnTo>
                  <a:pt x="316865" y="93980"/>
                </a:lnTo>
                <a:lnTo>
                  <a:pt x="314266" y="89027"/>
                </a:lnTo>
                <a:close/>
              </a:path>
              <a:path w="410845" h="222885">
                <a:moveTo>
                  <a:pt x="330073" y="36830"/>
                </a:moveTo>
                <a:lnTo>
                  <a:pt x="219456" y="36830"/>
                </a:lnTo>
                <a:lnTo>
                  <a:pt x="219456" y="56007"/>
                </a:lnTo>
                <a:lnTo>
                  <a:pt x="330073" y="56007"/>
                </a:lnTo>
                <a:lnTo>
                  <a:pt x="330073" y="36830"/>
                </a:lnTo>
                <a:close/>
              </a:path>
              <a:path w="410845" h="222885">
                <a:moveTo>
                  <a:pt x="286512" y="6477"/>
                </a:moveTo>
                <a:lnTo>
                  <a:pt x="263144" y="6477"/>
                </a:lnTo>
                <a:lnTo>
                  <a:pt x="263144" y="36830"/>
                </a:lnTo>
                <a:lnTo>
                  <a:pt x="286512" y="36830"/>
                </a:lnTo>
                <a:lnTo>
                  <a:pt x="286512" y="6477"/>
                </a:lnTo>
                <a:close/>
              </a:path>
              <a:path w="410845" h="222885">
                <a:moveTo>
                  <a:pt x="203453" y="117094"/>
                </a:moveTo>
                <a:lnTo>
                  <a:pt x="0" y="117094"/>
                </a:lnTo>
                <a:lnTo>
                  <a:pt x="0" y="135763"/>
                </a:lnTo>
                <a:lnTo>
                  <a:pt x="203453" y="135763"/>
                </a:lnTo>
                <a:lnTo>
                  <a:pt x="203453" y="117094"/>
                </a:lnTo>
                <a:close/>
              </a:path>
              <a:path w="410845" h="222885">
                <a:moveTo>
                  <a:pt x="113537" y="97663"/>
                </a:moveTo>
                <a:lnTo>
                  <a:pt x="89915" y="97663"/>
                </a:lnTo>
                <a:lnTo>
                  <a:pt x="89915" y="117094"/>
                </a:lnTo>
                <a:lnTo>
                  <a:pt x="113537" y="117094"/>
                </a:lnTo>
                <a:lnTo>
                  <a:pt x="113537" y="97663"/>
                </a:lnTo>
                <a:close/>
              </a:path>
              <a:path w="410845" h="222885">
                <a:moveTo>
                  <a:pt x="178688" y="5969"/>
                </a:moveTo>
                <a:lnTo>
                  <a:pt x="26543" y="5969"/>
                </a:lnTo>
                <a:lnTo>
                  <a:pt x="26543" y="97663"/>
                </a:lnTo>
                <a:lnTo>
                  <a:pt x="180212" y="97663"/>
                </a:lnTo>
                <a:lnTo>
                  <a:pt x="180212" y="79248"/>
                </a:lnTo>
                <a:lnTo>
                  <a:pt x="50419" y="79248"/>
                </a:lnTo>
                <a:lnTo>
                  <a:pt x="50419" y="60452"/>
                </a:lnTo>
                <a:lnTo>
                  <a:pt x="172974" y="60452"/>
                </a:lnTo>
                <a:lnTo>
                  <a:pt x="172974" y="42799"/>
                </a:lnTo>
                <a:lnTo>
                  <a:pt x="50419" y="42799"/>
                </a:lnTo>
                <a:lnTo>
                  <a:pt x="50419" y="24638"/>
                </a:lnTo>
                <a:lnTo>
                  <a:pt x="178688" y="24638"/>
                </a:lnTo>
                <a:lnTo>
                  <a:pt x="178688" y="5969"/>
                </a:lnTo>
                <a:close/>
              </a:path>
              <a:path w="410845" h="222885">
                <a:moveTo>
                  <a:pt x="410591" y="112141"/>
                </a:moveTo>
                <a:lnTo>
                  <a:pt x="388112" y="112141"/>
                </a:lnTo>
                <a:lnTo>
                  <a:pt x="388112" y="222758"/>
                </a:lnTo>
                <a:lnTo>
                  <a:pt x="410591" y="222758"/>
                </a:lnTo>
                <a:lnTo>
                  <a:pt x="410591" y="112141"/>
                </a:lnTo>
                <a:close/>
              </a:path>
              <a:path w="410845" h="222885">
                <a:moveTo>
                  <a:pt x="362584" y="4953"/>
                </a:moveTo>
                <a:lnTo>
                  <a:pt x="340232" y="4953"/>
                </a:lnTo>
                <a:lnTo>
                  <a:pt x="340232" y="212217"/>
                </a:lnTo>
                <a:lnTo>
                  <a:pt x="362584" y="212217"/>
                </a:lnTo>
                <a:lnTo>
                  <a:pt x="362584" y="112141"/>
                </a:lnTo>
                <a:lnTo>
                  <a:pt x="410591" y="112141"/>
                </a:lnTo>
                <a:lnTo>
                  <a:pt x="410591" y="92710"/>
                </a:lnTo>
                <a:lnTo>
                  <a:pt x="362584" y="92710"/>
                </a:lnTo>
                <a:lnTo>
                  <a:pt x="362584" y="4953"/>
                </a:lnTo>
                <a:close/>
              </a:path>
              <a:path w="410845" h="222885">
                <a:moveTo>
                  <a:pt x="410591" y="0"/>
                </a:moveTo>
                <a:lnTo>
                  <a:pt x="388112" y="0"/>
                </a:lnTo>
                <a:lnTo>
                  <a:pt x="388112" y="92710"/>
                </a:lnTo>
                <a:lnTo>
                  <a:pt x="410591" y="92710"/>
                </a:lnTo>
                <a:lnTo>
                  <a:pt x="4105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8195" y="3994911"/>
            <a:ext cx="852805" cy="222885"/>
          </a:xfrm>
          <a:custGeom>
            <a:avLst/>
            <a:gdLst/>
            <a:ahLst/>
            <a:cxnLst/>
            <a:rect l="l" t="t" r="r" b="b"/>
            <a:pathLst>
              <a:path w="852804" h="222885">
                <a:moveTo>
                  <a:pt x="724280" y="145669"/>
                </a:moveTo>
                <a:lnTo>
                  <a:pt x="700404" y="145669"/>
                </a:lnTo>
                <a:lnTo>
                  <a:pt x="700404" y="218058"/>
                </a:lnTo>
                <a:lnTo>
                  <a:pt x="852804" y="218058"/>
                </a:lnTo>
                <a:lnTo>
                  <a:pt x="852804" y="198881"/>
                </a:lnTo>
                <a:lnTo>
                  <a:pt x="724280" y="198881"/>
                </a:lnTo>
                <a:lnTo>
                  <a:pt x="724280" y="145669"/>
                </a:lnTo>
                <a:close/>
              </a:path>
              <a:path w="852804" h="222885">
                <a:moveTo>
                  <a:pt x="846074" y="254"/>
                </a:moveTo>
                <a:lnTo>
                  <a:pt x="822451" y="254"/>
                </a:lnTo>
                <a:lnTo>
                  <a:pt x="822451" y="162051"/>
                </a:lnTo>
                <a:lnTo>
                  <a:pt x="846074" y="162051"/>
                </a:lnTo>
                <a:lnTo>
                  <a:pt x="846074" y="254"/>
                </a:lnTo>
                <a:close/>
              </a:path>
              <a:path w="852804" h="222885">
                <a:moveTo>
                  <a:pt x="725296" y="15239"/>
                </a:moveTo>
                <a:lnTo>
                  <a:pt x="688611" y="26136"/>
                </a:lnTo>
                <a:lnTo>
                  <a:pt x="666430" y="62480"/>
                </a:lnTo>
                <a:lnTo>
                  <a:pt x="665860" y="70357"/>
                </a:lnTo>
                <a:lnTo>
                  <a:pt x="666430" y="78382"/>
                </a:lnTo>
                <a:lnTo>
                  <a:pt x="688611" y="114887"/>
                </a:lnTo>
                <a:lnTo>
                  <a:pt x="725296" y="125730"/>
                </a:lnTo>
                <a:lnTo>
                  <a:pt x="733484" y="125281"/>
                </a:lnTo>
                <a:lnTo>
                  <a:pt x="772322" y="105156"/>
                </a:lnTo>
                <a:lnTo>
                  <a:pt x="725296" y="105156"/>
                </a:lnTo>
                <a:lnTo>
                  <a:pt x="717675" y="104489"/>
                </a:lnTo>
                <a:lnTo>
                  <a:pt x="689707" y="77878"/>
                </a:lnTo>
                <a:lnTo>
                  <a:pt x="688975" y="70357"/>
                </a:lnTo>
                <a:lnTo>
                  <a:pt x="689707" y="62950"/>
                </a:lnTo>
                <a:lnTo>
                  <a:pt x="717675" y="36500"/>
                </a:lnTo>
                <a:lnTo>
                  <a:pt x="725296" y="35813"/>
                </a:lnTo>
                <a:lnTo>
                  <a:pt x="772320" y="35813"/>
                </a:lnTo>
                <a:lnTo>
                  <a:pt x="767429" y="30622"/>
                </a:lnTo>
                <a:lnTo>
                  <a:pt x="733484" y="15690"/>
                </a:lnTo>
                <a:lnTo>
                  <a:pt x="725296" y="15239"/>
                </a:lnTo>
                <a:close/>
              </a:path>
              <a:path w="852804" h="222885">
                <a:moveTo>
                  <a:pt x="772320" y="35813"/>
                </a:moveTo>
                <a:lnTo>
                  <a:pt x="732154" y="35813"/>
                </a:lnTo>
                <a:lnTo>
                  <a:pt x="738251" y="37337"/>
                </a:lnTo>
                <a:lnTo>
                  <a:pt x="743584" y="40258"/>
                </a:lnTo>
                <a:lnTo>
                  <a:pt x="749045" y="43180"/>
                </a:lnTo>
                <a:lnTo>
                  <a:pt x="753363" y="47117"/>
                </a:lnTo>
                <a:lnTo>
                  <a:pt x="756412" y="52324"/>
                </a:lnTo>
                <a:lnTo>
                  <a:pt x="759587" y="57531"/>
                </a:lnTo>
                <a:lnTo>
                  <a:pt x="761238" y="63500"/>
                </a:lnTo>
                <a:lnTo>
                  <a:pt x="761238" y="77343"/>
                </a:lnTo>
                <a:lnTo>
                  <a:pt x="759587" y="83438"/>
                </a:lnTo>
                <a:lnTo>
                  <a:pt x="756412" y="88645"/>
                </a:lnTo>
                <a:lnTo>
                  <a:pt x="753363" y="93852"/>
                </a:lnTo>
                <a:lnTo>
                  <a:pt x="749045" y="97917"/>
                </a:lnTo>
                <a:lnTo>
                  <a:pt x="743584" y="100837"/>
                </a:lnTo>
                <a:lnTo>
                  <a:pt x="738251" y="103631"/>
                </a:lnTo>
                <a:lnTo>
                  <a:pt x="732154" y="105156"/>
                </a:lnTo>
                <a:lnTo>
                  <a:pt x="772322" y="105156"/>
                </a:lnTo>
                <a:lnTo>
                  <a:pt x="784351" y="70357"/>
                </a:lnTo>
                <a:lnTo>
                  <a:pt x="783800" y="62480"/>
                </a:lnTo>
                <a:lnTo>
                  <a:pt x="782320" y="55054"/>
                </a:lnTo>
                <a:lnTo>
                  <a:pt x="779887" y="48105"/>
                </a:lnTo>
                <a:lnTo>
                  <a:pt x="776477" y="41656"/>
                </a:lnTo>
                <a:lnTo>
                  <a:pt x="772320" y="35813"/>
                </a:lnTo>
                <a:close/>
              </a:path>
              <a:path w="852804" h="222885">
                <a:moveTo>
                  <a:pt x="627506" y="144399"/>
                </a:moveTo>
                <a:lnTo>
                  <a:pt x="476757" y="144399"/>
                </a:lnTo>
                <a:lnTo>
                  <a:pt x="476757" y="163575"/>
                </a:lnTo>
                <a:lnTo>
                  <a:pt x="604012" y="163575"/>
                </a:lnTo>
                <a:lnTo>
                  <a:pt x="604012" y="222757"/>
                </a:lnTo>
                <a:lnTo>
                  <a:pt x="627506" y="222757"/>
                </a:lnTo>
                <a:lnTo>
                  <a:pt x="627506" y="144399"/>
                </a:lnTo>
                <a:close/>
              </a:path>
              <a:path w="852804" h="222885">
                <a:moveTo>
                  <a:pt x="148335" y="4190"/>
                </a:moveTo>
                <a:lnTo>
                  <a:pt x="125983" y="4190"/>
                </a:lnTo>
                <a:lnTo>
                  <a:pt x="125983" y="78358"/>
                </a:lnTo>
                <a:lnTo>
                  <a:pt x="91439" y="78358"/>
                </a:lnTo>
                <a:lnTo>
                  <a:pt x="91439" y="97917"/>
                </a:lnTo>
                <a:lnTo>
                  <a:pt x="125983" y="97917"/>
                </a:lnTo>
                <a:lnTo>
                  <a:pt x="125983" y="211836"/>
                </a:lnTo>
                <a:lnTo>
                  <a:pt x="148335" y="211836"/>
                </a:lnTo>
                <a:lnTo>
                  <a:pt x="148335" y="4190"/>
                </a:lnTo>
                <a:close/>
              </a:path>
              <a:path w="852804" h="222885">
                <a:moveTo>
                  <a:pt x="70865" y="20446"/>
                </a:moveTo>
                <a:lnTo>
                  <a:pt x="48005" y="20446"/>
                </a:lnTo>
                <a:lnTo>
                  <a:pt x="48005" y="61849"/>
                </a:lnTo>
                <a:lnTo>
                  <a:pt x="47670" y="71421"/>
                </a:lnTo>
                <a:lnTo>
                  <a:pt x="35861" y="117205"/>
                </a:lnTo>
                <a:lnTo>
                  <a:pt x="7574" y="152921"/>
                </a:lnTo>
                <a:lnTo>
                  <a:pt x="0" y="158114"/>
                </a:lnTo>
                <a:lnTo>
                  <a:pt x="14731" y="175768"/>
                </a:lnTo>
                <a:lnTo>
                  <a:pt x="42290" y="148589"/>
                </a:lnTo>
                <a:lnTo>
                  <a:pt x="59943" y="110108"/>
                </a:lnTo>
                <a:lnTo>
                  <a:pt x="80686" y="110108"/>
                </a:lnTo>
                <a:lnTo>
                  <a:pt x="71175" y="69891"/>
                </a:lnTo>
                <a:lnTo>
                  <a:pt x="70896" y="61849"/>
                </a:lnTo>
                <a:lnTo>
                  <a:pt x="70865" y="20446"/>
                </a:lnTo>
                <a:close/>
              </a:path>
              <a:path w="852804" h="222885">
                <a:moveTo>
                  <a:pt x="80686" y="110108"/>
                </a:moveTo>
                <a:lnTo>
                  <a:pt x="59943" y="110108"/>
                </a:lnTo>
                <a:lnTo>
                  <a:pt x="63035" y="119679"/>
                </a:lnTo>
                <a:lnTo>
                  <a:pt x="81718" y="152921"/>
                </a:lnTo>
                <a:lnTo>
                  <a:pt x="102362" y="170814"/>
                </a:lnTo>
                <a:lnTo>
                  <a:pt x="115569" y="152654"/>
                </a:lnTo>
                <a:lnTo>
                  <a:pt x="108448" y="147653"/>
                </a:lnTo>
                <a:lnTo>
                  <a:pt x="101933" y="141986"/>
                </a:lnTo>
                <a:lnTo>
                  <a:pt x="96013" y="135651"/>
                </a:lnTo>
                <a:lnTo>
                  <a:pt x="90677" y="128650"/>
                </a:lnTo>
                <a:lnTo>
                  <a:pt x="86034" y="121148"/>
                </a:lnTo>
                <a:lnTo>
                  <a:pt x="82010" y="113299"/>
                </a:lnTo>
                <a:lnTo>
                  <a:pt x="80686" y="110108"/>
                </a:lnTo>
                <a:close/>
              </a:path>
              <a:path w="852804" h="222885">
                <a:moveTo>
                  <a:pt x="627506" y="0"/>
                </a:moveTo>
                <a:lnTo>
                  <a:pt x="604012" y="0"/>
                </a:lnTo>
                <a:lnTo>
                  <a:pt x="604012" y="56642"/>
                </a:lnTo>
                <a:lnTo>
                  <a:pt x="562737" y="56642"/>
                </a:lnTo>
                <a:lnTo>
                  <a:pt x="562737" y="76073"/>
                </a:lnTo>
                <a:lnTo>
                  <a:pt x="604012" y="76073"/>
                </a:lnTo>
                <a:lnTo>
                  <a:pt x="604012" y="133223"/>
                </a:lnTo>
                <a:lnTo>
                  <a:pt x="627506" y="133223"/>
                </a:lnTo>
                <a:lnTo>
                  <a:pt x="627506" y="0"/>
                </a:lnTo>
                <a:close/>
              </a:path>
              <a:path w="852804" h="222885">
                <a:moveTo>
                  <a:pt x="521715" y="33527"/>
                </a:moveTo>
                <a:lnTo>
                  <a:pt x="497585" y="33527"/>
                </a:lnTo>
                <a:lnTo>
                  <a:pt x="497585" y="39750"/>
                </a:lnTo>
                <a:lnTo>
                  <a:pt x="497159" y="47299"/>
                </a:lnTo>
                <a:lnTo>
                  <a:pt x="477639" y="88572"/>
                </a:lnTo>
                <a:lnTo>
                  <a:pt x="442213" y="111379"/>
                </a:lnTo>
                <a:lnTo>
                  <a:pt x="454278" y="130048"/>
                </a:lnTo>
                <a:lnTo>
                  <a:pt x="488441" y="108965"/>
                </a:lnTo>
                <a:lnTo>
                  <a:pt x="510031" y="76581"/>
                </a:lnTo>
                <a:lnTo>
                  <a:pt x="534011" y="76581"/>
                </a:lnTo>
                <a:lnTo>
                  <a:pt x="521730" y="39750"/>
                </a:lnTo>
                <a:lnTo>
                  <a:pt x="521715" y="33527"/>
                </a:lnTo>
                <a:close/>
              </a:path>
              <a:path w="852804" h="222885">
                <a:moveTo>
                  <a:pt x="534011" y="76581"/>
                </a:moveTo>
                <a:lnTo>
                  <a:pt x="510031" y="76581"/>
                </a:lnTo>
                <a:lnTo>
                  <a:pt x="514054" y="84627"/>
                </a:lnTo>
                <a:lnTo>
                  <a:pt x="545718" y="116919"/>
                </a:lnTo>
                <a:lnTo>
                  <a:pt x="563244" y="125094"/>
                </a:lnTo>
                <a:lnTo>
                  <a:pt x="575437" y="106680"/>
                </a:lnTo>
                <a:lnTo>
                  <a:pt x="567269" y="103443"/>
                </a:lnTo>
                <a:lnTo>
                  <a:pt x="559720" y="99647"/>
                </a:lnTo>
                <a:lnTo>
                  <a:pt x="552791" y="95303"/>
                </a:lnTo>
                <a:lnTo>
                  <a:pt x="546480" y="90424"/>
                </a:lnTo>
                <a:lnTo>
                  <a:pt x="540891" y="85038"/>
                </a:lnTo>
                <a:lnTo>
                  <a:pt x="535955" y="79343"/>
                </a:lnTo>
                <a:lnTo>
                  <a:pt x="534011" y="76581"/>
                </a:lnTo>
                <a:close/>
              </a:path>
              <a:path w="852804" h="222885">
                <a:moveTo>
                  <a:pt x="569467" y="14477"/>
                </a:moveTo>
                <a:lnTo>
                  <a:pt x="449325" y="14477"/>
                </a:lnTo>
                <a:lnTo>
                  <a:pt x="449325" y="33527"/>
                </a:lnTo>
                <a:lnTo>
                  <a:pt x="569467" y="33527"/>
                </a:lnTo>
                <a:lnTo>
                  <a:pt x="569467" y="14477"/>
                </a:lnTo>
                <a:close/>
              </a:path>
              <a:path w="852804" h="222885">
                <a:moveTo>
                  <a:pt x="368300" y="80263"/>
                </a:moveTo>
                <a:lnTo>
                  <a:pt x="345947" y="80263"/>
                </a:lnTo>
                <a:lnTo>
                  <a:pt x="345947" y="116586"/>
                </a:lnTo>
                <a:lnTo>
                  <a:pt x="307975" y="116586"/>
                </a:lnTo>
                <a:lnTo>
                  <a:pt x="307975" y="136017"/>
                </a:lnTo>
                <a:lnTo>
                  <a:pt x="345947" y="136017"/>
                </a:lnTo>
                <a:lnTo>
                  <a:pt x="345947" y="211836"/>
                </a:lnTo>
                <a:lnTo>
                  <a:pt x="368300" y="211836"/>
                </a:lnTo>
                <a:lnTo>
                  <a:pt x="368300" y="80263"/>
                </a:lnTo>
                <a:close/>
              </a:path>
              <a:path w="852804" h="222885">
                <a:moveTo>
                  <a:pt x="318642" y="27558"/>
                </a:moveTo>
                <a:lnTo>
                  <a:pt x="232155" y="27558"/>
                </a:lnTo>
                <a:lnTo>
                  <a:pt x="232155" y="46989"/>
                </a:lnTo>
                <a:lnTo>
                  <a:pt x="295275" y="46989"/>
                </a:lnTo>
                <a:lnTo>
                  <a:pt x="292895" y="63805"/>
                </a:lnTo>
                <a:lnTo>
                  <a:pt x="274446" y="109346"/>
                </a:lnTo>
                <a:lnTo>
                  <a:pt x="237763" y="147369"/>
                </a:lnTo>
                <a:lnTo>
                  <a:pt x="221233" y="158369"/>
                </a:lnTo>
                <a:lnTo>
                  <a:pt x="235076" y="175260"/>
                </a:lnTo>
                <a:lnTo>
                  <a:pt x="274992" y="144023"/>
                </a:lnTo>
                <a:lnTo>
                  <a:pt x="301053" y="107394"/>
                </a:lnTo>
                <a:lnTo>
                  <a:pt x="311657" y="80263"/>
                </a:lnTo>
                <a:lnTo>
                  <a:pt x="368300" y="80263"/>
                </a:lnTo>
                <a:lnTo>
                  <a:pt x="368300" y="60960"/>
                </a:lnTo>
                <a:lnTo>
                  <a:pt x="315849" y="60960"/>
                </a:lnTo>
                <a:lnTo>
                  <a:pt x="317089" y="52794"/>
                </a:lnTo>
                <a:lnTo>
                  <a:pt x="317960" y="44497"/>
                </a:lnTo>
                <a:lnTo>
                  <a:pt x="318474" y="36081"/>
                </a:lnTo>
                <a:lnTo>
                  <a:pt x="318642" y="27558"/>
                </a:lnTo>
                <a:close/>
              </a:path>
              <a:path w="852804" h="222885">
                <a:moveTo>
                  <a:pt x="368300" y="5714"/>
                </a:moveTo>
                <a:lnTo>
                  <a:pt x="345947" y="5714"/>
                </a:lnTo>
                <a:lnTo>
                  <a:pt x="345947" y="60960"/>
                </a:lnTo>
                <a:lnTo>
                  <a:pt x="368300" y="60960"/>
                </a:lnTo>
                <a:lnTo>
                  <a:pt x="368300" y="5714"/>
                </a:lnTo>
                <a:close/>
              </a:path>
              <a:path w="852804" h="222885">
                <a:moveTo>
                  <a:pt x="413892" y="0"/>
                </a:moveTo>
                <a:lnTo>
                  <a:pt x="391413" y="0"/>
                </a:lnTo>
                <a:lnTo>
                  <a:pt x="391413" y="222757"/>
                </a:lnTo>
                <a:lnTo>
                  <a:pt x="413892" y="222757"/>
                </a:lnTo>
                <a:lnTo>
                  <a:pt x="413892" y="0"/>
                </a:lnTo>
                <a:close/>
              </a:path>
              <a:path w="852804" h="222885">
                <a:moveTo>
                  <a:pt x="194563" y="0"/>
                </a:moveTo>
                <a:lnTo>
                  <a:pt x="171957" y="0"/>
                </a:lnTo>
                <a:lnTo>
                  <a:pt x="171957" y="222757"/>
                </a:lnTo>
                <a:lnTo>
                  <a:pt x="194563" y="222757"/>
                </a:lnTo>
                <a:lnTo>
                  <a:pt x="1945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6978" y="3994911"/>
            <a:ext cx="1082040" cy="223520"/>
          </a:xfrm>
          <a:custGeom>
            <a:avLst/>
            <a:gdLst/>
            <a:ahLst/>
            <a:cxnLst/>
            <a:rect l="l" t="t" r="r" b="b"/>
            <a:pathLst>
              <a:path w="1082040" h="223520">
                <a:moveTo>
                  <a:pt x="503428" y="147193"/>
                </a:moveTo>
                <a:lnTo>
                  <a:pt x="479806" y="147193"/>
                </a:lnTo>
                <a:lnTo>
                  <a:pt x="479806" y="218058"/>
                </a:lnTo>
                <a:lnTo>
                  <a:pt x="630428" y="218058"/>
                </a:lnTo>
                <a:lnTo>
                  <a:pt x="630428" y="198881"/>
                </a:lnTo>
                <a:lnTo>
                  <a:pt x="503428" y="198881"/>
                </a:lnTo>
                <a:lnTo>
                  <a:pt x="503428" y="147193"/>
                </a:lnTo>
                <a:close/>
              </a:path>
              <a:path w="1082040" h="223520">
                <a:moveTo>
                  <a:pt x="624459" y="106425"/>
                </a:moveTo>
                <a:lnTo>
                  <a:pt x="600963" y="106425"/>
                </a:lnTo>
                <a:lnTo>
                  <a:pt x="600963" y="164337"/>
                </a:lnTo>
                <a:lnTo>
                  <a:pt x="624459" y="164337"/>
                </a:lnTo>
                <a:lnTo>
                  <a:pt x="624459" y="106425"/>
                </a:lnTo>
                <a:close/>
              </a:path>
              <a:path w="1082040" h="223520">
                <a:moveTo>
                  <a:pt x="500507" y="13715"/>
                </a:moveTo>
                <a:lnTo>
                  <a:pt x="458692" y="29733"/>
                </a:lnTo>
                <a:lnTo>
                  <a:pt x="442087" y="70357"/>
                </a:lnTo>
                <a:lnTo>
                  <a:pt x="442636" y="78386"/>
                </a:lnTo>
                <a:lnTo>
                  <a:pt x="464192" y="115373"/>
                </a:lnTo>
                <a:lnTo>
                  <a:pt x="500507" y="126492"/>
                </a:lnTo>
                <a:lnTo>
                  <a:pt x="507337" y="126158"/>
                </a:lnTo>
                <a:lnTo>
                  <a:pt x="545719" y="106425"/>
                </a:lnTo>
                <a:lnTo>
                  <a:pt x="624459" y="106425"/>
                </a:lnTo>
                <a:lnTo>
                  <a:pt x="624459" y="105663"/>
                </a:lnTo>
                <a:lnTo>
                  <a:pt x="500507" y="105663"/>
                </a:lnTo>
                <a:lnTo>
                  <a:pt x="492906" y="104975"/>
                </a:lnTo>
                <a:lnTo>
                  <a:pt x="465456" y="77954"/>
                </a:lnTo>
                <a:lnTo>
                  <a:pt x="464693" y="70357"/>
                </a:lnTo>
                <a:lnTo>
                  <a:pt x="465456" y="62741"/>
                </a:lnTo>
                <a:lnTo>
                  <a:pt x="492906" y="35488"/>
                </a:lnTo>
                <a:lnTo>
                  <a:pt x="500507" y="34798"/>
                </a:lnTo>
                <a:lnTo>
                  <a:pt x="624459" y="34798"/>
                </a:lnTo>
                <a:lnTo>
                  <a:pt x="624459" y="33781"/>
                </a:lnTo>
                <a:lnTo>
                  <a:pt x="545465" y="33781"/>
                </a:lnTo>
                <a:lnTo>
                  <a:pt x="540131" y="27558"/>
                </a:lnTo>
                <a:lnTo>
                  <a:pt x="533654" y="22606"/>
                </a:lnTo>
                <a:lnTo>
                  <a:pt x="525907" y="19176"/>
                </a:lnTo>
                <a:lnTo>
                  <a:pt x="520027" y="16841"/>
                </a:lnTo>
                <a:lnTo>
                  <a:pt x="513826" y="15160"/>
                </a:lnTo>
                <a:lnTo>
                  <a:pt x="507315" y="14122"/>
                </a:lnTo>
                <a:lnTo>
                  <a:pt x="500507" y="13715"/>
                </a:lnTo>
                <a:close/>
              </a:path>
              <a:path w="1082040" h="223520">
                <a:moveTo>
                  <a:pt x="624459" y="34798"/>
                </a:moveTo>
                <a:lnTo>
                  <a:pt x="500507" y="34798"/>
                </a:lnTo>
                <a:lnTo>
                  <a:pt x="507238" y="34925"/>
                </a:lnTo>
                <a:lnTo>
                  <a:pt x="513334" y="36321"/>
                </a:lnTo>
                <a:lnTo>
                  <a:pt x="518541" y="39369"/>
                </a:lnTo>
                <a:lnTo>
                  <a:pt x="523875" y="42290"/>
                </a:lnTo>
                <a:lnTo>
                  <a:pt x="528066" y="46481"/>
                </a:lnTo>
                <a:lnTo>
                  <a:pt x="531113" y="51815"/>
                </a:lnTo>
                <a:lnTo>
                  <a:pt x="534162" y="57023"/>
                </a:lnTo>
                <a:lnTo>
                  <a:pt x="535562" y="62741"/>
                </a:lnTo>
                <a:lnTo>
                  <a:pt x="518541" y="101218"/>
                </a:lnTo>
                <a:lnTo>
                  <a:pt x="513334" y="104139"/>
                </a:lnTo>
                <a:lnTo>
                  <a:pt x="507238" y="105663"/>
                </a:lnTo>
                <a:lnTo>
                  <a:pt x="624459" y="105663"/>
                </a:lnTo>
                <a:lnTo>
                  <a:pt x="624459" y="87249"/>
                </a:lnTo>
                <a:lnTo>
                  <a:pt x="555879" y="87249"/>
                </a:lnTo>
                <a:lnTo>
                  <a:pt x="556768" y="84708"/>
                </a:lnTo>
                <a:lnTo>
                  <a:pt x="557403" y="81914"/>
                </a:lnTo>
                <a:lnTo>
                  <a:pt x="558165" y="76200"/>
                </a:lnTo>
                <a:lnTo>
                  <a:pt x="558419" y="73406"/>
                </a:lnTo>
                <a:lnTo>
                  <a:pt x="558419" y="67310"/>
                </a:lnTo>
                <a:lnTo>
                  <a:pt x="555879" y="52958"/>
                </a:lnTo>
                <a:lnTo>
                  <a:pt x="624459" y="52958"/>
                </a:lnTo>
                <a:lnTo>
                  <a:pt x="624459" y="34798"/>
                </a:lnTo>
                <a:close/>
              </a:path>
              <a:path w="1082040" h="223520">
                <a:moveTo>
                  <a:pt x="624459" y="52958"/>
                </a:moveTo>
                <a:lnTo>
                  <a:pt x="600963" y="52958"/>
                </a:lnTo>
                <a:lnTo>
                  <a:pt x="600963" y="87249"/>
                </a:lnTo>
                <a:lnTo>
                  <a:pt x="624459" y="87249"/>
                </a:lnTo>
                <a:lnTo>
                  <a:pt x="624459" y="52958"/>
                </a:lnTo>
                <a:close/>
              </a:path>
              <a:path w="1082040" h="223520">
                <a:moveTo>
                  <a:pt x="624459" y="254"/>
                </a:moveTo>
                <a:lnTo>
                  <a:pt x="600963" y="254"/>
                </a:lnTo>
                <a:lnTo>
                  <a:pt x="600963" y="33781"/>
                </a:lnTo>
                <a:lnTo>
                  <a:pt x="624459" y="33781"/>
                </a:lnTo>
                <a:lnTo>
                  <a:pt x="624459" y="254"/>
                </a:lnTo>
                <a:close/>
              </a:path>
              <a:path w="1082040" h="223520">
                <a:moveTo>
                  <a:pt x="1081531" y="175006"/>
                </a:moveTo>
                <a:lnTo>
                  <a:pt x="877824" y="175006"/>
                </a:lnTo>
                <a:lnTo>
                  <a:pt x="877824" y="194437"/>
                </a:lnTo>
                <a:lnTo>
                  <a:pt x="1081531" y="194437"/>
                </a:lnTo>
                <a:lnTo>
                  <a:pt x="1081531" y="175006"/>
                </a:lnTo>
                <a:close/>
              </a:path>
              <a:path w="1082040" h="223520">
                <a:moveTo>
                  <a:pt x="990346" y="122046"/>
                </a:moveTo>
                <a:lnTo>
                  <a:pt x="966977" y="122046"/>
                </a:lnTo>
                <a:lnTo>
                  <a:pt x="966977" y="175006"/>
                </a:lnTo>
                <a:lnTo>
                  <a:pt x="990346" y="175006"/>
                </a:lnTo>
                <a:lnTo>
                  <a:pt x="990346" y="122046"/>
                </a:lnTo>
                <a:close/>
              </a:path>
              <a:path w="1082040" h="223520">
                <a:moveTo>
                  <a:pt x="990853" y="14224"/>
                </a:moveTo>
                <a:lnTo>
                  <a:pt x="965962" y="14224"/>
                </a:lnTo>
                <a:lnTo>
                  <a:pt x="965962" y="31114"/>
                </a:lnTo>
                <a:lnTo>
                  <a:pt x="965537" y="37713"/>
                </a:lnTo>
                <a:lnTo>
                  <a:pt x="946785" y="74110"/>
                </a:lnTo>
                <a:lnTo>
                  <a:pt x="915416" y="96774"/>
                </a:lnTo>
                <a:lnTo>
                  <a:pt x="884682" y="106680"/>
                </a:lnTo>
                <a:lnTo>
                  <a:pt x="895223" y="125983"/>
                </a:lnTo>
                <a:lnTo>
                  <a:pt x="937267" y="109741"/>
                </a:lnTo>
                <a:lnTo>
                  <a:pt x="969660" y="80454"/>
                </a:lnTo>
                <a:lnTo>
                  <a:pt x="978407" y="65912"/>
                </a:lnTo>
                <a:lnTo>
                  <a:pt x="1003458" y="65912"/>
                </a:lnTo>
                <a:lnTo>
                  <a:pt x="990853" y="31114"/>
                </a:lnTo>
                <a:lnTo>
                  <a:pt x="990853" y="14224"/>
                </a:lnTo>
                <a:close/>
              </a:path>
              <a:path w="1082040" h="223520">
                <a:moveTo>
                  <a:pt x="1003458" y="65912"/>
                </a:moveTo>
                <a:lnTo>
                  <a:pt x="978407" y="65912"/>
                </a:lnTo>
                <a:lnTo>
                  <a:pt x="982529" y="73415"/>
                </a:lnTo>
                <a:lnTo>
                  <a:pt x="1012573" y="104822"/>
                </a:lnTo>
                <a:lnTo>
                  <a:pt x="1053476" y="123886"/>
                </a:lnTo>
                <a:lnTo>
                  <a:pt x="1062481" y="125983"/>
                </a:lnTo>
                <a:lnTo>
                  <a:pt x="1072642" y="106680"/>
                </a:lnTo>
                <a:lnTo>
                  <a:pt x="1064621" y="104989"/>
                </a:lnTo>
                <a:lnTo>
                  <a:pt x="1056767" y="102774"/>
                </a:lnTo>
                <a:lnTo>
                  <a:pt x="1021544" y="84326"/>
                </a:lnTo>
                <a:lnTo>
                  <a:pt x="1005411" y="68595"/>
                </a:lnTo>
                <a:lnTo>
                  <a:pt x="1003458" y="65912"/>
                </a:lnTo>
                <a:close/>
              </a:path>
              <a:path w="1082040" h="223520">
                <a:moveTo>
                  <a:pt x="334772" y="23368"/>
                </a:moveTo>
                <a:lnTo>
                  <a:pt x="230886" y="23368"/>
                </a:lnTo>
                <a:lnTo>
                  <a:pt x="230886" y="43052"/>
                </a:lnTo>
                <a:lnTo>
                  <a:pt x="310642" y="43052"/>
                </a:lnTo>
                <a:lnTo>
                  <a:pt x="307639" y="61956"/>
                </a:lnTo>
                <a:lnTo>
                  <a:pt x="284225" y="112140"/>
                </a:lnTo>
                <a:lnTo>
                  <a:pt x="256730" y="139842"/>
                </a:lnTo>
                <a:lnTo>
                  <a:pt x="219710" y="163068"/>
                </a:lnTo>
                <a:lnTo>
                  <a:pt x="232791" y="181482"/>
                </a:lnTo>
                <a:lnTo>
                  <a:pt x="265826" y="161655"/>
                </a:lnTo>
                <a:lnTo>
                  <a:pt x="302196" y="126110"/>
                </a:lnTo>
                <a:lnTo>
                  <a:pt x="324485" y="84962"/>
                </a:lnTo>
                <a:lnTo>
                  <a:pt x="334129" y="39350"/>
                </a:lnTo>
                <a:lnTo>
                  <a:pt x="334772" y="23368"/>
                </a:lnTo>
                <a:close/>
              </a:path>
              <a:path w="1082040" h="223520">
                <a:moveTo>
                  <a:pt x="771144" y="128777"/>
                </a:moveTo>
                <a:lnTo>
                  <a:pt x="747268" y="128777"/>
                </a:lnTo>
                <a:lnTo>
                  <a:pt x="747268" y="223012"/>
                </a:lnTo>
                <a:lnTo>
                  <a:pt x="771144" y="223012"/>
                </a:lnTo>
                <a:lnTo>
                  <a:pt x="771144" y="128777"/>
                </a:lnTo>
                <a:close/>
              </a:path>
              <a:path w="1082040" h="223520">
                <a:moveTo>
                  <a:pt x="861313" y="109346"/>
                </a:moveTo>
                <a:lnTo>
                  <a:pt x="658368" y="109346"/>
                </a:lnTo>
                <a:lnTo>
                  <a:pt x="658368" y="128777"/>
                </a:lnTo>
                <a:lnTo>
                  <a:pt x="861313" y="128777"/>
                </a:lnTo>
                <a:lnTo>
                  <a:pt x="861313" y="109346"/>
                </a:lnTo>
                <a:close/>
              </a:path>
              <a:path w="1082040" h="223520">
                <a:moveTo>
                  <a:pt x="835533" y="13969"/>
                </a:moveTo>
                <a:lnTo>
                  <a:pt x="683133" y="13969"/>
                </a:lnTo>
                <a:lnTo>
                  <a:pt x="683133" y="33274"/>
                </a:lnTo>
                <a:lnTo>
                  <a:pt x="812165" y="33274"/>
                </a:lnTo>
                <a:lnTo>
                  <a:pt x="812185" y="41505"/>
                </a:lnTo>
                <a:lnTo>
                  <a:pt x="809307" y="87058"/>
                </a:lnTo>
                <a:lnTo>
                  <a:pt x="805434" y="109346"/>
                </a:lnTo>
                <a:lnTo>
                  <a:pt x="829310" y="109346"/>
                </a:lnTo>
                <a:lnTo>
                  <a:pt x="834771" y="67437"/>
                </a:lnTo>
                <a:lnTo>
                  <a:pt x="835437" y="49815"/>
                </a:lnTo>
                <a:lnTo>
                  <a:pt x="835533" y="13969"/>
                </a:lnTo>
                <a:close/>
              </a:path>
              <a:path w="1082040" h="223520">
                <a:moveTo>
                  <a:pt x="178943" y="146176"/>
                </a:moveTo>
                <a:lnTo>
                  <a:pt x="20828" y="146176"/>
                </a:lnTo>
                <a:lnTo>
                  <a:pt x="20828" y="165100"/>
                </a:lnTo>
                <a:lnTo>
                  <a:pt x="155321" y="165100"/>
                </a:lnTo>
                <a:lnTo>
                  <a:pt x="155321" y="222757"/>
                </a:lnTo>
                <a:lnTo>
                  <a:pt x="178943" y="222757"/>
                </a:lnTo>
                <a:lnTo>
                  <a:pt x="178943" y="146176"/>
                </a:lnTo>
                <a:close/>
              </a:path>
              <a:path w="1082040" h="223520">
                <a:moveTo>
                  <a:pt x="113284" y="108204"/>
                </a:moveTo>
                <a:lnTo>
                  <a:pt x="89662" y="108204"/>
                </a:lnTo>
                <a:lnTo>
                  <a:pt x="89662" y="146176"/>
                </a:lnTo>
                <a:lnTo>
                  <a:pt x="113284" y="146176"/>
                </a:lnTo>
                <a:lnTo>
                  <a:pt x="113284" y="108204"/>
                </a:lnTo>
                <a:close/>
              </a:path>
              <a:path w="1082040" h="223520">
                <a:moveTo>
                  <a:pt x="203708" y="89026"/>
                </a:moveTo>
                <a:lnTo>
                  <a:pt x="0" y="89026"/>
                </a:lnTo>
                <a:lnTo>
                  <a:pt x="0" y="108204"/>
                </a:lnTo>
                <a:lnTo>
                  <a:pt x="203708" y="108204"/>
                </a:lnTo>
                <a:lnTo>
                  <a:pt x="203708" y="89026"/>
                </a:lnTo>
                <a:close/>
              </a:path>
              <a:path w="1082040" h="223520">
                <a:moveTo>
                  <a:pt x="177926" y="10413"/>
                </a:moveTo>
                <a:lnTo>
                  <a:pt x="25526" y="10413"/>
                </a:lnTo>
                <a:lnTo>
                  <a:pt x="25526" y="29590"/>
                </a:lnTo>
                <a:lnTo>
                  <a:pt x="154559" y="29590"/>
                </a:lnTo>
                <a:lnTo>
                  <a:pt x="154463" y="42084"/>
                </a:lnTo>
                <a:lnTo>
                  <a:pt x="150814" y="80027"/>
                </a:lnTo>
                <a:lnTo>
                  <a:pt x="149098" y="89026"/>
                </a:lnTo>
                <a:lnTo>
                  <a:pt x="172974" y="89026"/>
                </a:lnTo>
                <a:lnTo>
                  <a:pt x="177623" y="47126"/>
                </a:lnTo>
                <a:lnTo>
                  <a:pt x="177847" y="40116"/>
                </a:lnTo>
                <a:lnTo>
                  <a:pt x="177926" y="10413"/>
                </a:lnTo>
                <a:close/>
              </a:path>
              <a:path w="1082040" h="223520">
                <a:moveTo>
                  <a:pt x="392938" y="0"/>
                </a:moveTo>
                <a:lnTo>
                  <a:pt x="369316" y="0"/>
                </a:lnTo>
                <a:lnTo>
                  <a:pt x="369316" y="222504"/>
                </a:lnTo>
                <a:lnTo>
                  <a:pt x="392938" y="222504"/>
                </a:lnTo>
                <a:lnTo>
                  <a:pt x="392938" y="108331"/>
                </a:lnTo>
                <a:lnTo>
                  <a:pt x="427482" y="108331"/>
                </a:lnTo>
                <a:lnTo>
                  <a:pt x="427482" y="88773"/>
                </a:lnTo>
                <a:lnTo>
                  <a:pt x="392938" y="88773"/>
                </a:lnTo>
                <a:lnTo>
                  <a:pt x="3929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99122" y="3994911"/>
            <a:ext cx="405765" cy="222885"/>
          </a:xfrm>
          <a:custGeom>
            <a:avLst/>
            <a:gdLst/>
            <a:ahLst/>
            <a:cxnLst/>
            <a:rect l="l" t="t" r="r" b="b"/>
            <a:pathLst>
              <a:path w="405765" h="222885">
                <a:moveTo>
                  <a:pt x="330453" y="137668"/>
                </a:moveTo>
                <a:lnTo>
                  <a:pt x="290195" y="142748"/>
                </a:lnTo>
                <a:lnTo>
                  <a:pt x="258191" y="163449"/>
                </a:lnTo>
                <a:lnTo>
                  <a:pt x="255143" y="171195"/>
                </a:lnTo>
                <a:lnTo>
                  <a:pt x="255143" y="189230"/>
                </a:lnTo>
                <a:lnTo>
                  <a:pt x="290195" y="217424"/>
                </a:lnTo>
                <a:lnTo>
                  <a:pt x="330453" y="222250"/>
                </a:lnTo>
                <a:lnTo>
                  <a:pt x="341818" y="221960"/>
                </a:lnTo>
                <a:lnTo>
                  <a:pt x="385683" y="211391"/>
                </a:lnTo>
                <a:lnTo>
                  <a:pt x="396053" y="203581"/>
                </a:lnTo>
                <a:lnTo>
                  <a:pt x="330453" y="203581"/>
                </a:lnTo>
                <a:lnTo>
                  <a:pt x="318857" y="203200"/>
                </a:lnTo>
                <a:lnTo>
                  <a:pt x="278637" y="187706"/>
                </a:lnTo>
                <a:lnTo>
                  <a:pt x="278637" y="172465"/>
                </a:lnTo>
                <a:lnTo>
                  <a:pt x="318857" y="156539"/>
                </a:lnTo>
                <a:lnTo>
                  <a:pt x="330453" y="156082"/>
                </a:lnTo>
                <a:lnTo>
                  <a:pt x="395473" y="156082"/>
                </a:lnTo>
                <a:lnTo>
                  <a:pt x="391646" y="152695"/>
                </a:lnTo>
                <a:lnTo>
                  <a:pt x="352313" y="139017"/>
                </a:lnTo>
                <a:lnTo>
                  <a:pt x="341818" y="138050"/>
                </a:lnTo>
                <a:lnTo>
                  <a:pt x="330453" y="137668"/>
                </a:lnTo>
                <a:close/>
              </a:path>
              <a:path w="405765" h="222885">
                <a:moveTo>
                  <a:pt x="395473" y="156082"/>
                </a:moveTo>
                <a:lnTo>
                  <a:pt x="330453" y="156082"/>
                </a:lnTo>
                <a:lnTo>
                  <a:pt x="342124" y="156539"/>
                </a:lnTo>
                <a:lnTo>
                  <a:pt x="352377" y="157734"/>
                </a:lnTo>
                <a:lnTo>
                  <a:pt x="361225" y="159690"/>
                </a:lnTo>
                <a:lnTo>
                  <a:pt x="368680" y="162432"/>
                </a:lnTo>
                <a:lnTo>
                  <a:pt x="377698" y="166496"/>
                </a:lnTo>
                <a:lnTo>
                  <a:pt x="382270" y="172465"/>
                </a:lnTo>
                <a:lnTo>
                  <a:pt x="382270" y="187706"/>
                </a:lnTo>
                <a:lnTo>
                  <a:pt x="342124" y="203200"/>
                </a:lnTo>
                <a:lnTo>
                  <a:pt x="330453" y="203581"/>
                </a:lnTo>
                <a:lnTo>
                  <a:pt x="396053" y="203581"/>
                </a:lnTo>
                <a:lnTo>
                  <a:pt x="396621" y="203073"/>
                </a:lnTo>
                <a:lnTo>
                  <a:pt x="402717" y="196850"/>
                </a:lnTo>
                <a:lnTo>
                  <a:pt x="405765" y="189230"/>
                </a:lnTo>
                <a:lnTo>
                  <a:pt x="405765" y="171195"/>
                </a:lnTo>
                <a:lnTo>
                  <a:pt x="402717" y="163449"/>
                </a:lnTo>
                <a:lnTo>
                  <a:pt x="396621" y="157099"/>
                </a:lnTo>
                <a:lnTo>
                  <a:pt x="395473" y="156082"/>
                </a:lnTo>
                <a:close/>
              </a:path>
              <a:path w="405765" h="222885">
                <a:moveTo>
                  <a:pt x="178180" y="151130"/>
                </a:moveTo>
                <a:lnTo>
                  <a:pt x="22605" y="151130"/>
                </a:lnTo>
                <a:lnTo>
                  <a:pt x="22605" y="169799"/>
                </a:lnTo>
                <a:lnTo>
                  <a:pt x="154304" y="169799"/>
                </a:lnTo>
                <a:lnTo>
                  <a:pt x="154304" y="222757"/>
                </a:lnTo>
                <a:lnTo>
                  <a:pt x="178180" y="222757"/>
                </a:lnTo>
                <a:lnTo>
                  <a:pt x="178180" y="151130"/>
                </a:lnTo>
                <a:close/>
              </a:path>
              <a:path w="405765" h="222885">
                <a:moveTo>
                  <a:pt x="75565" y="125349"/>
                </a:moveTo>
                <a:lnTo>
                  <a:pt x="51943" y="125349"/>
                </a:lnTo>
                <a:lnTo>
                  <a:pt x="51943" y="151130"/>
                </a:lnTo>
                <a:lnTo>
                  <a:pt x="75565" y="151130"/>
                </a:lnTo>
                <a:lnTo>
                  <a:pt x="75565" y="125349"/>
                </a:lnTo>
                <a:close/>
              </a:path>
              <a:path w="405765" h="222885">
                <a:moveTo>
                  <a:pt x="150622" y="125349"/>
                </a:moveTo>
                <a:lnTo>
                  <a:pt x="127507" y="125349"/>
                </a:lnTo>
                <a:lnTo>
                  <a:pt x="127507" y="151130"/>
                </a:lnTo>
                <a:lnTo>
                  <a:pt x="150622" y="151130"/>
                </a:lnTo>
                <a:lnTo>
                  <a:pt x="150622" y="125349"/>
                </a:lnTo>
                <a:close/>
              </a:path>
              <a:path w="405765" h="222885">
                <a:moveTo>
                  <a:pt x="202946" y="106171"/>
                </a:moveTo>
                <a:lnTo>
                  <a:pt x="0" y="106171"/>
                </a:lnTo>
                <a:lnTo>
                  <a:pt x="0" y="125349"/>
                </a:lnTo>
                <a:lnTo>
                  <a:pt x="202946" y="125349"/>
                </a:lnTo>
                <a:lnTo>
                  <a:pt x="202946" y="106171"/>
                </a:lnTo>
                <a:close/>
              </a:path>
              <a:path w="405765" h="222885">
                <a:moveTo>
                  <a:pt x="101346" y="4952"/>
                </a:moveTo>
                <a:lnTo>
                  <a:pt x="59054" y="10032"/>
                </a:lnTo>
                <a:lnTo>
                  <a:pt x="25146" y="31242"/>
                </a:lnTo>
                <a:lnTo>
                  <a:pt x="21844" y="38988"/>
                </a:lnTo>
                <a:lnTo>
                  <a:pt x="21844" y="57023"/>
                </a:lnTo>
                <a:lnTo>
                  <a:pt x="50696" y="83121"/>
                </a:lnTo>
                <a:lnTo>
                  <a:pt x="89558" y="90693"/>
                </a:lnTo>
                <a:lnTo>
                  <a:pt x="101346" y="90931"/>
                </a:lnTo>
                <a:lnTo>
                  <a:pt x="113186" y="90693"/>
                </a:lnTo>
                <a:lnTo>
                  <a:pt x="151995" y="83121"/>
                </a:lnTo>
                <a:lnTo>
                  <a:pt x="169283" y="72643"/>
                </a:lnTo>
                <a:lnTo>
                  <a:pt x="101346" y="72643"/>
                </a:lnTo>
                <a:lnTo>
                  <a:pt x="89086" y="72167"/>
                </a:lnTo>
                <a:lnTo>
                  <a:pt x="51053" y="61975"/>
                </a:lnTo>
                <a:lnTo>
                  <a:pt x="46227" y="55880"/>
                </a:lnTo>
                <a:lnTo>
                  <a:pt x="46227" y="40258"/>
                </a:lnTo>
                <a:lnTo>
                  <a:pt x="89086" y="24006"/>
                </a:lnTo>
                <a:lnTo>
                  <a:pt x="101346" y="23621"/>
                </a:lnTo>
                <a:lnTo>
                  <a:pt x="169580" y="23621"/>
                </a:lnTo>
                <a:lnTo>
                  <a:pt x="165711" y="20319"/>
                </a:lnTo>
                <a:lnTo>
                  <a:pt x="124158" y="6207"/>
                </a:lnTo>
                <a:lnTo>
                  <a:pt x="113186" y="5264"/>
                </a:lnTo>
                <a:lnTo>
                  <a:pt x="101346" y="4952"/>
                </a:lnTo>
                <a:close/>
              </a:path>
              <a:path w="405765" h="222885">
                <a:moveTo>
                  <a:pt x="169580" y="23621"/>
                </a:moveTo>
                <a:lnTo>
                  <a:pt x="101346" y="23621"/>
                </a:lnTo>
                <a:lnTo>
                  <a:pt x="113514" y="24006"/>
                </a:lnTo>
                <a:lnTo>
                  <a:pt x="124301" y="25177"/>
                </a:lnTo>
                <a:lnTo>
                  <a:pt x="156591" y="48006"/>
                </a:lnTo>
                <a:lnTo>
                  <a:pt x="156336" y="55880"/>
                </a:lnTo>
                <a:lnTo>
                  <a:pt x="113514" y="72167"/>
                </a:lnTo>
                <a:lnTo>
                  <a:pt x="101346" y="72643"/>
                </a:lnTo>
                <a:lnTo>
                  <a:pt x="169283" y="72643"/>
                </a:lnTo>
                <a:lnTo>
                  <a:pt x="171069" y="71119"/>
                </a:lnTo>
                <a:lnTo>
                  <a:pt x="177546" y="64643"/>
                </a:lnTo>
                <a:lnTo>
                  <a:pt x="180848" y="57023"/>
                </a:lnTo>
                <a:lnTo>
                  <a:pt x="180848" y="38988"/>
                </a:lnTo>
                <a:lnTo>
                  <a:pt x="177546" y="31242"/>
                </a:lnTo>
                <a:lnTo>
                  <a:pt x="171069" y="24892"/>
                </a:lnTo>
                <a:lnTo>
                  <a:pt x="169580" y="23621"/>
                </a:lnTo>
                <a:close/>
              </a:path>
              <a:path w="405765" h="222885">
                <a:moveTo>
                  <a:pt x="405002" y="0"/>
                </a:moveTo>
                <a:lnTo>
                  <a:pt x="381507" y="0"/>
                </a:lnTo>
                <a:lnTo>
                  <a:pt x="381507" y="45212"/>
                </a:lnTo>
                <a:lnTo>
                  <a:pt x="334518" y="45212"/>
                </a:lnTo>
                <a:lnTo>
                  <a:pt x="334518" y="64643"/>
                </a:lnTo>
                <a:lnTo>
                  <a:pt x="381507" y="64643"/>
                </a:lnTo>
                <a:lnTo>
                  <a:pt x="381507" y="131444"/>
                </a:lnTo>
                <a:lnTo>
                  <a:pt x="405002" y="131444"/>
                </a:lnTo>
                <a:lnTo>
                  <a:pt x="405002" y="0"/>
                </a:lnTo>
                <a:close/>
              </a:path>
              <a:path w="405765" h="222885">
                <a:moveTo>
                  <a:pt x="298450" y="12445"/>
                </a:moveTo>
                <a:lnTo>
                  <a:pt x="275081" y="12445"/>
                </a:lnTo>
                <a:lnTo>
                  <a:pt x="275081" y="34289"/>
                </a:lnTo>
                <a:lnTo>
                  <a:pt x="274581" y="42626"/>
                </a:lnTo>
                <a:lnTo>
                  <a:pt x="260111" y="79978"/>
                </a:lnTo>
                <a:lnTo>
                  <a:pt x="227240" y="106221"/>
                </a:lnTo>
                <a:lnTo>
                  <a:pt x="218694" y="109600"/>
                </a:lnTo>
                <a:lnTo>
                  <a:pt x="231394" y="128524"/>
                </a:lnTo>
                <a:lnTo>
                  <a:pt x="265683" y="106933"/>
                </a:lnTo>
                <a:lnTo>
                  <a:pt x="287274" y="73532"/>
                </a:lnTo>
                <a:lnTo>
                  <a:pt x="311063" y="73532"/>
                </a:lnTo>
                <a:lnTo>
                  <a:pt x="298502" y="34289"/>
                </a:lnTo>
                <a:lnTo>
                  <a:pt x="298450" y="12445"/>
                </a:lnTo>
                <a:close/>
              </a:path>
              <a:path w="405765" h="222885">
                <a:moveTo>
                  <a:pt x="311063" y="73532"/>
                </a:moveTo>
                <a:lnTo>
                  <a:pt x="287274" y="73532"/>
                </a:lnTo>
                <a:lnTo>
                  <a:pt x="291274" y="81704"/>
                </a:lnTo>
                <a:lnTo>
                  <a:pt x="322325" y="113696"/>
                </a:lnTo>
                <a:lnTo>
                  <a:pt x="339471" y="121793"/>
                </a:lnTo>
                <a:lnTo>
                  <a:pt x="352425" y="103377"/>
                </a:lnTo>
                <a:lnTo>
                  <a:pt x="344237" y="100306"/>
                </a:lnTo>
                <a:lnTo>
                  <a:pt x="336645" y="96615"/>
                </a:lnTo>
                <a:lnTo>
                  <a:pt x="329672" y="92305"/>
                </a:lnTo>
                <a:lnTo>
                  <a:pt x="323342" y="87375"/>
                </a:lnTo>
                <a:lnTo>
                  <a:pt x="317696" y="81922"/>
                </a:lnTo>
                <a:lnTo>
                  <a:pt x="312753" y="76041"/>
                </a:lnTo>
                <a:lnTo>
                  <a:pt x="311063" y="7353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440935" y="4434332"/>
            <a:ext cx="1308100" cy="253365"/>
            <a:chOff x="4440935" y="4434332"/>
            <a:chExt cx="1308100" cy="25336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0935" y="4487291"/>
              <a:ext cx="132206" cy="1320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13402" y="4434331"/>
              <a:ext cx="1135380" cy="253365"/>
            </a:xfrm>
            <a:custGeom>
              <a:avLst/>
              <a:gdLst/>
              <a:ahLst/>
              <a:cxnLst/>
              <a:rect l="l" t="t" r="r" b="b"/>
              <a:pathLst>
                <a:path w="1135379" h="253364">
                  <a:moveTo>
                    <a:pt x="116586" y="23876"/>
                  </a:moveTo>
                  <a:lnTo>
                    <a:pt x="10668" y="23876"/>
                  </a:lnTo>
                  <a:lnTo>
                    <a:pt x="10668" y="42799"/>
                  </a:lnTo>
                  <a:lnTo>
                    <a:pt x="92710" y="42799"/>
                  </a:lnTo>
                  <a:lnTo>
                    <a:pt x="89877" y="61709"/>
                  </a:lnTo>
                  <a:lnTo>
                    <a:pt x="66929" y="111887"/>
                  </a:lnTo>
                  <a:lnTo>
                    <a:pt x="38887" y="139674"/>
                  </a:lnTo>
                  <a:lnTo>
                    <a:pt x="0" y="163068"/>
                  </a:lnTo>
                  <a:lnTo>
                    <a:pt x="12446" y="182245"/>
                  </a:lnTo>
                  <a:lnTo>
                    <a:pt x="46634" y="162331"/>
                  </a:lnTo>
                  <a:lnTo>
                    <a:pt x="84048" y="126898"/>
                  </a:lnTo>
                  <a:lnTo>
                    <a:pt x="106553" y="85725"/>
                  </a:lnTo>
                  <a:lnTo>
                    <a:pt x="116027" y="40030"/>
                  </a:lnTo>
                  <a:lnTo>
                    <a:pt x="116586" y="23876"/>
                  </a:lnTo>
                  <a:close/>
                </a:path>
                <a:path w="1135379" h="253364">
                  <a:moveTo>
                    <a:pt x="183007" y="0"/>
                  </a:moveTo>
                  <a:lnTo>
                    <a:pt x="159131" y="0"/>
                  </a:lnTo>
                  <a:lnTo>
                    <a:pt x="159131" y="222758"/>
                  </a:lnTo>
                  <a:lnTo>
                    <a:pt x="183007" y="222758"/>
                  </a:lnTo>
                  <a:lnTo>
                    <a:pt x="183007" y="0"/>
                  </a:lnTo>
                  <a:close/>
                </a:path>
                <a:path w="1135379" h="253364">
                  <a:moveTo>
                    <a:pt x="402844" y="130302"/>
                  </a:moveTo>
                  <a:lnTo>
                    <a:pt x="379349" y="130302"/>
                  </a:lnTo>
                  <a:lnTo>
                    <a:pt x="379349" y="156083"/>
                  </a:lnTo>
                  <a:lnTo>
                    <a:pt x="379349" y="174752"/>
                  </a:lnTo>
                  <a:lnTo>
                    <a:pt x="379349" y="200660"/>
                  </a:lnTo>
                  <a:lnTo>
                    <a:pt x="281178" y="200660"/>
                  </a:lnTo>
                  <a:lnTo>
                    <a:pt x="281178" y="174752"/>
                  </a:lnTo>
                  <a:lnTo>
                    <a:pt x="379349" y="174752"/>
                  </a:lnTo>
                  <a:lnTo>
                    <a:pt x="379349" y="156083"/>
                  </a:lnTo>
                  <a:lnTo>
                    <a:pt x="281178" y="156083"/>
                  </a:lnTo>
                  <a:lnTo>
                    <a:pt x="281178" y="130302"/>
                  </a:lnTo>
                  <a:lnTo>
                    <a:pt x="257810" y="130302"/>
                  </a:lnTo>
                  <a:lnTo>
                    <a:pt x="257810" y="219964"/>
                  </a:lnTo>
                  <a:lnTo>
                    <a:pt x="402844" y="219964"/>
                  </a:lnTo>
                  <a:lnTo>
                    <a:pt x="402844" y="200660"/>
                  </a:lnTo>
                  <a:lnTo>
                    <a:pt x="402844" y="174752"/>
                  </a:lnTo>
                  <a:lnTo>
                    <a:pt x="402844" y="156083"/>
                  </a:lnTo>
                  <a:lnTo>
                    <a:pt x="402844" y="130302"/>
                  </a:lnTo>
                  <a:close/>
                </a:path>
                <a:path w="1135379" h="253364">
                  <a:moveTo>
                    <a:pt x="402844" y="0"/>
                  </a:moveTo>
                  <a:lnTo>
                    <a:pt x="379349" y="0"/>
                  </a:lnTo>
                  <a:lnTo>
                    <a:pt x="379349" y="51943"/>
                  </a:lnTo>
                  <a:lnTo>
                    <a:pt x="335788" y="51943"/>
                  </a:lnTo>
                  <a:lnTo>
                    <a:pt x="314198" y="19278"/>
                  </a:lnTo>
                  <a:lnTo>
                    <a:pt x="314198" y="61976"/>
                  </a:lnTo>
                  <a:lnTo>
                    <a:pt x="313944" y="71628"/>
                  </a:lnTo>
                  <a:lnTo>
                    <a:pt x="278892" y="94234"/>
                  </a:lnTo>
                  <a:lnTo>
                    <a:pt x="271208" y="93599"/>
                  </a:lnTo>
                  <a:lnTo>
                    <a:pt x="243166" y="69456"/>
                  </a:lnTo>
                  <a:lnTo>
                    <a:pt x="243205" y="52197"/>
                  </a:lnTo>
                  <a:lnTo>
                    <a:pt x="278892" y="29845"/>
                  </a:lnTo>
                  <a:lnTo>
                    <a:pt x="286385" y="30467"/>
                  </a:lnTo>
                  <a:lnTo>
                    <a:pt x="314198" y="61976"/>
                  </a:lnTo>
                  <a:lnTo>
                    <a:pt x="314198" y="19278"/>
                  </a:lnTo>
                  <a:lnTo>
                    <a:pt x="278892" y="10160"/>
                  </a:lnTo>
                  <a:lnTo>
                    <a:pt x="270560" y="10591"/>
                  </a:lnTo>
                  <a:lnTo>
                    <a:pt x="232156" y="29438"/>
                  </a:lnTo>
                  <a:lnTo>
                    <a:pt x="220472" y="61976"/>
                  </a:lnTo>
                  <a:lnTo>
                    <a:pt x="221018" y="69456"/>
                  </a:lnTo>
                  <a:lnTo>
                    <a:pt x="242443" y="103809"/>
                  </a:lnTo>
                  <a:lnTo>
                    <a:pt x="278892" y="114046"/>
                  </a:lnTo>
                  <a:lnTo>
                    <a:pt x="286143" y="113715"/>
                  </a:lnTo>
                  <a:lnTo>
                    <a:pt x="325310" y="94234"/>
                  </a:lnTo>
                  <a:lnTo>
                    <a:pt x="336042" y="71374"/>
                  </a:lnTo>
                  <a:lnTo>
                    <a:pt x="379349" y="71374"/>
                  </a:lnTo>
                  <a:lnTo>
                    <a:pt x="379349" y="119634"/>
                  </a:lnTo>
                  <a:lnTo>
                    <a:pt x="402844" y="119634"/>
                  </a:lnTo>
                  <a:lnTo>
                    <a:pt x="402844" y="71374"/>
                  </a:lnTo>
                  <a:lnTo>
                    <a:pt x="402844" y="51943"/>
                  </a:lnTo>
                  <a:lnTo>
                    <a:pt x="402844" y="0"/>
                  </a:lnTo>
                  <a:close/>
                </a:path>
                <a:path w="1135379" h="253364">
                  <a:moveTo>
                    <a:pt x="622300" y="254"/>
                  </a:moveTo>
                  <a:lnTo>
                    <a:pt x="598805" y="254"/>
                  </a:lnTo>
                  <a:lnTo>
                    <a:pt x="598805" y="33782"/>
                  </a:lnTo>
                  <a:lnTo>
                    <a:pt x="598805" y="52959"/>
                  </a:lnTo>
                  <a:lnTo>
                    <a:pt x="598805" y="87249"/>
                  </a:lnTo>
                  <a:lnTo>
                    <a:pt x="553720" y="87249"/>
                  </a:lnTo>
                  <a:lnTo>
                    <a:pt x="554609" y="84709"/>
                  </a:lnTo>
                  <a:lnTo>
                    <a:pt x="555244" y="81915"/>
                  </a:lnTo>
                  <a:lnTo>
                    <a:pt x="556006" y="76327"/>
                  </a:lnTo>
                  <a:lnTo>
                    <a:pt x="556260" y="73406"/>
                  </a:lnTo>
                  <a:lnTo>
                    <a:pt x="556260" y="67310"/>
                  </a:lnTo>
                  <a:lnTo>
                    <a:pt x="553720" y="52959"/>
                  </a:lnTo>
                  <a:lnTo>
                    <a:pt x="598805" y="52959"/>
                  </a:lnTo>
                  <a:lnTo>
                    <a:pt x="598805" y="33782"/>
                  </a:lnTo>
                  <a:lnTo>
                    <a:pt x="543306" y="33782"/>
                  </a:lnTo>
                  <a:lnTo>
                    <a:pt x="537972" y="27559"/>
                  </a:lnTo>
                  <a:lnTo>
                    <a:pt x="533527" y="24168"/>
                  </a:lnTo>
                  <a:lnTo>
                    <a:pt x="533527" y="77470"/>
                  </a:lnTo>
                  <a:lnTo>
                    <a:pt x="532003" y="83693"/>
                  </a:lnTo>
                  <a:lnTo>
                    <a:pt x="528955" y="88900"/>
                  </a:lnTo>
                  <a:lnTo>
                    <a:pt x="525907" y="94234"/>
                  </a:lnTo>
                  <a:lnTo>
                    <a:pt x="521716" y="98298"/>
                  </a:lnTo>
                  <a:lnTo>
                    <a:pt x="516382" y="101219"/>
                  </a:lnTo>
                  <a:lnTo>
                    <a:pt x="511175" y="104140"/>
                  </a:lnTo>
                  <a:lnTo>
                    <a:pt x="505079" y="105664"/>
                  </a:lnTo>
                  <a:lnTo>
                    <a:pt x="498348" y="105664"/>
                  </a:lnTo>
                  <a:lnTo>
                    <a:pt x="490740" y="104978"/>
                  </a:lnTo>
                  <a:lnTo>
                    <a:pt x="463296" y="77978"/>
                  </a:lnTo>
                  <a:lnTo>
                    <a:pt x="462534" y="70358"/>
                  </a:lnTo>
                  <a:lnTo>
                    <a:pt x="463296" y="62750"/>
                  </a:lnTo>
                  <a:lnTo>
                    <a:pt x="490740" y="35496"/>
                  </a:lnTo>
                  <a:lnTo>
                    <a:pt x="498348" y="34798"/>
                  </a:lnTo>
                  <a:lnTo>
                    <a:pt x="505079" y="34925"/>
                  </a:lnTo>
                  <a:lnTo>
                    <a:pt x="511175" y="36322"/>
                  </a:lnTo>
                  <a:lnTo>
                    <a:pt x="516382" y="39370"/>
                  </a:lnTo>
                  <a:lnTo>
                    <a:pt x="521716" y="42291"/>
                  </a:lnTo>
                  <a:lnTo>
                    <a:pt x="525907" y="46482"/>
                  </a:lnTo>
                  <a:lnTo>
                    <a:pt x="528955" y="51816"/>
                  </a:lnTo>
                  <a:lnTo>
                    <a:pt x="532003" y="57023"/>
                  </a:lnTo>
                  <a:lnTo>
                    <a:pt x="533400" y="62750"/>
                  </a:lnTo>
                  <a:lnTo>
                    <a:pt x="533527" y="77470"/>
                  </a:lnTo>
                  <a:lnTo>
                    <a:pt x="533527" y="24168"/>
                  </a:lnTo>
                  <a:lnTo>
                    <a:pt x="498348" y="13716"/>
                  </a:lnTo>
                  <a:lnTo>
                    <a:pt x="490105" y="14262"/>
                  </a:lnTo>
                  <a:lnTo>
                    <a:pt x="451739" y="35052"/>
                  </a:lnTo>
                  <a:lnTo>
                    <a:pt x="439928" y="70358"/>
                  </a:lnTo>
                  <a:lnTo>
                    <a:pt x="440474" y="78397"/>
                  </a:lnTo>
                  <a:lnTo>
                    <a:pt x="462026" y="115379"/>
                  </a:lnTo>
                  <a:lnTo>
                    <a:pt x="498348" y="126492"/>
                  </a:lnTo>
                  <a:lnTo>
                    <a:pt x="505167" y="126161"/>
                  </a:lnTo>
                  <a:lnTo>
                    <a:pt x="543560" y="106426"/>
                  </a:lnTo>
                  <a:lnTo>
                    <a:pt x="598805" y="106426"/>
                  </a:lnTo>
                  <a:lnTo>
                    <a:pt x="598805" y="164338"/>
                  </a:lnTo>
                  <a:lnTo>
                    <a:pt x="622300" y="164338"/>
                  </a:lnTo>
                  <a:lnTo>
                    <a:pt x="622300" y="106426"/>
                  </a:lnTo>
                  <a:lnTo>
                    <a:pt x="622300" y="105664"/>
                  </a:lnTo>
                  <a:lnTo>
                    <a:pt x="622300" y="87249"/>
                  </a:lnTo>
                  <a:lnTo>
                    <a:pt x="622300" y="52959"/>
                  </a:lnTo>
                  <a:lnTo>
                    <a:pt x="622300" y="34798"/>
                  </a:lnTo>
                  <a:lnTo>
                    <a:pt x="622300" y="33782"/>
                  </a:lnTo>
                  <a:lnTo>
                    <a:pt x="622300" y="254"/>
                  </a:lnTo>
                  <a:close/>
                </a:path>
                <a:path w="1135379" h="253364">
                  <a:moveTo>
                    <a:pt x="628269" y="198882"/>
                  </a:moveTo>
                  <a:lnTo>
                    <a:pt x="501269" y="198882"/>
                  </a:lnTo>
                  <a:lnTo>
                    <a:pt x="501269" y="147193"/>
                  </a:lnTo>
                  <a:lnTo>
                    <a:pt x="477774" y="147193"/>
                  </a:lnTo>
                  <a:lnTo>
                    <a:pt x="477774" y="218059"/>
                  </a:lnTo>
                  <a:lnTo>
                    <a:pt x="628269" y="218059"/>
                  </a:lnTo>
                  <a:lnTo>
                    <a:pt x="628269" y="198882"/>
                  </a:lnTo>
                  <a:close/>
                </a:path>
                <a:path w="1135379" h="253364">
                  <a:moveTo>
                    <a:pt x="859155" y="109347"/>
                  </a:moveTo>
                  <a:lnTo>
                    <a:pt x="827151" y="109347"/>
                  </a:lnTo>
                  <a:lnTo>
                    <a:pt x="829144" y="97878"/>
                  </a:lnTo>
                  <a:lnTo>
                    <a:pt x="830732" y="87071"/>
                  </a:lnTo>
                  <a:lnTo>
                    <a:pt x="833374" y="13970"/>
                  </a:lnTo>
                  <a:lnTo>
                    <a:pt x="680974" y="13970"/>
                  </a:lnTo>
                  <a:lnTo>
                    <a:pt x="680974" y="33274"/>
                  </a:lnTo>
                  <a:lnTo>
                    <a:pt x="810006" y="33274"/>
                  </a:lnTo>
                  <a:lnTo>
                    <a:pt x="810018" y="41516"/>
                  </a:lnTo>
                  <a:lnTo>
                    <a:pt x="807148" y="87071"/>
                  </a:lnTo>
                  <a:lnTo>
                    <a:pt x="803275" y="109347"/>
                  </a:lnTo>
                  <a:lnTo>
                    <a:pt x="656209" y="109347"/>
                  </a:lnTo>
                  <a:lnTo>
                    <a:pt x="656209" y="128778"/>
                  </a:lnTo>
                  <a:lnTo>
                    <a:pt x="745109" y="128778"/>
                  </a:lnTo>
                  <a:lnTo>
                    <a:pt x="745109" y="223012"/>
                  </a:lnTo>
                  <a:lnTo>
                    <a:pt x="768985" y="223012"/>
                  </a:lnTo>
                  <a:lnTo>
                    <a:pt x="768985" y="128778"/>
                  </a:lnTo>
                  <a:lnTo>
                    <a:pt x="859155" y="128778"/>
                  </a:lnTo>
                  <a:lnTo>
                    <a:pt x="859155" y="109347"/>
                  </a:lnTo>
                  <a:close/>
                </a:path>
                <a:path w="1135379" h="253364">
                  <a:moveTo>
                    <a:pt x="1070483" y="106680"/>
                  </a:moveTo>
                  <a:lnTo>
                    <a:pt x="1032421" y="93040"/>
                  </a:lnTo>
                  <a:lnTo>
                    <a:pt x="1001293" y="65913"/>
                  </a:lnTo>
                  <a:lnTo>
                    <a:pt x="999045" y="62826"/>
                  </a:lnTo>
                  <a:lnTo>
                    <a:pt x="988695" y="31115"/>
                  </a:lnTo>
                  <a:lnTo>
                    <a:pt x="988695" y="14224"/>
                  </a:lnTo>
                  <a:lnTo>
                    <a:pt x="963803" y="14224"/>
                  </a:lnTo>
                  <a:lnTo>
                    <a:pt x="963803" y="31115"/>
                  </a:lnTo>
                  <a:lnTo>
                    <a:pt x="963371" y="37719"/>
                  </a:lnTo>
                  <a:lnTo>
                    <a:pt x="944626" y="74117"/>
                  </a:lnTo>
                  <a:lnTo>
                    <a:pt x="913257" y="96774"/>
                  </a:lnTo>
                  <a:lnTo>
                    <a:pt x="882523" y="106680"/>
                  </a:lnTo>
                  <a:lnTo>
                    <a:pt x="893064" y="125984"/>
                  </a:lnTo>
                  <a:lnTo>
                    <a:pt x="935189" y="109689"/>
                  </a:lnTo>
                  <a:lnTo>
                    <a:pt x="967498" y="80454"/>
                  </a:lnTo>
                  <a:lnTo>
                    <a:pt x="976249" y="65913"/>
                  </a:lnTo>
                  <a:lnTo>
                    <a:pt x="980363" y="73418"/>
                  </a:lnTo>
                  <a:lnTo>
                    <a:pt x="1010335" y="104825"/>
                  </a:lnTo>
                  <a:lnTo>
                    <a:pt x="1051306" y="123888"/>
                  </a:lnTo>
                  <a:lnTo>
                    <a:pt x="1060323" y="125984"/>
                  </a:lnTo>
                  <a:lnTo>
                    <a:pt x="1070483" y="106680"/>
                  </a:lnTo>
                  <a:close/>
                </a:path>
                <a:path w="1135379" h="253364">
                  <a:moveTo>
                    <a:pt x="1079373" y="175006"/>
                  </a:moveTo>
                  <a:lnTo>
                    <a:pt x="988187" y="175006"/>
                  </a:lnTo>
                  <a:lnTo>
                    <a:pt x="988187" y="122047"/>
                  </a:lnTo>
                  <a:lnTo>
                    <a:pt x="964819" y="122047"/>
                  </a:lnTo>
                  <a:lnTo>
                    <a:pt x="964819" y="175006"/>
                  </a:lnTo>
                  <a:lnTo>
                    <a:pt x="875665" y="175006"/>
                  </a:lnTo>
                  <a:lnTo>
                    <a:pt x="875665" y="194437"/>
                  </a:lnTo>
                  <a:lnTo>
                    <a:pt x="1079373" y="194437"/>
                  </a:lnTo>
                  <a:lnTo>
                    <a:pt x="1079373" y="175006"/>
                  </a:lnTo>
                  <a:close/>
                </a:path>
                <a:path w="1135379" h="253364">
                  <a:moveTo>
                    <a:pt x="1135126" y="184404"/>
                  </a:moveTo>
                  <a:lnTo>
                    <a:pt x="1107186" y="184404"/>
                  </a:lnTo>
                  <a:lnTo>
                    <a:pt x="1094105" y="252984"/>
                  </a:lnTo>
                  <a:lnTo>
                    <a:pt x="1115187" y="252984"/>
                  </a:lnTo>
                  <a:lnTo>
                    <a:pt x="1135126" y="18440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5832221" y="4433315"/>
            <a:ext cx="698500" cy="254000"/>
          </a:xfrm>
          <a:custGeom>
            <a:avLst/>
            <a:gdLst/>
            <a:ahLst/>
            <a:cxnLst/>
            <a:rect l="l" t="t" r="r" b="b"/>
            <a:pathLst>
              <a:path w="698500" h="254000">
                <a:moveTo>
                  <a:pt x="192532" y="72136"/>
                </a:moveTo>
                <a:lnTo>
                  <a:pt x="154178" y="66421"/>
                </a:lnTo>
                <a:lnTo>
                  <a:pt x="129997" y="56261"/>
                </a:lnTo>
                <a:lnTo>
                  <a:pt x="127381" y="54610"/>
                </a:lnTo>
                <a:lnTo>
                  <a:pt x="120523" y="49784"/>
                </a:lnTo>
                <a:lnTo>
                  <a:pt x="116332" y="44196"/>
                </a:lnTo>
                <a:lnTo>
                  <a:pt x="114808" y="37846"/>
                </a:lnTo>
                <a:lnTo>
                  <a:pt x="182372" y="37846"/>
                </a:lnTo>
                <a:lnTo>
                  <a:pt x="182372" y="19685"/>
                </a:lnTo>
                <a:lnTo>
                  <a:pt x="112776" y="19685"/>
                </a:lnTo>
                <a:lnTo>
                  <a:pt x="112776" y="0"/>
                </a:lnTo>
                <a:lnTo>
                  <a:pt x="89408" y="0"/>
                </a:lnTo>
                <a:lnTo>
                  <a:pt x="89408" y="19685"/>
                </a:lnTo>
                <a:lnTo>
                  <a:pt x="20066" y="19685"/>
                </a:lnTo>
                <a:lnTo>
                  <a:pt x="20066" y="37846"/>
                </a:lnTo>
                <a:lnTo>
                  <a:pt x="87630" y="37846"/>
                </a:lnTo>
                <a:lnTo>
                  <a:pt x="85979" y="44196"/>
                </a:lnTo>
                <a:lnTo>
                  <a:pt x="48006" y="66421"/>
                </a:lnTo>
                <a:lnTo>
                  <a:pt x="9906" y="72136"/>
                </a:lnTo>
                <a:lnTo>
                  <a:pt x="16637" y="90043"/>
                </a:lnTo>
                <a:lnTo>
                  <a:pt x="60718" y="82118"/>
                </a:lnTo>
                <a:lnTo>
                  <a:pt x="97231" y="60972"/>
                </a:lnTo>
                <a:lnTo>
                  <a:pt x="101092" y="56261"/>
                </a:lnTo>
                <a:lnTo>
                  <a:pt x="104940" y="60972"/>
                </a:lnTo>
                <a:lnTo>
                  <a:pt x="141389" y="82118"/>
                </a:lnTo>
                <a:lnTo>
                  <a:pt x="185293" y="90043"/>
                </a:lnTo>
                <a:lnTo>
                  <a:pt x="192532" y="72136"/>
                </a:lnTo>
                <a:close/>
              </a:path>
              <a:path w="698500" h="254000">
                <a:moveTo>
                  <a:pt x="202565" y="98679"/>
                </a:moveTo>
                <a:lnTo>
                  <a:pt x="0" y="98679"/>
                </a:lnTo>
                <a:lnTo>
                  <a:pt x="0" y="116332"/>
                </a:lnTo>
                <a:lnTo>
                  <a:pt x="89408" y="116332"/>
                </a:lnTo>
                <a:lnTo>
                  <a:pt x="89408" y="135001"/>
                </a:lnTo>
                <a:lnTo>
                  <a:pt x="24003" y="135001"/>
                </a:lnTo>
                <a:lnTo>
                  <a:pt x="24003" y="152146"/>
                </a:lnTo>
                <a:lnTo>
                  <a:pt x="153797" y="152146"/>
                </a:lnTo>
                <a:lnTo>
                  <a:pt x="153797" y="168783"/>
                </a:lnTo>
                <a:lnTo>
                  <a:pt x="24257" y="168783"/>
                </a:lnTo>
                <a:lnTo>
                  <a:pt x="24257" y="221488"/>
                </a:lnTo>
                <a:lnTo>
                  <a:pt x="183388" y="221488"/>
                </a:lnTo>
                <a:lnTo>
                  <a:pt x="183388" y="203581"/>
                </a:lnTo>
                <a:lnTo>
                  <a:pt x="47371" y="203581"/>
                </a:lnTo>
                <a:lnTo>
                  <a:pt x="47371" y="185166"/>
                </a:lnTo>
                <a:lnTo>
                  <a:pt x="177165" y="185166"/>
                </a:lnTo>
                <a:lnTo>
                  <a:pt x="177165" y="135001"/>
                </a:lnTo>
                <a:lnTo>
                  <a:pt x="112776" y="135001"/>
                </a:lnTo>
                <a:lnTo>
                  <a:pt x="112776" y="116332"/>
                </a:lnTo>
                <a:lnTo>
                  <a:pt x="202565" y="116332"/>
                </a:lnTo>
                <a:lnTo>
                  <a:pt x="202565" y="98679"/>
                </a:lnTo>
                <a:close/>
              </a:path>
              <a:path w="698500" h="254000">
                <a:moveTo>
                  <a:pt x="404749" y="1270"/>
                </a:moveTo>
                <a:lnTo>
                  <a:pt x="381254" y="1270"/>
                </a:lnTo>
                <a:lnTo>
                  <a:pt x="381254" y="34798"/>
                </a:lnTo>
                <a:lnTo>
                  <a:pt x="381254" y="53975"/>
                </a:lnTo>
                <a:lnTo>
                  <a:pt x="381254" y="88265"/>
                </a:lnTo>
                <a:lnTo>
                  <a:pt x="336169" y="88265"/>
                </a:lnTo>
                <a:lnTo>
                  <a:pt x="337058" y="85725"/>
                </a:lnTo>
                <a:lnTo>
                  <a:pt x="337693" y="82931"/>
                </a:lnTo>
                <a:lnTo>
                  <a:pt x="338455" y="77343"/>
                </a:lnTo>
                <a:lnTo>
                  <a:pt x="338709" y="74422"/>
                </a:lnTo>
                <a:lnTo>
                  <a:pt x="338709" y="68326"/>
                </a:lnTo>
                <a:lnTo>
                  <a:pt x="336169" y="53975"/>
                </a:lnTo>
                <a:lnTo>
                  <a:pt x="381254" y="53975"/>
                </a:lnTo>
                <a:lnTo>
                  <a:pt x="381254" y="34798"/>
                </a:lnTo>
                <a:lnTo>
                  <a:pt x="325755" y="34798"/>
                </a:lnTo>
                <a:lnTo>
                  <a:pt x="320421" y="28575"/>
                </a:lnTo>
                <a:lnTo>
                  <a:pt x="315976" y="25184"/>
                </a:lnTo>
                <a:lnTo>
                  <a:pt x="315976" y="78486"/>
                </a:lnTo>
                <a:lnTo>
                  <a:pt x="314452" y="84709"/>
                </a:lnTo>
                <a:lnTo>
                  <a:pt x="311404" y="89916"/>
                </a:lnTo>
                <a:lnTo>
                  <a:pt x="308356" y="95250"/>
                </a:lnTo>
                <a:lnTo>
                  <a:pt x="304165" y="99314"/>
                </a:lnTo>
                <a:lnTo>
                  <a:pt x="298831" y="102235"/>
                </a:lnTo>
                <a:lnTo>
                  <a:pt x="293624" y="105156"/>
                </a:lnTo>
                <a:lnTo>
                  <a:pt x="287528" y="106680"/>
                </a:lnTo>
                <a:lnTo>
                  <a:pt x="280797" y="106680"/>
                </a:lnTo>
                <a:lnTo>
                  <a:pt x="273189" y="105994"/>
                </a:lnTo>
                <a:lnTo>
                  <a:pt x="245745" y="78994"/>
                </a:lnTo>
                <a:lnTo>
                  <a:pt x="244983" y="71374"/>
                </a:lnTo>
                <a:lnTo>
                  <a:pt x="245745" y="63766"/>
                </a:lnTo>
                <a:lnTo>
                  <a:pt x="273189" y="36512"/>
                </a:lnTo>
                <a:lnTo>
                  <a:pt x="280797" y="35814"/>
                </a:lnTo>
                <a:lnTo>
                  <a:pt x="287528" y="35941"/>
                </a:lnTo>
                <a:lnTo>
                  <a:pt x="293624" y="37338"/>
                </a:lnTo>
                <a:lnTo>
                  <a:pt x="298831" y="40386"/>
                </a:lnTo>
                <a:lnTo>
                  <a:pt x="304165" y="43307"/>
                </a:lnTo>
                <a:lnTo>
                  <a:pt x="308356" y="47498"/>
                </a:lnTo>
                <a:lnTo>
                  <a:pt x="311404" y="52832"/>
                </a:lnTo>
                <a:lnTo>
                  <a:pt x="314452" y="58039"/>
                </a:lnTo>
                <a:lnTo>
                  <a:pt x="315849" y="63766"/>
                </a:lnTo>
                <a:lnTo>
                  <a:pt x="315976" y="78486"/>
                </a:lnTo>
                <a:lnTo>
                  <a:pt x="315976" y="25184"/>
                </a:lnTo>
                <a:lnTo>
                  <a:pt x="280797" y="14732"/>
                </a:lnTo>
                <a:lnTo>
                  <a:pt x="272554" y="15278"/>
                </a:lnTo>
                <a:lnTo>
                  <a:pt x="234188" y="36068"/>
                </a:lnTo>
                <a:lnTo>
                  <a:pt x="222377" y="71374"/>
                </a:lnTo>
                <a:lnTo>
                  <a:pt x="222923" y="79413"/>
                </a:lnTo>
                <a:lnTo>
                  <a:pt x="244475" y="116395"/>
                </a:lnTo>
                <a:lnTo>
                  <a:pt x="280797" y="127508"/>
                </a:lnTo>
                <a:lnTo>
                  <a:pt x="287616" y="127177"/>
                </a:lnTo>
                <a:lnTo>
                  <a:pt x="326009" y="107442"/>
                </a:lnTo>
                <a:lnTo>
                  <a:pt x="381254" y="107442"/>
                </a:lnTo>
                <a:lnTo>
                  <a:pt x="381254" y="165354"/>
                </a:lnTo>
                <a:lnTo>
                  <a:pt x="404749" y="165354"/>
                </a:lnTo>
                <a:lnTo>
                  <a:pt x="404749" y="107442"/>
                </a:lnTo>
                <a:lnTo>
                  <a:pt x="404749" y="106680"/>
                </a:lnTo>
                <a:lnTo>
                  <a:pt x="404749" y="88265"/>
                </a:lnTo>
                <a:lnTo>
                  <a:pt x="404749" y="53975"/>
                </a:lnTo>
                <a:lnTo>
                  <a:pt x="404749" y="35814"/>
                </a:lnTo>
                <a:lnTo>
                  <a:pt x="404749" y="34798"/>
                </a:lnTo>
                <a:lnTo>
                  <a:pt x="404749" y="1270"/>
                </a:lnTo>
                <a:close/>
              </a:path>
              <a:path w="698500" h="254000">
                <a:moveTo>
                  <a:pt x="410718" y="199898"/>
                </a:moveTo>
                <a:lnTo>
                  <a:pt x="283718" y="199898"/>
                </a:lnTo>
                <a:lnTo>
                  <a:pt x="283718" y="148209"/>
                </a:lnTo>
                <a:lnTo>
                  <a:pt x="260096" y="148209"/>
                </a:lnTo>
                <a:lnTo>
                  <a:pt x="260096" y="219075"/>
                </a:lnTo>
                <a:lnTo>
                  <a:pt x="410718" y="219075"/>
                </a:lnTo>
                <a:lnTo>
                  <a:pt x="410718" y="199898"/>
                </a:lnTo>
                <a:close/>
              </a:path>
              <a:path w="698500" h="254000">
                <a:moveTo>
                  <a:pt x="624205" y="1270"/>
                </a:moveTo>
                <a:lnTo>
                  <a:pt x="600710" y="1270"/>
                </a:lnTo>
                <a:lnTo>
                  <a:pt x="600710" y="34798"/>
                </a:lnTo>
                <a:lnTo>
                  <a:pt x="600710" y="53975"/>
                </a:lnTo>
                <a:lnTo>
                  <a:pt x="600710" y="88265"/>
                </a:lnTo>
                <a:lnTo>
                  <a:pt x="555625" y="88265"/>
                </a:lnTo>
                <a:lnTo>
                  <a:pt x="556514" y="85725"/>
                </a:lnTo>
                <a:lnTo>
                  <a:pt x="557149" y="82931"/>
                </a:lnTo>
                <a:lnTo>
                  <a:pt x="557911" y="77343"/>
                </a:lnTo>
                <a:lnTo>
                  <a:pt x="558165" y="74422"/>
                </a:lnTo>
                <a:lnTo>
                  <a:pt x="558165" y="68326"/>
                </a:lnTo>
                <a:lnTo>
                  <a:pt x="555625" y="53975"/>
                </a:lnTo>
                <a:lnTo>
                  <a:pt x="600710" y="53975"/>
                </a:lnTo>
                <a:lnTo>
                  <a:pt x="600710" y="34798"/>
                </a:lnTo>
                <a:lnTo>
                  <a:pt x="545211" y="34798"/>
                </a:lnTo>
                <a:lnTo>
                  <a:pt x="539877" y="28575"/>
                </a:lnTo>
                <a:lnTo>
                  <a:pt x="535432" y="25184"/>
                </a:lnTo>
                <a:lnTo>
                  <a:pt x="535432" y="78486"/>
                </a:lnTo>
                <a:lnTo>
                  <a:pt x="533908" y="84709"/>
                </a:lnTo>
                <a:lnTo>
                  <a:pt x="530860" y="89916"/>
                </a:lnTo>
                <a:lnTo>
                  <a:pt x="527812" y="95250"/>
                </a:lnTo>
                <a:lnTo>
                  <a:pt x="523621" y="99314"/>
                </a:lnTo>
                <a:lnTo>
                  <a:pt x="518287" y="102235"/>
                </a:lnTo>
                <a:lnTo>
                  <a:pt x="513080" y="105156"/>
                </a:lnTo>
                <a:lnTo>
                  <a:pt x="506984" y="106680"/>
                </a:lnTo>
                <a:lnTo>
                  <a:pt x="500253" y="106680"/>
                </a:lnTo>
                <a:lnTo>
                  <a:pt x="492645" y="105994"/>
                </a:lnTo>
                <a:lnTo>
                  <a:pt x="465201" y="78994"/>
                </a:lnTo>
                <a:lnTo>
                  <a:pt x="464439" y="71374"/>
                </a:lnTo>
                <a:lnTo>
                  <a:pt x="465201" y="63766"/>
                </a:lnTo>
                <a:lnTo>
                  <a:pt x="492645" y="36512"/>
                </a:lnTo>
                <a:lnTo>
                  <a:pt x="500253" y="35814"/>
                </a:lnTo>
                <a:lnTo>
                  <a:pt x="506984" y="35941"/>
                </a:lnTo>
                <a:lnTo>
                  <a:pt x="513080" y="37338"/>
                </a:lnTo>
                <a:lnTo>
                  <a:pt x="518287" y="40386"/>
                </a:lnTo>
                <a:lnTo>
                  <a:pt x="523621" y="43307"/>
                </a:lnTo>
                <a:lnTo>
                  <a:pt x="527812" y="47498"/>
                </a:lnTo>
                <a:lnTo>
                  <a:pt x="530860" y="52832"/>
                </a:lnTo>
                <a:lnTo>
                  <a:pt x="533908" y="58039"/>
                </a:lnTo>
                <a:lnTo>
                  <a:pt x="535305" y="63766"/>
                </a:lnTo>
                <a:lnTo>
                  <a:pt x="535432" y="78486"/>
                </a:lnTo>
                <a:lnTo>
                  <a:pt x="535432" y="25184"/>
                </a:lnTo>
                <a:lnTo>
                  <a:pt x="500253" y="14732"/>
                </a:lnTo>
                <a:lnTo>
                  <a:pt x="492010" y="15278"/>
                </a:lnTo>
                <a:lnTo>
                  <a:pt x="453644" y="36068"/>
                </a:lnTo>
                <a:lnTo>
                  <a:pt x="441833" y="71374"/>
                </a:lnTo>
                <a:lnTo>
                  <a:pt x="442379" y="79413"/>
                </a:lnTo>
                <a:lnTo>
                  <a:pt x="463931" y="116395"/>
                </a:lnTo>
                <a:lnTo>
                  <a:pt x="500253" y="127508"/>
                </a:lnTo>
                <a:lnTo>
                  <a:pt x="507072" y="127177"/>
                </a:lnTo>
                <a:lnTo>
                  <a:pt x="545465" y="107442"/>
                </a:lnTo>
                <a:lnTo>
                  <a:pt x="600710" y="107442"/>
                </a:lnTo>
                <a:lnTo>
                  <a:pt x="600710" y="165354"/>
                </a:lnTo>
                <a:lnTo>
                  <a:pt x="624205" y="165354"/>
                </a:lnTo>
                <a:lnTo>
                  <a:pt x="624205" y="107442"/>
                </a:lnTo>
                <a:lnTo>
                  <a:pt x="624205" y="106680"/>
                </a:lnTo>
                <a:lnTo>
                  <a:pt x="624205" y="88265"/>
                </a:lnTo>
                <a:lnTo>
                  <a:pt x="624205" y="53975"/>
                </a:lnTo>
                <a:lnTo>
                  <a:pt x="624205" y="35814"/>
                </a:lnTo>
                <a:lnTo>
                  <a:pt x="624205" y="34798"/>
                </a:lnTo>
                <a:lnTo>
                  <a:pt x="624205" y="1270"/>
                </a:lnTo>
                <a:close/>
              </a:path>
              <a:path w="698500" h="254000">
                <a:moveTo>
                  <a:pt x="630174" y="199898"/>
                </a:moveTo>
                <a:lnTo>
                  <a:pt x="503174" y="199898"/>
                </a:lnTo>
                <a:lnTo>
                  <a:pt x="503174" y="148209"/>
                </a:lnTo>
                <a:lnTo>
                  <a:pt x="479679" y="148209"/>
                </a:lnTo>
                <a:lnTo>
                  <a:pt x="479679" y="219075"/>
                </a:lnTo>
                <a:lnTo>
                  <a:pt x="630174" y="219075"/>
                </a:lnTo>
                <a:lnTo>
                  <a:pt x="630174" y="199898"/>
                </a:lnTo>
                <a:close/>
              </a:path>
              <a:path w="698500" h="254000">
                <a:moveTo>
                  <a:pt x="698119" y="185420"/>
                </a:moveTo>
                <a:lnTo>
                  <a:pt x="670179" y="185420"/>
                </a:lnTo>
                <a:lnTo>
                  <a:pt x="657098" y="254000"/>
                </a:lnTo>
                <a:lnTo>
                  <a:pt x="678180" y="254000"/>
                </a:lnTo>
                <a:lnTo>
                  <a:pt x="698119" y="1854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4193" y="4433315"/>
            <a:ext cx="419734" cy="224154"/>
          </a:xfrm>
          <a:custGeom>
            <a:avLst/>
            <a:gdLst/>
            <a:ahLst/>
            <a:cxnLst/>
            <a:rect l="l" t="t" r="r" b="b"/>
            <a:pathLst>
              <a:path w="419734" h="224154">
                <a:moveTo>
                  <a:pt x="386968" y="151637"/>
                </a:moveTo>
                <a:lnTo>
                  <a:pt x="239902" y="151637"/>
                </a:lnTo>
                <a:lnTo>
                  <a:pt x="239902" y="170814"/>
                </a:lnTo>
                <a:lnTo>
                  <a:pt x="363347" y="170814"/>
                </a:lnTo>
                <a:lnTo>
                  <a:pt x="363347" y="223773"/>
                </a:lnTo>
                <a:lnTo>
                  <a:pt x="386968" y="223773"/>
                </a:lnTo>
                <a:lnTo>
                  <a:pt x="386968" y="151637"/>
                </a:lnTo>
                <a:close/>
              </a:path>
              <a:path w="419734" h="224154">
                <a:moveTo>
                  <a:pt x="278637" y="52450"/>
                </a:moveTo>
                <a:lnTo>
                  <a:pt x="235838" y="65658"/>
                </a:lnTo>
                <a:lnTo>
                  <a:pt x="231393" y="71754"/>
                </a:lnTo>
                <a:lnTo>
                  <a:pt x="226822" y="77723"/>
                </a:lnTo>
                <a:lnTo>
                  <a:pt x="224535" y="84835"/>
                </a:lnTo>
                <a:lnTo>
                  <a:pt x="224535" y="101218"/>
                </a:lnTo>
                <a:lnTo>
                  <a:pt x="226822" y="108330"/>
                </a:lnTo>
                <a:lnTo>
                  <a:pt x="231393" y="114299"/>
                </a:lnTo>
                <a:lnTo>
                  <a:pt x="235838" y="120395"/>
                </a:lnTo>
                <a:lnTo>
                  <a:pt x="278637" y="133476"/>
                </a:lnTo>
                <a:lnTo>
                  <a:pt x="286472" y="133165"/>
                </a:lnTo>
                <a:lnTo>
                  <a:pt x="325183" y="115061"/>
                </a:lnTo>
                <a:lnTo>
                  <a:pt x="269112" y="115061"/>
                </a:lnTo>
                <a:lnTo>
                  <a:pt x="261492" y="113156"/>
                </a:lnTo>
                <a:lnTo>
                  <a:pt x="255777" y="109346"/>
                </a:lnTo>
                <a:lnTo>
                  <a:pt x="250189" y="105409"/>
                </a:lnTo>
                <a:lnTo>
                  <a:pt x="247396" y="100075"/>
                </a:lnTo>
                <a:lnTo>
                  <a:pt x="247268" y="92963"/>
                </a:lnTo>
                <a:lnTo>
                  <a:pt x="247396" y="86105"/>
                </a:lnTo>
                <a:lnTo>
                  <a:pt x="278637" y="70611"/>
                </a:lnTo>
                <a:lnTo>
                  <a:pt x="324897" y="70611"/>
                </a:lnTo>
                <a:lnTo>
                  <a:pt x="321182" y="65658"/>
                </a:lnTo>
                <a:lnTo>
                  <a:pt x="286472" y="52853"/>
                </a:lnTo>
                <a:lnTo>
                  <a:pt x="278637" y="52450"/>
                </a:lnTo>
                <a:close/>
              </a:path>
              <a:path w="419734" h="224154">
                <a:moveTo>
                  <a:pt x="324897" y="70611"/>
                </a:moveTo>
                <a:lnTo>
                  <a:pt x="278637" y="70611"/>
                </a:lnTo>
                <a:lnTo>
                  <a:pt x="288162" y="70738"/>
                </a:lnTo>
                <a:lnTo>
                  <a:pt x="295909" y="72770"/>
                </a:lnTo>
                <a:lnTo>
                  <a:pt x="301498" y="76707"/>
                </a:lnTo>
                <a:lnTo>
                  <a:pt x="307212" y="80644"/>
                </a:lnTo>
                <a:lnTo>
                  <a:pt x="310260" y="86105"/>
                </a:lnTo>
                <a:lnTo>
                  <a:pt x="310514" y="92963"/>
                </a:lnTo>
                <a:lnTo>
                  <a:pt x="310260" y="100075"/>
                </a:lnTo>
                <a:lnTo>
                  <a:pt x="307212" y="105409"/>
                </a:lnTo>
                <a:lnTo>
                  <a:pt x="295909" y="113156"/>
                </a:lnTo>
                <a:lnTo>
                  <a:pt x="288162" y="115061"/>
                </a:lnTo>
                <a:lnTo>
                  <a:pt x="325183" y="115061"/>
                </a:lnTo>
                <a:lnTo>
                  <a:pt x="330200" y="108330"/>
                </a:lnTo>
                <a:lnTo>
                  <a:pt x="332485" y="101218"/>
                </a:lnTo>
                <a:lnTo>
                  <a:pt x="332485" y="84835"/>
                </a:lnTo>
                <a:lnTo>
                  <a:pt x="330200" y="77723"/>
                </a:lnTo>
                <a:lnTo>
                  <a:pt x="324897" y="70611"/>
                </a:lnTo>
                <a:close/>
              </a:path>
              <a:path w="419734" h="224154">
                <a:moveTo>
                  <a:pt x="83565" y="27939"/>
                </a:moveTo>
                <a:lnTo>
                  <a:pt x="0" y="27939"/>
                </a:lnTo>
                <a:lnTo>
                  <a:pt x="0" y="170306"/>
                </a:lnTo>
                <a:lnTo>
                  <a:pt x="14985" y="170306"/>
                </a:lnTo>
                <a:lnTo>
                  <a:pt x="37828" y="169914"/>
                </a:lnTo>
                <a:lnTo>
                  <a:pt x="77600" y="166933"/>
                </a:lnTo>
                <a:lnTo>
                  <a:pt x="97281" y="163575"/>
                </a:lnTo>
                <a:lnTo>
                  <a:pt x="96050" y="150113"/>
                </a:lnTo>
                <a:lnTo>
                  <a:pt x="23622" y="150113"/>
                </a:lnTo>
                <a:lnTo>
                  <a:pt x="23622" y="46989"/>
                </a:lnTo>
                <a:lnTo>
                  <a:pt x="83565" y="46989"/>
                </a:lnTo>
                <a:lnTo>
                  <a:pt x="83565" y="27939"/>
                </a:lnTo>
                <a:close/>
              </a:path>
              <a:path w="419734" h="224154">
                <a:moveTo>
                  <a:pt x="95503" y="144144"/>
                </a:moveTo>
                <a:lnTo>
                  <a:pt x="52143" y="149310"/>
                </a:lnTo>
                <a:lnTo>
                  <a:pt x="23622" y="150113"/>
                </a:lnTo>
                <a:lnTo>
                  <a:pt x="96050" y="150113"/>
                </a:lnTo>
                <a:lnTo>
                  <a:pt x="95503" y="144144"/>
                </a:lnTo>
                <a:close/>
              </a:path>
              <a:path w="419734" h="224154">
                <a:moveTo>
                  <a:pt x="386968" y="1015"/>
                </a:moveTo>
                <a:lnTo>
                  <a:pt x="363347" y="1015"/>
                </a:lnTo>
                <a:lnTo>
                  <a:pt x="363347" y="140207"/>
                </a:lnTo>
                <a:lnTo>
                  <a:pt x="386968" y="140207"/>
                </a:lnTo>
                <a:lnTo>
                  <a:pt x="386968" y="81025"/>
                </a:lnTo>
                <a:lnTo>
                  <a:pt x="419353" y="81025"/>
                </a:lnTo>
                <a:lnTo>
                  <a:pt x="419353" y="61467"/>
                </a:lnTo>
                <a:lnTo>
                  <a:pt x="386968" y="61467"/>
                </a:lnTo>
                <a:lnTo>
                  <a:pt x="386968" y="1015"/>
                </a:lnTo>
                <a:close/>
              </a:path>
              <a:path w="419734" h="224154">
                <a:moveTo>
                  <a:pt x="183768" y="108711"/>
                </a:moveTo>
                <a:lnTo>
                  <a:pt x="161035" y="108711"/>
                </a:lnTo>
                <a:lnTo>
                  <a:pt x="161035" y="223773"/>
                </a:lnTo>
                <a:lnTo>
                  <a:pt x="183768" y="223773"/>
                </a:lnTo>
                <a:lnTo>
                  <a:pt x="183768" y="108711"/>
                </a:lnTo>
                <a:close/>
              </a:path>
              <a:path w="419734" h="224154">
                <a:moveTo>
                  <a:pt x="132206" y="5460"/>
                </a:moveTo>
                <a:lnTo>
                  <a:pt x="110616" y="5460"/>
                </a:lnTo>
                <a:lnTo>
                  <a:pt x="110616" y="212343"/>
                </a:lnTo>
                <a:lnTo>
                  <a:pt x="132206" y="212343"/>
                </a:lnTo>
                <a:lnTo>
                  <a:pt x="132206" y="108711"/>
                </a:lnTo>
                <a:lnTo>
                  <a:pt x="183768" y="108711"/>
                </a:lnTo>
                <a:lnTo>
                  <a:pt x="183768" y="89280"/>
                </a:lnTo>
                <a:lnTo>
                  <a:pt x="132206" y="89280"/>
                </a:lnTo>
                <a:lnTo>
                  <a:pt x="132206" y="5460"/>
                </a:lnTo>
                <a:close/>
              </a:path>
              <a:path w="419734" h="224154">
                <a:moveTo>
                  <a:pt x="183768" y="1015"/>
                </a:moveTo>
                <a:lnTo>
                  <a:pt x="161035" y="1015"/>
                </a:lnTo>
                <a:lnTo>
                  <a:pt x="161035" y="89280"/>
                </a:lnTo>
                <a:lnTo>
                  <a:pt x="183768" y="89280"/>
                </a:lnTo>
                <a:lnTo>
                  <a:pt x="183768" y="1015"/>
                </a:lnTo>
                <a:close/>
              </a:path>
              <a:path w="419734" h="224154">
                <a:moveTo>
                  <a:pt x="345058" y="23621"/>
                </a:moveTo>
                <a:lnTo>
                  <a:pt x="212343" y="23621"/>
                </a:lnTo>
                <a:lnTo>
                  <a:pt x="212343" y="42544"/>
                </a:lnTo>
                <a:lnTo>
                  <a:pt x="345058" y="42544"/>
                </a:lnTo>
                <a:lnTo>
                  <a:pt x="345058" y="23621"/>
                </a:lnTo>
                <a:close/>
              </a:path>
              <a:path w="419734" h="224154">
                <a:moveTo>
                  <a:pt x="290575" y="0"/>
                </a:moveTo>
                <a:lnTo>
                  <a:pt x="266953" y="0"/>
                </a:lnTo>
                <a:lnTo>
                  <a:pt x="266953" y="23621"/>
                </a:lnTo>
                <a:lnTo>
                  <a:pt x="290575" y="23621"/>
                </a:lnTo>
                <a:lnTo>
                  <a:pt x="2905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14920" y="4434332"/>
            <a:ext cx="207518" cy="21805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4611496" y="4769611"/>
            <a:ext cx="1063625" cy="223520"/>
          </a:xfrm>
          <a:custGeom>
            <a:avLst/>
            <a:gdLst/>
            <a:ahLst/>
            <a:cxnLst/>
            <a:rect l="l" t="t" r="r" b="b"/>
            <a:pathLst>
              <a:path w="1063625" h="223520">
                <a:moveTo>
                  <a:pt x="642365" y="173736"/>
                </a:moveTo>
                <a:lnTo>
                  <a:pt x="438657" y="173736"/>
                </a:lnTo>
                <a:lnTo>
                  <a:pt x="438657" y="193420"/>
                </a:lnTo>
                <a:lnTo>
                  <a:pt x="642365" y="193420"/>
                </a:lnTo>
                <a:lnTo>
                  <a:pt x="642365" y="173736"/>
                </a:lnTo>
                <a:close/>
              </a:path>
              <a:path w="1063625" h="223520">
                <a:moveTo>
                  <a:pt x="987932" y="140969"/>
                </a:moveTo>
                <a:lnTo>
                  <a:pt x="943213" y="146917"/>
                </a:lnTo>
                <a:lnTo>
                  <a:pt x="913447" y="172477"/>
                </a:lnTo>
                <a:lnTo>
                  <a:pt x="912113" y="181737"/>
                </a:lnTo>
                <a:lnTo>
                  <a:pt x="913447" y="190831"/>
                </a:lnTo>
                <a:lnTo>
                  <a:pt x="943213" y="216302"/>
                </a:lnTo>
                <a:lnTo>
                  <a:pt x="987932" y="222250"/>
                </a:lnTo>
                <a:lnTo>
                  <a:pt x="999263" y="221962"/>
                </a:lnTo>
                <a:lnTo>
                  <a:pt x="1043416" y="211677"/>
                </a:lnTo>
                <a:lnTo>
                  <a:pt x="1054607" y="203581"/>
                </a:lnTo>
                <a:lnTo>
                  <a:pt x="987932" y="203581"/>
                </a:lnTo>
                <a:lnTo>
                  <a:pt x="976094" y="203225"/>
                </a:lnTo>
                <a:lnTo>
                  <a:pt x="935608" y="188849"/>
                </a:lnTo>
                <a:lnTo>
                  <a:pt x="935608" y="174625"/>
                </a:lnTo>
                <a:lnTo>
                  <a:pt x="976094" y="159996"/>
                </a:lnTo>
                <a:lnTo>
                  <a:pt x="987932" y="159638"/>
                </a:lnTo>
                <a:lnTo>
                  <a:pt x="1054607" y="159638"/>
                </a:lnTo>
                <a:lnTo>
                  <a:pt x="1019544" y="143648"/>
                </a:lnTo>
                <a:lnTo>
                  <a:pt x="999263" y="141275"/>
                </a:lnTo>
                <a:lnTo>
                  <a:pt x="987932" y="140969"/>
                </a:lnTo>
                <a:close/>
              </a:path>
              <a:path w="1063625" h="223520">
                <a:moveTo>
                  <a:pt x="1054607" y="159638"/>
                </a:moveTo>
                <a:lnTo>
                  <a:pt x="987932" y="159638"/>
                </a:lnTo>
                <a:lnTo>
                  <a:pt x="999696" y="159996"/>
                </a:lnTo>
                <a:lnTo>
                  <a:pt x="1010030" y="161067"/>
                </a:lnTo>
                <a:lnTo>
                  <a:pt x="1018936" y="162853"/>
                </a:lnTo>
                <a:lnTo>
                  <a:pt x="1026413" y="165354"/>
                </a:lnTo>
                <a:lnTo>
                  <a:pt x="1035430" y="169163"/>
                </a:lnTo>
                <a:lnTo>
                  <a:pt x="1040002" y="174625"/>
                </a:lnTo>
                <a:lnTo>
                  <a:pt x="1040002" y="188849"/>
                </a:lnTo>
                <a:lnTo>
                  <a:pt x="999696" y="203225"/>
                </a:lnTo>
                <a:lnTo>
                  <a:pt x="987932" y="203581"/>
                </a:lnTo>
                <a:lnTo>
                  <a:pt x="1054607" y="203581"/>
                </a:lnTo>
                <a:lnTo>
                  <a:pt x="1060577" y="197612"/>
                </a:lnTo>
                <a:lnTo>
                  <a:pt x="1063625" y="190245"/>
                </a:lnTo>
                <a:lnTo>
                  <a:pt x="1063625" y="172974"/>
                </a:lnTo>
                <a:lnTo>
                  <a:pt x="1060577" y="165607"/>
                </a:lnTo>
                <a:lnTo>
                  <a:pt x="1054607" y="159638"/>
                </a:lnTo>
                <a:close/>
              </a:path>
              <a:path w="1063625" h="223520">
                <a:moveTo>
                  <a:pt x="179197" y="127254"/>
                </a:moveTo>
                <a:lnTo>
                  <a:pt x="23113" y="127254"/>
                </a:lnTo>
                <a:lnTo>
                  <a:pt x="23113" y="145414"/>
                </a:lnTo>
                <a:lnTo>
                  <a:pt x="155828" y="145414"/>
                </a:lnTo>
                <a:lnTo>
                  <a:pt x="155828" y="163575"/>
                </a:lnTo>
                <a:lnTo>
                  <a:pt x="23494" y="163575"/>
                </a:lnTo>
                <a:lnTo>
                  <a:pt x="23494" y="219963"/>
                </a:lnTo>
                <a:lnTo>
                  <a:pt x="187070" y="219963"/>
                </a:lnTo>
                <a:lnTo>
                  <a:pt x="187070" y="201294"/>
                </a:lnTo>
                <a:lnTo>
                  <a:pt x="47116" y="201294"/>
                </a:lnTo>
                <a:lnTo>
                  <a:pt x="47116" y="181229"/>
                </a:lnTo>
                <a:lnTo>
                  <a:pt x="179197" y="181229"/>
                </a:lnTo>
                <a:lnTo>
                  <a:pt x="179197" y="127254"/>
                </a:lnTo>
                <a:close/>
              </a:path>
              <a:path w="1063625" h="223520">
                <a:moveTo>
                  <a:pt x="404622" y="0"/>
                </a:moveTo>
                <a:lnTo>
                  <a:pt x="381253" y="0"/>
                </a:lnTo>
                <a:lnTo>
                  <a:pt x="381253" y="83819"/>
                </a:lnTo>
                <a:lnTo>
                  <a:pt x="340487" y="83819"/>
                </a:lnTo>
                <a:lnTo>
                  <a:pt x="340487" y="103377"/>
                </a:lnTo>
                <a:lnTo>
                  <a:pt x="381253" y="103377"/>
                </a:lnTo>
                <a:lnTo>
                  <a:pt x="381253" y="223265"/>
                </a:lnTo>
                <a:lnTo>
                  <a:pt x="404622" y="223265"/>
                </a:lnTo>
                <a:lnTo>
                  <a:pt x="404622" y="0"/>
                </a:lnTo>
                <a:close/>
              </a:path>
              <a:path w="1063625" h="223520">
                <a:moveTo>
                  <a:pt x="327278" y="20193"/>
                </a:moveTo>
                <a:lnTo>
                  <a:pt x="226822" y="20193"/>
                </a:lnTo>
                <a:lnTo>
                  <a:pt x="226822" y="39243"/>
                </a:lnTo>
                <a:lnTo>
                  <a:pt x="304418" y="39243"/>
                </a:lnTo>
                <a:lnTo>
                  <a:pt x="304418" y="80518"/>
                </a:lnTo>
                <a:lnTo>
                  <a:pt x="227329" y="80518"/>
                </a:lnTo>
                <a:lnTo>
                  <a:pt x="227329" y="170306"/>
                </a:lnTo>
                <a:lnTo>
                  <a:pt x="244982" y="170306"/>
                </a:lnTo>
                <a:lnTo>
                  <a:pt x="272807" y="169806"/>
                </a:lnTo>
                <a:lnTo>
                  <a:pt x="314451" y="167386"/>
                </a:lnTo>
                <a:lnTo>
                  <a:pt x="346963" y="162813"/>
                </a:lnTo>
                <a:lnTo>
                  <a:pt x="345662" y="150368"/>
                </a:lnTo>
                <a:lnTo>
                  <a:pt x="250951" y="150368"/>
                </a:lnTo>
                <a:lnTo>
                  <a:pt x="250951" y="99694"/>
                </a:lnTo>
                <a:lnTo>
                  <a:pt x="327278" y="99694"/>
                </a:lnTo>
                <a:lnTo>
                  <a:pt x="327278" y="20193"/>
                </a:lnTo>
                <a:close/>
              </a:path>
              <a:path w="1063625" h="223520">
                <a:moveTo>
                  <a:pt x="344931" y="143382"/>
                </a:moveTo>
                <a:lnTo>
                  <a:pt x="299656" y="148955"/>
                </a:lnTo>
                <a:lnTo>
                  <a:pt x="259669" y="150322"/>
                </a:lnTo>
                <a:lnTo>
                  <a:pt x="250951" y="150368"/>
                </a:lnTo>
                <a:lnTo>
                  <a:pt x="345662" y="150368"/>
                </a:lnTo>
                <a:lnTo>
                  <a:pt x="344931" y="143382"/>
                </a:lnTo>
                <a:close/>
              </a:path>
              <a:path w="1063625" h="223520">
                <a:moveTo>
                  <a:pt x="843661" y="0"/>
                </a:moveTo>
                <a:lnTo>
                  <a:pt x="820419" y="0"/>
                </a:lnTo>
                <a:lnTo>
                  <a:pt x="820419" y="82295"/>
                </a:lnTo>
                <a:lnTo>
                  <a:pt x="776097" y="82295"/>
                </a:lnTo>
                <a:lnTo>
                  <a:pt x="776097" y="101726"/>
                </a:lnTo>
                <a:lnTo>
                  <a:pt x="820419" y="101726"/>
                </a:lnTo>
                <a:lnTo>
                  <a:pt x="820419" y="223265"/>
                </a:lnTo>
                <a:lnTo>
                  <a:pt x="843661" y="223265"/>
                </a:lnTo>
                <a:lnTo>
                  <a:pt x="843661" y="0"/>
                </a:lnTo>
                <a:close/>
              </a:path>
              <a:path w="1063625" h="223520">
                <a:moveTo>
                  <a:pt x="772413" y="19938"/>
                </a:moveTo>
                <a:lnTo>
                  <a:pt x="668274" y="19938"/>
                </a:lnTo>
                <a:lnTo>
                  <a:pt x="668274" y="170561"/>
                </a:lnTo>
                <a:lnTo>
                  <a:pt x="685673" y="170561"/>
                </a:lnTo>
                <a:lnTo>
                  <a:pt x="714426" y="170060"/>
                </a:lnTo>
                <a:lnTo>
                  <a:pt x="763537" y="167008"/>
                </a:lnTo>
                <a:lnTo>
                  <a:pt x="787273" y="163830"/>
                </a:lnTo>
                <a:lnTo>
                  <a:pt x="785643" y="150875"/>
                </a:lnTo>
                <a:lnTo>
                  <a:pt x="692150" y="150875"/>
                </a:lnTo>
                <a:lnTo>
                  <a:pt x="692150" y="101218"/>
                </a:lnTo>
                <a:lnTo>
                  <a:pt x="762888" y="101218"/>
                </a:lnTo>
                <a:lnTo>
                  <a:pt x="762888" y="82295"/>
                </a:lnTo>
                <a:lnTo>
                  <a:pt x="692150" y="82295"/>
                </a:lnTo>
                <a:lnTo>
                  <a:pt x="692150" y="38988"/>
                </a:lnTo>
                <a:lnTo>
                  <a:pt x="772413" y="38988"/>
                </a:lnTo>
                <a:lnTo>
                  <a:pt x="772413" y="19938"/>
                </a:lnTo>
                <a:close/>
              </a:path>
              <a:path w="1063625" h="223520">
                <a:moveTo>
                  <a:pt x="784860" y="144652"/>
                </a:moveTo>
                <a:lnTo>
                  <a:pt x="741330" y="149717"/>
                </a:lnTo>
                <a:lnTo>
                  <a:pt x="692150" y="150875"/>
                </a:lnTo>
                <a:lnTo>
                  <a:pt x="785643" y="150875"/>
                </a:lnTo>
                <a:lnTo>
                  <a:pt x="784860" y="144652"/>
                </a:lnTo>
                <a:close/>
              </a:path>
              <a:path w="1063625" h="223520">
                <a:moveTo>
                  <a:pt x="551688" y="14731"/>
                </a:moveTo>
                <a:lnTo>
                  <a:pt x="526795" y="14731"/>
                </a:lnTo>
                <a:lnTo>
                  <a:pt x="526795" y="31623"/>
                </a:lnTo>
                <a:lnTo>
                  <a:pt x="526371" y="38411"/>
                </a:lnTo>
                <a:lnTo>
                  <a:pt x="507672" y="75951"/>
                </a:lnTo>
                <a:lnTo>
                  <a:pt x="476503" y="99440"/>
                </a:lnTo>
                <a:lnTo>
                  <a:pt x="446024" y="109855"/>
                </a:lnTo>
                <a:lnTo>
                  <a:pt x="456438" y="129539"/>
                </a:lnTo>
                <a:lnTo>
                  <a:pt x="498463" y="112093"/>
                </a:lnTo>
                <a:lnTo>
                  <a:pt x="530748" y="82041"/>
                </a:lnTo>
                <a:lnTo>
                  <a:pt x="539495" y="67182"/>
                </a:lnTo>
                <a:lnTo>
                  <a:pt x="564086" y="67182"/>
                </a:lnTo>
                <a:lnTo>
                  <a:pt x="551688" y="31623"/>
                </a:lnTo>
                <a:lnTo>
                  <a:pt x="551688" y="14731"/>
                </a:lnTo>
                <a:close/>
              </a:path>
              <a:path w="1063625" h="223520">
                <a:moveTo>
                  <a:pt x="564086" y="67182"/>
                </a:moveTo>
                <a:lnTo>
                  <a:pt x="539495" y="67182"/>
                </a:lnTo>
                <a:lnTo>
                  <a:pt x="543522" y="74822"/>
                </a:lnTo>
                <a:lnTo>
                  <a:pt x="572992" y="107172"/>
                </a:lnTo>
                <a:lnTo>
                  <a:pt x="613445" y="127252"/>
                </a:lnTo>
                <a:lnTo>
                  <a:pt x="622300" y="129539"/>
                </a:lnTo>
                <a:lnTo>
                  <a:pt x="633222" y="109855"/>
                </a:lnTo>
                <a:lnTo>
                  <a:pt x="625222" y="108120"/>
                </a:lnTo>
                <a:lnTo>
                  <a:pt x="617301" y="105743"/>
                </a:lnTo>
                <a:lnTo>
                  <a:pt x="582278" y="86475"/>
                </a:lnTo>
                <a:lnTo>
                  <a:pt x="566245" y="70246"/>
                </a:lnTo>
                <a:lnTo>
                  <a:pt x="564086" y="67182"/>
                </a:lnTo>
                <a:close/>
              </a:path>
              <a:path w="1063625" h="223520">
                <a:moveTo>
                  <a:pt x="991107" y="13969"/>
                </a:moveTo>
                <a:lnTo>
                  <a:pt x="888745" y="13969"/>
                </a:lnTo>
                <a:lnTo>
                  <a:pt x="888745" y="33274"/>
                </a:lnTo>
                <a:lnTo>
                  <a:pt x="967739" y="33274"/>
                </a:lnTo>
                <a:lnTo>
                  <a:pt x="967739" y="58927"/>
                </a:lnTo>
                <a:lnTo>
                  <a:pt x="889253" y="58927"/>
                </a:lnTo>
                <a:lnTo>
                  <a:pt x="889253" y="124332"/>
                </a:lnTo>
                <a:lnTo>
                  <a:pt x="907795" y="124332"/>
                </a:lnTo>
                <a:lnTo>
                  <a:pt x="927988" y="124221"/>
                </a:lnTo>
                <a:lnTo>
                  <a:pt x="973089" y="122485"/>
                </a:lnTo>
                <a:lnTo>
                  <a:pt x="1016762" y="117348"/>
                </a:lnTo>
                <a:lnTo>
                  <a:pt x="1014783" y="104901"/>
                </a:lnTo>
                <a:lnTo>
                  <a:pt x="912367" y="104901"/>
                </a:lnTo>
                <a:lnTo>
                  <a:pt x="912367" y="77088"/>
                </a:lnTo>
                <a:lnTo>
                  <a:pt x="991107" y="77088"/>
                </a:lnTo>
                <a:lnTo>
                  <a:pt x="991107" y="13969"/>
                </a:lnTo>
                <a:close/>
              </a:path>
              <a:path w="1063625" h="223520">
                <a:moveTo>
                  <a:pt x="1013713" y="98170"/>
                </a:moveTo>
                <a:lnTo>
                  <a:pt x="973046" y="102854"/>
                </a:lnTo>
                <a:lnTo>
                  <a:pt x="912367" y="104901"/>
                </a:lnTo>
                <a:lnTo>
                  <a:pt x="1014783" y="104901"/>
                </a:lnTo>
                <a:lnTo>
                  <a:pt x="1013713" y="98170"/>
                </a:lnTo>
                <a:close/>
              </a:path>
              <a:path w="1063625" h="223520">
                <a:moveTo>
                  <a:pt x="202564" y="89535"/>
                </a:moveTo>
                <a:lnTo>
                  <a:pt x="0" y="89535"/>
                </a:lnTo>
                <a:lnTo>
                  <a:pt x="0" y="108585"/>
                </a:lnTo>
                <a:lnTo>
                  <a:pt x="202564" y="108585"/>
                </a:lnTo>
                <a:lnTo>
                  <a:pt x="202564" y="89535"/>
                </a:lnTo>
                <a:close/>
              </a:path>
              <a:path w="1063625" h="223520">
                <a:moveTo>
                  <a:pt x="176392" y="64135"/>
                </a:moveTo>
                <a:lnTo>
                  <a:pt x="153035" y="64135"/>
                </a:lnTo>
                <a:lnTo>
                  <a:pt x="152653" y="68071"/>
                </a:lnTo>
                <a:lnTo>
                  <a:pt x="152018" y="72136"/>
                </a:lnTo>
                <a:lnTo>
                  <a:pt x="150749" y="80518"/>
                </a:lnTo>
                <a:lnTo>
                  <a:pt x="149987" y="84962"/>
                </a:lnTo>
                <a:lnTo>
                  <a:pt x="149098" y="89535"/>
                </a:lnTo>
                <a:lnTo>
                  <a:pt x="172719" y="89535"/>
                </a:lnTo>
                <a:lnTo>
                  <a:pt x="174287" y="80361"/>
                </a:lnTo>
                <a:lnTo>
                  <a:pt x="175545" y="71675"/>
                </a:lnTo>
                <a:lnTo>
                  <a:pt x="176392" y="64135"/>
                </a:lnTo>
                <a:close/>
              </a:path>
              <a:path w="1063625" h="223520">
                <a:moveTo>
                  <a:pt x="177673" y="10032"/>
                </a:moveTo>
                <a:lnTo>
                  <a:pt x="25273" y="10032"/>
                </a:lnTo>
                <a:lnTo>
                  <a:pt x="25273" y="28829"/>
                </a:lnTo>
                <a:lnTo>
                  <a:pt x="154304" y="28829"/>
                </a:lnTo>
                <a:lnTo>
                  <a:pt x="154177" y="41020"/>
                </a:lnTo>
                <a:lnTo>
                  <a:pt x="154050" y="47498"/>
                </a:lnTo>
                <a:lnTo>
                  <a:pt x="19557" y="51181"/>
                </a:lnTo>
                <a:lnTo>
                  <a:pt x="22605" y="69595"/>
                </a:lnTo>
                <a:lnTo>
                  <a:pt x="153035" y="64135"/>
                </a:lnTo>
                <a:lnTo>
                  <a:pt x="176392" y="64135"/>
                </a:lnTo>
                <a:lnTo>
                  <a:pt x="176470" y="63442"/>
                </a:lnTo>
                <a:lnTo>
                  <a:pt x="177037" y="55625"/>
                </a:lnTo>
                <a:lnTo>
                  <a:pt x="177369" y="48168"/>
                </a:lnTo>
                <a:lnTo>
                  <a:pt x="177593" y="41020"/>
                </a:lnTo>
                <a:lnTo>
                  <a:pt x="177673" y="10032"/>
                </a:lnTo>
                <a:close/>
              </a:path>
              <a:path w="1063625" h="223520">
                <a:moveTo>
                  <a:pt x="1062227" y="254"/>
                </a:moveTo>
                <a:lnTo>
                  <a:pt x="1038605" y="254"/>
                </a:lnTo>
                <a:lnTo>
                  <a:pt x="1038605" y="136779"/>
                </a:lnTo>
                <a:lnTo>
                  <a:pt x="1062227" y="136779"/>
                </a:lnTo>
                <a:lnTo>
                  <a:pt x="1062227" y="2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64910" y="4768850"/>
            <a:ext cx="422909" cy="224154"/>
          </a:xfrm>
          <a:custGeom>
            <a:avLst/>
            <a:gdLst/>
            <a:ahLst/>
            <a:cxnLst/>
            <a:rect l="l" t="t" r="r" b="b"/>
            <a:pathLst>
              <a:path w="422910" h="224154">
                <a:moveTo>
                  <a:pt x="397637" y="154431"/>
                </a:moveTo>
                <a:lnTo>
                  <a:pt x="242062" y="154431"/>
                </a:lnTo>
                <a:lnTo>
                  <a:pt x="242062" y="173481"/>
                </a:lnTo>
                <a:lnTo>
                  <a:pt x="373761" y="173481"/>
                </a:lnTo>
                <a:lnTo>
                  <a:pt x="373761" y="223012"/>
                </a:lnTo>
                <a:lnTo>
                  <a:pt x="397637" y="223012"/>
                </a:lnTo>
                <a:lnTo>
                  <a:pt x="397637" y="154431"/>
                </a:lnTo>
                <a:close/>
              </a:path>
              <a:path w="422910" h="224154">
                <a:moveTo>
                  <a:pt x="332486" y="131063"/>
                </a:moveTo>
                <a:lnTo>
                  <a:pt x="309117" y="131063"/>
                </a:lnTo>
                <a:lnTo>
                  <a:pt x="309117" y="154431"/>
                </a:lnTo>
                <a:lnTo>
                  <a:pt x="332486" y="154431"/>
                </a:lnTo>
                <a:lnTo>
                  <a:pt x="332486" y="131063"/>
                </a:lnTo>
                <a:close/>
              </a:path>
              <a:path w="422910" h="224154">
                <a:moveTo>
                  <a:pt x="422401" y="112141"/>
                </a:moveTo>
                <a:lnTo>
                  <a:pt x="219455" y="112141"/>
                </a:lnTo>
                <a:lnTo>
                  <a:pt x="219455" y="131063"/>
                </a:lnTo>
                <a:lnTo>
                  <a:pt x="422401" y="131063"/>
                </a:lnTo>
                <a:lnTo>
                  <a:pt x="422401" y="112141"/>
                </a:lnTo>
                <a:close/>
              </a:path>
              <a:path w="422910" h="224154">
                <a:moveTo>
                  <a:pt x="112775" y="129539"/>
                </a:moveTo>
                <a:lnTo>
                  <a:pt x="88900" y="129539"/>
                </a:lnTo>
                <a:lnTo>
                  <a:pt x="88900" y="223774"/>
                </a:lnTo>
                <a:lnTo>
                  <a:pt x="112775" y="223774"/>
                </a:lnTo>
                <a:lnTo>
                  <a:pt x="112775" y="129539"/>
                </a:lnTo>
                <a:close/>
              </a:path>
              <a:path w="422910" h="224154">
                <a:moveTo>
                  <a:pt x="202946" y="110108"/>
                </a:moveTo>
                <a:lnTo>
                  <a:pt x="0" y="110108"/>
                </a:lnTo>
                <a:lnTo>
                  <a:pt x="0" y="129539"/>
                </a:lnTo>
                <a:lnTo>
                  <a:pt x="202946" y="129539"/>
                </a:lnTo>
                <a:lnTo>
                  <a:pt x="202946" y="110108"/>
                </a:lnTo>
                <a:close/>
              </a:path>
              <a:path w="422910" h="224154">
                <a:moveTo>
                  <a:pt x="177164" y="14731"/>
                </a:moveTo>
                <a:lnTo>
                  <a:pt x="24764" y="14731"/>
                </a:lnTo>
                <a:lnTo>
                  <a:pt x="24764" y="34036"/>
                </a:lnTo>
                <a:lnTo>
                  <a:pt x="153797" y="34036"/>
                </a:lnTo>
                <a:lnTo>
                  <a:pt x="153817" y="42267"/>
                </a:lnTo>
                <a:lnTo>
                  <a:pt x="150939" y="87820"/>
                </a:lnTo>
                <a:lnTo>
                  <a:pt x="147065" y="110108"/>
                </a:lnTo>
                <a:lnTo>
                  <a:pt x="170941" y="110108"/>
                </a:lnTo>
                <a:lnTo>
                  <a:pt x="176402" y="68199"/>
                </a:lnTo>
                <a:lnTo>
                  <a:pt x="177069" y="50577"/>
                </a:lnTo>
                <a:lnTo>
                  <a:pt x="177164" y="14731"/>
                </a:lnTo>
                <a:close/>
              </a:path>
              <a:path w="422910" h="224154">
                <a:moveTo>
                  <a:pt x="334010" y="40767"/>
                </a:moveTo>
                <a:lnTo>
                  <a:pt x="307848" y="40767"/>
                </a:lnTo>
                <a:lnTo>
                  <a:pt x="306831" y="48260"/>
                </a:lnTo>
                <a:lnTo>
                  <a:pt x="303022" y="54863"/>
                </a:lnTo>
                <a:lnTo>
                  <a:pt x="269493" y="75437"/>
                </a:lnTo>
                <a:lnTo>
                  <a:pt x="230377" y="83312"/>
                </a:lnTo>
                <a:lnTo>
                  <a:pt x="237743" y="100964"/>
                </a:lnTo>
                <a:lnTo>
                  <a:pt x="281086" y="91791"/>
                </a:lnTo>
                <a:lnTo>
                  <a:pt x="316966" y="68752"/>
                </a:lnTo>
                <a:lnTo>
                  <a:pt x="320801" y="63626"/>
                </a:lnTo>
                <a:lnTo>
                  <a:pt x="348871" y="63626"/>
                </a:lnTo>
                <a:lnTo>
                  <a:pt x="345186" y="60706"/>
                </a:lnTo>
                <a:lnTo>
                  <a:pt x="338581" y="54863"/>
                </a:lnTo>
                <a:lnTo>
                  <a:pt x="334772" y="48260"/>
                </a:lnTo>
                <a:lnTo>
                  <a:pt x="334010" y="40767"/>
                </a:lnTo>
                <a:close/>
              </a:path>
              <a:path w="422910" h="224154">
                <a:moveTo>
                  <a:pt x="348871" y="63626"/>
                </a:moveTo>
                <a:lnTo>
                  <a:pt x="320801" y="63626"/>
                </a:lnTo>
                <a:lnTo>
                  <a:pt x="324582" y="68752"/>
                </a:lnTo>
                <a:lnTo>
                  <a:pt x="360443" y="91791"/>
                </a:lnTo>
                <a:lnTo>
                  <a:pt x="403860" y="100964"/>
                </a:lnTo>
                <a:lnTo>
                  <a:pt x="411225" y="83312"/>
                </a:lnTo>
                <a:lnTo>
                  <a:pt x="400415" y="82028"/>
                </a:lnTo>
                <a:lnTo>
                  <a:pt x="390270" y="80279"/>
                </a:lnTo>
                <a:lnTo>
                  <a:pt x="350569" y="64972"/>
                </a:lnTo>
                <a:lnTo>
                  <a:pt x="348871" y="63626"/>
                </a:lnTo>
                <a:close/>
              </a:path>
              <a:path w="422910" h="224154">
                <a:moveTo>
                  <a:pt x="402081" y="22225"/>
                </a:moveTo>
                <a:lnTo>
                  <a:pt x="239775" y="22225"/>
                </a:lnTo>
                <a:lnTo>
                  <a:pt x="239775" y="40767"/>
                </a:lnTo>
                <a:lnTo>
                  <a:pt x="402081" y="40767"/>
                </a:lnTo>
                <a:lnTo>
                  <a:pt x="402081" y="22225"/>
                </a:lnTo>
                <a:close/>
              </a:path>
              <a:path w="422910" h="224154">
                <a:moveTo>
                  <a:pt x="332486" y="0"/>
                </a:moveTo>
                <a:lnTo>
                  <a:pt x="309117" y="0"/>
                </a:lnTo>
                <a:lnTo>
                  <a:pt x="309117" y="22225"/>
                </a:lnTo>
                <a:lnTo>
                  <a:pt x="332486" y="22225"/>
                </a:lnTo>
                <a:lnTo>
                  <a:pt x="3324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62751" y="4769611"/>
            <a:ext cx="410845" cy="222885"/>
          </a:xfrm>
          <a:custGeom>
            <a:avLst/>
            <a:gdLst/>
            <a:ahLst/>
            <a:cxnLst/>
            <a:rect l="l" t="t" r="r" b="b"/>
            <a:pathLst>
              <a:path w="410845" h="222885">
                <a:moveTo>
                  <a:pt x="273050" y="152654"/>
                </a:moveTo>
                <a:lnTo>
                  <a:pt x="249681" y="152654"/>
                </a:lnTo>
                <a:lnTo>
                  <a:pt x="249681" y="218058"/>
                </a:lnTo>
                <a:lnTo>
                  <a:pt x="410591" y="218058"/>
                </a:lnTo>
                <a:lnTo>
                  <a:pt x="410591" y="198881"/>
                </a:lnTo>
                <a:lnTo>
                  <a:pt x="273050" y="198881"/>
                </a:lnTo>
                <a:lnTo>
                  <a:pt x="273050" y="152654"/>
                </a:lnTo>
                <a:close/>
              </a:path>
              <a:path w="410845" h="222885">
                <a:moveTo>
                  <a:pt x="405129" y="254"/>
                </a:moveTo>
                <a:lnTo>
                  <a:pt x="381507" y="254"/>
                </a:lnTo>
                <a:lnTo>
                  <a:pt x="381507" y="131063"/>
                </a:lnTo>
                <a:lnTo>
                  <a:pt x="336676" y="131063"/>
                </a:lnTo>
                <a:lnTo>
                  <a:pt x="336676" y="147700"/>
                </a:lnTo>
                <a:lnTo>
                  <a:pt x="381507" y="147700"/>
                </a:lnTo>
                <a:lnTo>
                  <a:pt x="381507" y="169037"/>
                </a:lnTo>
                <a:lnTo>
                  <a:pt x="405129" y="169037"/>
                </a:lnTo>
                <a:lnTo>
                  <a:pt x="405129" y="254"/>
                </a:lnTo>
                <a:close/>
              </a:path>
              <a:path w="410845" h="222885">
                <a:moveTo>
                  <a:pt x="305943" y="119887"/>
                </a:moveTo>
                <a:lnTo>
                  <a:pt x="282321" y="119887"/>
                </a:lnTo>
                <a:lnTo>
                  <a:pt x="282321" y="162051"/>
                </a:lnTo>
                <a:lnTo>
                  <a:pt x="305943" y="162051"/>
                </a:lnTo>
                <a:lnTo>
                  <a:pt x="305943" y="119887"/>
                </a:lnTo>
                <a:close/>
              </a:path>
              <a:path w="410845" h="222885">
                <a:moveTo>
                  <a:pt x="363093" y="95250"/>
                </a:moveTo>
                <a:lnTo>
                  <a:pt x="313817" y="99568"/>
                </a:lnTo>
                <a:lnTo>
                  <a:pt x="218948" y="101981"/>
                </a:lnTo>
                <a:lnTo>
                  <a:pt x="221869" y="120776"/>
                </a:lnTo>
                <a:lnTo>
                  <a:pt x="235854" y="120872"/>
                </a:lnTo>
                <a:lnTo>
                  <a:pt x="250698" y="120776"/>
                </a:lnTo>
                <a:lnTo>
                  <a:pt x="266271" y="120427"/>
                </a:lnTo>
                <a:lnTo>
                  <a:pt x="282321" y="119887"/>
                </a:lnTo>
                <a:lnTo>
                  <a:pt x="305943" y="119887"/>
                </a:lnTo>
                <a:lnTo>
                  <a:pt x="305943" y="118618"/>
                </a:lnTo>
                <a:lnTo>
                  <a:pt x="313297" y="118096"/>
                </a:lnTo>
                <a:lnTo>
                  <a:pt x="328052" y="116814"/>
                </a:lnTo>
                <a:lnTo>
                  <a:pt x="335406" y="116077"/>
                </a:lnTo>
                <a:lnTo>
                  <a:pt x="350107" y="114252"/>
                </a:lnTo>
                <a:lnTo>
                  <a:pt x="357374" y="113238"/>
                </a:lnTo>
                <a:lnTo>
                  <a:pt x="364617" y="112140"/>
                </a:lnTo>
                <a:lnTo>
                  <a:pt x="363093" y="95250"/>
                </a:lnTo>
                <a:close/>
              </a:path>
              <a:path w="410845" h="222885">
                <a:moveTo>
                  <a:pt x="291719" y="8762"/>
                </a:moveTo>
                <a:lnTo>
                  <a:pt x="254380" y="16890"/>
                </a:lnTo>
                <a:lnTo>
                  <a:pt x="236347" y="40131"/>
                </a:lnTo>
                <a:lnTo>
                  <a:pt x="236347" y="55880"/>
                </a:lnTo>
                <a:lnTo>
                  <a:pt x="269162" y="84008"/>
                </a:lnTo>
                <a:lnTo>
                  <a:pt x="291719" y="86740"/>
                </a:lnTo>
                <a:lnTo>
                  <a:pt x="299670" y="86433"/>
                </a:lnTo>
                <a:lnTo>
                  <a:pt x="339225" y="69342"/>
                </a:lnTo>
                <a:lnTo>
                  <a:pt x="281685" y="69342"/>
                </a:lnTo>
                <a:lnTo>
                  <a:pt x="273684" y="67437"/>
                </a:lnTo>
                <a:lnTo>
                  <a:pt x="261747" y="59817"/>
                </a:lnTo>
                <a:lnTo>
                  <a:pt x="258699" y="54610"/>
                </a:lnTo>
                <a:lnTo>
                  <a:pt x="258699" y="41148"/>
                </a:lnTo>
                <a:lnTo>
                  <a:pt x="261747" y="35940"/>
                </a:lnTo>
                <a:lnTo>
                  <a:pt x="267716" y="32004"/>
                </a:lnTo>
                <a:lnTo>
                  <a:pt x="273684" y="28193"/>
                </a:lnTo>
                <a:lnTo>
                  <a:pt x="281685" y="26288"/>
                </a:lnTo>
                <a:lnTo>
                  <a:pt x="339034" y="26288"/>
                </a:lnTo>
                <a:lnTo>
                  <a:pt x="335152" y="21462"/>
                </a:lnTo>
                <a:lnTo>
                  <a:pt x="299670" y="9072"/>
                </a:lnTo>
                <a:lnTo>
                  <a:pt x="291719" y="8762"/>
                </a:lnTo>
                <a:close/>
              </a:path>
              <a:path w="410845" h="222885">
                <a:moveTo>
                  <a:pt x="339034" y="26288"/>
                </a:moveTo>
                <a:lnTo>
                  <a:pt x="301498" y="26288"/>
                </a:lnTo>
                <a:lnTo>
                  <a:pt x="309245" y="28193"/>
                </a:lnTo>
                <a:lnTo>
                  <a:pt x="315214" y="32004"/>
                </a:lnTo>
                <a:lnTo>
                  <a:pt x="321182" y="35940"/>
                </a:lnTo>
                <a:lnTo>
                  <a:pt x="324230" y="41148"/>
                </a:lnTo>
                <a:lnTo>
                  <a:pt x="324612" y="48006"/>
                </a:lnTo>
                <a:lnTo>
                  <a:pt x="324230" y="54610"/>
                </a:lnTo>
                <a:lnTo>
                  <a:pt x="321182" y="59817"/>
                </a:lnTo>
                <a:lnTo>
                  <a:pt x="309245" y="67437"/>
                </a:lnTo>
                <a:lnTo>
                  <a:pt x="301498" y="69342"/>
                </a:lnTo>
                <a:lnTo>
                  <a:pt x="339225" y="69342"/>
                </a:lnTo>
                <a:lnTo>
                  <a:pt x="339851" y="68580"/>
                </a:lnTo>
                <a:lnTo>
                  <a:pt x="344424" y="62737"/>
                </a:lnTo>
                <a:lnTo>
                  <a:pt x="346837" y="55880"/>
                </a:lnTo>
                <a:lnTo>
                  <a:pt x="346837" y="40131"/>
                </a:lnTo>
                <a:lnTo>
                  <a:pt x="344424" y="33146"/>
                </a:lnTo>
                <a:lnTo>
                  <a:pt x="339851" y="27305"/>
                </a:lnTo>
                <a:lnTo>
                  <a:pt x="339034" y="26288"/>
                </a:lnTo>
                <a:close/>
              </a:path>
              <a:path w="410845" h="222885">
                <a:moveTo>
                  <a:pt x="301498" y="26288"/>
                </a:moveTo>
                <a:lnTo>
                  <a:pt x="281685" y="26288"/>
                </a:lnTo>
                <a:lnTo>
                  <a:pt x="291719" y="26415"/>
                </a:lnTo>
                <a:lnTo>
                  <a:pt x="301498" y="26288"/>
                </a:lnTo>
                <a:close/>
              </a:path>
              <a:path w="410845" h="222885">
                <a:moveTo>
                  <a:pt x="82423" y="42037"/>
                </a:moveTo>
                <a:lnTo>
                  <a:pt x="58674" y="42037"/>
                </a:lnTo>
                <a:lnTo>
                  <a:pt x="58674" y="65658"/>
                </a:lnTo>
                <a:lnTo>
                  <a:pt x="58033" y="75348"/>
                </a:lnTo>
                <a:lnTo>
                  <a:pt x="46634" y="113299"/>
                </a:lnTo>
                <a:lnTo>
                  <a:pt x="23181" y="145470"/>
                </a:lnTo>
                <a:lnTo>
                  <a:pt x="0" y="161544"/>
                </a:lnTo>
                <a:lnTo>
                  <a:pt x="13588" y="180212"/>
                </a:lnTo>
                <a:lnTo>
                  <a:pt x="48006" y="151637"/>
                </a:lnTo>
                <a:lnTo>
                  <a:pt x="70738" y="108585"/>
                </a:lnTo>
                <a:lnTo>
                  <a:pt x="92950" y="108585"/>
                </a:lnTo>
                <a:lnTo>
                  <a:pt x="82423" y="65658"/>
                </a:lnTo>
                <a:lnTo>
                  <a:pt x="82423" y="42037"/>
                </a:lnTo>
                <a:close/>
              </a:path>
              <a:path w="410845" h="222885">
                <a:moveTo>
                  <a:pt x="92950" y="108585"/>
                </a:moveTo>
                <a:lnTo>
                  <a:pt x="70738" y="108585"/>
                </a:lnTo>
                <a:lnTo>
                  <a:pt x="75166" y="119584"/>
                </a:lnTo>
                <a:lnTo>
                  <a:pt x="101213" y="156513"/>
                </a:lnTo>
                <a:lnTo>
                  <a:pt x="128270" y="174498"/>
                </a:lnTo>
                <a:lnTo>
                  <a:pt x="141097" y="156082"/>
                </a:lnTo>
                <a:lnTo>
                  <a:pt x="132762" y="151939"/>
                </a:lnTo>
                <a:lnTo>
                  <a:pt x="124904" y="146938"/>
                </a:lnTo>
                <a:lnTo>
                  <a:pt x="94114" y="111077"/>
                </a:lnTo>
                <a:lnTo>
                  <a:pt x="92950" y="108585"/>
                </a:lnTo>
                <a:close/>
              </a:path>
              <a:path w="410845" h="222885">
                <a:moveTo>
                  <a:pt x="133223" y="22351"/>
                </a:moveTo>
                <a:lnTo>
                  <a:pt x="7620" y="22351"/>
                </a:lnTo>
                <a:lnTo>
                  <a:pt x="7620" y="42037"/>
                </a:lnTo>
                <a:lnTo>
                  <a:pt x="133223" y="42037"/>
                </a:lnTo>
                <a:lnTo>
                  <a:pt x="133223" y="22351"/>
                </a:lnTo>
                <a:close/>
              </a:path>
              <a:path w="410845" h="222885">
                <a:moveTo>
                  <a:pt x="184912" y="0"/>
                </a:moveTo>
                <a:lnTo>
                  <a:pt x="161289" y="0"/>
                </a:lnTo>
                <a:lnTo>
                  <a:pt x="161289" y="222757"/>
                </a:lnTo>
                <a:lnTo>
                  <a:pt x="184912" y="222757"/>
                </a:lnTo>
                <a:lnTo>
                  <a:pt x="1849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254365" y="3601720"/>
            <a:ext cx="800735" cy="221615"/>
            <a:chOff x="8254365" y="3601720"/>
            <a:chExt cx="800735" cy="22161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4365" y="3655568"/>
              <a:ext cx="132206" cy="13220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424799" y="3601720"/>
              <a:ext cx="630555" cy="221615"/>
            </a:xfrm>
            <a:custGeom>
              <a:avLst/>
              <a:gdLst/>
              <a:ahLst/>
              <a:cxnLst/>
              <a:rect l="l" t="t" r="r" b="b"/>
              <a:pathLst>
                <a:path w="630554" h="221614">
                  <a:moveTo>
                    <a:pt x="503300" y="148081"/>
                  </a:moveTo>
                  <a:lnTo>
                    <a:pt x="479678" y="148081"/>
                  </a:lnTo>
                  <a:lnTo>
                    <a:pt x="479678" y="218947"/>
                  </a:lnTo>
                  <a:lnTo>
                    <a:pt x="630301" y="218947"/>
                  </a:lnTo>
                  <a:lnTo>
                    <a:pt x="630301" y="199770"/>
                  </a:lnTo>
                  <a:lnTo>
                    <a:pt x="503300" y="199770"/>
                  </a:lnTo>
                  <a:lnTo>
                    <a:pt x="503300" y="148081"/>
                  </a:lnTo>
                  <a:close/>
                </a:path>
                <a:path w="630554" h="221614">
                  <a:moveTo>
                    <a:pt x="624331" y="107314"/>
                  </a:moveTo>
                  <a:lnTo>
                    <a:pt x="600709" y="107314"/>
                  </a:lnTo>
                  <a:lnTo>
                    <a:pt x="600709" y="165226"/>
                  </a:lnTo>
                  <a:lnTo>
                    <a:pt x="624331" y="165226"/>
                  </a:lnTo>
                  <a:lnTo>
                    <a:pt x="624331" y="107314"/>
                  </a:lnTo>
                  <a:close/>
                </a:path>
                <a:path w="630554" h="221614">
                  <a:moveTo>
                    <a:pt x="500379" y="14604"/>
                  </a:moveTo>
                  <a:lnTo>
                    <a:pt x="458549" y="30686"/>
                  </a:lnTo>
                  <a:lnTo>
                    <a:pt x="441959" y="71373"/>
                  </a:lnTo>
                  <a:lnTo>
                    <a:pt x="442507" y="79347"/>
                  </a:lnTo>
                  <a:lnTo>
                    <a:pt x="464063" y="116316"/>
                  </a:lnTo>
                  <a:lnTo>
                    <a:pt x="500379" y="127507"/>
                  </a:lnTo>
                  <a:lnTo>
                    <a:pt x="507190" y="127156"/>
                  </a:lnTo>
                  <a:lnTo>
                    <a:pt x="545592" y="107314"/>
                  </a:lnTo>
                  <a:lnTo>
                    <a:pt x="624331" y="107314"/>
                  </a:lnTo>
                  <a:lnTo>
                    <a:pt x="624331" y="106679"/>
                  </a:lnTo>
                  <a:lnTo>
                    <a:pt x="500379" y="106679"/>
                  </a:lnTo>
                  <a:lnTo>
                    <a:pt x="492779" y="105937"/>
                  </a:lnTo>
                  <a:lnTo>
                    <a:pt x="465276" y="78970"/>
                  </a:lnTo>
                  <a:lnTo>
                    <a:pt x="464566" y="71373"/>
                  </a:lnTo>
                  <a:lnTo>
                    <a:pt x="465276" y="63702"/>
                  </a:lnTo>
                  <a:lnTo>
                    <a:pt x="492779" y="36502"/>
                  </a:lnTo>
                  <a:lnTo>
                    <a:pt x="500379" y="35813"/>
                  </a:lnTo>
                  <a:lnTo>
                    <a:pt x="624331" y="35813"/>
                  </a:lnTo>
                  <a:lnTo>
                    <a:pt x="624331" y="34797"/>
                  </a:lnTo>
                  <a:lnTo>
                    <a:pt x="545337" y="34797"/>
                  </a:lnTo>
                  <a:lnTo>
                    <a:pt x="540003" y="28574"/>
                  </a:lnTo>
                  <a:lnTo>
                    <a:pt x="533526" y="23621"/>
                  </a:lnTo>
                  <a:lnTo>
                    <a:pt x="525779" y="20065"/>
                  </a:lnTo>
                  <a:lnTo>
                    <a:pt x="519846" y="17783"/>
                  </a:lnTo>
                  <a:lnTo>
                    <a:pt x="513651" y="16097"/>
                  </a:lnTo>
                  <a:lnTo>
                    <a:pt x="507170" y="15029"/>
                  </a:lnTo>
                  <a:lnTo>
                    <a:pt x="500379" y="14604"/>
                  </a:lnTo>
                  <a:close/>
                </a:path>
                <a:path w="630554" h="221614">
                  <a:moveTo>
                    <a:pt x="624331" y="35813"/>
                  </a:moveTo>
                  <a:lnTo>
                    <a:pt x="507110" y="35813"/>
                  </a:lnTo>
                  <a:lnTo>
                    <a:pt x="513206" y="37337"/>
                  </a:lnTo>
                  <a:lnTo>
                    <a:pt x="518414" y="40258"/>
                  </a:lnTo>
                  <a:lnTo>
                    <a:pt x="523748" y="43306"/>
                  </a:lnTo>
                  <a:lnTo>
                    <a:pt x="527939" y="47370"/>
                  </a:lnTo>
                  <a:lnTo>
                    <a:pt x="534034" y="58038"/>
                  </a:lnTo>
                  <a:lnTo>
                    <a:pt x="535558" y="64261"/>
                  </a:lnTo>
                  <a:lnTo>
                    <a:pt x="535558" y="78358"/>
                  </a:lnTo>
                  <a:lnTo>
                    <a:pt x="518414" y="102107"/>
                  </a:lnTo>
                  <a:lnTo>
                    <a:pt x="513206" y="105155"/>
                  </a:lnTo>
                  <a:lnTo>
                    <a:pt x="507110" y="106552"/>
                  </a:lnTo>
                  <a:lnTo>
                    <a:pt x="500379" y="106679"/>
                  </a:lnTo>
                  <a:lnTo>
                    <a:pt x="624331" y="106679"/>
                  </a:lnTo>
                  <a:lnTo>
                    <a:pt x="624331" y="88264"/>
                  </a:lnTo>
                  <a:lnTo>
                    <a:pt x="555751" y="88264"/>
                  </a:lnTo>
                  <a:lnTo>
                    <a:pt x="556641" y="85597"/>
                  </a:lnTo>
                  <a:lnTo>
                    <a:pt x="557149" y="82930"/>
                  </a:lnTo>
                  <a:lnTo>
                    <a:pt x="557656" y="80009"/>
                  </a:lnTo>
                  <a:lnTo>
                    <a:pt x="558037" y="77215"/>
                  </a:lnTo>
                  <a:lnTo>
                    <a:pt x="558292" y="74294"/>
                  </a:lnTo>
                  <a:lnTo>
                    <a:pt x="558292" y="68198"/>
                  </a:lnTo>
                  <a:lnTo>
                    <a:pt x="558037" y="65150"/>
                  </a:lnTo>
                  <a:lnTo>
                    <a:pt x="557529" y="62356"/>
                  </a:lnTo>
                  <a:lnTo>
                    <a:pt x="557149" y="59435"/>
                  </a:lnTo>
                  <a:lnTo>
                    <a:pt x="556514" y="56641"/>
                  </a:lnTo>
                  <a:lnTo>
                    <a:pt x="555751" y="53974"/>
                  </a:lnTo>
                  <a:lnTo>
                    <a:pt x="624331" y="53974"/>
                  </a:lnTo>
                  <a:lnTo>
                    <a:pt x="624331" y="35813"/>
                  </a:lnTo>
                  <a:close/>
                </a:path>
                <a:path w="630554" h="221614">
                  <a:moveTo>
                    <a:pt x="624331" y="53974"/>
                  </a:moveTo>
                  <a:lnTo>
                    <a:pt x="600709" y="53974"/>
                  </a:lnTo>
                  <a:lnTo>
                    <a:pt x="600709" y="88264"/>
                  </a:lnTo>
                  <a:lnTo>
                    <a:pt x="624331" y="88264"/>
                  </a:lnTo>
                  <a:lnTo>
                    <a:pt x="624331" y="53974"/>
                  </a:lnTo>
                  <a:close/>
                </a:path>
                <a:path w="630554" h="221614">
                  <a:moveTo>
                    <a:pt x="624331" y="1269"/>
                  </a:moveTo>
                  <a:lnTo>
                    <a:pt x="600709" y="1269"/>
                  </a:lnTo>
                  <a:lnTo>
                    <a:pt x="600709" y="34797"/>
                  </a:lnTo>
                  <a:lnTo>
                    <a:pt x="624331" y="34797"/>
                  </a:lnTo>
                  <a:lnTo>
                    <a:pt x="624331" y="1269"/>
                  </a:lnTo>
                  <a:close/>
                </a:path>
                <a:path w="630554" h="221614">
                  <a:moveTo>
                    <a:pt x="283845" y="148081"/>
                  </a:moveTo>
                  <a:lnTo>
                    <a:pt x="260223" y="148081"/>
                  </a:lnTo>
                  <a:lnTo>
                    <a:pt x="260223" y="218947"/>
                  </a:lnTo>
                  <a:lnTo>
                    <a:pt x="410845" y="218947"/>
                  </a:lnTo>
                  <a:lnTo>
                    <a:pt x="410845" y="199770"/>
                  </a:lnTo>
                  <a:lnTo>
                    <a:pt x="283845" y="199770"/>
                  </a:lnTo>
                  <a:lnTo>
                    <a:pt x="283845" y="148081"/>
                  </a:lnTo>
                  <a:close/>
                </a:path>
                <a:path w="630554" h="221614">
                  <a:moveTo>
                    <a:pt x="404875" y="107314"/>
                  </a:moveTo>
                  <a:lnTo>
                    <a:pt x="381253" y="107314"/>
                  </a:lnTo>
                  <a:lnTo>
                    <a:pt x="381253" y="165226"/>
                  </a:lnTo>
                  <a:lnTo>
                    <a:pt x="404875" y="165226"/>
                  </a:lnTo>
                  <a:lnTo>
                    <a:pt x="404875" y="107314"/>
                  </a:lnTo>
                  <a:close/>
                </a:path>
                <a:path w="630554" h="221614">
                  <a:moveTo>
                    <a:pt x="280924" y="14604"/>
                  </a:moveTo>
                  <a:lnTo>
                    <a:pt x="239093" y="30686"/>
                  </a:lnTo>
                  <a:lnTo>
                    <a:pt x="222503" y="71373"/>
                  </a:lnTo>
                  <a:lnTo>
                    <a:pt x="223051" y="79347"/>
                  </a:lnTo>
                  <a:lnTo>
                    <a:pt x="244607" y="116316"/>
                  </a:lnTo>
                  <a:lnTo>
                    <a:pt x="280924" y="127507"/>
                  </a:lnTo>
                  <a:lnTo>
                    <a:pt x="287734" y="127156"/>
                  </a:lnTo>
                  <a:lnTo>
                    <a:pt x="326135" y="107314"/>
                  </a:lnTo>
                  <a:lnTo>
                    <a:pt x="404875" y="107314"/>
                  </a:lnTo>
                  <a:lnTo>
                    <a:pt x="404875" y="106679"/>
                  </a:lnTo>
                  <a:lnTo>
                    <a:pt x="280924" y="106679"/>
                  </a:lnTo>
                  <a:lnTo>
                    <a:pt x="273323" y="105937"/>
                  </a:lnTo>
                  <a:lnTo>
                    <a:pt x="245820" y="78970"/>
                  </a:lnTo>
                  <a:lnTo>
                    <a:pt x="245109" y="71373"/>
                  </a:lnTo>
                  <a:lnTo>
                    <a:pt x="245820" y="63702"/>
                  </a:lnTo>
                  <a:lnTo>
                    <a:pt x="273323" y="36502"/>
                  </a:lnTo>
                  <a:lnTo>
                    <a:pt x="280924" y="35813"/>
                  </a:lnTo>
                  <a:lnTo>
                    <a:pt x="404875" y="35813"/>
                  </a:lnTo>
                  <a:lnTo>
                    <a:pt x="404875" y="34797"/>
                  </a:lnTo>
                  <a:lnTo>
                    <a:pt x="325881" y="34797"/>
                  </a:lnTo>
                  <a:lnTo>
                    <a:pt x="320548" y="28574"/>
                  </a:lnTo>
                  <a:lnTo>
                    <a:pt x="314071" y="23621"/>
                  </a:lnTo>
                  <a:lnTo>
                    <a:pt x="306324" y="20065"/>
                  </a:lnTo>
                  <a:lnTo>
                    <a:pt x="300390" y="17783"/>
                  </a:lnTo>
                  <a:lnTo>
                    <a:pt x="294195" y="16097"/>
                  </a:lnTo>
                  <a:lnTo>
                    <a:pt x="287714" y="15029"/>
                  </a:lnTo>
                  <a:lnTo>
                    <a:pt x="280924" y="14604"/>
                  </a:lnTo>
                  <a:close/>
                </a:path>
                <a:path w="630554" h="221614">
                  <a:moveTo>
                    <a:pt x="404875" y="35813"/>
                  </a:moveTo>
                  <a:lnTo>
                    <a:pt x="287654" y="35813"/>
                  </a:lnTo>
                  <a:lnTo>
                    <a:pt x="293750" y="37337"/>
                  </a:lnTo>
                  <a:lnTo>
                    <a:pt x="298957" y="40258"/>
                  </a:lnTo>
                  <a:lnTo>
                    <a:pt x="304292" y="43306"/>
                  </a:lnTo>
                  <a:lnTo>
                    <a:pt x="308482" y="47370"/>
                  </a:lnTo>
                  <a:lnTo>
                    <a:pt x="314578" y="58038"/>
                  </a:lnTo>
                  <a:lnTo>
                    <a:pt x="316102" y="64261"/>
                  </a:lnTo>
                  <a:lnTo>
                    <a:pt x="316102" y="78358"/>
                  </a:lnTo>
                  <a:lnTo>
                    <a:pt x="298957" y="102107"/>
                  </a:lnTo>
                  <a:lnTo>
                    <a:pt x="293750" y="105155"/>
                  </a:lnTo>
                  <a:lnTo>
                    <a:pt x="287654" y="106552"/>
                  </a:lnTo>
                  <a:lnTo>
                    <a:pt x="280924" y="106679"/>
                  </a:lnTo>
                  <a:lnTo>
                    <a:pt x="404875" y="106679"/>
                  </a:lnTo>
                  <a:lnTo>
                    <a:pt x="404875" y="88264"/>
                  </a:lnTo>
                  <a:lnTo>
                    <a:pt x="336296" y="88264"/>
                  </a:lnTo>
                  <a:lnTo>
                    <a:pt x="337184" y="85597"/>
                  </a:lnTo>
                  <a:lnTo>
                    <a:pt x="337693" y="82930"/>
                  </a:lnTo>
                  <a:lnTo>
                    <a:pt x="338200" y="80009"/>
                  </a:lnTo>
                  <a:lnTo>
                    <a:pt x="338581" y="77215"/>
                  </a:lnTo>
                  <a:lnTo>
                    <a:pt x="338835" y="74294"/>
                  </a:lnTo>
                  <a:lnTo>
                    <a:pt x="338835" y="68198"/>
                  </a:lnTo>
                  <a:lnTo>
                    <a:pt x="338581" y="65150"/>
                  </a:lnTo>
                  <a:lnTo>
                    <a:pt x="338074" y="62356"/>
                  </a:lnTo>
                  <a:lnTo>
                    <a:pt x="337693" y="59435"/>
                  </a:lnTo>
                  <a:lnTo>
                    <a:pt x="337057" y="56641"/>
                  </a:lnTo>
                  <a:lnTo>
                    <a:pt x="336296" y="53974"/>
                  </a:lnTo>
                  <a:lnTo>
                    <a:pt x="404875" y="53974"/>
                  </a:lnTo>
                  <a:lnTo>
                    <a:pt x="404875" y="35813"/>
                  </a:lnTo>
                  <a:close/>
                </a:path>
                <a:path w="630554" h="221614">
                  <a:moveTo>
                    <a:pt x="404875" y="53974"/>
                  </a:moveTo>
                  <a:lnTo>
                    <a:pt x="381253" y="53974"/>
                  </a:lnTo>
                  <a:lnTo>
                    <a:pt x="381253" y="88264"/>
                  </a:lnTo>
                  <a:lnTo>
                    <a:pt x="404875" y="88264"/>
                  </a:lnTo>
                  <a:lnTo>
                    <a:pt x="404875" y="53974"/>
                  </a:lnTo>
                  <a:close/>
                </a:path>
                <a:path w="630554" h="221614">
                  <a:moveTo>
                    <a:pt x="404875" y="1269"/>
                  </a:moveTo>
                  <a:lnTo>
                    <a:pt x="381253" y="1269"/>
                  </a:lnTo>
                  <a:lnTo>
                    <a:pt x="381253" y="34797"/>
                  </a:lnTo>
                  <a:lnTo>
                    <a:pt x="404875" y="34797"/>
                  </a:lnTo>
                  <a:lnTo>
                    <a:pt x="404875" y="1269"/>
                  </a:lnTo>
                  <a:close/>
                </a:path>
                <a:path w="630554" h="221614">
                  <a:moveTo>
                    <a:pt x="177292" y="135000"/>
                  </a:moveTo>
                  <a:lnTo>
                    <a:pt x="24129" y="135000"/>
                  </a:lnTo>
                  <a:lnTo>
                    <a:pt x="24129" y="152145"/>
                  </a:lnTo>
                  <a:lnTo>
                    <a:pt x="153924" y="152145"/>
                  </a:lnTo>
                  <a:lnTo>
                    <a:pt x="153924" y="168782"/>
                  </a:lnTo>
                  <a:lnTo>
                    <a:pt x="24383" y="168782"/>
                  </a:lnTo>
                  <a:lnTo>
                    <a:pt x="24383" y="221487"/>
                  </a:lnTo>
                  <a:lnTo>
                    <a:pt x="183515" y="221487"/>
                  </a:lnTo>
                  <a:lnTo>
                    <a:pt x="183515" y="203580"/>
                  </a:lnTo>
                  <a:lnTo>
                    <a:pt x="47498" y="203580"/>
                  </a:lnTo>
                  <a:lnTo>
                    <a:pt x="47498" y="185165"/>
                  </a:lnTo>
                  <a:lnTo>
                    <a:pt x="177292" y="185165"/>
                  </a:lnTo>
                  <a:lnTo>
                    <a:pt x="177292" y="135000"/>
                  </a:lnTo>
                  <a:close/>
                </a:path>
                <a:path w="630554" h="221614">
                  <a:moveTo>
                    <a:pt x="112902" y="116331"/>
                  </a:moveTo>
                  <a:lnTo>
                    <a:pt x="89534" y="116331"/>
                  </a:lnTo>
                  <a:lnTo>
                    <a:pt x="89534" y="135000"/>
                  </a:lnTo>
                  <a:lnTo>
                    <a:pt x="112902" y="135000"/>
                  </a:lnTo>
                  <a:lnTo>
                    <a:pt x="112902" y="116331"/>
                  </a:lnTo>
                  <a:close/>
                </a:path>
                <a:path w="630554" h="221614">
                  <a:moveTo>
                    <a:pt x="202565" y="98678"/>
                  </a:moveTo>
                  <a:lnTo>
                    <a:pt x="0" y="98678"/>
                  </a:lnTo>
                  <a:lnTo>
                    <a:pt x="0" y="116331"/>
                  </a:lnTo>
                  <a:lnTo>
                    <a:pt x="202565" y="116331"/>
                  </a:lnTo>
                  <a:lnTo>
                    <a:pt x="202565" y="98678"/>
                  </a:lnTo>
                  <a:close/>
                </a:path>
                <a:path w="630554" h="221614">
                  <a:moveTo>
                    <a:pt x="114934" y="37718"/>
                  </a:moveTo>
                  <a:lnTo>
                    <a:pt x="87756" y="37718"/>
                  </a:lnTo>
                  <a:lnTo>
                    <a:pt x="86105" y="44068"/>
                  </a:lnTo>
                  <a:lnTo>
                    <a:pt x="81787" y="49656"/>
                  </a:lnTo>
                  <a:lnTo>
                    <a:pt x="39411" y="68421"/>
                  </a:lnTo>
                  <a:lnTo>
                    <a:pt x="10032" y="72135"/>
                  </a:lnTo>
                  <a:lnTo>
                    <a:pt x="16764" y="89915"/>
                  </a:lnTo>
                  <a:lnTo>
                    <a:pt x="60856" y="82043"/>
                  </a:lnTo>
                  <a:lnTo>
                    <a:pt x="97361" y="60898"/>
                  </a:lnTo>
                  <a:lnTo>
                    <a:pt x="101219" y="56133"/>
                  </a:lnTo>
                  <a:lnTo>
                    <a:pt x="129923" y="56133"/>
                  </a:lnTo>
                  <a:lnTo>
                    <a:pt x="127507" y="54609"/>
                  </a:lnTo>
                  <a:lnTo>
                    <a:pt x="120650" y="49656"/>
                  </a:lnTo>
                  <a:lnTo>
                    <a:pt x="116458" y="44068"/>
                  </a:lnTo>
                  <a:lnTo>
                    <a:pt x="114934" y="37718"/>
                  </a:lnTo>
                  <a:close/>
                </a:path>
                <a:path w="630554" h="221614">
                  <a:moveTo>
                    <a:pt x="129923" y="56133"/>
                  </a:moveTo>
                  <a:lnTo>
                    <a:pt x="101219" y="56133"/>
                  </a:lnTo>
                  <a:lnTo>
                    <a:pt x="105076" y="60898"/>
                  </a:lnTo>
                  <a:lnTo>
                    <a:pt x="141474" y="82043"/>
                  </a:lnTo>
                  <a:lnTo>
                    <a:pt x="185420" y="89915"/>
                  </a:lnTo>
                  <a:lnTo>
                    <a:pt x="192658" y="72135"/>
                  </a:lnTo>
                  <a:lnTo>
                    <a:pt x="182129" y="71278"/>
                  </a:lnTo>
                  <a:lnTo>
                    <a:pt x="172243" y="70040"/>
                  </a:lnTo>
                  <a:lnTo>
                    <a:pt x="132980" y="58062"/>
                  </a:lnTo>
                  <a:lnTo>
                    <a:pt x="129923" y="56133"/>
                  </a:lnTo>
                  <a:close/>
                </a:path>
                <a:path w="630554" h="221614">
                  <a:moveTo>
                    <a:pt x="182499" y="19684"/>
                  </a:moveTo>
                  <a:lnTo>
                    <a:pt x="20193" y="19684"/>
                  </a:lnTo>
                  <a:lnTo>
                    <a:pt x="20193" y="37718"/>
                  </a:lnTo>
                  <a:lnTo>
                    <a:pt x="182499" y="37718"/>
                  </a:lnTo>
                  <a:lnTo>
                    <a:pt x="182499" y="19684"/>
                  </a:lnTo>
                  <a:close/>
                </a:path>
                <a:path w="630554" h="221614">
                  <a:moveTo>
                    <a:pt x="112902" y="0"/>
                  </a:moveTo>
                  <a:lnTo>
                    <a:pt x="89534" y="0"/>
                  </a:lnTo>
                  <a:lnTo>
                    <a:pt x="89534" y="19684"/>
                  </a:lnTo>
                  <a:lnTo>
                    <a:pt x="112902" y="19684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40570" y="3602735"/>
            <a:ext cx="207645" cy="217931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9421494" y="3600703"/>
            <a:ext cx="862330" cy="222250"/>
          </a:xfrm>
          <a:custGeom>
            <a:avLst/>
            <a:gdLst/>
            <a:ahLst/>
            <a:cxnLst/>
            <a:rect l="l" t="t" r="r" b="b"/>
            <a:pathLst>
              <a:path w="862329" h="222250">
                <a:moveTo>
                  <a:pt x="62229" y="142875"/>
                </a:moveTo>
                <a:lnTo>
                  <a:pt x="38861" y="142875"/>
                </a:lnTo>
                <a:lnTo>
                  <a:pt x="38861" y="221996"/>
                </a:lnTo>
                <a:lnTo>
                  <a:pt x="185420" y="221996"/>
                </a:lnTo>
                <a:lnTo>
                  <a:pt x="185420" y="203327"/>
                </a:lnTo>
                <a:lnTo>
                  <a:pt x="62229" y="203327"/>
                </a:lnTo>
                <a:lnTo>
                  <a:pt x="62229" y="182245"/>
                </a:lnTo>
                <a:lnTo>
                  <a:pt x="185420" y="182245"/>
                </a:lnTo>
                <a:lnTo>
                  <a:pt x="185420" y="164084"/>
                </a:lnTo>
                <a:lnTo>
                  <a:pt x="62229" y="164084"/>
                </a:lnTo>
                <a:lnTo>
                  <a:pt x="62229" y="142875"/>
                </a:lnTo>
                <a:close/>
              </a:path>
              <a:path w="862329" h="222250">
                <a:moveTo>
                  <a:pt x="185420" y="182245"/>
                </a:moveTo>
                <a:lnTo>
                  <a:pt x="162051" y="182245"/>
                </a:lnTo>
                <a:lnTo>
                  <a:pt x="162051" y="203327"/>
                </a:lnTo>
                <a:lnTo>
                  <a:pt x="185420" y="203327"/>
                </a:lnTo>
                <a:lnTo>
                  <a:pt x="185420" y="182245"/>
                </a:lnTo>
                <a:close/>
              </a:path>
              <a:path w="862329" h="222250">
                <a:moveTo>
                  <a:pt x="185420" y="142875"/>
                </a:moveTo>
                <a:lnTo>
                  <a:pt x="162051" y="142875"/>
                </a:lnTo>
                <a:lnTo>
                  <a:pt x="162051" y="164084"/>
                </a:lnTo>
                <a:lnTo>
                  <a:pt x="185420" y="164084"/>
                </a:lnTo>
                <a:lnTo>
                  <a:pt x="185420" y="142875"/>
                </a:lnTo>
                <a:close/>
              </a:path>
              <a:path w="862329" h="222250">
                <a:moveTo>
                  <a:pt x="283082" y="132207"/>
                </a:moveTo>
                <a:lnTo>
                  <a:pt x="259714" y="132207"/>
                </a:lnTo>
                <a:lnTo>
                  <a:pt x="259714" y="221996"/>
                </a:lnTo>
                <a:lnTo>
                  <a:pt x="404875" y="221996"/>
                </a:lnTo>
                <a:lnTo>
                  <a:pt x="404875" y="202565"/>
                </a:lnTo>
                <a:lnTo>
                  <a:pt x="283082" y="202565"/>
                </a:lnTo>
                <a:lnTo>
                  <a:pt x="283082" y="176784"/>
                </a:lnTo>
                <a:lnTo>
                  <a:pt x="404875" y="176784"/>
                </a:lnTo>
                <a:lnTo>
                  <a:pt x="404875" y="158115"/>
                </a:lnTo>
                <a:lnTo>
                  <a:pt x="283082" y="158115"/>
                </a:lnTo>
                <a:lnTo>
                  <a:pt x="283082" y="132207"/>
                </a:lnTo>
                <a:close/>
              </a:path>
              <a:path w="862329" h="222250">
                <a:moveTo>
                  <a:pt x="404875" y="176784"/>
                </a:moveTo>
                <a:lnTo>
                  <a:pt x="381253" y="176784"/>
                </a:lnTo>
                <a:lnTo>
                  <a:pt x="381253" y="202565"/>
                </a:lnTo>
                <a:lnTo>
                  <a:pt x="404875" y="202565"/>
                </a:lnTo>
                <a:lnTo>
                  <a:pt x="404875" y="176784"/>
                </a:lnTo>
                <a:close/>
              </a:path>
              <a:path w="862329" h="222250">
                <a:moveTo>
                  <a:pt x="404875" y="132207"/>
                </a:moveTo>
                <a:lnTo>
                  <a:pt x="381253" y="132207"/>
                </a:lnTo>
                <a:lnTo>
                  <a:pt x="381253" y="158115"/>
                </a:lnTo>
                <a:lnTo>
                  <a:pt x="404875" y="158115"/>
                </a:lnTo>
                <a:lnTo>
                  <a:pt x="404875" y="132207"/>
                </a:lnTo>
                <a:close/>
              </a:path>
              <a:path w="862329" h="222250">
                <a:moveTo>
                  <a:pt x="642493" y="176276"/>
                </a:moveTo>
                <a:lnTo>
                  <a:pt x="438657" y="176276"/>
                </a:lnTo>
                <a:lnTo>
                  <a:pt x="438657" y="195834"/>
                </a:lnTo>
                <a:lnTo>
                  <a:pt x="642493" y="195834"/>
                </a:lnTo>
                <a:lnTo>
                  <a:pt x="642493" y="176276"/>
                </a:lnTo>
                <a:close/>
              </a:path>
              <a:path w="862329" h="222250">
                <a:moveTo>
                  <a:pt x="63626" y="51689"/>
                </a:moveTo>
                <a:lnTo>
                  <a:pt x="23240" y="64770"/>
                </a:lnTo>
                <a:lnTo>
                  <a:pt x="19050" y="70866"/>
                </a:lnTo>
                <a:lnTo>
                  <a:pt x="14731" y="76835"/>
                </a:lnTo>
                <a:lnTo>
                  <a:pt x="12573" y="83947"/>
                </a:lnTo>
                <a:lnTo>
                  <a:pt x="12573" y="100203"/>
                </a:lnTo>
                <a:lnTo>
                  <a:pt x="14731" y="107188"/>
                </a:lnTo>
                <a:lnTo>
                  <a:pt x="19050" y="113284"/>
                </a:lnTo>
                <a:lnTo>
                  <a:pt x="23240" y="119253"/>
                </a:lnTo>
                <a:lnTo>
                  <a:pt x="63626" y="132207"/>
                </a:lnTo>
                <a:lnTo>
                  <a:pt x="71008" y="131897"/>
                </a:lnTo>
                <a:lnTo>
                  <a:pt x="107412" y="114554"/>
                </a:lnTo>
                <a:lnTo>
                  <a:pt x="54736" y="114554"/>
                </a:lnTo>
                <a:lnTo>
                  <a:pt x="47751" y="112395"/>
                </a:lnTo>
                <a:lnTo>
                  <a:pt x="42545" y="108458"/>
                </a:lnTo>
                <a:lnTo>
                  <a:pt x="37337" y="104394"/>
                </a:lnTo>
                <a:lnTo>
                  <a:pt x="34671" y="98933"/>
                </a:lnTo>
                <a:lnTo>
                  <a:pt x="34671" y="85090"/>
                </a:lnTo>
                <a:lnTo>
                  <a:pt x="37337" y="79629"/>
                </a:lnTo>
                <a:lnTo>
                  <a:pt x="42545" y="75819"/>
                </a:lnTo>
                <a:lnTo>
                  <a:pt x="47751" y="71882"/>
                </a:lnTo>
                <a:lnTo>
                  <a:pt x="54736" y="69977"/>
                </a:lnTo>
                <a:lnTo>
                  <a:pt x="63626" y="69850"/>
                </a:lnTo>
                <a:lnTo>
                  <a:pt x="107611" y="69850"/>
                </a:lnTo>
                <a:lnTo>
                  <a:pt x="104012" y="64770"/>
                </a:lnTo>
                <a:lnTo>
                  <a:pt x="71008" y="52071"/>
                </a:lnTo>
                <a:lnTo>
                  <a:pt x="63626" y="51689"/>
                </a:lnTo>
                <a:close/>
              </a:path>
              <a:path w="862329" h="222250">
                <a:moveTo>
                  <a:pt x="107611" y="69850"/>
                </a:moveTo>
                <a:lnTo>
                  <a:pt x="63626" y="69850"/>
                </a:lnTo>
                <a:lnTo>
                  <a:pt x="72516" y="69977"/>
                </a:lnTo>
                <a:lnTo>
                  <a:pt x="79628" y="71882"/>
                </a:lnTo>
                <a:lnTo>
                  <a:pt x="84835" y="75819"/>
                </a:lnTo>
                <a:lnTo>
                  <a:pt x="90170" y="79629"/>
                </a:lnTo>
                <a:lnTo>
                  <a:pt x="92963" y="85090"/>
                </a:lnTo>
                <a:lnTo>
                  <a:pt x="93218" y="91948"/>
                </a:lnTo>
                <a:lnTo>
                  <a:pt x="92963" y="98933"/>
                </a:lnTo>
                <a:lnTo>
                  <a:pt x="90170" y="104394"/>
                </a:lnTo>
                <a:lnTo>
                  <a:pt x="79628" y="112395"/>
                </a:lnTo>
                <a:lnTo>
                  <a:pt x="72516" y="114554"/>
                </a:lnTo>
                <a:lnTo>
                  <a:pt x="107412" y="114554"/>
                </a:lnTo>
                <a:lnTo>
                  <a:pt x="112775" y="107188"/>
                </a:lnTo>
                <a:lnTo>
                  <a:pt x="114934" y="100203"/>
                </a:lnTo>
                <a:lnTo>
                  <a:pt x="115188" y="91948"/>
                </a:lnTo>
                <a:lnTo>
                  <a:pt x="114934" y="83947"/>
                </a:lnTo>
                <a:lnTo>
                  <a:pt x="112775" y="76835"/>
                </a:lnTo>
                <a:lnTo>
                  <a:pt x="108330" y="70866"/>
                </a:lnTo>
                <a:lnTo>
                  <a:pt x="107611" y="69850"/>
                </a:lnTo>
                <a:close/>
              </a:path>
              <a:path w="862329" h="222250">
                <a:moveTo>
                  <a:pt x="540130" y="15494"/>
                </a:moveTo>
                <a:lnTo>
                  <a:pt x="498094" y="23241"/>
                </a:lnTo>
                <a:lnTo>
                  <a:pt x="464321" y="52093"/>
                </a:lnTo>
                <a:lnTo>
                  <a:pt x="458088" y="77597"/>
                </a:lnTo>
                <a:lnTo>
                  <a:pt x="458849" y="86717"/>
                </a:lnTo>
                <a:lnTo>
                  <a:pt x="481599" y="122793"/>
                </a:lnTo>
                <a:lnTo>
                  <a:pt x="517826" y="137795"/>
                </a:lnTo>
                <a:lnTo>
                  <a:pt x="540130" y="139700"/>
                </a:lnTo>
                <a:lnTo>
                  <a:pt x="551610" y="139223"/>
                </a:lnTo>
                <a:lnTo>
                  <a:pt x="590984" y="127811"/>
                </a:lnTo>
                <a:lnTo>
                  <a:pt x="601758" y="120269"/>
                </a:lnTo>
                <a:lnTo>
                  <a:pt x="540130" y="120269"/>
                </a:lnTo>
                <a:lnTo>
                  <a:pt x="531776" y="119937"/>
                </a:lnTo>
                <a:lnTo>
                  <a:pt x="492629" y="104757"/>
                </a:lnTo>
                <a:lnTo>
                  <a:pt x="480695" y="86360"/>
                </a:lnTo>
                <a:lnTo>
                  <a:pt x="480695" y="68834"/>
                </a:lnTo>
                <a:lnTo>
                  <a:pt x="509524" y="39878"/>
                </a:lnTo>
                <a:lnTo>
                  <a:pt x="540130" y="34544"/>
                </a:lnTo>
                <a:lnTo>
                  <a:pt x="601238" y="34544"/>
                </a:lnTo>
                <a:lnTo>
                  <a:pt x="598789" y="32464"/>
                </a:lnTo>
                <a:lnTo>
                  <a:pt x="562435" y="17414"/>
                </a:lnTo>
                <a:lnTo>
                  <a:pt x="551610" y="15972"/>
                </a:lnTo>
                <a:lnTo>
                  <a:pt x="540130" y="15494"/>
                </a:lnTo>
                <a:close/>
              </a:path>
              <a:path w="862329" h="222250">
                <a:moveTo>
                  <a:pt x="601238" y="34544"/>
                </a:moveTo>
                <a:lnTo>
                  <a:pt x="540130" y="34544"/>
                </a:lnTo>
                <a:lnTo>
                  <a:pt x="548465" y="34877"/>
                </a:lnTo>
                <a:lnTo>
                  <a:pt x="556323" y="35877"/>
                </a:lnTo>
                <a:lnTo>
                  <a:pt x="591693" y="54864"/>
                </a:lnTo>
                <a:lnTo>
                  <a:pt x="599439" y="68834"/>
                </a:lnTo>
                <a:lnTo>
                  <a:pt x="599439" y="86360"/>
                </a:lnTo>
                <a:lnTo>
                  <a:pt x="570610" y="115062"/>
                </a:lnTo>
                <a:lnTo>
                  <a:pt x="540130" y="120269"/>
                </a:lnTo>
                <a:lnTo>
                  <a:pt x="601758" y="120269"/>
                </a:lnTo>
                <a:lnTo>
                  <a:pt x="621666" y="86717"/>
                </a:lnTo>
                <a:lnTo>
                  <a:pt x="622426" y="77597"/>
                </a:lnTo>
                <a:lnTo>
                  <a:pt x="621666" y="68476"/>
                </a:lnTo>
                <a:lnTo>
                  <a:pt x="619585" y="59975"/>
                </a:lnTo>
                <a:lnTo>
                  <a:pt x="616194" y="52093"/>
                </a:lnTo>
                <a:lnTo>
                  <a:pt x="611504" y="44831"/>
                </a:lnTo>
                <a:lnTo>
                  <a:pt x="605617" y="38260"/>
                </a:lnTo>
                <a:lnTo>
                  <a:pt x="601238" y="34544"/>
                </a:lnTo>
                <a:close/>
              </a:path>
              <a:path w="862329" h="222250">
                <a:moveTo>
                  <a:pt x="404875" y="73279"/>
                </a:moveTo>
                <a:lnTo>
                  <a:pt x="381253" y="73279"/>
                </a:lnTo>
                <a:lnTo>
                  <a:pt x="381253" y="121539"/>
                </a:lnTo>
                <a:lnTo>
                  <a:pt x="404875" y="121539"/>
                </a:lnTo>
                <a:lnTo>
                  <a:pt x="404875" y="73279"/>
                </a:lnTo>
                <a:close/>
              </a:path>
              <a:path w="862329" h="222250">
                <a:moveTo>
                  <a:pt x="280924" y="12192"/>
                </a:moveTo>
                <a:lnTo>
                  <a:pt x="238966" y="26590"/>
                </a:lnTo>
                <a:lnTo>
                  <a:pt x="222503" y="63881"/>
                </a:lnTo>
                <a:lnTo>
                  <a:pt x="223033" y="71433"/>
                </a:lnTo>
                <a:lnTo>
                  <a:pt x="244429" y="105777"/>
                </a:lnTo>
                <a:lnTo>
                  <a:pt x="280924" y="116078"/>
                </a:lnTo>
                <a:lnTo>
                  <a:pt x="288184" y="115744"/>
                </a:lnTo>
                <a:lnTo>
                  <a:pt x="327251" y="96266"/>
                </a:lnTo>
                <a:lnTo>
                  <a:pt x="280924" y="96266"/>
                </a:lnTo>
                <a:lnTo>
                  <a:pt x="273252" y="95571"/>
                </a:lnTo>
                <a:lnTo>
                  <a:pt x="245109" y="63881"/>
                </a:lnTo>
                <a:lnTo>
                  <a:pt x="245236" y="54229"/>
                </a:lnTo>
                <a:lnTo>
                  <a:pt x="280924" y="31877"/>
                </a:lnTo>
                <a:lnTo>
                  <a:pt x="327289" y="31877"/>
                </a:lnTo>
                <a:lnTo>
                  <a:pt x="322072" y="25654"/>
                </a:lnTo>
                <a:lnTo>
                  <a:pt x="288091" y="12505"/>
                </a:lnTo>
                <a:lnTo>
                  <a:pt x="280924" y="12192"/>
                </a:lnTo>
                <a:close/>
              </a:path>
              <a:path w="862329" h="222250">
                <a:moveTo>
                  <a:pt x="327289" y="31877"/>
                </a:moveTo>
                <a:lnTo>
                  <a:pt x="280924" y="31877"/>
                </a:lnTo>
                <a:lnTo>
                  <a:pt x="288375" y="32496"/>
                </a:lnTo>
                <a:lnTo>
                  <a:pt x="295100" y="34163"/>
                </a:lnTo>
                <a:lnTo>
                  <a:pt x="316229" y="63881"/>
                </a:lnTo>
                <a:lnTo>
                  <a:pt x="315975" y="73660"/>
                </a:lnTo>
                <a:lnTo>
                  <a:pt x="280924" y="96266"/>
                </a:lnTo>
                <a:lnTo>
                  <a:pt x="327251" y="96266"/>
                </a:lnTo>
                <a:lnTo>
                  <a:pt x="332866" y="89408"/>
                </a:lnTo>
                <a:lnTo>
                  <a:pt x="336423" y="81915"/>
                </a:lnTo>
                <a:lnTo>
                  <a:pt x="338074" y="73279"/>
                </a:lnTo>
                <a:lnTo>
                  <a:pt x="404875" y="73279"/>
                </a:lnTo>
                <a:lnTo>
                  <a:pt x="404875" y="53975"/>
                </a:lnTo>
                <a:lnTo>
                  <a:pt x="337820" y="53975"/>
                </a:lnTo>
                <a:lnTo>
                  <a:pt x="336041" y="45593"/>
                </a:lnTo>
                <a:lnTo>
                  <a:pt x="332612" y="38227"/>
                </a:lnTo>
                <a:lnTo>
                  <a:pt x="327289" y="31877"/>
                </a:lnTo>
                <a:close/>
              </a:path>
              <a:path w="862329" h="222250">
                <a:moveTo>
                  <a:pt x="404875" y="2032"/>
                </a:moveTo>
                <a:lnTo>
                  <a:pt x="381253" y="2032"/>
                </a:lnTo>
                <a:lnTo>
                  <a:pt x="381253" y="53975"/>
                </a:lnTo>
                <a:lnTo>
                  <a:pt x="404875" y="53975"/>
                </a:lnTo>
                <a:lnTo>
                  <a:pt x="404875" y="2032"/>
                </a:lnTo>
                <a:close/>
              </a:path>
              <a:path w="862329" h="222250">
                <a:moveTo>
                  <a:pt x="861949" y="178181"/>
                </a:moveTo>
                <a:lnTo>
                  <a:pt x="658113" y="178181"/>
                </a:lnTo>
                <a:lnTo>
                  <a:pt x="658113" y="198120"/>
                </a:lnTo>
                <a:lnTo>
                  <a:pt x="861949" y="198120"/>
                </a:lnTo>
                <a:lnTo>
                  <a:pt x="861949" y="178181"/>
                </a:lnTo>
                <a:close/>
              </a:path>
              <a:path w="862329" h="222250">
                <a:moveTo>
                  <a:pt x="771271" y="139192"/>
                </a:moveTo>
                <a:lnTo>
                  <a:pt x="747902" y="139192"/>
                </a:lnTo>
                <a:lnTo>
                  <a:pt x="747902" y="178181"/>
                </a:lnTo>
                <a:lnTo>
                  <a:pt x="771271" y="178181"/>
                </a:lnTo>
                <a:lnTo>
                  <a:pt x="771271" y="139192"/>
                </a:lnTo>
                <a:close/>
              </a:path>
              <a:path w="862329" h="222250">
                <a:moveTo>
                  <a:pt x="837183" y="17653"/>
                </a:moveTo>
                <a:lnTo>
                  <a:pt x="682498" y="17653"/>
                </a:lnTo>
                <a:lnTo>
                  <a:pt x="682498" y="37084"/>
                </a:lnTo>
                <a:lnTo>
                  <a:pt x="813815" y="37084"/>
                </a:lnTo>
                <a:lnTo>
                  <a:pt x="813815" y="68326"/>
                </a:lnTo>
                <a:lnTo>
                  <a:pt x="683005" y="68326"/>
                </a:lnTo>
                <a:lnTo>
                  <a:pt x="683005" y="139192"/>
                </a:lnTo>
                <a:lnTo>
                  <a:pt x="842390" y="139192"/>
                </a:lnTo>
                <a:lnTo>
                  <a:pt x="842390" y="119761"/>
                </a:lnTo>
                <a:lnTo>
                  <a:pt x="706374" y="119761"/>
                </a:lnTo>
                <a:lnTo>
                  <a:pt x="706374" y="87249"/>
                </a:lnTo>
                <a:lnTo>
                  <a:pt x="837183" y="87249"/>
                </a:lnTo>
                <a:lnTo>
                  <a:pt x="837183" y="17653"/>
                </a:lnTo>
                <a:close/>
              </a:path>
              <a:path w="862329" h="222250">
                <a:moveTo>
                  <a:pt x="185420" y="2032"/>
                </a:moveTo>
                <a:lnTo>
                  <a:pt x="161798" y="2032"/>
                </a:lnTo>
                <a:lnTo>
                  <a:pt x="161798" y="52451"/>
                </a:lnTo>
                <a:lnTo>
                  <a:pt x="126110" y="52451"/>
                </a:lnTo>
                <a:lnTo>
                  <a:pt x="126110" y="71882"/>
                </a:lnTo>
                <a:lnTo>
                  <a:pt x="161798" y="71882"/>
                </a:lnTo>
                <a:lnTo>
                  <a:pt x="161798" y="96266"/>
                </a:lnTo>
                <a:lnTo>
                  <a:pt x="125856" y="96266"/>
                </a:lnTo>
                <a:lnTo>
                  <a:pt x="125856" y="115316"/>
                </a:lnTo>
                <a:lnTo>
                  <a:pt x="161798" y="115316"/>
                </a:lnTo>
                <a:lnTo>
                  <a:pt x="161798" y="133985"/>
                </a:lnTo>
                <a:lnTo>
                  <a:pt x="185420" y="133985"/>
                </a:lnTo>
                <a:lnTo>
                  <a:pt x="185420" y="2032"/>
                </a:lnTo>
                <a:close/>
              </a:path>
              <a:path w="862329" h="222250">
                <a:moveTo>
                  <a:pt x="125349" y="23368"/>
                </a:moveTo>
                <a:lnTo>
                  <a:pt x="0" y="23368"/>
                </a:lnTo>
                <a:lnTo>
                  <a:pt x="0" y="42291"/>
                </a:lnTo>
                <a:lnTo>
                  <a:pt x="125349" y="42291"/>
                </a:lnTo>
                <a:lnTo>
                  <a:pt x="125349" y="23368"/>
                </a:lnTo>
                <a:close/>
              </a:path>
              <a:path w="862329" h="222250">
                <a:moveTo>
                  <a:pt x="75564" y="0"/>
                </a:moveTo>
                <a:lnTo>
                  <a:pt x="52197" y="0"/>
                </a:lnTo>
                <a:lnTo>
                  <a:pt x="52197" y="23368"/>
                </a:lnTo>
                <a:lnTo>
                  <a:pt x="75564" y="23368"/>
                </a:lnTo>
                <a:lnTo>
                  <a:pt x="755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27084" y="3907535"/>
            <a:ext cx="621030" cy="223520"/>
          </a:xfrm>
          <a:custGeom>
            <a:avLst/>
            <a:gdLst/>
            <a:ahLst/>
            <a:cxnLst/>
            <a:rect l="l" t="t" r="r" b="b"/>
            <a:pathLst>
              <a:path w="621029" h="223520">
                <a:moveTo>
                  <a:pt x="54991" y="149859"/>
                </a:moveTo>
                <a:lnTo>
                  <a:pt x="31115" y="149859"/>
                </a:lnTo>
                <a:lnTo>
                  <a:pt x="31115" y="217931"/>
                </a:lnTo>
                <a:lnTo>
                  <a:pt x="181737" y="217931"/>
                </a:lnTo>
                <a:lnTo>
                  <a:pt x="181737" y="198755"/>
                </a:lnTo>
                <a:lnTo>
                  <a:pt x="54991" y="198755"/>
                </a:lnTo>
                <a:lnTo>
                  <a:pt x="54991" y="149859"/>
                </a:lnTo>
                <a:close/>
              </a:path>
              <a:path w="621029" h="223520">
                <a:moveTo>
                  <a:pt x="172466" y="0"/>
                </a:moveTo>
                <a:lnTo>
                  <a:pt x="148590" y="0"/>
                </a:lnTo>
                <a:lnTo>
                  <a:pt x="148590" y="165734"/>
                </a:lnTo>
                <a:lnTo>
                  <a:pt x="172466" y="165734"/>
                </a:lnTo>
                <a:lnTo>
                  <a:pt x="172466" y="87249"/>
                </a:lnTo>
                <a:lnTo>
                  <a:pt x="204850" y="87249"/>
                </a:lnTo>
                <a:lnTo>
                  <a:pt x="204850" y="67563"/>
                </a:lnTo>
                <a:lnTo>
                  <a:pt x="172466" y="67563"/>
                </a:lnTo>
                <a:lnTo>
                  <a:pt x="172466" y="0"/>
                </a:lnTo>
                <a:close/>
              </a:path>
              <a:path w="621029" h="223520">
                <a:moveTo>
                  <a:pt x="97433" y="77724"/>
                </a:moveTo>
                <a:lnTo>
                  <a:pt x="72136" y="77724"/>
                </a:lnTo>
                <a:lnTo>
                  <a:pt x="66540" y="84867"/>
                </a:lnTo>
                <a:lnTo>
                  <a:pt x="60039" y="91630"/>
                </a:lnTo>
                <a:lnTo>
                  <a:pt x="24590" y="114792"/>
                </a:lnTo>
                <a:lnTo>
                  <a:pt x="762" y="123951"/>
                </a:lnTo>
                <a:lnTo>
                  <a:pt x="10414" y="142620"/>
                </a:lnTo>
                <a:lnTo>
                  <a:pt x="56455" y="121136"/>
                </a:lnTo>
                <a:lnTo>
                  <a:pt x="87899" y="92678"/>
                </a:lnTo>
                <a:lnTo>
                  <a:pt x="95367" y="81748"/>
                </a:lnTo>
                <a:lnTo>
                  <a:pt x="97433" y="77724"/>
                </a:lnTo>
                <a:close/>
              </a:path>
              <a:path w="621029" h="223520">
                <a:moveTo>
                  <a:pt x="111887" y="16637"/>
                </a:moveTo>
                <a:lnTo>
                  <a:pt x="11175" y="16637"/>
                </a:lnTo>
                <a:lnTo>
                  <a:pt x="11175" y="36068"/>
                </a:lnTo>
                <a:lnTo>
                  <a:pt x="86995" y="36068"/>
                </a:lnTo>
                <a:lnTo>
                  <a:pt x="86106" y="44703"/>
                </a:lnTo>
                <a:lnTo>
                  <a:pt x="84200" y="52958"/>
                </a:lnTo>
                <a:lnTo>
                  <a:pt x="81280" y="60578"/>
                </a:lnTo>
                <a:lnTo>
                  <a:pt x="0" y="64134"/>
                </a:lnTo>
                <a:lnTo>
                  <a:pt x="3683" y="82931"/>
                </a:lnTo>
                <a:lnTo>
                  <a:pt x="72136" y="77724"/>
                </a:lnTo>
                <a:lnTo>
                  <a:pt x="97433" y="77724"/>
                </a:lnTo>
                <a:lnTo>
                  <a:pt x="101346" y="70103"/>
                </a:lnTo>
                <a:lnTo>
                  <a:pt x="105939" y="57695"/>
                </a:lnTo>
                <a:lnTo>
                  <a:pt x="109235" y="44656"/>
                </a:lnTo>
                <a:lnTo>
                  <a:pt x="111222" y="30974"/>
                </a:lnTo>
                <a:lnTo>
                  <a:pt x="111887" y="16637"/>
                </a:lnTo>
                <a:close/>
              </a:path>
              <a:path w="621029" h="223520">
                <a:moveTo>
                  <a:pt x="391922" y="143128"/>
                </a:moveTo>
                <a:lnTo>
                  <a:pt x="244856" y="143128"/>
                </a:lnTo>
                <a:lnTo>
                  <a:pt x="244856" y="162051"/>
                </a:lnTo>
                <a:lnTo>
                  <a:pt x="368300" y="162051"/>
                </a:lnTo>
                <a:lnTo>
                  <a:pt x="368300" y="222884"/>
                </a:lnTo>
                <a:lnTo>
                  <a:pt x="391922" y="222884"/>
                </a:lnTo>
                <a:lnTo>
                  <a:pt x="391922" y="143128"/>
                </a:lnTo>
                <a:close/>
              </a:path>
              <a:path w="621029" h="223520">
                <a:moveTo>
                  <a:pt x="501776" y="16637"/>
                </a:moveTo>
                <a:lnTo>
                  <a:pt x="465810" y="31531"/>
                </a:lnTo>
                <a:lnTo>
                  <a:pt x="446055" y="72342"/>
                </a:lnTo>
                <a:lnTo>
                  <a:pt x="444119" y="94614"/>
                </a:lnTo>
                <a:lnTo>
                  <a:pt x="444646" y="106285"/>
                </a:lnTo>
                <a:lnTo>
                  <a:pt x="455662" y="144533"/>
                </a:lnTo>
                <a:lnTo>
                  <a:pt x="485854" y="170481"/>
                </a:lnTo>
                <a:lnTo>
                  <a:pt x="501776" y="172974"/>
                </a:lnTo>
                <a:lnTo>
                  <a:pt x="509901" y="172305"/>
                </a:lnTo>
                <a:lnTo>
                  <a:pt x="542826" y="151891"/>
                </a:lnTo>
                <a:lnTo>
                  <a:pt x="501776" y="151891"/>
                </a:lnTo>
                <a:lnTo>
                  <a:pt x="494347" y="150794"/>
                </a:lnTo>
                <a:lnTo>
                  <a:pt x="469519" y="118522"/>
                </a:lnTo>
                <a:lnTo>
                  <a:pt x="466979" y="94614"/>
                </a:lnTo>
                <a:lnTo>
                  <a:pt x="467665" y="82089"/>
                </a:lnTo>
                <a:lnTo>
                  <a:pt x="481774" y="46487"/>
                </a:lnTo>
                <a:lnTo>
                  <a:pt x="501776" y="37718"/>
                </a:lnTo>
                <a:lnTo>
                  <a:pt x="542881" y="37718"/>
                </a:lnTo>
                <a:lnTo>
                  <a:pt x="537489" y="31531"/>
                </a:lnTo>
                <a:lnTo>
                  <a:pt x="531368" y="26288"/>
                </a:lnTo>
                <a:lnTo>
                  <a:pt x="524672" y="22119"/>
                </a:lnTo>
                <a:lnTo>
                  <a:pt x="517525" y="19129"/>
                </a:lnTo>
                <a:lnTo>
                  <a:pt x="509901" y="17305"/>
                </a:lnTo>
                <a:lnTo>
                  <a:pt x="501776" y="16637"/>
                </a:lnTo>
                <a:close/>
              </a:path>
              <a:path w="621029" h="223520">
                <a:moveTo>
                  <a:pt x="542881" y="37718"/>
                </a:moveTo>
                <a:lnTo>
                  <a:pt x="501776" y="37718"/>
                </a:lnTo>
                <a:lnTo>
                  <a:pt x="509184" y="38816"/>
                </a:lnTo>
                <a:lnTo>
                  <a:pt x="515794" y="41735"/>
                </a:lnTo>
                <a:lnTo>
                  <a:pt x="535652" y="82089"/>
                </a:lnTo>
                <a:lnTo>
                  <a:pt x="536321" y="94614"/>
                </a:lnTo>
                <a:lnTo>
                  <a:pt x="535652" y="107307"/>
                </a:lnTo>
                <a:lnTo>
                  <a:pt x="521618" y="143123"/>
                </a:lnTo>
                <a:lnTo>
                  <a:pt x="501776" y="151891"/>
                </a:lnTo>
                <a:lnTo>
                  <a:pt x="542826" y="151891"/>
                </a:lnTo>
                <a:lnTo>
                  <a:pt x="558653" y="106285"/>
                </a:lnTo>
                <a:lnTo>
                  <a:pt x="559181" y="94614"/>
                </a:lnTo>
                <a:lnTo>
                  <a:pt x="558653" y="83091"/>
                </a:lnTo>
                <a:lnTo>
                  <a:pt x="557244" y="72342"/>
                </a:lnTo>
                <a:lnTo>
                  <a:pt x="554930" y="62378"/>
                </a:lnTo>
                <a:lnTo>
                  <a:pt x="551688" y="53212"/>
                </a:lnTo>
                <a:lnTo>
                  <a:pt x="547637" y="44969"/>
                </a:lnTo>
                <a:lnTo>
                  <a:pt x="542881" y="37718"/>
                </a:lnTo>
                <a:close/>
              </a:path>
              <a:path w="621029" h="223520">
                <a:moveTo>
                  <a:pt x="329819" y="16382"/>
                </a:moveTo>
                <a:lnTo>
                  <a:pt x="225679" y="16382"/>
                </a:lnTo>
                <a:lnTo>
                  <a:pt x="225679" y="116586"/>
                </a:lnTo>
                <a:lnTo>
                  <a:pt x="329819" y="116586"/>
                </a:lnTo>
                <a:lnTo>
                  <a:pt x="329819" y="97662"/>
                </a:lnTo>
                <a:lnTo>
                  <a:pt x="248793" y="97662"/>
                </a:lnTo>
                <a:lnTo>
                  <a:pt x="248793" y="35051"/>
                </a:lnTo>
                <a:lnTo>
                  <a:pt x="329819" y="35051"/>
                </a:lnTo>
                <a:lnTo>
                  <a:pt x="329819" y="16382"/>
                </a:lnTo>
                <a:close/>
              </a:path>
              <a:path w="621029" h="223520">
                <a:moveTo>
                  <a:pt x="329819" y="35051"/>
                </a:moveTo>
                <a:lnTo>
                  <a:pt x="306705" y="35051"/>
                </a:lnTo>
                <a:lnTo>
                  <a:pt x="306705" y="97662"/>
                </a:lnTo>
                <a:lnTo>
                  <a:pt x="329819" y="97662"/>
                </a:lnTo>
                <a:lnTo>
                  <a:pt x="329819" y="35051"/>
                </a:lnTo>
                <a:close/>
              </a:path>
              <a:path w="621029" h="223520">
                <a:moveTo>
                  <a:pt x="620903" y="0"/>
                </a:moveTo>
                <a:lnTo>
                  <a:pt x="597281" y="0"/>
                </a:lnTo>
                <a:lnTo>
                  <a:pt x="597281" y="223138"/>
                </a:lnTo>
                <a:lnTo>
                  <a:pt x="620903" y="223138"/>
                </a:lnTo>
                <a:lnTo>
                  <a:pt x="620903" y="0"/>
                </a:lnTo>
                <a:close/>
              </a:path>
              <a:path w="621029" h="223520">
                <a:moveTo>
                  <a:pt x="391922" y="0"/>
                </a:moveTo>
                <a:lnTo>
                  <a:pt x="368300" y="0"/>
                </a:lnTo>
                <a:lnTo>
                  <a:pt x="368300" y="131952"/>
                </a:lnTo>
                <a:lnTo>
                  <a:pt x="391922" y="131952"/>
                </a:lnTo>
                <a:lnTo>
                  <a:pt x="391922" y="76072"/>
                </a:lnTo>
                <a:lnTo>
                  <a:pt x="424307" y="76072"/>
                </a:lnTo>
                <a:lnTo>
                  <a:pt x="424307" y="56387"/>
                </a:lnTo>
                <a:lnTo>
                  <a:pt x="391922" y="56387"/>
                </a:lnTo>
                <a:lnTo>
                  <a:pt x="3919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44127" y="3907535"/>
            <a:ext cx="419734" cy="222250"/>
          </a:xfrm>
          <a:custGeom>
            <a:avLst/>
            <a:gdLst/>
            <a:ahLst/>
            <a:cxnLst/>
            <a:rect l="l" t="t" r="r" b="b"/>
            <a:pathLst>
              <a:path w="419734" h="222250">
                <a:moveTo>
                  <a:pt x="44196" y="130428"/>
                </a:moveTo>
                <a:lnTo>
                  <a:pt x="22098" y="130428"/>
                </a:lnTo>
                <a:lnTo>
                  <a:pt x="22098" y="219963"/>
                </a:lnTo>
                <a:lnTo>
                  <a:pt x="100838" y="219963"/>
                </a:lnTo>
                <a:lnTo>
                  <a:pt x="100838" y="201549"/>
                </a:lnTo>
                <a:lnTo>
                  <a:pt x="44196" y="201549"/>
                </a:lnTo>
                <a:lnTo>
                  <a:pt x="44196" y="174244"/>
                </a:lnTo>
                <a:lnTo>
                  <a:pt x="100838" y="174244"/>
                </a:lnTo>
                <a:lnTo>
                  <a:pt x="100838" y="156337"/>
                </a:lnTo>
                <a:lnTo>
                  <a:pt x="44196" y="156337"/>
                </a:lnTo>
                <a:lnTo>
                  <a:pt x="44196" y="130428"/>
                </a:lnTo>
                <a:close/>
              </a:path>
              <a:path w="419734" h="222250">
                <a:moveTo>
                  <a:pt x="100838" y="174244"/>
                </a:moveTo>
                <a:lnTo>
                  <a:pt x="78994" y="174244"/>
                </a:lnTo>
                <a:lnTo>
                  <a:pt x="78994" y="201549"/>
                </a:lnTo>
                <a:lnTo>
                  <a:pt x="100838" y="201549"/>
                </a:lnTo>
                <a:lnTo>
                  <a:pt x="100838" y="174244"/>
                </a:lnTo>
                <a:close/>
              </a:path>
              <a:path w="419734" h="222250">
                <a:moveTo>
                  <a:pt x="100838" y="130428"/>
                </a:moveTo>
                <a:lnTo>
                  <a:pt x="78994" y="130428"/>
                </a:lnTo>
                <a:lnTo>
                  <a:pt x="78994" y="156337"/>
                </a:lnTo>
                <a:lnTo>
                  <a:pt x="100838" y="156337"/>
                </a:lnTo>
                <a:lnTo>
                  <a:pt x="100838" y="130428"/>
                </a:lnTo>
                <a:close/>
              </a:path>
              <a:path w="419734" h="222250">
                <a:moveTo>
                  <a:pt x="264922" y="152145"/>
                </a:moveTo>
                <a:lnTo>
                  <a:pt x="241300" y="152145"/>
                </a:lnTo>
                <a:lnTo>
                  <a:pt x="241300" y="217424"/>
                </a:lnTo>
                <a:lnTo>
                  <a:pt x="397891" y="217424"/>
                </a:lnTo>
                <a:lnTo>
                  <a:pt x="397891" y="198119"/>
                </a:lnTo>
                <a:lnTo>
                  <a:pt x="264922" y="198119"/>
                </a:lnTo>
                <a:lnTo>
                  <a:pt x="264922" y="152145"/>
                </a:lnTo>
                <a:close/>
              </a:path>
              <a:path w="419734" h="222250">
                <a:moveTo>
                  <a:pt x="165480" y="129031"/>
                </a:moveTo>
                <a:lnTo>
                  <a:pt x="142113" y="129031"/>
                </a:lnTo>
                <a:lnTo>
                  <a:pt x="142040" y="154939"/>
                </a:lnTo>
                <a:lnTo>
                  <a:pt x="140716" y="161925"/>
                </a:lnTo>
                <a:lnTo>
                  <a:pt x="114426" y="197326"/>
                </a:lnTo>
                <a:lnTo>
                  <a:pt x="102107" y="203834"/>
                </a:lnTo>
                <a:lnTo>
                  <a:pt x="114046" y="221741"/>
                </a:lnTo>
                <a:lnTo>
                  <a:pt x="147145" y="194135"/>
                </a:lnTo>
                <a:lnTo>
                  <a:pt x="153797" y="181609"/>
                </a:lnTo>
                <a:lnTo>
                  <a:pt x="175614" y="181609"/>
                </a:lnTo>
                <a:lnTo>
                  <a:pt x="172847" y="177419"/>
                </a:lnTo>
                <a:lnTo>
                  <a:pt x="167004" y="162687"/>
                </a:lnTo>
                <a:lnTo>
                  <a:pt x="165480" y="154939"/>
                </a:lnTo>
                <a:lnTo>
                  <a:pt x="165480" y="129031"/>
                </a:lnTo>
                <a:close/>
              </a:path>
              <a:path w="419734" h="222250">
                <a:moveTo>
                  <a:pt x="175614" y="181609"/>
                </a:moveTo>
                <a:lnTo>
                  <a:pt x="153797" y="181609"/>
                </a:lnTo>
                <a:lnTo>
                  <a:pt x="156658" y="188162"/>
                </a:lnTo>
                <a:lnTo>
                  <a:pt x="186608" y="218505"/>
                </a:lnTo>
                <a:lnTo>
                  <a:pt x="193801" y="221741"/>
                </a:lnTo>
                <a:lnTo>
                  <a:pt x="205994" y="203834"/>
                </a:lnTo>
                <a:lnTo>
                  <a:pt x="199423" y="201046"/>
                </a:lnTo>
                <a:lnTo>
                  <a:pt x="193436" y="197818"/>
                </a:lnTo>
                <a:lnTo>
                  <a:pt x="188043" y="194135"/>
                </a:lnTo>
                <a:lnTo>
                  <a:pt x="183261" y="189991"/>
                </a:lnTo>
                <a:lnTo>
                  <a:pt x="177292" y="184150"/>
                </a:lnTo>
                <a:lnTo>
                  <a:pt x="175614" y="181609"/>
                </a:lnTo>
                <a:close/>
              </a:path>
              <a:path w="419734" h="222250">
                <a:moveTo>
                  <a:pt x="419734" y="112013"/>
                </a:moveTo>
                <a:lnTo>
                  <a:pt x="215900" y="112013"/>
                </a:lnTo>
                <a:lnTo>
                  <a:pt x="215900" y="130937"/>
                </a:lnTo>
                <a:lnTo>
                  <a:pt x="419734" y="130937"/>
                </a:lnTo>
                <a:lnTo>
                  <a:pt x="419734" y="112013"/>
                </a:lnTo>
                <a:close/>
              </a:path>
              <a:path w="419734" h="222250">
                <a:moveTo>
                  <a:pt x="182372" y="70357"/>
                </a:moveTo>
                <a:lnTo>
                  <a:pt x="158750" y="70357"/>
                </a:lnTo>
                <a:lnTo>
                  <a:pt x="158750" y="117982"/>
                </a:lnTo>
                <a:lnTo>
                  <a:pt x="182372" y="117982"/>
                </a:lnTo>
                <a:lnTo>
                  <a:pt x="182372" y="70357"/>
                </a:lnTo>
                <a:close/>
              </a:path>
              <a:path w="419734" h="222250">
                <a:moveTo>
                  <a:pt x="58420" y="9397"/>
                </a:moveTo>
                <a:lnTo>
                  <a:pt x="16462" y="23780"/>
                </a:lnTo>
                <a:lnTo>
                  <a:pt x="0" y="60832"/>
                </a:lnTo>
                <a:lnTo>
                  <a:pt x="529" y="68383"/>
                </a:lnTo>
                <a:lnTo>
                  <a:pt x="21925" y="102494"/>
                </a:lnTo>
                <a:lnTo>
                  <a:pt x="58420" y="112521"/>
                </a:lnTo>
                <a:lnTo>
                  <a:pt x="65680" y="112190"/>
                </a:lnTo>
                <a:lnTo>
                  <a:pt x="104518" y="93471"/>
                </a:lnTo>
                <a:lnTo>
                  <a:pt x="58420" y="93471"/>
                </a:lnTo>
                <a:lnTo>
                  <a:pt x="50748" y="92737"/>
                </a:lnTo>
                <a:lnTo>
                  <a:pt x="22605" y="60832"/>
                </a:lnTo>
                <a:lnTo>
                  <a:pt x="22732" y="51307"/>
                </a:lnTo>
                <a:lnTo>
                  <a:pt x="58420" y="29082"/>
                </a:lnTo>
                <a:lnTo>
                  <a:pt x="104901" y="29082"/>
                </a:lnTo>
                <a:lnTo>
                  <a:pt x="99568" y="22859"/>
                </a:lnTo>
                <a:lnTo>
                  <a:pt x="65587" y="9782"/>
                </a:lnTo>
                <a:lnTo>
                  <a:pt x="58420" y="9397"/>
                </a:lnTo>
                <a:close/>
              </a:path>
              <a:path w="419734" h="222250">
                <a:moveTo>
                  <a:pt x="104901" y="29082"/>
                </a:moveTo>
                <a:lnTo>
                  <a:pt x="58420" y="29082"/>
                </a:lnTo>
                <a:lnTo>
                  <a:pt x="65871" y="29702"/>
                </a:lnTo>
                <a:lnTo>
                  <a:pt x="72596" y="31368"/>
                </a:lnTo>
                <a:lnTo>
                  <a:pt x="93725" y="60832"/>
                </a:lnTo>
                <a:lnTo>
                  <a:pt x="93472" y="70612"/>
                </a:lnTo>
                <a:lnTo>
                  <a:pt x="58420" y="93471"/>
                </a:lnTo>
                <a:lnTo>
                  <a:pt x="104518" y="93471"/>
                </a:lnTo>
                <a:lnTo>
                  <a:pt x="110363" y="86359"/>
                </a:lnTo>
                <a:lnTo>
                  <a:pt x="113919" y="78866"/>
                </a:lnTo>
                <a:lnTo>
                  <a:pt x="115570" y="70357"/>
                </a:lnTo>
                <a:lnTo>
                  <a:pt x="182372" y="70357"/>
                </a:lnTo>
                <a:lnTo>
                  <a:pt x="182372" y="50926"/>
                </a:lnTo>
                <a:lnTo>
                  <a:pt x="115316" y="50926"/>
                </a:lnTo>
                <a:lnTo>
                  <a:pt x="113538" y="42544"/>
                </a:lnTo>
                <a:lnTo>
                  <a:pt x="110108" y="35306"/>
                </a:lnTo>
                <a:lnTo>
                  <a:pt x="104901" y="29082"/>
                </a:lnTo>
                <a:close/>
              </a:path>
              <a:path w="419734" h="222250">
                <a:moveTo>
                  <a:pt x="182372" y="0"/>
                </a:moveTo>
                <a:lnTo>
                  <a:pt x="158750" y="0"/>
                </a:lnTo>
                <a:lnTo>
                  <a:pt x="158750" y="50926"/>
                </a:lnTo>
                <a:lnTo>
                  <a:pt x="182372" y="50926"/>
                </a:lnTo>
                <a:lnTo>
                  <a:pt x="182372" y="0"/>
                </a:lnTo>
                <a:close/>
              </a:path>
              <a:path w="419734" h="222250">
                <a:moveTo>
                  <a:pt x="266446" y="7874"/>
                </a:moveTo>
                <a:lnTo>
                  <a:pt x="243077" y="7874"/>
                </a:lnTo>
                <a:lnTo>
                  <a:pt x="243077" y="83946"/>
                </a:lnTo>
                <a:lnTo>
                  <a:pt x="396367" y="83946"/>
                </a:lnTo>
                <a:lnTo>
                  <a:pt x="396367" y="65150"/>
                </a:lnTo>
                <a:lnTo>
                  <a:pt x="266446" y="65150"/>
                </a:lnTo>
                <a:lnTo>
                  <a:pt x="266446" y="78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39172" y="3907535"/>
            <a:ext cx="427990" cy="222885"/>
          </a:xfrm>
          <a:custGeom>
            <a:avLst/>
            <a:gdLst/>
            <a:ahLst/>
            <a:cxnLst/>
            <a:rect l="l" t="t" r="r" b="b"/>
            <a:pathLst>
              <a:path w="427990" h="222885">
                <a:moveTo>
                  <a:pt x="334899" y="23368"/>
                </a:moveTo>
                <a:lnTo>
                  <a:pt x="230885" y="23368"/>
                </a:lnTo>
                <a:lnTo>
                  <a:pt x="230885" y="42925"/>
                </a:lnTo>
                <a:lnTo>
                  <a:pt x="310769" y="42925"/>
                </a:lnTo>
                <a:lnTo>
                  <a:pt x="307748" y="61882"/>
                </a:lnTo>
                <a:lnTo>
                  <a:pt x="284352" y="112013"/>
                </a:lnTo>
                <a:lnTo>
                  <a:pt x="256841" y="139826"/>
                </a:lnTo>
                <a:lnTo>
                  <a:pt x="219709" y="163068"/>
                </a:lnTo>
                <a:lnTo>
                  <a:pt x="232918" y="181356"/>
                </a:lnTo>
                <a:lnTo>
                  <a:pt x="265906" y="161575"/>
                </a:lnTo>
                <a:lnTo>
                  <a:pt x="302323" y="126055"/>
                </a:lnTo>
                <a:lnTo>
                  <a:pt x="324611" y="84836"/>
                </a:lnTo>
                <a:lnTo>
                  <a:pt x="334256" y="39294"/>
                </a:lnTo>
                <a:lnTo>
                  <a:pt x="334899" y="23368"/>
                </a:lnTo>
                <a:close/>
              </a:path>
              <a:path w="427990" h="222885">
                <a:moveTo>
                  <a:pt x="179070" y="146176"/>
                </a:moveTo>
                <a:lnTo>
                  <a:pt x="20954" y="146176"/>
                </a:lnTo>
                <a:lnTo>
                  <a:pt x="20954" y="164972"/>
                </a:lnTo>
                <a:lnTo>
                  <a:pt x="155448" y="164972"/>
                </a:lnTo>
                <a:lnTo>
                  <a:pt x="155448" y="222631"/>
                </a:lnTo>
                <a:lnTo>
                  <a:pt x="179070" y="222631"/>
                </a:lnTo>
                <a:lnTo>
                  <a:pt x="179070" y="146176"/>
                </a:lnTo>
                <a:close/>
              </a:path>
              <a:path w="427990" h="222885">
                <a:moveTo>
                  <a:pt x="113410" y="108076"/>
                </a:moveTo>
                <a:lnTo>
                  <a:pt x="89788" y="108076"/>
                </a:lnTo>
                <a:lnTo>
                  <a:pt x="89788" y="146176"/>
                </a:lnTo>
                <a:lnTo>
                  <a:pt x="113410" y="146176"/>
                </a:lnTo>
                <a:lnTo>
                  <a:pt x="113410" y="108076"/>
                </a:lnTo>
                <a:close/>
              </a:path>
              <a:path w="427990" h="222885">
                <a:moveTo>
                  <a:pt x="203834" y="88900"/>
                </a:moveTo>
                <a:lnTo>
                  <a:pt x="0" y="88900"/>
                </a:lnTo>
                <a:lnTo>
                  <a:pt x="0" y="108076"/>
                </a:lnTo>
                <a:lnTo>
                  <a:pt x="203834" y="108076"/>
                </a:lnTo>
                <a:lnTo>
                  <a:pt x="203834" y="88900"/>
                </a:lnTo>
                <a:close/>
              </a:path>
              <a:path w="427990" h="222885">
                <a:moveTo>
                  <a:pt x="178053" y="10413"/>
                </a:moveTo>
                <a:lnTo>
                  <a:pt x="25653" y="10413"/>
                </a:lnTo>
                <a:lnTo>
                  <a:pt x="25653" y="29590"/>
                </a:lnTo>
                <a:lnTo>
                  <a:pt x="154685" y="29590"/>
                </a:lnTo>
                <a:lnTo>
                  <a:pt x="154656" y="33337"/>
                </a:lnTo>
                <a:lnTo>
                  <a:pt x="152241" y="71389"/>
                </a:lnTo>
                <a:lnTo>
                  <a:pt x="149225" y="88900"/>
                </a:lnTo>
                <a:lnTo>
                  <a:pt x="173100" y="88900"/>
                </a:lnTo>
                <a:lnTo>
                  <a:pt x="177732" y="47053"/>
                </a:lnTo>
                <a:lnTo>
                  <a:pt x="177991" y="35663"/>
                </a:lnTo>
                <a:lnTo>
                  <a:pt x="178053" y="10413"/>
                </a:lnTo>
                <a:close/>
              </a:path>
              <a:path w="427990" h="222885">
                <a:moveTo>
                  <a:pt x="392937" y="0"/>
                </a:moveTo>
                <a:lnTo>
                  <a:pt x="369443" y="0"/>
                </a:lnTo>
                <a:lnTo>
                  <a:pt x="369443" y="222376"/>
                </a:lnTo>
                <a:lnTo>
                  <a:pt x="392937" y="222376"/>
                </a:lnTo>
                <a:lnTo>
                  <a:pt x="392937" y="108331"/>
                </a:lnTo>
                <a:lnTo>
                  <a:pt x="427481" y="108331"/>
                </a:lnTo>
                <a:lnTo>
                  <a:pt x="427481" y="88645"/>
                </a:lnTo>
                <a:lnTo>
                  <a:pt x="392937" y="88645"/>
                </a:lnTo>
                <a:lnTo>
                  <a:pt x="3929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42093" y="3907790"/>
            <a:ext cx="418465" cy="222250"/>
          </a:xfrm>
          <a:custGeom>
            <a:avLst/>
            <a:gdLst/>
            <a:ahLst/>
            <a:cxnLst/>
            <a:rect l="l" t="t" r="r" b="b"/>
            <a:pathLst>
              <a:path w="418465" h="222250">
                <a:moveTo>
                  <a:pt x="180212" y="137922"/>
                </a:moveTo>
                <a:lnTo>
                  <a:pt x="33781" y="137922"/>
                </a:lnTo>
                <a:lnTo>
                  <a:pt x="33781" y="219710"/>
                </a:lnTo>
                <a:lnTo>
                  <a:pt x="180212" y="219710"/>
                </a:lnTo>
                <a:lnTo>
                  <a:pt x="180212" y="200533"/>
                </a:lnTo>
                <a:lnTo>
                  <a:pt x="57150" y="200533"/>
                </a:lnTo>
                <a:lnTo>
                  <a:pt x="57150" y="156845"/>
                </a:lnTo>
                <a:lnTo>
                  <a:pt x="180212" y="156845"/>
                </a:lnTo>
                <a:lnTo>
                  <a:pt x="180212" y="137922"/>
                </a:lnTo>
                <a:close/>
              </a:path>
              <a:path w="418465" h="222250">
                <a:moveTo>
                  <a:pt x="180212" y="156845"/>
                </a:moveTo>
                <a:lnTo>
                  <a:pt x="157099" y="156845"/>
                </a:lnTo>
                <a:lnTo>
                  <a:pt x="157099" y="200533"/>
                </a:lnTo>
                <a:lnTo>
                  <a:pt x="180212" y="200533"/>
                </a:lnTo>
                <a:lnTo>
                  <a:pt x="180212" y="156845"/>
                </a:lnTo>
                <a:close/>
              </a:path>
              <a:path w="418465" h="222250">
                <a:moveTo>
                  <a:pt x="327532" y="146558"/>
                </a:moveTo>
                <a:lnTo>
                  <a:pt x="304418" y="146558"/>
                </a:lnTo>
                <a:lnTo>
                  <a:pt x="304418" y="222123"/>
                </a:lnTo>
                <a:lnTo>
                  <a:pt x="327532" y="222123"/>
                </a:lnTo>
                <a:lnTo>
                  <a:pt x="327532" y="146558"/>
                </a:lnTo>
                <a:close/>
              </a:path>
              <a:path w="418465" h="222250">
                <a:moveTo>
                  <a:pt x="418464" y="127508"/>
                </a:moveTo>
                <a:lnTo>
                  <a:pt x="214629" y="127508"/>
                </a:lnTo>
                <a:lnTo>
                  <a:pt x="214629" y="146558"/>
                </a:lnTo>
                <a:lnTo>
                  <a:pt x="418464" y="146558"/>
                </a:lnTo>
                <a:lnTo>
                  <a:pt x="418464" y="127508"/>
                </a:lnTo>
                <a:close/>
              </a:path>
              <a:path w="418465" h="222250">
                <a:moveTo>
                  <a:pt x="59308" y="11176"/>
                </a:moveTo>
                <a:lnTo>
                  <a:pt x="22516" y="21498"/>
                </a:lnTo>
                <a:lnTo>
                  <a:pt x="496" y="56235"/>
                </a:lnTo>
                <a:lnTo>
                  <a:pt x="0" y="63881"/>
                </a:lnTo>
                <a:lnTo>
                  <a:pt x="496" y="71358"/>
                </a:lnTo>
                <a:lnTo>
                  <a:pt x="22516" y="105701"/>
                </a:lnTo>
                <a:lnTo>
                  <a:pt x="59308" y="116078"/>
                </a:lnTo>
                <a:lnTo>
                  <a:pt x="67714" y="115579"/>
                </a:lnTo>
                <a:lnTo>
                  <a:pt x="106576" y="96506"/>
                </a:lnTo>
                <a:lnTo>
                  <a:pt x="106851" y="96139"/>
                </a:lnTo>
                <a:lnTo>
                  <a:pt x="59308" y="96139"/>
                </a:lnTo>
                <a:lnTo>
                  <a:pt x="51669" y="95498"/>
                </a:lnTo>
                <a:lnTo>
                  <a:pt x="23113" y="63881"/>
                </a:lnTo>
                <a:lnTo>
                  <a:pt x="23826" y="56685"/>
                </a:lnTo>
                <a:lnTo>
                  <a:pt x="59308" y="30987"/>
                </a:lnTo>
                <a:lnTo>
                  <a:pt x="106769" y="30987"/>
                </a:lnTo>
                <a:lnTo>
                  <a:pt x="106576" y="30730"/>
                </a:lnTo>
                <a:lnTo>
                  <a:pt x="67714" y="11602"/>
                </a:lnTo>
                <a:lnTo>
                  <a:pt x="59308" y="11176"/>
                </a:lnTo>
                <a:close/>
              </a:path>
              <a:path w="418465" h="222250">
                <a:moveTo>
                  <a:pt x="106769" y="30987"/>
                </a:moveTo>
                <a:lnTo>
                  <a:pt x="59308" y="30987"/>
                </a:lnTo>
                <a:lnTo>
                  <a:pt x="66929" y="31628"/>
                </a:lnTo>
                <a:lnTo>
                  <a:pt x="73787" y="33353"/>
                </a:lnTo>
                <a:lnTo>
                  <a:pt x="95376" y="63881"/>
                </a:lnTo>
                <a:lnTo>
                  <a:pt x="95250" y="73533"/>
                </a:lnTo>
                <a:lnTo>
                  <a:pt x="59308" y="96139"/>
                </a:lnTo>
                <a:lnTo>
                  <a:pt x="106851" y="96139"/>
                </a:lnTo>
                <a:lnTo>
                  <a:pt x="118490" y="63881"/>
                </a:lnTo>
                <a:lnTo>
                  <a:pt x="117941" y="56235"/>
                </a:lnTo>
                <a:lnTo>
                  <a:pt x="116474" y="49101"/>
                </a:lnTo>
                <a:lnTo>
                  <a:pt x="114079" y="42467"/>
                </a:lnTo>
                <a:lnTo>
                  <a:pt x="110743" y="36322"/>
                </a:lnTo>
                <a:lnTo>
                  <a:pt x="106769" y="30987"/>
                </a:lnTo>
                <a:close/>
              </a:path>
              <a:path w="418465" h="222250">
                <a:moveTo>
                  <a:pt x="392937" y="11684"/>
                </a:moveTo>
                <a:lnTo>
                  <a:pt x="240283" y="11684"/>
                </a:lnTo>
                <a:lnTo>
                  <a:pt x="240283" y="99187"/>
                </a:lnTo>
                <a:lnTo>
                  <a:pt x="392937" y="99187"/>
                </a:lnTo>
                <a:lnTo>
                  <a:pt x="392937" y="80772"/>
                </a:lnTo>
                <a:lnTo>
                  <a:pt x="263398" y="80772"/>
                </a:lnTo>
                <a:lnTo>
                  <a:pt x="263398" y="30607"/>
                </a:lnTo>
                <a:lnTo>
                  <a:pt x="392937" y="30607"/>
                </a:lnTo>
                <a:lnTo>
                  <a:pt x="392937" y="11684"/>
                </a:lnTo>
                <a:close/>
              </a:path>
              <a:path w="418465" h="222250">
                <a:moveTo>
                  <a:pt x="392937" y="30607"/>
                </a:moveTo>
                <a:lnTo>
                  <a:pt x="369315" y="30607"/>
                </a:lnTo>
                <a:lnTo>
                  <a:pt x="369315" y="80772"/>
                </a:lnTo>
                <a:lnTo>
                  <a:pt x="392937" y="80772"/>
                </a:lnTo>
                <a:lnTo>
                  <a:pt x="392937" y="30607"/>
                </a:lnTo>
                <a:close/>
              </a:path>
              <a:path w="418465" h="222250">
                <a:moveTo>
                  <a:pt x="180212" y="0"/>
                </a:moveTo>
                <a:lnTo>
                  <a:pt x="156590" y="0"/>
                </a:lnTo>
                <a:lnTo>
                  <a:pt x="156590" y="126746"/>
                </a:lnTo>
                <a:lnTo>
                  <a:pt x="180212" y="126746"/>
                </a:lnTo>
                <a:lnTo>
                  <a:pt x="1802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645393" y="3907535"/>
            <a:ext cx="396875" cy="222250"/>
          </a:xfrm>
          <a:custGeom>
            <a:avLst/>
            <a:gdLst/>
            <a:ahLst/>
            <a:cxnLst/>
            <a:rect l="l" t="t" r="r" b="b"/>
            <a:pathLst>
              <a:path w="396875" h="222250">
                <a:moveTo>
                  <a:pt x="321055" y="137668"/>
                </a:moveTo>
                <a:lnTo>
                  <a:pt x="280797" y="142620"/>
                </a:lnTo>
                <a:lnTo>
                  <a:pt x="248792" y="163449"/>
                </a:lnTo>
                <a:lnTo>
                  <a:pt x="245745" y="171069"/>
                </a:lnTo>
                <a:lnTo>
                  <a:pt x="245745" y="189102"/>
                </a:lnTo>
                <a:lnTo>
                  <a:pt x="280797" y="217424"/>
                </a:lnTo>
                <a:lnTo>
                  <a:pt x="321055" y="222122"/>
                </a:lnTo>
                <a:lnTo>
                  <a:pt x="332364" y="221888"/>
                </a:lnTo>
                <a:lnTo>
                  <a:pt x="376269" y="211343"/>
                </a:lnTo>
                <a:lnTo>
                  <a:pt x="386648" y="203581"/>
                </a:lnTo>
                <a:lnTo>
                  <a:pt x="321055" y="203581"/>
                </a:lnTo>
                <a:lnTo>
                  <a:pt x="309459" y="203128"/>
                </a:lnTo>
                <a:lnTo>
                  <a:pt x="269239" y="187706"/>
                </a:lnTo>
                <a:lnTo>
                  <a:pt x="269239" y="172465"/>
                </a:lnTo>
                <a:lnTo>
                  <a:pt x="309459" y="156483"/>
                </a:lnTo>
                <a:lnTo>
                  <a:pt x="321055" y="156082"/>
                </a:lnTo>
                <a:lnTo>
                  <a:pt x="386093" y="156082"/>
                </a:lnTo>
                <a:lnTo>
                  <a:pt x="382246" y="152622"/>
                </a:lnTo>
                <a:lnTo>
                  <a:pt x="342852" y="138906"/>
                </a:lnTo>
                <a:lnTo>
                  <a:pt x="332364" y="137977"/>
                </a:lnTo>
                <a:lnTo>
                  <a:pt x="321055" y="137668"/>
                </a:lnTo>
                <a:close/>
              </a:path>
              <a:path w="396875" h="222250">
                <a:moveTo>
                  <a:pt x="386093" y="156082"/>
                </a:moveTo>
                <a:lnTo>
                  <a:pt x="321055" y="156082"/>
                </a:lnTo>
                <a:lnTo>
                  <a:pt x="332672" y="156483"/>
                </a:lnTo>
                <a:lnTo>
                  <a:pt x="342931" y="157670"/>
                </a:lnTo>
                <a:lnTo>
                  <a:pt x="351809" y="159619"/>
                </a:lnTo>
                <a:lnTo>
                  <a:pt x="359282" y="162306"/>
                </a:lnTo>
                <a:lnTo>
                  <a:pt x="368300" y="166496"/>
                </a:lnTo>
                <a:lnTo>
                  <a:pt x="372872" y="172465"/>
                </a:lnTo>
                <a:lnTo>
                  <a:pt x="372872" y="187706"/>
                </a:lnTo>
                <a:lnTo>
                  <a:pt x="332672" y="203128"/>
                </a:lnTo>
                <a:lnTo>
                  <a:pt x="321055" y="203581"/>
                </a:lnTo>
                <a:lnTo>
                  <a:pt x="386648" y="203581"/>
                </a:lnTo>
                <a:lnTo>
                  <a:pt x="387223" y="203072"/>
                </a:lnTo>
                <a:lnTo>
                  <a:pt x="393319" y="196722"/>
                </a:lnTo>
                <a:lnTo>
                  <a:pt x="396366" y="189102"/>
                </a:lnTo>
                <a:lnTo>
                  <a:pt x="396366" y="171069"/>
                </a:lnTo>
                <a:lnTo>
                  <a:pt x="393319" y="163449"/>
                </a:lnTo>
                <a:lnTo>
                  <a:pt x="387223" y="157099"/>
                </a:lnTo>
                <a:lnTo>
                  <a:pt x="386093" y="156082"/>
                </a:lnTo>
                <a:close/>
              </a:path>
              <a:path w="396875" h="222250">
                <a:moveTo>
                  <a:pt x="165480" y="122300"/>
                </a:moveTo>
                <a:lnTo>
                  <a:pt x="21589" y="122300"/>
                </a:lnTo>
                <a:lnTo>
                  <a:pt x="21589" y="141096"/>
                </a:lnTo>
                <a:lnTo>
                  <a:pt x="142112" y="141096"/>
                </a:lnTo>
                <a:lnTo>
                  <a:pt x="142112" y="161036"/>
                </a:lnTo>
                <a:lnTo>
                  <a:pt x="22098" y="161036"/>
                </a:lnTo>
                <a:lnTo>
                  <a:pt x="22098" y="219963"/>
                </a:lnTo>
                <a:lnTo>
                  <a:pt x="173227" y="219963"/>
                </a:lnTo>
                <a:lnTo>
                  <a:pt x="173227" y="200787"/>
                </a:lnTo>
                <a:lnTo>
                  <a:pt x="45211" y="200787"/>
                </a:lnTo>
                <a:lnTo>
                  <a:pt x="45211" y="179196"/>
                </a:lnTo>
                <a:lnTo>
                  <a:pt x="165480" y="179196"/>
                </a:lnTo>
                <a:lnTo>
                  <a:pt x="165480" y="122300"/>
                </a:lnTo>
                <a:close/>
              </a:path>
              <a:path w="396875" h="222250">
                <a:moveTo>
                  <a:pt x="395604" y="0"/>
                </a:moveTo>
                <a:lnTo>
                  <a:pt x="371982" y="0"/>
                </a:lnTo>
                <a:lnTo>
                  <a:pt x="371982" y="45212"/>
                </a:lnTo>
                <a:lnTo>
                  <a:pt x="325120" y="45212"/>
                </a:lnTo>
                <a:lnTo>
                  <a:pt x="325120" y="64643"/>
                </a:lnTo>
                <a:lnTo>
                  <a:pt x="371982" y="64643"/>
                </a:lnTo>
                <a:lnTo>
                  <a:pt x="371982" y="131444"/>
                </a:lnTo>
                <a:lnTo>
                  <a:pt x="395604" y="131444"/>
                </a:lnTo>
                <a:lnTo>
                  <a:pt x="395604" y="0"/>
                </a:lnTo>
                <a:close/>
              </a:path>
              <a:path w="396875" h="222250">
                <a:moveTo>
                  <a:pt x="289051" y="12445"/>
                </a:moveTo>
                <a:lnTo>
                  <a:pt x="265683" y="12445"/>
                </a:lnTo>
                <a:lnTo>
                  <a:pt x="265683" y="34289"/>
                </a:lnTo>
                <a:lnTo>
                  <a:pt x="265183" y="42626"/>
                </a:lnTo>
                <a:lnTo>
                  <a:pt x="250713" y="79962"/>
                </a:lnTo>
                <a:lnTo>
                  <a:pt x="217842" y="106148"/>
                </a:lnTo>
                <a:lnTo>
                  <a:pt x="209296" y="109600"/>
                </a:lnTo>
                <a:lnTo>
                  <a:pt x="221869" y="128524"/>
                </a:lnTo>
                <a:lnTo>
                  <a:pt x="256285" y="106933"/>
                </a:lnTo>
                <a:lnTo>
                  <a:pt x="277875" y="73532"/>
                </a:lnTo>
                <a:lnTo>
                  <a:pt x="301680" y="73532"/>
                </a:lnTo>
                <a:lnTo>
                  <a:pt x="289104" y="34289"/>
                </a:lnTo>
                <a:lnTo>
                  <a:pt x="289051" y="12445"/>
                </a:lnTo>
                <a:close/>
              </a:path>
              <a:path w="396875" h="222250">
                <a:moveTo>
                  <a:pt x="301680" y="73532"/>
                </a:moveTo>
                <a:lnTo>
                  <a:pt x="277875" y="73532"/>
                </a:lnTo>
                <a:lnTo>
                  <a:pt x="281876" y="81651"/>
                </a:lnTo>
                <a:lnTo>
                  <a:pt x="312927" y="113649"/>
                </a:lnTo>
                <a:lnTo>
                  <a:pt x="330073" y="121793"/>
                </a:lnTo>
                <a:lnTo>
                  <a:pt x="342900" y="103377"/>
                </a:lnTo>
                <a:lnTo>
                  <a:pt x="334732" y="100286"/>
                </a:lnTo>
                <a:lnTo>
                  <a:pt x="327183" y="96551"/>
                </a:lnTo>
                <a:lnTo>
                  <a:pt x="320254" y="92198"/>
                </a:lnTo>
                <a:lnTo>
                  <a:pt x="313944" y="87249"/>
                </a:lnTo>
                <a:lnTo>
                  <a:pt x="308280" y="81797"/>
                </a:lnTo>
                <a:lnTo>
                  <a:pt x="303307" y="75930"/>
                </a:lnTo>
                <a:lnTo>
                  <a:pt x="301680" y="73532"/>
                </a:lnTo>
                <a:close/>
              </a:path>
              <a:path w="396875" h="222250">
                <a:moveTo>
                  <a:pt x="99440" y="12445"/>
                </a:moveTo>
                <a:lnTo>
                  <a:pt x="0" y="12445"/>
                </a:lnTo>
                <a:lnTo>
                  <a:pt x="0" y="104393"/>
                </a:lnTo>
                <a:lnTo>
                  <a:pt x="17652" y="104393"/>
                </a:lnTo>
                <a:lnTo>
                  <a:pt x="39449" y="104282"/>
                </a:lnTo>
                <a:lnTo>
                  <a:pt x="84034" y="102385"/>
                </a:lnTo>
                <a:lnTo>
                  <a:pt x="122300" y="96646"/>
                </a:lnTo>
                <a:lnTo>
                  <a:pt x="120628" y="85470"/>
                </a:lnTo>
                <a:lnTo>
                  <a:pt x="23367" y="85470"/>
                </a:lnTo>
                <a:lnTo>
                  <a:pt x="23367" y="31241"/>
                </a:lnTo>
                <a:lnTo>
                  <a:pt x="99440" y="31241"/>
                </a:lnTo>
                <a:lnTo>
                  <a:pt x="99440" y="12445"/>
                </a:lnTo>
                <a:close/>
              </a:path>
              <a:path w="396875" h="222250">
                <a:moveTo>
                  <a:pt x="119506" y="77977"/>
                </a:moveTo>
                <a:lnTo>
                  <a:pt x="76390" y="83931"/>
                </a:lnTo>
                <a:lnTo>
                  <a:pt x="23367" y="85470"/>
                </a:lnTo>
                <a:lnTo>
                  <a:pt x="120628" y="85470"/>
                </a:lnTo>
                <a:lnTo>
                  <a:pt x="119506" y="77977"/>
                </a:lnTo>
                <a:close/>
              </a:path>
              <a:path w="396875" h="222250">
                <a:moveTo>
                  <a:pt x="165480" y="0"/>
                </a:moveTo>
                <a:lnTo>
                  <a:pt x="141858" y="0"/>
                </a:lnTo>
                <a:lnTo>
                  <a:pt x="141858" y="111759"/>
                </a:lnTo>
                <a:lnTo>
                  <a:pt x="165480" y="111759"/>
                </a:lnTo>
                <a:lnTo>
                  <a:pt x="165480" y="64896"/>
                </a:lnTo>
                <a:lnTo>
                  <a:pt x="197865" y="64896"/>
                </a:lnTo>
                <a:lnTo>
                  <a:pt x="197865" y="45465"/>
                </a:lnTo>
                <a:lnTo>
                  <a:pt x="165480" y="45465"/>
                </a:lnTo>
                <a:lnTo>
                  <a:pt x="1654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26342" y="494233"/>
            <a:ext cx="11430" cy="121285"/>
          </a:xfrm>
          <a:custGeom>
            <a:avLst/>
            <a:gdLst/>
            <a:ahLst/>
            <a:cxnLst/>
            <a:rect l="l" t="t" r="r" b="b"/>
            <a:pathLst>
              <a:path w="11429" h="121284">
                <a:moveTo>
                  <a:pt x="11266" y="0"/>
                </a:moveTo>
                <a:lnTo>
                  <a:pt x="0" y="0"/>
                </a:lnTo>
                <a:lnTo>
                  <a:pt x="0" y="120700"/>
                </a:lnTo>
                <a:lnTo>
                  <a:pt x="11266" y="120700"/>
                </a:lnTo>
                <a:lnTo>
                  <a:pt x="1126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28957" y="499109"/>
            <a:ext cx="77850" cy="10985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82556" y="396240"/>
            <a:ext cx="1633727" cy="318515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189476" y="2186939"/>
            <a:ext cx="0" cy="4333875"/>
          </a:xfrm>
          <a:custGeom>
            <a:avLst/>
            <a:gdLst/>
            <a:ahLst/>
            <a:cxnLst/>
            <a:rect l="l" t="t" r="r" b="b"/>
            <a:pathLst>
              <a:path h="4333875">
                <a:moveTo>
                  <a:pt x="0" y="0"/>
                </a:moveTo>
                <a:lnTo>
                  <a:pt x="0" y="4333875"/>
                </a:lnTo>
              </a:path>
            </a:pathLst>
          </a:custGeom>
          <a:ln w="15240">
            <a:solidFill>
              <a:srgbClr val="D9D9D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81872" y="2284857"/>
            <a:ext cx="687705" cy="248285"/>
          </a:xfrm>
          <a:custGeom>
            <a:avLst/>
            <a:gdLst/>
            <a:ahLst/>
            <a:cxnLst/>
            <a:rect l="l" t="t" r="r" b="b"/>
            <a:pathLst>
              <a:path w="687704" h="248285">
                <a:moveTo>
                  <a:pt x="680974" y="135381"/>
                </a:moveTo>
                <a:lnTo>
                  <a:pt x="513460" y="135381"/>
                </a:lnTo>
                <a:lnTo>
                  <a:pt x="513460" y="165862"/>
                </a:lnTo>
                <a:lnTo>
                  <a:pt x="642111" y="165862"/>
                </a:lnTo>
                <a:lnTo>
                  <a:pt x="642111" y="177291"/>
                </a:lnTo>
                <a:lnTo>
                  <a:pt x="513460" y="177291"/>
                </a:lnTo>
                <a:lnTo>
                  <a:pt x="513460" y="247268"/>
                </a:lnTo>
                <a:lnTo>
                  <a:pt x="687577" y="247268"/>
                </a:lnTo>
                <a:lnTo>
                  <a:pt x="687577" y="216788"/>
                </a:lnTo>
                <a:lnTo>
                  <a:pt x="552957" y="216788"/>
                </a:lnTo>
                <a:lnTo>
                  <a:pt x="552957" y="205104"/>
                </a:lnTo>
                <a:lnTo>
                  <a:pt x="680974" y="205104"/>
                </a:lnTo>
                <a:lnTo>
                  <a:pt x="680974" y="135381"/>
                </a:lnTo>
                <a:close/>
              </a:path>
              <a:path w="687704" h="248285">
                <a:moveTo>
                  <a:pt x="200786" y="132587"/>
                </a:moveTo>
                <a:lnTo>
                  <a:pt x="25400" y="132587"/>
                </a:lnTo>
                <a:lnTo>
                  <a:pt x="25400" y="162559"/>
                </a:lnTo>
                <a:lnTo>
                  <a:pt x="162051" y="162559"/>
                </a:lnTo>
                <a:lnTo>
                  <a:pt x="162051" y="175640"/>
                </a:lnTo>
                <a:lnTo>
                  <a:pt x="25653" y="175640"/>
                </a:lnTo>
                <a:lnTo>
                  <a:pt x="25653" y="248284"/>
                </a:lnTo>
                <a:lnTo>
                  <a:pt x="207518" y="248284"/>
                </a:lnTo>
                <a:lnTo>
                  <a:pt x="207518" y="218439"/>
                </a:lnTo>
                <a:lnTo>
                  <a:pt x="64516" y="218439"/>
                </a:lnTo>
                <a:lnTo>
                  <a:pt x="64516" y="204469"/>
                </a:lnTo>
                <a:lnTo>
                  <a:pt x="200786" y="204469"/>
                </a:lnTo>
                <a:lnTo>
                  <a:pt x="200786" y="132587"/>
                </a:lnTo>
                <a:close/>
              </a:path>
              <a:path w="687704" h="248285">
                <a:moveTo>
                  <a:pt x="680974" y="80263"/>
                </a:moveTo>
                <a:lnTo>
                  <a:pt x="642111" y="80263"/>
                </a:lnTo>
                <a:lnTo>
                  <a:pt x="642111" y="126872"/>
                </a:lnTo>
                <a:lnTo>
                  <a:pt x="680974" y="126872"/>
                </a:lnTo>
                <a:lnTo>
                  <a:pt x="680974" y="80263"/>
                </a:lnTo>
                <a:close/>
              </a:path>
              <a:path w="687704" h="248285">
                <a:moveTo>
                  <a:pt x="518922" y="10287"/>
                </a:moveTo>
                <a:lnTo>
                  <a:pt x="479425" y="10287"/>
                </a:lnTo>
                <a:lnTo>
                  <a:pt x="479425" y="121157"/>
                </a:lnTo>
                <a:lnTo>
                  <a:pt x="600075" y="121157"/>
                </a:lnTo>
                <a:lnTo>
                  <a:pt x="600075" y="90677"/>
                </a:lnTo>
                <a:lnTo>
                  <a:pt x="518922" y="90677"/>
                </a:lnTo>
                <a:lnTo>
                  <a:pt x="518922" y="66675"/>
                </a:lnTo>
                <a:lnTo>
                  <a:pt x="680974" y="66675"/>
                </a:lnTo>
                <a:lnTo>
                  <a:pt x="680974" y="49021"/>
                </a:lnTo>
                <a:lnTo>
                  <a:pt x="600075" y="49021"/>
                </a:lnTo>
                <a:lnTo>
                  <a:pt x="600075" y="36702"/>
                </a:lnTo>
                <a:lnTo>
                  <a:pt x="518922" y="36702"/>
                </a:lnTo>
                <a:lnTo>
                  <a:pt x="518922" y="10287"/>
                </a:lnTo>
                <a:close/>
              </a:path>
              <a:path w="687704" h="248285">
                <a:moveTo>
                  <a:pt x="680974" y="66675"/>
                </a:moveTo>
                <a:lnTo>
                  <a:pt x="561467" y="66675"/>
                </a:lnTo>
                <a:lnTo>
                  <a:pt x="561467" y="90677"/>
                </a:lnTo>
                <a:lnTo>
                  <a:pt x="600075" y="90677"/>
                </a:lnTo>
                <a:lnTo>
                  <a:pt x="600075" y="80263"/>
                </a:lnTo>
                <a:lnTo>
                  <a:pt x="680974" y="80263"/>
                </a:lnTo>
                <a:lnTo>
                  <a:pt x="680974" y="66675"/>
                </a:lnTo>
                <a:close/>
              </a:path>
              <a:path w="687704" h="248285">
                <a:moveTo>
                  <a:pt x="680974" y="0"/>
                </a:moveTo>
                <a:lnTo>
                  <a:pt x="642111" y="0"/>
                </a:lnTo>
                <a:lnTo>
                  <a:pt x="642111" y="49021"/>
                </a:lnTo>
                <a:lnTo>
                  <a:pt x="680974" y="49021"/>
                </a:lnTo>
                <a:lnTo>
                  <a:pt x="680974" y="0"/>
                </a:lnTo>
                <a:close/>
              </a:path>
              <a:path w="687704" h="248285">
                <a:moveTo>
                  <a:pt x="600075" y="10287"/>
                </a:moveTo>
                <a:lnTo>
                  <a:pt x="561467" y="10287"/>
                </a:lnTo>
                <a:lnTo>
                  <a:pt x="561467" y="36702"/>
                </a:lnTo>
                <a:lnTo>
                  <a:pt x="600075" y="36702"/>
                </a:lnTo>
                <a:lnTo>
                  <a:pt x="600075" y="10287"/>
                </a:lnTo>
                <a:close/>
              </a:path>
              <a:path w="687704" h="248285">
                <a:moveTo>
                  <a:pt x="463169" y="191134"/>
                </a:moveTo>
                <a:lnTo>
                  <a:pt x="234696" y="191134"/>
                </a:lnTo>
                <a:lnTo>
                  <a:pt x="234696" y="223012"/>
                </a:lnTo>
                <a:lnTo>
                  <a:pt x="463169" y="223012"/>
                </a:lnTo>
                <a:lnTo>
                  <a:pt x="463169" y="191134"/>
                </a:lnTo>
                <a:close/>
              </a:path>
              <a:path w="687704" h="248285">
                <a:moveTo>
                  <a:pt x="367919" y="156337"/>
                </a:moveTo>
                <a:lnTo>
                  <a:pt x="329183" y="156337"/>
                </a:lnTo>
                <a:lnTo>
                  <a:pt x="329183" y="191134"/>
                </a:lnTo>
                <a:lnTo>
                  <a:pt x="367919" y="191134"/>
                </a:lnTo>
                <a:lnTo>
                  <a:pt x="367919" y="156337"/>
                </a:lnTo>
                <a:close/>
              </a:path>
              <a:path w="687704" h="248285">
                <a:moveTo>
                  <a:pt x="437642" y="15493"/>
                </a:moveTo>
                <a:lnTo>
                  <a:pt x="260096" y="15493"/>
                </a:lnTo>
                <a:lnTo>
                  <a:pt x="260096" y="46862"/>
                </a:lnTo>
                <a:lnTo>
                  <a:pt x="398906" y="46862"/>
                </a:lnTo>
                <a:lnTo>
                  <a:pt x="398906" y="70230"/>
                </a:lnTo>
                <a:lnTo>
                  <a:pt x="260350" y="70230"/>
                </a:lnTo>
                <a:lnTo>
                  <a:pt x="260350" y="156337"/>
                </a:lnTo>
                <a:lnTo>
                  <a:pt x="443356" y="156337"/>
                </a:lnTo>
                <a:lnTo>
                  <a:pt x="443356" y="124713"/>
                </a:lnTo>
                <a:lnTo>
                  <a:pt x="299466" y="124713"/>
                </a:lnTo>
                <a:lnTo>
                  <a:pt x="299466" y="100710"/>
                </a:lnTo>
                <a:lnTo>
                  <a:pt x="437642" y="100710"/>
                </a:lnTo>
                <a:lnTo>
                  <a:pt x="437642" y="15493"/>
                </a:lnTo>
                <a:close/>
              </a:path>
              <a:path w="687704" h="248285">
                <a:moveTo>
                  <a:pt x="228473" y="86867"/>
                </a:moveTo>
                <a:lnTo>
                  <a:pt x="0" y="86867"/>
                </a:lnTo>
                <a:lnTo>
                  <a:pt x="0" y="117347"/>
                </a:lnTo>
                <a:lnTo>
                  <a:pt x="228473" y="117347"/>
                </a:lnTo>
                <a:lnTo>
                  <a:pt x="228473" y="86867"/>
                </a:lnTo>
                <a:close/>
              </a:path>
              <a:path w="687704" h="248285">
                <a:moveTo>
                  <a:pt x="202310" y="10032"/>
                </a:moveTo>
                <a:lnTo>
                  <a:pt x="27558" y="10032"/>
                </a:lnTo>
                <a:lnTo>
                  <a:pt x="27558" y="40766"/>
                </a:lnTo>
                <a:lnTo>
                  <a:pt x="163195" y="40766"/>
                </a:lnTo>
                <a:lnTo>
                  <a:pt x="162941" y="47243"/>
                </a:lnTo>
                <a:lnTo>
                  <a:pt x="158242" y="86867"/>
                </a:lnTo>
                <a:lnTo>
                  <a:pt x="197738" y="86867"/>
                </a:lnTo>
                <a:lnTo>
                  <a:pt x="202114" y="46809"/>
                </a:lnTo>
                <a:lnTo>
                  <a:pt x="202274" y="40766"/>
                </a:lnTo>
                <a:lnTo>
                  <a:pt x="202310" y="10032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44000" y="2308732"/>
            <a:ext cx="541655" cy="203200"/>
          </a:xfrm>
          <a:custGeom>
            <a:avLst/>
            <a:gdLst/>
            <a:ahLst/>
            <a:cxnLst/>
            <a:rect l="l" t="t" r="r" b="b"/>
            <a:pathLst>
              <a:path w="541654" h="203200">
                <a:moveTo>
                  <a:pt x="274827" y="0"/>
                </a:moveTo>
                <a:lnTo>
                  <a:pt x="226949" y="11811"/>
                </a:lnTo>
                <a:lnTo>
                  <a:pt x="193675" y="46227"/>
                </a:lnTo>
                <a:lnTo>
                  <a:pt x="182012" y="85679"/>
                </a:lnTo>
                <a:lnTo>
                  <a:pt x="181101" y="101345"/>
                </a:lnTo>
                <a:lnTo>
                  <a:pt x="182016" y="117014"/>
                </a:lnTo>
                <a:lnTo>
                  <a:pt x="193675" y="156463"/>
                </a:lnTo>
                <a:lnTo>
                  <a:pt x="226949" y="190880"/>
                </a:lnTo>
                <a:lnTo>
                  <a:pt x="274827" y="202691"/>
                </a:lnTo>
                <a:lnTo>
                  <a:pt x="287906" y="201935"/>
                </a:lnTo>
                <a:lnTo>
                  <a:pt x="332607" y="184288"/>
                </a:lnTo>
                <a:lnTo>
                  <a:pt x="352671" y="161797"/>
                </a:lnTo>
                <a:lnTo>
                  <a:pt x="274827" y="161797"/>
                </a:lnTo>
                <a:lnTo>
                  <a:pt x="264491" y="160823"/>
                </a:lnTo>
                <a:lnTo>
                  <a:pt x="231679" y="127349"/>
                </a:lnTo>
                <a:lnTo>
                  <a:pt x="228473" y="101345"/>
                </a:lnTo>
                <a:lnTo>
                  <a:pt x="229326" y="87463"/>
                </a:lnTo>
                <a:lnTo>
                  <a:pt x="247485" y="49645"/>
                </a:lnTo>
                <a:lnTo>
                  <a:pt x="274827" y="40893"/>
                </a:lnTo>
                <a:lnTo>
                  <a:pt x="352614" y="40893"/>
                </a:lnTo>
                <a:lnTo>
                  <a:pt x="349261" y="35581"/>
                </a:lnTo>
                <a:lnTo>
                  <a:pt x="311671" y="6715"/>
                </a:lnTo>
                <a:lnTo>
                  <a:pt x="287807" y="809"/>
                </a:lnTo>
                <a:lnTo>
                  <a:pt x="274827" y="0"/>
                </a:lnTo>
                <a:close/>
              </a:path>
              <a:path w="541654" h="203200">
                <a:moveTo>
                  <a:pt x="352614" y="40893"/>
                </a:moveTo>
                <a:lnTo>
                  <a:pt x="274827" y="40893"/>
                </a:lnTo>
                <a:lnTo>
                  <a:pt x="285164" y="41921"/>
                </a:lnTo>
                <a:lnTo>
                  <a:pt x="294274" y="44830"/>
                </a:lnTo>
                <a:lnTo>
                  <a:pt x="317976" y="75342"/>
                </a:lnTo>
                <a:lnTo>
                  <a:pt x="321182" y="101345"/>
                </a:lnTo>
                <a:lnTo>
                  <a:pt x="320329" y="115228"/>
                </a:lnTo>
                <a:lnTo>
                  <a:pt x="302170" y="153064"/>
                </a:lnTo>
                <a:lnTo>
                  <a:pt x="274827" y="161797"/>
                </a:lnTo>
                <a:lnTo>
                  <a:pt x="352671" y="161797"/>
                </a:lnTo>
                <a:lnTo>
                  <a:pt x="367625" y="117014"/>
                </a:lnTo>
                <a:lnTo>
                  <a:pt x="368553" y="101345"/>
                </a:lnTo>
                <a:lnTo>
                  <a:pt x="367625" y="85679"/>
                </a:lnTo>
                <a:lnTo>
                  <a:pt x="365220" y="71262"/>
                </a:lnTo>
                <a:lnTo>
                  <a:pt x="361338" y="58108"/>
                </a:lnTo>
                <a:lnTo>
                  <a:pt x="355980" y="46227"/>
                </a:lnTo>
                <a:lnTo>
                  <a:pt x="352614" y="40893"/>
                </a:lnTo>
                <a:close/>
              </a:path>
              <a:path w="541654" h="203200">
                <a:moveTo>
                  <a:pt x="469900" y="2793"/>
                </a:moveTo>
                <a:lnTo>
                  <a:pt x="389381" y="2793"/>
                </a:lnTo>
                <a:lnTo>
                  <a:pt x="389381" y="199897"/>
                </a:lnTo>
                <a:lnTo>
                  <a:pt x="435609" y="199897"/>
                </a:lnTo>
                <a:lnTo>
                  <a:pt x="435609" y="138175"/>
                </a:lnTo>
                <a:lnTo>
                  <a:pt x="468629" y="138175"/>
                </a:lnTo>
                <a:lnTo>
                  <a:pt x="507619" y="129666"/>
                </a:lnTo>
                <a:lnTo>
                  <a:pt x="535077" y="101345"/>
                </a:lnTo>
                <a:lnTo>
                  <a:pt x="435609" y="101345"/>
                </a:lnTo>
                <a:lnTo>
                  <a:pt x="435609" y="40386"/>
                </a:lnTo>
                <a:lnTo>
                  <a:pt x="535361" y="40386"/>
                </a:lnTo>
                <a:lnTo>
                  <a:pt x="532892" y="35178"/>
                </a:lnTo>
                <a:lnTo>
                  <a:pt x="499850" y="7687"/>
                </a:lnTo>
                <a:lnTo>
                  <a:pt x="480661" y="3393"/>
                </a:lnTo>
                <a:lnTo>
                  <a:pt x="469900" y="2793"/>
                </a:lnTo>
                <a:close/>
              </a:path>
              <a:path w="541654" h="203200">
                <a:moveTo>
                  <a:pt x="535361" y="40386"/>
                </a:moveTo>
                <a:lnTo>
                  <a:pt x="460121" y="40386"/>
                </a:lnTo>
                <a:lnTo>
                  <a:pt x="467832" y="40959"/>
                </a:lnTo>
                <a:lnTo>
                  <a:pt x="474567" y="42497"/>
                </a:lnTo>
                <a:lnTo>
                  <a:pt x="480302" y="45011"/>
                </a:lnTo>
                <a:lnTo>
                  <a:pt x="485013" y="48513"/>
                </a:lnTo>
                <a:lnTo>
                  <a:pt x="490727" y="53847"/>
                </a:lnTo>
                <a:lnTo>
                  <a:pt x="493649" y="61213"/>
                </a:lnTo>
                <a:lnTo>
                  <a:pt x="493649" y="80009"/>
                </a:lnTo>
                <a:lnTo>
                  <a:pt x="460121" y="101345"/>
                </a:lnTo>
                <a:lnTo>
                  <a:pt x="535077" y="101345"/>
                </a:lnTo>
                <a:lnTo>
                  <a:pt x="536545" y="98365"/>
                </a:lnTo>
                <a:lnTo>
                  <a:pt x="539321" y="89788"/>
                </a:lnTo>
                <a:lnTo>
                  <a:pt x="540978" y="80545"/>
                </a:lnTo>
                <a:lnTo>
                  <a:pt x="541527" y="70612"/>
                </a:lnTo>
                <a:lnTo>
                  <a:pt x="540982" y="60825"/>
                </a:lnTo>
                <a:lnTo>
                  <a:pt x="539353" y="51657"/>
                </a:lnTo>
                <a:lnTo>
                  <a:pt x="536652" y="43108"/>
                </a:lnTo>
                <a:lnTo>
                  <a:pt x="535361" y="40386"/>
                </a:lnTo>
                <a:close/>
              </a:path>
              <a:path w="541654" h="203200">
                <a:moveTo>
                  <a:pt x="105918" y="40639"/>
                </a:moveTo>
                <a:lnTo>
                  <a:pt x="59944" y="40639"/>
                </a:lnTo>
                <a:lnTo>
                  <a:pt x="59944" y="199897"/>
                </a:lnTo>
                <a:lnTo>
                  <a:pt x="105918" y="199897"/>
                </a:lnTo>
                <a:lnTo>
                  <a:pt x="105918" y="40639"/>
                </a:lnTo>
                <a:close/>
              </a:path>
              <a:path w="541654" h="203200">
                <a:moveTo>
                  <a:pt x="165861" y="2793"/>
                </a:moveTo>
                <a:lnTo>
                  <a:pt x="0" y="2793"/>
                </a:lnTo>
                <a:lnTo>
                  <a:pt x="0" y="40639"/>
                </a:lnTo>
                <a:lnTo>
                  <a:pt x="165861" y="40639"/>
                </a:lnTo>
                <a:lnTo>
                  <a:pt x="165861" y="2793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48266" y="2285110"/>
            <a:ext cx="1172845" cy="250190"/>
          </a:xfrm>
          <a:custGeom>
            <a:avLst/>
            <a:gdLst/>
            <a:ahLst/>
            <a:cxnLst/>
            <a:rect l="l" t="t" r="r" b="b"/>
            <a:pathLst>
              <a:path w="1172845" h="250189">
                <a:moveTo>
                  <a:pt x="85470" y="166369"/>
                </a:moveTo>
                <a:lnTo>
                  <a:pt x="46227" y="166369"/>
                </a:lnTo>
                <a:lnTo>
                  <a:pt x="46227" y="245617"/>
                </a:lnTo>
                <a:lnTo>
                  <a:pt x="219455" y="245617"/>
                </a:lnTo>
                <a:lnTo>
                  <a:pt x="219455" y="214375"/>
                </a:lnTo>
                <a:lnTo>
                  <a:pt x="85470" y="214375"/>
                </a:lnTo>
                <a:lnTo>
                  <a:pt x="85470" y="166369"/>
                </a:lnTo>
                <a:close/>
              </a:path>
              <a:path w="1172845" h="250189">
                <a:moveTo>
                  <a:pt x="213740" y="0"/>
                </a:moveTo>
                <a:lnTo>
                  <a:pt x="174878" y="0"/>
                </a:lnTo>
                <a:lnTo>
                  <a:pt x="174878" y="63118"/>
                </a:lnTo>
                <a:lnTo>
                  <a:pt x="137286" y="63118"/>
                </a:lnTo>
                <a:lnTo>
                  <a:pt x="137286" y="94741"/>
                </a:lnTo>
                <a:lnTo>
                  <a:pt x="174878" y="94741"/>
                </a:lnTo>
                <a:lnTo>
                  <a:pt x="174878" y="182244"/>
                </a:lnTo>
                <a:lnTo>
                  <a:pt x="213740" y="182244"/>
                </a:lnTo>
                <a:lnTo>
                  <a:pt x="213740" y="0"/>
                </a:lnTo>
                <a:close/>
              </a:path>
              <a:path w="1172845" h="250189">
                <a:moveTo>
                  <a:pt x="98805" y="47116"/>
                </a:moveTo>
                <a:lnTo>
                  <a:pt x="58800" y="47116"/>
                </a:lnTo>
                <a:lnTo>
                  <a:pt x="58791" y="47878"/>
                </a:lnTo>
                <a:lnTo>
                  <a:pt x="58515" y="55389"/>
                </a:lnTo>
                <a:lnTo>
                  <a:pt x="45450" y="92519"/>
                </a:lnTo>
                <a:lnTo>
                  <a:pt x="10144" y="120284"/>
                </a:lnTo>
                <a:lnTo>
                  <a:pt x="0" y="123951"/>
                </a:lnTo>
                <a:lnTo>
                  <a:pt x="20192" y="155448"/>
                </a:lnTo>
                <a:lnTo>
                  <a:pt x="56514" y="134874"/>
                </a:lnTo>
                <a:lnTo>
                  <a:pt x="79248" y="103504"/>
                </a:lnTo>
                <a:lnTo>
                  <a:pt x="124769" y="103504"/>
                </a:lnTo>
                <a:lnTo>
                  <a:pt x="101913" y="69095"/>
                </a:lnTo>
                <a:lnTo>
                  <a:pt x="98805" y="47878"/>
                </a:lnTo>
                <a:lnTo>
                  <a:pt x="98805" y="47116"/>
                </a:lnTo>
                <a:close/>
              </a:path>
              <a:path w="1172845" h="250189">
                <a:moveTo>
                  <a:pt x="124769" y="103504"/>
                </a:moveTo>
                <a:lnTo>
                  <a:pt x="79248" y="103504"/>
                </a:lnTo>
                <a:lnTo>
                  <a:pt x="83700" y="111343"/>
                </a:lnTo>
                <a:lnTo>
                  <a:pt x="117046" y="142795"/>
                </a:lnTo>
                <a:lnTo>
                  <a:pt x="135889" y="150875"/>
                </a:lnTo>
                <a:lnTo>
                  <a:pt x="154939" y="119761"/>
                </a:lnTo>
                <a:lnTo>
                  <a:pt x="145341" y="116119"/>
                </a:lnTo>
                <a:lnTo>
                  <a:pt x="136731" y="111871"/>
                </a:lnTo>
                <a:lnTo>
                  <a:pt x="129097" y="107027"/>
                </a:lnTo>
                <a:lnTo>
                  <a:pt x="124769" y="103504"/>
                </a:lnTo>
                <a:close/>
              </a:path>
              <a:path w="1172845" h="250189">
                <a:moveTo>
                  <a:pt x="146557" y="15748"/>
                </a:moveTo>
                <a:lnTo>
                  <a:pt x="10922" y="15748"/>
                </a:lnTo>
                <a:lnTo>
                  <a:pt x="10922" y="47116"/>
                </a:lnTo>
                <a:lnTo>
                  <a:pt x="146557" y="47116"/>
                </a:lnTo>
                <a:lnTo>
                  <a:pt x="146557" y="15748"/>
                </a:lnTo>
                <a:close/>
              </a:path>
              <a:path w="1172845" h="250189">
                <a:moveTo>
                  <a:pt x="554862" y="163956"/>
                </a:moveTo>
                <a:lnTo>
                  <a:pt x="515747" y="163956"/>
                </a:lnTo>
                <a:lnTo>
                  <a:pt x="515747" y="245617"/>
                </a:lnTo>
                <a:lnTo>
                  <a:pt x="688848" y="245617"/>
                </a:lnTo>
                <a:lnTo>
                  <a:pt x="688848" y="214375"/>
                </a:lnTo>
                <a:lnTo>
                  <a:pt x="554862" y="214375"/>
                </a:lnTo>
                <a:lnTo>
                  <a:pt x="554862" y="163956"/>
                </a:lnTo>
                <a:close/>
              </a:path>
              <a:path w="1172845" h="250189">
                <a:moveTo>
                  <a:pt x="683132" y="125475"/>
                </a:moveTo>
                <a:lnTo>
                  <a:pt x="644270" y="125475"/>
                </a:lnTo>
                <a:lnTo>
                  <a:pt x="644270" y="182244"/>
                </a:lnTo>
                <a:lnTo>
                  <a:pt x="683132" y="182244"/>
                </a:lnTo>
                <a:lnTo>
                  <a:pt x="683132" y="125475"/>
                </a:lnTo>
                <a:close/>
              </a:path>
              <a:path w="1172845" h="250189">
                <a:moveTo>
                  <a:pt x="541527" y="14097"/>
                </a:moveTo>
                <a:lnTo>
                  <a:pt x="500042" y="27328"/>
                </a:lnTo>
                <a:lnTo>
                  <a:pt x="476789" y="61769"/>
                </a:lnTo>
                <a:lnTo>
                  <a:pt x="474599" y="79755"/>
                </a:lnTo>
                <a:lnTo>
                  <a:pt x="475146" y="88923"/>
                </a:lnTo>
                <a:lnTo>
                  <a:pt x="493680" y="126301"/>
                </a:lnTo>
                <a:lnTo>
                  <a:pt x="532169" y="144289"/>
                </a:lnTo>
                <a:lnTo>
                  <a:pt x="541527" y="144906"/>
                </a:lnTo>
                <a:lnTo>
                  <a:pt x="548530" y="144522"/>
                </a:lnTo>
                <a:lnTo>
                  <a:pt x="584517" y="129859"/>
                </a:lnTo>
                <a:lnTo>
                  <a:pt x="589279" y="125475"/>
                </a:lnTo>
                <a:lnTo>
                  <a:pt x="683132" y="125475"/>
                </a:lnTo>
                <a:lnTo>
                  <a:pt x="683132" y="110236"/>
                </a:lnTo>
                <a:lnTo>
                  <a:pt x="532510" y="110236"/>
                </a:lnTo>
                <a:lnTo>
                  <a:pt x="525399" y="107568"/>
                </a:lnTo>
                <a:lnTo>
                  <a:pt x="514476" y="97154"/>
                </a:lnTo>
                <a:lnTo>
                  <a:pt x="511682" y="89662"/>
                </a:lnTo>
                <a:lnTo>
                  <a:pt x="511776" y="69596"/>
                </a:lnTo>
                <a:lnTo>
                  <a:pt x="514476" y="62229"/>
                </a:lnTo>
                <a:lnTo>
                  <a:pt x="519937" y="56896"/>
                </a:lnTo>
                <a:lnTo>
                  <a:pt x="525399" y="51688"/>
                </a:lnTo>
                <a:lnTo>
                  <a:pt x="532510" y="49022"/>
                </a:lnTo>
                <a:lnTo>
                  <a:pt x="683132" y="49022"/>
                </a:lnTo>
                <a:lnTo>
                  <a:pt x="683132" y="33781"/>
                </a:lnTo>
                <a:lnTo>
                  <a:pt x="589533" y="33781"/>
                </a:lnTo>
                <a:lnTo>
                  <a:pt x="584751" y="29376"/>
                </a:lnTo>
                <a:lnTo>
                  <a:pt x="579564" y="25495"/>
                </a:lnTo>
                <a:lnTo>
                  <a:pt x="548550" y="14481"/>
                </a:lnTo>
                <a:lnTo>
                  <a:pt x="541527" y="14097"/>
                </a:lnTo>
                <a:close/>
              </a:path>
              <a:path w="1172845" h="250189">
                <a:moveTo>
                  <a:pt x="683132" y="49022"/>
                </a:moveTo>
                <a:lnTo>
                  <a:pt x="549909" y="49022"/>
                </a:lnTo>
                <a:lnTo>
                  <a:pt x="556767" y="51688"/>
                </a:lnTo>
                <a:lnTo>
                  <a:pt x="562228" y="56896"/>
                </a:lnTo>
                <a:lnTo>
                  <a:pt x="567689" y="62229"/>
                </a:lnTo>
                <a:lnTo>
                  <a:pt x="570483" y="69850"/>
                </a:lnTo>
                <a:lnTo>
                  <a:pt x="570737" y="79755"/>
                </a:lnTo>
                <a:lnTo>
                  <a:pt x="570483" y="89662"/>
                </a:lnTo>
                <a:lnTo>
                  <a:pt x="567689" y="97154"/>
                </a:lnTo>
                <a:lnTo>
                  <a:pt x="556767" y="107568"/>
                </a:lnTo>
                <a:lnTo>
                  <a:pt x="549909" y="110236"/>
                </a:lnTo>
                <a:lnTo>
                  <a:pt x="683132" y="110236"/>
                </a:lnTo>
                <a:lnTo>
                  <a:pt x="683132" y="94234"/>
                </a:lnTo>
                <a:lnTo>
                  <a:pt x="606425" y="94234"/>
                </a:lnTo>
                <a:lnTo>
                  <a:pt x="607440" y="89662"/>
                </a:lnTo>
                <a:lnTo>
                  <a:pt x="607949" y="84836"/>
                </a:lnTo>
                <a:lnTo>
                  <a:pt x="607822" y="74675"/>
                </a:lnTo>
                <a:lnTo>
                  <a:pt x="607313" y="69596"/>
                </a:lnTo>
                <a:lnTo>
                  <a:pt x="606805" y="67183"/>
                </a:lnTo>
                <a:lnTo>
                  <a:pt x="606425" y="64769"/>
                </a:lnTo>
                <a:lnTo>
                  <a:pt x="683132" y="64769"/>
                </a:lnTo>
                <a:lnTo>
                  <a:pt x="683132" y="49022"/>
                </a:lnTo>
                <a:close/>
              </a:path>
              <a:path w="1172845" h="250189">
                <a:moveTo>
                  <a:pt x="683132" y="64769"/>
                </a:moveTo>
                <a:lnTo>
                  <a:pt x="644270" y="64769"/>
                </a:lnTo>
                <a:lnTo>
                  <a:pt x="644270" y="94234"/>
                </a:lnTo>
                <a:lnTo>
                  <a:pt x="683132" y="94234"/>
                </a:lnTo>
                <a:lnTo>
                  <a:pt x="683132" y="64769"/>
                </a:lnTo>
                <a:close/>
              </a:path>
              <a:path w="1172845" h="250189">
                <a:moveTo>
                  <a:pt x="683132" y="0"/>
                </a:moveTo>
                <a:lnTo>
                  <a:pt x="644270" y="0"/>
                </a:lnTo>
                <a:lnTo>
                  <a:pt x="644270" y="33781"/>
                </a:lnTo>
                <a:lnTo>
                  <a:pt x="683132" y="33781"/>
                </a:lnTo>
                <a:lnTo>
                  <a:pt x="683132" y="0"/>
                </a:lnTo>
                <a:close/>
              </a:path>
              <a:path w="1172845" h="250189">
                <a:moveTo>
                  <a:pt x="435990" y="162560"/>
                </a:moveTo>
                <a:lnTo>
                  <a:pt x="266318" y="162560"/>
                </a:lnTo>
                <a:lnTo>
                  <a:pt x="266318" y="193675"/>
                </a:lnTo>
                <a:lnTo>
                  <a:pt x="396748" y="193675"/>
                </a:lnTo>
                <a:lnTo>
                  <a:pt x="396748" y="249174"/>
                </a:lnTo>
                <a:lnTo>
                  <a:pt x="435990" y="249174"/>
                </a:lnTo>
                <a:lnTo>
                  <a:pt x="435990" y="162560"/>
                </a:lnTo>
                <a:close/>
              </a:path>
              <a:path w="1172845" h="250189">
                <a:moveTo>
                  <a:pt x="1015364" y="160654"/>
                </a:moveTo>
                <a:lnTo>
                  <a:pt x="976122" y="160654"/>
                </a:lnTo>
                <a:lnTo>
                  <a:pt x="976122" y="245617"/>
                </a:lnTo>
                <a:lnTo>
                  <a:pt x="1148206" y="245617"/>
                </a:lnTo>
                <a:lnTo>
                  <a:pt x="1148206" y="214375"/>
                </a:lnTo>
                <a:lnTo>
                  <a:pt x="1015364" y="214375"/>
                </a:lnTo>
                <a:lnTo>
                  <a:pt x="1015364" y="160654"/>
                </a:lnTo>
                <a:close/>
              </a:path>
              <a:path w="1172845" h="250189">
                <a:moveTo>
                  <a:pt x="1140078" y="0"/>
                </a:moveTo>
                <a:lnTo>
                  <a:pt x="1100835" y="0"/>
                </a:lnTo>
                <a:lnTo>
                  <a:pt x="1100835" y="180593"/>
                </a:lnTo>
                <a:lnTo>
                  <a:pt x="1140078" y="180593"/>
                </a:lnTo>
                <a:lnTo>
                  <a:pt x="1140078" y="98298"/>
                </a:lnTo>
                <a:lnTo>
                  <a:pt x="1172717" y="98298"/>
                </a:lnTo>
                <a:lnTo>
                  <a:pt x="1172717" y="66166"/>
                </a:lnTo>
                <a:lnTo>
                  <a:pt x="1140078" y="66166"/>
                </a:lnTo>
                <a:lnTo>
                  <a:pt x="1140078" y="0"/>
                </a:lnTo>
                <a:close/>
              </a:path>
              <a:path w="1172845" h="250189">
                <a:moveTo>
                  <a:pt x="1062989" y="19303"/>
                </a:moveTo>
                <a:lnTo>
                  <a:pt x="949959" y="19303"/>
                </a:lnTo>
                <a:lnTo>
                  <a:pt x="949959" y="140208"/>
                </a:lnTo>
                <a:lnTo>
                  <a:pt x="971423" y="140208"/>
                </a:lnTo>
                <a:lnTo>
                  <a:pt x="1009034" y="139940"/>
                </a:lnTo>
                <a:lnTo>
                  <a:pt x="1047615" y="138128"/>
                </a:lnTo>
                <a:lnTo>
                  <a:pt x="1086611" y="132587"/>
                </a:lnTo>
                <a:lnTo>
                  <a:pt x="1083539" y="108965"/>
                </a:lnTo>
                <a:lnTo>
                  <a:pt x="989202" y="108965"/>
                </a:lnTo>
                <a:lnTo>
                  <a:pt x="989202" y="50418"/>
                </a:lnTo>
                <a:lnTo>
                  <a:pt x="1062989" y="50418"/>
                </a:lnTo>
                <a:lnTo>
                  <a:pt x="1062989" y="19303"/>
                </a:lnTo>
                <a:close/>
              </a:path>
              <a:path w="1172845" h="250189">
                <a:moveTo>
                  <a:pt x="1082548" y="101346"/>
                </a:moveTo>
                <a:lnTo>
                  <a:pt x="1042415" y="107045"/>
                </a:lnTo>
                <a:lnTo>
                  <a:pt x="989202" y="108965"/>
                </a:lnTo>
                <a:lnTo>
                  <a:pt x="1083539" y="108965"/>
                </a:lnTo>
                <a:lnTo>
                  <a:pt x="1082548" y="101346"/>
                </a:lnTo>
                <a:close/>
              </a:path>
              <a:path w="1172845" h="250189">
                <a:moveTo>
                  <a:pt x="838580" y="151384"/>
                </a:moveTo>
                <a:lnTo>
                  <a:pt x="799083" y="151384"/>
                </a:lnTo>
                <a:lnTo>
                  <a:pt x="799083" y="249936"/>
                </a:lnTo>
                <a:lnTo>
                  <a:pt x="838580" y="249936"/>
                </a:lnTo>
                <a:lnTo>
                  <a:pt x="838580" y="151384"/>
                </a:lnTo>
                <a:close/>
              </a:path>
              <a:path w="1172845" h="250189">
                <a:moveTo>
                  <a:pt x="934211" y="119761"/>
                </a:moveTo>
                <a:lnTo>
                  <a:pt x="706247" y="119761"/>
                </a:lnTo>
                <a:lnTo>
                  <a:pt x="706247" y="151384"/>
                </a:lnTo>
                <a:lnTo>
                  <a:pt x="934211" y="151384"/>
                </a:lnTo>
                <a:lnTo>
                  <a:pt x="934211" y="119761"/>
                </a:lnTo>
                <a:close/>
              </a:path>
              <a:path w="1172845" h="250189">
                <a:moveTo>
                  <a:pt x="908557" y="13842"/>
                </a:moveTo>
                <a:lnTo>
                  <a:pt x="731647" y="13842"/>
                </a:lnTo>
                <a:lnTo>
                  <a:pt x="731647" y="44958"/>
                </a:lnTo>
                <a:lnTo>
                  <a:pt x="869441" y="44958"/>
                </a:lnTo>
                <a:lnTo>
                  <a:pt x="869323" y="54467"/>
                </a:lnTo>
                <a:lnTo>
                  <a:pt x="866266" y="98155"/>
                </a:lnTo>
                <a:lnTo>
                  <a:pt x="862837" y="119761"/>
                </a:lnTo>
                <a:lnTo>
                  <a:pt x="902334" y="119761"/>
                </a:lnTo>
                <a:lnTo>
                  <a:pt x="907668" y="73913"/>
                </a:lnTo>
                <a:lnTo>
                  <a:pt x="908508" y="45285"/>
                </a:lnTo>
                <a:lnTo>
                  <a:pt x="908557" y="13842"/>
                </a:lnTo>
                <a:close/>
              </a:path>
              <a:path w="1172845" h="250189">
                <a:moveTo>
                  <a:pt x="360552" y="13588"/>
                </a:moveTo>
                <a:lnTo>
                  <a:pt x="244982" y="13588"/>
                </a:lnTo>
                <a:lnTo>
                  <a:pt x="244982" y="44703"/>
                </a:lnTo>
                <a:lnTo>
                  <a:pt x="322072" y="44703"/>
                </a:lnTo>
                <a:lnTo>
                  <a:pt x="322072" y="62864"/>
                </a:lnTo>
                <a:lnTo>
                  <a:pt x="245363" y="62864"/>
                </a:lnTo>
                <a:lnTo>
                  <a:pt x="245363" y="144272"/>
                </a:lnTo>
                <a:lnTo>
                  <a:pt x="279370" y="144297"/>
                </a:lnTo>
                <a:lnTo>
                  <a:pt x="291258" y="144192"/>
                </a:lnTo>
                <a:lnTo>
                  <a:pt x="332549" y="142716"/>
                </a:lnTo>
                <a:lnTo>
                  <a:pt x="376328" y="137902"/>
                </a:lnTo>
                <a:lnTo>
                  <a:pt x="384809" y="136398"/>
                </a:lnTo>
                <a:lnTo>
                  <a:pt x="381580" y="112522"/>
                </a:lnTo>
                <a:lnTo>
                  <a:pt x="284479" y="112522"/>
                </a:lnTo>
                <a:lnTo>
                  <a:pt x="284479" y="92583"/>
                </a:lnTo>
                <a:lnTo>
                  <a:pt x="360552" y="92583"/>
                </a:lnTo>
                <a:lnTo>
                  <a:pt x="360552" y="13588"/>
                </a:lnTo>
                <a:close/>
              </a:path>
              <a:path w="1172845" h="250189">
                <a:moveTo>
                  <a:pt x="380618" y="105410"/>
                </a:moveTo>
                <a:lnTo>
                  <a:pt x="336486" y="110743"/>
                </a:lnTo>
                <a:lnTo>
                  <a:pt x="284479" y="112522"/>
                </a:lnTo>
                <a:lnTo>
                  <a:pt x="381580" y="112522"/>
                </a:lnTo>
                <a:lnTo>
                  <a:pt x="380618" y="105410"/>
                </a:lnTo>
                <a:close/>
              </a:path>
              <a:path w="1172845" h="250189">
                <a:moveTo>
                  <a:pt x="435990" y="0"/>
                </a:moveTo>
                <a:lnTo>
                  <a:pt x="396748" y="0"/>
                </a:lnTo>
                <a:lnTo>
                  <a:pt x="396748" y="151637"/>
                </a:lnTo>
                <a:lnTo>
                  <a:pt x="435990" y="151637"/>
                </a:lnTo>
                <a:lnTo>
                  <a:pt x="435990" y="118237"/>
                </a:lnTo>
                <a:lnTo>
                  <a:pt x="467867" y="118237"/>
                </a:lnTo>
                <a:lnTo>
                  <a:pt x="467867" y="86360"/>
                </a:lnTo>
                <a:lnTo>
                  <a:pt x="435990" y="86360"/>
                </a:lnTo>
                <a:lnTo>
                  <a:pt x="435990" y="64515"/>
                </a:lnTo>
                <a:lnTo>
                  <a:pt x="467867" y="64515"/>
                </a:lnTo>
                <a:lnTo>
                  <a:pt x="467867" y="32385"/>
                </a:lnTo>
                <a:lnTo>
                  <a:pt x="435990" y="32385"/>
                </a:lnTo>
                <a:lnTo>
                  <a:pt x="435990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76991" y="2282951"/>
            <a:ext cx="455295" cy="252095"/>
          </a:xfrm>
          <a:custGeom>
            <a:avLst/>
            <a:gdLst/>
            <a:ahLst/>
            <a:cxnLst/>
            <a:rect l="l" t="t" r="r" b="b"/>
            <a:pathLst>
              <a:path w="455295" h="252094">
                <a:moveTo>
                  <a:pt x="204597" y="181863"/>
                </a:moveTo>
                <a:lnTo>
                  <a:pt x="32130" y="181863"/>
                </a:lnTo>
                <a:lnTo>
                  <a:pt x="32130" y="211836"/>
                </a:lnTo>
                <a:lnTo>
                  <a:pt x="165353" y="211836"/>
                </a:lnTo>
                <a:lnTo>
                  <a:pt x="165353" y="251840"/>
                </a:lnTo>
                <a:lnTo>
                  <a:pt x="204597" y="251840"/>
                </a:lnTo>
                <a:lnTo>
                  <a:pt x="204597" y="181863"/>
                </a:lnTo>
                <a:close/>
              </a:path>
              <a:path w="455295" h="252094">
                <a:moveTo>
                  <a:pt x="77724" y="51688"/>
                </a:moveTo>
                <a:lnTo>
                  <a:pt x="35686" y="59182"/>
                </a:lnTo>
                <a:lnTo>
                  <a:pt x="15620" y="81280"/>
                </a:lnTo>
                <a:lnTo>
                  <a:pt x="15620" y="89026"/>
                </a:lnTo>
                <a:lnTo>
                  <a:pt x="40719" y="120459"/>
                </a:lnTo>
                <a:lnTo>
                  <a:pt x="58547" y="125222"/>
                </a:lnTo>
                <a:lnTo>
                  <a:pt x="58547" y="138049"/>
                </a:lnTo>
                <a:lnTo>
                  <a:pt x="43132" y="138334"/>
                </a:lnTo>
                <a:lnTo>
                  <a:pt x="0" y="138557"/>
                </a:lnTo>
                <a:lnTo>
                  <a:pt x="4190" y="168528"/>
                </a:lnTo>
                <a:lnTo>
                  <a:pt x="51815" y="168021"/>
                </a:lnTo>
                <a:lnTo>
                  <a:pt x="90963" y="166199"/>
                </a:lnTo>
                <a:lnTo>
                  <a:pt x="131254" y="162560"/>
                </a:lnTo>
                <a:lnTo>
                  <a:pt x="157733" y="158750"/>
                </a:lnTo>
                <a:lnTo>
                  <a:pt x="155524" y="136651"/>
                </a:lnTo>
                <a:lnTo>
                  <a:pt x="97535" y="136651"/>
                </a:lnTo>
                <a:lnTo>
                  <a:pt x="97535" y="124968"/>
                </a:lnTo>
                <a:lnTo>
                  <a:pt x="133306" y="107493"/>
                </a:lnTo>
                <a:lnTo>
                  <a:pt x="137106" y="101092"/>
                </a:lnTo>
                <a:lnTo>
                  <a:pt x="69595" y="101092"/>
                </a:lnTo>
                <a:lnTo>
                  <a:pt x="63500" y="100075"/>
                </a:lnTo>
                <a:lnTo>
                  <a:pt x="59435" y="98044"/>
                </a:lnTo>
                <a:lnTo>
                  <a:pt x="55244" y="96012"/>
                </a:lnTo>
                <a:lnTo>
                  <a:pt x="53212" y="92963"/>
                </a:lnTo>
                <a:lnTo>
                  <a:pt x="53212" y="84836"/>
                </a:lnTo>
                <a:lnTo>
                  <a:pt x="55244" y="81914"/>
                </a:lnTo>
                <a:lnTo>
                  <a:pt x="59435" y="80137"/>
                </a:lnTo>
                <a:lnTo>
                  <a:pt x="63500" y="78359"/>
                </a:lnTo>
                <a:lnTo>
                  <a:pt x="69595" y="77470"/>
                </a:lnTo>
                <a:lnTo>
                  <a:pt x="138161" y="77470"/>
                </a:lnTo>
                <a:lnTo>
                  <a:pt x="137032" y="74675"/>
                </a:lnTo>
                <a:lnTo>
                  <a:pt x="103102" y="54260"/>
                </a:lnTo>
                <a:lnTo>
                  <a:pt x="86770" y="51974"/>
                </a:lnTo>
                <a:lnTo>
                  <a:pt x="77724" y="51688"/>
                </a:lnTo>
                <a:close/>
              </a:path>
              <a:path w="455295" h="252094">
                <a:moveTo>
                  <a:pt x="155066" y="132080"/>
                </a:moveTo>
                <a:lnTo>
                  <a:pt x="133939" y="134258"/>
                </a:lnTo>
                <a:lnTo>
                  <a:pt x="126745" y="134874"/>
                </a:lnTo>
                <a:lnTo>
                  <a:pt x="119485" y="135401"/>
                </a:lnTo>
                <a:lnTo>
                  <a:pt x="97535" y="136651"/>
                </a:lnTo>
                <a:lnTo>
                  <a:pt x="155524" y="136651"/>
                </a:lnTo>
                <a:lnTo>
                  <a:pt x="155066" y="132080"/>
                </a:lnTo>
                <a:close/>
              </a:path>
              <a:path w="455295" h="252094">
                <a:moveTo>
                  <a:pt x="77724" y="100964"/>
                </a:moveTo>
                <a:lnTo>
                  <a:pt x="69595" y="101092"/>
                </a:lnTo>
                <a:lnTo>
                  <a:pt x="85598" y="101092"/>
                </a:lnTo>
                <a:lnTo>
                  <a:pt x="77724" y="100964"/>
                </a:lnTo>
                <a:close/>
              </a:path>
              <a:path w="455295" h="252094">
                <a:moveTo>
                  <a:pt x="138161" y="77470"/>
                </a:moveTo>
                <a:lnTo>
                  <a:pt x="85598" y="77470"/>
                </a:lnTo>
                <a:lnTo>
                  <a:pt x="91693" y="78359"/>
                </a:lnTo>
                <a:lnTo>
                  <a:pt x="100075" y="81914"/>
                </a:lnTo>
                <a:lnTo>
                  <a:pt x="102107" y="84836"/>
                </a:lnTo>
                <a:lnTo>
                  <a:pt x="102107" y="92963"/>
                </a:lnTo>
                <a:lnTo>
                  <a:pt x="100075" y="96012"/>
                </a:lnTo>
                <a:lnTo>
                  <a:pt x="91693" y="100075"/>
                </a:lnTo>
                <a:lnTo>
                  <a:pt x="85598" y="101092"/>
                </a:lnTo>
                <a:lnTo>
                  <a:pt x="137106" y="101092"/>
                </a:lnTo>
                <a:lnTo>
                  <a:pt x="138934" y="95785"/>
                </a:lnTo>
                <a:lnTo>
                  <a:pt x="139700" y="89026"/>
                </a:lnTo>
                <a:lnTo>
                  <a:pt x="139700" y="81280"/>
                </a:lnTo>
                <a:lnTo>
                  <a:pt x="138161" y="77470"/>
                </a:lnTo>
                <a:close/>
              </a:path>
              <a:path w="455295" h="252094">
                <a:moveTo>
                  <a:pt x="85598" y="77470"/>
                </a:moveTo>
                <a:lnTo>
                  <a:pt x="69595" y="77470"/>
                </a:lnTo>
                <a:lnTo>
                  <a:pt x="77724" y="77597"/>
                </a:lnTo>
                <a:lnTo>
                  <a:pt x="85598" y="77470"/>
                </a:lnTo>
                <a:close/>
              </a:path>
              <a:path w="455295" h="252094">
                <a:moveTo>
                  <a:pt x="337438" y="30480"/>
                </a:moveTo>
                <a:lnTo>
                  <a:pt x="244220" y="30480"/>
                </a:lnTo>
                <a:lnTo>
                  <a:pt x="244220" y="196850"/>
                </a:lnTo>
                <a:lnTo>
                  <a:pt x="273683" y="196850"/>
                </a:lnTo>
                <a:lnTo>
                  <a:pt x="284908" y="196659"/>
                </a:lnTo>
                <a:lnTo>
                  <a:pt x="328533" y="193627"/>
                </a:lnTo>
                <a:lnTo>
                  <a:pt x="351027" y="190119"/>
                </a:lnTo>
                <a:lnTo>
                  <a:pt x="348821" y="163957"/>
                </a:lnTo>
                <a:lnTo>
                  <a:pt x="283717" y="163957"/>
                </a:lnTo>
                <a:lnTo>
                  <a:pt x="283717" y="61722"/>
                </a:lnTo>
                <a:lnTo>
                  <a:pt x="337438" y="61722"/>
                </a:lnTo>
                <a:lnTo>
                  <a:pt x="337438" y="30480"/>
                </a:lnTo>
                <a:close/>
              </a:path>
              <a:path w="455295" h="252094">
                <a:moveTo>
                  <a:pt x="348360" y="158496"/>
                </a:moveTo>
                <a:lnTo>
                  <a:pt x="307667" y="163081"/>
                </a:lnTo>
                <a:lnTo>
                  <a:pt x="283717" y="163957"/>
                </a:lnTo>
                <a:lnTo>
                  <a:pt x="348821" y="163957"/>
                </a:lnTo>
                <a:lnTo>
                  <a:pt x="348360" y="158496"/>
                </a:lnTo>
                <a:close/>
              </a:path>
              <a:path w="455295" h="252094">
                <a:moveTo>
                  <a:pt x="204597" y="2159"/>
                </a:moveTo>
                <a:lnTo>
                  <a:pt x="165353" y="2159"/>
                </a:lnTo>
                <a:lnTo>
                  <a:pt x="165353" y="172847"/>
                </a:lnTo>
                <a:lnTo>
                  <a:pt x="204597" y="172847"/>
                </a:lnTo>
                <a:lnTo>
                  <a:pt x="204597" y="104267"/>
                </a:lnTo>
                <a:lnTo>
                  <a:pt x="234823" y="104267"/>
                </a:lnTo>
                <a:lnTo>
                  <a:pt x="234823" y="72389"/>
                </a:lnTo>
                <a:lnTo>
                  <a:pt x="204597" y="72389"/>
                </a:lnTo>
                <a:lnTo>
                  <a:pt x="204597" y="2159"/>
                </a:lnTo>
                <a:close/>
              </a:path>
              <a:path w="455295" h="252094">
                <a:moveTo>
                  <a:pt x="454786" y="128270"/>
                </a:moveTo>
                <a:lnTo>
                  <a:pt x="417702" y="128270"/>
                </a:lnTo>
                <a:lnTo>
                  <a:pt x="417702" y="251840"/>
                </a:lnTo>
                <a:lnTo>
                  <a:pt x="454786" y="251840"/>
                </a:lnTo>
                <a:lnTo>
                  <a:pt x="454786" y="128270"/>
                </a:lnTo>
                <a:close/>
              </a:path>
              <a:path w="455295" h="252094">
                <a:moveTo>
                  <a:pt x="397636" y="5714"/>
                </a:moveTo>
                <a:lnTo>
                  <a:pt x="361950" y="5714"/>
                </a:lnTo>
                <a:lnTo>
                  <a:pt x="361950" y="239902"/>
                </a:lnTo>
                <a:lnTo>
                  <a:pt x="397636" y="239902"/>
                </a:lnTo>
                <a:lnTo>
                  <a:pt x="397636" y="128270"/>
                </a:lnTo>
                <a:lnTo>
                  <a:pt x="454786" y="128270"/>
                </a:lnTo>
                <a:lnTo>
                  <a:pt x="454786" y="97155"/>
                </a:lnTo>
                <a:lnTo>
                  <a:pt x="397636" y="97155"/>
                </a:lnTo>
                <a:lnTo>
                  <a:pt x="397636" y="5714"/>
                </a:lnTo>
                <a:close/>
              </a:path>
              <a:path w="455295" h="252094">
                <a:moveTo>
                  <a:pt x="454786" y="1905"/>
                </a:moveTo>
                <a:lnTo>
                  <a:pt x="417702" y="1905"/>
                </a:lnTo>
                <a:lnTo>
                  <a:pt x="417702" y="97155"/>
                </a:lnTo>
                <a:lnTo>
                  <a:pt x="454786" y="97155"/>
                </a:lnTo>
                <a:lnTo>
                  <a:pt x="454786" y="1905"/>
                </a:lnTo>
                <a:close/>
              </a:path>
              <a:path w="455295" h="252094">
                <a:moveTo>
                  <a:pt x="148970" y="19050"/>
                </a:moveTo>
                <a:lnTo>
                  <a:pt x="6603" y="19050"/>
                </a:lnTo>
                <a:lnTo>
                  <a:pt x="6603" y="47371"/>
                </a:lnTo>
                <a:lnTo>
                  <a:pt x="148970" y="47371"/>
                </a:lnTo>
                <a:lnTo>
                  <a:pt x="148970" y="19050"/>
                </a:lnTo>
                <a:close/>
              </a:path>
              <a:path w="455295" h="252094">
                <a:moveTo>
                  <a:pt x="97535" y="0"/>
                </a:moveTo>
                <a:lnTo>
                  <a:pt x="58547" y="0"/>
                </a:lnTo>
                <a:lnTo>
                  <a:pt x="58547" y="19050"/>
                </a:lnTo>
                <a:lnTo>
                  <a:pt x="97535" y="19050"/>
                </a:lnTo>
                <a:lnTo>
                  <a:pt x="97535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09016" y="5759196"/>
            <a:ext cx="3613785" cy="831215"/>
            <a:chOff x="509016" y="5759196"/>
            <a:chExt cx="3613785" cy="831215"/>
          </a:xfrm>
        </p:grpSpPr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94" y="5760655"/>
              <a:ext cx="3611971" cy="8291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016" y="5759196"/>
              <a:ext cx="3546348" cy="76352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4322064" y="5247132"/>
            <a:ext cx="3615054" cy="1343025"/>
            <a:chOff x="4322064" y="5247132"/>
            <a:chExt cx="3615054" cy="1343025"/>
          </a:xfrm>
        </p:grpSpPr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3549" y="5248615"/>
              <a:ext cx="3613480" cy="13412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2064" y="5247132"/>
              <a:ext cx="3547872" cy="1275588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8135111" y="5800344"/>
            <a:ext cx="3615054" cy="789940"/>
            <a:chOff x="8135111" y="5800344"/>
            <a:chExt cx="3615054" cy="789940"/>
          </a:xfrm>
        </p:grpSpPr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6597" y="5801700"/>
              <a:ext cx="3613480" cy="7882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111" y="5800344"/>
              <a:ext cx="3547872" cy="722376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329684" y="2195957"/>
            <a:ext cx="3533140" cy="429895"/>
            <a:chOff x="4329684" y="2195957"/>
            <a:chExt cx="3533140" cy="429895"/>
          </a:xfrm>
        </p:grpSpPr>
        <p:sp>
          <p:nvSpPr>
            <p:cNvPr id="73" name="object 73"/>
            <p:cNvSpPr/>
            <p:nvPr/>
          </p:nvSpPr>
          <p:spPr>
            <a:xfrm>
              <a:off x="4329684" y="2202002"/>
              <a:ext cx="3533140" cy="417830"/>
            </a:xfrm>
            <a:custGeom>
              <a:avLst/>
              <a:gdLst/>
              <a:ahLst/>
              <a:cxnLst/>
              <a:rect l="l" t="t" r="r" b="b"/>
              <a:pathLst>
                <a:path w="3533140" h="417830">
                  <a:moveTo>
                    <a:pt x="3532632" y="0"/>
                  </a:moveTo>
                  <a:lnTo>
                    <a:pt x="0" y="0"/>
                  </a:lnTo>
                  <a:lnTo>
                    <a:pt x="0" y="417753"/>
                  </a:lnTo>
                  <a:lnTo>
                    <a:pt x="3532632" y="417753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FFF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29684" y="2195956"/>
              <a:ext cx="3533140" cy="429895"/>
            </a:xfrm>
            <a:custGeom>
              <a:avLst/>
              <a:gdLst/>
              <a:ahLst/>
              <a:cxnLst/>
              <a:rect l="l" t="t" r="r" b="b"/>
              <a:pathLst>
                <a:path w="3533140" h="429894">
                  <a:moveTo>
                    <a:pt x="3532632" y="417703"/>
                  </a:moveTo>
                  <a:lnTo>
                    <a:pt x="0" y="417703"/>
                  </a:lnTo>
                  <a:lnTo>
                    <a:pt x="0" y="429895"/>
                  </a:lnTo>
                  <a:lnTo>
                    <a:pt x="3532632" y="429895"/>
                  </a:lnTo>
                  <a:lnTo>
                    <a:pt x="3532632" y="417703"/>
                  </a:lnTo>
                  <a:close/>
                </a:path>
                <a:path w="3533140" h="429894">
                  <a:moveTo>
                    <a:pt x="353263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32632" y="12192"/>
                  </a:lnTo>
                  <a:lnTo>
                    <a:pt x="3532632" y="0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77842" y="2283205"/>
              <a:ext cx="3032760" cy="284480"/>
            </a:xfrm>
            <a:custGeom>
              <a:avLst/>
              <a:gdLst/>
              <a:ahLst/>
              <a:cxnLst/>
              <a:rect l="l" t="t" r="r" b="b"/>
              <a:pathLst>
                <a:path w="3032759" h="284480">
                  <a:moveTo>
                    <a:pt x="106680" y="190373"/>
                  </a:moveTo>
                  <a:lnTo>
                    <a:pt x="104470" y="164211"/>
                  </a:lnTo>
                  <a:lnTo>
                    <a:pt x="104013" y="158750"/>
                  </a:lnTo>
                  <a:lnTo>
                    <a:pt x="95605" y="160083"/>
                  </a:lnTo>
                  <a:lnTo>
                    <a:pt x="55410" y="163753"/>
                  </a:lnTo>
                  <a:lnTo>
                    <a:pt x="39497" y="164211"/>
                  </a:lnTo>
                  <a:lnTo>
                    <a:pt x="39497" y="61976"/>
                  </a:lnTo>
                  <a:lnTo>
                    <a:pt x="93091" y="61976"/>
                  </a:lnTo>
                  <a:lnTo>
                    <a:pt x="93091" y="30734"/>
                  </a:lnTo>
                  <a:lnTo>
                    <a:pt x="0" y="30734"/>
                  </a:lnTo>
                  <a:lnTo>
                    <a:pt x="0" y="197104"/>
                  </a:lnTo>
                  <a:lnTo>
                    <a:pt x="29324" y="197104"/>
                  </a:lnTo>
                  <a:lnTo>
                    <a:pt x="40551" y="196913"/>
                  </a:lnTo>
                  <a:lnTo>
                    <a:pt x="84175" y="193890"/>
                  </a:lnTo>
                  <a:lnTo>
                    <a:pt x="95338" y="192303"/>
                  </a:lnTo>
                  <a:lnTo>
                    <a:pt x="106680" y="190373"/>
                  </a:lnTo>
                  <a:close/>
                </a:path>
                <a:path w="3032759" h="284480">
                  <a:moveTo>
                    <a:pt x="210439" y="2159"/>
                  </a:moveTo>
                  <a:lnTo>
                    <a:pt x="173482" y="2159"/>
                  </a:lnTo>
                  <a:lnTo>
                    <a:pt x="173482" y="97409"/>
                  </a:lnTo>
                  <a:lnTo>
                    <a:pt x="153289" y="97409"/>
                  </a:lnTo>
                  <a:lnTo>
                    <a:pt x="153289" y="5969"/>
                  </a:lnTo>
                  <a:lnTo>
                    <a:pt x="117602" y="5969"/>
                  </a:lnTo>
                  <a:lnTo>
                    <a:pt x="117602" y="240157"/>
                  </a:lnTo>
                  <a:lnTo>
                    <a:pt x="153289" y="240157"/>
                  </a:lnTo>
                  <a:lnTo>
                    <a:pt x="153289" y="128524"/>
                  </a:lnTo>
                  <a:lnTo>
                    <a:pt x="173482" y="128524"/>
                  </a:lnTo>
                  <a:lnTo>
                    <a:pt x="173482" y="252095"/>
                  </a:lnTo>
                  <a:lnTo>
                    <a:pt x="210439" y="252095"/>
                  </a:lnTo>
                  <a:lnTo>
                    <a:pt x="210439" y="128524"/>
                  </a:lnTo>
                  <a:lnTo>
                    <a:pt x="210439" y="97409"/>
                  </a:lnTo>
                  <a:lnTo>
                    <a:pt x="210439" y="2159"/>
                  </a:lnTo>
                  <a:close/>
                </a:path>
                <a:path w="3032759" h="284480">
                  <a:moveTo>
                    <a:pt x="364236" y="106426"/>
                  </a:moveTo>
                  <a:lnTo>
                    <a:pt x="341083" y="69278"/>
                  </a:lnTo>
                  <a:lnTo>
                    <a:pt x="326898" y="63436"/>
                  </a:lnTo>
                  <a:lnTo>
                    <a:pt x="326898" y="100711"/>
                  </a:lnTo>
                  <a:lnTo>
                    <a:pt x="326898" y="112268"/>
                  </a:lnTo>
                  <a:lnTo>
                    <a:pt x="324612" y="116586"/>
                  </a:lnTo>
                  <a:lnTo>
                    <a:pt x="320040" y="119253"/>
                  </a:lnTo>
                  <a:lnTo>
                    <a:pt x="315595" y="122047"/>
                  </a:lnTo>
                  <a:lnTo>
                    <a:pt x="309626" y="123317"/>
                  </a:lnTo>
                  <a:lnTo>
                    <a:pt x="294894" y="123317"/>
                  </a:lnTo>
                  <a:lnTo>
                    <a:pt x="289052" y="122047"/>
                  </a:lnTo>
                  <a:lnTo>
                    <a:pt x="284607" y="119253"/>
                  </a:lnTo>
                  <a:lnTo>
                    <a:pt x="280289" y="116586"/>
                  </a:lnTo>
                  <a:lnTo>
                    <a:pt x="278003" y="112268"/>
                  </a:lnTo>
                  <a:lnTo>
                    <a:pt x="278003" y="100711"/>
                  </a:lnTo>
                  <a:lnTo>
                    <a:pt x="280289" y="96520"/>
                  </a:lnTo>
                  <a:lnTo>
                    <a:pt x="284607" y="93726"/>
                  </a:lnTo>
                  <a:lnTo>
                    <a:pt x="289052" y="90932"/>
                  </a:lnTo>
                  <a:lnTo>
                    <a:pt x="294894" y="89535"/>
                  </a:lnTo>
                  <a:lnTo>
                    <a:pt x="309626" y="89535"/>
                  </a:lnTo>
                  <a:lnTo>
                    <a:pt x="315595" y="90932"/>
                  </a:lnTo>
                  <a:lnTo>
                    <a:pt x="320040" y="93726"/>
                  </a:lnTo>
                  <a:lnTo>
                    <a:pt x="324612" y="96520"/>
                  </a:lnTo>
                  <a:lnTo>
                    <a:pt x="311086" y="60528"/>
                  </a:lnTo>
                  <a:lnTo>
                    <a:pt x="302133" y="60071"/>
                  </a:lnTo>
                  <a:lnTo>
                    <a:pt x="293268" y="60528"/>
                  </a:lnTo>
                  <a:lnTo>
                    <a:pt x="257289" y="73075"/>
                  </a:lnTo>
                  <a:lnTo>
                    <a:pt x="239776" y="106426"/>
                  </a:lnTo>
                  <a:lnTo>
                    <a:pt x="240271" y="113195"/>
                  </a:lnTo>
                  <a:lnTo>
                    <a:pt x="263207" y="143903"/>
                  </a:lnTo>
                  <a:lnTo>
                    <a:pt x="302133" y="153035"/>
                  </a:lnTo>
                  <a:lnTo>
                    <a:pt x="311086" y="152603"/>
                  </a:lnTo>
                  <a:lnTo>
                    <a:pt x="351942" y="135763"/>
                  </a:lnTo>
                  <a:lnTo>
                    <a:pt x="360616" y="123317"/>
                  </a:lnTo>
                  <a:lnTo>
                    <a:pt x="362229" y="119532"/>
                  </a:lnTo>
                  <a:lnTo>
                    <a:pt x="363728" y="113195"/>
                  </a:lnTo>
                  <a:lnTo>
                    <a:pt x="364236" y="106426"/>
                  </a:lnTo>
                  <a:close/>
                </a:path>
                <a:path w="3032759" h="284480">
                  <a:moveTo>
                    <a:pt x="376301" y="23114"/>
                  </a:moveTo>
                  <a:lnTo>
                    <a:pt x="321818" y="23114"/>
                  </a:lnTo>
                  <a:lnTo>
                    <a:pt x="321818" y="1016"/>
                  </a:lnTo>
                  <a:lnTo>
                    <a:pt x="282575" y="1016"/>
                  </a:lnTo>
                  <a:lnTo>
                    <a:pt x="282575" y="23114"/>
                  </a:lnTo>
                  <a:lnTo>
                    <a:pt x="228092" y="23114"/>
                  </a:lnTo>
                  <a:lnTo>
                    <a:pt x="228092" y="53848"/>
                  </a:lnTo>
                  <a:lnTo>
                    <a:pt x="376301" y="53848"/>
                  </a:lnTo>
                  <a:lnTo>
                    <a:pt x="376301" y="23114"/>
                  </a:lnTo>
                  <a:close/>
                </a:path>
                <a:path w="3032759" h="284480">
                  <a:moveTo>
                    <a:pt x="427482" y="168529"/>
                  </a:moveTo>
                  <a:lnTo>
                    <a:pt x="257810" y="168529"/>
                  </a:lnTo>
                  <a:lnTo>
                    <a:pt x="257810" y="199898"/>
                  </a:lnTo>
                  <a:lnTo>
                    <a:pt x="388239" y="199898"/>
                  </a:lnTo>
                  <a:lnTo>
                    <a:pt x="388239" y="252095"/>
                  </a:lnTo>
                  <a:lnTo>
                    <a:pt x="427482" y="252095"/>
                  </a:lnTo>
                  <a:lnTo>
                    <a:pt x="427482" y="168529"/>
                  </a:lnTo>
                  <a:close/>
                </a:path>
                <a:path w="3032759" h="284480">
                  <a:moveTo>
                    <a:pt x="459867" y="65532"/>
                  </a:moveTo>
                  <a:lnTo>
                    <a:pt x="427482" y="65532"/>
                  </a:lnTo>
                  <a:lnTo>
                    <a:pt x="427482" y="2159"/>
                  </a:lnTo>
                  <a:lnTo>
                    <a:pt x="388239" y="2159"/>
                  </a:lnTo>
                  <a:lnTo>
                    <a:pt x="388239" y="159004"/>
                  </a:lnTo>
                  <a:lnTo>
                    <a:pt x="427482" y="159004"/>
                  </a:lnTo>
                  <a:lnTo>
                    <a:pt x="427482" y="97409"/>
                  </a:lnTo>
                  <a:lnTo>
                    <a:pt x="459867" y="97409"/>
                  </a:lnTo>
                  <a:lnTo>
                    <a:pt x="459867" y="65532"/>
                  </a:lnTo>
                  <a:close/>
                </a:path>
                <a:path w="3032759" h="284480">
                  <a:moveTo>
                    <a:pt x="674751" y="2413"/>
                  </a:moveTo>
                  <a:lnTo>
                    <a:pt x="635762" y="2413"/>
                  </a:lnTo>
                  <a:lnTo>
                    <a:pt x="635762" y="36195"/>
                  </a:lnTo>
                  <a:lnTo>
                    <a:pt x="635762" y="67183"/>
                  </a:lnTo>
                  <a:lnTo>
                    <a:pt x="635762" y="96647"/>
                  </a:lnTo>
                  <a:lnTo>
                    <a:pt x="597916" y="96647"/>
                  </a:lnTo>
                  <a:lnTo>
                    <a:pt x="598932" y="92075"/>
                  </a:lnTo>
                  <a:lnTo>
                    <a:pt x="599567" y="87249"/>
                  </a:lnTo>
                  <a:lnTo>
                    <a:pt x="599567" y="79629"/>
                  </a:lnTo>
                  <a:lnTo>
                    <a:pt x="598805" y="72009"/>
                  </a:lnTo>
                  <a:lnTo>
                    <a:pt x="598424" y="69596"/>
                  </a:lnTo>
                  <a:lnTo>
                    <a:pt x="597916" y="67183"/>
                  </a:lnTo>
                  <a:lnTo>
                    <a:pt x="635762" y="67183"/>
                  </a:lnTo>
                  <a:lnTo>
                    <a:pt x="635762" y="36195"/>
                  </a:lnTo>
                  <a:lnTo>
                    <a:pt x="581025" y="36195"/>
                  </a:lnTo>
                  <a:lnTo>
                    <a:pt x="576237" y="31800"/>
                  </a:lnTo>
                  <a:lnTo>
                    <a:pt x="571055" y="27914"/>
                  </a:lnTo>
                  <a:lnTo>
                    <a:pt x="565480" y="24561"/>
                  </a:lnTo>
                  <a:lnTo>
                    <a:pt x="562229" y="22999"/>
                  </a:lnTo>
                  <a:lnTo>
                    <a:pt x="562229" y="82169"/>
                  </a:lnTo>
                  <a:lnTo>
                    <a:pt x="561975" y="92075"/>
                  </a:lnTo>
                  <a:lnTo>
                    <a:pt x="559181" y="99568"/>
                  </a:lnTo>
                  <a:lnTo>
                    <a:pt x="553720" y="104775"/>
                  </a:lnTo>
                  <a:lnTo>
                    <a:pt x="548386" y="109982"/>
                  </a:lnTo>
                  <a:lnTo>
                    <a:pt x="541401" y="112649"/>
                  </a:lnTo>
                  <a:lnTo>
                    <a:pt x="524129" y="112649"/>
                  </a:lnTo>
                  <a:lnTo>
                    <a:pt x="503110" y="79629"/>
                  </a:lnTo>
                  <a:lnTo>
                    <a:pt x="503275" y="72910"/>
                  </a:lnTo>
                  <a:lnTo>
                    <a:pt x="524129" y="51435"/>
                  </a:lnTo>
                  <a:lnTo>
                    <a:pt x="541401" y="51435"/>
                  </a:lnTo>
                  <a:lnTo>
                    <a:pt x="562229" y="82169"/>
                  </a:lnTo>
                  <a:lnTo>
                    <a:pt x="562229" y="22999"/>
                  </a:lnTo>
                  <a:lnTo>
                    <a:pt x="533019" y="16510"/>
                  </a:lnTo>
                  <a:lnTo>
                    <a:pt x="523659" y="17132"/>
                  </a:lnTo>
                  <a:lnTo>
                    <a:pt x="485165" y="35153"/>
                  </a:lnTo>
                  <a:lnTo>
                    <a:pt x="466636" y="72910"/>
                  </a:lnTo>
                  <a:lnTo>
                    <a:pt x="466090" y="82169"/>
                  </a:lnTo>
                  <a:lnTo>
                    <a:pt x="466636" y="91338"/>
                  </a:lnTo>
                  <a:lnTo>
                    <a:pt x="485165" y="128714"/>
                  </a:lnTo>
                  <a:lnTo>
                    <a:pt x="523659" y="146710"/>
                  </a:lnTo>
                  <a:lnTo>
                    <a:pt x="533019" y="147320"/>
                  </a:lnTo>
                  <a:lnTo>
                    <a:pt x="540016" y="146939"/>
                  </a:lnTo>
                  <a:lnTo>
                    <a:pt x="576008" y="132283"/>
                  </a:lnTo>
                  <a:lnTo>
                    <a:pt x="580771" y="127889"/>
                  </a:lnTo>
                  <a:lnTo>
                    <a:pt x="635762" y="127889"/>
                  </a:lnTo>
                  <a:lnTo>
                    <a:pt x="635762" y="184658"/>
                  </a:lnTo>
                  <a:lnTo>
                    <a:pt x="674751" y="184658"/>
                  </a:lnTo>
                  <a:lnTo>
                    <a:pt x="674751" y="127889"/>
                  </a:lnTo>
                  <a:lnTo>
                    <a:pt x="674751" y="112649"/>
                  </a:lnTo>
                  <a:lnTo>
                    <a:pt x="674751" y="96647"/>
                  </a:lnTo>
                  <a:lnTo>
                    <a:pt x="674751" y="67183"/>
                  </a:lnTo>
                  <a:lnTo>
                    <a:pt x="674751" y="51435"/>
                  </a:lnTo>
                  <a:lnTo>
                    <a:pt x="674751" y="36195"/>
                  </a:lnTo>
                  <a:lnTo>
                    <a:pt x="674751" y="2413"/>
                  </a:lnTo>
                  <a:close/>
                </a:path>
                <a:path w="3032759" h="284480">
                  <a:moveTo>
                    <a:pt x="680466" y="216789"/>
                  </a:moveTo>
                  <a:lnTo>
                    <a:pt x="546354" y="216789"/>
                  </a:lnTo>
                  <a:lnTo>
                    <a:pt x="546354" y="166370"/>
                  </a:lnTo>
                  <a:lnTo>
                    <a:pt x="507238" y="166370"/>
                  </a:lnTo>
                  <a:lnTo>
                    <a:pt x="507238" y="248031"/>
                  </a:lnTo>
                  <a:lnTo>
                    <a:pt x="680466" y="248031"/>
                  </a:lnTo>
                  <a:lnTo>
                    <a:pt x="680466" y="216789"/>
                  </a:lnTo>
                  <a:close/>
                </a:path>
                <a:path w="3032759" h="284480">
                  <a:moveTo>
                    <a:pt x="925703" y="122174"/>
                  </a:moveTo>
                  <a:lnTo>
                    <a:pt x="893826" y="122174"/>
                  </a:lnTo>
                  <a:lnTo>
                    <a:pt x="895794" y="109664"/>
                  </a:lnTo>
                  <a:lnTo>
                    <a:pt x="897343" y="97828"/>
                  </a:lnTo>
                  <a:lnTo>
                    <a:pt x="899896" y="56883"/>
                  </a:lnTo>
                  <a:lnTo>
                    <a:pt x="900176" y="16256"/>
                  </a:lnTo>
                  <a:lnTo>
                    <a:pt x="723138" y="16256"/>
                  </a:lnTo>
                  <a:lnTo>
                    <a:pt x="723138" y="47371"/>
                  </a:lnTo>
                  <a:lnTo>
                    <a:pt x="860933" y="47371"/>
                  </a:lnTo>
                  <a:lnTo>
                    <a:pt x="860818" y="56883"/>
                  </a:lnTo>
                  <a:lnTo>
                    <a:pt x="857770" y="100571"/>
                  </a:lnTo>
                  <a:lnTo>
                    <a:pt x="854329" y="122174"/>
                  </a:lnTo>
                  <a:lnTo>
                    <a:pt x="697738" y="122174"/>
                  </a:lnTo>
                  <a:lnTo>
                    <a:pt x="697738" y="153797"/>
                  </a:lnTo>
                  <a:lnTo>
                    <a:pt x="790702" y="153797"/>
                  </a:lnTo>
                  <a:lnTo>
                    <a:pt x="790702" y="252476"/>
                  </a:lnTo>
                  <a:lnTo>
                    <a:pt x="830072" y="252476"/>
                  </a:lnTo>
                  <a:lnTo>
                    <a:pt x="830072" y="153797"/>
                  </a:lnTo>
                  <a:lnTo>
                    <a:pt x="925703" y="153797"/>
                  </a:lnTo>
                  <a:lnTo>
                    <a:pt x="925703" y="122174"/>
                  </a:lnTo>
                  <a:close/>
                </a:path>
                <a:path w="3032759" h="284480">
                  <a:moveTo>
                    <a:pt x="1154176" y="113792"/>
                  </a:moveTo>
                  <a:lnTo>
                    <a:pt x="1114374" y="102158"/>
                  </a:lnTo>
                  <a:lnTo>
                    <a:pt x="1090955" y="86233"/>
                  </a:lnTo>
                  <a:lnTo>
                    <a:pt x="1087005" y="82651"/>
                  </a:lnTo>
                  <a:lnTo>
                    <a:pt x="1066647" y="41376"/>
                  </a:lnTo>
                  <a:lnTo>
                    <a:pt x="1066165" y="32893"/>
                  </a:lnTo>
                  <a:lnTo>
                    <a:pt x="1066165" y="15748"/>
                  </a:lnTo>
                  <a:lnTo>
                    <a:pt x="1024255" y="15748"/>
                  </a:lnTo>
                  <a:lnTo>
                    <a:pt x="1024255" y="32893"/>
                  </a:lnTo>
                  <a:lnTo>
                    <a:pt x="1023645" y="41452"/>
                  </a:lnTo>
                  <a:lnTo>
                    <a:pt x="1003173" y="82473"/>
                  </a:lnTo>
                  <a:lnTo>
                    <a:pt x="964399" y="107035"/>
                  </a:lnTo>
                  <a:lnTo>
                    <a:pt x="936879" y="113792"/>
                  </a:lnTo>
                  <a:lnTo>
                    <a:pt x="953389" y="146431"/>
                  </a:lnTo>
                  <a:lnTo>
                    <a:pt x="997864" y="131826"/>
                  </a:lnTo>
                  <a:lnTo>
                    <a:pt x="1030300" y="107035"/>
                  </a:lnTo>
                  <a:lnTo>
                    <a:pt x="1045210" y="86233"/>
                  </a:lnTo>
                  <a:lnTo>
                    <a:pt x="1051991" y="97066"/>
                  </a:lnTo>
                  <a:lnTo>
                    <a:pt x="1080516" y="124587"/>
                  </a:lnTo>
                  <a:lnTo>
                    <a:pt x="1121346" y="142786"/>
                  </a:lnTo>
                  <a:lnTo>
                    <a:pt x="1137539" y="146431"/>
                  </a:lnTo>
                  <a:lnTo>
                    <a:pt x="1154176" y="113792"/>
                  </a:lnTo>
                  <a:close/>
                </a:path>
                <a:path w="3032759" h="284480">
                  <a:moveTo>
                    <a:pt x="1160907" y="191897"/>
                  </a:moveTo>
                  <a:lnTo>
                    <a:pt x="1064768" y="191897"/>
                  </a:lnTo>
                  <a:lnTo>
                    <a:pt x="1064768" y="136906"/>
                  </a:lnTo>
                  <a:lnTo>
                    <a:pt x="1025906" y="136906"/>
                  </a:lnTo>
                  <a:lnTo>
                    <a:pt x="1025906" y="191897"/>
                  </a:lnTo>
                  <a:lnTo>
                    <a:pt x="932434" y="191897"/>
                  </a:lnTo>
                  <a:lnTo>
                    <a:pt x="932434" y="223266"/>
                  </a:lnTo>
                  <a:lnTo>
                    <a:pt x="1160907" y="223266"/>
                  </a:lnTo>
                  <a:lnTo>
                    <a:pt x="1160907" y="191897"/>
                  </a:lnTo>
                  <a:close/>
                </a:path>
                <a:path w="3032759" h="284480">
                  <a:moveTo>
                    <a:pt x="1354836" y="108585"/>
                  </a:moveTo>
                  <a:lnTo>
                    <a:pt x="1354188" y="101739"/>
                  </a:lnTo>
                  <a:lnTo>
                    <a:pt x="1352626" y="95275"/>
                  </a:lnTo>
                  <a:lnTo>
                    <a:pt x="1350264" y="89535"/>
                  </a:lnTo>
                  <a:lnTo>
                    <a:pt x="1350137" y="89217"/>
                  </a:lnTo>
                  <a:lnTo>
                    <a:pt x="1318437" y="63741"/>
                  </a:lnTo>
                  <a:lnTo>
                    <a:pt x="1318387" y="108585"/>
                  </a:lnTo>
                  <a:lnTo>
                    <a:pt x="1318133" y="114427"/>
                  </a:lnTo>
                  <a:lnTo>
                    <a:pt x="1315847" y="118872"/>
                  </a:lnTo>
                  <a:lnTo>
                    <a:pt x="1311529" y="122047"/>
                  </a:lnTo>
                  <a:lnTo>
                    <a:pt x="1307084" y="125222"/>
                  </a:lnTo>
                  <a:lnTo>
                    <a:pt x="1301496" y="126873"/>
                  </a:lnTo>
                  <a:lnTo>
                    <a:pt x="1287907" y="126873"/>
                  </a:lnTo>
                  <a:lnTo>
                    <a:pt x="1282573" y="125222"/>
                  </a:lnTo>
                  <a:lnTo>
                    <a:pt x="1278382" y="122047"/>
                  </a:lnTo>
                  <a:lnTo>
                    <a:pt x="1274318" y="118872"/>
                  </a:lnTo>
                  <a:lnTo>
                    <a:pt x="1272159" y="114427"/>
                  </a:lnTo>
                  <a:lnTo>
                    <a:pt x="1272159" y="102489"/>
                  </a:lnTo>
                  <a:lnTo>
                    <a:pt x="1274318" y="97790"/>
                  </a:lnTo>
                  <a:lnTo>
                    <a:pt x="1278382" y="94488"/>
                  </a:lnTo>
                  <a:lnTo>
                    <a:pt x="1282573" y="91186"/>
                  </a:lnTo>
                  <a:lnTo>
                    <a:pt x="1287907" y="89535"/>
                  </a:lnTo>
                  <a:lnTo>
                    <a:pt x="1301496" y="89535"/>
                  </a:lnTo>
                  <a:lnTo>
                    <a:pt x="1318387" y="108585"/>
                  </a:lnTo>
                  <a:lnTo>
                    <a:pt x="1318387" y="63728"/>
                  </a:lnTo>
                  <a:lnTo>
                    <a:pt x="1310995" y="61772"/>
                  </a:lnTo>
                  <a:lnTo>
                    <a:pt x="1303058" y="60553"/>
                  </a:lnTo>
                  <a:lnTo>
                    <a:pt x="1294638" y="60071"/>
                  </a:lnTo>
                  <a:lnTo>
                    <a:pt x="1286395" y="60553"/>
                  </a:lnTo>
                  <a:lnTo>
                    <a:pt x="1247622" y="78422"/>
                  </a:lnTo>
                  <a:lnTo>
                    <a:pt x="1235583" y="108585"/>
                  </a:lnTo>
                  <a:lnTo>
                    <a:pt x="1236078" y="115277"/>
                  </a:lnTo>
                  <a:lnTo>
                    <a:pt x="1258100" y="146710"/>
                  </a:lnTo>
                  <a:lnTo>
                    <a:pt x="1294638" y="156337"/>
                  </a:lnTo>
                  <a:lnTo>
                    <a:pt x="1303058" y="155943"/>
                  </a:lnTo>
                  <a:lnTo>
                    <a:pt x="1342440" y="138226"/>
                  </a:lnTo>
                  <a:lnTo>
                    <a:pt x="1350416" y="126873"/>
                  </a:lnTo>
                  <a:lnTo>
                    <a:pt x="1352626" y="121602"/>
                  </a:lnTo>
                  <a:lnTo>
                    <a:pt x="1354188" y="115277"/>
                  </a:lnTo>
                  <a:lnTo>
                    <a:pt x="1354836" y="108585"/>
                  </a:lnTo>
                  <a:close/>
                </a:path>
                <a:path w="3032759" h="284480">
                  <a:moveTo>
                    <a:pt x="1362202" y="22225"/>
                  </a:moveTo>
                  <a:lnTo>
                    <a:pt x="1314831" y="22225"/>
                  </a:lnTo>
                  <a:lnTo>
                    <a:pt x="1314831" y="0"/>
                  </a:lnTo>
                  <a:lnTo>
                    <a:pt x="1275588" y="0"/>
                  </a:lnTo>
                  <a:lnTo>
                    <a:pt x="1275588" y="22225"/>
                  </a:lnTo>
                  <a:lnTo>
                    <a:pt x="1224407" y="22225"/>
                  </a:lnTo>
                  <a:lnTo>
                    <a:pt x="1224407" y="52832"/>
                  </a:lnTo>
                  <a:lnTo>
                    <a:pt x="1362202" y="52832"/>
                  </a:lnTo>
                  <a:lnTo>
                    <a:pt x="1362202" y="22225"/>
                  </a:lnTo>
                  <a:close/>
                </a:path>
                <a:path w="3032759" h="284480">
                  <a:moveTo>
                    <a:pt x="1435227" y="171831"/>
                  </a:moveTo>
                  <a:lnTo>
                    <a:pt x="1262507" y="171831"/>
                  </a:lnTo>
                  <a:lnTo>
                    <a:pt x="1262507" y="202565"/>
                  </a:lnTo>
                  <a:lnTo>
                    <a:pt x="1396238" y="202565"/>
                  </a:lnTo>
                  <a:lnTo>
                    <a:pt x="1396238" y="252095"/>
                  </a:lnTo>
                  <a:lnTo>
                    <a:pt x="1435227" y="252095"/>
                  </a:lnTo>
                  <a:lnTo>
                    <a:pt x="1435227" y="171831"/>
                  </a:lnTo>
                  <a:close/>
                </a:path>
                <a:path w="3032759" h="284480">
                  <a:moveTo>
                    <a:pt x="1435227" y="2159"/>
                  </a:moveTo>
                  <a:lnTo>
                    <a:pt x="1396238" y="2159"/>
                  </a:lnTo>
                  <a:lnTo>
                    <a:pt x="1396238" y="56642"/>
                  </a:lnTo>
                  <a:lnTo>
                    <a:pt x="1366012" y="56642"/>
                  </a:lnTo>
                  <a:lnTo>
                    <a:pt x="1366012" y="87376"/>
                  </a:lnTo>
                  <a:lnTo>
                    <a:pt x="1396238" y="87376"/>
                  </a:lnTo>
                  <a:lnTo>
                    <a:pt x="1396238" y="105029"/>
                  </a:lnTo>
                  <a:lnTo>
                    <a:pt x="1365123" y="105029"/>
                  </a:lnTo>
                  <a:lnTo>
                    <a:pt x="1365123" y="136144"/>
                  </a:lnTo>
                  <a:lnTo>
                    <a:pt x="1396238" y="136144"/>
                  </a:lnTo>
                  <a:lnTo>
                    <a:pt x="1396238" y="160909"/>
                  </a:lnTo>
                  <a:lnTo>
                    <a:pt x="1435227" y="160909"/>
                  </a:lnTo>
                  <a:lnTo>
                    <a:pt x="1435227" y="2159"/>
                  </a:lnTo>
                  <a:close/>
                </a:path>
                <a:path w="3032759" h="284480">
                  <a:moveTo>
                    <a:pt x="1613535" y="116205"/>
                  </a:moveTo>
                  <a:lnTo>
                    <a:pt x="1603476" y="112547"/>
                  </a:lnTo>
                  <a:lnTo>
                    <a:pt x="1594497" y="108229"/>
                  </a:lnTo>
                  <a:lnTo>
                    <a:pt x="1586572" y="103263"/>
                  </a:lnTo>
                  <a:lnTo>
                    <a:pt x="1580527" y="98298"/>
                  </a:lnTo>
                  <a:lnTo>
                    <a:pt x="1579753" y="97663"/>
                  </a:lnTo>
                  <a:lnTo>
                    <a:pt x="1559179" y="63373"/>
                  </a:lnTo>
                  <a:lnTo>
                    <a:pt x="1556258" y="40005"/>
                  </a:lnTo>
                  <a:lnTo>
                    <a:pt x="1556258" y="16002"/>
                  </a:lnTo>
                  <a:lnTo>
                    <a:pt x="1515491" y="16002"/>
                  </a:lnTo>
                  <a:lnTo>
                    <a:pt x="1515491" y="40005"/>
                  </a:lnTo>
                  <a:lnTo>
                    <a:pt x="1515122" y="48082"/>
                  </a:lnTo>
                  <a:lnTo>
                    <a:pt x="1502067" y="86868"/>
                  </a:lnTo>
                  <a:lnTo>
                    <a:pt x="1466367" y="116319"/>
                  </a:lnTo>
                  <a:lnTo>
                    <a:pt x="1456055" y="120269"/>
                  </a:lnTo>
                  <a:lnTo>
                    <a:pt x="1476502" y="151130"/>
                  </a:lnTo>
                  <a:lnTo>
                    <a:pt x="1512951" y="130175"/>
                  </a:lnTo>
                  <a:lnTo>
                    <a:pt x="1536192" y="98298"/>
                  </a:lnTo>
                  <a:lnTo>
                    <a:pt x="1540586" y="106426"/>
                  </a:lnTo>
                  <a:lnTo>
                    <a:pt x="1574355" y="138785"/>
                  </a:lnTo>
                  <a:lnTo>
                    <a:pt x="1593596" y="147066"/>
                  </a:lnTo>
                  <a:lnTo>
                    <a:pt x="1613535" y="116205"/>
                  </a:lnTo>
                  <a:close/>
                </a:path>
                <a:path w="3032759" h="284480">
                  <a:moveTo>
                    <a:pt x="1668272" y="2413"/>
                  </a:moveTo>
                  <a:lnTo>
                    <a:pt x="1629029" y="2413"/>
                  </a:lnTo>
                  <a:lnTo>
                    <a:pt x="1629029" y="184658"/>
                  </a:lnTo>
                  <a:lnTo>
                    <a:pt x="1668272" y="184658"/>
                  </a:lnTo>
                  <a:lnTo>
                    <a:pt x="1668272" y="2413"/>
                  </a:lnTo>
                  <a:close/>
                </a:path>
                <a:path w="3032759" h="284480">
                  <a:moveTo>
                    <a:pt x="1674495" y="216789"/>
                  </a:moveTo>
                  <a:lnTo>
                    <a:pt x="1538605" y="216789"/>
                  </a:lnTo>
                  <a:lnTo>
                    <a:pt x="1538605" y="166624"/>
                  </a:lnTo>
                  <a:lnTo>
                    <a:pt x="1498854" y="166624"/>
                  </a:lnTo>
                  <a:lnTo>
                    <a:pt x="1498854" y="248031"/>
                  </a:lnTo>
                  <a:lnTo>
                    <a:pt x="1674495" y="248031"/>
                  </a:lnTo>
                  <a:lnTo>
                    <a:pt x="1674495" y="216789"/>
                  </a:lnTo>
                  <a:close/>
                </a:path>
                <a:path w="3032759" h="284480">
                  <a:moveTo>
                    <a:pt x="1749298" y="205359"/>
                  </a:moveTo>
                  <a:lnTo>
                    <a:pt x="1706245" y="205359"/>
                  </a:lnTo>
                  <a:lnTo>
                    <a:pt x="1693164" y="283972"/>
                  </a:lnTo>
                  <a:lnTo>
                    <a:pt x="1725041" y="283972"/>
                  </a:lnTo>
                  <a:lnTo>
                    <a:pt x="1749298" y="205359"/>
                  </a:lnTo>
                  <a:close/>
                </a:path>
                <a:path w="3032759" h="284480">
                  <a:moveTo>
                    <a:pt x="1977504" y="118745"/>
                  </a:moveTo>
                  <a:lnTo>
                    <a:pt x="1967636" y="115036"/>
                  </a:lnTo>
                  <a:lnTo>
                    <a:pt x="1958721" y="110705"/>
                  </a:lnTo>
                  <a:lnTo>
                    <a:pt x="1950923" y="105841"/>
                  </a:lnTo>
                  <a:lnTo>
                    <a:pt x="1946313" y="102108"/>
                  </a:lnTo>
                  <a:lnTo>
                    <a:pt x="1944103" y="100330"/>
                  </a:lnTo>
                  <a:lnTo>
                    <a:pt x="1923402" y="66713"/>
                  </a:lnTo>
                  <a:lnTo>
                    <a:pt x="1920367" y="43815"/>
                  </a:lnTo>
                  <a:lnTo>
                    <a:pt x="1920367" y="17653"/>
                  </a:lnTo>
                  <a:lnTo>
                    <a:pt x="1880870" y="17653"/>
                  </a:lnTo>
                  <a:lnTo>
                    <a:pt x="1879295" y="59753"/>
                  </a:lnTo>
                  <a:lnTo>
                    <a:pt x="1861781" y="97104"/>
                  </a:lnTo>
                  <a:lnTo>
                    <a:pt x="1820291" y="122809"/>
                  </a:lnTo>
                  <a:lnTo>
                    <a:pt x="1842135" y="153543"/>
                  </a:lnTo>
                  <a:lnTo>
                    <a:pt x="1878076" y="133223"/>
                  </a:lnTo>
                  <a:lnTo>
                    <a:pt x="1901190" y="102108"/>
                  </a:lnTo>
                  <a:lnTo>
                    <a:pt x="1905546" y="110020"/>
                  </a:lnTo>
                  <a:lnTo>
                    <a:pt x="1938235" y="141401"/>
                  </a:lnTo>
                  <a:lnTo>
                    <a:pt x="1956803" y="149479"/>
                  </a:lnTo>
                  <a:lnTo>
                    <a:pt x="1977504" y="118745"/>
                  </a:lnTo>
                  <a:close/>
                </a:path>
                <a:path w="3032759" h="284480">
                  <a:moveTo>
                    <a:pt x="2033003" y="216789"/>
                  </a:moveTo>
                  <a:lnTo>
                    <a:pt x="1900428" y="216789"/>
                  </a:lnTo>
                  <a:lnTo>
                    <a:pt x="1900428" y="166878"/>
                  </a:lnTo>
                  <a:lnTo>
                    <a:pt x="1860677" y="166878"/>
                  </a:lnTo>
                  <a:lnTo>
                    <a:pt x="1860677" y="248031"/>
                  </a:lnTo>
                  <a:lnTo>
                    <a:pt x="2033003" y="248031"/>
                  </a:lnTo>
                  <a:lnTo>
                    <a:pt x="2033003" y="216789"/>
                  </a:lnTo>
                  <a:close/>
                </a:path>
                <a:path w="3032759" h="284480">
                  <a:moveTo>
                    <a:pt x="2057006" y="73152"/>
                  </a:moveTo>
                  <a:lnTo>
                    <a:pt x="2024634" y="73152"/>
                  </a:lnTo>
                  <a:lnTo>
                    <a:pt x="2024634" y="2413"/>
                  </a:lnTo>
                  <a:lnTo>
                    <a:pt x="1985378" y="2413"/>
                  </a:lnTo>
                  <a:lnTo>
                    <a:pt x="1985378" y="184912"/>
                  </a:lnTo>
                  <a:lnTo>
                    <a:pt x="2024634" y="184912"/>
                  </a:lnTo>
                  <a:lnTo>
                    <a:pt x="2024634" y="106172"/>
                  </a:lnTo>
                  <a:lnTo>
                    <a:pt x="2057006" y="106172"/>
                  </a:lnTo>
                  <a:lnTo>
                    <a:pt x="2057006" y="73152"/>
                  </a:lnTo>
                  <a:close/>
                </a:path>
                <a:path w="3032759" h="284480">
                  <a:moveTo>
                    <a:pt x="2196084" y="106426"/>
                  </a:moveTo>
                  <a:lnTo>
                    <a:pt x="2172932" y="69278"/>
                  </a:lnTo>
                  <a:lnTo>
                    <a:pt x="2158746" y="63436"/>
                  </a:lnTo>
                  <a:lnTo>
                    <a:pt x="2158746" y="100711"/>
                  </a:lnTo>
                  <a:lnTo>
                    <a:pt x="2158746" y="112268"/>
                  </a:lnTo>
                  <a:lnTo>
                    <a:pt x="2156460" y="116586"/>
                  </a:lnTo>
                  <a:lnTo>
                    <a:pt x="2151888" y="119253"/>
                  </a:lnTo>
                  <a:lnTo>
                    <a:pt x="2147443" y="122047"/>
                  </a:lnTo>
                  <a:lnTo>
                    <a:pt x="2141474" y="123317"/>
                  </a:lnTo>
                  <a:lnTo>
                    <a:pt x="2126742" y="123317"/>
                  </a:lnTo>
                  <a:lnTo>
                    <a:pt x="2120900" y="122047"/>
                  </a:lnTo>
                  <a:lnTo>
                    <a:pt x="2116455" y="119253"/>
                  </a:lnTo>
                  <a:lnTo>
                    <a:pt x="2112137" y="116586"/>
                  </a:lnTo>
                  <a:lnTo>
                    <a:pt x="2109851" y="112268"/>
                  </a:lnTo>
                  <a:lnTo>
                    <a:pt x="2109851" y="100711"/>
                  </a:lnTo>
                  <a:lnTo>
                    <a:pt x="2112137" y="96520"/>
                  </a:lnTo>
                  <a:lnTo>
                    <a:pt x="2116455" y="93726"/>
                  </a:lnTo>
                  <a:lnTo>
                    <a:pt x="2120900" y="90932"/>
                  </a:lnTo>
                  <a:lnTo>
                    <a:pt x="2126742" y="89535"/>
                  </a:lnTo>
                  <a:lnTo>
                    <a:pt x="2141474" y="89535"/>
                  </a:lnTo>
                  <a:lnTo>
                    <a:pt x="2147443" y="90932"/>
                  </a:lnTo>
                  <a:lnTo>
                    <a:pt x="2151888" y="93726"/>
                  </a:lnTo>
                  <a:lnTo>
                    <a:pt x="2156460" y="96520"/>
                  </a:lnTo>
                  <a:lnTo>
                    <a:pt x="2142934" y="60528"/>
                  </a:lnTo>
                  <a:lnTo>
                    <a:pt x="2133981" y="60071"/>
                  </a:lnTo>
                  <a:lnTo>
                    <a:pt x="2125116" y="60528"/>
                  </a:lnTo>
                  <a:lnTo>
                    <a:pt x="2089137" y="73075"/>
                  </a:lnTo>
                  <a:lnTo>
                    <a:pt x="2071624" y="106426"/>
                  </a:lnTo>
                  <a:lnTo>
                    <a:pt x="2072119" y="113195"/>
                  </a:lnTo>
                  <a:lnTo>
                    <a:pt x="2095055" y="143903"/>
                  </a:lnTo>
                  <a:lnTo>
                    <a:pt x="2133981" y="153035"/>
                  </a:lnTo>
                  <a:lnTo>
                    <a:pt x="2142921" y="152603"/>
                  </a:lnTo>
                  <a:lnTo>
                    <a:pt x="2183790" y="135763"/>
                  </a:lnTo>
                  <a:lnTo>
                    <a:pt x="2192464" y="123317"/>
                  </a:lnTo>
                  <a:lnTo>
                    <a:pt x="2194077" y="119532"/>
                  </a:lnTo>
                  <a:lnTo>
                    <a:pt x="2195576" y="113195"/>
                  </a:lnTo>
                  <a:lnTo>
                    <a:pt x="2196084" y="106426"/>
                  </a:lnTo>
                  <a:close/>
                </a:path>
                <a:path w="3032759" h="284480">
                  <a:moveTo>
                    <a:pt x="2208149" y="23114"/>
                  </a:moveTo>
                  <a:lnTo>
                    <a:pt x="2153666" y="23114"/>
                  </a:lnTo>
                  <a:lnTo>
                    <a:pt x="2153666" y="1016"/>
                  </a:lnTo>
                  <a:lnTo>
                    <a:pt x="2114423" y="1016"/>
                  </a:lnTo>
                  <a:lnTo>
                    <a:pt x="2114423" y="23114"/>
                  </a:lnTo>
                  <a:lnTo>
                    <a:pt x="2059927" y="23114"/>
                  </a:lnTo>
                  <a:lnTo>
                    <a:pt x="2059927" y="53848"/>
                  </a:lnTo>
                  <a:lnTo>
                    <a:pt x="2208149" y="53848"/>
                  </a:lnTo>
                  <a:lnTo>
                    <a:pt x="2208149" y="23114"/>
                  </a:lnTo>
                  <a:close/>
                </a:path>
                <a:path w="3032759" h="284480">
                  <a:moveTo>
                    <a:pt x="2259330" y="168529"/>
                  </a:moveTo>
                  <a:lnTo>
                    <a:pt x="2089658" y="168529"/>
                  </a:lnTo>
                  <a:lnTo>
                    <a:pt x="2089658" y="199898"/>
                  </a:lnTo>
                  <a:lnTo>
                    <a:pt x="2220087" y="199898"/>
                  </a:lnTo>
                  <a:lnTo>
                    <a:pt x="2220087" y="252095"/>
                  </a:lnTo>
                  <a:lnTo>
                    <a:pt x="2259330" y="252095"/>
                  </a:lnTo>
                  <a:lnTo>
                    <a:pt x="2259330" y="168529"/>
                  </a:lnTo>
                  <a:close/>
                </a:path>
                <a:path w="3032759" h="284480">
                  <a:moveTo>
                    <a:pt x="2291715" y="65532"/>
                  </a:moveTo>
                  <a:lnTo>
                    <a:pt x="2259330" y="65532"/>
                  </a:lnTo>
                  <a:lnTo>
                    <a:pt x="2259330" y="2159"/>
                  </a:lnTo>
                  <a:lnTo>
                    <a:pt x="2220087" y="2159"/>
                  </a:lnTo>
                  <a:lnTo>
                    <a:pt x="2220087" y="159004"/>
                  </a:lnTo>
                  <a:lnTo>
                    <a:pt x="2259330" y="159004"/>
                  </a:lnTo>
                  <a:lnTo>
                    <a:pt x="2259330" y="97409"/>
                  </a:lnTo>
                  <a:lnTo>
                    <a:pt x="2291715" y="97409"/>
                  </a:lnTo>
                  <a:lnTo>
                    <a:pt x="2291715" y="65532"/>
                  </a:lnTo>
                  <a:close/>
                </a:path>
                <a:path w="3032759" h="284480">
                  <a:moveTo>
                    <a:pt x="2506599" y="2413"/>
                  </a:moveTo>
                  <a:lnTo>
                    <a:pt x="2467610" y="2413"/>
                  </a:lnTo>
                  <a:lnTo>
                    <a:pt x="2467610" y="36195"/>
                  </a:lnTo>
                  <a:lnTo>
                    <a:pt x="2467610" y="67183"/>
                  </a:lnTo>
                  <a:lnTo>
                    <a:pt x="2467610" y="96647"/>
                  </a:lnTo>
                  <a:lnTo>
                    <a:pt x="2429764" y="96647"/>
                  </a:lnTo>
                  <a:lnTo>
                    <a:pt x="2430780" y="92075"/>
                  </a:lnTo>
                  <a:lnTo>
                    <a:pt x="2431415" y="87249"/>
                  </a:lnTo>
                  <a:lnTo>
                    <a:pt x="2431415" y="79629"/>
                  </a:lnTo>
                  <a:lnTo>
                    <a:pt x="2430653" y="72009"/>
                  </a:lnTo>
                  <a:lnTo>
                    <a:pt x="2430272" y="69596"/>
                  </a:lnTo>
                  <a:lnTo>
                    <a:pt x="2429764" y="67183"/>
                  </a:lnTo>
                  <a:lnTo>
                    <a:pt x="2467610" y="67183"/>
                  </a:lnTo>
                  <a:lnTo>
                    <a:pt x="2467610" y="36195"/>
                  </a:lnTo>
                  <a:lnTo>
                    <a:pt x="2412873" y="36195"/>
                  </a:lnTo>
                  <a:lnTo>
                    <a:pt x="2408085" y="31800"/>
                  </a:lnTo>
                  <a:lnTo>
                    <a:pt x="2402903" y="27914"/>
                  </a:lnTo>
                  <a:lnTo>
                    <a:pt x="2397328" y="24561"/>
                  </a:lnTo>
                  <a:lnTo>
                    <a:pt x="2394077" y="22999"/>
                  </a:lnTo>
                  <a:lnTo>
                    <a:pt x="2394077" y="82169"/>
                  </a:lnTo>
                  <a:lnTo>
                    <a:pt x="2393823" y="92075"/>
                  </a:lnTo>
                  <a:lnTo>
                    <a:pt x="2391029" y="99568"/>
                  </a:lnTo>
                  <a:lnTo>
                    <a:pt x="2385568" y="104775"/>
                  </a:lnTo>
                  <a:lnTo>
                    <a:pt x="2380234" y="109982"/>
                  </a:lnTo>
                  <a:lnTo>
                    <a:pt x="2373249" y="112649"/>
                  </a:lnTo>
                  <a:lnTo>
                    <a:pt x="2355977" y="112649"/>
                  </a:lnTo>
                  <a:lnTo>
                    <a:pt x="2334958" y="79629"/>
                  </a:lnTo>
                  <a:lnTo>
                    <a:pt x="2335123" y="72910"/>
                  </a:lnTo>
                  <a:lnTo>
                    <a:pt x="2355977" y="51435"/>
                  </a:lnTo>
                  <a:lnTo>
                    <a:pt x="2373249" y="51435"/>
                  </a:lnTo>
                  <a:lnTo>
                    <a:pt x="2394077" y="82169"/>
                  </a:lnTo>
                  <a:lnTo>
                    <a:pt x="2394077" y="22999"/>
                  </a:lnTo>
                  <a:lnTo>
                    <a:pt x="2364867" y="16510"/>
                  </a:lnTo>
                  <a:lnTo>
                    <a:pt x="2355507" y="17132"/>
                  </a:lnTo>
                  <a:lnTo>
                    <a:pt x="2317013" y="35153"/>
                  </a:lnTo>
                  <a:lnTo>
                    <a:pt x="2298484" y="72910"/>
                  </a:lnTo>
                  <a:lnTo>
                    <a:pt x="2297938" y="82169"/>
                  </a:lnTo>
                  <a:lnTo>
                    <a:pt x="2298484" y="91338"/>
                  </a:lnTo>
                  <a:lnTo>
                    <a:pt x="2317013" y="128714"/>
                  </a:lnTo>
                  <a:lnTo>
                    <a:pt x="2355507" y="146710"/>
                  </a:lnTo>
                  <a:lnTo>
                    <a:pt x="2364867" y="147320"/>
                  </a:lnTo>
                  <a:lnTo>
                    <a:pt x="2371864" y="146939"/>
                  </a:lnTo>
                  <a:lnTo>
                    <a:pt x="2407856" y="132283"/>
                  </a:lnTo>
                  <a:lnTo>
                    <a:pt x="2412619" y="127889"/>
                  </a:lnTo>
                  <a:lnTo>
                    <a:pt x="2467610" y="127889"/>
                  </a:lnTo>
                  <a:lnTo>
                    <a:pt x="2467610" y="184658"/>
                  </a:lnTo>
                  <a:lnTo>
                    <a:pt x="2506599" y="184658"/>
                  </a:lnTo>
                  <a:lnTo>
                    <a:pt x="2506599" y="127889"/>
                  </a:lnTo>
                  <a:lnTo>
                    <a:pt x="2506599" y="112649"/>
                  </a:lnTo>
                  <a:lnTo>
                    <a:pt x="2506599" y="96647"/>
                  </a:lnTo>
                  <a:lnTo>
                    <a:pt x="2506599" y="67183"/>
                  </a:lnTo>
                  <a:lnTo>
                    <a:pt x="2506599" y="51435"/>
                  </a:lnTo>
                  <a:lnTo>
                    <a:pt x="2506599" y="36195"/>
                  </a:lnTo>
                  <a:lnTo>
                    <a:pt x="2506599" y="2413"/>
                  </a:lnTo>
                  <a:close/>
                </a:path>
                <a:path w="3032759" h="284480">
                  <a:moveTo>
                    <a:pt x="2512314" y="216789"/>
                  </a:moveTo>
                  <a:lnTo>
                    <a:pt x="2378202" y="216789"/>
                  </a:lnTo>
                  <a:lnTo>
                    <a:pt x="2378202" y="166370"/>
                  </a:lnTo>
                  <a:lnTo>
                    <a:pt x="2339086" y="166370"/>
                  </a:lnTo>
                  <a:lnTo>
                    <a:pt x="2339086" y="248031"/>
                  </a:lnTo>
                  <a:lnTo>
                    <a:pt x="2512314" y="248031"/>
                  </a:lnTo>
                  <a:lnTo>
                    <a:pt x="2512314" y="216789"/>
                  </a:lnTo>
                  <a:close/>
                </a:path>
                <a:path w="3032759" h="284480">
                  <a:moveTo>
                    <a:pt x="2717292" y="104267"/>
                  </a:moveTo>
                  <a:lnTo>
                    <a:pt x="2717038" y="95250"/>
                  </a:lnTo>
                  <a:lnTo>
                    <a:pt x="2714536" y="87884"/>
                  </a:lnTo>
                  <a:lnTo>
                    <a:pt x="2714371" y="87376"/>
                  </a:lnTo>
                  <a:lnTo>
                    <a:pt x="2680995" y="62128"/>
                  </a:lnTo>
                  <a:lnTo>
                    <a:pt x="2680716" y="62064"/>
                  </a:lnTo>
                  <a:lnTo>
                    <a:pt x="2680716" y="98806"/>
                  </a:lnTo>
                  <a:lnTo>
                    <a:pt x="2680716" y="109982"/>
                  </a:lnTo>
                  <a:lnTo>
                    <a:pt x="2678430" y="114300"/>
                  </a:lnTo>
                  <a:lnTo>
                    <a:pt x="2669794" y="120142"/>
                  </a:lnTo>
                  <a:lnTo>
                    <a:pt x="2664206" y="121666"/>
                  </a:lnTo>
                  <a:lnTo>
                    <a:pt x="2650236" y="121666"/>
                  </a:lnTo>
                  <a:lnTo>
                    <a:pt x="2644775" y="120142"/>
                  </a:lnTo>
                  <a:lnTo>
                    <a:pt x="2636647" y="114300"/>
                  </a:lnTo>
                  <a:lnTo>
                    <a:pt x="2634615" y="109982"/>
                  </a:lnTo>
                  <a:lnTo>
                    <a:pt x="2634615" y="98806"/>
                  </a:lnTo>
                  <a:lnTo>
                    <a:pt x="2636647" y="94742"/>
                  </a:lnTo>
                  <a:lnTo>
                    <a:pt x="2640711" y="91948"/>
                  </a:lnTo>
                  <a:lnTo>
                    <a:pt x="2644775" y="89281"/>
                  </a:lnTo>
                  <a:lnTo>
                    <a:pt x="2650236" y="87884"/>
                  </a:lnTo>
                  <a:lnTo>
                    <a:pt x="2664206" y="87884"/>
                  </a:lnTo>
                  <a:lnTo>
                    <a:pt x="2669794" y="89281"/>
                  </a:lnTo>
                  <a:lnTo>
                    <a:pt x="2674112" y="91948"/>
                  </a:lnTo>
                  <a:lnTo>
                    <a:pt x="2678430" y="94742"/>
                  </a:lnTo>
                  <a:lnTo>
                    <a:pt x="2680716" y="98806"/>
                  </a:lnTo>
                  <a:lnTo>
                    <a:pt x="2680716" y="62064"/>
                  </a:lnTo>
                  <a:lnTo>
                    <a:pt x="2673515" y="60299"/>
                  </a:lnTo>
                  <a:lnTo>
                    <a:pt x="2665539" y="59182"/>
                  </a:lnTo>
                  <a:lnTo>
                    <a:pt x="2657094" y="58801"/>
                  </a:lnTo>
                  <a:lnTo>
                    <a:pt x="2648610" y="59182"/>
                  </a:lnTo>
                  <a:lnTo>
                    <a:pt x="2609748" y="75793"/>
                  </a:lnTo>
                  <a:lnTo>
                    <a:pt x="2598039" y="95250"/>
                  </a:lnTo>
                  <a:lnTo>
                    <a:pt x="2598039" y="113411"/>
                  </a:lnTo>
                  <a:lnTo>
                    <a:pt x="2626360" y="144018"/>
                  </a:lnTo>
                  <a:lnTo>
                    <a:pt x="2657094" y="149733"/>
                  </a:lnTo>
                  <a:lnTo>
                    <a:pt x="2665539" y="149377"/>
                  </a:lnTo>
                  <a:lnTo>
                    <a:pt x="2705023" y="132981"/>
                  </a:lnTo>
                  <a:lnTo>
                    <a:pt x="2714167" y="121666"/>
                  </a:lnTo>
                  <a:lnTo>
                    <a:pt x="2714371" y="121412"/>
                  </a:lnTo>
                  <a:lnTo>
                    <a:pt x="2717038" y="113411"/>
                  </a:lnTo>
                  <a:lnTo>
                    <a:pt x="2717292" y="104267"/>
                  </a:lnTo>
                  <a:close/>
                </a:path>
                <a:path w="3032759" h="284480">
                  <a:moveTo>
                    <a:pt x="2724658" y="22606"/>
                  </a:moveTo>
                  <a:lnTo>
                    <a:pt x="2677287" y="22606"/>
                  </a:lnTo>
                  <a:lnTo>
                    <a:pt x="2677287" y="254"/>
                  </a:lnTo>
                  <a:lnTo>
                    <a:pt x="2638044" y="254"/>
                  </a:lnTo>
                  <a:lnTo>
                    <a:pt x="2638044" y="22606"/>
                  </a:lnTo>
                  <a:lnTo>
                    <a:pt x="2586863" y="22606"/>
                  </a:lnTo>
                  <a:lnTo>
                    <a:pt x="2586863" y="53340"/>
                  </a:lnTo>
                  <a:lnTo>
                    <a:pt x="2724658" y="53340"/>
                  </a:lnTo>
                  <a:lnTo>
                    <a:pt x="2724658" y="22606"/>
                  </a:lnTo>
                  <a:close/>
                </a:path>
                <a:path w="3032759" h="284480">
                  <a:moveTo>
                    <a:pt x="2797683" y="160401"/>
                  </a:moveTo>
                  <a:lnTo>
                    <a:pt x="2758694" y="160401"/>
                  </a:lnTo>
                  <a:lnTo>
                    <a:pt x="2758694" y="176403"/>
                  </a:lnTo>
                  <a:lnTo>
                    <a:pt x="2758694" y="205359"/>
                  </a:lnTo>
                  <a:lnTo>
                    <a:pt x="2758694" y="219456"/>
                  </a:lnTo>
                  <a:lnTo>
                    <a:pt x="2666619" y="219456"/>
                  </a:lnTo>
                  <a:lnTo>
                    <a:pt x="2666619" y="205359"/>
                  </a:lnTo>
                  <a:lnTo>
                    <a:pt x="2758694" y="205359"/>
                  </a:lnTo>
                  <a:lnTo>
                    <a:pt x="2758694" y="176403"/>
                  </a:lnTo>
                  <a:lnTo>
                    <a:pt x="2666619" y="176403"/>
                  </a:lnTo>
                  <a:lnTo>
                    <a:pt x="2666619" y="160401"/>
                  </a:lnTo>
                  <a:lnTo>
                    <a:pt x="2627376" y="160401"/>
                  </a:lnTo>
                  <a:lnTo>
                    <a:pt x="2627376" y="249428"/>
                  </a:lnTo>
                  <a:lnTo>
                    <a:pt x="2797683" y="249428"/>
                  </a:lnTo>
                  <a:lnTo>
                    <a:pt x="2797683" y="219456"/>
                  </a:lnTo>
                  <a:lnTo>
                    <a:pt x="2797683" y="205359"/>
                  </a:lnTo>
                  <a:lnTo>
                    <a:pt x="2797683" y="176403"/>
                  </a:lnTo>
                  <a:lnTo>
                    <a:pt x="2797683" y="160401"/>
                  </a:lnTo>
                  <a:close/>
                </a:path>
                <a:path w="3032759" h="284480">
                  <a:moveTo>
                    <a:pt x="2797683" y="2159"/>
                  </a:moveTo>
                  <a:lnTo>
                    <a:pt x="2758694" y="2159"/>
                  </a:lnTo>
                  <a:lnTo>
                    <a:pt x="2758694" y="53848"/>
                  </a:lnTo>
                  <a:lnTo>
                    <a:pt x="2728468" y="53848"/>
                  </a:lnTo>
                  <a:lnTo>
                    <a:pt x="2728468" y="85217"/>
                  </a:lnTo>
                  <a:lnTo>
                    <a:pt x="2758694" y="85217"/>
                  </a:lnTo>
                  <a:lnTo>
                    <a:pt x="2758694" y="103378"/>
                  </a:lnTo>
                  <a:lnTo>
                    <a:pt x="2727579" y="103378"/>
                  </a:lnTo>
                  <a:lnTo>
                    <a:pt x="2727579" y="134493"/>
                  </a:lnTo>
                  <a:lnTo>
                    <a:pt x="2758694" y="134493"/>
                  </a:lnTo>
                  <a:lnTo>
                    <a:pt x="2758694" y="151384"/>
                  </a:lnTo>
                  <a:lnTo>
                    <a:pt x="2797683" y="151384"/>
                  </a:lnTo>
                  <a:lnTo>
                    <a:pt x="2797683" y="2159"/>
                  </a:lnTo>
                  <a:close/>
                </a:path>
                <a:path w="3032759" h="284480">
                  <a:moveTo>
                    <a:pt x="2951988" y="145161"/>
                  </a:moveTo>
                  <a:lnTo>
                    <a:pt x="2949105" y="119761"/>
                  </a:lnTo>
                  <a:lnTo>
                    <a:pt x="2948432" y="113792"/>
                  </a:lnTo>
                  <a:lnTo>
                    <a:pt x="2940558" y="115316"/>
                  </a:lnTo>
                  <a:lnTo>
                    <a:pt x="2899410" y="119253"/>
                  </a:lnTo>
                  <a:lnTo>
                    <a:pt x="2868930" y="119761"/>
                  </a:lnTo>
                  <a:lnTo>
                    <a:pt x="2868930" y="96901"/>
                  </a:lnTo>
                  <a:lnTo>
                    <a:pt x="2941066" y="96901"/>
                  </a:lnTo>
                  <a:lnTo>
                    <a:pt x="2941066" y="16510"/>
                  </a:lnTo>
                  <a:lnTo>
                    <a:pt x="2829941" y="16510"/>
                  </a:lnTo>
                  <a:lnTo>
                    <a:pt x="2829941" y="47117"/>
                  </a:lnTo>
                  <a:lnTo>
                    <a:pt x="2901823" y="47117"/>
                  </a:lnTo>
                  <a:lnTo>
                    <a:pt x="2901823" y="68326"/>
                  </a:lnTo>
                  <a:lnTo>
                    <a:pt x="2830195" y="68326"/>
                  </a:lnTo>
                  <a:lnTo>
                    <a:pt x="2830195" y="151130"/>
                  </a:lnTo>
                  <a:lnTo>
                    <a:pt x="2849245" y="151130"/>
                  </a:lnTo>
                  <a:lnTo>
                    <a:pt x="2881452" y="150749"/>
                  </a:lnTo>
                  <a:lnTo>
                    <a:pt x="2930563" y="148056"/>
                  </a:lnTo>
                  <a:lnTo>
                    <a:pt x="2944901" y="146253"/>
                  </a:lnTo>
                  <a:lnTo>
                    <a:pt x="2951988" y="145161"/>
                  </a:lnTo>
                  <a:close/>
                </a:path>
                <a:path w="3032759" h="284480">
                  <a:moveTo>
                    <a:pt x="3032379" y="166624"/>
                  </a:moveTo>
                  <a:lnTo>
                    <a:pt x="2858770" y="166624"/>
                  </a:lnTo>
                  <a:lnTo>
                    <a:pt x="2858770" y="197993"/>
                  </a:lnTo>
                  <a:lnTo>
                    <a:pt x="2993390" y="197993"/>
                  </a:lnTo>
                  <a:lnTo>
                    <a:pt x="2993390" y="252095"/>
                  </a:lnTo>
                  <a:lnTo>
                    <a:pt x="3032379" y="252095"/>
                  </a:lnTo>
                  <a:lnTo>
                    <a:pt x="3032379" y="166624"/>
                  </a:lnTo>
                  <a:close/>
                </a:path>
                <a:path w="3032759" h="284480">
                  <a:moveTo>
                    <a:pt x="3032379" y="2413"/>
                  </a:moveTo>
                  <a:lnTo>
                    <a:pt x="2993390" y="2413"/>
                  </a:lnTo>
                  <a:lnTo>
                    <a:pt x="2993390" y="36195"/>
                  </a:lnTo>
                  <a:lnTo>
                    <a:pt x="2954655" y="36195"/>
                  </a:lnTo>
                  <a:lnTo>
                    <a:pt x="2954655" y="67183"/>
                  </a:lnTo>
                  <a:lnTo>
                    <a:pt x="2993390" y="67183"/>
                  </a:lnTo>
                  <a:lnTo>
                    <a:pt x="2993390" y="89789"/>
                  </a:lnTo>
                  <a:lnTo>
                    <a:pt x="2954655" y="89789"/>
                  </a:lnTo>
                  <a:lnTo>
                    <a:pt x="2954655" y="120650"/>
                  </a:lnTo>
                  <a:lnTo>
                    <a:pt x="2993390" y="120650"/>
                  </a:lnTo>
                  <a:lnTo>
                    <a:pt x="2993390" y="156591"/>
                  </a:lnTo>
                  <a:lnTo>
                    <a:pt x="3032379" y="156591"/>
                  </a:lnTo>
                  <a:lnTo>
                    <a:pt x="3032379" y="2413"/>
                  </a:lnTo>
                  <a:close/>
                </a:path>
              </a:pathLst>
            </a:custGeom>
            <a:solidFill>
              <a:srgbClr val="001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29255" y="1531619"/>
            <a:ext cx="6882384" cy="533400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897432" y="883030"/>
            <a:ext cx="1172845" cy="310515"/>
          </a:xfrm>
          <a:custGeom>
            <a:avLst/>
            <a:gdLst/>
            <a:ahLst/>
            <a:cxnLst/>
            <a:rect l="l" t="t" r="r" b="b"/>
            <a:pathLst>
              <a:path w="1172845" h="310515">
                <a:moveTo>
                  <a:pt x="229489" y="2413"/>
                </a:moveTo>
                <a:lnTo>
                  <a:pt x="186931" y="2413"/>
                </a:lnTo>
                <a:lnTo>
                  <a:pt x="186931" y="44069"/>
                </a:lnTo>
                <a:lnTo>
                  <a:pt x="140195" y="44069"/>
                </a:lnTo>
                <a:lnTo>
                  <a:pt x="140652" y="40386"/>
                </a:lnTo>
                <a:lnTo>
                  <a:pt x="141008" y="36449"/>
                </a:lnTo>
                <a:lnTo>
                  <a:pt x="141541" y="28575"/>
                </a:lnTo>
                <a:lnTo>
                  <a:pt x="141681" y="24511"/>
                </a:lnTo>
                <a:lnTo>
                  <a:pt x="141681" y="20320"/>
                </a:lnTo>
                <a:lnTo>
                  <a:pt x="15176" y="20320"/>
                </a:lnTo>
                <a:lnTo>
                  <a:pt x="15176" y="54229"/>
                </a:lnTo>
                <a:lnTo>
                  <a:pt x="94957" y="54229"/>
                </a:lnTo>
                <a:lnTo>
                  <a:pt x="91884" y="66814"/>
                </a:lnTo>
                <a:lnTo>
                  <a:pt x="68516" y="100076"/>
                </a:lnTo>
                <a:lnTo>
                  <a:pt x="21475" y="125476"/>
                </a:lnTo>
                <a:lnTo>
                  <a:pt x="0" y="131953"/>
                </a:lnTo>
                <a:lnTo>
                  <a:pt x="16662" y="165608"/>
                </a:lnTo>
                <a:lnTo>
                  <a:pt x="57848" y="151130"/>
                </a:lnTo>
                <a:lnTo>
                  <a:pt x="90678" y="131699"/>
                </a:lnTo>
                <a:lnTo>
                  <a:pt x="124574" y="93179"/>
                </a:lnTo>
                <a:lnTo>
                  <a:pt x="131864" y="77724"/>
                </a:lnTo>
                <a:lnTo>
                  <a:pt x="186931" y="77724"/>
                </a:lnTo>
                <a:lnTo>
                  <a:pt x="186931" y="100076"/>
                </a:lnTo>
                <a:lnTo>
                  <a:pt x="129184" y="100076"/>
                </a:lnTo>
                <a:lnTo>
                  <a:pt x="129184" y="134366"/>
                </a:lnTo>
                <a:lnTo>
                  <a:pt x="186931" y="134366"/>
                </a:lnTo>
                <a:lnTo>
                  <a:pt x="186931" y="157861"/>
                </a:lnTo>
                <a:lnTo>
                  <a:pt x="229489" y="157861"/>
                </a:lnTo>
                <a:lnTo>
                  <a:pt x="229489" y="77724"/>
                </a:lnTo>
                <a:lnTo>
                  <a:pt x="229489" y="44069"/>
                </a:lnTo>
                <a:lnTo>
                  <a:pt x="229489" y="2413"/>
                </a:lnTo>
                <a:close/>
              </a:path>
              <a:path w="1172845" h="310515">
                <a:moveTo>
                  <a:pt x="231571" y="217297"/>
                </a:moveTo>
                <a:lnTo>
                  <a:pt x="230746" y="209016"/>
                </a:lnTo>
                <a:lnTo>
                  <a:pt x="228485" y="201295"/>
                </a:lnTo>
                <a:lnTo>
                  <a:pt x="224929" y="194437"/>
                </a:lnTo>
                <a:lnTo>
                  <a:pt x="224790" y="194157"/>
                </a:lnTo>
                <a:lnTo>
                  <a:pt x="188595" y="168668"/>
                </a:lnTo>
                <a:lnTo>
                  <a:pt x="188595" y="209550"/>
                </a:lnTo>
                <a:lnTo>
                  <a:pt x="188595" y="225044"/>
                </a:lnTo>
                <a:lnTo>
                  <a:pt x="149453" y="239928"/>
                </a:lnTo>
                <a:lnTo>
                  <a:pt x="138112" y="240284"/>
                </a:lnTo>
                <a:lnTo>
                  <a:pt x="126555" y="239928"/>
                </a:lnTo>
                <a:lnTo>
                  <a:pt x="87020" y="225044"/>
                </a:lnTo>
                <a:lnTo>
                  <a:pt x="87020" y="209550"/>
                </a:lnTo>
                <a:lnTo>
                  <a:pt x="126555" y="194703"/>
                </a:lnTo>
                <a:lnTo>
                  <a:pt x="138112" y="194437"/>
                </a:lnTo>
                <a:lnTo>
                  <a:pt x="149453" y="194703"/>
                </a:lnTo>
                <a:lnTo>
                  <a:pt x="188595" y="209550"/>
                </a:lnTo>
                <a:lnTo>
                  <a:pt x="188595" y="168668"/>
                </a:lnTo>
                <a:lnTo>
                  <a:pt x="138112" y="161036"/>
                </a:lnTo>
                <a:lnTo>
                  <a:pt x="124409" y="161544"/>
                </a:lnTo>
                <a:lnTo>
                  <a:pt x="78765" y="171881"/>
                </a:lnTo>
                <a:lnTo>
                  <a:pt x="47104" y="201295"/>
                </a:lnTo>
                <a:lnTo>
                  <a:pt x="44056" y="217297"/>
                </a:lnTo>
                <a:lnTo>
                  <a:pt x="44856" y="225755"/>
                </a:lnTo>
                <a:lnTo>
                  <a:pt x="69977" y="258673"/>
                </a:lnTo>
                <a:lnTo>
                  <a:pt x="111607" y="272237"/>
                </a:lnTo>
                <a:lnTo>
                  <a:pt x="138112" y="273939"/>
                </a:lnTo>
                <a:lnTo>
                  <a:pt x="151612" y="273519"/>
                </a:lnTo>
                <a:lnTo>
                  <a:pt x="196850" y="263220"/>
                </a:lnTo>
                <a:lnTo>
                  <a:pt x="225056" y="240284"/>
                </a:lnTo>
                <a:lnTo>
                  <a:pt x="228485" y="233591"/>
                </a:lnTo>
                <a:lnTo>
                  <a:pt x="230746" y="225755"/>
                </a:lnTo>
                <a:lnTo>
                  <a:pt x="231571" y="217297"/>
                </a:lnTo>
                <a:close/>
              </a:path>
              <a:path w="1172845" h="310515">
                <a:moveTo>
                  <a:pt x="389966" y="123825"/>
                </a:moveTo>
                <a:lnTo>
                  <a:pt x="378193" y="118287"/>
                </a:lnTo>
                <a:lnTo>
                  <a:pt x="375043" y="116205"/>
                </a:lnTo>
                <a:lnTo>
                  <a:pt x="368249" y="111747"/>
                </a:lnTo>
                <a:lnTo>
                  <a:pt x="345643" y="76809"/>
                </a:lnTo>
                <a:lnTo>
                  <a:pt x="342988" y="55753"/>
                </a:lnTo>
                <a:lnTo>
                  <a:pt x="382219" y="55753"/>
                </a:lnTo>
                <a:lnTo>
                  <a:pt x="382219" y="21463"/>
                </a:lnTo>
                <a:lnTo>
                  <a:pt x="260832" y="21463"/>
                </a:lnTo>
                <a:lnTo>
                  <a:pt x="260832" y="55753"/>
                </a:lnTo>
                <a:lnTo>
                  <a:pt x="301904" y="55753"/>
                </a:lnTo>
                <a:lnTo>
                  <a:pt x="301561" y="63322"/>
                </a:lnTo>
                <a:lnTo>
                  <a:pt x="285623" y="105156"/>
                </a:lnTo>
                <a:lnTo>
                  <a:pt x="250405" y="130429"/>
                </a:lnTo>
                <a:lnTo>
                  <a:pt x="273329" y="163449"/>
                </a:lnTo>
                <a:lnTo>
                  <a:pt x="309537" y="137833"/>
                </a:lnTo>
                <a:lnTo>
                  <a:pt x="323342" y="116205"/>
                </a:lnTo>
                <a:lnTo>
                  <a:pt x="326936" y="122758"/>
                </a:lnTo>
                <a:lnTo>
                  <a:pt x="360324" y="153212"/>
                </a:lnTo>
                <a:lnTo>
                  <a:pt x="367982" y="156591"/>
                </a:lnTo>
                <a:lnTo>
                  <a:pt x="389966" y="123825"/>
                </a:lnTo>
                <a:close/>
              </a:path>
              <a:path w="1172845" h="310515">
                <a:moveTo>
                  <a:pt x="491185" y="2413"/>
                </a:moveTo>
                <a:lnTo>
                  <a:pt x="450418" y="2413"/>
                </a:lnTo>
                <a:lnTo>
                  <a:pt x="450418" y="66421"/>
                </a:lnTo>
                <a:lnTo>
                  <a:pt x="433527" y="66421"/>
                </a:lnTo>
                <a:lnTo>
                  <a:pt x="433527" y="7239"/>
                </a:lnTo>
                <a:lnTo>
                  <a:pt x="393014" y="7239"/>
                </a:lnTo>
                <a:lnTo>
                  <a:pt x="393014" y="159004"/>
                </a:lnTo>
                <a:lnTo>
                  <a:pt x="433527" y="159004"/>
                </a:lnTo>
                <a:lnTo>
                  <a:pt x="433527" y="100965"/>
                </a:lnTo>
                <a:lnTo>
                  <a:pt x="450418" y="100965"/>
                </a:lnTo>
                <a:lnTo>
                  <a:pt x="450418" y="167005"/>
                </a:lnTo>
                <a:lnTo>
                  <a:pt x="491185" y="167005"/>
                </a:lnTo>
                <a:lnTo>
                  <a:pt x="491185" y="100965"/>
                </a:lnTo>
                <a:lnTo>
                  <a:pt x="491185" y="66421"/>
                </a:lnTo>
                <a:lnTo>
                  <a:pt x="491185" y="2413"/>
                </a:lnTo>
                <a:close/>
              </a:path>
              <a:path w="1172845" h="310515">
                <a:moveTo>
                  <a:pt x="492709" y="223012"/>
                </a:moveTo>
                <a:lnTo>
                  <a:pt x="491820" y="215138"/>
                </a:lnTo>
                <a:lnTo>
                  <a:pt x="489534" y="207848"/>
                </a:lnTo>
                <a:lnTo>
                  <a:pt x="486752" y="202819"/>
                </a:lnTo>
                <a:lnTo>
                  <a:pt x="485813" y="201117"/>
                </a:lnTo>
                <a:lnTo>
                  <a:pt x="449529" y="177749"/>
                </a:lnTo>
                <a:lnTo>
                  <a:pt x="449529" y="223012"/>
                </a:lnTo>
                <a:lnTo>
                  <a:pt x="449275" y="229997"/>
                </a:lnTo>
                <a:lnTo>
                  <a:pt x="408749" y="242887"/>
                </a:lnTo>
                <a:lnTo>
                  <a:pt x="396824" y="243205"/>
                </a:lnTo>
                <a:lnTo>
                  <a:pt x="384886" y="242887"/>
                </a:lnTo>
                <a:lnTo>
                  <a:pt x="344424" y="229997"/>
                </a:lnTo>
                <a:lnTo>
                  <a:pt x="344424" y="216408"/>
                </a:lnTo>
                <a:lnTo>
                  <a:pt x="384886" y="203136"/>
                </a:lnTo>
                <a:lnTo>
                  <a:pt x="396824" y="202819"/>
                </a:lnTo>
                <a:lnTo>
                  <a:pt x="408749" y="203136"/>
                </a:lnTo>
                <a:lnTo>
                  <a:pt x="449275" y="216408"/>
                </a:lnTo>
                <a:lnTo>
                  <a:pt x="449529" y="223012"/>
                </a:lnTo>
                <a:lnTo>
                  <a:pt x="449529" y="177749"/>
                </a:lnTo>
                <a:lnTo>
                  <a:pt x="410921" y="171043"/>
                </a:lnTo>
                <a:lnTo>
                  <a:pt x="396824" y="170561"/>
                </a:lnTo>
                <a:lnTo>
                  <a:pt x="382727" y="171043"/>
                </a:lnTo>
                <a:lnTo>
                  <a:pt x="336219" y="180517"/>
                </a:lnTo>
                <a:lnTo>
                  <a:pt x="304520" y="207848"/>
                </a:lnTo>
                <a:lnTo>
                  <a:pt x="301612" y="223012"/>
                </a:lnTo>
                <a:lnTo>
                  <a:pt x="302336" y="230898"/>
                </a:lnTo>
                <a:lnTo>
                  <a:pt x="327355" y="261480"/>
                </a:lnTo>
                <a:lnTo>
                  <a:pt x="369620" y="273850"/>
                </a:lnTo>
                <a:lnTo>
                  <a:pt x="396824" y="275336"/>
                </a:lnTo>
                <a:lnTo>
                  <a:pt x="410921" y="275018"/>
                </a:lnTo>
                <a:lnTo>
                  <a:pt x="457568" y="265645"/>
                </a:lnTo>
                <a:lnTo>
                  <a:pt x="486752" y="243205"/>
                </a:lnTo>
                <a:lnTo>
                  <a:pt x="489534" y="238188"/>
                </a:lnTo>
                <a:lnTo>
                  <a:pt x="491820" y="230898"/>
                </a:lnTo>
                <a:lnTo>
                  <a:pt x="492709" y="223012"/>
                </a:lnTo>
                <a:close/>
              </a:path>
              <a:path w="1172845" h="310515">
                <a:moveTo>
                  <a:pt x="577672" y="152146"/>
                </a:moveTo>
                <a:lnTo>
                  <a:pt x="577291" y="144653"/>
                </a:lnTo>
                <a:lnTo>
                  <a:pt x="574497" y="138430"/>
                </a:lnTo>
                <a:lnTo>
                  <a:pt x="569290" y="133477"/>
                </a:lnTo>
                <a:lnTo>
                  <a:pt x="564210" y="128397"/>
                </a:lnTo>
                <a:lnTo>
                  <a:pt x="557860" y="125857"/>
                </a:lnTo>
                <a:lnTo>
                  <a:pt x="550494" y="125730"/>
                </a:lnTo>
                <a:lnTo>
                  <a:pt x="542874" y="125857"/>
                </a:lnTo>
                <a:lnTo>
                  <a:pt x="536524" y="128397"/>
                </a:lnTo>
                <a:lnTo>
                  <a:pt x="526364" y="138430"/>
                </a:lnTo>
                <a:lnTo>
                  <a:pt x="523824" y="144653"/>
                </a:lnTo>
                <a:lnTo>
                  <a:pt x="523697" y="152146"/>
                </a:lnTo>
                <a:lnTo>
                  <a:pt x="523824" y="159893"/>
                </a:lnTo>
                <a:lnTo>
                  <a:pt x="526364" y="166370"/>
                </a:lnTo>
                <a:lnTo>
                  <a:pt x="536524" y="176403"/>
                </a:lnTo>
                <a:lnTo>
                  <a:pt x="542874" y="179070"/>
                </a:lnTo>
                <a:lnTo>
                  <a:pt x="550494" y="179197"/>
                </a:lnTo>
                <a:lnTo>
                  <a:pt x="557860" y="179070"/>
                </a:lnTo>
                <a:lnTo>
                  <a:pt x="564210" y="176403"/>
                </a:lnTo>
                <a:lnTo>
                  <a:pt x="574497" y="166370"/>
                </a:lnTo>
                <a:lnTo>
                  <a:pt x="577291" y="159893"/>
                </a:lnTo>
                <a:lnTo>
                  <a:pt x="577672" y="152146"/>
                </a:lnTo>
                <a:close/>
              </a:path>
              <a:path w="1172845" h="310515">
                <a:moveTo>
                  <a:pt x="739089" y="113792"/>
                </a:moveTo>
                <a:lnTo>
                  <a:pt x="738390" y="106680"/>
                </a:lnTo>
                <a:lnTo>
                  <a:pt x="736701" y="99987"/>
                </a:lnTo>
                <a:lnTo>
                  <a:pt x="734936" y="95885"/>
                </a:lnTo>
                <a:lnTo>
                  <a:pt x="734009" y="93726"/>
                </a:lnTo>
                <a:lnTo>
                  <a:pt x="699465" y="67729"/>
                </a:lnTo>
                <a:lnTo>
                  <a:pt x="699211" y="67678"/>
                </a:lnTo>
                <a:lnTo>
                  <a:pt x="699211" y="113792"/>
                </a:lnTo>
                <a:lnTo>
                  <a:pt x="699084" y="120015"/>
                </a:lnTo>
                <a:lnTo>
                  <a:pt x="696671" y="124714"/>
                </a:lnTo>
                <a:lnTo>
                  <a:pt x="691972" y="128016"/>
                </a:lnTo>
                <a:lnTo>
                  <a:pt x="687273" y="131191"/>
                </a:lnTo>
                <a:lnTo>
                  <a:pt x="681050" y="132842"/>
                </a:lnTo>
                <a:lnTo>
                  <a:pt x="665810" y="132842"/>
                </a:lnTo>
                <a:lnTo>
                  <a:pt x="659841" y="131191"/>
                </a:lnTo>
                <a:lnTo>
                  <a:pt x="655396" y="128016"/>
                </a:lnTo>
                <a:lnTo>
                  <a:pt x="650951" y="124714"/>
                </a:lnTo>
                <a:lnTo>
                  <a:pt x="648665" y="120015"/>
                </a:lnTo>
                <a:lnTo>
                  <a:pt x="648665" y="107823"/>
                </a:lnTo>
                <a:lnTo>
                  <a:pt x="650951" y="103378"/>
                </a:lnTo>
                <a:lnTo>
                  <a:pt x="655396" y="100330"/>
                </a:lnTo>
                <a:lnTo>
                  <a:pt x="659841" y="97409"/>
                </a:lnTo>
                <a:lnTo>
                  <a:pt x="665810" y="95885"/>
                </a:lnTo>
                <a:lnTo>
                  <a:pt x="681050" y="95885"/>
                </a:lnTo>
                <a:lnTo>
                  <a:pt x="699211" y="113792"/>
                </a:lnTo>
                <a:lnTo>
                  <a:pt x="699211" y="67678"/>
                </a:lnTo>
                <a:lnTo>
                  <a:pt x="691286" y="65735"/>
                </a:lnTo>
                <a:lnTo>
                  <a:pt x="682561" y="64490"/>
                </a:lnTo>
                <a:lnTo>
                  <a:pt x="673303" y="64008"/>
                </a:lnTo>
                <a:lnTo>
                  <a:pt x="664057" y="64490"/>
                </a:lnTo>
                <a:lnTo>
                  <a:pt x="626833" y="78003"/>
                </a:lnTo>
                <a:lnTo>
                  <a:pt x="608660" y="113792"/>
                </a:lnTo>
                <a:lnTo>
                  <a:pt x="609244" y="121005"/>
                </a:lnTo>
                <a:lnTo>
                  <a:pt x="632917" y="153797"/>
                </a:lnTo>
                <a:lnTo>
                  <a:pt x="673303" y="163449"/>
                </a:lnTo>
                <a:lnTo>
                  <a:pt x="682561" y="163055"/>
                </a:lnTo>
                <a:lnTo>
                  <a:pt x="720229" y="149771"/>
                </a:lnTo>
                <a:lnTo>
                  <a:pt x="738390" y="121005"/>
                </a:lnTo>
                <a:lnTo>
                  <a:pt x="739089" y="113792"/>
                </a:lnTo>
                <a:close/>
              </a:path>
              <a:path w="1172845" h="310515">
                <a:moveTo>
                  <a:pt x="747090" y="24511"/>
                </a:moveTo>
                <a:lnTo>
                  <a:pt x="695274" y="24511"/>
                </a:lnTo>
                <a:lnTo>
                  <a:pt x="695274" y="0"/>
                </a:lnTo>
                <a:lnTo>
                  <a:pt x="652475" y="0"/>
                </a:lnTo>
                <a:lnTo>
                  <a:pt x="652475" y="24511"/>
                </a:lnTo>
                <a:lnTo>
                  <a:pt x="596468" y="24511"/>
                </a:lnTo>
                <a:lnTo>
                  <a:pt x="596468" y="58166"/>
                </a:lnTo>
                <a:lnTo>
                  <a:pt x="747090" y="58166"/>
                </a:lnTo>
                <a:lnTo>
                  <a:pt x="747090" y="24511"/>
                </a:lnTo>
                <a:close/>
              </a:path>
              <a:path w="1172845" h="310515">
                <a:moveTo>
                  <a:pt x="826846" y="175133"/>
                </a:moveTo>
                <a:lnTo>
                  <a:pt x="784301" y="175133"/>
                </a:lnTo>
                <a:lnTo>
                  <a:pt x="784301" y="192659"/>
                </a:lnTo>
                <a:lnTo>
                  <a:pt x="784301" y="224155"/>
                </a:lnTo>
                <a:lnTo>
                  <a:pt x="784301" y="239649"/>
                </a:lnTo>
                <a:lnTo>
                  <a:pt x="683717" y="239649"/>
                </a:lnTo>
                <a:lnTo>
                  <a:pt x="683717" y="224155"/>
                </a:lnTo>
                <a:lnTo>
                  <a:pt x="784301" y="224155"/>
                </a:lnTo>
                <a:lnTo>
                  <a:pt x="784301" y="192659"/>
                </a:lnTo>
                <a:lnTo>
                  <a:pt x="683717" y="192659"/>
                </a:lnTo>
                <a:lnTo>
                  <a:pt x="683717" y="175133"/>
                </a:lnTo>
                <a:lnTo>
                  <a:pt x="640918" y="175133"/>
                </a:lnTo>
                <a:lnTo>
                  <a:pt x="640918" y="272415"/>
                </a:lnTo>
                <a:lnTo>
                  <a:pt x="826846" y="272415"/>
                </a:lnTo>
                <a:lnTo>
                  <a:pt x="826846" y="239649"/>
                </a:lnTo>
                <a:lnTo>
                  <a:pt x="826846" y="224155"/>
                </a:lnTo>
                <a:lnTo>
                  <a:pt x="826846" y="192659"/>
                </a:lnTo>
                <a:lnTo>
                  <a:pt x="826846" y="175133"/>
                </a:lnTo>
                <a:close/>
              </a:path>
              <a:path w="1172845" h="310515">
                <a:moveTo>
                  <a:pt x="826846" y="2159"/>
                </a:moveTo>
                <a:lnTo>
                  <a:pt x="784301" y="2159"/>
                </a:lnTo>
                <a:lnTo>
                  <a:pt x="784301" y="58674"/>
                </a:lnTo>
                <a:lnTo>
                  <a:pt x="751281" y="58674"/>
                </a:lnTo>
                <a:lnTo>
                  <a:pt x="751281" y="92964"/>
                </a:lnTo>
                <a:lnTo>
                  <a:pt x="784301" y="92964"/>
                </a:lnTo>
                <a:lnTo>
                  <a:pt x="784301" y="112903"/>
                </a:lnTo>
                <a:lnTo>
                  <a:pt x="750392" y="112903"/>
                </a:lnTo>
                <a:lnTo>
                  <a:pt x="750392" y="146812"/>
                </a:lnTo>
                <a:lnTo>
                  <a:pt x="784301" y="146812"/>
                </a:lnTo>
                <a:lnTo>
                  <a:pt x="784301" y="165227"/>
                </a:lnTo>
                <a:lnTo>
                  <a:pt x="826846" y="165227"/>
                </a:lnTo>
                <a:lnTo>
                  <a:pt x="826846" y="2159"/>
                </a:lnTo>
                <a:close/>
              </a:path>
              <a:path w="1172845" h="310515">
                <a:moveTo>
                  <a:pt x="996645" y="158369"/>
                </a:moveTo>
                <a:lnTo>
                  <a:pt x="993546" y="130683"/>
                </a:lnTo>
                <a:lnTo>
                  <a:pt x="992835" y="124206"/>
                </a:lnTo>
                <a:lnTo>
                  <a:pt x="986282" y="125387"/>
                </a:lnTo>
                <a:lnTo>
                  <a:pt x="946404" y="129717"/>
                </a:lnTo>
                <a:lnTo>
                  <a:pt x="905840" y="130683"/>
                </a:lnTo>
                <a:lnTo>
                  <a:pt x="905840" y="105791"/>
                </a:lnTo>
                <a:lnTo>
                  <a:pt x="984707" y="105791"/>
                </a:lnTo>
                <a:lnTo>
                  <a:pt x="984707" y="17907"/>
                </a:lnTo>
                <a:lnTo>
                  <a:pt x="863295" y="17907"/>
                </a:lnTo>
                <a:lnTo>
                  <a:pt x="863295" y="51308"/>
                </a:lnTo>
                <a:lnTo>
                  <a:pt x="941908" y="51308"/>
                </a:lnTo>
                <a:lnTo>
                  <a:pt x="941908" y="74422"/>
                </a:lnTo>
                <a:lnTo>
                  <a:pt x="863549" y="74422"/>
                </a:lnTo>
                <a:lnTo>
                  <a:pt x="863549" y="164973"/>
                </a:lnTo>
                <a:lnTo>
                  <a:pt x="884377" y="164973"/>
                </a:lnTo>
                <a:lnTo>
                  <a:pt x="919594" y="164592"/>
                </a:lnTo>
                <a:lnTo>
                  <a:pt x="965276" y="162433"/>
                </a:lnTo>
                <a:lnTo>
                  <a:pt x="988898" y="159639"/>
                </a:lnTo>
                <a:lnTo>
                  <a:pt x="996645" y="158369"/>
                </a:lnTo>
                <a:close/>
              </a:path>
              <a:path w="1172845" h="310515">
                <a:moveTo>
                  <a:pt x="1084402" y="181991"/>
                </a:moveTo>
                <a:lnTo>
                  <a:pt x="894791" y="181991"/>
                </a:lnTo>
                <a:lnTo>
                  <a:pt x="894791" y="216154"/>
                </a:lnTo>
                <a:lnTo>
                  <a:pt x="1041857" y="216154"/>
                </a:lnTo>
                <a:lnTo>
                  <a:pt x="1041857" y="275336"/>
                </a:lnTo>
                <a:lnTo>
                  <a:pt x="1084402" y="275336"/>
                </a:lnTo>
                <a:lnTo>
                  <a:pt x="1084402" y="181991"/>
                </a:lnTo>
                <a:close/>
              </a:path>
              <a:path w="1172845" h="310515">
                <a:moveTo>
                  <a:pt x="1084402" y="2413"/>
                </a:moveTo>
                <a:lnTo>
                  <a:pt x="1041857" y="2413"/>
                </a:lnTo>
                <a:lnTo>
                  <a:pt x="1041857" y="39370"/>
                </a:lnTo>
                <a:lnTo>
                  <a:pt x="999566" y="39370"/>
                </a:lnTo>
                <a:lnTo>
                  <a:pt x="999566" y="73279"/>
                </a:lnTo>
                <a:lnTo>
                  <a:pt x="1041857" y="73279"/>
                </a:lnTo>
                <a:lnTo>
                  <a:pt x="1041857" y="98044"/>
                </a:lnTo>
                <a:lnTo>
                  <a:pt x="999566" y="98044"/>
                </a:lnTo>
                <a:lnTo>
                  <a:pt x="999566" y="131572"/>
                </a:lnTo>
                <a:lnTo>
                  <a:pt x="1041857" y="131572"/>
                </a:lnTo>
                <a:lnTo>
                  <a:pt x="1041857" y="170942"/>
                </a:lnTo>
                <a:lnTo>
                  <a:pt x="1084402" y="170942"/>
                </a:lnTo>
                <a:lnTo>
                  <a:pt x="1084402" y="2413"/>
                </a:lnTo>
                <a:close/>
              </a:path>
              <a:path w="1172845" h="310515">
                <a:moveTo>
                  <a:pt x="1172286" y="224155"/>
                </a:moveTo>
                <a:lnTo>
                  <a:pt x="1125296" y="224155"/>
                </a:lnTo>
                <a:lnTo>
                  <a:pt x="1111072" y="310261"/>
                </a:lnTo>
                <a:lnTo>
                  <a:pt x="1145870" y="310261"/>
                </a:lnTo>
                <a:lnTo>
                  <a:pt x="1172286" y="2241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152904" y="885189"/>
            <a:ext cx="753745" cy="271780"/>
          </a:xfrm>
          <a:custGeom>
            <a:avLst/>
            <a:gdLst/>
            <a:ahLst/>
            <a:cxnLst/>
            <a:rect l="l" t="t" r="r" b="b"/>
            <a:pathLst>
              <a:path w="753744" h="271780">
                <a:moveTo>
                  <a:pt x="746378" y="147955"/>
                </a:moveTo>
                <a:lnTo>
                  <a:pt x="563371" y="147955"/>
                </a:lnTo>
                <a:lnTo>
                  <a:pt x="563371" y="181229"/>
                </a:lnTo>
                <a:lnTo>
                  <a:pt x="703833" y="181229"/>
                </a:lnTo>
                <a:lnTo>
                  <a:pt x="703833" y="193801"/>
                </a:lnTo>
                <a:lnTo>
                  <a:pt x="563371" y="193801"/>
                </a:lnTo>
                <a:lnTo>
                  <a:pt x="563371" y="270256"/>
                </a:lnTo>
                <a:lnTo>
                  <a:pt x="753618" y="270256"/>
                </a:lnTo>
                <a:lnTo>
                  <a:pt x="753618" y="236982"/>
                </a:lnTo>
                <a:lnTo>
                  <a:pt x="606551" y="236982"/>
                </a:lnTo>
                <a:lnTo>
                  <a:pt x="606551" y="224155"/>
                </a:lnTo>
                <a:lnTo>
                  <a:pt x="746378" y="224155"/>
                </a:lnTo>
                <a:lnTo>
                  <a:pt x="746378" y="147955"/>
                </a:lnTo>
                <a:close/>
              </a:path>
              <a:path w="753744" h="271780">
                <a:moveTo>
                  <a:pt x="219456" y="144907"/>
                </a:moveTo>
                <a:lnTo>
                  <a:pt x="27685" y="144907"/>
                </a:lnTo>
                <a:lnTo>
                  <a:pt x="27685" y="177673"/>
                </a:lnTo>
                <a:lnTo>
                  <a:pt x="177164" y="177673"/>
                </a:lnTo>
                <a:lnTo>
                  <a:pt x="177164" y="192024"/>
                </a:lnTo>
                <a:lnTo>
                  <a:pt x="28066" y="192024"/>
                </a:lnTo>
                <a:lnTo>
                  <a:pt x="28066" y="271399"/>
                </a:lnTo>
                <a:lnTo>
                  <a:pt x="226821" y="271399"/>
                </a:lnTo>
                <a:lnTo>
                  <a:pt x="226821" y="238760"/>
                </a:lnTo>
                <a:lnTo>
                  <a:pt x="70612" y="238760"/>
                </a:lnTo>
                <a:lnTo>
                  <a:pt x="70612" y="223520"/>
                </a:lnTo>
                <a:lnTo>
                  <a:pt x="219456" y="223520"/>
                </a:lnTo>
                <a:lnTo>
                  <a:pt x="219456" y="144907"/>
                </a:lnTo>
                <a:close/>
              </a:path>
              <a:path w="753744" h="271780">
                <a:moveTo>
                  <a:pt x="746378" y="87757"/>
                </a:moveTo>
                <a:lnTo>
                  <a:pt x="703833" y="87757"/>
                </a:lnTo>
                <a:lnTo>
                  <a:pt x="703833" y="138684"/>
                </a:lnTo>
                <a:lnTo>
                  <a:pt x="746378" y="138684"/>
                </a:lnTo>
                <a:lnTo>
                  <a:pt x="746378" y="87757"/>
                </a:lnTo>
                <a:close/>
              </a:path>
              <a:path w="753744" h="271780">
                <a:moveTo>
                  <a:pt x="569340" y="11302"/>
                </a:moveTo>
                <a:lnTo>
                  <a:pt x="526160" y="11302"/>
                </a:lnTo>
                <a:lnTo>
                  <a:pt x="526160" y="132461"/>
                </a:lnTo>
                <a:lnTo>
                  <a:pt x="657987" y="132461"/>
                </a:lnTo>
                <a:lnTo>
                  <a:pt x="657987" y="99060"/>
                </a:lnTo>
                <a:lnTo>
                  <a:pt x="569340" y="99060"/>
                </a:lnTo>
                <a:lnTo>
                  <a:pt x="569340" y="72898"/>
                </a:lnTo>
                <a:lnTo>
                  <a:pt x="746378" y="72898"/>
                </a:lnTo>
                <a:lnTo>
                  <a:pt x="746378" y="53594"/>
                </a:lnTo>
                <a:lnTo>
                  <a:pt x="657987" y="53594"/>
                </a:lnTo>
                <a:lnTo>
                  <a:pt x="657987" y="40132"/>
                </a:lnTo>
                <a:lnTo>
                  <a:pt x="569340" y="40132"/>
                </a:lnTo>
                <a:lnTo>
                  <a:pt x="569340" y="11302"/>
                </a:lnTo>
                <a:close/>
              </a:path>
              <a:path w="753744" h="271780">
                <a:moveTo>
                  <a:pt x="746378" y="72898"/>
                </a:moveTo>
                <a:lnTo>
                  <a:pt x="615822" y="72898"/>
                </a:lnTo>
                <a:lnTo>
                  <a:pt x="615822" y="99060"/>
                </a:lnTo>
                <a:lnTo>
                  <a:pt x="657987" y="99060"/>
                </a:lnTo>
                <a:lnTo>
                  <a:pt x="657987" y="87757"/>
                </a:lnTo>
                <a:lnTo>
                  <a:pt x="746378" y="87757"/>
                </a:lnTo>
                <a:lnTo>
                  <a:pt x="746378" y="72898"/>
                </a:lnTo>
                <a:close/>
              </a:path>
              <a:path w="753744" h="271780">
                <a:moveTo>
                  <a:pt x="746378" y="0"/>
                </a:moveTo>
                <a:lnTo>
                  <a:pt x="703833" y="0"/>
                </a:lnTo>
                <a:lnTo>
                  <a:pt x="703833" y="53594"/>
                </a:lnTo>
                <a:lnTo>
                  <a:pt x="746378" y="53594"/>
                </a:lnTo>
                <a:lnTo>
                  <a:pt x="746378" y="0"/>
                </a:lnTo>
                <a:close/>
              </a:path>
              <a:path w="753744" h="271780">
                <a:moveTo>
                  <a:pt x="657987" y="11302"/>
                </a:moveTo>
                <a:lnTo>
                  <a:pt x="615822" y="11302"/>
                </a:lnTo>
                <a:lnTo>
                  <a:pt x="615822" y="40132"/>
                </a:lnTo>
                <a:lnTo>
                  <a:pt x="657987" y="40132"/>
                </a:lnTo>
                <a:lnTo>
                  <a:pt x="657987" y="11302"/>
                </a:lnTo>
                <a:close/>
              </a:path>
              <a:path w="753744" h="271780">
                <a:moveTo>
                  <a:pt x="507364" y="208914"/>
                </a:moveTo>
                <a:lnTo>
                  <a:pt x="257556" y="208914"/>
                </a:lnTo>
                <a:lnTo>
                  <a:pt x="257556" y="243712"/>
                </a:lnTo>
                <a:lnTo>
                  <a:pt x="507364" y="243712"/>
                </a:lnTo>
                <a:lnTo>
                  <a:pt x="507364" y="208914"/>
                </a:lnTo>
                <a:close/>
              </a:path>
              <a:path w="753744" h="271780">
                <a:moveTo>
                  <a:pt x="403097" y="170814"/>
                </a:moveTo>
                <a:lnTo>
                  <a:pt x="360933" y="170814"/>
                </a:lnTo>
                <a:lnTo>
                  <a:pt x="360933" y="208914"/>
                </a:lnTo>
                <a:lnTo>
                  <a:pt x="403097" y="208914"/>
                </a:lnTo>
                <a:lnTo>
                  <a:pt x="403097" y="170814"/>
                </a:lnTo>
                <a:close/>
              </a:path>
              <a:path w="753744" h="271780">
                <a:moveTo>
                  <a:pt x="479297" y="16890"/>
                </a:moveTo>
                <a:lnTo>
                  <a:pt x="285241" y="16890"/>
                </a:lnTo>
                <a:lnTo>
                  <a:pt x="285241" y="51181"/>
                </a:lnTo>
                <a:lnTo>
                  <a:pt x="437133" y="51181"/>
                </a:lnTo>
                <a:lnTo>
                  <a:pt x="437133" y="76835"/>
                </a:lnTo>
                <a:lnTo>
                  <a:pt x="285622" y="76835"/>
                </a:lnTo>
                <a:lnTo>
                  <a:pt x="285622" y="170814"/>
                </a:lnTo>
                <a:lnTo>
                  <a:pt x="485647" y="170814"/>
                </a:lnTo>
                <a:lnTo>
                  <a:pt x="485647" y="136271"/>
                </a:lnTo>
                <a:lnTo>
                  <a:pt x="328421" y="136271"/>
                </a:lnTo>
                <a:lnTo>
                  <a:pt x="328421" y="110109"/>
                </a:lnTo>
                <a:lnTo>
                  <a:pt x="479297" y="110109"/>
                </a:lnTo>
                <a:lnTo>
                  <a:pt x="479297" y="16890"/>
                </a:lnTo>
                <a:close/>
              </a:path>
              <a:path w="753744" h="271780">
                <a:moveTo>
                  <a:pt x="249808" y="94996"/>
                </a:moveTo>
                <a:lnTo>
                  <a:pt x="0" y="94996"/>
                </a:lnTo>
                <a:lnTo>
                  <a:pt x="0" y="128270"/>
                </a:lnTo>
                <a:lnTo>
                  <a:pt x="249808" y="128270"/>
                </a:lnTo>
                <a:lnTo>
                  <a:pt x="249808" y="94996"/>
                </a:lnTo>
                <a:close/>
              </a:path>
              <a:path w="753744" h="271780">
                <a:moveTo>
                  <a:pt x="221233" y="11049"/>
                </a:moveTo>
                <a:lnTo>
                  <a:pt x="30098" y="11049"/>
                </a:lnTo>
                <a:lnTo>
                  <a:pt x="30098" y="44576"/>
                </a:lnTo>
                <a:lnTo>
                  <a:pt x="178307" y="44576"/>
                </a:lnTo>
                <a:lnTo>
                  <a:pt x="178181" y="51562"/>
                </a:lnTo>
                <a:lnTo>
                  <a:pt x="172973" y="94996"/>
                </a:lnTo>
                <a:lnTo>
                  <a:pt x="216153" y="94996"/>
                </a:lnTo>
                <a:lnTo>
                  <a:pt x="220930" y="51173"/>
                </a:lnTo>
                <a:lnTo>
                  <a:pt x="221154" y="43719"/>
                </a:lnTo>
                <a:lnTo>
                  <a:pt x="221233" y="110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82087" y="885189"/>
            <a:ext cx="1096645" cy="274320"/>
          </a:xfrm>
          <a:custGeom>
            <a:avLst/>
            <a:gdLst/>
            <a:ahLst/>
            <a:cxnLst/>
            <a:rect l="l" t="t" r="r" b="b"/>
            <a:pathLst>
              <a:path w="1096645" h="274319">
                <a:moveTo>
                  <a:pt x="123571" y="33274"/>
                </a:moveTo>
                <a:lnTo>
                  <a:pt x="14859" y="33274"/>
                </a:lnTo>
                <a:lnTo>
                  <a:pt x="14859" y="67310"/>
                </a:lnTo>
                <a:lnTo>
                  <a:pt x="81915" y="67310"/>
                </a:lnTo>
                <a:lnTo>
                  <a:pt x="80098" y="80073"/>
                </a:lnTo>
                <a:lnTo>
                  <a:pt x="64820" y="125488"/>
                </a:lnTo>
                <a:lnTo>
                  <a:pt x="34404" y="163474"/>
                </a:lnTo>
                <a:lnTo>
                  <a:pt x="0" y="188341"/>
                </a:lnTo>
                <a:lnTo>
                  <a:pt x="24765" y="217932"/>
                </a:lnTo>
                <a:lnTo>
                  <a:pt x="58585" y="194043"/>
                </a:lnTo>
                <a:lnTo>
                  <a:pt x="94373" y="153111"/>
                </a:lnTo>
                <a:lnTo>
                  <a:pt x="114935" y="105918"/>
                </a:lnTo>
                <a:lnTo>
                  <a:pt x="123113" y="52539"/>
                </a:lnTo>
                <a:lnTo>
                  <a:pt x="123571" y="33274"/>
                </a:lnTo>
                <a:close/>
              </a:path>
              <a:path w="1096645" h="274319">
                <a:moveTo>
                  <a:pt x="240538" y="0"/>
                </a:moveTo>
                <a:lnTo>
                  <a:pt x="199771" y="0"/>
                </a:lnTo>
                <a:lnTo>
                  <a:pt x="199771" y="101219"/>
                </a:lnTo>
                <a:lnTo>
                  <a:pt x="178562" y="101219"/>
                </a:lnTo>
                <a:lnTo>
                  <a:pt x="178562" y="7112"/>
                </a:lnTo>
                <a:lnTo>
                  <a:pt x="139065" y="7112"/>
                </a:lnTo>
                <a:lnTo>
                  <a:pt x="139065" y="261620"/>
                </a:lnTo>
                <a:lnTo>
                  <a:pt x="178562" y="261620"/>
                </a:lnTo>
                <a:lnTo>
                  <a:pt x="178562" y="135763"/>
                </a:lnTo>
                <a:lnTo>
                  <a:pt x="199771" y="135763"/>
                </a:lnTo>
                <a:lnTo>
                  <a:pt x="199771" y="273177"/>
                </a:lnTo>
                <a:lnTo>
                  <a:pt x="240538" y="273177"/>
                </a:lnTo>
                <a:lnTo>
                  <a:pt x="240538" y="135763"/>
                </a:lnTo>
                <a:lnTo>
                  <a:pt x="240538" y="101219"/>
                </a:lnTo>
                <a:lnTo>
                  <a:pt x="240538" y="0"/>
                </a:lnTo>
                <a:close/>
              </a:path>
              <a:path w="1096645" h="274319">
                <a:moveTo>
                  <a:pt x="402844" y="17272"/>
                </a:moveTo>
                <a:lnTo>
                  <a:pt x="359918" y="17272"/>
                </a:lnTo>
                <a:lnTo>
                  <a:pt x="359918" y="49657"/>
                </a:lnTo>
                <a:lnTo>
                  <a:pt x="359918" y="82423"/>
                </a:lnTo>
                <a:lnTo>
                  <a:pt x="359918" y="112776"/>
                </a:lnTo>
                <a:lnTo>
                  <a:pt x="311391" y="112776"/>
                </a:lnTo>
                <a:lnTo>
                  <a:pt x="311391" y="82423"/>
                </a:lnTo>
                <a:lnTo>
                  <a:pt x="359918" y="82423"/>
                </a:lnTo>
                <a:lnTo>
                  <a:pt x="359918" y="49657"/>
                </a:lnTo>
                <a:lnTo>
                  <a:pt x="311391" y="49657"/>
                </a:lnTo>
                <a:lnTo>
                  <a:pt x="311391" y="17272"/>
                </a:lnTo>
                <a:lnTo>
                  <a:pt x="269240" y="17272"/>
                </a:lnTo>
                <a:lnTo>
                  <a:pt x="269240" y="146177"/>
                </a:lnTo>
                <a:lnTo>
                  <a:pt x="402844" y="146177"/>
                </a:lnTo>
                <a:lnTo>
                  <a:pt x="402844" y="112776"/>
                </a:lnTo>
                <a:lnTo>
                  <a:pt x="402844" y="82423"/>
                </a:lnTo>
                <a:lnTo>
                  <a:pt x="402844" y="49657"/>
                </a:lnTo>
                <a:lnTo>
                  <a:pt x="402844" y="17272"/>
                </a:lnTo>
                <a:close/>
              </a:path>
              <a:path w="1096645" h="274319">
                <a:moveTo>
                  <a:pt x="482346" y="219329"/>
                </a:moveTo>
                <a:lnTo>
                  <a:pt x="481558" y="211239"/>
                </a:lnTo>
                <a:lnTo>
                  <a:pt x="479386" y="203733"/>
                </a:lnTo>
                <a:lnTo>
                  <a:pt x="476897" y="198882"/>
                </a:lnTo>
                <a:lnTo>
                  <a:pt x="475843" y="196811"/>
                </a:lnTo>
                <a:lnTo>
                  <a:pt x="440055" y="172758"/>
                </a:lnTo>
                <a:lnTo>
                  <a:pt x="440055" y="212217"/>
                </a:lnTo>
                <a:lnTo>
                  <a:pt x="440055" y="226441"/>
                </a:lnTo>
                <a:lnTo>
                  <a:pt x="401243" y="240207"/>
                </a:lnTo>
                <a:lnTo>
                  <a:pt x="389382" y="240538"/>
                </a:lnTo>
                <a:lnTo>
                  <a:pt x="377456" y="240207"/>
                </a:lnTo>
                <a:lnTo>
                  <a:pt x="337820" y="226441"/>
                </a:lnTo>
                <a:lnTo>
                  <a:pt x="337820" y="212217"/>
                </a:lnTo>
                <a:lnTo>
                  <a:pt x="377456" y="199199"/>
                </a:lnTo>
                <a:lnTo>
                  <a:pt x="389382" y="198882"/>
                </a:lnTo>
                <a:lnTo>
                  <a:pt x="401243" y="199199"/>
                </a:lnTo>
                <a:lnTo>
                  <a:pt x="440055" y="212217"/>
                </a:lnTo>
                <a:lnTo>
                  <a:pt x="440055" y="172758"/>
                </a:lnTo>
                <a:lnTo>
                  <a:pt x="389382" y="166116"/>
                </a:lnTo>
                <a:lnTo>
                  <a:pt x="375310" y="166446"/>
                </a:lnTo>
                <a:lnTo>
                  <a:pt x="329260" y="175844"/>
                </a:lnTo>
                <a:lnTo>
                  <a:pt x="298043" y="203733"/>
                </a:lnTo>
                <a:lnTo>
                  <a:pt x="295021" y="219329"/>
                </a:lnTo>
                <a:lnTo>
                  <a:pt x="295821" y="227596"/>
                </a:lnTo>
                <a:lnTo>
                  <a:pt x="320522" y="259435"/>
                </a:lnTo>
                <a:lnTo>
                  <a:pt x="362242" y="272199"/>
                </a:lnTo>
                <a:lnTo>
                  <a:pt x="389382" y="273812"/>
                </a:lnTo>
                <a:lnTo>
                  <a:pt x="403263" y="273418"/>
                </a:lnTo>
                <a:lnTo>
                  <a:pt x="448691" y="263740"/>
                </a:lnTo>
                <a:lnTo>
                  <a:pt x="476707" y="240538"/>
                </a:lnTo>
                <a:lnTo>
                  <a:pt x="479386" y="235242"/>
                </a:lnTo>
                <a:lnTo>
                  <a:pt x="481558" y="227596"/>
                </a:lnTo>
                <a:lnTo>
                  <a:pt x="482346" y="219329"/>
                </a:lnTo>
                <a:close/>
              </a:path>
              <a:path w="1096645" h="274319">
                <a:moveTo>
                  <a:pt x="515112" y="61849"/>
                </a:moveTo>
                <a:lnTo>
                  <a:pt x="479679" y="61849"/>
                </a:lnTo>
                <a:lnTo>
                  <a:pt x="479679" y="0"/>
                </a:lnTo>
                <a:lnTo>
                  <a:pt x="436753" y="0"/>
                </a:lnTo>
                <a:lnTo>
                  <a:pt x="436753" y="160147"/>
                </a:lnTo>
                <a:lnTo>
                  <a:pt x="479679" y="160147"/>
                </a:lnTo>
                <a:lnTo>
                  <a:pt x="479679" y="97282"/>
                </a:lnTo>
                <a:lnTo>
                  <a:pt x="515112" y="97282"/>
                </a:lnTo>
                <a:lnTo>
                  <a:pt x="515112" y="61849"/>
                </a:lnTo>
                <a:close/>
              </a:path>
              <a:path w="1096645" h="274319">
                <a:moveTo>
                  <a:pt x="583946" y="149987"/>
                </a:moveTo>
                <a:lnTo>
                  <a:pt x="583565" y="142494"/>
                </a:lnTo>
                <a:lnTo>
                  <a:pt x="580771" y="136271"/>
                </a:lnTo>
                <a:lnTo>
                  <a:pt x="575564" y="131318"/>
                </a:lnTo>
                <a:lnTo>
                  <a:pt x="570484" y="126238"/>
                </a:lnTo>
                <a:lnTo>
                  <a:pt x="564134" y="123698"/>
                </a:lnTo>
                <a:lnTo>
                  <a:pt x="556768" y="123571"/>
                </a:lnTo>
                <a:lnTo>
                  <a:pt x="549148" y="123698"/>
                </a:lnTo>
                <a:lnTo>
                  <a:pt x="542798" y="126238"/>
                </a:lnTo>
                <a:lnTo>
                  <a:pt x="532638" y="136271"/>
                </a:lnTo>
                <a:lnTo>
                  <a:pt x="530098" y="142494"/>
                </a:lnTo>
                <a:lnTo>
                  <a:pt x="529971" y="149987"/>
                </a:lnTo>
                <a:lnTo>
                  <a:pt x="530098" y="157734"/>
                </a:lnTo>
                <a:lnTo>
                  <a:pt x="532638" y="164211"/>
                </a:lnTo>
                <a:lnTo>
                  <a:pt x="542798" y="174244"/>
                </a:lnTo>
                <a:lnTo>
                  <a:pt x="549148" y="176911"/>
                </a:lnTo>
                <a:lnTo>
                  <a:pt x="556768" y="177038"/>
                </a:lnTo>
                <a:lnTo>
                  <a:pt x="564134" y="176911"/>
                </a:lnTo>
                <a:lnTo>
                  <a:pt x="570484" y="174244"/>
                </a:lnTo>
                <a:lnTo>
                  <a:pt x="580771" y="164211"/>
                </a:lnTo>
                <a:lnTo>
                  <a:pt x="583565" y="157734"/>
                </a:lnTo>
                <a:lnTo>
                  <a:pt x="583946" y="149987"/>
                </a:lnTo>
                <a:close/>
              </a:path>
              <a:path w="1096645" h="274319">
                <a:moveTo>
                  <a:pt x="833120" y="254"/>
                </a:moveTo>
                <a:lnTo>
                  <a:pt x="790575" y="254"/>
                </a:lnTo>
                <a:lnTo>
                  <a:pt x="790575" y="37211"/>
                </a:lnTo>
                <a:lnTo>
                  <a:pt x="790575" y="71120"/>
                </a:lnTo>
                <a:lnTo>
                  <a:pt x="790575" y="103251"/>
                </a:lnTo>
                <a:lnTo>
                  <a:pt x="749173" y="103251"/>
                </a:lnTo>
                <a:lnTo>
                  <a:pt x="750443" y="98298"/>
                </a:lnTo>
                <a:lnTo>
                  <a:pt x="751078" y="92964"/>
                </a:lnTo>
                <a:lnTo>
                  <a:pt x="751078" y="87503"/>
                </a:lnTo>
                <a:lnTo>
                  <a:pt x="750824" y="81915"/>
                </a:lnTo>
                <a:lnTo>
                  <a:pt x="750570" y="79121"/>
                </a:lnTo>
                <a:lnTo>
                  <a:pt x="749808" y="73787"/>
                </a:lnTo>
                <a:lnTo>
                  <a:pt x="749173" y="71120"/>
                </a:lnTo>
                <a:lnTo>
                  <a:pt x="790575" y="71120"/>
                </a:lnTo>
                <a:lnTo>
                  <a:pt x="790575" y="37211"/>
                </a:lnTo>
                <a:lnTo>
                  <a:pt x="730758" y="37211"/>
                </a:lnTo>
                <a:lnTo>
                  <a:pt x="725563" y="32435"/>
                </a:lnTo>
                <a:lnTo>
                  <a:pt x="719924" y="28194"/>
                </a:lnTo>
                <a:lnTo>
                  <a:pt x="713854" y="24536"/>
                </a:lnTo>
                <a:lnTo>
                  <a:pt x="710184" y="22796"/>
                </a:lnTo>
                <a:lnTo>
                  <a:pt x="710184" y="87503"/>
                </a:lnTo>
                <a:lnTo>
                  <a:pt x="709536" y="95123"/>
                </a:lnTo>
                <a:lnTo>
                  <a:pt x="687578" y="120777"/>
                </a:lnTo>
                <a:lnTo>
                  <a:pt x="668528" y="120777"/>
                </a:lnTo>
                <a:lnTo>
                  <a:pt x="645668" y="87503"/>
                </a:lnTo>
                <a:lnTo>
                  <a:pt x="646303" y="79819"/>
                </a:lnTo>
                <a:lnTo>
                  <a:pt x="668528" y="53848"/>
                </a:lnTo>
                <a:lnTo>
                  <a:pt x="687578" y="53848"/>
                </a:lnTo>
                <a:lnTo>
                  <a:pt x="710184" y="87503"/>
                </a:lnTo>
                <a:lnTo>
                  <a:pt x="710184" y="22796"/>
                </a:lnTo>
                <a:lnTo>
                  <a:pt x="678434" y="15748"/>
                </a:lnTo>
                <a:lnTo>
                  <a:pt x="668159" y="16421"/>
                </a:lnTo>
                <a:lnTo>
                  <a:pt x="626059" y="36131"/>
                </a:lnTo>
                <a:lnTo>
                  <a:pt x="605764" y="77343"/>
                </a:lnTo>
                <a:lnTo>
                  <a:pt x="605155" y="87503"/>
                </a:lnTo>
                <a:lnTo>
                  <a:pt x="605764" y="97510"/>
                </a:lnTo>
                <a:lnTo>
                  <a:pt x="626059" y="138366"/>
                </a:lnTo>
                <a:lnTo>
                  <a:pt x="668159" y="157988"/>
                </a:lnTo>
                <a:lnTo>
                  <a:pt x="678434" y="158623"/>
                </a:lnTo>
                <a:lnTo>
                  <a:pt x="686015" y="158280"/>
                </a:lnTo>
                <a:lnTo>
                  <a:pt x="725335" y="142240"/>
                </a:lnTo>
                <a:lnTo>
                  <a:pt x="730504" y="137541"/>
                </a:lnTo>
                <a:lnTo>
                  <a:pt x="790575" y="137541"/>
                </a:lnTo>
                <a:lnTo>
                  <a:pt x="790575" y="199390"/>
                </a:lnTo>
                <a:lnTo>
                  <a:pt x="833120" y="199390"/>
                </a:lnTo>
                <a:lnTo>
                  <a:pt x="833120" y="137541"/>
                </a:lnTo>
                <a:lnTo>
                  <a:pt x="833120" y="120777"/>
                </a:lnTo>
                <a:lnTo>
                  <a:pt x="833120" y="103251"/>
                </a:lnTo>
                <a:lnTo>
                  <a:pt x="833120" y="71120"/>
                </a:lnTo>
                <a:lnTo>
                  <a:pt x="833120" y="53848"/>
                </a:lnTo>
                <a:lnTo>
                  <a:pt x="833120" y="37211"/>
                </a:lnTo>
                <a:lnTo>
                  <a:pt x="833120" y="254"/>
                </a:lnTo>
                <a:close/>
              </a:path>
              <a:path w="1096645" h="274319">
                <a:moveTo>
                  <a:pt x="839470" y="234569"/>
                </a:moveTo>
                <a:lnTo>
                  <a:pt x="693039" y="234569"/>
                </a:lnTo>
                <a:lnTo>
                  <a:pt x="693039" y="179451"/>
                </a:lnTo>
                <a:lnTo>
                  <a:pt x="650113" y="179451"/>
                </a:lnTo>
                <a:lnTo>
                  <a:pt x="650113" y="268732"/>
                </a:lnTo>
                <a:lnTo>
                  <a:pt x="839470" y="268732"/>
                </a:lnTo>
                <a:lnTo>
                  <a:pt x="839470" y="234569"/>
                </a:lnTo>
                <a:close/>
              </a:path>
              <a:path w="1096645" h="274319">
                <a:moveTo>
                  <a:pt x="982980" y="205613"/>
                </a:moveTo>
                <a:lnTo>
                  <a:pt x="980554" y="177038"/>
                </a:lnTo>
                <a:lnTo>
                  <a:pt x="980059" y="171196"/>
                </a:lnTo>
                <a:lnTo>
                  <a:pt x="970813" y="172631"/>
                </a:lnTo>
                <a:lnTo>
                  <a:pt x="926884" y="176682"/>
                </a:lnTo>
                <a:lnTo>
                  <a:pt x="909447" y="177038"/>
                </a:lnTo>
                <a:lnTo>
                  <a:pt x="909447" y="65532"/>
                </a:lnTo>
                <a:lnTo>
                  <a:pt x="968121" y="65532"/>
                </a:lnTo>
                <a:lnTo>
                  <a:pt x="968121" y="31242"/>
                </a:lnTo>
                <a:lnTo>
                  <a:pt x="866267" y="31242"/>
                </a:lnTo>
                <a:lnTo>
                  <a:pt x="866267" y="213106"/>
                </a:lnTo>
                <a:lnTo>
                  <a:pt x="910691" y="212852"/>
                </a:lnTo>
                <a:lnTo>
                  <a:pt x="958405" y="209588"/>
                </a:lnTo>
                <a:lnTo>
                  <a:pt x="970584" y="207810"/>
                </a:lnTo>
                <a:lnTo>
                  <a:pt x="982980" y="205613"/>
                </a:lnTo>
                <a:close/>
              </a:path>
              <a:path w="1096645" h="274319">
                <a:moveTo>
                  <a:pt x="1096391" y="0"/>
                </a:moveTo>
                <a:lnTo>
                  <a:pt x="1055878" y="0"/>
                </a:lnTo>
                <a:lnTo>
                  <a:pt x="1055878" y="104140"/>
                </a:lnTo>
                <a:lnTo>
                  <a:pt x="1033907" y="104140"/>
                </a:lnTo>
                <a:lnTo>
                  <a:pt x="1033907" y="4191"/>
                </a:lnTo>
                <a:lnTo>
                  <a:pt x="994918" y="4191"/>
                </a:lnTo>
                <a:lnTo>
                  <a:pt x="994918" y="260096"/>
                </a:lnTo>
                <a:lnTo>
                  <a:pt x="1033907" y="260096"/>
                </a:lnTo>
                <a:lnTo>
                  <a:pt x="1033907" y="138049"/>
                </a:lnTo>
                <a:lnTo>
                  <a:pt x="1055878" y="138049"/>
                </a:lnTo>
                <a:lnTo>
                  <a:pt x="1055878" y="273177"/>
                </a:lnTo>
                <a:lnTo>
                  <a:pt x="1096391" y="273177"/>
                </a:lnTo>
                <a:lnTo>
                  <a:pt x="1096391" y="138049"/>
                </a:lnTo>
                <a:lnTo>
                  <a:pt x="1096391" y="104140"/>
                </a:lnTo>
                <a:lnTo>
                  <a:pt x="10963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57726" y="885189"/>
            <a:ext cx="513715" cy="273685"/>
          </a:xfrm>
          <a:custGeom>
            <a:avLst/>
            <a:gdLst/>
            <a:ahLst/>
            <a:cxnLst/>
            <a:rect l="l" t="t" r="r" b="b"/>
            <a:pathLst>
              <a:path w="513714" h="273684">
                <a:moveTo>
                  <a:pt x="129666" y="160147"/>
                </a:moveTo>
                <a:lnTo>
                  <a:pt x="91680" y="164111"/>
                </a:lnTo>
                <a:lnTo>
                  <a:pt x="54536" y="180687"/>
                </a:lnTo>
                <a:lnTo>
                  <a:pt x="36322" y="216662"/>
                </a:lnTo>
                <a:lnTo>
                  <a:pt x="37078" y="225190"/>
                </a:lnTo>
                <a:lnTo>
                  <a:pt x="62118" y="258270"/>
                </a:lnTo>
                <a:lnTo>
                  <a:pt x="103457" y="271732"/>
                </a:lnTo>
                <a:lnTo>
                  <a:pt x="129666" y="273558"/>
                </a:lnTo>
                <a:lnTo>
                  <a:pt x="143309" y="273055"/>
                </a:lnTo>
                <a:lnTo>
                  <a:pt x="188573" y="262784"/>
                </a:lnTo>
                <a:lnTo>
                  <a:pt x="216077" y="240537"/>
                </a:lnTo>
                <a:lnTo>
                  <a:pt x="129666" y="240537"/>
                </a:lnTo>
                <a:lnTo>
                  <a:pt x="118165" y="240085"/>
                </a:lnTo>
                <a:lnTo>
                  <a:pt x="78739" y="224409"/>
                </a:lnTo>
                <a:lnTo>
                  <a:pt x="78739" y="209042"/>
                </a:lnTo>
                <a:lnTo>
                  <a:pt x="118165" y="193548"/>
                </a:lnTo>
                <a:lnTo>
                  <a:pt x="129666" y="193167"/>
                </a:lnTo>
                <a:lnTo>
                  <a:pt x="216134" y="193167"/>
                </a:lnTo>
                <a:lnTo>
                  <a:pt x="211200" y="186689"/>
                </a:lnTo>
                <a:lnTo>
                  <a:pt x="167832" y="164111"/>
                </a:lnTo>
                <a:lnTo>
                  <a:pt x="143309" y="160595"/>
                </a:lnTo>
                <a:lnTo>
                  <a:pt x="129666" y="160147"/>
                </a:lnTo>
                <a:close/>
              </a:path>
              <a:path w="513714" h="273684">
                <a:moveTo>
                  <a:pt x="216134" y="193167"/>
                </a:moveTo>
                <a:lnTo>
                  <a:pt x="129666" y="193167"/>
                </a:lnTo>
                <a:lnTo>
                  <a:pt x="141146" y="193548"/>
                </a:lnTo>
                <a:lnTo>
                  <a:pt x="151209" y="194691"/>
                </a:lnTo>
                <a:lnTo>
                  <a:pt x="180594" y="216662"/>
                </a:lnTo>
                <a:lnTo>
                  <a:pt x="180339" y="224409"/>
                </a:lnTo>
                <a:lnTo>
                  <a:pt x="141146" y="240085"/>
                </a:lnTo>
                <a:lnTo>
                  <a:pt x="129666" y="240537"/>
                </a:lnTo>
                <a:lnTo>
                  <a:pt x="216077" y="240537"/>
                </a:lnTo>
                <a:lnTo>
                  <a:pt x="216223" y="240343"/>
                </a:lnTo>
                <a:lnTo>
                  <a:pt x="219852" y="233076"/>
                </a:lnTo>
                <a:lnTo>
                  <a:pt x="222077" y="225190"/>
                </a:lnTo>
                <a:lnTo>
                  <a:pt x="222885" y="216662"/>
                </a:lnTo>
                <a:lnTo>
                  <a:pt x="222077" y="208281"/>
                </a:lnTo>
                <a:lnTo>
                  <a:pt x="219852" y="200485"/>
                </a:lnTo>
                <a:lnTo>
                  <a:pt x="216223" y="193284"/>
                </a:lnTo>
                <a:close/>
              </a:path>
              <a:path w="513714" h="273684">
                <a:moveTo>
                  <a:pt x="143383" y="17272"/>
                </a:moveTo>
                <a:lnTo>
                  <a:pt x="13081" y="17272"/>
                </a:lnTo>
                <a:lnTo>
                  <a:pt x="13081" y="51435"/>
                </a:lnTo>
                <a:lnTo>
                  <a:pt x="96393" y="51435"/>
                </a:lnTo>
                <a:lnTo>
                  <a:pt x="92817" y="64220"/>
                </a:lnTo>
                <a:lnTo>
                  <a:pt x="67563" y="98171"/>
                </a:lnTo>
                <a:lnTo>
                  <a:pt x="20522" y="123763"/>
                </a:lnTo>
                <a:lnTo>
                  <a:pt x="0" y="130048"/>
                </a:lnTo>
                <a:lnTo>
                  <a:pt x="16890" y="164592"/>
                </a:lnTo>
                <a:lnTo>
                  <a:pt x="71215" y="142573"/>
                </a:lnTo>
                <a:lnTo>
                  <a:pt x="110871" y="110362"/>
                </a:lnTo>
                <a:lnTo>
                  <a:pt x="135175" y="68437"/>
                </a:lnTo>
                <a:lnTo>
                  <a:pt x="141285" y="44015"/>
                </a:lnTo>
                <a:lnTo>
                  <a:pt x="143383" y="17272"/>
                </a:lnTo>
                <a:close/>
              </a:path>
              <a:path w="513714" h="273684">
                <a:moveTo>
                  <a:pt x="219963" y="0"/>
                </a:moveTo>
                <a:lnTo>
                  <a:pt x="177037" y="0"/>
                </a:lnTo>
                <a:lnTo>
                  <a:pt x="177037" y="156845"/>
                </a:lnTo>
                <a:lnTo>
                  <a:pt x="219963" y="156845"/>
                </a:lnTo>
                <a:lnTo>
                  <a:pt x="219963" y="97027"/>
                </a:lnTo>
                <a:lnTo>
                  <a:pt x="255397" y="97027"/>
                </a:lnTo>
                <a:lnTo>
                  <a:pt x="255397" y="62230"/>
                </a:lnTo>
                <a:lnTo>
                  <a:pt x="219963" y="62230"/>
                </a:lnTo>
                <a:lnTo>
                  <a:pt x="219963" y="0"/>
                </a:lnTo>
                <a:close/>
              </a:path>
              <a:path w="513714" h="273684">
                <a:moveTo>
                  <a:pt x="343281" y="72009"/>
                </a:moveTo>
                <a:lnTo>
                  <a:pt x="300708" y="82180"/>
                </a:lnTo>
                <a:lnTo>
                  <a:pt x="275955" y="116113"/>
                </a:lnTo>
                <a:lnTo>
                  <a:pt x="275336" y="123571"/>
                </a:lnTo>
                <a:lnTo>
                  <a:pt x="276270" y="132474"/>
                </a:lnTo>
                <a:lnTo>
                  <a:pt x="302482" y="165814"/>
                </a:lnTo>
                <a:lnTo>
                  <a:pt x="321437" y="172593"/>
                </a:lnTo>
                <a:lnTo>
                  <a:pt x="321437" y="194056"/>
                </a:lnTo>
                <a:lnTo>
                  <a:pt x="304307" y="194405"/>
                </a:lnTo>
                <a:lnTo>
                  <a:pt x="256921" y="194690"/>
                </a:lnTo>
                <a:lnTo>
                  <a:pt x="262254" y="229488"/>
                </a:lnTo>
                <a:lnTo>
                  <a:pt x="312420" y="228981"/>
                </a:lnTo>
                <a:lnTo>
                  <a:pt x="354514" y="227105"/>
                </a:lnTo>
                <a:lnTo>
                  <a:pt x="398319" y="222837"/>
                </a:lnTo>
                <a:lnTo>
                  <a:pt x="427482" y="218186"/>
                </a:lnTo>
                <a:lnTo>
                  <a:pt x="424958" y="192532"/>
                </a:lnTo>
                <a:lnTo>
                  <a:pt x="364363" y="192532"/>
                </a:lnTo>
                <a:lnTo>
                  <a:pt x="364363" y="172593"/>
                </a:lnTo>
                <a:lnTo>
                  <a:pt x="398272" y="155067"/>
                </a:lnTo>
                <a:lnTo>
                  <a:pt x="406591" y="142875"/>
                </a:lnTo>
                <a:lnTo>
                  <a:pt x="343281" y="142875"/>
                </a:lnTo>
                <a:lnTo>
                  <a:pt x="334899" y="142748"/>
                </a:lnTo>
                <a:lnTo>
                  <a:pt x="328295" y="141097"/>
                </a:lnTo>
                <a:lnTo>
                  <a:pt x="323469" y="137922"/>
                </a:lnTo>
                <a:lnTo>
                  <a:pt x="318515" y="134747"/>
                </a:lnTo>
                <a:lnTo>
                  <a:pt x="316102" y="129921"/>
                </a:lnTo>
                <a:lnTo>
                  <a:pt x="316102" y="117221"/>
                </a:lnTo>
                <a:lnTo>
                  <a:pt x="318515" y="112522"/>
                </a:lnTo>
                <a:lnTo>
                  <a:pt x="323469" y="109347"/>
                </a:lnTo>
                <a:lnTo>
                  <a:pt x="328295" y="106045"/>
                </a:lnTo>
                <a:lnTo>
                  <a:pt x="334899" y="104521"/>
                </a:lnTo>
                <a:lnTo>
                  <a:pt x="406871" y="104521"/>
                </a:lnTo>
                <a:lnTo>
                  <a:pt x="406098" y="102675"/>
                </a:lnTo>
                <a:lnTo>
                  <a:pt x="370534" y="75777"/>
                </a:lnTo>
                <a:lnTo>
                  <a:pt x="352921" y="72487"/>
                </a:lnTo>
                <a:lnTo>
                  <a:pt x="343281" y="72009"/>
                </a:lnTo>
                <a:close/>
              </a:path>
              <a:path w="513714" h="273684">
                <a:moveTo>
                  <a:pt x="424434" y="187198"/>
                </a:moveTo>
                <a:lnTo>
                  <a:pt x="379698" y="191754"/>
                </a:lnTo>
                <a:lnTo>
                  <a:pt x="364363" y="192532"/>
                </a:lnTo>
                <a:lnTo>
                  <a:pt x="424958" y="192532"/>
                </a:lnTo>
                <a:lnTo>
                  <a:pt x="424434" y="187198"/>
                </a:lnTo>
                <a:close/>
              </a:path>
              <a:path w="513714" h="273684">
                <a:moveTo>
                  <a:pt x="406871" y="104521"/>
                </a:moveTo>
                <a:lnTo>
                  <a:pt x="351409" y="104521"/>
                </a:lnTo>
                <a:lnTo>
                  <a:pt x="357886" y="106045"/>
                </a:lnTo>
                <a:lnTo>
                  <a:pt x="367411" y="112522"/>
                </a:lnTo>
                <a:lnTo>
                  <a:pt x="369950" y="117221"/>
                </a:lnTo>
                <a:lnTo>
                  <a:pt x="369950" y="129921"/>
                </a:lnTo>
                <a:lnTo>
                  <a:pt x="343281" y="142875"/>
                </a:lnTo>
                <a:lnTo>
                  <a:pt x="406591" y="142875"/>
                </a:lnTo>
                <a:lnTo>
                  <a:pt x="407752" y="140636"/>
                </a:lnTo>
                <a:lnTo>
                  <a:pt x="410168" y="132455"/>
                </a:lnTo>
                <a:lnTo>
                  <a:pt x="411099" y="123571"/>
                </a:lnTo>
                <a:lnTo>
                  <a:pt x="410479" y="116113"/>
                </a:lnTo>
                <a:lnTo>
                  <a:pt x="408813" y="109156"/>
                </a:lnTo>
                <a:lnTo>
                  <a:pt x="406871" y="104521"/>
                </a:lnTo>
                <a:close/>
              </a:path>
              <a:path w="513714" h="273684">
                <a:moveTo>
                  <a:pt x="423290" y="29463"/>
                </a:moveTo>
                <a:lnTo>
                  <a:pt x="262000" y="29463"/>
                </a:lnTo>
                <a:lnTo>
                  <a:pt x="262000" y="63119"/>
                </a:lnTo>
                <a:lnTo>
                  <a:pt x="423290" y="63119"/>
                </a:lnTo>
                <a:lnTo>
                  <a:pt x="423290" y="29463"/>
                </a:lnTo>
                <a:close/>
              </a:path>
              <a:path w="513714" h="273684">
                <a:moveTo>
                  <a:pt x="364363" y="1777"/>
                </a:moveTo>
                <a:lnTo>
                  <a:pt x="321437" y="1777"/>
                </a:lnTo>
                <a:lnTo>
                  <a:pt x="321437" y="29463"/>
                </a:lnTo>
                <a:lnTo>
                  <a:pt x="364363" y="29463"/>
                </a:lnTo>
                <a:lnTo>
                  <a:pt x="364363" y="1777"/>
                </a:lnTo>
                <a:close/>
              </a:path>
              <a:path w="513714" h="273684">
                <a:moveTo>
                  <a:pt x="480440" y="0"/>
                </a:moveTo>
                <a:lnTo>
                  <a:pt x="437007" y="0"/>
                </a:lnTo>
                <a:lnTo>
                  <a:pt x="437007" y="273176"/>
                </a:lnTo>
                <a:lnTo>
                  <a:pt x="480440" y="273176"/>
                </a:lnTo>
                <a:lnTo>
                  <a:pt x="480440" y="144652"/>
                </a:lnTo>
                <a:lnTo>
                  <a:pt x="513461" y="144652"/>
                </a:lnTo>
                <a:lnTo>
                  <a:pt x="513461" y="109474"/>
                </a:lnTo>
                <a:lnTo>
                  <a:pt x="480440" y="109474"/>
                </a:lnTo>
                <a:lnTo>
                  <a:pt x="4804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7354" y="909066"/>
            <a:ext cx="175895" cy="256540"/>
          </a:xfrm>
          <a:custGeom>
            <a:avLst/>
            <a:gdLst/>
            <a:ahLst/>
            <a:cxnLst/>
            <a:rect l="l" t="t" r="r" b="b"/>
            <a:pathLst>
              <a:path w="175895" h="256540">
                <a:moveTo>
                  <a:pt x="84683" y="0"/>
                </a:moveTo>
                <a:lnTo>
                  <a:pt x="40639" y="10287"/>
                </a:lnTo>
                <a:lnTo>
                  <a:pt x="10833" y="38226"/>
                </a:lnTo>
                <a:lnTo>
                  <a:pt x="292" y="80772"/>
                </a:lnTo>
                <a:lnTo>
                  <a:pt x="37795" y="80772"/>
                </a:lnTo>
                <a:lnTo>
                  <a:pt x="38133" y="73461"/>
                </a:lnTo>
                <a:lnTo>
                  <a:pt x="39149" y="66770"/>
                </a:lnTo>
                <a:lnTo>
                  <a:pt x="64902" y="36068"/>
                </a:lnTo>
                <a:lnTo>
                  <a:pt x="84683" y="32638"/>
                </a:lnTo>
                <a:lnTo>
                  <a:pt x="91679" y="32972"/>
                </a:lnTo>
                <a:lnTo>
                  <a:pt x="130022" y="58293"/>
                </a:lnTo>
                <a:lnTo>
                  <a:pt x="131864" y="64897"/>
                </a:lnTo>
                <a:lnTo>
                  <a:pt x="131864" y="72009"/>
                </a:lnTo>
                <a:lnTo>
                  <a:pt x="111444" y="105290"/>
                </a:lnTo>
                <a:lnTo>
                  <a:pt x="83781" y="111506"/>
                </a:lnTo>
                <a:lnTo>
                  <a:pt x="54419" y="111506"/>
                </a:lnTo>
                <a:lnTo>
                  <a:pt x="54419" y="143256"/>
                </a:lnTo>
                <a:lnTo>
                  <a:pt x="83781" y="143256"/>
                </a:lnTo>
                <a:lnTo>
                  <a:pt x="96100" y="143922"/>
                </a:lnTo>
                <a:lnTo>
                  <a:pt x="134877" y="166512"/>
                </a:lnTo>
                <a:lnTo>
                  <a:pt x="138442" y="183007"/>
                </a:lnTo>
                <a:lnTo>
                  <a:pt x="138442" y="190500"/>
                </a:lnTo>
                <a:lnTo>
                  <a:pt x="109121" y="220392"/>
                </a:lnTo>
                <a:lnTo>
                  <a:pt x="87960" y="223393"/>
                </a:lnTo>
                <a:lnTo>
                  <a:pt x="76916" y="222632"/>
                </a:lnTo>
                <a:lnTo>
                  <a:pt x="40913" y="196929"/>
                </a:lnTo>
                <a:lnTo>
                  <a:pt x="37058" y="177673"/>
                </a:lnTo>
                <a:lnTo>
                  <a:pt x="0" y="177673"/>
                </a:lnTo>
                <a:lnTo>
                  <a:pt x="11823" y="219583"/>
                </a:lnTo>
                <a:lnTo>
                  <a:pt x="42379" y="246634"/>
                </a:lnTo>
                <a:lnTo>
                  <a:pt x="87960" y="256286"/>
                </a:lnTo>
                <a:lnTo>
                  <a:pt x="100242" y="255690"/>
                </a:lnTo>
                <a:lnTo>
                  <a:pt x="142596" y="241474"/>
                </a:lnTo>
                <a:lnTo>
                  <a:pt x="169094" y="211828"/>
                </a:lnTo>
                <a:lnTo>
                  <a:pt x="175336" y="182753"/>
                </a:lnTo>
                <a:lnTo>
                  <a:pt x="174381" y="171128"/>
                </a:lnTo>
                <a:lnTo>
                  <a:pt x="152231" y="135967"/>
                </a:lnTo>
                <a:lnTo>
                  <a:pt x="126301" y="125984"/>
                </a:lnTo>
                <a:lnTo>
                  <a:pt x="134254" y="124487"/>
                </a:lnTo>
                <a:lnTo>
                  <a:pt x="165750" y="91741"/>
                </a:lnTo>
                <a:lnTo>
                  <a:pt x="169062" y="71247"/>
                </a:lnTo>
                <a:lnTo>
                  <a:pt x="168398" y="61648"/>
                </a:lnTo>
                <a:lnTo>
                  <a:pt x="145662" y="20653"/>
                </a:lnTo>
                <a:lnTo>
                  <a:pt x="107972" y="2381"/>
                </a:lnTo>
                <a:lnTo>
                  <a:pt x="96663" y="595"/>
                </a:lnTo>
                <a:lnTo>
                  <a:pt x="8468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7836" y="899286"/>
            <a:ext cx="26034" cy="274320"/>
          </a:xfrm>
          <a:custGeom>
            <a:avLst/>
            <a:gdLst/>
            <a:ahLst/>
            <a:cxnLst/>
            <a:rect l="l" t="t" r="r" b="b"/>
            <a:pathLst>
              <a:path w="26034" h="274319">
                <a:moveTo>
                  <a:pt x="25603" y="0"/>
                </a:moveTo>
                <a:lnTo>
                  <a:pt x="0" y="0"/>
                </a:lnTo>
                <a:lnTo>
                  <a:pt x="0" y="274320"/>
                </a:lnTo>
                <a:lnTo>
                  <a:pt x="25603" y="274320"/>
                </a:lnTo>
                <a:lnTo>
                  <a:pt x="25603" y="0"/>
                </a:lnTo>
                <a:close/>
              </a:path>
            </a:pathLst>
          </a:custGeom>
          <a:solidFill>
            <a:srgbClr val="C64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1920239" y="2718816"/>
            <a:ext cx="723900" cy="723900"/>
            <a:chOff x="1920239" y="2718816"/>
            <a:chExt cx="723900" cy="723900"/>
          </a:xfrm>
        </p:grpSpPr>
        <p:sp>
          <p:nvSpPr>
            <p:cNvPr id="84" name="object 84"/>
            <p:cNvSpPr/>
            <p:nvPr/>
          </p:nvSpPr>
          <p:spPr>
            <a:xfrm>
              <a:off x="1920239" y="2718816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30945" y="2936163"/>
              <a:ext cx="297815" cy="297180"/>
            </a:xfrm>
            <a:custGeom>
              <a:avLst/>
              <a:gdLst/>
              <a:ahLst/>
              <a:cxnLst/>
              <a:rect l="l" t="t" r="r" b="b"/>
              <a:pathLst>
                <a:path w="297814" h="297180">
                  <a:moveTo>
                    <a:pt x="175069" y="144868"/>
                  </a:moveTo>
                  <a:lnTo>
                    <a:pt x="172224" y="142024"/>
                  </a:lnTo>
                  <a:lnTo>
                    <a:pt x="155257" y="142024"/>
                  </a:lnTo>
                  <a:lnTo>
                    <a:pt x="155257" y="132080"/>
                  </a:lnTo>
                  <a:lnTo>
                    <a:pt x="152412" y="129235"/>
                  </a:lnTo>
                  <a:lnTo>
                    <a:pt x="145186" y="129235"/>
                  </a:lnTo>
                  <a:lnTo>
                    <a:pt x="142341" y="132080"/>
                  </a:lnTo>
                  <a:lnTo>
                    <a:pt x="142341" y="142760"/>
                  </a:lnTo>
                  <a:lnTo>
                    <a:pt x="137147" y="143814"/>
                  </a:lnTo>
                  <a:lnTo>
                    <a:pt x="129933" y="148666"/>
                  </a:lnTo>
                  <a:lnTo>
                    <a:pt x="125069" y="155867"/>
                  </a:lnTo>
                  <a:lnTo>
                    <a:pt x="123278" y="164655"/>
                  </a:lnTo>
                  <a:lnTo>
                    <a:pt x="125069" y="173456"/>
                  </a:lnTo>
                  <a:lnTo>
                    <a:pt x="129933" y="180644"/>
                  </a:lnTo>
                  <a:lnTo>
                    <a:pt x="137147" y="185508"/>
                  </a:lnTo>
                  <a:lnTo>
                    <a:pt x="145948" y="187286"/>
                  </a:lnTo>
                  <a:lnTo>
                    <a:pt x="157772" y="187286"/>
                  </a:lnTo>
                  <a:lnTo>
                    <a:pt x="162153" y="191668"/>
                  </a:lnTo>
                  <a:lnTo>
                    <a:pt x="162153" y="202387"/>
                  </a:lnTo>
                  <a:lnTo>
                    <a:pt x="157772" y="206756"/>
                  </a:lnTo>
                  <a:lnTo>
                    <a:pt x="152412" y="206756"/>
                  </a:lnTo>
                  <a:lnTo>
                    <a:pt x="145186" y="206756"/>
                  </a:lnTo>
                  <a:lnTo>
                    <a:pt x="126136" y="206756"/>
                  </a:lnTo>
                  <a:lnTo>
                    <a:pt x="123278" y="209600"/>
                  </a:lnTo>
                  <a:lnTo>
                    <a:pt x="123278" y="216814"/>
                  </a:lnTo>
                  <a:lnTo>
                    <a:pt x="126136" y="219659"/>
                  </a:lnTo>
                  <a:lnTo>
                    <a:pt x="142341" y="219659"/>
                  </a:lnTo>
                  <a:lnTo>
                    <a:pt x="142341" y="229717"/>
                  </a:lnTo>
                  <a:lnTo>
                    <a:pt x="145186" y="232562"/>
                  </a:lnTo>
                  <a:lnTo>
                    <a:pt x="148793" y="232562"/>
                  </a:lnTo>
                  <a:lnTo>
                    <a:pt x="152412" y="232562"/>
                  </a:lnTo>
                  <a:lnTo>
                    <a:pt x="155257" y="229717"/>
                  </a:lnTo>
                  <a:lnTo>
                    <a:pt x="155257" y="219087"/>
                  </a:lnTo>
                  <a:lnTo>
                    <a:pt x="161213" y="217868"/>
                  </a:lnTo>
                  <a:lnTo>
                    <a:pt x="168414" y="213017"/>
                  </a:lnTo>
                  <a:lnTo>
                    <a:pt x="173278" y="205816"/>
                  </a:lnTo>
                  <a:lnTo>
                    <a:pt x="175069" y="197027"/>
                  </a:lnTo>
                  <a:lnTo>
                    <a:pt x="173278" y="188226"/>
                  </a:lnTo>
                  <a:lnTo>
                    <a:pt x="168414" y="181038"/>
                  </a:lnTo>
                  <a:lnTo>
                    <a:pt x="161213" y="176174"/>
                  </a:lnTo>
                  <a:lnTo>
                    <a:pt x="152412" y="174396"/>
                  </a:lnTo>
                  <a:lnTo>
                    <a:pt x="140589" y="174396"/>
                  </a:lnTo>
                  <a:lnTo>
                    <a:pt x="136207" y="170014"/>
                  </a:lnTo>
                  <a:lnTo>
                    <a:pt x="136207" y="159308"/>
                  </a:lnTo>
                  <a:lnTo>
                    <a:pt x="140589" y="154927"/>
                  </a:lnTo>
                  <a:lnTo>
                    <a:pt x="145072" y="154927"/>
                  </a:lnTo>
                  <a:lnTo>
                    <a:pt x="148793" y="155041"/>
                  </a:lnTo>
                  <a:lnTo>
                    <a:pt x="152412" y="155041"/>
                  </a:lnTo>
                  <a:lnTo>
                    <a:pt x="172224" y="154927"/>
                  </a:lnTo>
                  <a:lnTo>
                    <a:pt x="175069" y="152082"/>
                  </a:lnTo>
                  <a:lnTo>
                    <a:pt x="175069" y="144868"/>
                  </a:lnTo>
                  <a:close/>
                </a:path>
                <a:path w="297814" h="297180">
                  <a:moveTo>
                    <a:pt x="297586" y="148590"/>
                  </a:moveTo>
                  <a:lnTo>
                    <a:pt x="289979" y="101688"/>
                  </a:lnTo>
                  <a:lnTo>
                    <a:pt x="284670" y="91465"/>
                  </a:lnTo>
                  <a:lnTo>
                    <a:pt x="284670" y="148590"/>
                  </a:lnTo>
                  <a:lnTo>
                    <a:pt x="277723" y="191414"/>
                  </a:lnTo>
                  <a:lnTo>
                    <a:pt x="258406" y="228663"/>
                  </a:lnTo>
                  <a:lnTo>
                    <a:pt x="228968" y="258051"/>
                  </a:lnTo>
                  <a:lnTo>
                    <a:pt x="191681" y="277342"/>
                  </a:lnTo>
                  <a:lnTo>
                    <a:pt x="148793" y="284276"/>
                  </a:lnTo>
                  <a:lnTo>
                    <a:pt x="105905" y="277342"/>
                  </a:lnTo>
                  <a:lnTo>
                    <a:pt x="68618" y="258051"/>
                  </a:lnTo>
                  <a:lnTo>
                    <a:pt x="39179" y="228663"/>
                  </a:lnTo>
                  <a:lnTo>
                    <a:pt x="19862" y="191414"/>
                  </a:lnTo>
                  <a:lnTo>
                    <a:pt x="12928" y="148590"/>
                  </a:lnTo>
                  <a:lnTo>
                    <a:pt x="19862" y="105752"/>
                  </a:lnTo>
                  <a:lnTo>
                    <a:pt x="39179" y="68516"/>
                  </a:lnTo>
                  <a:lnTo>
                    <a:pt x="68618" y="39128"/>
                  </a:lnTo>
                  <a:lnTo>
                    <a:pt x="105905" y="19837"/>
                  </a:lnTo>
                  <a:lnTo>
                    <a:pt x="148793" y="12903"/>
                  </a:lnTo>
                  <a:lnTo>
                    <a:pt x="191681" y="19837"/>
                  </a:lnTo>
                  <a:lnTo>
                    <a:pt x="228968" y="39128"/>
                  </a:lnTo>
                  <a:lnTo>
                    <a:pt x="258406" y="68516"/>
                  </a:lnTo>
                  <a:lnTo>
                    <a:pt x="277723" y="105752"/>
                  </a:lnTo>
                  <a:lnTo>
                    <a:pt x="284670" y="148590"/>
                  </a:lnTo>
                  <a:lnTo>
                    <a:pt x="284670" y="91465"/>
                  </a:lnTo>
                  <a:lnTo>
                    <a:pt x="268820" y="60909"/>
                  </a:lnTo>
                  <a:lnTo>
                    <a:pt x="236588" y="28714"/>
                  </a:lnTo>
                  <a:lnTo>
                    <a:pt x="206019" y="12903"/>
                  </a:lnTo>
                  <a:lnTo>
                    <a:pt x="195757" y="7594"/>
                  </a:lnTo>
                  <a:lnTo>
                    <a:pt x="148793" y="0"/>
                  </a:lnTo>
                  <a:lnTo>
                    <a:pt x="101828" y="7594"/>
                  </a:lnTo>
                  <a:lnTo>
                    <a:pt x="60998" y="28714"/>
                  </a:lnTo>
                  <a:lnTo>
                    <a:pt x="28765" y="60909"/>
                  </a:lnTo>
                  <a:lnTo>
                    <a:pt x="7607" y="101688"/>
                  </a:lnTo>
                  <a:lnTo>
                    <a:pt x="0" y="148590"/>
                  </a:lnTo>
                  <a:lnTo>
                    <a:pt x="7607" y="195491"/>
                  </a:lnTo>
                  <a:lnTo>
                    <a:pt x="28765" y="236270"/>
                  </a:lnTo>
                  <a:lnTo>
                    <a:pt x="60998" y="268465"/>
                  </a:lnTo>
                  <a:lnTo>
                    <a:pt x="101828" y="289585"/>
                  </a:lnTo>
                  <a:lnTo>
                    <a:pt x="148793" y="297180"/>
                  </a:lnTo>
                  <a:lnTo>
                    <a:pt x="195757" y="289585"/>
                  </a:lnTo>
                  <a:lnTo>
                    <a:pt x="206019" y="284276"/>
                  </a:lnTo>
                  <a:lnTo>
                    <a:pt x="236588" y="268465"/>
                  </a:lnTo>
                  <a:lnTo>
                    <a:pt x="268820" y="236270"/>
                  </a:lnTo>
                  <a:lnTo>
                    <a:pt x="289979" y="195491"/>
                  </a:lnTo>
                  <a:lnTo>
                    <a:pt x="297586" y="14859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72055" y="2878096"/>
              <a:ext cx="414616" cy="413296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5734811" y="2718816"/>
            <a:ext cx="723900" cy="723900"/>
            <a:chOff x="5734811" y="2718816"/>
            <a:chExt cx="723900" cy="723900"/>
          </a:xfrm>
        </p:grpSpPr>
        <p:sp>
          <p:nvSpPr>
            <p:cNvPr id="88" name="object 88"/>
            <p:cNvSpPr/>
            <p:nvPr/>
          </p:nvSpPr>
          <p:spPr>
            <a:xfrm>
              <a:off x="5734811" y="2718816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70675" y="3148584"/>
              <a:ext cx="114300" cy="11277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826373" y="2820162"/>
              <a:ext cx="511809" cy="499109"/>
            </a:xfrm>
            <a:custGeom>
              <a:avLst/>
              <a:gdLst/>
              <a:ahLst/>
              <a:cxnLst/>
              <a:rect l="l" t="t" r="r" b="b"/>
              <a:pathLst>
                <a:path w="511810" h="499110">
                  <a:moveTo>
                    <a:pt x="229663" y="373380"/>
                  </a:moveTo>
                  <a:lnTo>
                    <a:pt x="189743" y="373380"/>
                  </a:lnTo>
                  <a:lnTo>
                    <a:pt x="292486" y="411480"/>
                  </a:lnTo>
                  <a:lnTo>
                    <a:pt x="294010" y="417830"/>
                  </a:lnTo>
                  <a:lnTo>
                    <a:pt x="315501" y="459739"/>
                  </a:lnTo>
                  <a:lnTo>
                    <a:pt x="348358" y="486410"/>
                  </a:lnTo>
                  <a:lnTo>
                    <a:pt x="389986" y="499110"/>
                  </a:lnTo>
                  <a:lnTo>
                    <a:pt x="412211" y="499110"/>
                  </a:lnTo>
                  <a:lnTo>
                    <a:pt x="423137" y="497839"/>
                  </a:lnTo>
                  <a:lnTo>
                    <a:pt x="433825" y="495300"/>
                  </a:lnTo>
                  <a:lnTo>
                    <a:pt x="444251" y="491489"/>
                  </a:lnTo>
                  <a:lnTo>
                    <a:pt x="453891" y="486410"/>
                  </a:lnTo>
                  <a:lnTo>
                    <a:pt x="401071" y="486410"/>
                  </a:lnTo>
                  <a:lnTo>
                    <a:pt x="363354" y="478789"/>
                  </a:lnTo>
                  <a:lnTo>
                    <a:pt x="332507" y="457200"/>
                  </a:lnTo>
                  <a:lnTo>
                    <a:pt x="311685" y="426720"/>
                  </a:lnTo>
                  <a:lnTo>
                    <a:pt x="305571" y="396239"/>
                  </a:lnTo>
                  <a:lnTo>
                    <a:pt x="290454" y="396239"/>
                  </a:lnTo>
                  <a:lnTo>
                    <a:pt x="229663" y="373380"/>
                  </a:lnTo>
                  <a:close/>
                </a:path>
                <a:path w="511810" h="499110">
                  <a:moveTo>
                    <a:pt x="455709" y="292100"/>
                  </a:moveTo>
                  <a:lnTo>
                    <a:pt x="401071" y="292100"/>
                  </a:lnTo>
                  <a:lnTo>
                    <a:pt x="438861" y="299720"/>
                  </a:lnTo>
                  <a:lnTo>
                    <a:pt x="469746" y="320039"/>
                  </a:lnTo>
                  <a:lnTo>
                    <a:pt x="490582" y="351789"/>
                  </a:lnTo>
                  <a:lnTo>
                    <a:pt x="498226" y="388620"/>
                  </a:lnTo>
                  <a:lnTo>
                    <a:pt x="490582" y="426720"/>
                  </a:lnTo>
                  <a:lnTo>
                    <a:pt x="469746" y="457200"/>
                  </a:lnTo>
                  <a:lnTo>
                    <a:pt x="438861" y="478789"/>
                  </a:lnTo>
                  <a:lnTo>
                    <a:pt x="401071" y="486410"/>
                  </a:lnTo>
                  <a:lnTo>
                    <a:pt x="453891" y="486410"/>
                  </a:lnTo>
                  <a:lnTo>
                    <a:pt x="486695" y="459739"/>
                  </a:lnTo>
                  <a:lnTo>
                    <a:pt x="507013" y="421639"/>
                  </a:lnTo>
                  <a:lnTo>
                    <a:pt x="511759" y="384810"/>
                  </a:lnTo>
                  <a:lnTo>
                    <a:pt x="511394" y="377189"/>
                  </a:lnTo>
                  <a:lnTo>
                    <a:pt x="498557" y="336550"/>
                  </a:lnTo>
                  <a:lnTo>
                    <a:pt x="486695" y="318770"/>
                  </a:lnTo>
                  <a:lnTo>
                    <a:pt x="479430" y="309880"/>
                  </a:lnTo>
                  <a:lnTo>
                    <a:pt x="471504" y="303530"/>
                  </a:lnTo>
                  <a:lnTo>
                    <a:pt x="462983" y="297180"/>
                  </a:lnTo>
                  <a:lnTo>
                    <a:pt x="455709" y="292100"/>
                  </a:lnTo>
                  <a:close/>
                </a:path>
                <a:path w="511810" h="499110">
                  <a:moveTo>
                    <a:pt x="110749" y="184150"/>
                  </a:moveTo>
                  <a:lnTo>
                    <a:pt x="67569" y="193039"/>
                  </a:lnTo>
                  <a:lnTo>
                    <a:pt x="32390" y="217170"/>
                  </a:lnTo>
                  <a:lnTo>
                    <a:pt x="8641" y="251460"/>
                  </a:lnTo>
                  <a:lnTo>
                    <a:pt x="83" y="290830"/>
                  </a:lnTo>
                  <a:lnTo>
                    <a:pt x="0" y="297180"/>
                  </a:lnTo>
                  <a:lnTo>
                    <a:pt x="425" y="306070"/>
                  </a:lnTo>
                  <a:lnTo>
                    <a:pt x="13262" y="347980"/>
                  </a:lnTo>
                  <a:lnTo>
                    <a:pt x="40315" y="381000"/>
                  </a:lnTo>
                  <a:lnTo>
                    <a:pt x="77995" y="401320"/>
                  </a:lnTo>
                  <a:lnTo>
                    <a:pt x="110749" y="406400"/>
                  </a:lnTo>
                  <a:lnTo>
                    <a:pt x="132752" y="403860"/>
                  </a:lnTo>
                  <a:lnTo>
                    <a:pt x="143431" y="401320"/>
                  </a:lnTo>
                  <a:lnTo>
                    <a:pt x="153802" y="397510"/>
                  </a:lnTo>
                  <a:lnTo>
                    <a:pt x="163462" y="392430"/>
                  </a:lnTo>
                  <a:lnTo>
                    <a:pt x="110749" y="392430"/>
                  </a:lnTo>
                  <a:lnTo>
                    <a:pt x="72958" y="384810"/>
                  </a:lnTo>
                  <a:lnTo>
                    <a:pt x="42074" y="363220"/>
                  </a:lnTo>
                  <a:lnTo>
                    <a:pt x="21238" y="332739"/>
                  </a:lnTo>
                  <a:lnTo>
                    <a:pt x="13594" y="294639"/>
                  </a:lnTo>
                  <a:lnTo>
                    <a:pt x="21238" y="257810"/>
                  </a:lnTo>
                  <a:lnTo>
                    <a:pt x="42074" y="226060"/>
                  </a:lnTo>
                  <a:lnTo>
                    <a:pt x="72958" y="205739"/>
                  </a:lnTo>
                  <a:lnTo>
                    <a:pt x="110749" y="198120"/>
                  </a:lnTo>
                  <a:lnTo>
                    <a:pt x="164978" y="198120"/>
                  </a:lnTo>
                  <a:lnTo>
                    <a:pt x="161422" y="196850"/>
                  </a:lnTo>
                  <a:lnTo>
                    <a:pt x="157612" y="194310"/>
                  </a:lnTo>
                  <a:lnTo>
                    <a:pt x="153802" y="193039"/>
                  </a:lnTo>
                  <a:lnTo>
                    <a:pt x="143431" y="189230"/>
                  </a:lnTo>
                  <a:lnTo>
                    <a:pt x="132752" y="186689"/>
                  </a:lnTo>
                  <a:lnTo>
                    <a:pt x="110749" y="184150"/>
                  </a:lnTo>
                  <a:close/>
                </a:path>
                <a:path w="511810" h="499110">
                  <a:moveTo>
                    <a:pt x="412211" y="278130"/>
                  </a:moveTo>
                  <a:lnTo>
                    <a:pt x="389986" y="278130"/>
                  </a:lnTo>
                  <a:lnTo>
                    <a:pt x="368388" y="283210"/>
                  </a:lnTo>
                  <a:lnTo>
                    <a:pt x="330657" y="303530"/>
                  </a:lnTo>
                  <a:lnTo>
                    <a:pt x="315501" y="318770"/>
                  </a:lnTo>
                  <a:lnTo>
                    <a:pt x="309123" y="326389"/>
                  </a:lnTo>
                  <a:lnTo>
                    <a:pt x="292502" y="367030"/>
                  </a:lnTo>
                  <a:lnTo>
                    <a:pt x="290454" y="396239"/>
                  </a:lnTo>
                  <a:lnTo>
                    <a:pt x="305571" y="396239"/>
                  </a:lnTo>
                  <a:lnTo>
                    <a:pt x="304043" y="388620"/>
                  </a:lnTo>
                  <a:lnTo>
                    <a:pt x="311685" y="351789"/>
                  </a:lnTo>
                  <a:lnTo>
                    <a:pt x="332507" y="320039"/>
                  </a:lnTo>
                  <a:lnTo>
                    <a:pt x="363354" y="299720"/>
                  </a:lnTo>
                  <a:lnTo>
                    <a:pt x="401071" y="292100"/>
                  </a:lnTo>
                  <a:lnTo>
                    <a:pt x="455709" y="292100"/>
                  </a:lnTo>
                  <a:lnTo>
                    <a:pt x="453891" y="290830"/>
                  </a:lnTo>
                  <a:lnTo>
                    <a:pt x="444251" y="287020"/>
                  </a:lnTo>
                  <a:lnTo>
                    <a:pt x="433825" y="283210"/>
                  </a:lnTo>
                  <a:lnTo>
                    <a:pt x="412211" y="278130"/>
                  </a:lnTo>
                  <a:close/>
                </a:path>
                <a:path w="511810" h="499110">
                  <a:moveTo>
                    <a:pt x="331818" y="0"/>
                  </a:moveTo>
                  <a:lnTo>
                    <a:pt x="309540" y="0"/>
                  </a:lnTo>
                  <a:lnTo>
                    <a:pt x="287926" y="5080"/>
                  </a:lnTo>
                  <a:lnTo>
                    <a:pt x="250246" y="25400"/>
                  </a:lnTo>
                  <a:lnTo>
                    <a:pt x="235110" y="40639"/>
                  </a:lnTo>
                  <a:lnTo>
                    <a:pt x="228732" y="48260"/>
                  </a:lnTo>
                  <a:lnTo>
                    <a:pt x="212000" y="88900"/>
                  </a:lnTo>
                  <a:lnTo>
                    <a:pt x="209809" y="110489"/>
                  </a:lnTo>
                  <a:lnTo>
                    <a:pt x="210356" y="121920"/>
                  </a:lnTo>
                  <a:lnTo>
                    <a:pt x="212000" y="133350"/>
                  </a:lnTo>
                  <a:lnTo>
                    <a:pt x="214738" y="143510"/>
                  </a:lnTo>
                  <a:lnTo>
                    <a:pt x="218572" y="153670"/>
                  </a:lnTo>
                  <a:lnTo>
                    <a:pt x="219715" y="156210"/>
                  </a:lnTo>
                  <a:lnTo>
                    <a:pt x="221112" y="160020"/>
                  </a:lnTo>
                  <a:lnTo>
                    <a:pt x="222636" y="162560"/>
                  </a:lnTo>
                  <a:lnTo>
                    <a:pt x="206626" y="172720"/>
                  </a:lnTo>
                  <a:lnTo>
                    <a:pt x="190187" y="182880"/>
                  </a:lnTo>
                  <a:lnTo>
                    <a:pt x="164978" y="198120"/>
                  </a:lnTo>
                  <a:lnTo>
                    <a:pt x="110749" y="198120"/>
                  </a:lnTo>
                  <a:lnTo>
                    <a:pt x="148466" y="205739"/>
                  </a:lnTo>
                  <a:lnTo>
                    <a:pt x="179313" y="226060"/>
                  </a:lnTo>
                  <a:lnTo>
                    <a:pt x="200135" y="257810"/>
                  </a:lnTo>
                  <a:lnTo>
                    <a:pt x="207777" y="294639"/>
                  </a:lnTo>
                  <a:lnTo>
                    <a:pt x="200135" y="332739"/>
                  </a:lnTo>
                  <a:lnTo>
                    <a:pt x="179313" y="363220"/>
                  </a:lnTo>
                  <a:lnTo>
                    <a:pt x="148466" y="384810"/>
                  </a:lnTo>
                  <a:lnTo>
                    <a:pt x="110749" y="392430"/>
                  </a:lnTo>
                  <a:lnTo>
                    <a:pt x="163462" y="392430"/>
                  </a:lnTo>
                  <a:lnTo>
                    <a:pt x="172598" y="387350"/>
                  </a:lnTo>
                  <a:lnTo>
                    <a:pt x="181162" y="381000"/>
                  </a:lnTo>
                  <a:lnTo>
                    <a:pt x="189108" y="373380"/>
                  </a:lnTo>
                  <a:lnTo>
                    <a:pt x="229663" y="373380"/>
                  </a:lnTo>
                  <a:lnTo>
                    <a:pt x="199268" y="361950"/>
                  </a:lnTo>
                  <a:lnTo>
                    <a:pt x="203195" y="356870"/>
                  </a:lnTo>
                  <a:lnTo>
                    <a:pt x="206777" y="350520"/>
                  </a:lnTo>
                  <a:lnTo>
                    <a:pt x="220947" y="306070"/>
                  </a:lnTo>
                  <a:lnTo>
                    <a:pt x="221493" y="294639"/>
                  </a:lnTo>
                  <a:lnTo>
                    <a:pt x="220947" y="284480"/>
                  </a:lnTo>
                  <a:lnTo>
                    <a:pt x="208217" y="242570"/>
                  </a:lnTo>
                  <a:lnTo>
                    <a:pt x="181742" y="209550"/>
                  </a:lnTo>
                  <a:lnTo>
                    <a:pt x="177678" y="207010"/>
                  </a:lnTo>
                  <a:lnTo>
                    <a:pt x="190261" y="199389"/>
                  </a:lnTo>
                  <a:lnTo>
                    <a:pt x="204522" y="190500"/>
                  </a:lnTo>
                  <a:lnTo>
                    <a:pt x="218379" y="181610"/>
                  </a:lnTo>
                  <a:lnTo>
                    <a:pt x="229748" y="173989"/>
                  </a:lnTo>
                  <a:lnTo>
                    <a:pt x="248532" y="173989"/>
                  </a:lnTo>
                  <a:lnTo>
                    <a:pt x="231169" y="148589"/>
                  </a:lnTo>
                  <a:lnTo>
                    <a:pt x="223525" y="110489"/>
                  </a:lnTo>
                  <a:lnTo>
                    <a:pt x="231169" y="72389"/>
                  </a:lnTo>
                  <a:lnTo>
                    <a:pt x="252005" y="41910"/>
                  </a:lnTo>
                  <a:lnTo>
                    <a:pt x="282889" y="21589"/>
                  </a:lnTo>
                  <a:lnTo>
                    <a:pt x="320680" y="13970"/>
                  </a:lnTo>
                  <a:lnTo>
                    <a:pt x="375220" y="13970"/>
                  </a:lnTo>
                  <a:lnTo>
                    <a:pt x="373393" y="12700"/>
                  </a:lnTo>
                  <a:lnTo>
                    <a:pt x="363733" y="8889"/>
                  </a:lnTo>
                  <a:lnTo>
                    <a:pt x="353380" y="5080"/>
                  </a:lnTo>
                  <a:lnTo>
                    <a:pt x="331818" y="0"/>
                  </a:lnTo>
                  <a:close/>
                </a:path>
                <a:path w="511810" h="499110">
                  <a:moveTo>
                    <a:pt x="248532" y="173989"/>
                  </a:moveTo>
                  <a:lnTo>
                    <a:pt x="229748" y="173989"/>
                  </a:lnTo>
                  <a:lnTo>
                    <a:pt x="233431" y="179070"/>
                  </a:lnTo>
                  <a:lnTo>
                    <a:pt x="267860" y="208280"/>
                  </a:lnTo>
                  <a:lnTo>
                    <a:pt x="309540" y="220980"/>
                  </a:lnTo>
                  <a:lnTo>
                    <a:pt x="331818" y="220980"/>
                  </a:lnTo>
                  <a:lnTo>
                    <a:pt x="342730" y="219710"/>
                  </a:lnTo>
                  <a:lnTo>
                    <a:pt x="353380" y="217170"/>
                  </a:lnTo>
                  <a:lnTo>
                    <a:pt x="363733" y="213360"/>
                  </a:lnTo>
                  <a:lnTo>
                    <a:pt x="373393" y="208280"/>
                  </a:lnTo>
                  <a:lnTo>
                    <a:pt x="320680" y="208280"/>
                  </a:lnTo>
                  <a:lnTo>
                    <a:pt x="282889" y="200660"/>
                  </a:lnTo>
                  <a:lnTo>
                    <a:pt x="252005" y="179070"/>
                  </a:lnTo>
                  <a:lnTo>
                    <a:pt x="248532" y="173989"/>
                  </a:lnTo>
                  <a:close/>
                </a:path>
                <a:path w="511810" h="499110">
                  <a:moveTo>
                    <a:pt x="375220" y="13970"/>
                  </a:moveTo>
                  <a:lnTo>
                    <a:pt x="320680" y="13970"/>
                  </a:lnTo>
                  <a:lnTo>
                    <a:pt x="358397" y="21589"/>
                  </a:lnTo>
                  <a:lnTo>
                    <a:pt x="389244" y="41910"/>
                  </a:lnTo>
                  <a:lnTo>
                    <a:pt x="410066" y="72389"/>
                  </a:lnTo>
                  <a:lnTo>
                    <a:pt x="417708" y="110489"/>
                  </a:lnTo>
                  <a:lnTo>
                    <a:pt x="410066" y="148589"/>
                  </a:lnTo>
                  <a:lnTo>
                    <a:pt x="389244" y="179070"/>
                  </a:lnTo>
                  <a:lnTo>
                    <a:pt x="358397" y="200660"/>
                  </a:lnTo>
                  <a:lnTo>
                    <a:pt x="320680" y="208280"/>
                  </a:lnTo>
                  <a:lnTo>
                    <a:pt x="373393" y="208280"/>
                  </a:lnTo>
                  <a:lnTo>
                    <a:pt x="406250" y="181610"/>
                  </a:lnTo>
                  <a:lnTo>
                    <a:pt x="426548" y="143510"/>
                  </a:lnTo>
                  <a:lnTo>
                    <a:pt x="431424" y="110489"/>
                  </a:lnTo>
                  <a:lnTo>
                    <a:pt x="430878" y="99060"/>
                  </a:lnTo>
                  <a:lnTo>
                    <a:pt x="418148" y="58420"/>
                  </a:lnTo>
                  <a:lnTo>
                    <a:pt x="406250" y="40639"/>
                  </a:lnTo>
                  <a:lnTo>
                    <a:pt x="399039" y="31750"/>
                  </a:lnTo>
                  <a:lnTo>
                    <a:pt x="391093" y="25400"/>
                  </a:lnTo>
                  <a:lnTo>
                    <a:pt x="382529" y="19050"/>
                  </a:lnTo>
                  <a:lnTo>
                    <a:pt x="375220" y="1397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71971" y="3051048"/>
              <a:ext cx="123443" cy="1234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379" y="2855341"/>
              <a:ext cx="124968" cy="125603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9547859" y="2718816"/>
            <a:ext cx="723900" cy="723900"/>
            <a:chOff x="9547859" y="2718816"/>
            <a:chExt cx="723900" cy="723900"/>
          </a:xfrm>
        </p:grpSpPr>
        <p:sp>
          <p:nvSpPr>
            <p:cNvPr id="94" name="object 94"/>
            <p:cNvSpPr/>
            <p:nvPr/>
          </p:nvSpPr>
          <p:spPr>
            <a:xfrm>
              <a:off x="9547859" y="2718816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312835" y="3304"/>
                  </a:lnTo>
                  <a:lnTo>
                    <a:pt x="265729" y="12929"/>
                  </a:lnTo>
                  <a:lnTo>
                    <a:pt x="221063" y="28444"/>
                  </a:lnTo>
                  <a:lnTo>
                    <a:pt x="179267" y="49417"/>
                  </a:lnTo>
                  <a:lnTo>
                    <a:pt x="140773" y="75417"/>
                  </a:lnTo>
                  <a:lnTo>
                    <a:pt x="106013" y="106013"/>
                  </a:lnTo>
                  <a:lnTo>
                    <a:pt x="75417" y="140773"/>
                  </a:lnTo>
                  <a:lnTo>
                    <a:pt x="49417" y="179267"/>
                  </a:lnTo>
                  <a:lnTo>
                    <a:pt x="28444" y="221063"/>
                  </a:lnTo>
                  <a:lnTo>
                    <a:pt x="12929" y="265729"/>
                  </a:lnTo>
                  <a:lnTo>
                    <a:pt x="3304" y="312835"/>
                  </a:lnTo>
                  <a:lnTo>
                    <a:pt x="0" y="361950"/>
                  </a:lnTo>
                  <a:lnTo>
                    <a:pt x="3304" y="411064"/>
                  </a:lnTo>
                  <a:lnTo>
                    <a:pt x="12929" y="458170"/>
                  </a:lnTo>
                  <a:lnTo>
                    <a:pt x="28444" y="502836"/>
                  </a:lnTo>
                  <a:lnTo>
                    <a:pt x="49417" y="544632"/>
                  </a:lnTo>
                  <a:lnTo>
                    <a:pt x="75417" y="583126"/>
                  </a:lnTo>
                  <a:lnTo>
                    <a:pt x="106013" y="617886"/>
                  </a:lnTo>
                  <a:lnTo>
                    <a:pt x="140773" y="648482"/>
                  </a:lnTo>
                  <a:lnTo>
                    <a:pt x="179267" y="674482"/>
                  </a:lnTo>
                  <a:lnTo>
                    <a:pt x="221063" y="695455"/>
                  </a:lnTo>
                  <a:lnTo>
                    <a:pt x="265729" y="710970"/>
                  </a:lnTo>
                  <a:lnTo>
                    <a:pt x="312835" y="720595"/>
                  </a:lnTo>
                  <a:lnTo>
                    <a:pt x="361950" y="723900"/>
                  </a:lnTo>
                  <a:lnTo>
                    <a:pt x="411064" y="720595"/>
                  </a:lnTo>
                  <a:lnTo>
                    <a:pt x="458170" y="710970"/>
                  </a:lnTo>
                  <a:lnTo>
                    <a:pt x="502836" y="695455"/>
                  </a:lnTo>
                  <a:lnTo>
                    <a:pt x="544632" y="674482"/>
                  </a:lnTo>
                  <a:lnTo>
                    <a:pt x="583126" y="648482"/>
                  </a:lnTo>
                  <a:lnTo>
                    <a:pt x="617886" y="617886"/>
                  </a:lnTo>
                  <a:lnTo>
                    <a:pt x="648482" y="583126"/>
                  </a:lnTo>
                  <a:lnTo>
                    <a:pt x="674482" y="544632"/>
                  </a:lnTo>
                  <a:lnTo>
                    <a:pt x="695455" y="502836"/>
                  </a:lnTo>
                  <a:lnTo>
                    <a:pt x="710970" y="458170"/>
                  </a:lnTo>
                  <a:lnTo>
                    <a:pt x="720595" y="411064"/>
                  </a:lnTo>
                  <a:lnTo>
                    <a:pt x="723900" y="361950"/>
                  </a:lnTo>
                  <a:lnTo>
                    <a:pt x="720595" y="312835"/>
                  </a:lnTo>
                  <a:lnTo>
                    <a:pt x="710970" y="265729"/>
                  </a:lnTo>
                  <a:lnTo>
                    <a:pt x="695455" y="221063"/>
                  </a:lnTo>
                  <a:lnTo>
                    <a:pt x="674482" y="179267"/>
                  </a:lnTo>
                  <a:lnTo>
                    <a:pt x="648482" y="140773"/>
                  </a:lnTo>
                  <a:lnTo>
                    <a:pt x="617886" y="106013"/>
                  </a:lnTo>
                  <a:lnTo>
                    <a:pt x="583126" y="75417"/>
                  </a:lnTo>
                  <a:lnTo>
                    <a:pt x="544632" y="49417"/>
                  </a:lnTo>
                  <a:lnTo>
                    <a:pt x="502836" y="28444"/>
                  </a:lnTo>
                  <a:lnTo>
                    <a:pt x="458170" y="12929"/>
                  </a:lnTo>
                  <a:lnTo>
                    <a:pt x="411064" y="3304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634012" y="2888608"/>
              <a:ext cx="553720" cy="415290"/>
            </a:xfrm>
            <a:custGeom>
              <a:avLst/>
              <a:gdLst/>
              <a:ahLst/>
              <a:cxnLst/>
              <a:rect l="l" t="t" r="r" b="b"/>
              <a:pathLst>
                <a:path w="553720" h="415289">
                  <a:moveTo>
                    <a:pt x="104657" y="195579"/>
                  </a:moveTo>
                  <a:lnTo>
                    <a:pt x="82364" y="195579"/>
                  </a:lnTo>
                  <a:lnTo>
                    <a:pt x="117302" y="245109"/>
                  </a:lnTo>
                  <a:lnTo>
                    <a:pt x="117762" y="246379"/>
                  </a:lnTo>
                  <a:lnTo>
                    <a:pt x="131019" y="260349"/>
                  </a:lnTo>
                  <a:lnTo>
                    <a:pt x="119667" y="270509"/>
                  </a:lnTo>
                  <a:lnTo>
                    <a:pt x="112255" y="280669"/>
                  </a:lnTo>
                  <a:lnTo>
                    <a:pt x="109295" y="292099"/>
                  </a:lnTo>
                  <a:lnTo>
                    <a:pt x="110871" y="303529"/>
                  </a:lnTo>
                  <a:lnTo>
                    <a:pt x="117067" y="314959"/>
                  </a:lnTo>
                  <a:lnTo>
                    <a:pt x="123000" y="321309"/>
                  </a:lnTo>
                  <a:lnTo>
                    <a:pt x="131199" y="325119"/>
                  </a:lnTo>
                  <a:lnTo>
                    <a:pt x="139504" y="325119"/>
                  </a:lnTo>
                  <a:lnTo>
                    <a:pt x="139368" y="332740"/>
                  </a:lnTo>
                  <a:lnTo>
                    <a:pt x="141948" y="340360"/>
                  </a:lnTo>
                  <a:lnTo>
                    <a:pt x="152949" y="353060"/>
                  </a:lnTo>
                  <a:lnTo>
                    <a:pt x="160603" y="355600"/>
                  </a:lnTo>
                  <a:lnTo>
                    <a:pt x="168451" y="356870"/>
                  </a:lnTo>
                  <a:lnTo>
                    <a:pt x="167902" y="365760"/>
                  </a:lnTo>
                  <a:lnTo>
                    <a:pt x="170670" y="373380"/>
                  </a:lnTo>
                  <a:lnTo>
                    <a:pt x="181698" y="386080"/>
                  </a:lnTo>
                  <a:lnTo>
                    <a:pt x="189301" y="389890"/>
                  </a:lnTo>
                  <a:lnTo>
                    <a:pt x="198181" y="389890"/>
                  </a:lnTo>
                  <a:lnTo>
                    <a:pt x="198464" y="396240"/>
                  </a:lnTo>
                  <a:lnTo>
                    <a:pt x="200812" y="402590"/>
                  </a:lnTo>
                  <a:lnTo>
                    <a:pt x="209717" y="412750"/>
                  </a:lnTo>
                  <a:lnTo>
                    <a:pt x="216301" y="415290"/>
                  </a:lnTo>
                  <a:lnTo>
                    <a:pt x="231695" y="415290"/>
                  </a:lnTo>
                  <a:lnTo>
                    <a:pt x="237979" y="414020"/>
                  </a:lnTo>
                  <a:lnTo>
                    <a:pt x="252806" y="400050"/>
                  </a:lnTo>
                  <a:lnTo>
                    <a:pt x="307376" y="400050"/>
                  </a:lnTo>
                  <a:lnTo>
                    <a:pt x="307998" y="398780"/>
                  </a:lnTo>
                  <a:lnTo>
                    <a:pt x="282632" y="398780"/>
                  </a:lnTo>
                  <a:lnTo>
                    <a:pt x="275690" y="397510"/>
                  </a:lnTo>
                  <a:lnTo>
                    <a:pt x="222170" y="397510"/>
                  </a:lnTo>
                  <a:lnTo>
                    <a:pt x="219995" y="396240"/>
                  </a:lnTo>
                  <a:lnTo>
                    <a:pt x="216840" y="393700"/>
                  </a:lnTo>
                  <a:lnTo>
                    <a:pt x="216052" y="391160"/>
                  </a:lnTo>
                  <a:lnTo>
                    <a:pt x="216271" y="387350"/>
                  </a:lnTo>
                  <a:lnTo>
                    <a:pt x="216666" y="386080"/>
                  </a:lnTo>
                  <a:lnTo>
                    <a:pt x="217317" y="384810"/>
                  </a:lnTo>
                  <a:lnTo>
                    <a:pt x="218257" y="383540"/>
                  </a:lnTo>
                  <a:lnTo>
                    <a:pt x="219174" y="383540"/>
                  </a:lnTo>
                  <a:lnTo>
                    <a:pt x="231342" y="372110"/>
                  </a:lnTo>
                  <a:lnTo>
                    <a:pt x="195162" y="372110"/>
                  </a:lnTo>
                  <a:lnTo>
                    <a:pt x="191972" y="370840"/>
                  </a:lnTo>
                  <a:lnTo>
                    <a:pt x="187344" y="365760"/>
                  </a:lnTo>
                  <a:lnTo>
                    <a:pt x="186186" y="361950"/>
                  </a:lnTo>
                  <a:lnTo>
                    <a:pt x="186598" y="355600"/>
                  </a:lnTo>
                  <a:lnTo>
                    <a:pt x="188142" y="351790"/>
                  </a:lnTo>
                  <a:lnTo>
                    <a:pt x="201326" y="340360"/>
                  </a:lnTo>
                  <a:lnTo>
                    <a:pt x="165578" y="340360"/>
                  </a:lnTo>
                  <a:lnTo>
                    <a:pt x="160807" y="334010"/>
                  </a:lnTo>
                  <a:lnTo>
                    <a:pt x="156738" y="330200"/>
                  </a:lnTo>
                  <a:lnTo>
                    <a:pt x="156489" y="322580"/>
                  </a:lnTo>
                  <a:lnTo>
                    <a:pt x="160933" y="317500"/>
                  </a:lnTo>
                  <a:lnTo>
                    <a:pt x="171197" y="308610"/>
                  </a:lnTo>
                  <a:lnTo>
                    <a:pt x="141941" y="308610"/>
                  </a:lnTo>
                  <a:lnTo>
                    <a:pt x="134836" y="307339"/>
                  </a:lnTo>
                  <a:lnTo>
                    <a:pt x="125767" y="297179"/>
                  </a:lnTo>
                  <a:lnTo>
                    <a:pt x="126255" y="289559"/>
                  </a:lnTo>
                  <a:lnTo>
                    <a:pt x="155276" y="262890"/>
                  </a:lnTo>
                  <a:lnTo>
                    <a:pt x="155930" y="262890"/>
                  </a:lnTo>
                  <a:lnTo>
                    <a:pt x="158626" y="261620"/>
                  </a:lnTo>
                  <a:lnTo>
                    <a:pt x="160930" y="260350"/>
                  </a:lnTo>
                  <a:lnTo>
                    <a:pt x="191187" y="260350"/>
                  </a:lnTo>
                  <a:lnTo>
                    <a:pt x="190669" y="259080"/>
                  </a:lnTo>
                  <a:lnTo>
                    <a:pt x="186574" y="252730"/>
                  </a:lnTo>
                  <a:lnTo>
                    <a:pt x="183268" y="248920"/>
                  </a:lnTo>
                  <a:lnTo>
                    <a:pt x="144565" y="248920"/>
                  </a:lnTo>
                  <a:lnTo>
                    <a:pt x="131601" y="234949"/>
                  </a:lnTo>
                  <a:lnTo>
                    <a:pt x="104657" y="195579"/>
                  </a:lnTo>
                  <a:close/>
                </a:path>
                <a:path w="553720" h="415289">
                  <a:moveTo>
                    <a:pt x="307376" y="400050"/>
                  </a:moveTo>
                  <a:lnTo>
                    <a:pt x="252806" y="400050"/>
                  </a:lnTo>
                  <a:lnTo>
                    <a:pt x="261810" y="411480"/>
                  </a:lnTo>
                  <a:lnTo>
                    <a:pt x="269301" y="415290"/>
                  </a:lnTo>
                  <a:lnTo>
                    <a:pt x="287652" y="415290"/>
                  </a:lnTo>
                  <a:lnTo>
                    <a:pt x="294621" y="414020"/>
                  </a:lnTo>
                  <a:lnTo>
                    <a:pt x="303959" y="405130"/>
                  </a:lnTo>
                  <a:lnTo>
                    <a:pt x="306753" y="401320"/>
                  </a:lnTo>
                  <a:lnTo>
                    <a:pt x="307376" y="400050"/>
                  </a:lnTo>
                  <a:close/>
                </a:path>
                <a:path w="553720" h="415289">
                  <a:moveTo>
                    <a:pt x="349191" y="397510"/>
                  </a:moveTo>
                  <a:lnTo>
                    <a:pt x="308621" y="397510"/>
                  </a:lnTo>
                  <a:lnTo>
                    <a:pt x="314383" y="402590"/>
                  </a:lnTo>
                  <a:lnTo>
                    <a:pt x="321635" y="405130"/>
                  </a:lnTo>
                  <a:lnTo>
                    <a:pt x="336221" y="405130"/>
                  </a:lnTo>
                  <a:lnTo>
                    <a:pt x="343037" y="402590"/>
                  </a:lnTo>
                  <a:lnTo>
                    <a:pt x="349191" y="397510"/>
                  </a:lnTo>
                  <a:close/>
                </a:path>
                <a:path w="553720" h="415289">
                  <a:moveTo>
                    <a:pt x="259901" y="312420"/>
                  </a:moveTo>
                  <a:lnTo>
                    <a:pt x="253372" y="312420"/>
                  </a:lnTo>
                  <a:lnTo>
                    <a:pt x="250823" y="313690"/>
                  </a:lnTo>
                  <a:lnTo>
                    <a:pt x="250462" y="313690"/>
                  </a:lnTo>
                  <a:lnTo>
                    <a:pt x="249283" y="314960"/>
                  </a:lnTo>
                  <a:lnTo>
                    <a:pt x="248604" y="316230"/>
                  </a:lnTo>
                  <a:lnTo>
                    <a:pt x="246250" y="320040"/>
                  </a:lnTo>
                  <a:lnTo>
                    <a:pt x="246485" y="323850"/>
                  </a:lnTo>
                  <a:lnTo>
                    <a:pt x="292573" y="379730"/>
                  </a:lnTo>
                  <a:lnTo>
                    <a:pt x="293623" y="382270"/>
                  </a:lnTo>
                  <a:lnTo>
                    <a:pt x="293002" y="389890"/>
                  </a:lnTo>
                  <a:lnTo>
                    <a:pt x="291360" y="392430"/>
                  </a:lnTo>
                  <a:lnTo>
                    <a:pt x="286013" y="397510"/>
                  </a:lnTo>
                  <a:lnTo>
                    <a:pt x="282632" y="398780"/>
                  </a:lnTo>
                  <a:lnTo>
                    <a:pt x="307998" y="398780"/>
                  </a:lnTo>
                  <a:lnTo>
                    <a:pt x="308621" y="397510"/>
                  </a:lnTo>
                  <a:lnTo>
                    <a:pt x="349191" y="397510"/>
                  </a:lnTo>
                  <a:lnTo>
                    <a:pt x="353806" y="393700"/>
                  </a:lnTo>
                  <a:lnTo>
                    <a:pt x="357282" y="388620"/>
                  </a:lnTo>
                  <a:lnTo>
                    <a:pt x="357609" y="387350"/>
                  </a:lnTo>
                  <a:lnTo>
                    <a:pt x="324263" y="387350"/>
                  </a:lnTo>
                  <a:lnTo>
                    <a:pt x="321117" y="384810"/>
                  </a:lnTo>
                  <a:lnTo>
                    <a:pt x="261554" y="313690"/>
                  </a:lnTo>
                  <a:lnTo>
                    <a:pt x="259901" y="312420"/>
                  </a:lnTo>
                  <a:close/>
                </a:path>
                <a:path w="553720" h="415289">
                  <a:moveTo>
                    <a:pt x="263056" y="369570"/>
                  </a:moveTo>
                  <a:lnTo>
                    <a:pt x="239798" y="369570"/>
                  </a:lnTo>
                  <a:lnTo>
                    <a:pt x="241870" y="370840"/>
                  </a:lnTo>
                  <a:lnTo>
                    <a:pt x="242808" y="372110"/>
                  </a:lnTo>
                  <a:lnTo>
                    <a:pt x="245173" y="374650"/>
                  </a:lnTo>
                  <a:lnTo>
                    <a:pt x="245963" y="377190"/>
                  </a:lnTo>
                  <a:lnTo>
                    <a:pt x="245824" y="378460"/>
                  </a:lnTo>
                  <a:lnTo>
                    <a:pt x="245681" y="381000"/>
                  </a:lnTo>
                  <a:lnTo>
                    <a:pt x="244624" y="383540"/>
                  </a:lnTo>
                  <a:lnTo>
                    <a:pt x="229193" y="397510"/>
                  </a:lnTo>
                  <a:lnTo>
                    <a:pt x="275690" y="397510"/>
                  </a:lnTo>
                  <a:lnTo>
                    <a:pt x="272545" y="396240"/>
                  </a:lnTo>
                  <a:lnTo>
                    <a:pt x="263156" y="384810"/>
                  </a:lnTo>
                  <a:lnTo>
                    <a:pt x="263507" y="383540"/>
                  </a:lnTo>
                  <a:lnTo>
                    <a:pt x="263732" y="382270"/>
                  </a:lnTo>
                  <a:lnTo>
                    <a:pt x="264253" y="373380"/>
                  </a:lnTo>
                  <a:lnTo>
                    <a:pt x="263056" y="369570"/>
                  </a:lnTo>
                  <a:close/>
                </a:path>
                <a:path w="553720" h="415289">
                  <a:moveTo>
                    <a:pt x="293452" y="289560"/>
                  </a:moveTo>
                  <a:lnTo>
                    <a:pt x="289151" y="293370"/>
                  </a:lnTo>
                  <a:lnTo>
                    <a:pt x="288725" y="293370"/>
                  </a:lnTo>
                  <a:lnTo>
                    <a:pt x="287045" y="295910"/>
                  </a:lnTo>
                  <a:lnTo>
                    <a:pt x="286384" y="298450"/>
                  </a:lnTo>
                  <a:lnTo>
                    <a:pt x="286411" y="302260"/>
                  </a:lnTo>
                  <a:lnTo>
                    <a:pt x="287103" y="303530"/>
                  </a:lnTo>
                  <a:lnTo>
                    <a:pt x="341139" y="368300"/>
                  </a:lnTo>
                  <a:lnTo>
                    <a:pt x="342185" y="372110"/>
                  </a:lnTo>
                  <a:lnTo>
                    <a:pt x="341571" y="378460"/>
                  </a:lnTo>
                  <a:lnTo>
                    <a:pt x="339936" y="382270"/>
                  </a:lnTo>
                  <a:lnTo>
                    <a:pt x="334589" y="386080"/>
                  </a:lnTo>
                  <a:lnTo>
                    <a:pt x="331205" y="387350"/>
                  </a:lnTo>
                  <a:lnTo>
                    <a:pt x="357609" y="387350"/>
                  </a:lnTo>
                  <a:lnTo>
                    <a:pt x="358918" y="382270"/>
                  </a:lnTo>
                  <a:lnTo>
                    <a:pt x="379229" y="382270"/>
                  </a:lnTo>
                  <a:lnTo>
                    <a:pt x="382705" y="381000"/>
                  </a:lnTo>
                  <a:lnTo>
                    <a:pt x="394734" y="370840"/>
                  </a:lnTo>
                  <a:lnTo>
                    <a:pt x="397347" y="365760"/>
                  </a:lnTo>
                  <a:lnTo>
                    <a:pt x="363791" y="365760"/>
                  </a:lnTo>
                  <a:lnTo>
                    <a:pt x="360621" y="363220"/>
                  </a:lnTo>
                  <a:lnTo>
                    <a:pt x="358406" y="360680"/>
                  </a:lnTo>
                  <a:lnTo>
                    <a:pt x="299136" y="290830"/>
                  </a:lnTo>
                  <a:lnTo>
                    <a:pt x="293452" y="289560"/>
                  </a:lnTo>
                  <a:close/>
                </a:path>
                <a:path w="553720" h="415289">
                  <a:moveTo>
                    <a:pt x="379229" y="382270"/>
                  </a:moveTo>
                  <a:lnTo>
                    <a:pt x="358918" y="382270"/>
                  </a:lnTo>
                  <a:lnTo>
                    <a:pt x="361099" y="383540"/>
                  </a:lnTo>
                  <a:lnTo>
                    <a:pt x="375752" y="383540"/>
                  </a:lnTo>
                  <a:lnTo>
                    <a:pt x="379229" y="382270"/>
                  </a:lnTo>
                  <a:close/>
                </a:path>
                <a:path w="553720" h="415289">
                  <a:moveTo>
                    <a:pt x="244121" y="332740"/>
                  </a:moveTo>
                  <a:lnTo>
                    <a:pt x="218346" y="332740"/>
                  </a:lnTo>
                  <a:lnTo>
                    <a:pt x="219910" y="334010"/>
                  </a:lnTo>
                  <a:lnTo>
                    <a:pt x="222129" y="334010"/>
                  </a:lnTo>
                  <a:lnTo>
                    <a:pt x="223509" y="335280"/>
                  </a:lnTo>
                  <a:lnTo>
                    <a:pt x="226010" y="337820"/>
                  </a:lnTo>
                  <a:lnTo>
                    <a:pt x="226975" y="340360"/>
                  </a:lnTo>
                  <a:lnTo>
                    <a:pt x="227571" y="342900"/>
                  </a:lnTo>
                  <a:lnTo>
                    <a:pt x="227895" y="344170"/>
                  </a:lnTo>
                  <a:lnTo>
                    <a:pt x="222262" y="355600"/>
                  </a:lnTo>
                  <a:lnTo>
                    <a:pt x="220609" y="356870"/>
                  </a:lnTo>
                  <a:lnTo>
                    <a:pt x="206435" y="369570"/>
                  </a:lnTo>
                  <a:lnTo>
                    <a:pt x="205720" y="370840"/>
                  </a:lnTo>
                  <a:lnTo>
                    <a:pt x="205042" y="370840"/>
                  </a:lnTo>
                  <a:lnTo>
                    <a:pt x="203072" y="372110"/>
                  </a:lnTo>
                  <a:lnTo>
                    <a:pt x="231342" y="372110"/>
                  </a:lnTo>
                  <a:lnTo>
                    <a:pt x="234046" y="369570"/>
                  </a:lnTo>
                  <a:lnTo>
                    <a:pt x="263056" y="369570"/>
                  </a:lnTo>
                  <a:lnTo>
                    <a:pt x="261858" y="365760"/>
                  </a:lnTo>
                  <a:lnTo>
                    <a:pt x="253812" y="356870"/>
                  </a:lnTo>
                  <a:lnTo>
                    <a:pt x="249695" y="354330"/>
                  </a:lnTo>
                  <a:lnTo>
                    <a:pt x="245125" y="353060"/>
                  </a:lnTo>
                  <a:lnTo>
                    <a:pt x="245551" y="350520"/>
                  </a:lnTo>
                  <a:lnTo>
                    <a:pt x="245827" y="349250"/>
                  </a:lnTo>
                  <a:lnTo>
                    <a:pt x="246427" y="339090"/>
                  </a:lnTo>
                  <a:lnTo>
                    <a:pt x="244121" y="332740"/>
                  </a:lnTo>
                  <a:close/>
                </a:path>
                <a:path w="553720" h="415289">
                  <a:moveTo>
                    <a:pt x="331726" y="260350"/>
                  </a:moveTo>
                  <a:lnTo>
                    <a:pt x="326042" y="260350"/>
                  </a:lnTo>
                  <a:lnTo>
                    <a:pt x="318401" y="266700"/>
                  </a:lnTo>
                  <a:lnTo>
                    <a:pt x="317893" y="271780"/>
                  </a:lnTo>
                  <a:lnTo>
                    <a:pt x="380660" y="346710"/>
                  </a:lnTo>
                  <a:lnTo>
                    <a:pt x="381716" y="350520"/>
                  </a:lnTo>
                  <a:lnTo>
                    <a:pt x="381103" y="356870"/>
                  </a:lnTo>
                  <a:lnTo>
                    <a:pt x="379433" y="360680"/>
                  </a:lnTo>
                  <a:lnTo>
                    <a:pt x="374117" y="364490"/>
                  </a:lnTo>
                  <a:lnTo>
                    <a:pt x="370709" y="365760"/>
                  </a:lnTo>
                  <a:lnTo>
                    <a:pt x="397347" y="365760"/>
                  </a:lnTo>
                  <a:lnTo>
                    <a:pt x="398653" y="363220"/>
                  </a:lnTo>
                  <a:lnTo>
                    <a:pt x="399744" y="350520"/>
                  </a:lnTo>
                  <a:lnTo>
                    <a:pt x="399267" y="346710"/>
                  </a:lnTo>
                  <a:lnTo>
                    <a:pt x="397904" y="342900"/>
                  </a:lnTo>
                  <a:lnTo>
                    <a:pt x="402981" y="341630"/>
                  </a:lnTo>
                  <a:lnTo>
                    <a:pt x="407889" y="339090"/>
                  </a:lnTo>
                  <a:lnTo>
                    <a:pt x="412115" y="336550"/>
                  </a:lnTo>
                  <a:lnTo>
                    <a:pt x="419819" y="326390"/>
                  </a:lnTo>
                  <a:lnTo>
                    <a:pt x="386794" y="326390"/>
                  </a:lnTo>
                  <a:lnTo>
                    <a:pt x="382159" y="321310"/>
                  </a:lnTo>
                  <a:lnTo>
                    <a:pt x="331726" y="260350"/>
                  </a:lnTo>
                  <a:close/>
                </a:path>
                <a:path w="553720" h="415289">
                  <a:moveTo>
                    <a:pt x="217682" y="295910"/>
                  </a:moveTo>
                  <a:lnTo>
                    <a:pt x="191400" y="295910"/>
                  </a:lnTo>
                  <a:lnTo>
                    <a:pt x="193066" y="297180"/>
                  </a:lnTo>
                  <a:lnTo>
                    <a:pt x="196109" y="298450"/>
                  </a:lnTo>
                  <a:lnTo>
                    <a:pt x="197486" y="299720"/>
                  </a:lnTo>
                  <a:lnTo>
                    <a:pt x="201695" y="304800"/>
                  </a:lnTo>
                  <a:lnTo>
                    <a:pt x="202598" y="308610"/>
                  </a:lnTo>
                  <a:lnTo>
                    <a:pt x="200799" y="314960"/>
                  </a:lnTo>
                  <a:lnTo>
                    <a:pt x="199493" y="317500"/>
                  </a:lnTo>
                  <a:lnTo>
                    <a:pt x="173842" y="340360"/>
                  </a:lnTo>
                  <a:lnTo>
                    <a:pt x="201326" y="340360"/>
                  </a:lnTo>
                  <a:lnTo>
                    <a:pt x="208650" y="334010"/>
                  </a:lnTo>
                  <a:lnTo>
                    <a:pt x="211697" y="332740"/>
                  </a:lnTo>
                  <a:lnTo>
                    <a:pt x="244121" y="332740"/>
                  </a:lnTo>
                  <a:lnTo>
                    <a:pt x="243660" y="331470"/>
                  </a:lnTo>
                  <a:lnTo>
                    <a:pt x="233248" y="318770"/>
                  </a:lnTo>
                  <a:lnTo>
                    <a:pt x="226712" y="316230"/>
                  </a:lnTo>
                  <a:lnTo>
                    <a:pt x="219504" y="314960"/>
                  </a:lnTo>
                  <a:lnTo>
                    <a:pt x="219709" y="313690"/>
                  </a:lnTo>
                  <a:lnTo>
                    <a:pt x="219849" y="312420"/>
                  </a:lnTo>
                  <a:lnTo>
                    <a:pt x="219971" y="302260"/>
                  </a:lnTo>
                  <a:lnTo>
                    <a:pt x="217682" y="295910"/>
                  </a:lnTo>
                  <a:close/>
                </a:path>
                <a:path w="553720" h="415289">
                  <a:moveTo>
                    <a:pt x="312928" y="171450"/>
                  </a:moveTo>
                  <a:lnTo>
                    <a:pt x="287253" y="171450"/>
                  </a:lnTo>
                  <a:lnTo>
                    <a:pt x="348898" y="240030"/>
                  </a:lnTo>
                  <a:lnTo>
                    <a:pt x="349069" y="240030"/>
                  </a:lnTo>
                  <a:lnTo>
                    <a:pt x="349478" y="241300"/>
                  </a:lnTo>
                  <a:lnTo>
                    <a:pt x="402198" y="303530"/>
                  </a:lnTo>
                  <a:lnTo>
                    <a:pt x="406798" y="309880"/>
                  </a:lnTo>
                  <a:lnTo>
                    <a:pt x="406083" y="317500"/>
                  </a:lnTo>
                  <a:lnTo>
                    <a:pt x="395041" y="326390"/>
                  </a:lnTo>
                  <a:lnTo>
                    <a:pt x="419819" y="326390"/>
                  </a:lnTo>
                  <a:lnTo>
                    <a:pt x="423122" y="314960"/>
                  </a:lnTo>
                  <a:lnTo>
                    <a:pt x="421900" y="303530"/>
                  </a:lnTo>
                  <a:lnTo>
                    <a:pt x="416033" y="292100"/>
                  </a:lnTo>
                  <a:lnTo>
                    <a:pt x="401857" y="275590"/>
                  </a:lnTo>
                  <a:lnTo>
                    <a:pt x="415131" y="260350"/>
                  </a:lnTo>
                  <a:lnTo>
                    <a:pt x="390542" y="260350"/>
                  </a:lnTo>
                  <a:lnTo>
                    <a:pt x="363109" y="228600"/>
                  </a:lnTo>
                  <a:lnTo>
                    <a:pt x="359667" y="224790"/>
                  </a:lnTo>
                  <a:lnTo>
                    <a:pt x="359054" y="224790"/>
                  </a:lnTo>
                  <a:lnTo>
                    <a:pt x="312928" y="171450"/>
                  </a:lnTo>
                  <a:close/>
                </a:path>
                <a:path w="553720" h="415289">
                  <a:moveTo>
                    <a:pt x="191187" y="260350"/>
                  </a:moveTo>
                  <a:lnTo>
                    <a:pt x="167582" y="260350"/>
                  </a:lnTo>
                  <a:lnTo>
                    <a:pt x="170768" y="262890"/>
                  </a:lnTo>
                  <a:lnTo>
                    <a:pt x="177315" y="269240"/>
                  </a:lnTo>
                  <a:lnTo>
                    <a:pt x="177410" y="276860"/>
                  </a:lnTo>
                  <a:lnTo>
                    <a:pt x="173239" y="281940"/>
                  </a:lnTo>
                  <a:lnTo>
                    <a:pt x="172779" y="283210"/>
                  </a:lnTo>
                  <a:lnTo>
                    <a:pt x="172278" y="283210"/>
                  </a:lnTo>
                  <a:lnTo>
                    <a:pt x="170867" y="284480"/>
                  </a:lnTo>
                  <a:lnTo>
                    <a:pt x="169521" y="284480"/>
                  </a:lnTo>
                  <a:lnTo>
                    <a:pt x="148961" y="303530"/>
                  </a:lnTo>
                  <a:lnTo>
                    <a:pt x="148065" y="304800"/>
                  </a:lnTo>
                  <a:lnTo>
                    <a:pt x="147240" y="304800"/>
                  </a:lnTo>
                  <a:lnTo>
                    <a:pt x="141941" y="308610"/>
                  </a:lnTo>
                  <a:lnTo>
                    <a:pt x="171197" y="308610"/>
                  </a:lnTo>
                  <a:lnTo>
                    <a:pt x="182928" y="298450"/>
                  </a:lnTo>
                  <a:lnTo>
                    <a:pt x="184161" y="297180"/>
                  </a:lnTo>
                  <a:lnTo>
                    <a:pt x="185490" y="297180"/>
                  </a:lnTo>
                  <a:lnTo>
                    <a:pt x="187525" y="295910"/>
                  </a:lnTo>
                  <a:lnTo>
                    <a:pt x="217682" y="295910"/>
                  </a:lnTo>
                  <a:lnTo>
                    <a:pt x="217225" y="294640"/>
                  </a:lnTo>
                  <a:lnTo>
                    <a:pt x="207349" y="283210"/>
                  </a:lnTo>
                  <a:lnTo>
                    <a:pt x="200989" y="279400"/>
                  </a:lnTo>
                  <a:lnTo>
                    <a:pt x="193976" y="279400"/>
                  </a:lnTo>
                  <a:lnTo>
                    <a:pt x="194355" y="271780"/>
                  </a:lnTo>
                  <a:lnTo>
                    <a:pt x="193258" y="265430"/>
                  </a:lnTo>
                  <a:lnTo>
                    <a:pt x="191187" y="260350"/>
                  </a:lnTo>
                  <a:close/>
                </a:path>
                <a:path w="553720" h="415289">
                  <a:moveTo>
                    <a:pt x="392932" y="101600"/>
                  </a:moveTo>
                  <a:lnTo>
                    <a:pt x="365119" y="101600"/>
                  </a:lnTo>
                  <a:lnTo>
                    <a:pt x="458052" y="184150"/>
                  </a:lnTo>
                  <a:lnTo>
                    <a:pt x="390542" y="260350"/>
                  </a:lnTo>
                  <a:lnTo>
                    <a:pt x="415131" y="260350"/>
                  </a:lnTo>
                  <a:lnTo>
                    <a:pt x="471548" y="195580"/>
                  </a:lnTo>
                  <a:lnTo>
                    <a:pt x="505520" y="195580"/>
                  </a:lnTo>
                  <a:lnTo>
                    <a:pt x="513478" y="186690"/>
                  </a:lnTo>
                  <a:lnTo>
                    <a:pt x="488928" y="186690"/>
                  </a:lnTo>
                  <a:lnTo>
                    <a:pt x="392932" y="101600"/>
                  </a:lnTo>
                  <a:close/>
                </a:path>
                <a:path w="553720" h="415289">
                  <a:moveTo>
                    <a:pt x="173464" y="242570"/>
                  </a:moveTo>
                  <a:lnTo>
                    <a:pt x="157696" y="242570"/>
                  </a:lnTo>
                  <a:lnTo>
                    <a:pt x="150464" y="243840"/>
                  </a:lnTo>
                  <a:lnTo>
                    <a:pt x="144565" y="248920"/>
                  </a:lnTo>
                  <a:lnTo>
                    <a:pt x="183268" y="248920"/>
                  </a:lnTo>
                  <a:lnTo>
                    <a:pt x="181063" y="246380"/>
                  </a:lnTo>
                  <a:lnTo>
                    <a:pt x="173464" y="242570"/>
                  </a:lnTo>
                  <a:close/>
                </a:path>
                <a:path w="553720" h="415289">
                  <a:moveTo>
                    <a:pt x="232202" y="99060"/>
                  </a:moveTo>
                  <a:lnTo>
                    <a:pt x="193195" y="99060"/>
                  </a:lnTo>
                  <a:lnTo>
                    <a:pt x="242204" y="125730"/>
                  </a:lnTo>
                  <a:lnTo>
                    <a:pt x="217344" y="143510"/>
                  </a:lnTo>
                  <a:lnTo>
                    <a:pt x="212620" y="151130"/>
                  </a:lnTo>
                  <a:lnTo>
                    <a:pt x="197466" y="228600"/>
                  </a:lnTo>
                  <a:lnTo>
                    <a:pt x="197967" y="231140"/>
                  </a:lnTo>
                  <a:lnTo>
                    <a:pt x="200652" y="234950"/>
                  </a:lnTo>
                  <a:lnTo>
                    <a:pt x="202727" y="236220"/>
                  </a:lnTo>
                  <a:lnTo>
                    <a:pt x="220430" y="238760"/>
                  </a:lnTo>
                  <a:lnTo>
                    <a:pt x="228866" y="237490"/>
                  </a:lnTo>
                  <a:lnTo>
                    <a:pt x="236968" y="234950"/>
                  </a:lnTo>
                  <a:lnTo>
                    <a:pt x="244535" y="231140"/>
                  </a:lnTo>
                  <a:lnTo>
                    <a:pt x="251170" y="226060"/>
                  </a:lnTo>
                  <a:lnTo>
                    <a:pt x="255459" y="220980"/>
                  </a:lnTo>
                  <a:lnTo>
                    <a:pt x="217371" y="220980"/>
                  </a:lnTo>
                  <a:lnTo>
                    <a:pt x="229448" y="158750"/>
                  </a:lnTo>
                  <a:lnTo>
                    <a:pt x="231664" y="154940"/>
                  </a:lnTo>
                  <a:lnTo>
                    <a:pt x="279445" y="120650"/>
                  </a:lnTo>
                  <a:lnTo>
                    <a:pt x="283985" y="119380"/>
                  </a:lnTo>
                  <a:lnTo>
                    <a:pt x="289546" y="119380"/>
                  </a:lnTo>
                  <a:lnTo>
                    <a:pt x="329807" y="113030"/>
                  </a:lnTo>
                  <a:lnTo>
                    <a:pt x="258293" y="113030"/>
                  </a:lnTo>
                  <a:lnTo>
                    <a:pt x="232202" y="99060"/>
                  </a:lnTo>
                  <a:close/>
                </a:path>
                <a:path w="553720" h="415289">
                  <a:moveTo>
                    <a:pt x="291288" y="148590"/>
                  </a:moveTo>
                  <a:lnTo>
                    <a:pt x="251051" y="175260"/>
                  </a:lnTo>
                  <a:lnTo>
                    <a:pt x="245288" y="200660"/>
                  </a:lnTo>
                  <a:lnTo>
                    <a:pt x="241671" y="209550"/>
                  </a:lnTo>
                  <a:lnTo>
                    <a:pt x="235259" y="215900"/>
                  </a:lnTo>
                  <a:lnTo>
                    <a:pt x="226882" y="219710"/>
                  </a:lnTo>
                  <a:lnTo>
                    <a:pt x="217371" y="220980"/>
                  </a:lnTo>
                  <a:lnTo>
                    <a:pt x="255459" y="220980"/>
                  </a:lnTo>
                  <a:lnTo>
                    <a:pt x="256531" y="219710"/>
                  </a:lnTo>
                  <a:lnTo>
                    <a:pt x="260506" y="212090"/>
                  </a:lnTo>
                  <a:lnTo>
                    <a:pt x="262979" y="203200"/>
                  </a:lnTo>
                  <a:lnTo>
                    <a:pt x="266376" y="186690"/>
                  </a:lnTo>
                  <a:lnTo>
                    <a:pt x="287253" y="171450"/>
                  </a:lnTo>
                  <a:lnTo>
                    <a:pt x="312928" y="171450"/>
                  </a:lnTo>
                  <a:lnTo>
                    <a:pt x="295357" y="151130"/>
                  </a:lnTo>
                  <a:lnTo>
                    <a:pt x="293755" y="149860"/>
                  </a:lnTo>
                  <a:lnTo>
                    <a:pt x="291288" y="148590"/>
                  </a:lnTo>
                  <a:close/>
                </a:path>
                <a:path w="553720" h="415289">
                  <a:moveTo>
                    <a:pt x="159709" y="0"/>
                  </a:moveTo>
                  <a:lnTo>
                    <a:pt x="154935" y="0"/>
                  </a:lnTo>
                  <a:lnTo>
                    <a:pt x="152590" y="1269"/>
                  </a:lnTo>
                  <a:lnTo>
                    <a:pt x="335" y="135889"/>
                  </a:lnTo>
                  <a:lnTo>
                    <a:pt x="0" y="142239"/>
                  </a:lnTo>
                  <a:lnTo>
                    <a:pt x="58421" y="207009"/>
                  </a:lnTo>
                  <a:lnTo>
                    <a:pt x="60656" y="208279"/>
                  </a:lnTo>
                  <a:lnTo>
                    <a:pt x="67912" y="208279"/>
                  </a:lnTo>
                  <a:lnTo>
                    <a:pt x="82364" y="195579"/>
                  </a:lnTo>
                  <a:lnTo>
                    <a:pt x="104657" y="195579"/>
                  </a:lnTo>
                  <a:lnTo>
                    <a:pt x="98573" y="186689"/>
                  </a:lnTo>
                  <a:lnTo>
                    <a:pt x="64330" y="186689"/>
                  </a:lnTo>
                  <a:lnTo>
                    <a:pt x="22773" y="139699"/>
                  </a:lnTo>
                  <a:lnTo>
                    <a:pt x="156039" y="21590"/>
                  </a:lnTo>
                  <a:lnTo>
                    <a:pt x="179478" y="21590"/>
                  </a:lnTo>
                  <a:lnTo>
                    <a:pt x="163533" y="3810"/>
                  </a:lnTo>
                  <a:lnTo>
                    <a:pt x="161948" y="1270"/>
                  </a:lnTo>
                  <a:lnTo>
                    <a:pt x="159709" y="0"/>
                  </a:lnTo>
                  <a:close/>
                </a:path>
                <a:path w="553720" h="415289">
                  <a:moveTo>
                    <a:pt x="505520" y="195580"/>
                  </a:moveTo>
                  <a:lnTo>
                    <a:pt x="471548" y="195580"/>
                  </a:lnTo>
                  <a:lnTo>
                    <a:pt x="485384" y="208280"/>
                  </a:lnTo>
                  <a:lnTo>
                    <a:pt x="492608" y="208280"/>
                  </a:lnTo>
                  <a:lnTo>
                    <a:pt x="494858" y="207010"/>
                  </a:lnTo>
                  <a:lnTo>
                    <a:pt x="496425" y="205740"/>
                  </a:lnTo>
                  <a:lnTo>
                    <a:pt x="505520" y="195580"/>
                  </a:lnTo>
                  <a:close/>
                </a:path>
                <a:path w="553720" h="415289">
                  <a:moveTo>
                    <a:pt x="179478" y="21590"/>
                  </a:moveTo>
                  <a:lnTo>
                    <a:pt x="156039" y="21590"/>
                  </a:lnTo>
                  <a:lnTo>
                    <a:pt x="197598" y="68580"/>
                  </a:lnTo>
                  <a:lnTo>
                    <a:pt x="82180" y="171449"/>
                  </a:lnTo>
                  <a:lnTo>
                    <a:pt x="77719" y="175259"/>
                  </a:lnTo>
                  <a:lnTo>
                    <a:pt x="77188" y="175259"/>
                  </a:lnTo>
                  <a:lnTo>
                    <a:pt x="64330" y="186689"/>
                  </a:lnTo>
                  <a:lnTo>
                    <a:pt x="98573" y="186689"/>
                  </a:lnTo>
                  <a:lnTo>
                    <a:pt x="95965" y="182879"/>
                  </a:lnTo>
                  <a:lnTo>
                    <a:pt x="193195" y="99060"/>
                  </a:lnTo>
                  <a:lnTo>
                    <a:pt x="232202" y="99060"/>
                  </a:lnTo>
                  <a:lnTo>
                    <a:pt x="206111" y="85090"/>
                  </a:lnTo>
                  <a:lnTo>
                    <a:pt x="220032" y="72390"/>
                  </a:lnTo>
                  <a:lnTo>
                    <a:pt x="220366" y="67310"/>
                  </a:lnTo>
                  <a:lnTo>
                    <a:pt x="217064" y="63500"/>
                  </a:lnTo>
                  <a:lnTo>
                    <a:pt x="179478" y="21590"/>
                  </a:lnTo>
                  <a:close/>
                </a:path>
                <a:path w="553720" h="415289">
                  <a:moveTo>
                    <a:pt x="423517" y="21590"/>
                  </a:moveTo>
                  <a:lnTo>
                    <a:pt x="397222" y="21590"/>
                  </a:lnTo>
                  <a:lnTo>
                    <a:pt x="530504" y="139700"/>
                  </a:lnTo>
                  <a:lnTo>
                    <a:pt x="488928" y="186690"/>
                  </a:lnTo>
                  <a:lnTo>
                    <a:pt x="513478" y="186690"/>
                  </a:lnTo>
                  <a:lnTo>
                    <a:pt x="553269" y="142240"/>
                  </a:lnTo>
                  <a:lnTo>
                    <a:pt x="552928" y="135890"/>
                  </a:lnTo>
                  <a:lnTo>
                    <a:pt x="549213" y="133350"/>
                  </a:lnTo>
                  <a:lnTo>
                    <a:pt x="423517" y="21590"/>
                  </a:lnTo>
                  <a:close/>
                </a:path>
                <a:path w="553720" h="415289">
                  <a:moveTo>
                    <a:pt x="398312" y="0"/>
                  </a:moveTo>
                  <a:lnTo>
                    <a:pt x="393541" y="0"/>
                  </a:lnTo>
                  <a:lnTo>
                    <a:pt x="391326" y="1270"/>
                  </a:lnTo>
                  <a:lnTo>
                    <a:pt x="336200" y="63500"/>
                  </a:lnTo>
                  <a:lnTo>
                    <a:pt x="332891" y="67310"/>
                  </a:lnTo>
                  <a:lnTo>
                    <a:pt x="333232" y="72390"/>
                  </a:lnTo>
                  <a:lnTo>
                    <a:pt x="349648" y="87630"/>
                  </a:lnTo>
                  <a:lnTo>
                    <a:pt x="325902" y="95250"/>
                  </a:lnTo>
                  <a:lnTo>
                    <a:pt x="288081" y="100330"/>
                  </a:lnTo>
                  <a:lnTo>
                    <a:pt x="279711" y="101600"/>
                  </a:lnTo>
                  <a:lnTo>
                    <a:pt x="271723" y="104140"/>
                  </a:lnTo>
                  <a:lnTo>
                    <a:pt x="258293" y="113030"/>
                  </a:lnTo>
                  <a:lnTo>
                    <a:pt x="330383" y="113030"/>
                  </a:lnTo>
                  <a:lnTo>
                    <a:pt x="365119" y="101600"/>
                  </a:lnTo>
                  <a:lnTo>
                    <a:pt x="392932" y="101600"/>
                  </a:lnTo>
                  <a:lnTo>
                    <a:pt x="355680" y="68580"/>
                  </a:lnTo>
                  <a:lnTo>
                    <a:pt x="397222" y="21590"/>
                  </a:lnTo>
                  <a:lnTo>
                    <a:pt x="423517" y="21590"/>
                  </a:lnTo>
                  <a:lnTo>
                    <a:pt x="400663" y="1270"/>
                  </a:lnTo>
                  <a:lnTo>
                    <a:pt x="39831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819454" y="4615307"/>
            <a:ext cx="918210" cy="253365"/>
          </a:xfrm>
          <a:custGeom>
            <a:avLst/>
            <a:gdLst/>
            <a:ahLst/>
            <a:cxnLst/>
            <a:rect l="l" t="t" r="r" b="b"/>
            <a:pathLst>
              <a:path w="918210" h="253364">
                <a:moveTo>
                  <a:pt x="180695" y="57658"/>
                </a:moveTo>
                <a:lnTo>
                  <a:pt x="166154" y="27305"/>
                </a:lnTo>
                <a:lnTo>
                  <a:pt x="165100" y="26301"/>
                </a:lnTo>
                <a:lnTo>
                  <a:pt x="158661" y="21755"/>
                </a:lnTo>
                <a:lnTo>
                  <a:pt x="156514" y="20624"/>
                </a:lnTo>
                <a:lnTo>
                  <a:pt x="156514" y="51435"/>
                </a:lnTo>
                <a:lnTo>
                  <a:pt x="156514" y="63754"/>
                </a:lnTo>
                <a:lnTo>
                  <a:pt x="123952" y="85166"/>
                </a:lnTo>
                <a:lnTo>
                  <a:pt x="101409" y="87249"/>
                </a:lnTo>
                <a:lnTo>
                  <a:pt x="93345" y="87020"/>
                </a:lnTo>
                <a:lnTo>
                  <a:pt x="48729" y="68961"/>
                </a:lnTo>
                <a:lnTo>
                  <a:pt x="46469" y="63754"/>
                </a:lnTo>
                <a:lnTo>
                  <a:pt x="46469" y="51435"/>
                </a:lnTo>
                <a:lnTo>
                  <a:pt x="78854" y="29527"/>
                </a:lnTo>
                <a:lnTo>
                  <a:pt x="101409" y="27305"/>
                </a:lnTo>
                <a:lnTo>
                  <a:pt x="109448" y="27622"/>
                </a:lnTo>
                <a:lnTo>
                  <a:pt x="149618" y="41529"/>
                </a:lnTo>
                <a:lnTo>
                  <a:pt x="156514" y="51435"/>
                </a:lnTo>
                <a:lnTo>
                  <a:pt x="156514" y="20624"/>
                </a:lnTo>
                <a:lnTo>
                  <a:pt x="112864" y="8839"/>
                </a:lnTo>
                <a:lnTo>
                  <a:pt x="101409" y="8382"/>
                </a:lnTo>
                <a:lnTo>
                  <a:pt x="89890" y="8839"/>
                </a:lnTo>
                <a:lnTo>
                  <a:pt x="51460" y="17818"/>
                </a:lnTo>
                <a:lnTo>
                  <a:pt x="22809" y="50380"/>
                </a:lnTo>
                <a:lnTo>
                  <a:pt x="22123" y="57658"/>
                </a:lnTo>
                <a:lnTo>
                  <a:pt x="22809" y="64833"/>
                </a:lnTo>
                <a:lnTo>
                  <a:pt x="51460" y="96824"/>
                </a:lnTo>
                <a:lnTo>
                  <a:pt x="89890" y="105562"/>
                </a:lnTo>
                <a:lnTo>
                  <a:pt x="101409" y="105918"/>
                </a:lnTo>
                <a:lnTo>
                  <a:pt x="112864" y="105562"/>
                </a:lnTo>
                <a:lnTo>
                  <a:pt x="151231" y="96824"/>
                </a:lnTo>
                <a:lnTo>
                  <a:pt x="166357" y="87249"/>
                </a:lnTo>
                <a:lnTo>
                  <a:pt x="170573" y="83312"/>
                </a:lnTo>
                <a:lnTo>
                  <a:pt x="174929" y="77647"/>
                </a:lnTo>
                <a:lnTo>
                  <a:pt x="178066" y="71488"/>
                </a:lnTo>
                <a:lnTo>
                  <a:pt x="179997" y="64833"/>
                </a:lnTo>
                <a:lnTo>
                  <a:pt x="180695" y="57658"/>
                </a:lnTo>
                <a:close/>
              </a:path>
              <a:path w="918210" h="253364">
                <a:moveTo>
                  <a:pt x="203809" y="125730"/>
                </a:moveTo>
                <a:lnTo>
                  <a:pt x="0" y="125730"/>
                </a:lnTo>
                <a:lnTo>
                  <a:pt x="0" y="145161"/>
                </a:lnTo>
                <a:lnTo>
                  <a:pt x="50698" y="145161"/>
                </a:lnTo>
                <a:lnTo>
                  <a:pt x="50698" y="222631"/>
                </a:lnTo>
                <a:lnTo>
                  <a:pt x="75057" y="222631"/>
                </a:lnTo>
                <a:lnTo>
                  <a:pt x="75057" y="145161"/>
                </a:lnTo>
                <a:lnTo>
                  <a:pt x="128244" y="145161"/>
                </a:lnTo>
                <a:lnTo>
                  <a:pt x="128244" y="222631"/>
                </a:lnTo>
                <a:lnTo>
                  <a:pt x="152107" y="222631"/>
                </a:lnTo>
                <a:lnTo>
                  <a:pt x="152107" y="145161"/>
                </a:lnTo>
                <a:lnTo>
                  <a:pt x="203809" y="145161"/>
                </a:lnTo>
                <a:lnTo>
                  <a:pt x="203809" y="125730"/>
                </a:lnTo>
                <a:close/>
              </a:path>
              <a:path w="918210" h="253364">
                <a:moveTo>
                  <a:pt x="352920" y="152527"/>
                </a:moveTo>
                <a:lnTo>
                  <a:pt x="317614" y="121602"/>
                </a:lnTo>
                <a:lnTo>
                  <a:pt x="307594" y="104140"/>
                </a:lnTo>
                <a:lnTo>
                  <a:pt x="303987" y="95504"/>
                </a:lnTo>
                <a:lnTo>
                  <a:pt x="300926" y="86004"/>
                </a:lnTo>
                <a:lnTo>
                  <a:pt x="298742" y="76365"/>
                </a:lnTo>
                <a:lnTo>
                  <a:pt x="297434" y="66573"/>
                </a:lnTo>
                <a:lnTo>
                  <a:pt x="297002" y="56642"/>
                </a:lnTo>
                <a:lnTo>
                  <a:pt x="297002" y="18669"/>
                </a:lnTo>
                <a:lnTo>
                  <a:pt x="273392" y="18669"/>
                </a:lnTo>
                <a:lnTo>
                  <a:pt x="273392" y="56642"/>
                </a:lnTo>
                <a:lnTo>
                  <a:pt x="272884" y="66890"/>
                </a:lnTo>
                <a:lnTo>
                  <a:pt x="262191" y="106654"/>
                </a:lnTo>
                <a:lnTo>
                  <a:pt x="239395" y="139827"/>
                </a:lnTo>
                <a:lnTo>
                  <a:pt x="215976" y="156591"/>
                </a:lnTo>
                <a:lnTo>
                  <a:pt x="230644" y="175641"/>
                </a:lnTo>
                <a:lnTo>
                  <a:pt x="263829" y="146939"/>
                </a:lnTo>
                <a:lnTo>
                  <a:pt x="285572" y="104140"/>
                </a:lnTo>
                <a:lnTo>
                  <a:pt x="289636" y="115150"/>
                </a:lnTo>
                <a:lnTo>
                  <a:pt x="313512" y="152565"/>
                </a:lnTo>
                <a:lnTo>
                  <a:pt x="338264" y="171450"/>
                </a:lnTo>
                <a:lnTo>
                  <a:pt x="352920" y="152527"/>
                </a:lnTo>
                <a:close/>
              </a:path>
              <a:path w="918210" h="253364">
                <a:moveTo>
                  <a:pt x="428980" y="88773"/>
                </a:moveTo>
                <a:lnTo>
                  <a:pt x="393192" y="88773"/>
                </a:lnTo>
                <a:lnTo>
                  <a:pt x="393192" y="0"/>
                </a:lnTo>
                <a:lnTo>
                  <a:pt x="369570" y="0"/>
                </a:lnTo>
                <a:lnTo>
                  <a:pt x="369570" y="222631"/>
                </a:lnTo>
                <a:lnTo>
                  <a:pt x="393192" y="222631"/>
                </a:lnTo>
                <a:lnTo>
                  <a:pt x="393192" y="108839"/>
                </a:lnTo>
                <a:lnTo>
                  <a:pt x="428980" y="108839"/>
                </a:lnTo>
                <a:lnTo>
                  <a:pt x="428980" y="88773"/>
                </a:lnTo>
                <a:close/>
              </a:path>
              <a:path w="918210" h="253364">
                <a:moveTo>
                  <a:pt x="631774" y="72771"/>
                </a:moveTo>
                <a:lnTo>
                  <a:pt x="587146" y="61214"/>
                </a:lnTo>
                <a:lnTo>
                  <a:pt x="557733" y="36322"/>
                </a:lnTo>
                <a:lnTo>
                  <a:pt x="556463" y="29083"/>
                </a:lnTo>
                <a:lnTo>
                  <a:pt x="624027" y="29083"/>
                </a:lnTo>
                <a:lnTo>
                  <a:pt x="624027" y="10160"/>
                </a:lnTo>
                <a:lnTo>
                  <a:pt x="457784" y="10160"/>
                </a:lnTo>
                <a:lnTo>
                  <a:pt x="457784" y="29083"/>
                </a:lnTo>
                <a:lnTo>
                  <a:pt x="524713" y="29083"/>
                </a:lnTo>
                <a:lnTo>
                  <a:pt x="523443" y="36322"/>
                </a:lnTo>
                <a:lnTo>
                  <a:pt x="494017" y="61214"/>
                </a:lnTo>
                <a:lnTo>
                  <a:pt x="449846" y="72771"/>
                </a:lnTo>
                <a:lnTo>
                  <a:pt x="458038" y="91440"/>
                </a:lnTo>
                <a:lnTo>
                  <a:pt x="501777" y="80022"/>
                </a:lnTo>
                <a:lnTo>
                  <a:pt x="533057" y="58204"/>
                </a:lnTo>
                <a:lnTo>
                  <a:pt x="540842" y="46990"/>
                </a:lnTo>
                <a:lnTo>
                  <a:pt x="544258" y="52755"/>
                </a:lnTo>
                <a:lnTo>
                  <a:pt x="579513" y="80022"/>
                </a:lnTo>
                <a:lnTo>
                  <a:pt x="623392" y="91440"/>
                </a:lnTo>
                <a:lnTo>
                  <a:pt x="631774" y="72771"/>
                </a:lnTo>
                <a:close/>
              </a:path>
              <a:path w="918210" h="253364">
                <a:moveTo>
                  <a:pt x="642188" y="103124"/>
                </a:moveTo>
                <a:lnTo>
                  <a:pt x="439153" y="103124"/>
                </a:lnTo>
                <a:lnTo>
                  <a:pt x="439153" y="122301"/>
                </a:lnTo>
                <a:lnTo>
                  <a:pt x="528904" y="122301"/>
                </a:lnTo>
                <a:lnTo>
                  <a:pt x="528904" y="143637"/>
                </a:lnTo>
                <a:lnTo>
                  <a:pt x="489966" y="150926"/>
                </a:lnTo>
                <a:lnTo>
                  <a:pt x="463245" y="182880"/>
                </a:lnTo>
                <a:lnTo>
                  <a:pt x="464642" y="191909"/>
                </a:lnTo>
                <a:lnTo>
                  <a:pt x="494804" y="216573"/>
                </a:lnTo>
                <a:lnTo>
                  <a:pt x="540588" y="222123"/>
                </a:lnTo>
                <a:lnTo>
                  <a:pt x="557682" y="221576"/>
                </a:lnTo>
                <a:lnTo>
                  <a:pt x="596976" y="212090"/>
                </a:lnTo>
                <a:lnTo>
                  <a:pt x="608025" y="204089"/>
                </a:lnTo>
                <a:lnTo>
                  <a:pt x="612101" y="199783"/>
                </a:lnTo>
                <a:lnTo>
                  <a:pt x="615988" y="191909"/>
                </a:lnTo>
                <a:lnTo>
                  <a:pt x="617423" y="182880"/>
                </a:lnTo>
                <a:lnTo>
                  <a:pt x="616204" y="174599"/>
                </a:lnTo>
                <a:lnTo>
                  <a:pt x="593801" y="152387"/>
                </a:lnTo>
                <a:lnTo>
                  <a:pt x="593801" y="182880"/>
                </a:lnTo>
                <a:lnTo>
                  <a:pt x="593674" y="189738"/>
                </a:lnTo>
                <a:lnTo>
                  <a:pt x="552538" y="203758"/>
                </a:lnTo>
                <a:lnTo>
                  <a:pt x="540588" y="204089"/>
                </a:lnTo>
                <a:lnTo>
                  <a:pt x="528459" y="203758"/>
                </a:lnTo>
                <a:lnTo>
                  <a:pt x="487248" y="189738"/>
                </a:lnTo>
                <a:lnTo>
                  <a:pt x="487121" y="182880"/>
                </a:lnTo>
                <a:lnTo>
                  <a:pt x="487248" y="176022"/>
                </a:lnTo>
                <a:lnTo>
                  <a:pt x="528459" y="161899"/>
                </a:lnTo>
                <a:lnTo>
                  <a:pt x="540588" y="161544"/>
                </a:lnTo>
                <a:lnTo>
                  <a:pt x="552538" y="161899"/>
                </a:lnTo>
                <a:lnTo>
                  <a:pt x="593674" y="176022"/>
                </a:lnTo>
                <a:lnTo>
                  <a:pt x="593801" y="182880"/>
                </a:lnTo>
                <a:lnTo>
                  <a:pt x="593801" y="152387"/>
                </a:lnTo>
                <a:lnTo>
                  <a:pt x="590791" y="150926"/>
                </a:lnTo>
                <a:lnTo>
                  <a:pt x="579678" y="147447"/>
                </a:lnTo>
                <a:lnTo>
                  <a:pt x="566839" y="145021"/>
                </a:lnTo>
                <a:lnTo>
                  <a:pt x="552272" y="143637"/>
                </a:lnTo>
                <a:lnTo>
                  <a:pt x="552272" y="122301"/>
                </a:lnTo>
                <a:lnTo>
                  <a:pt x="642188" y="122301"/>
                </a:lnTo>
                <a:lnTo>
                  <a:pt x="642188" y="103124"/>
                </a:lnTo>
                <a:close/>
              </a:path>
              <a:path w="918210" h="253364">
                <a:moveTo>
                  <a:pt x="836866" y="152527"/>
                </a:moveTo>
                <a:lnTo>
                  <a:pt x="681177" y="152527"/>
                </a:lnTo>
                <a:lnTo>
                  <a:pt x="681177" y="171450"/>
                </a:lnTo>
                <a:lnTo>
                  <a:pt x="812990" y="171450"/>
                </a:lnTo>
                <a:lnTo>
                  <a:pt x="812990" y="222631"/>
                </a:lnTo>
                <a:lnTo>
                  <a:pt x="836866" y="222631"/>
                </a:lnTo>
                <a:lnTo>
                  <a:pt x="836866" y="152527"/>
                </a:lnTo>
                <a:close/>
              </a:path>
              <a:path w="918210" h="253364">
                <a:moveTo>
                  <a:pt x="861644" y="113538"/>
                </a:moveTo>
                <a:lnTo>
                  <a:pt x="771728" y="113538"/>
                </a:lnTo>
                <a:lnTo>
                  <a:pt x="771728" y="89408"/>
                </a:lnTo>
                <a:lnTo>
                  <a:pt x="835355" y="89408"/>
                </a:lnTo>
                <a:lnTo>
                  <a:pt x="835355" y="70612"/>
                </a:lnTo>
                <a:lnTo>
                  <a:pt x="835355" y="46990"/>
                </a:lnTo>
                <a:lnTo>
                  <a:pt x="835355" y="29337"/>
                </a:lnTo>
                <a:lnTo>
                  <a:pt x="835355" y="5207"/>
                </a:lnTo>
                <a:lnTo>
                  <a:pt x="811733" y="5207"/>
                </a:lnTo>
                <a:lnTo>
                  <a:pt x="811733" y="29337"/>
                </a:lnTo>
                <a:lnTo>
                  <a:pt x="811733" y="46990"/>
                </a:lnTo>
                <a:lnTo>
                  <a:pt x="811733" y="70612"/>
                </a:lnTo>
                <a:lnTo>
                  <a:pt x="708609" y="70612"/>
                </a:lnTo>
                <a:lnTo>
                  <a:pt x="708609" y="46990"/>
                </a:lnTo>
                <a:lnTo>
                  <a:pt x="811733" y="46990"/>
                </a:lnTo>
                <a:lnTo>
                  <a:pt x="811733" y="29337"/>
                </a:lnTo>
                <a:lnTo>
                  <a:pt x="708609" y="29337"/>
                </a:lnTo>
                <a:lnTo>
                  <a:pt x="708609" y="5207"/>
                </a:lnTo>
                <a:lnTo>
                  <a:pt x="685241" y="5207"/>
                </a:lnTo>
                <a:lnTo>
                  <a:pt x="685241" y="89408"/>
                </a:lnTo>
                <a:lnTo>
                  <a:pt x="748360" y="89408"/>
                </a:lnTo>
                <a:lnTo>
                  <a:pt x="748360" y="113538"/>
                </a:lnTo>
                <a:lnTo>
                  <a:pt x="658571" y="113538"/>
                </a:lnTo>
                <a:lnTo>
                  <a:pt x="658571" y="132715"/>
                </a:lnTo>
                <a:lnTo>
                  <a:pt x="861644" y="132715"/>
                </a:lnTo>
                <a:lnTo>
                  <a:pt x="861644" y="113538"/>
                </a:lnTo>
                <a:close/>
              </a:path>
              <a:path w="918210" h="253364">
                <a:moveTo>
                  <a:pt x="918032" y="184404"/>
                </a:moveTo>
                <a:lnTo>
                  <a:pt x="890219" y="184404"/>
                </a:lnTo>
                <a:lnTo>
                  <a:pt x="877138" y="252984"/>
                </a:lnTo>
                <a:lnTo>
                  <a:pt x="898220" y="252984"/>
                </a:lnTo>
                <a:lnTo>
                  <a:pt x="918032" y="184404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820798" y="4615307"/>
            <a:ext cx="626745" cy="222885"/>
          </a:xfrm>
          <a:custGeom>
            <a:avLst/>
            <a:gdLst/>
            <a:ahLst/>
            <a:cxnLst/>
            <a:rect l="l" t="t" r="r" b="b"/>
            <a:pathLst>
              <a:path w="626744" h="222885">
                <a:moveTo>
                  <a:pt x="336423" y="143637"/>
                </a:moveTo>
                <a:lnTo>
                  <a:pt x="291881" y="149441"/>
                </a:lnTo>
                <a:lnTo>
                  <a:pt x="262423" y="174158"/>
                </a:lnTo>
                <a:lnTo>
                  <a:pt x="261112" y="183134"/>
                </a:lnTo>
                <a:lnTo>
                  <a:pt x="262423" y="192016"/>
                </a:lnTo>
                <a:lnTo>
                  <a:pt x="291881" y="216515"/>
                </a:lnTo>
                <a:lnTo>
                  <a:pt x="336423" y="222123"/>
                </a:lnTo>
                <a:lnTo>
                  <a:pt x="353329" y="221555"/>
                </a:lnTo>
                <a:lnTo>
                  <a:pt x="392049" y="212090"/>
                </a:lnTo>
                <a:lnTo>
                  <a:pt x="402991" y="204089"/>
                </a:lnTo>
                <a:lnTo>
                  <a:pt x="336423" y="204089"/>
                </a:lnTo>
                <a:lnTo>
                  <a:pt x="324661" y="203755"/>
                </a:lnTo>
                <a:lnTo>
                  <a:pt x="284480" y="189865"/>
                </a:lnTo>
                <a:lnTo>
                  <a:pt x="284480" y="176149"/>
                </a:lnTo>
                <a:lnTo>
                  <a:pt x="324661" y="162133"/>
                </a:lnTo>
                <a:lnTo>
                  <a:pt x="336423" y="161798"/>
                </a:lnTo>
                <a:lnTo>
                  <a:pt x="402834" y="161798"/>
                </a:lnTo>
                <a:lnTo>
                  <a:pt x="400740" y="159541"/>
                </a:lnTo>
                <a:lnTo>
                  <a:pt x="392049" y="153924"/>
                </a:lnTo>
                <a:lnTo>
                  <a:pt x="381142" y="149441"/>
                </a:lnTo>
                <a:lnTo>
                  <a:pt x="368236" y="146256"/>
                </a:lnTo>
                <a:lnTo>
                  <a:pt x="353329" y="144333"/>
                </a:lnTo>
                <a:lnTo>
                  <a:pt x="336423" y="143637"/>
                </a:lnTo>
                <a:close/>
              </a:path>
              <a:path w="626744" h="222885">
                <a:moveTo>
                  <a:pt x="402834" y="161798"/>
                </a:moveTo>
                <a:lnTo>
                  <a:pt x="336423" y="161798"/>
                </a:lnTo>
                <a:lnTo>
                  <a:pt x="348259" y="162133"/>
                </a:lnTo>
                <a:lnTo>
                  <a:pt x="358632" y="163147"/>
                </a:lnTo>
                <a:lnTo>
                  <a:pt x="367551" y="164851"/>
                </a:lnTo>
                <a:lnTo>
                  <a:pt x="375031" y="167259"/>
                </a:lnTo>
                <a:lnTo>
                  <a:pt x="383920" y="170815"/>
                </a:lnTo>
                <a:lnTo>
                  <a:pt x="388493" y="176149"/>
                </a:lnTo>
                <a:lnTo>
                  <a:pt x="388493" y="189865"/>
                </a:lnTo>
                <a:lnTo>
                  <a:pt x="348259" y="203755"/>
                </a:lnTo>
                <a:lnTo>
                  <a:pt x="336423" y="204089"/>
                </a:lnTo>
                <a:lnTo>
                  <a:pt x="402991" y="204089"/>
                </a:lnTo>
                <a:lnTo>
                  <a:pt x="407003" y="199802"/>
                </a:lnTo>
                <a:lnTo>
                  <a:pt x="410837" y="192016"/>
                </a:lnTo>
                <a:lnTo>
                  <a:pt x="412242" y="183134"/>
                </a:lnTo>
                <a:lnTo>
                  <a:pt x="410837" y="174158"/>
                </a:lnTo>
                <a:lnTo>
                  <a:pt x="407003" y="166290"/>
                </a:lnTo>
                <a:lnTo>
                  <a:pt x="402834" y="161798"/>
                </a:lnTo>
                <a:close/>
              </a:path>
              <a:path w="626744" h="222885">
                <a:moveTo>
                  <a:pt x="57403" y="152146"/>
                </a:moveTo>
                <a:lnTo>
                  <a:pt x="33781" y="152146"/>
                </a:lnTo>
                <a:lnTo>
                  <a:pt x="33781" y="217932"/>
                </a:lnTo>
                <a:lnTo>
                  <a:pt x="185165" y="217932"/>
                </a:lnTo>
                <a:lnTo>
                  <a:pt x="185165" y="198755"/>
                </a:lnTo>
                <a:lnTo>
                  <a:pt x="57403" y="198755"/>
                </a:lnTo>
                <a:lnTo>
                  <a:pt x="57403" y="152146"/>
                </a:lnTo>
                <a:close/>
              </a:path>
              <a:path w="626744" h="222885">
                <a:moveTo>
                  <a:pt x="177926" y="0"/>
                </a:moveTo>
                <a:lnTo>
                  <a:pt x="153796" y="0"/>
                </a:lnTo>
                <a:lnTo>
                  <a:pt x="153796" y="167259"/>
                </a:lnTo>
                <a:lnTo>
                  <a:pt x="177926" y="167259"/>
                </a:lnTo>
                <a:lnTo>
                  <a:pt x="177926" y="90678"/>
                </a:lnTo>
                <a:lnTo>
                  <a:pt x="208533" y="90678"/>
                </a:lnTo>
                <a:lnTo>
                  <a:pt x="208533" y="70866"/>
                </a:lnTo>
                <a:lnTo>
                  <a:pt x="177926" y="70866"/>
                </a:lnTo>
                <a:lnTo>
                  <a:pt x="177926" y="0"/>
                </a:lnTo>
                <a:close/>
              </a:path>
              <a:path w="626744" h="222885">
                <a:moveTo>
                  <a:pt x="68833" y="66802"/>
                </a:moveTo>
                <a:lnTo>
                  <a:pt x="45465" y="66802"/>
                </a:lnTo>
                <a:lnTo>
                  <a:pt x="45465" y="113538"/>
                </a:lnTo>
                <a:lnTo>
                  <a:pt x="37337" y="113792"/>
                </a:lnTo>
                <a:lnTo>
                  <a:pt x="6857" y="114300"/>
                </a:lnTo>
                <a:lnTo>
                  <a:pt x="0" y="114300"/>
                </a:lnTo>
                <a:lnTo>
                  <a:pt x="2158" y="133477"/>
                </a:lnTo>
                <a:lnTo>
                  <a:pt x="45338" y="132842"/>
                </a:lnTo>
                <a:lnTo>
                  <a:pt x="93218" y="130175"/>
                </a:lnTo>
                <a:lnTo>
                  <a:pt x="141096" y="124206"/>
                </a:lnTo>
                <a:lnTo>
                  <a:pt x="140165" y="112776"/>
                </a:lnTo>
                <a:lnTo>
                  <a:pt x="68833" y="112776"/>
                </a:lnTo>
                <a:lnTo>
                  <a:pt x="68833" y="66802"/>
                </a:lnTo>
                <a:close/>
              </a:path>
              <a:path w="626744" h="222885">
                <a:moveTo>
                  <a:pt x="139700" y="107061"/>
                </a:moveTo>
                <a:lnTo>
                  <a:pt x="86804" y="112061"/>
                </a:lnTo>
                <a:lnTo>
                  <a:pt x="68833" y="112776"/>
                </a:lnTo>
                <a:lnTo>
                  <a:pt x="140165" y="112776"/>
                </a:lnTo>
                <a:lnTo>
                  <a:pt x="139700" y="107061"/>
                </a:lnTo>
                <a:close/>
              </a:path>
              <a:path w="626744" h="222885">
                <a:moveTo>
                  <a:pt x="125730" y="16891"/>
                </a:moveTo>
                <a:lnTo>
                  <a:pt x="13334" y="16891"/>
                </a:lnTo>
                <a:lnTo>
                  <a:pt x="13334" y="36322"/>
                </a:lnTo>
                <a:lnTo>
                  <a:pt x="102615" y="36322"/>
                </a:lnTo>
                <a:lnTo>
                  <a:pt x="102488" y="43180"/>
                </a:lnTo>
                <a:lnTo>
                  <a:pt x="98121" y="84669"/>
                </a:lnTo>
                <a:lnTo>
                  <a:pt x="96646" y="92964"/>
                </a:lnTo>
                <a:lnTo>
                  <a:pt x="120014" y="95123"/>
                </a:lnTo>
                <a:lnTo>
                  <a:pt x="124840" y="57023"/>
                </a:lnTo>
                <a:lnTo>
                  <a:pt x="125655" y="36322"/>
                </a:lnTo>
                <a:lnTo>
                  <a:pt x="125730" y="16891"/>
                </a:lnTo>
                <a:close/>
              </a:path>
              <a:path w="626744" h="222885">
                <a:moveTo>
                  <a:pt x="626237" y="144399"/>
                </a:moveTo>
                <a:lnTo>
                  <a:pt x="475361" y="144399"/>
                </a:lnTo>
                <a:lnTo>
                  <a:pt x="475361" y="163576"/>
                </a:lnTo>
                <a:lnTo>
                  <a:pt x="602614" y="163576"/>
                </a:lnTo>
                <a:lnTo>
                  <a:pt x="602614" y="222631"/>
                </a:lnTo>
                <a:lnTo>
                  <a:pt x="626237" y="222631"/>
                </a:lnTo>
                <a:lnTo>
                  <a:pt x="626237" y="144399"/>
                </a:lnTo>
                <a:close/>
              </a:path>
              <a:path w="626744" h="222885">
                <a:moveTo>
                  <a:pt x="276351" y="54356"/>
                </a:moveTo>
                <a:lnTo>
                  <a:pt x="238887" y="66802"/>
                </a:lnTo>
                <a:lnTo>
                  <a:pt x="228726" y="84963"/>
                </a:lnTo>
                <a:lnTo>
                  <a:pt x="228726" y="100457"/>
                </a:lnTo>
                <a:lnTo>
                  <a:pt x="258699" y="129286"/>
                </a:lnTo>
                <a:lnTo>
                  <a:pt x="266953" y="130937"/>
                </a:lnTo>
                <a:lnTo>
                  <a:pt x="276351" y="130937"/>
                </a:lnTo>
                <a:lnTo>
                  <a:pt x="314325" y="118618"/>
                </a:lnTo>
                <a:lnTo>
                  <a:pt x="317756" y="113792"/>
                </a:lnTo>
                <a:lnTo>
                  <a:pt x="276351" y="113792"/>
                </a:lnTo>
                <a:lnTo>
                  <a:pt x="268350" y="113665"/>
                </a:lnTo>
                <a:lnTo>
                  <a:pt x="262000" y="111760"/>
                </a:lnTo>
                <a:lnTo>
                  <a:pt x="257175" y="107950"/>
                </a:lnTo>
                <a:lnTo>
                  <a:pt x="252349" y="104267"/>
                </a:lnTo>
                <a:lnTo>
                  <a:pt x="249808" y="99060"/>
                </a:lnTo>
                <a:lnTo>
                  <a:pt x="249808" y="86233"/>
                </a:lnTo>
                <a:lnTo>
                  <a:pt x="252349" y="81153"/>
                </a:lnTo>
                <a:lnTo>
                  <a:pt x="262000" y="73787"/>
                </a:lnTo>
                <a:lnTo>
                  <a:pt x="268350" y="71882"/>
                </a:lnTo>
                <a:lnTo>
                  <a:pt x="276351" y="71755"/>
                </a:lnTo>
                <a:lnTo>
                  <a:pt x="317847" y="71755"/>
                </a:lnTo>
                <a:lnTo>
                  <a:pt x="314325" y="66802"/>
                </a:lnTo>
                <a:lnTo>
                  <a:pt x="283279" y="54717"/>
                </a:lnTo>
                <a:lnTo>
                  <a:pt x="276351" y="54356"/>
                </a:lnTo>
                <a:close/>
              </a:path>
              <a:path w="626744" h="222885">
                <a:moveTo>
                  <a:pt x="317847" y="71755"/>
                </a:moveTo>
                <a:lnTo>
                  <a:pt x="276351" y="71755"/>
                </a:lnTo>
                <a:lnTo>
                  <a:pt x="284480" y="71882"/>
                </a:lnTo>
                <a:lnTo>
                  <a:pt x="290956" y="73787"/>
                </a:lnTo>
                <a:lnTo>
                  <a:pt x="300608" y="81153"/>
                </a:lnTo>
                <a:lnTo>
                  <a:pt x="303021" y="86233"/>
                </a:lnTo>
                <a:lnTo>
                  <a:pt x="303149" y="92710"/>
                </a:lnTo>
                <a:lnTo>
                  <a:pt x="303021" y="99060"/>
                </a:lnTo>
                <a:lnTo>
                  <a:pt x="300608" y="104267"/>
                </a:lnTo>
                <a:lnTo>
                  <a:pt x="295782" y="107950"/>
                </a:lnTo>
                <a:lnTo>
                  <a:pt x="290956" y="111760"/>
                </a:lnTo>
                <a:lnTo>
                  <a:pt x="284480" y="113665"/>
                </a:lnTo>
                <a:lnTo>
                  <a:pt x="276351" y="113792"/>
                </a:lnTo>
                <a:lnTo>
                  <a:pt x="317756" y="113792"/>
                </a:lnTo>
                <a:lnTo>
                  <a:pt x="322452" y="107188"/>
                </a:lnTo>
                <a:lnTo>
                  <a:pt x="324484" y="100457"/>
                </a:lnTo>
                <a:lnTo>
                  <a:pt x="324484" y="84963"/>
                </a:lnTo>
                <a:lnTo>
                  <a:pt x="322452" y="78232"/>
                </a:lnTo>
                <a:lnTo>
                  <a:pt x="317847" y="71755"/>
                </a:lnTo>
                <a:close/>
              </a:path>
              <a:path w="626744" h="222885">
                <a:moveTo>
                  <a:pt x="626237" y="0"/>
                </a:moveTo>
                <a:lnTo>
                  <a:pt x="602614" y="0"/>
                </a:lnTo>
                <a:lnTo>
                  <a:pt x="602614" y="56642"/>
                </a:lnTo>
                <a:lnTo>
                  <a:pt x="561339" y="56642"/>
                </a:lnTo>
                <a:lnTo>
                  <a:pt x="561339" y="76073"/>
                </a:lnTo>
                <a:lnTo>
                  <a:pt x="602614" y="76073"/>
                </a:lnTo>
                <a:lnTo>
                  <a:pt x="602614" y="133223"/>
                </a:lnTo>
                <a:lnTo>
                  <a:pt x="626237" y="133223"/>
                </a:lnTo>
                <a:lnTo>
                  <a:pt x="626237" y="0"/>
                </a:lnTo>
                <a:close/>
              </a:path>
              <a:path w="626744" h="222885">
                <a:moveTo>
                  <a:pt x="520445" y="33528"/>
                </a:moveTo>
                <a:lnTo>
                  <a:pt x="496315" y="33528"/>
                </a:lnTo>
                <a:lnTo>
                  <a:pt x="496315" y="39751"/>
                </a:lnTo>
                <a:lnTo>
                  <a:pt x="495835" y="47299"/>
                </a:lnTo>
                <a:lnTo>
                  <a:pt x="476315" y="88519"/>
                </a:lnTo>
                <a:lnTo>
                  <a:pt x="440817" y="111379"/>
                </a:lnTo>
                <a:lnTo>
                  <a:pt x="453008" y="129921"/>
                </a:lnTo>
                <a:lnTo>
                  <a:pt x="487171" y="108966"/>
                </a:lnTo>
                <a:lnTo>
                  <a:pt x="508762" y="76581"/>
                </a:lnTo>
                <a:lnTo>
                  <a:pt x="532732" y="76581"/>
                </a:lnTo>
                <a:lnTo>
                  <a:pt x="520460" y="39751"/>
                </a:lnTo>
                <a:lnTo>
                  <a:pt x="520445" y="33528"/>
                </a:lnTo>
                <a:close/>
              </a:path>
              <a:path w="626744" h="222885">
                <a:moveTo>
                  <a:pt x="532732" y="76581"/>
                </a:moveTo>
                <a:lnTo>
                  <a:pt x="508762" y="76581"/>
                </a:lnTo>
                <a:lnTo>
                  <a:pt x="512784" y="84627"/>
                </a:lnTo>
                <a:lnTo>
                  <a:pt x="544433" y="116855"/>
                </a:lnTo>
                <a:lnTo>
                  <a:pt x="561848" y="124968"/>
                </a:lnTo>
                <a:lnTo>
                  <a:pt x="574039" y="106553"/>
                </a:lnTo>
                <a:lnTo>
                  <a:pt x="565945" y="103389"/>
                </a:lnTo>
                <a:lnTo>
                  <a:pt x="558434" y="99631"/>
                </a:lnTo>
                <a:lnTo>
                  <a:pt x="551519" y="95301"/>
                </a:lnTo>
                <a:lnTo>
                  <a:pt x="545211" y="90424"/>
                </a:lnTo>
                <a:lnTo>
                  <a:pt x="539565" y="85018"/>
                </a:lnTo>
                <a:lnTo>
                  <a:pt x="534622" y="79279"/>
                </a:lnTo>
                <a:lnTo>
                  <a:pt x="532732" y="76581"/>
                </a:lnTo>
                <a:close/>
              </a:path>
              <a:path w="626744" h="222885">
                <a:moveTo>
                  <a:pt x="568070" y="14351"/>
                </a:moveTo>
                <a:lnTo>
                  <a:pt x="448056" y="14351"/>
                </a:lnTo>
                <a:lnTo>
                  <a:pt x="448056" y="33528"/>
                </a:lnTo>
                <a:lnTo>
                  <a:pt x="568070" y="33528"/>
                </a:lnTo>
                <a:lnTo>
                  <a:pt x="568070" y="14351"/>
                </a:lnTo>
                <a:close/>
              </a:path>
              <a:path w="626744" h="222885">
                <a:moveTo>
                  <a:pt x="332486" y="25273"/>
                </a:moveTo>
                <a:lnTo>
                  <a:pt x="219963" y="25273"/>
                </a:lnTo>
                <a:lnTo>
                  <a:pt x="219963" y="43942"/>
                </a:lnTo>
                <a:lnTo>
                  <a:pt x="332486" y="43942"/>
                </a:lnTo>
                <a:lnTo>
                  <a:pt x="332486" y="25273"/>
                </a:lnTo>
                <a:close/>
              </a:path>
              <a:path w="626744" h="222885">
                <a:moveTo>
                  <a:pt x="288289" y="1778"/>
                </a:moveTo>
                <a:lnTo>
                  <a:pt x="264921" y="1778"/>
                </a:lnTo>
                <a:lnTo>
                  <a:pt x="264921" y="25273"/>
                </a:lnTo>
                <a:lnTo>
                  <a:pt x="288289" y="25273"/>
                </a:lnTo>
                <a:lnTo>
                  <a:pt x="288289" y="1778"/>
                </a:lnTo>
                <a:close/>
              </a:path>
              <a:path w="626744" h="222885">
                <a:moveTo>
                  <a:pt x="411099" y="78232"/>
                </a:moveTo>
                <a:lnTo>
                  <a:pt x="388619" y="78232"/>
                </a:lnTo>
                <a:lnTo>
                  <a:pt x="388619" y="140462"/>
                </a:lnTo>
                <a:lnTo>
                  <a:pt x="411099" y="140462"/>
                </a:lnTo>
                <a:lnTo>
                  <a:pt x="411099" y="78232"/>
                </a:lnTo>
                <a:close/>
              </a:path>
              <a:path w="626744" h="222885">
                <a:moveTo>
                  <a:pt x="362838" y="4191"/>
                </a:moveTo>
                <a:lnTo>
                  <a:pt x="340740" y="4191"/>
                </a:lnTo>
                <a:lnTo>
                  <a:pt x="340740" y="132715"/>
                </a:lnTo>
                <a:lnTo>
                  <a:pt x="362838" y="132715"/>
                </a:lnTo>
                <a:lnTo>
                  <a:pt x="362838" y="78232"/>
                </a:lnTo>
                <a:lnTo>
                  <a:pt x="411099" y="78232"/>
                </a:lnTo>
                <a:lnTo>
                  <a:pt x="411099" y="58928"/>
                </a:lnTo>
                <a:lnTo>
                  <a:pt x="362838" y="58928"/>
                </a:lnTo>
                <a:lnTo>
                  <a:pt x="362838" y="4191"/>
                </a:lnTo>
                <a:close/>
              </a:path>
              <a:path w="626744" h="222885">
                <a:moveTo>
                  <a:pt x="411099" y="0"/>
                </a:moveTo>
                <a:lnTo>
                  <a:pt x="388619" y="0"/>
                </a:lnTo>
                <a:lnTo>
                  <a:pt x="388619" y="58928"/>
                </a:lnTo>
                <a:lnTo>
                  <a:pt x="411099" y="58928"/>
                </a:lnTo>
                <a:lnTo>
                  <a:pt x="411099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49017" y="4621529"/>
            <a:ext cx="681355" cy="213360"/>
          </a:xfrm>
          <a:custGeom>
            <a:avLst/>
            <a:gdLst/>
            <a:ahLst/>
            <a:cxnLst/>
            <a:rect l="l" t="t" r="r" b="b"/>
            <a:pathLst>
              <a:path w="681355" h="213360">
                <a:moveTo>
                  <a:pt x="133477" y="195326"/>
                </a:moveTo>
                <a:lnTo>
                  <a:pt x="96304" y="127508"/>
                </a:lnTo>
                <a:lnTo>
                  <a:pt x="93599" y="122555"/>
                </a:lnTo>
                <a:lnTo>
                  <a:pt x="101282" y="118986"/>
                </a:lnTo>
                <a:lnTo>
                  <a:pt x="107962" y="114579"/>
                </a:lnTo>
                <a:lnTo>
                  <a:pt x="113614" y="109321"/>
                </a:lnTo>
                <a:lnTo>
                  <a:pt x="117741" y="103886"/>
                </a:lnTo>
                <a:lnTo>
                  <a:pt x="118237" y="103251"/>
                </a:lnTo>
                <a:lnTo>
                  <a:pt x="121818" y="96367"/>
                </a:lnTo>
                <a:lnTo>
                  <a:pt x="124409" y="88836"/>
                </a:lnTo>
                <a:lnTo>
                  <a:pt x="125958" y="80645"/>
                </a:lnTo>
                <a:lnTo>
                  <a:pt x="126492" y="71755"/>
                </a:lnTo>
                <a:lnTo>
                  <a:pt x="126060" y="63715"/>
                </a:lnTo>
                <a:lnTo>
                  <a:pt x="124752" y="56159"/>
                </a:lnTo>
                <a:lnTo>
                  <a:pt x="122580" y="49098"/>
                </a:lnTo>
                <a:lnTo>
                  <a:pt x="119507" y="42545"/>
                </a:lnTo>
                <a:lnTo>
                  <a:pt x="117055" y="38735"/>
                </a:lnTo>
                <a:lnTo>
                  <a:pt x="115646" y="36525"/>
                </a:lnTo>
                <a:lnTo>
                  <a:pt x="110909" y="31203"/>
                </a:lnTo>
                <a:lnTo>
                  <a:pt x="105308" y="26568"/>
                </a:lnTo>
                <a:lnTo>
                  <a:pt x="98806" y="22606"/>
                </a:lnTo>
                <a:lnTo>
                  <a:pt x="98806" y="71755"/>
                </a:lnTo>
                <a:lnTo>
                  <a:pt x="98323" y="79032"/>
                </a:lnTo>
                <a:lnTo>
                  <a:pt x="61341" y="103886"/>
                </a:lnTo>
                <a:lnTo>
                  <a:pt x="27305" y="103886"/>
                </a:lnTo>
                <a:lnTo>
                  <a:pt x="27305" y="38735"/>
                </a:lnTo>
                <a:lnTo>
                  <a:pt x="61341" y="38735"/>
                </a:lnTo>
                <a:lnTo>
                  <a:pt x="96710" y="58026"/>
                </a:lnTo>
                <a:lnTo>
                  <a:pt x="98806" y="71755"/>
                </a:lnTo>
                <a:lnTo>
                  <a:pt x="98806" y="22606"/>
                </a:lnTo>
                <a:lnTo>
                  <a:pt x="91414" y="19519"/>
                </a:lnTo>
                <a:lnTo>
                  <a:pt x="83185" y="17272"/>
                </a:lnTo>
                <a:lnTo>
                  <a:pt x="74079" y="15900"/>
                </a:lnTo>
                <a:lnTo>
                  <a:pt x="64135" y="15367"/>
                </a:lnTo>
                <a:lnTo>
                  <a:pt x="0" y="15367"/>
                </a:lnTo>
                <a:lnTo>
                  <a:pt x="0" y="195326"/>
                </a:lnTo>
                <a:lnTo>
                  <a:pt x="27305" y="195326"/>
                </a:lnTo>
                <a:lnTo>
                  <a:pt x="27305" y="127508"/>
                </a:lnTo>
                <a:lnTo>
                  <a:pt x="65786" y="127508"/>
                </a:lnTo>
                <a:lnTo>
                  <a:pt x="102362" y="195326"/>
                </a:lnTo>
                <a:lnTo>
                  <a:pt x="133477" y="195326"/>
                </a:lnTo>
                <a:close/>
              </a:path>
              <a:path w="681355" h="213360">
                <a:moveTo>
                  <a:pt x="294132" y="195326"/>
                </a:moveTo>
                <a:lnTo>
                  <a:pt x="282194" y="180975"/>
                </a:lnTo>
                <a:lnTo>
                  <a:pt x="277545" y="175387"/>
                </a:lnTo>
                <a:lnTo>
                  <a:pt x="268478" y="164465"/>
                </a:lnTo>
                <a:lnTo>
                  <a:pt x="272415" y="159639"/>
                </a:lnTo>
                <a:lnTo>
                  <a:pt x="275971" y="152908"/>
                </a:lnTo>
                <a:lnTo>
                  <a:pt x="278587" y="145161"/>
                </a:lnTo>
                <a:lnTo>
                  <a:pt x="278765" y="144653"/>
                </a:lnTo>
                <a:lnTo>
                  <a:pt x="280682" y="138010"/>
                </a:lnTo>
                <a:lnTo>
                  <a:pt x="282092" y="130619"/>
                </a:lnTo>
                <a:lnTo>
                  <a:pt x="282968" y="122478"/>
                </a:lnTo>
                <a:lnTo>
                  <a:pt x="283337" y="113538"/>
                </a:lnTo>
                <a:lnTo>
                  <a:pt x="259588" y="113538"/>
                </a:lnTo>
                <a:lnTo>
                  <a:pt x="259461" y="119634"/>
                </a:lnTo>
                <a:lnTo>
                  <a:pt x="258826" y="125222"/>
                </a:lnTo>
                <a:lnTo>
                  <a:pt x="257530" y="130619"/>
                </a:lnTo>
                <a:lnTo>
                  <a:pt x="256159" y="135890"/>
                </a:lnTo>
                <a:lnTo>
                  <a:pt x="254381" y="140716"/>
                </a:lnTo>
                <a:lnTo>
                  <a:pt x="252095" y="145161"/>
                </a:lnTo>
                <a:lnTo>
                  <a:pt x="237109" y="127279"/>
                </a:lnTo>
                <a:lnTo>
                  <a:pt x="237109" y="163576"/>
                </a:lnTo>
                <a:lnTo>
                  <a:pt x="232537" y="167386"/>
                </a:lnTo>
                <a:lnTo>
                  <a:pt x="227457" y="170307"/>
                </a:lnTo>
                <a:lnTo>
                  <a:pt x="216789" y="174371"/>
                </a:lnTo>
                <a:lnTo>
                  <a:pt x="211328" y="175387"/>
                </a:lnTo>
                <a:lnTo>
                  <a:pt x="199390" y="175387"/>
                </a:lnTo>
                <a:lnTo>
                  <a:pt x="193675" y="173990"/>
                </a:lnTo>
                <a:lnTo>
                  <a:pt x="188976" y="171450"/>
                </a:lnTo>
                <a:lnTo>
                  <a:pt x="184150" y="168910"/>
                </a:lnTo>
                <a:lnTo>
                  <a:pt x="173736" y="143891"/>
                </a:lnTo>
                <a:lnTo>
                  <a:pt x="175006" y="139941"/>
                </a:lnTo>
                <a:lnTo>
                  <a:pt x="177800" y="135128"/>
                </a:lnTo>
                <a:lnTo>
                  <a:pt x="180594" y="130175"/>
                </a:lnTo>
                <a:lnTo>
                  <a:pt x="185420" y="125095"/>
                </a:lnTo>
                <a:lnTo>
                  <a:pt x="196850" y="116332"/>
                </a:lnTo>
                <a:lnTo>
                  <a:pt x="237109" y="163576"/>
                </a:lnTo>
                <a:lnTo>
                  <a:pt x="237109" y="127279"/>
                </a:lnTo>
                <a:lnTo>
                  <a:pt x="227939" y="116332"/>
                </a:lnTo>
                <a:lnTo>
                  <a:pt x="216027" y="102108"/>
                </a:lnTo>
                <a:lnTo>
                  <a:pt x="228473" y="93218"/>
                </a:lnTo>
                <a:lnTo>
                  <a:pt x="235966" y="87757"/>
                </a:lnTo>
                <a:lnTo>
                  <a:pt x="238937" y="84709"/>
                </a:lnTo>
                <a:lnTo>
                  <a:pt x="241808" y="81788"/>
                </a:lnTo>
                <a:lnTo>
                  <a:pt x="245999" y="75311"/>
                </a:lnTo>
                <a:lnTo>
                  <a:pt x="250190" y="68707"/>
                </a:lnTo>
                <a:lnTo>
                  <a:pt x="252222" y="61214"/>
                </a:lnTo>
                <a:lnTo>
                  <a:pt x="252336" y="52832"/>
                </a:lnTo>
                <a:lnTo>
                  <a:pt x="252349" y="45466"/>
                </a:lnTo>
                <a:lnTo>
                  <a:pt x="250444" y="38989"/>
                </a:lnTo>
                <a:lnTo>
                  <a:pt x="248348" y="35560"/>
                </a:lnTo>
                <a:lnTo>
                  <a:pt x="246888" y="33147"/>
                </a:lnTo>
                <a:lnTo>
                  <a:pt x="243332" y="27178"/>
                </a:lnTo>
                <a:lnTo>
                  <a:pt x="238252" y="22479"/>
                </a:lnTo>
                <a:lnTo>
                  <a:pt x="231521" y="18923"/>
                </a:lnTo>
                <a:lnTo>
                  <a:pt x="228219" y="17145"/>
                </a:lnTo>
                <a:lnTo>
                  <a:pt x="228219" y="50546"/>
                </a:lnTo>
                <a:lnTo>
                  <a:pt x="228219" y="58674"/>
                </a:lnTo>
                <a:lnTo>
                  <a:pt x="226822" y="63119"/>
                </a:lnTo>
                <a:lnTo>
                  <a:pt x="221234" y="70485"/>
                </a:lnTo>
                <a:lnTo>
                  <a:pt x="217424" y="73914"/>
                </a:lnTo>
                <a:lnTo>
                  <a:pt x="212598" y="76962"/>
                </a:lnTo>
                <a:lnTo>
                  <a:pt x="201676" y="84709"/>
                </a:lnTo>
                <a:lnTo>
                  <a:pt x="197485" y="79756"/>
                </a:lnTo>
                <a:lnTo>
                  <a:pt x="193929" y="74803"/>
                </a:lnTo>
                <a:lnTo>
                  <a:pt x="191262" y="70231"/>
                </a:lnTo>
                <a:lnTo>
                  <a:pt x="188468" y="65532"/>
                </a:lnTo>
                <a:lnTo>
                  <a:pt x="187071" y="60960"/>
                </a:lnTo>
                <a:lnTo>
                  <a:pt x="186969" y="52705"/>
                </a:lnTo>
                <a:lnTo>
                  <a:pt x="187833" y="49530"/>
                </a:lnTo>
                <a:lnTo>
                  <a:pt x="189738" y="46355"/>
                </a:lnTo>
                <a:lnTo>
                  <a:pt x="191516" y="43180"/>
                </a:lnTo>
                <a:lnTo>
                  <a:pt x="193929" y="40640"/>
                </a:lnTo>
                <a:lnTo>
                  <a:pt x="200279" y="36576"/>
                </a:lnTo>
                <a:lnTo>
                  <a:pt x="203962" y="35560"/>
                </a:lnTo>
                <a:lnTo>
                  <a:pt x="212217" y="35560"/>
                </a:lnTo>
                <a:lnTo>
                  <a:pt x="215773" y="36449"/>
                </a:lnTo>
                <a:lnTo>
                  <a:pt x="218694" y="38227"/>
                </a:lnTo>
                <a:lnTo>
                  <a:pt x="221742" y="40005"/>
                </a:lnTo>
                <a:lnTo>
                  <a:pt x="224028" y="42291"/>
                </a:lnTo>
                <a:lnTo>
                  <a:pt x="225679" y="44958"/>
                </a:lnTo>
                <a:lnTo>
                  <a:pt x="227330" y="47752"/>
                </a:lnTo>
                <a:lnTo>
                  <a:pt x="228219" y="50546"/>
                </a:lnTo>
                <a:lnTo>
                  <a:pt x="228219" y="17145"/>
                </a:lnTo>
                <a:lnTo>
                  <a:pt x="224917" y="15367"/>
                </a:lnTo>
                <a:lnTo>
                  <a:pt x="216916" y="13462"/>
                </a:lnTo>
                <a:lnTo>
                  <a:pt x="207645" y="13335"/>
                </a:lnTo>
                <a:lnTo>
                  <a:pt x="198374" y="13462"/>
                </a:lnTo>
                <a:lnTo>
                  <a:pt x="166293" y="36576"/>
                </a:lnTo>
                <a:lnTo>
                  <a:pt x="162179" y="47752"/>
                </a:lnTo>
                <a:lnTo>
                  <a:pt x="162179" y="64135"/>
                </a:lnTo>
                <a:lnTo>
                  <a:pt x="181991" y="98679"/>
                </a:lnTo>
                <a:lnTo>
                  <a:pt x="174561" y="103886"/>
                </a:lnTo>
                <a:lnTo>
                  <a:pt x="149733" y="132829"/>
                </a:lnTo>
                <a:lnTo>
                  <a:pt x="147193" y="147574"/>
                </a:lnTo>
                <a:lnTo>
                  <a:pt x="147637" y="154686"/>
                </a:lnTo>
                <a:lnTo>
                  <a:pt x="168300" y="187718"/>
                </a:lnTo>
                <a:lnTo>
                  <a:pt x="205613" y="197866"/>
                </a:lnTo>
                <a:lnTo>
                  <a:pt x="213995" y="197866"/>
                </a:lnTo>
                <a:lnTo>
                  <a:pt x="222250" y="196469"/>
                </a:lnTo>
                <a:lnTo>
                  <a:pt x="238633" y="190881"/>
                </a:lnTo>
                <a:lnTo>
                  <a:pt x="245872" y="186690"/>
                </a:lnTo>
                <a:lnTo>
                  <a:pt x="252095" y="180975"/>
                </a:lnTo>
                <a:lnTo>
                  <a:pt x="264287" y="195326"/>
                </a:lnTo>
                <a:lnTo>
                  <a:pt x="294132" y="195326"/>
                </a:lnTo>
                <a:close/>
              </a:path>
              <a:path w="681355" h="213360">
                <a:moveTo>
                  <a:pt x="457327" y="105156"/>
                </a:moveTo>
                <a:lnTo>
                  <a:pt x="447040" y="57023"/>
                </a:lnTo>
                <a:lnTo>
                  <a:pt x="434657" y="39243"/>
                </a:lnTo>
                <a:lnTo>
                  <a:pt x="430149" y="35128"/>
                </a:lnTo>
                <a:lnTo>
                  <a:pt x="430149" y="105156"/>
                </a:lnTo>
                <a:lnTo>
                  <a:pt x="429209" y="120230"/>
                </a:lnTo>
                <a:lnTo>
                  <a:pt x="406450" y="161683"/>
                </a:lnTo>
                <a:lnTo>
                  <a:pt x="369316" y="171450"/>
                </a:lnTo>
                <a:lnTo>
                  <a:pt x="339725" y="171450"/>
                </a:lnTo>
                <a:lnTo>
                  <a:pt x="339725" y="39243"/>
                </a:lnTo>
                <a:lnTo>
                  <a:pt x="370713" y="39243"/>
                </a:lnTo>
                <a:lnTo>
                  <a:pt x="415163" y="56388"/>
                </a:lnTo>
                <a:lnTo>
                  <a:pt x="430149" y="105156"/>
                </a:lnTo>
                <a:lnTo>
                  <a:pt x="430149" y="35128"/>
                </a:lnTo>
                <a:lnTo>
                  <a:pt x="385318" y="16116"/>
                </a:lnTo>
                <a:lnTo>
                  <a:pt x="372491" y="15367"/>
                </a:lnTo>
                <a:lnTo>
                  <a:pt x="312420" y="15367"/>
                </a:lnTo>
                <a:lnTo>
                  <a:pt x="312420" y="195326"/>
                </a:lnTo>
                <a:lnTo>
                  <a:pt x="370713" y="195326"/>
                </a:lnTo>
                <a:lnTo>
                  <a:pt x="417449" y="184404"/>
                </a:lnTo>
                <a:lnTo>
                  <a:pt x="434289" y="171450"/>
                </a:lnTo>
                <a:lnTo>
                  <a:pt x="434530" y="171246"/>
                </a:lnTo>
                <a:lnTo>
                  <a:pt x="454660" y="131343"/>
                </a:lnTo>
                <a:lnTo>
                  <a:pt x="456603" y="118757"/>
                </a:lnTo>
                <a:lnTo>
                  <a:pt x="457327" y="105156"/>
                </a:lnTo>
                <a:close/>
              </a:path>
              <a:path w="681355" h="213360">
                <a:moveTo>
                  <a:pt x="659130" y="64770"/>
                </a:moveTo>
                <a:lnTo>
                  <a:pt x="526669" y="64770"/>
                </a:lnTo>
                <a:lnTo>
                  <a:pt x="526669" y="48260"/>
                </a:lnTo>
                <a:lnTo>
                  <a:pt x="655447" y="48260"/>
                </a:lnTo>
                <a:lnTo>
                  <a:pt x="655447" y="31750"/>
                </a:lnTo>
                <a:lnTo>
                  <a:pt x="655447" y="16510"/>
                </a:lnTo>
                <a:lnTo>
                  <a:pt x="655447" y="0"/>
                </a:lnTo>
                <a:lnTo>
                  <a:pt x="502793" y="0"/>
                </a:lnTo>
                <a:lnTo>
                  <a:pt x="502793" y="16510"/>
                </a:lnTo>
                <a:lnTo>
                  <a:pt x="631825" y="16510"/>
                </a:lnTo>
                <a:lnTo>
                  <a:pt x="631825" y="31750"/>
                </a:lnTo>
                <a:lnTo>
                  <a:pt x="503301" y="31750"/>
                </a:lnTo>
                <a:lnTo>
                  <a:pt x="503301" y="48260"/>
                </a:lnTo>
                <a:lnTo>
                  <a:pt x="503301" y="64770"/>
                </a:lnTo>
                <a:lnTo>
                  <a:pt x="503301" y="81280"/>
                </a:lnTo>
                <a:lnTo>
                  <a:pt x="659130" y="81280"/>
                </a:lnTo>
                <a:lnTo>
                  <a:pt x="659130" y="64770"/>
                </a:lnTo>
                <a:close/>
              </a:path>
              <a:path w="681355" h="213360">
                <a:moveTo>
                  <a:pt x="662813" y="196850"/>
                </a:moveTo>
                <a:lnTo>
                  <a:pt x="525145" y="196850"/>
                </a:lnTo>
                <a:lnTo>
                  <a:pt x="525145" y="179070"/>
                </a:lnTo>
                <a:lnTo>
                  <a:pt x="655828" y="179070"/>
                </a:lnTo>
                <a:lnTo>
                  <a:pt x="655828" y="162560"/>
                </a:lnTo>
                <a:lnTo>
                  <a:pt x="655828" y="146050"/>
                </a:lnTo>
                <a:lnTo>
                  <a:pt x="655828" y="129540"/>
                </a:lnTo>
                <a:lnTo>
                  <a:pt x="501269" y="129540"/>
                </a:lnTo>
                <a:lnTo>
                  <a:pt x="501269" y="146050"/>
                </a:lnTo>
                <a:lnTo>
                  <a:pt x="632587" y="146050"/>
                </a:lnTo>
                <a:lnTo>
                  <a:pt x="632587" y="162560"/>
                </a:lnTo>
                <a:lnTo>
                  <a:pt x="501523" y="162560"/>
                </a:lnTo>
                <a:lnTo>
                  <a:pt x="501523" y="179070"/>
                </a:lnTo>
                <a:lnTo>
                  <a:pt x="501523" y="196850"/>
                </a:lnTo>
                <a:lnTo>
                  <a:pt x="501523" y="213360"/>
                </a:lnTo>
                <a:lnTo>
                  <a:pt x="662813" y="213360"/>
                </a:lnTo>
                <a:lnTo>
                  <a:pt x="662813" y="196850"/>
                </a:lnTo>
                <a:close/>
              </a:path>
              <a:path w="681355" h="213360">
                <a:moveTo>
                  <a:pt x="680974" y="95885"/>
                </a:moveTo>
                <a:lnTo>
                  <a:pt x="477139" y="95885"/>
                </a:lnTo>
                <a:lnTo>
                  <a:pt x="477139" y="114046"/>
                </a:lnTo>
                <a:lnTo>
                  <a:pt x="680974" y="114046"/>
                </a:lnTo>
                <a:lnTo>
                  <a:pt x="680974" y="95885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07841" y="4615307"/>
            <a:ext cx="424180" cy="222885"/>
          </a:xfrm>
          <a:custGeom>
            <a:avLst/>
            <a:gdLst/>
            <a:ahLst/>
            <a:cxnLst/>
            <a:rect l="l" t="t" r="r" b="b"/>
            <a:pathLst>
              <a:path w="424179" h="222885">
                <a:moveTo>
                  <a:pt x="423799" y="175006"/>
                </a:moveTo>
                <a:lnTo>
                  <a:pt x="219963" y="175006"/>
                </a:lnTo>
                <a:lnTo>
                  <a:pt x="219963" y="194310"/>
                </a:lnTo>
                <a:lnTo>
                  <a:pt x="423799" y="194310"/>
                </a:lnTo>
                <a:lnTo>
                  <a:pt x="423799" y="175006"/>
                </a:lnTo>
                <a:close/>
              </a:path>
              <a:path w="424179" h="222885">
                <a:moveTo>
                  <a:pt x="332613" y="122047"/>
                </a:moveTo>
                <a:lnTo>
                  <a:pt x="309245" y="122047"/>
                </a:lnTo>
                <a:lnTo>
                  <a:pt x="309245" y="175006"/>
                </a:lnTo>
                <a:lnTo>
                  <a:pt x="332613" y="175006"/>
                </a:lnTo>
                <a:lnTo>
                  <a:pt x="332613" y="122047"/>
                </a:lnTo>
                <a:close/>
              </a:path>
              <a:path w="424179" h="222885">
                <a:moveTo>
                  <a:pt x="333121" y="14097"/>
                </a:moveTo>
                <a:lnTo>
                  <a:pt x="308229" y="14097"/>
                </a:lnTo>
                <a:lnTo>
                  <a:pt x="308229" y="30988"/>
                </a:lnTo>
                <a:lnTo>
                  <a:pt x="307748" y="37605"/>
                </a:lnTo>
                <a:lnTo>
                  <a:pt x="288996" y="74110"/>
                </a:lnTo>
                <a:lnTo>
                  <a:pt x="257683" y="96774"/>
                </a:lnTo>
                <a:lnTo>
                  <a:pt x="226949" y="106553"/>
                </a:lnTo>
                <a:lnTo>
                  <a:pt x="237362" y="125984"/>
                </a:lnTo>
                <a:lnTo>
                  <a:pt x="279641" y="109616"/>
                </a:lnTo>
                <a:lnTo>
                  <a:pt x="311912" y="80438"/>
                </a:lnTo>
                <a:lnTo>
                  <a:pt x="320675" y="65786"/>
                </a:lnTo>
                <a:lnTo>
                  <a:pt x="345582" y="65786"/>
                </a:lnTo>
                <a:lnTo>
                  <a:pt x="333121" y="30988"/>
                </a:lnTo>
                <a:lnTo>
                  <a:pt x="333121" y="14097"/>
                </a:lnTo>
                <a:close/>
              </a:path>
              <a:path w="424179" h="222885">
                <a:moveTo>
                  <a:pt x="345582" y="65786"/>
                </a:moveTo>
                <a:lnTo>
                  <a:pt x="320675" y="65786"/>
                </a:lnTo>
                <a:lnTo>
                  <a:pt x="324796" y="73308"/>
                </a:lnTo>
                <a:lnTo>
                  <a:pt x="354695" y="104711"/>
                </a:lnTo>
                <a:lnTo>
                  <a:pt x="395765" y="123886"/>
                </a:lnTo>
                <a:lnTo>
                  <a:pt x="404622" y="125984"/>
                </a:lnTo>
                <a:lnTo>
                  <a:pt x="414909" y="106553"/>
                </a:lnTo>
                <a:lnTo>
                  <a:pt x="406834" y="104935"/>
                </a:lnTo>
                <a:lnTo>
                  <a:pt x="398986" y="102758"/>
                </a:lnTo>
                <a:lnTo>
                  <a:pt x="363793" y="84308"/>
                </a:lnTo>
                <a:lnTo>
                  <a:pt x="347630" y="68595"/>
                </a:lnTo>
                <a:lnTo>
                  <a:pt x="345582" y="65786"/>
                </a:lnTo>
                <a:close/>
              </a:path>
              <a:path w="424179" h="222885">
                <a:moveTo>
                  <a:pt x="55499" y="69342"/>
                </a:moveTo>
                <a:lnTo>
                  <a:pt x="17653" y="86233"/>
                </a:lnTo>
                <a:lnTo>
                  <a:pt x="7238" y="120523"/>
                </a:lnTo>
                <a:lnTo>
                  <a:pt x="7621" y="127926"/>
                </a:lnTo>
                <a:lnTo>
                  <a:pt x="30607" y="165608"/>
                </a:lnTo>
                <a:lnTo>
                  <a:pt x="55499" y="172212"/>
                </a:lnTo>
                <a:lnTo>
                  <a:pt x="62428" y="171733"/>
                </a:lnTo>
                <a:lnTo>
                  <a:pt x="95070" y="152146"/>
                </a:lnTo>
                <a:lnTo>
                  <a:pt x="55499" y="152146"/>
                </a:lnTo>
                <a:lnTo>
                  <a:pt x="47244" y="152019"/>
                </a:lnTo>
                <a:lnTo>
                  <a:pt x="40640" y="149098"/>
                </a:lnTo>
                <a:lnTo>
                  <a:pt x="35813" y="143383"/>
                </a:lnTo>
                <a:lnTo>
                  <a:pt x="30861" y="137668"/>
                </a:lnTo>
                <a:lnTo>
                  <a:pt x="28321" y="130048"/>
                </a:lnTo>
                <a:lnTo>
                  <a:pt x="28321" y="111125"/>
                </a:lnTo>
                <a:lnTo>
                  <a:pt x="30861" y="103632"/>
                </a:lnTo>
                <a:lnTo>
                  <a:pt x="40640" y="92075"/>
                </a:lnTo>
                <a:lnTo>
                  <a:pt x="47244" y="89154"/>
                </a:lnTo>
                <a:lnTo>
                  <a:pt x="55499" y="88900"/>
                </a:lnTo>
                <a:lnTo>
                  <a:pt x="94894" y="88900"/>
                </a:lnTo>
                <a:lnTo>
                  <a:pt x="93472" y="86233"/>
                </a:lnTo>
                <a:lnTo>
                  <a:pt x="62428" y="69766"/>
                </a:lnTo>
                <a:lnTo>
                  <a:pt x="55499" y="69342"/>
                </a:lnTo>
                <a:close/>
              </a:path>
              <a:path w="424179" h="222885">
                <a:moveTo>
                  <a:pt x="94894" y="88900"/>
                </a:moveTo>
                <a:lnTo>
                  <a:pt x="55499" y="88900"/>
                </a:lnTo>
                <a:lnTo>
                  <a:pt x="63627" y="89154"/>
                </a:lnTo>
                <a:lnTo>
                  <a:pt x="70231" y="92075"/>
                </a:lnTo>
                <a:lnTo>
                  <a:pt x="80263" y="103632"/>
                </a:lnTo>
                <a:lnTo>
                  <a:pt x="82931" y="111125"/>
                </a:lnTo>
                <a:lnTo>
                  <a:pt x="82931" y="130048"/>
                </a:lnTo>
                <a:lnTo>
                  <a:pt x="80263" y="137668"/>
                </a:lnTo>
                <a:lnTo>
                  <a:pt x="75184" y="143383"/>
                </a:lnTo>
                <a:lnTo>
                  <a:pt x="70231" y="149098"/>
                </a:lnTo>
                <a:lnTo>
                  <a:pt x="63627" y="152019"/>
                </a:lnTo>
                <a:lnTo>
                  <a:pt x="55499" y="152146"/>
                </a:lnTo>
                <a:lnTo>
                  <a:pt x="95070" y="152146"/>
                </a:lnTo>
                <a:lnTo>
                  <a:pt x="103886" y="120523"/>
                </a:lnTo>
                <a:lnTo>
                  <a:pt x="103429" y="113212"/>
                </a:lnTo>
                <a:lnTo>
                  <a:pt x="102235" y="106330"/>
                </a:lnTo>
                <a:lnTo>
                  <a:pt x="100278" y="99877"/>
                </a:lnTo>
                <a:lnTo>
                  <a:pt x="97536" y="93853"/>
                </a:lnTo>
                <a:lnTo>
                  <a:pt x="94894" y="88900"/>
                </a:lnTo>
                <a:close/>
              </a:path>
              <a:path w="424179" h="222885">
                <a:moveTo>
                  <a:pt x="110617" y="36830"/>
                </a:moveTo>
                <a:lnTo>
                  <a:pt x="0" y="36830"/>
                </a:lnTo>
                <a:lnTo>
                  <a:pt x="0" y="55880"/>
                </a:lnTo>
                <a:lnTo>
                  <a:pt x="110617" y="55880"/>
                </a:lnTo>
                <a:lnTo>
                  <a:pt x="110617" y="36830"/>
                </a:lnTo>
                <a:close/>
              </a:path>
              <a:path w="424179" h="222885">
                <a:moveTo>
                  <a:pt x="67183" y="6477"/>
                </a:moveTo>
                <a:lnTo>
                  <a:pt x="43815" y="6477"/>
                </a:lnTo>
                <a:lnTo>
                  <a:pt x="43815" y="36830"/>
                </a:lnTo>
                <a:lnTo>
                  <a:pt x="67183" y="36830"/>
                </a:lnTo>
                <a:lnTo>
                  <a:pt x="67183" y="6477"/>
                </a:lnTo>
                <a:close/>
              </a:path>
              <a:path w="424179" h="222885">
                <a:moveTo>
                  <a:pt x="191135" y="112014"/>
                </a:moveTo>
                <a:lnTo>
                  <a:pt x="168783" y="112014"/>
                </a:lnTo>
                <a:lnTo>
                  <a:pt x="168783" y="222631"/>
                </a:lnTo>
                <a:lnTo>
                  <a:pt x="191135" y="222631"/>
                </a:lnTo>
                <a:lnTo>
                  <a:pt x="191135" y="112014"/>
                </a:lnTo>
                <a:close/>
              </a:path>
              <a:path w="424179" h="222885">
                <a:moveTo>
                  <a:pt x="143256" y="4953"/>
                </a:moveTo>
                <a:lnTo>
                  <a:pt x="120904" y="4953"/>
                </a:lnTo>
                <a:lnTo>
                  <a:pt x="120904" y="212217"/>
                </a:lnTo>
                <a:lnTo>
                  <a:pt x="143256" y="212217"/>
                </a:lnTo>
                <a:lnTo>
                  <a:pt x="143256" y="112014"/>
                </a:lnTo>
                <a:lnTo>
                  <a:pt x="191135" y="112014"/>
                </a:lnTo>
                <a:lnTo>
                  <a:pt x="191135" y="92710"/>
                </a:lnTo>
                <a:lnTo>
                  <a:pt x="143256" y="92710"/>
                </a:lnTo>
                <a:lnTo>
                  <a:pt x="143256" y="4953"/>
                </a:lnTo>
                <a:close/>
              </a:path>
              <a:path w="424179" h="222885">
                <a:moveTo>
                  <a:pt x="191135" y="0"/>
                </a:moveTo>
                <a:lnTo>
                  <a:pt x="168783" y="0"/>
                </a:lnTo>
                <a:lnTo>
                  <a:pt x="168783" y="92710"/>
                </a:lnTo>
                <a:lnTo>
                  <a:pt x="191135" y="92710"/>
                </a:lnTo>
                <a:lnTo>
                  <a:pt x="191135" y="0"/>
                </a:lnTo>
                <a:close/>
              </a:path>
            </a:pathLst>
          </a:custGeom>
          <a:solidFill>
            <a:srgbClr val="001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176272" y="4223003"/>
            <a:ext cx="220979" cy="277368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8390255" y="4490924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8516111" y="4400169"/>
            <a:ext cx="438150" cy="173990"/>
            <a:chOff x="8516111" y="4400169"/>
            <a:chExt cx="438150" cy="173990"/>
          </a:xfrm>
        </p:grpSpPr>
        <p:sp>
          <p:nvSpPr>
            <p:cNvPr id="103" name="object 103"/>
            <p:cNvSpPr/>
            <p:nvPr/>
          </p:nvSpPr>
          <p:spPr>
            <a:xfrm>
              <a:off x="8516111" y="4415282"/>
              <a:ext cx="273685" cy="145415"/>
            </a:xfrm>
            <a:custGeom>
              <a:avLst/>
              <a:gdLst/>
              <a:ahLst/>
              <a:cxnLst/>
              <a:rect l="l" t="t" r="r" b="b"/>
              <a:pathLst>
                <a:path w="273684" h="145414">
                  <a:moveTo>
                    <a:pt x="253873" y="117348"/>
                  </a:moveTo>
                  <a:lnTo>
                    <a:pt x="233172" y="117348"/>
                  </a:lnTo>
                  <a:lnTo>
                    <a:pt x="233172" y="145288"/>
                  </a:lnTo>
                  <a:lnTo>
                    <a:pt x="253873" y="145288"/>
                  </a:lnTo>
                  <a:lnTo>
                    <a:pt x="253873" y="117348"/>
                  </a:lnTo>
                  <a:close/>
                </a:path>
                <a:path w="273684" h="145414">
                  <a:moveTo>
                    <a:pt x="253873" y="1905"/>
                  </a:moveTo>
                  <a:lnTo>
                    <a:pt x="226949" y="1905"/>
                  </a:lnTo>
                  <a:lnTo>
                    <a:pt x="163576" y="99695"/>
                  </a:lnTo>
                  <a:lnTo>
                    <a:pt x="163576" y="117348"/>
                  </a:lnTo>
                  <a:lnTo>
                    <a:pt x="273431" y="117348"/>
                  </a:lnTo>
                  <a:lnTo>
                    <a:pt x="273431" y="98933"/>
                  </a:lnTo>
                  <a:lnTo>
                    <a:pt x="186563" y="98933"/>
                  </a:lnTo>
                  <a:lnTo>
                    <a:pt x="186563" y="97790"/>
                  </a:lnTo>
                  <a:lnTo>
                    <a:pt x="231648" y="27940"/>
                  </a:lnTo>
                  <a:lnTo>
                    <a:pt x="253873" y="27940"/>
                  </a:lnTo>
                  <a:lnTo>
                    <a:pt x="253873" y="1905"/>
                  </a:lnTo>
                  <a:close/>
                </a:path>
                <a:path w="273684" h="145414">
                  <a:moveTo>
                    <a:pt x="253873" y="27940"/>
                  </a:moveTo>
                  <a:lnTo>
                    <a:pt x="233172" y="27940"/>
                  </a:lnTo>
                  <a:lnTo>
                    <a:pt x="233172" y="98933"/>
                  </a:lnTo>
                  <a:lnTo>
                    <a:pt x="253873" y="98933"/>
                  </a:lnTo>
                  <a:lnTo>
                    <a:pt x="253873" y="27940"/>
                  </a:lnTo>
                  <a:close/>
                </a:path>
                <a:path w="273684" h="145414">
                  <a:moveTo>
                    <a:pt x="32639" y="2159"/>
                  </a:moveTo>
                  <a:lnTo>
                    <a:pt x="10541" y="2159"/>
                  </a:lnTo>
                  <a:lnTo>
                    <a:pt x="0" y="56769"/>
                  </a:lnTo>
                  <a:lnTo>
                    <a:pt x="16891" y="56769"/>
                  </a:lnTo>
                  <a:lnTo>
                    <a:pt x="32639" y="2159"/>
                  </a:lnTo>
                  <a:close/>
                </a:path>
                <a:path w="273684" h="145414">
                  <a:moveTo>
                    <a:pt x="136220" y="18161"/>
                  </a:moveTo>
                  <a:lnTo>
                    <a:pt x="96139" y="18161"/>
                  </a:lnTo>
                  <a:lnTo>
                    <a:pt x="103759" y="18288"/>
                  </a:lnTo>
                  <a:lnTo>
                    <a:pt x="110109" y="20320"/>
                  </a:lnTo>
                  <a:lnTo>
                    <a:pt x="114935" y="24511"/>
                  </a:lnTo>
                  <a:lnTo>
                    <a:pt x="119888" y="28575"/>
                  </a:lnTo>
                  <a:lnTo>
                    <a:pt x="122428" y="34290"/>
                  </a:lnTo>
                  <a:lnTo>
                    <a:pt x="104267" y="73914"/>
                  </a:lnTo>
                  <a:lnTo>
                    <a:pt x="49403" y="129413"/>
                  </a:lnTo>
                  <a:lnTo>
                    <a:pt x="49403" y="145288"/>
                  </a:lnTo>
                  <a:lnTo>
                    <a:pt x="145796" y="145288"/>
                  </a:lnTo>
                  <a:lnTo>
                    <a:pt x="145796" y="126619"/>
                  </a:lnTo>
                  <a:lnTo>
                    <a:pt x="79629" y="126619"/>
                  </a:lnTo>
                  <a:lnTo>
                    <a:pt x="79629" y="125476"/>
                  </a:lnTo>
                  <a:lnTo>
                    <a:pt x="115022" y="89675"/>
                  </a:lnTo>
                  <a:lnTo>
                    <a:pt x="140335" y="56261"/>
                  </a:lnTo>
                  <a:lnTo>
                    <a:pt x="142367" y="51181"/>
                  </a:lnTo>
                  <a:lnTo>
                    <a:pt x="143383" y="45974"/>
                  </a:lnTo>
                  <a:lnTo>
                    <a:pt x="143256" y="32893"/>
                  </a:lnTo>
                  <a:lnTo>
                    <a:pt x="141224" y="25908"/>
                  </a:lnTo>
                  <a:lnTo>
                    <a:pt x="136220" y="18161"/>
                  </a:lnTo>
                  <a:close/>
                </a:path>
                <a:path w="273684" h="145414">
                  <a:moveTo>
                    <a:pt x="105791" y="0"/>
                  </a:moveTo>
                  <a:lnTo>
                    <a:pt x="87249" y="0"/>
                  </a:lnTo>
                  <a:lnTo>
                    <a:pt x="79121" y="1905"/>
                  </a:lnTo>
                  <a:lnTo>
                    <a:pt x="49403" y="34798"/>
                  </a:lnTo>
                  <a:lnTo>
                    <a:pt x="49403" y="43561"/>
                  </a:lnTo>
                  <a:lnTo>
                    <a:pt x="69977" y="43561"/>
                  </a:lnTo>
                  <a:lnTo>
                    <a:pt x="70104" y="35814"/>
                  </a:lnTo>
                  <a:lnTo>
                    <a:pt x="72390" y="29718"/>
                  </a:lnTo>
                  <a:lnTo>
                    <a:pt x="81788" y="20574"/>
                  </a:lnTo>
                  <a:lnTo>
                    <a:pt x="88011" y="18288"/>
                  </a:lnTo>
                  <a:lnTo>
                    <a:pt x="96139" y="18161"/>
                  </a:lnTo>
                  <a:lnTo>
                    <a:pt x="136220" y="18161"/>
                  </a:lnTo>
                  <a:lnTo>
                    <a:pt x="133350" y="13716"/>
                  </a:lnTo>
                  <a:lnTo>
                    <a:pt x="127889" y="8890"/>
                  </a:lnTo>
                  <a:lnTo>
                    <a:pt x="120904" y="5334"/>
                  </a:lnTo>
                  <a:lnTo>
                    <a:pt x="113919" y="1905"/>
                  </a:lnTo>
                  <a:lnTo>
                    <a:pt x="10579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12148" y="4400169"/>
              <a:ext cx="141985" cy="173481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021571" y="4400041"/>
            <a:ext cx="1212087" cy="201421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8390255" y="4826204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21319" y="4735321"/>
            <a:ext cx="715010" cy="201930"/>
          </a:xfrm>
          <a:custGeom>
            <a:avLst/>
            <a:gdLst/>
            <a:ahLst/>
            <a:cxnLst/>
            <a:rect l="l" t="t" r="r" b="b"/>
            <a:pathLst>
              <a:path w="715009" h="201929">
                <a:moveTo>
                  <a:pt x="91567" y="75438"/>
                </a:moveTo>
                <a:lnTo>
                  <a:pt x="82372" y="35852"/>
                </a:lnTo>
                <a:lnTo>
                  <a:pt x="73406" y="24320"/>
                </a:lnTo>
                <a:lnTo>
                  <a:pt x="73406" y="75438"/>
                </a:lnTo>
                <a:lnTo>
                  <a:pt x="72847" y="85471"/>
                </a:lnTo>
                <a:lnTo>
                  <a:pt x="54102" y="120777"/>
                </a:lnTo>
                <a:lnTo>
                  <a:pt x="45847" y="120904"/>
                </a:lnTo>
                <a:lnTo>
                  <a:pt x="37592" y="120777"/>
                </a:lnTo>
                <a:lnTo>
                  <a:pt x="18707" y="85471"/>
                </a:lnTo>
                <a:lnTo>
                  <a:pt x="18161" y="75438"/>
                </a:lnTo>
                <a:lnTo>
                  <a:pt x="18707" y="65443"/>
                </a:lnTo>
                <a:lnTo>
                  <a:pt x="37592" y="30226"/>
                </a:lnTo>
                <a:lnTo>
                  <a:pt x="45847" y="30099"/>
                </a:lnTo>
                <a:lnTo>
                  <a:pt x="54102" y="30226"/>
                </a:lnTo>
                <a:lnTo>
                  <a:pt x="72847" y="65443"/>
                </a:lnTo>
                <a:lnTo>
                  <a:pt x="73406" y="75438"/>
                </a:lnTo>
                <a:lnTo>
                  <a:pt x="73406" y="24320"/>
                </a:lnTo>
                <a:lnTo>
                  <a:pt x="69469" y="20955"/>
                </a:lnTo>
                <a:lnTo>
                  <a:pt x="62611" y="15875"/>
                </a:lnTo>
                <a:lnTo>
                  <a:pt x="54737" y="13335"/>
                </a:lnTo>
                <a:lnTo>
                  <a:pt x="45847" y="13208"/>
                </a:lnTo>
                <a:lnTo>
                  <a:pt x="36957" y="13335"/>
                </a:lnTo>
                <a:lnTo>
                  <a:pt x="5969" y="42418"/>
                </a:lnTo>
                <a:lnTo>
                  <a:pt x="0" y="75438"/>
                </a:lnTo>
                <a:lnTo>
                  <a:pt x="368" y="84658"/>
                </a:lnTo>
                <a:lnTo>
                  <a:pt x="12941" y="120904"/>
                </a:lnTo>
                <a:lnTo>
                  <a:pt x="45847" y="137795"/>
                </a:lnTo>
                <a:lnTo>
                  <a:pt x="54737" y="137668"/>
                </a:lnTo>
                <a:lnTo>
                  <a:pt x="85598" y="108585"/>
                </a:lnTo>
                <a:lnTo>
                  <a:pt x="91186" y="84658"/>
                </a:lnTo>
                <a:lnTo>
                  <a:pt x="91567" y="75438"/>
                </a:lnTo>
                <a:close/>
              </a:path>
              <a:path w="715009" h="201929">
                <a:moveTo>
                  <a:pt x="140716" y="0"/>
                </a:moveTo>
                <a:lnTo>
                  <a:pt x="121920" y="0"/>
                </a:lnTo>
                <a:lnTo>
                  <a:pt x="121920" y="177673"/>
                </a:lnTo>
                <a:lnTo>
                  <a:pt x="140716" y="177673"/>
                </a:lnTo>
                <a:lnTo>
                  <a:pt x="140716" y="0"/>
                </a:lnTo>
                <a:close/>
              </a:path>
              <a:path w="715009" h="201929">
                <a:moveTo>
                  <a:pt x="270002" y="125857"/>
                </a:moveTo>
                <a:lnTo>
                  <a:pt x="238442" y="96951"/>
                </a:lnTo>
                <a:lnTo>
                  <a:pt x="226822" y="57023"/>
                </a:lnTo>
                <a:lnTo>
                  <a:pt x="226822" y="45339"/>
                </a:lnTo>
                <a:lnTo>
                  <a:pt x="265811" y="45339"/>
                </a:lnTo>
                <a:lnTo>
                  <a:pt x="265811" y="30226"/>
                </a:lnTo>
                <a:lnTo>
                  <a:pt x="227203" y="30226"/>
                </a:lnTo>
                <a:lnTo>
                  <a:pt x="227203" y="3556"/>
                </a:lnTo>
                <a:lnTo>
                  <a:pt x="208153" y="3556"/>
                </a:lnTo>
                <a:lnTo>
                  <a:pt x="208153" y="30226"/>
                </a:lnTo>
                <a:lnTo>
                  <a:pt x="169164" y="30226"/>
                </a:lnTo>
                <a:lnTo>
                  <a:pt x="169164" y="45339"/>
                </a:lnTo>
                <a:lnTo>
                  <a:pt x="208407" y="45339"/>
                </a:lnTo>
                <a:lnTo>
                  <a:pt x="208407" y="57023"/>
                </a:lnTo>
                <a:lnTo>
                  <a:pt x="196215" y="99275"/>
                </a:lnTo>
                <a:lnTo>
                  <a:pt x="163830" y="128778"/>
                </a:lnTo>
                <a:lnTo>
                  <a:pt x="174371" y="143256"/>
                </a:lnTo>
                <a:lnTo>
                  <a:pt x="206070" y="115201"/>
                </a:lnTo>
                <a:lnTo>
                  <a:pt x="217932" y="90805"/>
                </a:lnTo>
                <a:lnTo>
                  <a:pt x="221068" y="98856"/>
                </a:lnTo>
                <a:lnTo>
                  <a:pt x="245706" y="131597"/>
                </a:lnTo>
                <a:lnTo>
                  <a:pt x="259334" y="140081"/>
                </a:lnTo>
                <a:lnTo>
                  <a:pt x="270002" y="125857"/>
                </a:lnTo>
                <a:close/>
              </a:path>
              <a:path w="715009" h="201929">
                <a:moveTo>
                  <a:pt x="332740" y="71374"/>
                </a:moveTo>
                <a:lnTo>
                  <a:pt x="304165" y="71374"/>
                </a:lnTo>
                <a:lnTo>
                  <a:pt x="304165" y="0"/>
                </a:lnTo>
                <a:lnTo>
                  <a:pt x="285369" y="0"/>
                </a:lnTo>
                <a:lnTo>
                  <a:pt x="285369" y="177292"/>
                </a:lnTo>
                <a:lnTo>
                  <a:pt x="304165" y="177292"/>
                </a:lnTo>
                <a:lnTo>
                  <a:pt x="304165" y="87249"/>
                </a:lnTo>
                <a:lnTo>
                  <a:pt x="332740" y="87249"/>
                </a:lnTo>
                <a:lnTo>
                  <a:pt x="332740" y="71374"/>
                </a:lnTo>
                <a:close/>
              </a:path>
              <a:path w="715009" h="201929">
                <a:moveTo>
                  <a:pt x="444500" y="89281"/>
                </a:moveTo>
                <a:lnTo>
                  <a:pt x="411022" y="65532"/>
                </a:lnTo>
                <a:lnTo>
                  <a:pt x="401828" y="43434"/>
                </a:lnTo>
                <a:lnTo>
                  <a:pt x="401828" y="29083"/>
                </a:lnTo>
                <a:lnTo>
                  <a:pt x="439801" y="29083"/>
                </a:lnTo>
                <a:lnTo>
                  <a:pt x="439801" y="13589"/>
                </a:lnTo>
                <a:lnTo>
                  <a:pt x="344170" y="13589"/>
                </a:lnTo>
                <a:lnTo>
                  <a:pt x="344170" y="29083"/>
                </a:lnTo>
                <a:lnTo>
                  <a:pt x="382651" y="29083"/>
                </a:lnTo>
                <a:lnTo>
                  <a:pt x="382524" y="44196"/>
                </a:lnTo>
                <a:lnTo>
                  <a:pt x="362077" y="79502"/>
                </a:lnTo>
                <a:lnTo>
                  <a:pt x="338455" y="92964"/>
                </a:lnTo>
                <a:lnTo>
                  <a:pt x="348107" y="108204"/>
                </a:lnTo>
                <a:lnTo>
                  <a:pt x="380644" y="85559"/>
                </a:lnTo>
                <a:lnTo>
                  <a:pt x="392557" y="65532"/>
                </a:lnTo>
                <a:lnTo>
                  <a:pt x="395732" y="71932"/>
                </a:lnTo>
                <a:lnTo>
                  <a:pt x="427596" y="101295"/>
                </a:lnTo>
                <a:lnTo>
                  <a:pt x="434848" y="104267"/>
                </a:lnTo>
                <a:lnTo>
                  <a:pt x="444500" y="89281"/>
                </a:lnTo>
                <a:close/>
              </a:path>
              <a:path w="715009" h="201929">
                <a:moveTo>
                  <a:pt x="486156" y="127"/>
                </a:moveTo>
                <a:lnTo>
                  <a:pt x="467360" y="127"/>
                </a:lnTo>
                <a:lnTo>
                  <a:pt x="467360" y="48133"/>
                </a:lnTo>
                <a:lnTo>
                  <a:pt x="433451" y="48133"/>
                </a:lnTo>
                <a:lnTo>
                  <a:pt x="433451" y="63373"/>
                </a:lnTo>
                <a:lnTo>
                  <a:pt x="467360" y="63373"/>
                </a:lnTo>
                <a:lnTo>
                  <a:pt x="467360" y="130048"/>
                </a:lnTo>
                <a:lnTo>
                  <a:pt x="486156" y="130048"/>
                </a:lnTo>
                <a:lnTo>
                  <a:pt x="486156" y="127"/>
                </a:lnTo>
                <a:close/>
              </a:path>
              <a:path w="715009" h="201929">
                <a:moveTo>
                  <a:pt x="490855" y="158369"/>
                </a:moveTo>
                <a:lnTo>
                  <a:pt x="389763" y="158369"/>
                </a:lnTo>
                <a:lnTo>
                  <a:pt x="389763" y="118364"/>
                </a:lnTo>
                <a:lnTo>
                  <a:pt x="370967" y="118364"/>
                </a:lnTo>
                <a:lnTo>
                  <a:pt x="370967" y="173609"/>
                </a:lnTo>
                <a:lnTo>
                  <a:pt x="490855" y="173609"/>
                </a:lnTo>
                <a:lnTo>
                  <a:pt x="490855" y="158369"/>
                </a:lnTo>
                <a:close/>
              </a:path>
              <a:path w="715009" h="201929">
                <a:moveTo>
                  <a:pt x="622554" y="124333"/>
                </a:moveTo>
                <a:lnTo>
                  <a:pt x="588886" y="95059"/>
                </a:lnTo>
                <a:lnTo>
                  <a:pt x="575818" y="52197"/>
                </a:lnTo>
                <a:lnTo>
                  <a:pt x="575818" y="33401"/>
                </a:lnTo>
                <a:lnTo>
                  <a:pt x="616204" y="33401"/>
                </a:lnTo>
                <a:lnTo>
                  <a:pt x="616204" y="17780"/>
                </a:lnTo>
                <a:lnTo>
                  <a:pt x="516255" y="17780"/>
                </a:lnTo>
                <a:lnTo>
                  <a:pt x="516255" y="33401"/>
                </a:lnTo>
                <a:lnTo>
                  <a:pt x="556768" y="33401"/>
                </a:lnTo>
                <a:lnTo>
                  <a:pt x="556768" y="52197"/>
                </a:lnTo>
                <a:lnTo>
                  <a:pt x="547230" y="90220"/>
                </a:lnTo>
                <a:lnTo>
                  <a:pt x="522795" y="120764"/>
                </a:lnTo>
                <a:lnTo>
                  <a:pt x="510032" y="128651"/>
                </a:lnTo>
                <a:lnTo>
                  <a:pt x="520954" y="143510"/>
                </a:lnTo>
                <a:lnTo>
                  <a:pt x="553935" y="112941"/>
                </a:lnTo>
                <a:lnTo>
                  <a:pt x="566547" y="86487"/>
                </a:lnTo>
                <a:lnTo>
                  <a:pt x="570014" y="95199"/>
                </a:lnTo>
                <a:lnTo>
                  <a:pt x="597420" y="130200"/>
                </a:lnTo>
                <a:lnTo>
                  <a:pt x="612267" y="138938"/>
                </a:lnTo>
                <a:lnTo>
                  <a:pt x="622554" y="124333"/>
                </a:lnTo>
                <a:close/>
              </a:path>
              <a:path w="715009" h="201929">
                <a:moveTo>
                  <a:pt x="657352" y="0"/>
                </a:moveTo>
                <a:lnTo>
                  <a:pt x="638556" y="0"/>
                </a:lnTo>
                <a:lnTo>
                  <a:pt x="638556" y="177292"/>
                </a:lnTo>
                <a:lnTo>
                  <a:pt x="657352" y="177292"/>
                </a:lnTo>
                <a:lnTo>
                  <a:pt x="657352" y="0"/>
                </a:lnTo>
                <a:close/>
              </a:path>
              <a:path w="715009" h="201929">
                <a:moveTo>
                  <a:pt x="714502" y="146812"/>
                </a:moveTo>
                <a:lnTo>
                  <a:pt x="692404" y="146812"/>
                </a:lnTo>
                <a:lnTo>
                  <a:pt x="681863" y="201422"/>
                </a:lnTo>
                <a:lnTo>
                  <a:pt x="698754" y="201422"/>
                </a:lnTo>
                <a:lnTo>
                  <a:pt x="714502" y="14681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299829" y="4735321"/>
            <a:ext cx="511809" cy="177800"/>
          </a:xfrm>
          <a:custGeom>
            <a:avLst/>
            <a:gdLst/>
            <a:ahLst/>
            <a:cxnLst/>
            <a:rect l="l" t="t" r="r" b="b"/>
            <a:pathLst>
              <a:path w="511809" h="177800">
                <a:moveTo>
                  <a:pt x="223900" y="118363"/>
                </a:moveTo>
                <a:lnTo>
                  <a:pt x="205104" y="118363"/>
                </a:lnTo>
                <a:lnTo>
                  <a:pt x="205104" y="173608"/>
                </a:lnTo>
                <a:lnTo>
                  <a:pt x="324993" y="173608"/>
                </a:lnTo>
                <a:lnTo>
                  <a:pt x="324993" y="158369"/>
                </a:lnTo>
                <a:lnTo>
                  <a:pt x="223900" y="158369"/>
                </a:lnTo>
                <a:lnTo>
                  <a:pt x="223900" y="118363"/>
                </a:lnTo>
                <a:close/>
              </a:path>
              <a:path w="511809" h="177800">
                <a:moveTo>
                  <a:pt x="320294" y="126"/>
                </a:moveTo>
                <a:lnTo>
                  <a:pt x="301498" y="126"/>
                </a:lnTo>
                <a:lnTo>
                  <a:pt x="301498" y="48132"/>
                </a:lnTo>
                <a:lnTo>
                  <a:pt x="267589" y="48132"/>
                </a:lnTo>
                <a:lnTo>
                  <a:pt x="267589" y="63372"/>
                </a:lnTo>
                <a:lnTo>
                  <a:pt x="301498" y="63372"/>
                </a:lnTo>
                <a:lnTo>
                  <a:pt x="301498" y="130047"/>
                </a:lnTo>
                <a:lnTo>
                  <a:pt x="320294" y="130047"/>
                </a:lnTo>
                <a:lnTo>
                  <a:pt x="320294" y="126"/>
                </a:lnTo>
                <a:close/>
              </a:path>
              <a:path w="511809" h="177800">
                <a:moveTo>
                  <a:pt x="235966" y="29082"/>
                </a:moveTo>
                <a:lnTo>
                  <a:pt x="216789" y="29082"/>
                </a:lnTo>
                <a:lnTo>
                  <a:pt x="216662" y="44195"/>
                </a:lnTo>
                <a:lnTo>
                  <a:pt x="214884" y="52069"/>
                </a:lnTo>
                <a:lnTo>
                  <a:pt x="191023" y="83623"/>
                </a:lnTo>
                <a:lnTo>
                  <a:pt x="172593" y="92963"/>
                </a:lnTo>
                <a:lnTo>
                  <a:pt x="182245" y="108203"/>
                </a:lnTo>
                <a:lnTo>
                  <a:pt x="214780" y="85552"/>
                </a:lnTo>
                <a:lnTo>
                  <a:pt x="226568" y="65531"/>
                </a:lnTo>
                <a:lnTo>
                  <a:pt x="245164" y="65531"/>
                </a:lnTo>
                <a:lnTo>
                  <a:pt x="244475" y="64642"/>
                </a:lnTo>
                <a:lnTo>
                  <a:pt x="241046" y="57657"/>
                </a:lnTo>
                <a:lnTo>
                  <a:pt x="237744" y="50672"/>
                </a:lnTo>
                <a:lnTo>
                  <a:pt x="235966" y="43433"/>
                </a:lnTo>
                <a:lnTo>
                  <a:pt x="235966" y="29082"/>
                </a:lnTo>
                <a:close/>
              </a:path>
              <a:path w="511809" h="177800">
                <a:moveTo>
                  <a:pt x="245164" y="65531"/>
                </a:moveTo>
                <a:lnTo>
                  <a:pt x="226568" y="65531"/>
                </a:lnTo>
                <a:lnTo>
                  <a:pt x="229828" y="71931"/>
                </a:lnTo>
                <a:lnTo>
                  <a:pt x="261743" y="101292"/>
                </a:lnTo>
                <a:lnTo>
                  <a:pt x="268986" y="104266"/>
                </a:lnTo>
                <a:lnTo>
                  <a:pt x="278638" y="89280"/>
                </a:lnTo>
                <a:lnTo>
                  <a:pt x="272208" y="86758"/>
                </a:lnTo>
                <a:lnTo>
                  <a:pt x="266255" y="83772"/>
                </a:lnTo>
                <a:lnTo>
                  <a:pt x="260778" y="80333"/>
                </a:lnTo>
                <a:lnTo>
                  <a:pt x="255777" y="76453"/>
                </a:lnTo>
                <a:lnTo>
                  <a:pt x="249300" y="70865"/>
                </a:lnTo>
                <a:lnTo>
                  <a:pt x="245164" y="65531"/>
                </a:lnTo>
                <a:close/>
              </a:path>
              <a:path w="511809" h="177800">
                <a:moveTo>
                  <a:pt x="273939" y="13588"/>
                </a:moveTo>
                <a:lnTo>
                  <a:pt x="178307" y="13588"/>
                </a:lnTo>
                <a:lnTo>
                  <a:pt x="178307" y="29082"/>
                </a:lnTo>
                <a:lnTo>
                  <a:pt x="273939" y="29082"/>
                </a:lnTo>
                <a:lnTo>
                  <a:pt x="273939" y="13588"/>
                </a:lnTo>
                <a:close/>
              </a:path>
              <a:path w="511809" h="177800">
                <a:moveTo>
                  <a:pt x="59817" y="115569"/>
                </a:moveTo>
                <a:lnTo>
                  <a:pt x="40386" y="115569"/>
                </a:lnTo>
                <a:lnTo>
                  <a:pt x="40386" y="177291"/>
                </a:lnTo>
                <a:lnTo>
                  <a:pt x="59817" y="177291"/>
                </a:lnTo>
                <a:lnTo>
                  <a:pt x="59817" y="115569"/>
                </a:lnTo>
                <a:close/>
              </a:path>
              <a:path w="511809" h="177800">
                <a:moveTo>
                  <a:pt x="121157" y="115569"/>
                </a:moveTo>
                <a:lnTo>
                  <a:pt x="102107" y="115569"/>
                </a:lnTo>
                <a:lnTo>
                  <a:pt x="102107" y="177291"/>
                </a:lnTo>
                <a:lnTo>
                  <a:pt x="121157" y="177291"/>
                </a:lnTo>
                <a:lnTo>
                  <a:pt x="121157" y="115569"/>
                </a:lnTo>
                <a:close/>
              </a:path>
              <a:path w="511809" h="177800">
                <a:moveTo>
                  <a:pt x="162305" y="100075"/>
                </a:moveTo>
                <a:lnTo>
                  <a:pt x="0" y="100075"/>
                </a:lnTo>
                <a:lnTo>
                  <a:pt x="0" y="115569"/>
                </a:lnTo>
                <a:lnTo>
                  <a:pt x="162305" y="115569"/>
                </a:lnTo>
                <a:lnTo>
                  <a:pt x="162305" y="100075"/>
                </a:lnTo>
                <a:close/>
              </a:path>
              <a:path w="511809" h="177800">
                <a:moveTo>
                  <a:pt x="80772" y="6730"/>
                </a:moveTo>
                <a:lnTo>
                  <a:pt x="40959" y="14198"/>
                </a:lnTo>
                <a:lnTo>
                  <a:pt x="17652" y="37845"/>
                </a:lnTo>
                <a:lnTo>
                  <a:pt x="17652" y="53847"/>
                </a:lnTo>
                <a:lnTo>
                  <a:pt x="47625" y="79628"/>
                </a:lnTo>
                <a:lnTo>
                  <a:pt x="80772" y="84327"/>
                </a:lnTo>
                <a:lnTo>
                  <a:pt x="89896" y="84040"/>
                </a:lnTo>
                <a:lnTo>
                  <a:pt x="131508" y="70467"/>
                </a:lnTo>
                <a:lnTo>
                  <a:pt x="132589" y="69468"/>
                </a:lnTo>
                <a:lnTo>
                  <a:pt x="71881" y="69468"/>
                </a:lnTo>
                <a:lnTo>
                  <a:pt x="64262" y="68452"/>
                </a:lnTo>
                <a:lnTo>
                  <a:pt x="51053" y="64642"/>
                </a:lnTo>
                <a:lnTo>
                  <a:pt x="45974" y="61975"/>
                </a:lnTo>
                <a:lnTo>
                  <a:pt x="42418" y="58419"/>
                </a:lnTo>
                <a:lnTo>
                  <a:pt x="38735" y="54863"/>
                </a:lnTo>
                <a:lnTo>
                  <a:pt x="36956" y="50800"/>
                </a:lnTo>
                <a:lnTo>
                  <a:pt x="36956" y="40893"/>
                </a:lnTo>
                <a:lnTo>
                  <a:pt x="38735" y="36702"/>
                </a:lnTo>
                <a:lnTo>
                  <a:pt x="42418" y="33146"/>
                </a:lnTo>
                <a:lnTo>
                  <a:pt x="45974" y="29463"/>
                </a:lnTo>
                <a:lnTo>
                  <a:pt x="80772" y="21716"/>
                </a:lnTo>
                <a:lnTo>
                  <a:pt x="132262" y="21716"/>
                </a:lnTo>
                <a:lnTo>
                  <a:pt x="131508" y="21004"/>
                </a:lnTo>
                <a:lnTo>
                  <a:pt x="89896" y="7038"/>
                </a:lnTo>
                <a:lnTo>
                  <a:pt x="80772" y="6730"/>
                </a:lnTo>
                <a:close/>
              </a:path>
              <a:path w="511809" h="177800">
                <a:moveTo>
                  <a:pt x="132262" y="21716"/>
                </a:moveTo>
                <a:lnTo>
                  <a:pt x="80772" y="21716"/>
                </a:lnTo>
                <a:lnTo>
                  <a:pt x="89535" y="21843"/>
                </a:lnTo>
                <a:lnTo>
                  <a:pt x="97281" y="22859"/>
                </a:lnTo>
                <a:lnTo>
                  <a:pt x="103886" y="24764"/>
                </a:lnTo>
                <a:lnTo>
                  <a:pt x="110363" y="26796"/>
                </a:lnTo>
                <a:lnTo>
                  <a:pt x="115443" y="29463"/>
                </a:lnTo>
                <a:lnTo>
                  <a:pt x="119125" y="33146"/>
                </a:lnTo>
                <a:lnTo>
                  <a:pt x="122809" y="36702"/>
                </a:lnTo>
                <a:lnTo>
                  <a:pt x="124587" y="40893"/>
                </a:lnTo>
                <a:lnTo>
                  <a:pt x="124587" y="50800"/>
                </a:lnTo>
                <a:lnTo>
                  <a:pt x="89535" y="69468"/>
                </a:lnTo>
                <a:lnTo>
                  <a:pt x="132589" y="69468"/>
                </a:lnTo>
                <a:lnTo>
                  <a:pt x="135890" y="66420"/>
                </a:lnTo>
                <a:lnTo>
                  <a:pt x="141097" y="60578"/>
                </a:lnTo>
                <a:lnTo>
                  <a:pt x="143764" y="53847"/>
                </a:lnTo>
                <a:lnTo>
                  <a:pt x="143764" y="37845"/>
                </a:lnTo>
                <a:lnTo>
                  <a:pt x="141097" y="30987"/>
                </a:lnTo>
                <a:lnTo>
                  <a:pt x="135890" y="25145"/>
                </a:lnTo>
                <a:lnTo>
                  <a:pt x="132262" y="21716"/>
                </a:lnTo>
                <a:close/>
              </a:path>
              <a:path w="511809" h="177800">
                <a:moveTo>
                  <a:pt x="406400" y="33400"/>
                </a:moveTo>
                <a:lnTo>
                  <a:pt x="387730" y="33400"/>
                </a:lnTo>
                <a:lnTo>
                  <a:pt x="387730" y="52196"/>
                </a:lnTo>
                <a:lnTo>
                  <a:pt x="387350" y="59815"/>
                </a:lnTo>
                <a:lnTo>
                  <a:pt x="374586" y="96916"/>
                </a:lnTo>
                <a:lnTo>
                  <a:pt x="347821" y="124981"/>
                </a:lnTo>
                <a:lnTo>
                  <a:pt x="341249" y="128650"/>
                </a:lnTo>
                <a:lnTo>
                  <a:pt x="352298" y="143509"/>
                </a:lnTo>
                <a:lnTo>
                  <a:pt x="382143" y="117475"/>
                </a:lnTo>
                <a:lnTo>
                  <a:pt x="397510" y="86105"/>
                </a:lnTo>
                <a:lnTo>
                  <a:pt x="414607" y="86105"/>
                </a:lnTo>
                <a:lnTo>
                  <a:pt x="406400" y="52196"/>
                </a:lnTo>
                <a:lnTo>
                  <a:pt x="406400" y="33400"/>
                </a:lnTo>
                <a:close/>
              </a:path>
              <a:path w="511809" h="177800">
                <a:moveTo>
                  <a:pt x="414607" y="86105"/>
                </a:moveTo>
                <a:lnTo>
                  <a:pt x="397510" y="86105"/>
                </a:lnTo>
                <a:lnTo>
                  <a:pt x="400815" y="94706"/>
                </a:lnTo>
                <a:lnTo>
                  <a:pt x="426958" y="129889"/>
                </a:lnTo>
                <a:lnTo>
                  <a:pt x="440944" y="138937"/>
                </a:lnTo>
                <a:lnTo>
                  <a:pt x="451739" y="124332"/>
                </a:lnTo>
                <a:lnTo>
                  <a:pt x="445060" y="120634"/>
                </a:lnTo>
                <a:lnTo>
                  <a:pt x="439007" y="116490"/>
                </a:lnTo>
                <a:lnTo>
                  <a:pt x="415256" y="87526"/>
                </a:lnTo>
                <a:lnTo>
                  <a:pt x="414607" y="86105"/>
                </a:lnTo>
                <a:close/>
              </a:path>
              <a:path w="511809" h="177800">
                <a:moveTo>
                  <a:pt x="445007" y="17779"/>
                </a:moveTo>
                <a:lnTo>
                  <a:pt x="347725" y="17779"/>
                </a:lnTo>
                <a:lnTo>
                  <a:pt x="347725" y="33400"/>
                </a:lnTo>
                <a:lnTo>
                  <a:pt x="445007" y="33400"/>
                </a:lnTo>
                <a:lnTo>
                  <a:pt x="445007" y="17779"/>
                </a:lnTo>
                <a:close/>
              </a:path>
              <a:path w="511809" h="177800">
                <a:moveTo>
                  <a:pt x="482726" y="0"/>
                </a:moveTo>
                <a:lnTo>
                  <a:pt x="463930" y="0"/>
                </a:lnTo>
                <a:lnTo>
                  <a:pt x="463930" y="177291"/>
                </a:lnTo>
                <a:lnTo>
                  <a:pt x="482726" y="177291"/>
                </a:lnTo>
                <a:lnTo>
                  <a:pt x="482726" y="86105"/>
                </a:lnTo>
                <a:lnTo>
                  <a:pt x="511301" y="86105"/>
                </a:lnTo>
                <a:lnTo>
                  <a:pt x="511301" y="70230"/>
                </a:lnTo>
                <a:lnTo>
                  <a:pt x="482726" y="70230"/>
                </a:lnTo>
                <a:lnTo>
                  <a:pt x="4827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871709" y="4735321"/>
            <a:ext cx="148082" cy="176783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10077958" y="4735321"/>
            <a:ext cx="723265" cy="201930"/>
          </a:xfrm>
          <a:custGeom>
            <a:avLst/>
            <a:gdLst/>
            <a:ahLst/>
            <a:cxnLst/>
            <a:rect l="l" t="t" r="r" b="b"/>
            <a:pathLst>
              <a:path w="723265" h="201929">
                <a:moveTo>
                  <a:pt x="91948" y="121539"/>
                </a:moveTo>
                <a:lnTo>
                  <a:pt x="65290" y="90195"/>
                </a:lnTo>
                <a:lnTo>
                  <a:pt x="64223" y="87630"/>
                </a:lnTo>
                <a:lnTo>
                  <a:pt x="62560" y="83654"/>
                </a:lnTo>
                <a:lnTo>
                  <a:pt x="56388" y="16256"/>
                </a:lnTo>
                <a:lnTo>
                  <a:pt x="38227" y="16256"/>
                </a:lnTo>
                <a:lnTo>
                  <a:pt x="38227" y="49276"/>
                </a:lnTo>
                <a:lnTo>
                  <a:pt x="37884" y="56870"/>
                </a:lnTo>
                <a:lnTo>
                  <a:pt x="25031" y="99809"/>
                </a:lnTo>
                <a:lnTo>
                  <a:pt x="0" y="125857"/>
                </a:lnTo>
                <a:lnTo>
                  <a:pt x="11684" y="139954"/>
                </a:lnTo>
                <a:lnTo>
                  <a:pt x="37884" y="111315"/>
                </a:lnTo>
                <a:lnTo>
                  <a:pt x="47625" y="87630"/>
                </a:lnTo>
                <a:lnTo>
                  <a:pt x="50139" y="95250"/>
                </a:lnTo>
                <a:lnTo>
                  <a:pt x="75501" y="131826"/>
                </a:lnTo>
                <a:lnTo>
                  <a:pt x="81534" y="136017"/>
                </a:lnTo>
                <a:lnTo>
                  <a:pt x="91948" y="121539"/>
                </a:lnTo>
                <a:close/>
              </a:path>
              <a:path w="723265" h="201929">
                <a:moveTo>
                  <a:pt x="118110" y="3302"/>
                </a:moveTo>
                <a:lnTo>
                  <a:pt x="100330" y="3302"/>
                </a:lnTo>
                <a:lnTo>
                  <a:pt x="100330" y="62357"/>
                </a:lnTo>
                <a:lnTo>
                  <a:pt x="72771" y="62357"/>
                </a:lnTo>
                <a:lnTo>
                  <a:pt x="72771" y="77978"/>
                </a:lnTo>
                <a:lnTo>
                  <a:pt x="100330" y="77978"/>
                </a:lnTo>
                <a:lnTo>
                  <a:pt x="100330" y="168656"/>
                </a:lnTo>
                <a:lnTo>
                  <a:pt x="118110" y="168656"/>
                </a:lnTo>
                <a:lnTo>
                  <a:pt x="118110" y="3302"/>
                </a:lnTo>
                <a:close/>
              </a:path>
              <a:path w="723265" h="201929">
                <a:moveTo>
                  <a:pt x="154940" y="0"/>
                </a:moveTo>
                <a:lnTo>
                  <a:pt x="136906" y="0"/>
                </a:lnTo>
                <a:lnTo>
                  <a:pt x="136906" y="177292"/>
                </a:lnTo>
                <a:lnTo>
                  <a:pt x="154940" y="177292"/>
                </a:lnTo>
                <a:lnTo>
                  <a:pt x="154940" y="0"/>
                </a:lnTo>
                <a:close/>
              </a:path>
              <a:path w="723265" h="201929">
                <a:moveTo>
                  <a:pt x="336804" y="140081"/>
                </a:moveTo>
                <a:lnTo>
                  <a:pt x="264414" y="140081"/>
                </a:lnTo>
                <a:lnTo>
                  <a:pt x="264414" y="102362"/>
                </a:lnTo>
                <a:lnTo>
                  <a:pt x="321437" y="102362"/>
                </a:lnTo>
                <a:lnTo>
                  <a:pt x="321437" y="87503"/>
                </a:lnTo>
                <a:lnTo>
                  <a:pt x="294894" y="87503"/>
                </a:lnTo>
                <a:lnTo>
                  <a:pt x="294894" y="31623"/>
                </a:lnTo>
                <a:lnTo>
                  <a:pt x="322072" y="31623"/>
                </a:lnTo>
                <a:lnTo>
                  <a:pt x="322072" y="16383"/>
                </a:lnTo>
                <a:lnTo>
                  <a:pt x="276479" y="16383"/>
                </a:lnTo>
                <a:lnTo>
                  <a:pt x="276479" y="31623"/>
                </a:lnTo>
                <a:lnTo>
                  <a:pt x="276479" y="87503"/>
                </a:lnTo>
                <a:lnTo>
                  <a:pt x="233934" y="87503"/>
                </a:lnTo>
                <a:lnTo>
                  <a:pt x="233934" y="31623"/>
                </a:lnTo>
                <a:lnTo>
                  <a:pt x="276479" y="31623"/>
                </a:lnTo>
                <a:lnTo>
                  <a:pt x="276479" y="16383"/>
                </a:lnTo>
                <a:lnTo>
                  <a:pt x="188468" y="16383"/>
                </a:lnTo>
                <a:lnTo>
                  <a:pt x="188468" y="31623"/>
                </a:lnTo>
                <a:lnTo>
                  <a:pt x="215392" y="31623"/>
                </a:lnTo>
                <a:lnTo>
                  <a:pt x="215392" y="87503"/>
                </a:lnTo>
                <a:lnTo>
                  <a:pt x="188849" y="87503"/>
                </a:lnTo>
                <a:lnTo>
                  <a:pt x="188849" y="102362"/>
                </a:lnTo>
                <a:lnTo>
                  <a:pt x="245872" y="102362"/>
                </a:lnTo>
                <a:lnTo>
                  <a:pt x="245872" y="140081"/>
                </a:lnTo>
                <a:lnTo>
                  <a:pt x="174498" y="140081"/>
                </a:lnTo>
                <a:lnTo>
                  <a:pt x="174498" y="156210"/>
                </a:lnTo>
                <a:lnTo>
                  <a:pt x="336804" y="156210"/>
                </a:lnTo>
                <a:lnTo>
                  <a:pt x="336804" y="140081"/>
                </a:lnTo>
                <a:close/>
              </a:path>
              <a:path w="723265" h="201929">
                <a:moveTo>
                  <a:pt x="459740" y="125857"/>
                </a:moveTo>
                <a:lnTo>
                  <a:pt x="426339" y="97688"/>
                </a:lnTo>
                <a:lnTo>
                  <a:pt x="422198" y="90678"/>
                </a:lnTo>
                <a:lnTo>
                  <a:pt x="419354" y="84836"/>
                </a:lnTo>
                <a:lnTo>
                  <a:pt x="416826" y="78028"/>
                </a:lnTo>
                <a:lnTo>
                  <a:pt x="414997" y="71120"/>
                </a:lnTo>
                <a:lnTo>
                  <a:pt x="413880" y="64122"/>
                </a:lnTo>
                <a:lnTo>
                  <a:pt x="413512" y="57023"/>
                </a:lnTo>
                <a:lnTo>
                  <a:pt x="413512" y="45339"/>
                </a:lnTo>
                <a:lnTo>
                  <a:pt x="453263" y="45339"/>
                </a:lnTo>
                <a:lnTo>
                  <a:pt x="453263" y="30226"/>
                </a:lnTo>
                <a:lnTo>
                  <a:pt x="413512" y="30226"/>
                </a:lnTo>
                <a:lnTo>
                  <a:pt x="413512" y="3556"/>
                </a:lnTo>
                <a:lnTo>
                  <a:pt x="394843" y="3556"/>
                </a:lnTo>
                <a:lnTo>
                  <a:pt x="394843" y="30226"/>
                </a:lnTo>
                <a:lnTo>
                  <a:pt x="354711" y="30226"/>
                </a:lnTo>
                <a:lnTo>
                  <a:pt x="354711" y="45339"/>
                </a:lnTo>
                <a:lnTo>
                  <a:pt x="395097" y="45339"/>
                </a:lnTo>
                <a:lnTo>
                  <a:pt x="395097" y="57023"/>
                </a:lnTo>
                <a:lnTo>
                  <a:pt x="382524" y="99466"/>
                </a:lnTo>
                <a:lnTo>
                  <a:pt x="349377" y="128778"/>
                </a:lnTo>
                <a:lnTo>
                  <a:pt x="359791" y="143256"/>
                </a:lnTo>
                <a:lnTo>
                  <a:pt x="392341" y="115189"/>
                </a:lnTo>
                <a:lnTo>
                  <a:pt x="404622" y="90678"/>
                </a:lnTo>
                <a:lnTo>
                  <a:pt x="408089" y="98907"/>
                </a:lnTo>
                <a:lnTo>
                  <a:pt x="434987" y="131953"/>
                </a:lnTo>
                <a:lnTo>
                  <a:pt x="449453" y="140335"/>
                </a:lnTo>
                <a:lnTo>
                  <a:pt x="459740" y="125857"/>
                </a:lnTo>
                <a:close/>
              </a:path>
              <a:path w="723265" h="201929">
                <a:moveTo>
                  <a:pt x="493649" y="0"/>
                </a:moveTo>
                <a:lnTo>
                  <a:pt x="474853" y="0"/>
                </a:lnTo>
                <a:lnTo>
                  <a:pt x="474853" y="177292"/>
                </a:lnTo>
                <a:lnTo>
                  <a:pt x="493649" y="177292"/>
                </a:lnTo>
                <a:lnTo>
                  <a:pt x="493649" y="0"/>
                </a:lnTo>
                <a:close/>
              </a:path>
              <a:path w="723265" h="201929">
                <a:moveTo>
                  <a:pt x="681228" y="140335"/>
                </a:moveTo>
                <a:lnTo>
                  <a:pt x="638683" y="140335"/>
                </a:lnTo>
                <a:lnTo>
                  <a:pt x="638683" y="109093"/>
                </a:lnTo>
                <a:lnTo>
                  <a:pt x="665607" y="109093"/>
                </a:lnTo>
                <a:lnTo>
                  <a:pt x="665607" y="93599"/>
                </a:lnTo>
                <a:lnTo>
                  <a:pt x="620268" y="93599"/>
                </a:lnTo>
                <a:lnTo>
                  <a:pt x="620268" y="109093"/>
                </a:lnTo>
                <a:lnTo>
                  <a:pt x="620268" y="140335"/>
                </a:lnTo>
                <a:lnTo>
                  <a:pt x="581533" y="140335"/>
                </a:lnTo>
                <a:lnTo>
                  <a:pt x="581533" y="109093"/>
                </a:lnTo>
                <a:lnTo>
                  <a:pt x="620268" y="109093"/>
                </a:lnTo>
                <a:lnTo>
                  <a:pt x="620268" y="93599"/>
                </a:lnTo>
                <a:lnTo>
                  <a:pt x="557403" y="93599"/>
                </a:lnTo>
                <a:lnTo>
                  <a:pt x="557403" y="67818"/>
                </a:lnTo>
                <a:lnTo>
                  <a:pt x="661543" y="67818"/>
                </a:lnTo>
                <a:lnTo>
                  <a:pt x="661543" y="12446"/>
                </a:lnTo>
                <a:lnTo>
                  <a:pt x="538353" y="12446"/>
                </a:lnTo>
                <a:lnTo>
                  <a:pt x="538353" y="27940"/>
                </a:lnTo>
                <a:lnTo>
                  <a:pt x="642874" y="27940"/>
                </a:lnTo>
                <a:lnTo>
                  <a:pt x="642874" y="52578"/>
                </a:lnTo>
                <a:lnTo>
                  <a:pt x="538734" y="52578"/>
                </a:lnTo>
                <a:lnTo>
                  <a:pt x="538734" y="109093"/>
                </a:lnTo>
                <a:lnTo>
                  <a:pt x="563372" y="109093"/>
                </a:lnTo>
                <a:lnTo>
                  <a:pt x="563372" y="140335"/>
                </a:lnTo>
                <a:lnTo>
                  <a:pt x="518922" y="140335"/>
                </a:lnTo>
                <a:lnTo>
                  <a:pt x="518922" y="156210"/>
                </a:lnTo>
                <a:lnTo>
                  <a:pt x="681228" y="156210"/>
                </a:lnTo>
                <a:lnTo>
                  <a:pt x="681228" y="140335"/>
                </a:lnTo>
                <a:close/>
              </a:path>
              <a:path w="723265" h="201929">
                <a:moveTo>
                  <a:pt x="723011" y="146812"/>
                </a:moveTo>
                <a:lnTo>
                  <a:pt x="700913" y="146812"/>
                </a:lnTo>
                <a:lnTo>
                  <a:pt x="690372" y="201422"/>
                </a:lnTo>
                <a:lnTo>
                  <a:pt x="707263" y="201422"/>
                </a:lnTo>
                <a:lnTo>
                  <a:pt x="723011" y="14681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872089" y="4735321"/>
            <a:ext cx="490220" cy="177800"/>
          </a:xfrm>
          <a:custGeom>
            <a:avLst/>
            <a:gdLst/>
            <a:ahLst/>
            <a:cxnLst/>
            <a:rect l="l" t="t" r="r" b="b"/>
            <a:pathLst>
              <a:path w="490220" h="177800">
                <a:moveTo>
                  <a:pt x="38734" y="117601"/>
                </a:moveTo>
                <a:lnTo>
                  <a:pt x="19938" y="117601"/>
                </a:lnTo>
                <a:lnTo>
                  <a:pt x="19938" y="173608"/>
                </a:lnTo>
                <a:lnTo>
                  <a:pt x="139953" y="173608"/>
                </a:lnTo>
                <a:lnTo>
                  <a:pt x="139953" y="158369"/>
                </a:lnTo>
                <a:lnTo>
                  <a:pt x="38734" y="158369"/>
                </a:lnTo>
                <a:lnTo>
                  <a:pt x="38734" y="117601"/>
                </a:lnTo>
                <a:close/>
              </a:path>
              <a:path w="490220" h="177800">
                <a:moveTo>
                  <a:pt x="132460" y="126"/>
                </a:moveTo>
                <a:lnTo>
                  <a:pt x="113664" y="126"/>
                </a:lnTo>
                <a:lnTo>
                  <a:pt x="113664" y="130428"/>
                </a:lnTo>
                <a:lnTo>
                  <a:pt x="132460" y="130428"/>
                </a:lnTo>
                <a:lnTo>
                  <a:pt x="132460" y="68325"/>
                </a:lnTo>
                <a:lnTo>
                  <a:pt x="158114" y="68325"/>
                </a:lnTo>
                <a:lnTo>
                  <a:pt x="158114" y="52450"/>
                </a:lnTo>
                <a:lnTo>
                  <a:pt x="132460" y="52450"/>
                </a:lnTo>
                <a:lnTo>
                  <a:pt x="132460" y="126"/>
                </a:lnTo>
                <a:close/>
              </a:path>
              <a:path w="490220" h="177800">
                <a:moveTo>
                  <a:pt x="18414" y="12826"/>
                </a:moveTo>
                <a:lnTo>
                  <a:pt x="0" y="12826"/>
                </a:lnTo>
                <a:lnTo>
                  <a:pt x="0" y="101091"/>
                </a:lnTo>
                <a:lnTo>
                  <a:pt x="83565" y="101091"/>
                </a:lnTo>
                <a:lnTo>
                  <a:pt x="83565" y="86105"/>
                </a:lnTo>
                <a:lnTo>
                  <a:pt x="18414" y="86105"/>
                </a:lnTo>
                <a:lnTo>
                  <a:pt x="18414" y="56006"/>
                </a:lnTo>
                <a:lnTo>
                  <a:pt x="83565" y="56006"/>
                </a:lnTo>
                <a:lnTo>
                  <a:pt x="83565" y="41147"/>
                </a:lnTo>
                <a:lnTo>
                  <a:pt x="18414" y="41147"/>
                </a:lnTo>
                <a:lnTo>
                  <a:pt x="18414" y="12826"/>
                </a:lnTo>
                <a:close/>
              </a:path>
              <a:path w="490220" h="177800">
                <a:moveTo>
                  <a:pt x="83565" y="56006"/>
                </a:moveTo>
                <a:lnTo>
                  <a:pt x="64896" y="56006"/>
                </a:lnTo>
                <a:lnTo>
                  <a:pt x="64896" y="86105"/>
                </a:lnTo>
                <a:lnTo>
                  <a:pt x="83565" y="86105"/>
                </a:lnTo>
                <a:lnTo>
                  <a:pt x="83565" y="56006"/>
                </a:lnTo>
                <a:close/>
              </a:path>
              <a:path w="490220" h="177800">
                <a:moveTo>
                  <a:pt x="83565" y="12826"/>
                </a:moveTo>
                <a:lnTo>
                  <a:pt x="64896" y="12826"/>
                </a:lnTo>
                <a:lnTo>
                  <a:pt x="64896" y="41147"/>
                </a:lnTo>
                <a:lnTo>
                  <a:pt x="83565" y="41147"/>
                </a:lnTo>
                <a:lnTo>
                  <a:pt x="83565" y="12826"/>
                </a:lnTo>
                <a:close/>
              </a:path>
              <a:path w="490220" h="177800">
                <a:moveTo>
                  <a:pt x="327532" y="140080"/>
                </a:moveTo>
                <a:lnTo>
                  <a:pt x="165226" y="140080"/>
                </a:lnTo>
                <a:lnTo>
                  <a:pt x="165226" y="155575"/>
                </a:lnTo>
                <a:lnTo>
                  <a:pt x="327532" y="155575"/>
                </a:lnTo>
                <a:lnTo>
                  <a:pt x="327532" y="140080"/>
                </a:lnTo>
                <a:close/>
              </a:path>
              <a:path w="490220" h="177800">
                <a:moveTo>
                  <a:pt x="255396" y="96773"/>
                </a:moveTo>
                <a:lnTo>
                  <a:pt x="236727" y="96773"/>
                </a:lnTo>
                <a:lnTo>
                  <a:pt x="236727" y="140080"/>
                </a:lnTo>
                <a:lnTo>
                  <a:pt x="255396" y="140080"/>
                </a:lnTo>
                <a:lnTo>
                  <a:pt x="255396" y="96773"/>
                </a:lnTo>
                <a:close/>
              </a:path>
              <a:path w="490220" h="177800">
                <a:moveTo>
                  <a:pt x="307466" y="13588"/>
                </a:moveTo>
                <a:lnTo>
                  <a:pt x="185419" y="13588"/>
                </a:lnTo>
                <a:lnTo>
                  <a:pt x="185419" y="96773"/>
                </a:lnTo>
                <a:lnTo>
                  <a:pt x="308990" y="96773"/>
                </a:lnTo>
                <a:lnTo>
                  <a:pt x="308990" y="81787"/>
                </a:lnTo>
                <a:lnTo>
                  <a:pt x="204215" y="81787"/>
                </a:lnTo>
                <a:lnTo>
                  <a:pt x="204215" y="28828"/>
                </a:lnTo>
                <a:lnTo>
                  <a:pt x="307466" y="28828"/>
                </a:lnTo>
                <a:lnTo>
                  <a:pt x="307466" y="13588"/>
                </a:lnTo>
                <a:close/>
              </a:path>
              <a:path w="490220" h="177800">
                <a:moveTo>
                  <a:pt x="453643" y="3682"/>
                </a:moveTo>
                <a:lnTo>
                  <a:pt x="435863" y="3682"/>
                </a:lnTo>
                <a:lnTo>
                  <a:pt x="435863" y="69087"/>
                </a:lnTo>
                <a:lnTo>
                  <a:pt x="410336" y="69087"/>
                </a:lnTo>
                <a:lnTo>
                  <a:pt x="410336" y="84708"/>
                </a:lnTo>
                <a:lnTo>
                  <a:pt x="435863" y="84708"/>
                </a:lnTo>
                <a:lnTo>
                  <a:pt x="435863" y="168401"/>
                </a:lnTo>
                <a:lnTo>
                  <a:pt x="453643" y="168401"/>
                </a:lnTo>
                <a:lnTo>
                  <a:pt x="453643" y="3682"/>
                </a:lnTo>
                <a:close/>
              </a:path>
              <a:path w="490220" h="177800">
                <a:moveTo>
                  <a:pt x="390525" y="47243"/>
                </a:moveTo>
                <a:lnTo>
                  <a:pt x="372871" y="47243"/>
                </a:lnTo>
                <a:lnTo>
                  <a:pt x="372871" y="54355"/>
                </a:lnTo>
                <a:lnTo>
                  <a:pt x="372608" y="61642"/>
                </a:lnTo>
                <a:lnTo>
                  <a:pt x="359963" y="102737"/>
                </a:lnTo>
                <a:lnTo>
                  <a:pt x="335533" y="127634"/>
                </a:lnTo>
                <a:lnTo>
                  <a:pt x="346582" y="141858"/>
                </a:lnTo>
                <a:lnTo>
                  <a:pt x="376205" y="107045"/>
                </a:lnTo>
                <a:lnTo>
                  <a:pt x="382015" y="91439"/>
                </a:lnTo>
                <a:lnTo>
                  <a:pt x="398577" y="91439"/>
                </a:lnTo>
                <a:lnTo>
                  <a:pt x="390525" y="54355"/>
                </a:lnTo>
                <a:lnTo>
                  <a:pt x="390525" y="47243"/>
                </a:lnTo>
                <a:close/>
              </a:path>
              <a:path w="490220" h="177800">
                <a:moveTo>
                  <a:pt x="398577" y="91439"/>
                </a:moveTo>
                <a:lnTo>
                  <a:pt x="382015" y="91439"/>
                </a:lnTo>
                <a:lnTo>
                  <a:pt x="384659" y="98867"/>
                </a:lnTo>
                <a:lnTo>
                  <a:pt x="411305" y="133961"/>
                </a:lnTo>
                <a:lnTo>
                  <a:pt x="417449" y="137794"/>
                </a:lnTo>
                <a:lnTo>
                  <a:pt x="427989" y="123825"/>
                </a:lnTo>
                <a:lnTo>
                  <a:pt x="422058" y="120229"/>
                </a:lnTo>
                <a:lnTo>
                  <a:pt x="416639" y="116109"/>
                </a:lnTo>
                <a:lnTo>
                  <a:pt x="411720" y="111466"/>
                </a:lnTo>
                <a:lnTo>
                  <a:pt x="407288" y="106298"/>
                </a:lnTo>
                <a:lnTo>
                  <a:pt x="403433" y="100631"/>
                </a:lnTo>
                <a:lnTo>
                  <a:pt x="400065" y="94678"/>
                </a:lnTo>
                <a:lnTo>
                  <a:pt x="398577" y="91439"/>
                </a:lnTo>
                <a:close/>
              </a:path>
              <a:path w="490220" h="177800">
                <a:moveTo>
                  <a:pt x="422020" y="31876"/>
                </a:moveTo>
                <a:lnTo>
                  <a:pt x="340867" y="31876"/>
                </a:lnTo>
                <a:lnTo>
                  <a:pt x="340867" y="47243"/>
                </a:lnTo>
                <a:lnTo>
                  <a:pt x="422020" y="47243"/>
                </a:lnTo>
                <a:lnTo>
                  <a:pt x="422020" y="31876"/>
                </a:lnTo>
                <a:close/>
              </a:path>
              <a:path w="490220" h="177800">
                <a:moveTo>
                  <a:pt x="390525" y="6350"/>
                </a:moveTo>
                <a:lnTo>
                  <a:pt x="372871" y="6350"/>
                </a:lnTo>
                <a:lnTo>
                  <a:pt x="372871" y="31876"/>
                </a:lnTo>
                <a:lnTo>
                  <a:pt x="390525" y="31876"/>
                </a:lnTo>
                <a:lnTo>
                  <a:pt x="390525" y="6350"/>
                </a:lnTo>
                <a:close/>
              </a:path>
              <a:path w="490220" h="177800">
                <a:moveTo>
                  <a:pt x="489711" y="0"/>
                </a:moveTo>
                <a:lnTo>
                  <a:pt x="471677" y="0"/>
                </a:lnTo>
                <a:lnTo>
                  <a:pt x="471677" y="177291"/>
                </a:lnTo>
                <a:lnTo>
                  <a:pt x="489711" y="177291"/>
                </a:lnTo>
                <a:lnTo>
                  <a:pt x="48971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427459" y="4741671"/>
            <a:ext cx="161925" cy="170560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8519668" y="4979161"/>
            <a:ext cx="895350" cy="175895"/>
          </a:xfrm>
          <a:custGeom>
            <a:avLst/>
            <a:gdLst/>
            <a:ahLst/>
            <a:cxnLst/>
            <a:rect l="l" t="t" r="r" b="b"/>
            <a:pathLst>
              <a:path w="895350" h="175895">
                <a:moveTo>
                  <a:pt x="146558" y="160528"/>
                </a:moveTo>
                <a:lnTo>
                  <a:pt x="38100" y="160528"/>
                </a:lnTo>
                <a:lnTo>
                  <a:pt x="38100" y="142494"/>
                </a:lnTo>
                <a:lnTo>
                  <a:pt x="141986" y="142494"/>
                </a:lnTo>
                <a:lnTo>
                  <a:pt x="141986" y="96012"/>
                </a:lnTo>
                <a:lnTo>
                  <a:pt x="19050" y="96012"/>
                </a:lnTo>
                <a:lnTo>
                  <a:pt x="19050" y="110998"/>
                </a:lnTo>
                <a:lnTo>
                  <a:pt x="123317" y="110998"/>
                </a:lnTo>
                <a:lnTo>
                  <a:pt x="123317" y="128016"/>
                </a:lnTo>
                <a:lnTo>
                  <a:pt x="19304" y="128016"/>
                </a:lnTo>
                <a:lnTo>
                  <a:pt x="19304" y="175514"/>
                </a:lnTo>
                <a:lnTo>
                  <a:pt x="146558" y="175514"/>
                </a:lnTo>
                <a:lnTo>
                  <a:pt x="146558" y="160528"/>
                </a:lnTo>
                <a:close/>
              </a:path>
              <a:path w="895350" h="175895">
                <a:moveTo>
                  <a:pt x="162306" y="65151"/>
                </a:moveTo>
                <a:lnTo>
                  <a:pt x="138049" y="65151"/>
                </a:lnTo>
                <a:lnTo>
                  <a:pt x="139255" y="58115"/>
                </a:lnTo>
                <a:lnTo>
                  <a:pt x="140220" y="51460"/>
                </a:lnTo>
                <a:lnTo>
                  <a:pt x="140919" y="45212"/>
                </a:lnTo>
                <a:lnTo>
                  <a:pt x="141351" y="39370"/>
                </a:lnTo>
                <a:lnTo>
                  <a:pt x="141732" y="31750"/>
                </a:lnTo>
                <a:lnTo>
                  <a:pt x="141732" y="7493"/>
                </a:lnTo>
                <a:lnTo>
                  <a:pt x="20447" y="7493"/>
                </a:lnTo>
                <a:lnTo>
                  <a:pt x="20447" y="22479"/>
                </a:lnTo>
                <a:lnTo>
                  <a:pt x="123190" y="22479"/>
                </a:lnTo>
                <a:lnTo>
                  <a:pt x="123063" y="34163"/>
                </a:lnTo>
                <a:lnTo>
                  <a:pt x="122047" y="48133"/>
                </a:lnTo>
                <a:lnTo>
                  <a:pt x="120904" y="56134"/>
                </a:lnTo>
                <a:lnTo>
                  <a:pt x="119253" y="65151"/>
                </a:lnTo>
                <a:lnTo>
                  <a:pt x="0" y="65151"/>
                </a:lnTo>
                <a:lnTo>
                  <a:pt x="0" y="80137"/>
                </a:lnTo>
                <a:lnTo>
                  <a:pt x="162306" y="80137"/>
                </a:lnTo>
                <a:lnTo>
                  <a:pt x="162306" y="65151"/>
                </a:lnTo>
                <a:close/>
              </a:path>
              <a:path w="895350" h="175895">
                <a:moveTo>
                  <a:pt x="334518" y="140335"/>
                </a:moveTo>
                <a:lnTo>
                  <a:pt x="262382" y="140335"/>
                </a:lnTo>
                <a:lnTo>
                  <a:pt x="262382" y="109220"/>
                </a:lnTo>
                <a:lnTo>
                  <a:pt x="318897" y="109220"/>
                </a:lnTo>
                <a:lnTo>
                  <a:pt x="318897" y="93853"/>
                </a:lnTo>
                <a:lnTo>
                  <a:pt x="210693" y="93853"/>
                </a:lnTo>
                <a:lnTo>
                  <a:pt x="210693" y="67818"/>
                </a:lnTo>
                <a:lnTo>
                  <a:pt x="314833" y="67818"/>
                </a:lnTo>
                <a:lnTo>
                  <a:pt x="314833" y="12446"/>
                </a:lnTo>
                <a:lnTo>
                  <a:pt x="191643" y="12446"/>
                </a:lnTo>
                <a:lnTo>
                  <a:pt x="191643" y="27940"/>
                </a:lnTo>
                <a:lnTo>
                  <a:pt x="296164" y="27940"/>
                </a:lnTo>
                <a:lnTo>
                  <a:pt x="296164" y="52832"/>
                </a:lnTo>
                <a:lnTo>
                  <a:pt x="192024" y="52832"/>
                </a:lnTo>
                <a:lnTo>
                  <a:pt x="192024" y="109220"/>
                </a:lnTo>
                <a:lnTo>
                  <a:pt x="243713" y="109220"/>
                </a:lnTo>
                <a:lnTo>
                  <a:pt x="243713" y="140335"/>
                </a:lnTo>
                <a:lnTo>
                  <a:pt x="172212" y="140335"/>
                </a:lnTo>
                <a:lnTo>
                  <a:pt x="172212" y="156210"/>
                </a:lnTo>
                <a:lnTo>
                  <a:pt x="334518" y="156210"/>
                </a:lnTo>
                <a:lnTo>
                  <a:pt x="334518" y="140335"/>
                </a:lnTo>
                <a:close/>
              </a:path>
              <a:path w="895350" h="175895">
                <a:moveTo>
                  <a:pt x="492125" y="0"/>
                </a:moveTo>
                <a:lnTo>
                  <a:pt x="473583" y="0"/>
                </a:lnTo>
                <a:lnTo>
                  <a:pt x="473583" y="38227"/>
                </a:lnTo>
                <a:lnTo>
                  <a:pt x="434721" y="38227"/>
                </a:lnTo>
                <a:lnTo>
                  <a:pt x="434721" y="31623"/>
                </a:lnTo>
                <a:lnTo>
                  <a:pt x="434721" y="8128"/>
                </a:lnTo>
                <a:lnTo>
                  <a:pt x="416179" y="8128"/>
                </a:lnTo>
                <a:lnTo>
                  <a:pt x="416179" y="31623"/>
                </a:lnTo>
                <a:lnTo>
                  <a:pt x="416179" y="46482"/>
                </a:lnTo>
                <a:lnTo>
                  <a:pt x="416179" y="70485"/>
                </a:lnTo>
                <a:lnTo>
                  <a:pt x="371856" y="70485"/>
                </a:lnTo>
                <a:lnTo>
                  <a:pt x="371856" y="46482"/>
                </a:lnTo>
                <a:lnTo>
                  <a:pt x="416179" y="46482"/>
                </a:lnTo>
                <a:lnTo>
                  <a:pt x="416179" y="31623"/>
                </a:lnTo>
                <a:lnTo>
                  <a:pt x="371856" y="31623"/>
                </a:lnTo>
                <a:lnTo>
                  <a:pt x="371856" y="8128"/>
                </a:lnTo>
                <a:lnTo>
                  <a:pt x="352933" y="8128"/>
                </a:lnTo>
                <a:lnTo>
                  <a:pt x="352933" y="85344"/>
                </a:lnTo>
                <a:lnTo>
                  <a:pt x="434721" y="85344"/>
                </a:lnTo>
                <a:lnTo>
                  <a:pt x="434721" y="70485"/>
                </a:lnTo>
                <a:lnTo>
                  <a:pt x="434721" y="53594"/>
                </a:lnTo>
                <a:lnTo>
                  <a:pt x="473583" y="53594"/>
                </a:lnTo>
                <a:lnTo>
                  <a:pt x="473583" y="91821"/>
                </a:lnTo>
                <a:lnTo>
                  <a:pt x="492125" y="91821"/>
                </a:lnTo>
                <a:lnTo>
                  <a:pt x="492125" y="53594"/>
                </a:lnTo>
                <a:lnTo>
                  <a:pt x="492125" y="46482"/>
                </a:lnTo>
                <a:lnTo>
                  <a:pt x="492125" y="38227"/>
                </a:lnTo>
                <a:lnTo>
                  <a:pt x="492125" y="0"/>
                </a:lnTo>
                <a:close/>
              </a:path>
              <a:path w="895350" h="175895">
                <a:moveTo>
                  <a:pt x="498475" y="160147"/>
                </a:moveTo>
                <a:lnTo>
                  <a:pt x="395351" y="160147"/>
                </a:lnTo>
                <a:lnTo>
                  <a:pt x="395351" y="143510"/>
                </a:lnTo>
                <a:lnTo>
                  <a:pt x="492125" y="143510"/>
                </a:lnTo>
                <a:lnTo>
                  <a:pt x="492125" y="99695"/>
                </a:lnTo>
                <a:lnTo>
                  <a:pt x="376174" y="99695"/>
                </a:lnTo>
                <a:lnTo>
                  <a:pt x="376174" y="114808"/>
                </a:lnTo>
                <a:lnTo>
                  <a:pt x="473583" y="114808"/>
                </a:lnTo>
                <a:lnTo>
                  <a:pt x="473583" y="129667"/>
                </a:lnTo>
                <a:lnTo>
                  <a:pt x="376555" y="129667"/>
                </a:lnTo>
                <a:lnTo>
                  <a:pt x="376555" y="175133"/>
                </a:lnTo>
                <a:lnTo>
                  <a:pt x="498475" y="175133"/>
                </a:lnTo>
                <a:lnTo>
                  <a:pt x="498475" y="160147"/>
                </a:lnTo>
                <a:close/>
              </a:path>
              <a:path w="895350" h="175895">
                <a:moveTo>
                  <a:pt x="628777" y="17145"/>
                </a:moveTo>
                <a:lnTo>
                  <a:pt x="517652" y="17145"/>
                </a:lnTo>
                <a:lnTo>
                  <a:pt x="517652" y="35941"/>
                </a:lnTo>
                <a:lnTo>
                  <a:pt x="562356" y="35941"/>
                </a:lnTo>
                <a:lnTo>
                  <a:pt x="562356" y="160528"/>
                </a:lnTo>
                <a:lnTo>
                  <a:pt x="584200" y="160528"/>
                </a:lnTo>
                <a:lnTo>
                  <a:pt x="584200" y="35941"/>
                </a:lnTo>
                <a:lnTo>
                  <a:pt x="628777" y="35941"/>
                </a:lnTo>
                <a:lnTo>
                  <a:pt x="628777" y="17145"/>
                </a:lnTo>
                <a:close/>
              </a:path>
              <a:path w="895350" h="175895">
                <a:moveTo>
                  <a:pt x="772795" y="88900"/>
                </a:moveTo>
                <a:lnTo>
                  <a:pt x="764286" y="49403"/>
                </a:lnTo>
                <a:lnTo>
                  <a:pt x="751205" y="31788"/>
                </a:lnTo>
                <a:lnTo>
                  <a:pt x="751205" y="88900"/>
                </a:lnTo>
                <a:lnTo>
                  <a:pt x="750773" y="97243"/>
                </a:lnTo>
                <a:lnTo>
                  <a:pt x="730250" y="136271"/>
                </a:lnTo>
                <a:lnTo>
                  <a:pt x="723773" y="140462"/>
                </a:lnTo>
                <a:lnTo>
                  <a:pt x="716534" y="142494"/>
                </a:lnTo>
                <a:lnTo>
                  <a:pt x="699897" y="142494"/>
                </a:lnTo>
                <a:lnTo>
                  <a:pt x="692531" y="140462"/>
                </a:lnTo>
                <a:lnTo>
                  <a:pt x="686054" y="136271"/>
                </a:lnTo>
                <a:lnTo>
                  <a:pt x="679577" y="132207"/>
                </a:lnTo>
                <a:lnTo>
                  <a:pt x="665099" y="88900"/>
                </a:lnTo>
                <a:lnTo>
                  <a:pt x="665454" y="80492"/>
                </a:lnTo>
                <a:lnTo>
                  <a:pt x="692531" y="37338"/>
                </a:lnTo>
                <a:lnTo>
                  <a:pt x="699897" y="35179"/>
                </a:lnTo>
                <a:lnTo>
                  <a:pt x="716534" y="35179"/>
                </a:lnTo>
                <a:lnTo>
                  <a:pt x="747915" y="65773"/>
                </a:lnTo>
                <a:lnTo>
                  <a:pt x="751205" y="88900"/>
                </a:lnTo>
                <a:lnTo>
                  <a:pt x="751205" y="31788"/>
                </a:lnTo>
                <a:lnTo>
                  <a:pt x="708279" y="15240"/>
                </a:lnTo>
                <a:lnTo>
                  <a:pt x="699109" y="15811"/>
                </a:lnTo>
                <a:lnTo>
                  <a:pt x="661822" y="34823"/>
                </a:lnTo>
                <a:lnTo>
                  <a:pt x="644105" y="77787"/>
                </a:lnTo>
                <a:lnTo>
                  <a:pt x="643509" y="88900"/>
                </a:lnTo>
                <a:lnTo>
                  <a:pt x="644105" y="99949"/>
                </a:lnTo>
                <a:lnTo>
                  <a:pt x="656513" y="136017"/>
                </a:lnTo>
                <a:lnTo>
                  <a:pt x="690473" y="160185"/>
                </a:lnTo>
                <a:lnTo>
                  <a:pt x="708279" y="162433"/>
                </a:lnTo>
                <a:lnTo>
                  <a:pt x="717346" y="161874"/>
                </a:lnTo>
                <a:lnTo>
                  <a:pt x="754380" y="142811"/>
                </a:lnTo>
                <a:lnTo>
                  <a:pt x="754621" y="142494"/>
                </a:lnTo>
                <a:lnTo>
                  <a:pt x="759714" y="136017"/>
                </a:lnTo>
                <a:lnTo>
                  <a:pt x="764286" y="128270"/>
                </a:lnTo>
                <a:lnTo>
                  <a:pt x="767943" y="119659"/>
                </a:lnTo>
                <a:lnTo>
                  <a:pt x="770585" y="110210"/>
                </a:lnTo>
                <a:lnTo>
                  <a:pt x="772185" y="99949"/>
                </a:lnTo>
                <a:lnTo>
                  <a:pt x="772795" y="88900"/>
                </a:lnTo>
                <a:close/>
              </a:path>
              <a:path w="895350" h="175895">
                <a:moveTo>
                  <a:pt x="895350" y="54737"/>
                </a:moveTo>
                <a:lnTo>
                  <a:pt x="893445" y="46863"/>
                </a:lnTo>
                <a:lnTo>
                  <a:pt x="889762" y="39878"/>
                </a:lnTo>
                <a:lnTo>
                  <a:pt x="887691" y="35814"/>
                </a:lnTo>
                <a:lnTo>
                  <a:pt x="886206" y="32893"/>
                </a:lnTo>
                <a:lnTo>
                  <a:pt x="880618" y="27432"/>
                </a:lnTo>
                <a:lnTo>
                  <a:pt x="873379" y="23444"/>
                </a:lnTo>
                <a:lnTo>
                  <a:pt x="873379" y="55499"/>
                </a:lnTo>
                <a:lnTo>
                  <a:pt x="873379" y="71882"/>
                </a:lnTo>
                <a:lnTo>
                  <a:pt x="843407" y="91567"/>
                </a:lnTo>
                <a:lnTo>
                  <a:pt x="816356" y="91567"/>
                </a:lnTo>
                <a:lnTo>
                  <a:pt x="816356" y="35814"/>
                </a:lnTo>
                <a:lnTo>
                  <a:pt x="843407" y="35814"/>
                </a:lnTo>
                <a:lnTo>
                  <a:pt x="873379" y="55499"/>
                </a:lnTo>
                <a:lnTo>
                  <a:pt x="873379" y="23444"/>
                </a:lnTo>
                <a:lnTo>
                  <a:pt x="845566" y="17145"/>
                </a:lnTo>
                <a:lnTo>
                  <a:pt x="794512" y="17145"/>
                </a:lnTo>
                <a:lnTo>
                  <a:pt x="794512" y="160528"/>
                </a:lnTo>
                <a:lnTo>
                  <a:pt x="816356" y="160528"/>
                </a:lnTo>
                <a:lnTo>
                  <a:pt x="816356" y="110236"/>
                </a:lnTo>
                <a:lnTo>
                  <a:pt x="845566" y="110236"/>
                </a:lnTo>
                <a:lnTo>
                  <a:pt x="886206" y="94488"/>
                </a:lnTo>
                <a:lnTo>
                  <a:pt x="887691" y="91567"/>
                </a:lnTo>
                <a:lnTo>
                  <a:pt x="889762" y="87503"/>
                </a:lnTo>
                <a:lnTo>
                  <a:pt x="893445" y="80518"/>
                </a:lnTo>
                <a:lnTo>
                  <a:pt x="895350" y="72517"/>
                </a:lnTo>
                <a:lnTo>
                  <a:pt x="895350" y="5473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72421" y="4978908"/>
            <a:ext cx="854075" cy="177800"/>
          </a:xfrm>
          <a:custGeom>
            <a:avLst/>
            <a:gdLst/>
            <a:ahLst/>
            <a:cxnLst/>
            <a:rect l="l" t="t" r="r" b="b"/>
            <a:pathLst>
              <a:path w="854075" h="177800">
                <a:moveTo>
                  <a:pt x="51307" y="118618"/>
                </a:moveTo>
                <a:lnTo>
                  <a:pt x="32511" y="118618"/>
                </a:lnTo>
                <a:lnTo>
                  <a:pt x="32511" y="173863"/>
                </a:lnTo>
                <a:lnTo>
                  <a:pt x="152400" y="173863"/>
                </a:lnTo>
                <a:lnTo>
                  <a:pt x="152400" y="158623"/>
                </a:lnTo>
                <a:lnTo>
                  <a:pt x="51307" y="158623"/>
                </a:lnTo>
                <a:lnTo>
                  <a:pt x="51307" y="118618"/>
                </a:lnTo>
                <a:close/>
              </a:path>
              <a:path w="854075" h="177800">
                <a:moveTo>
                  <a:pt x="147700" y="381"/>
                </a:moveTo>
                <a:lnTo>
                  <a:pt x="128904" y="381"/>
                </a:lnTo>
                <a:lnTo>
                  <a:pt x="128904" y="48387"/>
                </a:lnTo>
                <a:lnTo>
                  <a:pt x="94996" y="48387"/>
                </a:lnTo>
                <a:lnTo>
                  <a:pt x="94996" y="63627"/>
                </a:lnTo>
                <a:lnTo>
                  <a:pt x="128904" y="63627"/>
                </a:lnTo>
                <a:lnTo>
                  <a:pt x="128904" y="130302"/>
                </a:lnTo>
                <a:lnTo>
                  <a:pt x="147700" y="130302"/>
                </a:lnTo>
                <a:lnTo>
                  <a:pt x="147700" y="381"/>
                </a:lnTo>
                <a:close/>
              </a:path>
              <a:path w="854075" h="177800">
                <a:moveTo>
                  <a:pt x="63373" y="29337"/>
                </a:moveTo>
                <a:lnTo>
                  <a:pt x="44196" y="29337"/>
                </a:lnTo>
                <a:lnTo>
                  <a:pt x="44069" y="44450"/>
                </a:lnTo>
                <a:lnTo>
                  <a:pt x="42291" y="52324"/>
                </a:lnTo>
                <a:lnTo>
                  <a:pt x="18430" y="83877"/>
                </a:lnTo>
                <a:lnTo>
                  <a:pt x="0" y="93218"/>
                </a:lnTo>
                <a:lnTo>
                  <a:pt x="9651" y="108458"/>
                </a:lnTo>
                <a:lnTo>
                  <a:pt x="42187" y="85806"/>
                </a:lnTo>
                <a:lnTo>
                  <a:pt x="53975" y="65786"/>
                </a:lnTo>
                <a:lnTo>
                  <a:pt x="72571" y="65786"/>
                </a:lnTo>
                <a:lnTo>
                  <a:pt x="71881" y="64897"/>
                </a:lnTo>
                <a:lnTo>
                  <a:pt x="68452" y="57912"/>
                </a:lnTo>
                <a:lnTo>
                  <a:pt x="65150" y="50927"/>
                </a:lnTo>
                <a:lnTo>
                  <a:pt x="63373" y="43688"/>
                </a:lnTo>
                <a:lnTo>
                  <a:pt x="63373" y="29337"/>
                </a:lnTo>
                <a:close/>
              </a:path>
              <a:path w="854075" h="177800">
                <a:moveTo>
                  <a:pt x="72571" y="65786"/>
                </a:moveTo>
                <a:lnTo>
                  <a:pt x="53975" y="65786"/>
                </a:lnTo>
                <a:lnTo>
                  <a:pt x="57235" y="72185"/>
                </a:lnTo>
                <a:lnTo>
                  <a:pt x="89150" y="101546"/>
                </a:lnTo>
                <a:lnTo>
                  <a:pt x="96393" y="104521"/>
                </a:lnTo>
                <a:lnTo>
                  <a:pt x="106045" y="89535"/>
                </a:lnTo>
                <a:lnTo>
                  <a:pt x="99615" y="87012"/>
                </a:lnTo>
                <a:lnTo>
                  <a:pt x="93662" y="84026"/>
                </a:lnTo>
                <a:lnTo>
                  <a:pt x="88185" y="80587"/>
                </a:lnTo>
                <a:lnTo>
                  <a:pt x="83184" y="76708"/>
                </a:lnTo>
                <a:lnTo>
                  <a:pt x="76707" y="71120"/>
                </a:lnTo>
                <a:lnTo>
                  <a:pt x="72571" y="65786"/>
                </a:lnTo>
                <a:close/>
              </a:path>
              <a:path w="854075" h="177800">
                <a:moveTo>
                  <a:pt x="101346" y="13843"/>
                </a:moveTo>
                <a:lnTo>
                  <a:pt x="5714" y="13843"/>
                </a:lnTo>
                <a:lnTo>
                  <a:pt x="5714" y="29337"/>
                </a:lnTo>
                <a:lnTo>
                  <a:pt x="101346" y="29337"/>
                </a:lnTo>
                <a:lnTo>
                  <a:pt x="101346" y="13843"/>
                </a:lnTo>
                <a:close/>
              </a:path>
              <a:path w="854075" h="177800">
                <a:moveTo>
                  <a:pt x="395731" y="117475"/>
                </a:moveTo>
                <a:lnTo>
                  <a:pt x="376935" y="117475"/>
                </a:lnTo>
                <a:lnTo>
                  <a:pt x="376935" y="173863"/>
                </a:lnTo>
                <a:lnTo>
                  <a:pt x="496824" y="173863"/>
                </a:lnTo>
                <a:lnTo>
                  <a:pt x="496824" y="158623"/>
                </a:lnTo>
                <a:lnTo>
                  <a:pt x="395731" y="158623"/>
                </a:lnTo>
                <a:lnTo>
                  <a:pt x="395731" y="117475"/>
                </a:lnTo>
                <a:close/>
              </a:path>
              <a:path w="854075" h="177800">
                <a:moveTo>
                  <a:pt x="492125" y="84963"/>
                </a:moveTo>
                <a:lnTo>
                  <a:pt x="473328" y="84963"/>
                </a:lnTo>
                <a:lnTo>
                  <a:pt x="473328" y="131064"/>
                </a:lnTo>
                <a:lnTo>
                  <a:pt x="492125" y="131064"/>
                </a:lnTo>
                <a:lnTo>
                  <a:pt x="492125" y="84963"/>
                </a:lnTo>
                <a:close/>
              </a:path>
              <a:path w="854075" h="177800">
                <a:moveTo>
                  <a:pt x="400684" y="11176"/>
                </a:moveTo>
                <a:lnTo>
                  <a:pt x="393319" y="11176"/>
                </a:lnTo>
                <a:lnTo>
                  <a:pt x="384301" y="11303"/>
                </a:lnTo>
                <a:lnTo>
                  <a:pt x="376300" y="13208"/>
                </a:lnTo>
                <a:lnTo>
                  <a:pt x="369443" y="17018"/>
                </a:lnTo>
                <a:lnTo>
                  <a:pt x="362457" y="20828"/>
                </a:lnTo>
                <a:lnTo>
                  <a:pt x="356870" y="26162"/>
                </a:lnTo>
                <a:lnTo>
                  <a:pt x="352932" y="32893"/>
                </a:lnTo>
                <a:lnTo>
                  <a:pt x="348869" y="39624"/>
                </a:lnTo>
                <a:lnTo>
                  <a:pt x="346836" y="47371"/>
                </a:lnTo>
                <a:lnTo>
                  <a:pt x="346836" y="65024"/>
                </a:lnTo>
                <a:lnTo>
                  <a:pt x="348869" y="72771"/>
                </a:lnTo>
                <a:lnTo>
                  <a:pt x="352932" y="79502"/>
                </a:lnTo>
                <a:lnTo>
                  <a:pt x="356870" y="86106"/>
                </a:lnTo>
                <a:lnTo>
                  <a:pt x="362457" y="91440"/>
                </a:lnTo>
                <a:lnTo>
                  <a:pt x="376300" y="98933"/>
                </a:lnTo>
                <a:lnTo>
                  <a:pt x="384301" y="100965"/>
                </a:lnTo>
                <a:lnTo>
                  <a:pt x="400684" y="100965"/>
                </a:lnTo>
                <a:lnTo>
                  <a:pt x="429386" y="84963"/>
                </a:lnTo>
                <a:lnTo>
                  <a:pt x="492125" y="84963"/>
                </a:lnTo>
                <a:lnTo>
                  <a:pt x="492125" y="84328"/>
                </a:lnTo>
                <a:lnTo>
                  <a:pt x="393319" y="84328"/>
                </a:lnTo>
                <a:lnTo>
                  <a:pt x="384809" y="84201"/>
                </a:lnTo>
                <a:lnTo>
                  <a:pt x="378078" y="81661"/>
                </a:lnTo>
                <a:lnTo>
                  <a:pt x="372872" y="76581"/>
                </a:lnTo>
                <a:lnTo>
                  <a:pt x="367664" y="71628"/>
                </a:lnTo>
                <a:lnTo>
                  <a:pt x="364998" y="64770"/>
                </a:lnTo>
                <a:lnTo>
                  <a:pt x="364998" y="47752"/>
                </a:lnTo>
                <a:lnTo>
                  <a:pt x="367664" y="40894"/>
                </a:lnTo>
                <a:lnTo>
                  <a:pt x="378078" y="30734"/>
                </a:lnTo>
                <a:lnTo>
                  <a:pt x="384809" y="28067"/>
                </a:lnTo>
                <a:lnTo>
                  <a:pt x="393319" y="27940"/>
                </a:lnTo>
                <a:lnTo>
                  <a:pt x="492125" y="27940"/>
                </a:lnTo>
                <a:lnTo>
                  <a:pt x="492125" y="27178"/>
                </a:lnTo>
                <a:lnTo>
                  <a:pt x="429132" y="27178"/>
                </a:lnTo>
                <a:lnTo>
                  <a:pt x="424942" y="22098"/>
                </a:lnTo>
                <a:lnTo>
                  <a:pt x="419734" y="18288"/>
                </a:lnTo>
                <a:lnTo>
                  <a:pt x="407416" y="12700"/>
                </a:lnTo>
                <a:lnTo>
                  <a:pt x="400684" y="11176"/>
                </a:lnTo>
                <a:close/>
              </a:path>
              <a:path w="854075" h="177800">
                <a:moveTo>
                  <a:pt x="492125" y="27940"/>
                </a:moveTo>
                <a:lnTo>
                  <a:pt x="398652" y="27940"/>
                </a:lnTo>
                <a:lnTo>
                  <a:pt x="403478" y="29210"/>
                </a:lnTo>
                <a:lnTo>
                  <a:pt x="407670" y="31496"/>
                </a:lnTo>
                <a:lnTo>
                  <a:pt x="421385" y="50546"/>
                </a:lnTo>
                <a:lnTo>
                  <a:pt x="421385" y="61849"/>
                </a:lnTo>
                <a:lnTo>
                  <a:pt x="420116" y="66802"/>
                </a:lnTo>
                <a:lnTo>
                  <a:pt x="415289" y="75184"/>
                </a:lnTo>
                <a:lnTo>
                  <a:pt x="411987" y="78486"/>
                </a:lnTo>
                <a:lnTo>
                  <a:pt x="407670" y="80772"/>
                </a:lnTo>
                <a:lnTo>
                  <a:pt x="403478" y="83185"/>
                </a:lnTo>
                <a:lnTo>
                  <a:pt x="398652" y="84328"/>
                </a:lnTo>
                <a:lnTo>
                  <a:pt x="492125" y="84328"/>
                </a:lnTo>
                <a:lnTo>
                  <a:pt x="492125" y="69723"/>
                </a:lnTo>
                <a:lnTo>
                  <a:pt x="437514" y="69723"/>
                </a:lnTo>
                <a:lnTo>
                  <a:pt x="438150" y="67564"/>
                </a:lnTo>
                <a:lnTo>
                  <a:pt x="439293" y="60960"/>
                </a:lnTo>
                <a:lnTo>
                  <a:pt x="439293" y="51435"/>
                </a:lnTo>
                <a:lnTo>
                  <a:pt x="438530" y="46736"/>
                </a:lnTo>
                <a:lnTo>
                  <a:pt x="437514" y="42418"/>
                </a:lnTo>
                <a:lnTo>
                  <a:pt x="492125" y="42418"/>
                </a:lnTo>
                <a:lnTo>
                  <a:pt x="492125" y="27940"/>
                </a:lnTo>
                <a:close/>
              </a:path>
              <a:path w="854075" h="177800">
                <a:moveTo>
                  <a:pt x="492125" y="42418"/>
                </a:moveTo>
                <a:lnTo>
                  <a:pt x="473328" y="42418"/>
                </a:lnTo>
                <a:lnTo>
                  <a:pt x="473328" y="69723"/>
                </a:lnTo>
                <a:lnTo>
                  <a:pt x="492125" y="69723"/>
                </a:lnTo>
                <a:lnTo>
                  <a:pt x="492125" y="42418"/>
                </a:lnTo>
                <a:close/>
              </a:path>
              <a:path w="854075" h="177800">
                <a:moveTo>
                  <a:pt x="492125" y="381"/>
                </a:moveTo>
                <a:lnTo>
                  <a:pt x="473328" y="381"/>
                </a:lnTo>
                <a:lnTo>
                  <a:pt x="473328" y="27178"/>
                </a:lnTo>
                <a:lnTo>
                  <a:pt x="492125" y="27178"/>
                </a:lnTo>
                <a:lnTo>
                  <a:pt x="492125" y="381"/>
                </a:lnTo>
                <a:close/>
              </a:path>
              <a:path w="854075" h="177800">
                <a:moveTo>
                  <a:pt x="311403" y="116967"/>
                </a:moveTo>
                <a:lnTo>
                  <a:pt x="194182" y="116967"/>
                </a:lnTo>
                <a:lnTo>
                  <a:pt x="194182" y="132207"/>
                </a:lnTo>
                <a:lnTo>
                  <a:pt x="292607" y="132207"/>
                </a:lnTo>
                <a:lnTo>
                  <a:pt x="292607" y="177419"/>
                </a:lnTo>
                <a:lnTo>
                  <a:pt x="311403" y="177419"/>
                </a:lnTo>
                <a:lnTo>
                  <a:pt x="311403" y="116967"/>
                </a:lnTo>
                <a:close/>
              </a:path>
              <a:path w="854075" h="177800">
                <a:moveTo>
                  <a:pt x="734313" y="115189"/>
                </a:moveTo>
                <a:lnTo>
                  <a:pt x="715518" y="115189"/>
                </a:lnTo>
                <a:lnTo>
                  <a:pt x="715518" y="173863"/>
                </a:lnTo>
                <a:lnTo>
                  <a:pt x="835532" y="173863"/>
                </a:lnTo>
                <a:lnTo>
                  <a:pt x="835532" y="158623"/>
                </a:lnTo>
                <a:lnTo>
                  <a:pt x="734313" y="158623"/>
                </a:lnTo>
                <a:lnTo>
                  <a:pt x="734313" y="115189"/>
                </a:lnTo>
                <a:close/>
              </a:path>
              <a:path w="854075" h="177800">
                <a:moveTo>
                  <a:pt x="828039" y="0"/>
                </a:moveTo>
                <a:lnTo>
                  <a:pt x="809244" y="0"/>
                </a:lnTo>
                <a:lnTo>
                  <a:pt x="809244" y="128524"/>
                </a:lnTo>
                <a:lnTo>
                  <a:pt x="828039" y="128524"/>
                </a:lnTo>
                <a:lnTo>
                  <a:pt x="828039" y="67183"/>
                </a:lnTo>
                <a:lnTo>
                  <a:pt x="853948" y="67183"/>
                </a:lnTo>
                <a:lnTo>
                  <a:pt x="853948" y="51435"/>
                </a:lnTo>
                <a:lnTo>
                  <a:pt x="828039" y="51435"/>
                </a:lnTo>
                <a:lnTo>
                  <a:pt x="828039" y="0"/>
                </a:lnTo>
                <a:close/>
              </a:path>
              <a:path w="854075" h="177800">
                <a:moveTo>
                  <a:pt x="775716" y="15240"/>
                </a:moveTo>
                <a:lnTo>
                  <a:pt x="696595" y="15240"/>
                </a:lnTo>
                <a:lnTo>
                  <a:pt x="696595" y="97790"/>
                </a:lnTo>
                <a:lnTo>
                  <a:pt x="710564" y="97790"/>
                </a:lnTo>
                <a:lnTo>
                  <a:pt x="728281" y="97678"/>
                </a:lnTo>
                <a:lnTo>
                  <a:pt x="769874" y="95504"/>
                </a:lnTo>
                <a:lnTo>
                  <a:pt x="793496" y="91821"/>
                </a:lnTo>
                <a:lnTo>
                  <a:pt x="792128" y="82169"/>
                </a:lnTo>
                <a:lnTo>
                  <a:pt x="715136" y="82169"/>
                </a:lnTo>
                <a:lnTo>
                  <a:pt x="715136" y="30480"/>
                </a:lnTo>
                <a:lnTo>
                  <a:pt x="775716" y="30480"/>
                </a:lnTo>
                <a:lnTo>
                  <a:pt x="775716" y="15240"/>
                </a:lnTo>
                <a:close/>
              </a:path>
              <a:path w="854075" h="177800">
                <a:moveTo>
                  <a:pt x="791336" y="76581"/>
                </a:moveTo>
                <a:lnTo>
                  <a:pt x="731250" y="82073"/>
                </a:lnTo>
                <a:lnTo>
                  <a:pt x="715136" y="82169"/>
                </a:lnTo>
                <a:lnTo>
                  <a:pt x="792128" y="82169"/>
                </a:lnTo>
                <a:lnTo>
                  <a:pt x="791336" y="76581"/>
                </a:lnTo>
                <a:close/>
              </a:path>
              <a:path w="854075" h="177800">
                <a:moveTo>
                  <a:pt x="606298" y="102743"/>
                </a:moveTo>
                <a:lnTo>
                  <a:pt x="587248" y="102743"/>
                </a:lnTo>
                <a:lnTo>
                  <a:pt x="587248" y="177800"/>
                </a:lnTo>
                <a:lnTo>
                  <a:pt x="606298" y="177800"/>
                </a:lnTo>
                <a:lnTo>
                  <a:pt x="606298" y="102743"/>
                </a:lnTo>
                <a:close/>
              </a:path>
              <a:path w="854075" h="177800">
                <a:moveTo>
                  <a:pt x="678179" y="87376"/>
                </a:moveTo>
                <a:lnTo>
                  <a:pt x="516381" y="87376"/>
                </a:lnTo>
                <a:lnTo>
                  <a:pt x="516381" y="102743"/>
                </a:lnTo>
                <a:lnTo>
                  <a:pt x="678179" y="102743"/>
                </a:lnTo>
                <a:lnTo>
                  <a:pt x="678179" y="87376"/>
                </a:lnTo>
                <a:close/>
              </a:path>
              <a:path w="854075" h="177800">
                <a:moveTo>
                  <a:pt x="657605" y="11303"/>
                </a:moveTo>
                <a:lnTo>
                  <a:pt x="536194" y="11303"/>
                </a:lnTo>
                <a:lnTo>
                  <a:pt x="536194" y="26797"/>
                </a:lnTo>
                <a:lnTo>
                  <a:pt x="638936" y="26797"/>
                </a:lnTo>
                <a:lnTo>
                  <a:pt x="638853" y="39925"/>
                </a:lnTo>
                <a:lnTo>
                  <a:pt x="635336" y="78210"/>
                </a:lnTo>
                <a:lnTo>
                  <a:pt x="633602" y="87376"/>
                </a:lnTo>
                <a:lnTo>
                  <a:pt x="652652" y="87376"/>
                </a:lnTo>
                <a:lnTo>
                  <a:pt x="657306" y="46676"/>
                </a:lnTo>
                <a:lnTo>
                  <a:pt x="657526" y="39925"/>
                </a:lnTo>
                <a:lnTo>
                  <a:pt x="657605" y="11303"/>
                </a:lnTo>
                <a:close/>
              </a:path>
              <a:path w="854075" h="177800">
                <a:moveTo>
                  <a:pt x="259842" y="10668"/>
                </a:moveTo>
                <a:lnTo>
                  <a:pt x="179197" y="10668"/>
                </a:lnTo>
                <a:lnTo>
                  <a:pt x="179197" y="25908"/>
                </a:lnTo>
                <a:lnTo>
                  <a:pt x="241553" y="25908"/>
                </a:lnTo>
                <a:lnTo>
                  <a:pt x="241553" y="46736"/>
                </a:lnTo>
                <a:lnTo>
                  <a:pt x="179324" y="46736"/>
                </a:lnTo>
                <a:lnTo>
                  <a:pt x="179324" y="99568"/>
                </a:lnTo>
                <a:lnTo>
                  <a:pt x="193548" y="99568"/>
                </a:lnTo>
                <a:lnTo>
                  <a:pt x="217372" y="99353"/>
                </a:lnTo>
                <a:lnTo>
                  <a:pt x="258365" y="96746"/>
                </a:lnTo>
                <a:lnTo>
                  <a:pt x="278510" y="93853"/>
                </a:lnTo>
                <a:lnTo>
                  <a:pt x="277224" y="84201"/>
                </a:lnTo>
                <a:lnTo>
                  <a:pt x="198120" y="84201"/>
                </a:lnTo>
                <a:lnTo>
                  <a:pt x="198120" y="61341"/>
                </a:lnTo>
                <a:lnTo>
                  <a:pt x="259842" y="61341"/>
                </a:lnTo>
                <a:lnTo>
                  <a:pt x="259842" y="10668"/>
                </a:lnTo>
                <a:close/>
              </a:path>
              <a:path w="854075" h="177800">
                <a:moveTo>
                  <a:pt x="276478" y="78613"/>
                </a:moveTo>
                <a:lnTo>
                  <a:pt x="267970" y="80010"/>
                </a:lnTo>
                <a:lnTo>
                  <a:pt x="259714" y="81153"/>
                </a:lnTo>
                <a:lnTo>
                  <a:pt x="251586" y="81915"/>
                </a:lnTo>
                <a:lnTo>
                  <a:pt x="243458" y="82804"/>
                </a:lnTo>
                <a:lnTo>
                  <a:pt x="235076" y="83312"/>
                </a:lnTo>
                <a:lnTo>
                  <a:pt x="226441" y="83693"/>
                </a:lnTo>
                <a:lnTo>
                  <a:pt x="205616" y="84157"/>
                </a:lnTo>
                <a:lnTo>
                  <a:pt x="198120" y="84201"/>
                </a:lnTo>
                <a:lnTo>
                  <a:pt x="277224" y="84201"/>
                </a:lnTo>
                <a:lnTo>
                  <a:pt x="276478" y="78613"/>
                </a:lnTo>
                <a:close/>
              </a:path>
              <a:path w="854075" h="177800">
                <a:moveTo>
                  <a:pt x="311403" y="381"/>
                </a:moveTo>
                <a:lnTo>
                  <a:pt x="292607" y="381"/>
                </a:lnTo>
                <a:lnTo>
                  <a:pt x="292607" y="108077"/>
                </a:lnTo>
                <a:lnTo>
                  <a:pt x="311403" y="108077"/>
                </a:lnTo>
                <a:lnTo>
                  <a:pt x="311403" y="80391"/>
                </a:lnTo>
                <a:lnTo>
                  <a:pt x="337057" y="80391"/>
                </a:lnTo>
                <a:lnTo>
                  <a:pt x="337057" y="64770"/>
                </a:lnTo>
                <a:lnTo>
                  <a:pt x="311403" y="64770"/>
                </a:lnTo>
                <a:lnTo>
                  <a:pt x="311403" y="42799"/>
                </a:lnTo>
                <a:lnTo>
                  <a:pt x="337057" y="42799"/>
                </a:lnTo>
                <a:lnTo>
                  <a:pt x="337057" y="27305"/>
                </a:lnTo>
                <a:lnTo>
                  <a:pt x="311403" y="27305"/>
                </a:lnTo>
                <a:lnTo>
                  <a:pt x="311403" y="3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378820" y="4979161"/>
            <a:ext cx="337820" cy="175895"/>
          </a:xfrm>
          <a:custGeom>
            <a:avLst/>
            <a:gdLst/>
            <a:ahLst/>
            <a:cxnLst/>
            <a:rect l="l" t="t" r="r" b="b"/>
            <a:pathLst>
              <a:path w="337820" h="175895">
                <a:moveTo>
                  <a:pt x="51307" y="117601"/>
                </a:moveTo>
                <a:lnTo>
                  <a:pt x="32257" y="117601"/>
                </a:lnTo>
                <a:lnTo>
                  <a:pt x="32257" y="173608"/>
                </a:lnTo>
                <a:lnTo>
                  <a:pt x="152019" y="173608"/>
                </a:lnTo>
                <a:lnTo>
                  <a:pt x="152019" y="158369"/>
                </a:lnTo>
                <a:lnTo>
                  <a:pt x="51307" y="158369"/>
                </a:lnTo>
                <a:lnTo>
                  <a:pt x="51307" y="117601"/>
                </a:lnTo>
                <a:close/>
              </a:path>
              <a:path w="337820" h="175895">
                <a:moveTo>
                  <a:pt x="148081" y="126"/>
                </a:moveTo>
                <a:lnTo>
                  <a:pt x="129285" y="126"/>
                </a:lnTo>
                <a:lnTo>
                  <a:pt x="129285" y="40512"/>
                </a:lnTo>
                <a:lnTo>
                  <a:pt x="91821" y="40512"/>
                </a:lnTo>
                <a:lnTo>
                  <a:pt x="91821" y="56006"/>
                </a:lnTo>
                <a:lnTo>
                  <a:pt x="129285" y="56006"/>
                </a:lnTo>
                <a:lnTo>
                  <a:pt x="129285" y="132461"/>
                </a:lnTo>
                <a:lnTo>
                  <a:pt x="148081" y="132461"/>
                </a:lnTo>
                <a:lnTo>
                  <a:pt x="148081" y="126"/>
                </a:lnTo>
                <a:close/>
              </a:path>
              <a:path w="337820" h="175895">
                <a:moveTo>
                  <a:pt x="62737" y="10921"/>
                </a:moveTo>
                <a:lnTo>
                  <a:pt x="44069" y="10921"/>
                </a:lnTo>
                <a:lnTo>
                  <a:pt x="44069" y="31876"/>
                </a:lnTo>
                <a:lnTo>
                  <a:pt x="43717" y="38490"/>
                </a:lnTo>
                <a:lnTo>
                  <a:pt x="28269" y="73906"/>
                </a:lnTo>
                <a:lnTo>
                  <a:pt x="0" y="92963"/>
                </a:lnTo>
                <a:lnTo>
                  <a:pt x="10032" y="107823"/>
                </a:lnTo>
                <a:lnTo>
                  <a:pt x="42096" y="84246"/>
                </a:lnTo>
                <a:lnTo>
                  <a:pt x="53848" y="63118"/>
                </a:lnTo>
                <a:lnTo>
                  <a:pt x="71247" y="63118"/>
                </a:lnTo>
                <a:lnTo>
                  <a:pt x="67818" y="55752"/>
                </a:lnTo>
                <a:lnTo>
                  <a:pt x="64515" y="48260"/>
                </a:lnTo>
                <a:lnTo>
                  <a:pt x="62737" y="40512"/>
                </a:lnTo>
                <a:lnTo>
                  <a:pt x="62737" y="10921"/>
                </a:lnTo>
                <a:close/>
              </a:path>
              <a:path w="337820" h="175895">
                <a:moveTo>
                  <a:pt x="71247" y="63118"/>
                </a:moveTo>
                <a:lnTo>
                  <a:pt x="53848" y="63118"/>
                </a:lnTo>
                <a:lnTo>
                  <a:pt x="56995" y="69875"/>
                </a:lnTo>
                <a:lnTo>
                  <a:pt x="88177" y="100593"/>
                </a:lnTo>
                <a:lnTo>
                  <a:pt x="95250" y="103758"/>
                </a:lnTo>
                <a:lnTo>
                  <a:pt x="105536" y="89026"/>
                </a:lnTo>
                <a:lnTo>
                  <a:pt x="99034" y="86405"/>
                </a:lnTo>
                <a:lnTo>
                  <a:pt x="93043" y="83296"/>
                </a:lnTo>
                <a:lnTo>
                  <a:pt x="87552" y="79686"/>
                </a:lnTo>
                <a:lnTo>
                  <a:pt x="82550" y="75564"/>
                </a:lnTo>
                <a:lnTo>
                  <a:pt x="76200" y="69723"/>
                </a:lnTo>
                <a:lnTo>
                  <a:pt x="71247" y="63118"/>
                </a:lnTo>
                <a:close/>
              </a:path>
              <a:path w="337820" h="175895">
                <a:moveTo>
                  <a:pt x="311784" y="98932"/>
                </a:moveTo>
                <a:lnTo>
                  <a:pt x="197103" y="98932"/>
                </a:lnTo>
                <a:lnTo>
                  <a:pt x="197103" y="113792"/>
                </a:lnTo>
                <a:lnTo>
                  <a:pt x="293115" y="113792"/>
                </a:lnTo>
                <a:lnTo>
                  <a:pt x="293115" y="129793"/>
                </a:lnTo>
                <a:lnTo>
                  <a:pt x="197484" y="129793"/>
                </a:lnTo>
                <a:lnTo>
                  <a:pt x="197484" y="175513"/>
                </a:lnTo>
                <a:lnTo>
                  <a:pt x="317880" y="175513"/>
                </a:lnTo>
                <a:lnTo>
                  <a:pt x="317880" y="160527"/>
                </a:lnTo>
                <a:lnTo>
                  <a:pt x="215900" y="160527"/>
                </a:lnTo>
                <a:lnTo>
                  <a:pt x="215900" y="143637"/>
                </a:lnTo>
                <a:lnTo>
                  <a:pt x="311784" y="143637"/>
                </a:lnTo>
                <a:lnTo>
                  <a:pt x="311784" y="98932"/>
                </a:lnTo>
                <a:close/>
              </a:path>
              <a:path w="337820" h="175895">
                <a:moveTo>
                  <a:pt x="197738" y="7493"/>
                </a:moveTo>
                <a:lnTo>
                  <a:pt x="179324" y="7493"/>
                </a:lnTo>
                <a:lnTo>
                  <a:pt x="179324" y="84836"/>
                </a:lnTo>
                <a:lnTo>
                  <a:pt x="262889" y="84836"/>
                </a:lnTo>
                <a:lnTo>
                  <a:pt x="262889" y="69850"/>
                </a:lnTo>
                <a:lnTo>
                  <a:pt x="197738" y="69850"/>
                </a:lnTo>
                <a:lnTo>
                  <a:pt x="197738" y="46100"/>
                </a:lnTo>
                <a:lnTo>
                  <a:pt x="262889" y="46100"/>
                </a:lnTo>
                <a:lnTo>
                  <a:pt x="262889" y="31623"/>
                </a:lnTo>
                <a:lnTo>
                  <a:pt x="197738" y="31623"/>
                </a:lnTo>
                <a:lnTo>
                  <a:pt x="197738" y="7493"/>
                </a:lnTo>
                <a:close/>
              </a:path>
              <a:path w="337820" h="175895">
                <a:moveTo>
                  <a:pt x="262889" y="46100"/>
                </a:moveTo>
                <a:lnTo>
                  <a:pt x="244221" y="46100"/>
                </a:lnTo>
                <a:lnTo>
                  <a:pt x="244221" y="69850"/>
                </a:lnTo>
                <a:lnTo>
                  <a:pt x="262889" y="69850"/>
                </a:lnTo>
                <a:lnTo>
                  <a:pt x="262889" y="46100"/>
                </a:lnTo>
                <a:close/>
              </a:path>
              <a:path w="337820" h="175895">
                <a:moveTo>
                  <a:pt x="262889" y="7493"/>
                </a:moveTo>
                <a:lnTo>
                  <a:pt x="244221" y="7493"/>
                </a:lnTo>
                <a:lnTo>
                  <a:pt x="244221" y="31623"/>
                </a:lnTo>
                <a:lnTo>
                  <a:pt x="262889" y="31623"/>
                </a:lnTo>
                <a:lnTo>
                  <a:pt x="262889" y="7493"/>
                </a:lnTo>
                <a:close/>
              </a:path>
              <a:path w="337820" h="175895">
                <a:moveTo>
                  <a:pt x="311784" y="0"/>
                </a:moveTo>
                <a:lnTo>
                  <a:pt x="292988" y="0"/>
                </a:lnTo>
                <a:lnTo>
                  <a:pt x="292988" y="91186"/>
                </a:lnTo>
                <a:lnTo>
                  <a:pt x="311784" y="91186"/>
                </a:lnTo>
                <a:lnTo>
                  <a:pt x="311784" y="52450"/>
                </a:lnTo>
                <a:lnTo>
                  <a:pt x="337438" y="52450"/>
                </a:lnTo>
                <a:lnTo>
                  <a:pt x="337438" y="37211"/>
                </a:lnTo>
                <a:lnTo>
                  <a:pt x="311784" y="37211"/>
                </a:lnTo>
                <a:lnTo>
                  <a:pt x="3117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8528304" y="5242305"/>
            <a:ext cx="770890" cy="177800"/>
            <a:chOff x="8528304" y="5242305"/>
            <a:chExt cx="770890" cy="177800"/>
          </a:xfrm>
        </p:grpSpPr>
        <p:sp>
          <p:nvSpPr>
            <p:cNvPr id="117" name="object 117"/>
            <p:cNvSpPr/>
            <p:nvPr/>
          </p:nvSpPr>
          <p:spPr>
            <a:xfrm>
              <a:off x="8528304" y="5252084"/>
              <a:ext cx="626745" cy="167640"/>
            </a:xfrm>
            <a:custGeom>
              <a:avLst/>
              <a:gdLst/>
              <a:ahLst/>
              <a:cxnLst/>
              <a:rect l="l" t="t" r="r" b="b"/>
              <a:pathLst>
                <a:path w="626745" h="167639">
                  <a:moveTo>
                    <a:pt x="475869" y="119379"/>
                  </a:moveTo>
                  <a:lnTo>
                    <a:pt x="456311" y="119379"/>
                  </a:lnTo>
                  <a:lnTo>
                    <a:pt x="447167" y="167512"/>
                  </a:lnTo>
                  <a:lnTo>
                    <a:pt x="461899" y="167512"/>
                  </a:lnTo>
                  <a:lnTo>
                    <a:pt x="475869" y="119379"/>
                  </a:lnTo>
                  <a:close/>
                </a:path>
                <a:path w="626745" h="167639">
                  <a:moveTo>
                    <a:pt x="319659" y="107949"/>
                  </a:moveTo>
                  <a:lnTo>
                    <a:pt x="312800" y="107949"/>
                  </a:lnTo>
                  <a:lnTo>
                    <a:pt x="309752" y="109219"/>
                  </a:lnTo>
                  <a:lnTo>
                    <a:pt x="305053" y="113918"/>
                  </a:lnTo>
                  <a:lnTo>
                    <a:pt x="303911" y="116839"/>
                  </a:lnTo>
                  <a:lnTo>
                    <a:pt x="303911" y="123824"/>
                  </a:lnTo>
                  <a:lnTo>
                    <a:pt x="305053" y="126618"/>
                  </a:lnTo>
                  <a:lnTo>
                    <a:pt x="309752" y="131317"/>
                  </a:lnTo>
                  <a:lnTo>
                    <a:pt x="312800" y="132587"/>
                  </a:lnTo>
                  <a:lnTo>
                    <a:pt x="319659" y="132587"/>
                  </a:lnTo>
                  <a:lnTo>
                    <a:pt x="322579" y="131317"/>
                  </a:lnTo>
                  <a:lnTo>
                    <a:pt x="327278" y="126618"/>
                  </a:lnTo>
                  <a:lnTo>
                    <a:pt x="328549" y="123824"/>
                  </a:lnTo>
                  <a:lnTo>
                    <a:pt x="328549" y="116839"/>
                  </a:lnTo>
                  <a:lnTo>
                    <a:pt x="327278" y="113918"/>
                  </a:lnTo>
                  <a:lnTo>
                    <a:pt x="322579" y="109219"/>
                  </a:lnTo>
                  <a:lnTo>
                    <a:pt x="319659" y="107949"/>
                  </a:lnTo>
                  <a:close/>
                </a:path>
                <a:path w="626745" h="167639">
                  <a:moveTo>
                    <a:pt x="393700" y="3555"/>
                  </a:moveTo>
                  <a:lnTo>
                    <a:pt x="357743" y="21621"/>
                  </a:lnTo>
                  <a:lnTo>
                    <a:pt x="344876" y="61968"/>
                  </a:lnTo>
                  <a:lnTo>
                    <a:pt x="344514" y="74802"/>
                  </a:lnTo>
                  <a:lnTo>
                    <a:pt x="344757" y="80902"/>
                  </a:lnTo>
                  <a:lnTo>
                    <a:pt x="364109" y="124840"/>
                  </a:lnTo>
                  <a:lnTo>
                    <a:pt x="386334" y="133222"/>
                  </a:lnTo>
                  <a:lnTo>
                    <a:pt x="392175" y="133222"/>
                  </a:lnTo>
                  <a:lnTo>
                    <a:pt x="401320" y="133095"/>
                  </a:lnTo>
                  <a:lnTo>
                    <a:pt x="409194" y="131317"/>
                  </a:lnTo>
                  <a:lnTo>
                    <a:pt x="415925" y="127507"/>
                  </a:lnTo>
                  <a:lnTo>
                    <a:pt x="422655" y="123824"/>
                  </a:lnTo>
                  <a:lnTo>
                    <a:pt x="427863" y="118617"/>
                  </a:lnTo>
                  <a:lnTo>
                    <a:pt x="428759" y="117093"/>
                  </a:lnTo>
                  <a:lnTo>
                    <a:pt x="386842" y="117093"/>
                  </a:lnTo>
                  <a:lnTo>
                    <a:pt x="382143" y="115823"/>
                  </a:lnTo>
                  <a:lnTo>
                    <a:pt x="378205" y="113410"/>
                  </a:lnTo>
                  <a:lnTo>
                    <a:pt x="374142" y="110997"/>
                  </a:lnTo>
                  <a:lnTo>
                    <a:pt x="371094" y="107695"/>
                  </a:lnTo>
                  <a:lnTo>
                    <a:pt x="368807" y="103758"/>
                  </a:lnTo>
                  <a:lnTo>
                    <a:pt x="366522" y="99694"/>
                  </a:lnTo>
                  <a:lnTo>
                    <a:pt x="365251" y="95376"/>
                  </a:lnTo>
                  <a:lnTo>
                    <a:pt x="365326" y="85597"/>
                  </a:lnTo>
                  <a:lnTo>
                    <a:pt x="366522" y="81533"/>
                  </a:lnTo>
                  <a:lnTo>
                    <a:pt x="368935" y="77596"/>
                  </a:lnTo>
                  <a:lnTo>
                    <a:pt x="371221" y="73659"/>
                  </a:lnTo>
                  <a:lnTo>
                    <a:pt x="374523" y="70484"/>
                  </a:lnTo>
                  <a:lnTo>
                    <a:pt x="382437" y="65785"/>
                  </a:lnTo>
                  <a:lnTo>
                    <a:pt x="362966" y="65785"/>
                  </a:lnTo>
                  <a:lnTo>
                    <a:pt x="375394" y="27195"/>
                  </a:lnTo>
                  <a:lnTo>
                    <a:pt x="393700" y="20319"/>
                  </a:lnTo>
                  <a:lnTo>
                    <a:pt x="428971" y="20319"/>
                  </a:lnTo>
                  <a:lnTo>
                    <a:pt x="425196" y="15112"/>
                  </a:lnTo>
                  <a:lnTo>
                    <a:pt x="420370" y="11048"/>
                  </a:lnTo>
                  <a:lnTo>
                    <a:pt x="414400" y="8127"/>
                  </a:lnTo>
                  <a:lnTo>
                    <a:pt x="408304" y="5206"/>
                  </a:lnTo>
                  <a:lnTo>
                    <a:pt x="401447" y="3682"/>
                  </a:lnTo>
                  <a:lnTo>
                    <a:pt x="393700" y="3555"/>
                  </a:lnTo>
                  <a:close/>
                </a:path>
                <a:path w="626745" h="167639">
                  <a:moveTo>
                    <a:pt x="429244" y="64388"/>
                  </a:moveTo>
                  <a:lnTo>
                    <a:pt x="397637" y="64388"/>
                  </a:lnTo>
                  <a:lnTo>
                    <a:pt x="402081" y="65658"/>
                  </a:lnTo>
                  <a:lnTo>
                    <a:pt x="409955" y="70230"/>
                  </a:lnTo>
                  <a:lnTo>
                    <a:pt x="413003" y="73405"/>
                  </a:lnTo>
                  <a:lnTo>
                    <a:pt x="415290" y="77342"/>
                  </a:lnTo>
                  <a:lnTo>
                    <a:pt x="417449" y="81279"/>
                  </a:lnTo>
                  <a:lnTo>
                    <a:pt x="418592" y="85597"/>
                  </a:lnTo>
                  <a:lnTo>
                    <a:pt x="418592" y="95503"/>
                  </a:lnTo>
                  <a:lnTo>
                    <a:pt x="397128" y="117093"/>
                  </a:lnTo>
                  <a:lnTo>
                    <a:pt x="428759" y="117093"/>
                  </a:lnTo>
                  <a:lnTo>
                    <a:pt x="431673" y="112140"/>
                  </a:lnTo>
                  <a:lnTo>
                    <a:pt x="435355" y="105663"/>
                  </a:lnTo>
                  <a:lnTo>
                    <a:pt x="437261" y="98424"/>
                  </a:lnTo>
                  <a:lnTo>
                    <a:pt x="437134" y="82041"/>
                  </a:lnTo>
                  <a:lnTo>
                    <a:pt x="435355" y="74802"/>
                  </a:lnTo>
                  <a:lnTo>
                    <a:pt x="431800" y="68706"/>
                  </a:lnTo>
                  <a:lnTo>
                    <a:pt x="429244" y="64388"/>
                  </a:lnTo>
                  <a:close/>
                </a:path>
                <a:path w="626745" h="167639">
                  <a:moveTo>
                    <a:pt x="404241" y="48767"/>
                  </a:moveTo>
                  <a:lnTo>
                    <a:pt x="389763" y="48767"/>
                  </a:lnTo>
                  <a:lnTo>
                    <a:pt x="383540" y="50291"/>
                  </a:lnTo>
                  <a:lnTo>
                    <a:pt x="377951" y="53212"/>
                  </a:lnTo>
                  <a:lnTo>
                    <a:pt x="372364" y="56260"/>
                  </a:lnTo>
                  <a:lnTo>
                    <a:pt x="367792" y="60451"/>
                  </a:lnTo>
                  <a:lnTo>
                    <a:pt x="364363" y="65785"/>
                  </a:lnTo>
                  <a:lnTo>
                    <a:pt x="382437" y="65785"/>
                  </a:lnTo>
                  <a:lnTo>
                    <a:pt x="382650" y="65658"/>
                  </a:lnTo>
                  <a:lnTo>
                    <a:pt x="387350" y="64388"/>
                  </a:lnTo>
                  <a:lnTo>
                    <a:pt x="429244" y="64388"/>
                  </a:lnTo>
                  <a:lnTo>
                    <a:pt x="428117" y="62483"/>
                  </a:lnTo>
                  <a:lnTo>
                    <a:pt x="423291" y="57530"/>
                  </a:lnTo>
                  <a:lnTo>
                    <a:pt x="417195" y="54101"/>
                  </a:lnTo>
                  <a:lnTo>
                    <a:pt x="411099" y="50545"/>
                  </a:lnTo>
                  <a:lnTo>
                    <a:pt x="404241" y="48767"/>
                  </a:lnTo>
                  <a:close/>
                </a:path>
                <a:path w="626745" h="167639">
                  <a:moveTo>
                    <a:pt x="428971" y="20319"/>
                  </a:moveTo>
                  <a:lnTo>
                    <a:pt x="393700" y="20319"/>
                  </a:lnTo>
                  <a:lnTo>
                    <a:pt x="400176" y="20446"/>
                  </a:lnTo>
                  <a:lnTo>
                    <a:pt x="405256" y="22097"/>
                  </a:lnTo>
                  <a:lnTo>
                    <a:pt x="413257" y="28574"/>
                  </a:lnTo>
                  <a:lnTo>
                    <a:pt x="415798" y="32892"/>
                  </a:lnTo>
                  <a:lnTo>
                    <a:pt x="417068" y="38099"/>
                  </a:lnTo>
                  <a:lnTo>
                    <a:pt x="435991" y="38099"/>
                  </a:lnTo>
                  <a:lnTo>
                    <a:pt x="434975" y="31368"/>
                  </a:lnTo>
                  <a:lnTo>
                    <a:pt x="432689" y="25399"/>
                  </a:lnTo>
                  <a:lnTo>
                    <a:pt x="428971" y="20319"/>
                  </a:lnTo>
                  <a:close/>
                </a:path>
                <a:path w="626745" h="167639">
                  <a:moveTo>
                    <a:pt x="272288" y="106933"/>
                  </a:moveTo>
                  <a:lnTo>
                    <a:pt x="254126" y="106933"/>
                  </a:lnTo>
                  <a:lnTo>
                    <a:pt x="254126" y="131444"/>
                  </a:lnTo>
                  <a:lnTo>
                    <a:pt x="272288" y="131444"/>
                  </a:lnTo>
                  <a:lnTo>
                    <a:pt x="272288" y="106933"/>
                  </a:lnTo>
                  <a:close/>
                </a:path>
                <a:path w="626745" h="167639">
                  <a:moveTo>
                    <a:pt x="272288" y="5333"/>
                  </a:moveTo>
                  <a:lnTo>
                    <a:pt x="248666" y="5333"/>
                  </a:lnTo>
                  <a:lnTo>
                    <a:pt x="192913" y="91312"/>
                  </a:lnTo>
                  <a:lnTo>
                    <a:pt x="192913" y="106933"/>
                  </a:lnTo>
                  <a:lnTo>
                    <a:pt x="289560" y="106933"/>
                  </a:lnTo>
                  <a:lnTo>
                    <a:pt x="289560" y="90677"/>
                  </a:lnTo>
                  <a:lnTo>
                    <a:pt x="213105" y="90677"/>
                  </a:lnTo>
                  <a:lnTo>
                    <a:pt x="213105" y="89661"/>
                  </a:lnTo>
                  <a:lnTo>
                    <a:pt x="252729" y="28193"/>
                  </a:lnTo>
                  <a:lnTo>
                    <a:pt x="272288" y="28193"/>
                  </a:lnTo>
                  <a:lnTo>
                    <a:pt x="272288" y="5333"/>
                  </a:lnTo>
                  <a:close/>
                </a:path>
                <a:path w="626745" h="167639">
                  <a:moveTo>
                    <a:pt x="272288" y="28193"/>
                  </a:moveTo>
                  <a:lnTo>
                    <a:pt x="254126" y="28193"/>
                  </a:lnTo>
                  <a:lnTo>
                    <a:pt x="254126" y="90677"/>
                  </a:lnTo>
                  <a:lnTo>
                    <a:pt x="272288" y="90677"/>
                  </a:lnTo>
                  <a:lnTo>
                    <a:pt x="272288" y="28193"/>
                  </a:lnTo>
                  <a:close/>
                </a:path>
                <a:path w="626745" h="167639">
                  <a:moveTo>
                    <a:pt x="557402" y="98551"/>
                  </a:moveTo>
                  <a:lnTo>
                    <a:pt x="538734" y="98551"/>
                  </a:lnTo>
                  <a:lnTo>
                    <a:pt x="539115" y="105282"/>
                  </a:lnTo>
                  <a:lnTo>
                    <a:pt x="541147" y="111251"/>
                  </a:lnTo>
                  <a:lnTo>
                    <a:pt x="544956" y="116458"/>
                  </a:lnTo>
                  <a:lnTo>
                    <a:pt x="548640" y="121538"/>
                  </a:lnTo>
                  <a:lnTo>
                    <a:pt x="553593" y="125729"/>
                  </a:lnTo>
                  <a:lnTo>
                    <a:pt x="566293" y="131571"/>
                  </a:lnTo>
                  <a:lnTo>
                    <a:pt x="573404" y="133095"/>
                  </a:lnTo>
                  <a:lnTo>
                    <a:pt x="581405" y="133222"/>
                  </a:lnTo>
                  <a:lnTo>
                    <a:pt x="590296" y="133095"/>
                  </a:lnTo>
                  <a:lnTo>
                    <a:pt x="598043" y="131317"/>
                  </a:lnTo>
                  <a:lnTo>
                    <a:pt x="604774" y="127634"/>
                  </a:lnTo>
                  <a:lnTo>
                    <a:pt x="611504" y="124078"/>
                  </a:lnTo>
                  <a:lnTo>
                    <a:pt x="616712" y="118998"/>
                  </a:lnTo>
                  <a:lnTo>
                    <a:pt x="617855" y="117093"/>
                  </a:lnTo>
                  <a:lnTo>
                    <a:pt x="574928" y="117093"/>
                  </a:lnTo>
                  <a:lnTo>
                    <a:pt x="569468" y="115315"/>
                  </a:lnTo>
                  <a:lnTo>
                    <a:pt x="560577" y="108457"/>
                  </a:lnTo>
                  <a:lnTo>
                    <a:pt x="558038" y="104012"/>
                  </a:lnTo>
                  <a:lnTo>
                    <a:pt x="557402" y="98551"/>
                  </a:lnTo>
                  <a:close/>
                </a:path>
                <a:path w="626745" h="167639">
                  <a:moveTo>
                    <a:pt x="618413" y="64388"/>
                  </a:moveTo>
                  <a:lnTo>
                    <a:pt x="580517" y="64388"/>
                  </a:lnTo>
                  <a:lnTo>
                    <a:pt x="588645" y="64642"/>
                  </a:lnTo>
                  <a:lnTo>
                    <a:pt x="595122" y="67182"/>
                  </a:lnTo>
                  <a:lnTo>
                    <a:pt x="605027" y="76834"/>
                  </a:lnTo>
                  <a:lnTo>
                    <a:pt x="607568" y="83184"/>
                  </a:lnTo>
                  <a:lnTo>
                    <a:pt x="607695" y="96011"/>
                  </a:lnTo>
                  <a:lnTo>
                    <a:pt x="606551" y="100583"/>
                  </a:lnTo>
                  <a:lnTo>
                    <a:pt x="604266" y="104393"/>
                  </a:lnTo>
                  <a:lnTo>
                    <a:pt x="602106" y="108330"/>
                  </a:lnTo>
                  <a:lnTo>
                    <a:pt x="598931" y="111505"/>
                  </a:lnTo>
                  <a:lnTo>
                    <a:pt x="594995" y="113664"/>
                  </a:lnTo>
                  <a:lnTo>
                    <a:pt x="591057" y="115950"/>
                  </a:lnTo>
                  <a:lnTo>
                    <a:pt x="586613" y="117093"/>
                  </a:lnTo>
                  <a:lnTo>
                    <a:pt x="617855" y="117093"/>
                  </a:lnTo>
                  <a:lnTo>
                    <a:pt x="624331" y="106298"/>
                  </a:lnTo>
                  <a:lnTo>
                    <a:pt x="626237" y="98932"/>
                  </a:lnTo>
                  <a:lnTo>
                    <a:pt x="626237" y="82295"/>
                  </a:lnTo>
                  <a:lnTo>
                    <a:pt x="624459" y="75056"/>
                  </a:lnTo>
                  <a:lnTo>
                    <a:pt x="620902" y="68833"/>
                  </a:lnTo>
                  <a:lnTo>
                    <a:pt x="618413" y="64388"/>
                  </a:lnTo>
                  <a:close/>
                </a:path>
                <a:path w="626745" h="167639">
                  <a:moveTo>
                    <a:pt x="619887" y="5333"/>
                  </a:moveTo>
                  <a:lnTo>
                    <a:pt x="548513" y="5333"/>
                  </a:lnTo>
                  <a:lnTo>
                    <a:pt x="540257" y="75564"/>
                  </a:lnTo>
                  <a:lnTo>
                    <a:pt x="558419" y="75564"/>
                  </a:lnTo>
                  <a:lnTo>
                    <a:pt x="560577" y="71627"/>
                  </a:lnTo>
                  <a:lnTo>
                    <a:pt x="563626" y="68833"/>
                  </a:lnTo>
                  <a:lnTo>
                    <a:pt x="567309" y="67055"/>
                  </a:lnTo>
                  <a:lnTo>
                    <a:pt x="571119" y="65277"/>
                  </a:lnTo>
                  <a:lnTo>
                    <a:pt x="575437" y="64388"/>
                  </a:lnTo>
                  <a:lnTo>
                    <a:pt x="618413" y="64388"/>
                  </a:lnTo>
                  <a:lnTo>
                    <a:pt x="617347" y="62483"/>
                  </a:lnTo>
                  <a:lnTo>
                    <a:pt x="612521" y="57530"/>
                  </a:lnTo>
                  <a:lnTo>
                    <a:pt x="611632" y="57022"/>
                  </a:lnTo>
                  <a:lnTo>
                    <a:pt x="560197" y="57022"/>
                  </a:lnTo>
                  <a:lnTo>
                    <a:pt x="564388" y="21716"/>
                  </a:lnTo>
                  <a:lnTo>
                    <a:pt x="619887" y="21716"/>
                  </a:lnTo>
                  <a:lnTo>
                    <a:pt x="619887" y="5333"/>
                  </a:lnTo>
                  <a:close/>
                </a:path>
                <a:path w="626745" h="167639">
                  <a:moveTo>
                    <a:pt x="585089" y="48513"/>
                  </a:moveTo>
                  <a:lnTo>
                    <a:pt x="580263" y="48640"/>
                  </a:lnTo>
                  <a:lnTo>
                    <a:pt x="575691" y="49402"/>
                  </a:lnTo>
                  <a:lnTo>
                    <a:pt x="571626" y="50926"/>
                  </a:lnTo>
                  <a:lnTo>
                    <a:pt x="567436" y="52450"/>
                  </a:lnTo>
                  <a:lnTo>
                    <a:pt x="564006" y="54482"/>
                  </a:lnTo>
                  <a:lnTo>
                    <a:pt x="561340" y="57022"/>
                  </a:lnTo>
                  <a:lnTo>
                    <a:pt x="611632" y="57022"/>
                  </a:lnTo>
                  <a:lnTo>
                    <a:pt x="600075" y="50418"/>
                  </a:lnTo>
                  <a:lnTo>
                    <a:pt x="593090" y="48640"/>
                  </a:lnTo>
                  <a:lnTo>
                    <a:pt x="585089" y="48513"/>
                  </a:lnTo>
                  <a:close/>
                </a:path>
                <a:path w="626745" h="167639">
                  <a:moveTo>
                    <a:pt x="79628" y="5333"/>
                  </a:moveTo>
                  <a:lnTo>
                    <a:pt x="64897" y="5333"/>
                  </a:lnTo>
                  <a:lnTo>
                    <a:pt x="50926" y="53466"/>
                  </a:lnTo>
                  <a:lnTo>
                    <a:pt x="70485" y="53466"/>
                  </a:lnTo>
                  <a:lnTo>
                    <a:pt x="79628" y="5333"/>
                  </a:lnTo>
                  <a:close/>
                </a:path>
                <a:path w="626745" h="167639">
                  <a:moveTo>
                    <a:pt x="170064" y="19684"/>
                  </a:moveTo>
                  <a:lnTo>
                    <a:pt x="141477" y="19684"/>
                  </a:lnTo>
                  <a:lnTo>
                    <a:pt x="146939" y="21589"/>
                  </a:lnTo>
                  <a:lnTo>
                    <a:pt x="151256" y="25145"/>
                  </a:lnTo>
                  <a:lnTo>
                    <a:pt x="155575" y="28828"/>
                  </a:lnTo>
                  <a:lnTo>
                    <a:pt x="157861" y="33781"/>
                  </a:lnTo>
                  <a:lnTo>
                    <a:pt x="157875" y="44068"/>
                  </a:lnTo>
                  <a:lnTo>
                    <a:pt x="157225" y="46989"/>
                  </a:lnTo>
                  <a:lnTo>
                    <a:pt x="154177" y="53593"/>
                  </a:lnTo>
                  <a:lnTo>
                    <a:pt x="151892" y="57149"/>
                  </a:lnTo>
                  <a:lnTo>
                    <a:pt x="148717" y="60832"/>
                  </a:lnTo>
                  <a:lnTo>
                    <a:pt x="145669" y="64515"/>
                  </a:lnTo>
                  <a:lnTo>
                    <a:pt x="141859" y="68706"/>
                  </a:lnTo>
                  <a:lnTo>
                    <a:pt x="137287" y="73405"/>
                  </a:lnTo>
                  <a:lnTo>
                    <a:pt x="93599" y="117474"/>
                  </a:lnTo>
                  <a:lnTo>
                    <a:pt x="93599" y="131444"/>
                  </a:lnTo>
                  <a:lnTo>
                    <a:pt x="178307" y="131444"/>
                  </a:lnTo>
                  <a:lnTo>
                    <a:pt x="178307" y="115061"/>
                  </a:lnTo>
                  <a:lnTo>
                    <a:pt x="120269" y="115061"/>
                  </a:lnTo>
                  <a:lnTo>
                    <a:pt x="120269" y="114045"/>
                  </a:lnTo>
                  <a:lnTo>
                    <a:pt x="145796" y="88010"/>
                  </a:lnTo>
                  <a:lnTo>
                    <a:pt x="151370" y="82486"/>
                  </a:lnTo>
                  <a:lnTo>
                    <a:pt x="156289" y="77342"/>
                  </a:lnTo>
                  <a:lnTo>
                    <a:pt x="176275" y="44068"/>
                  </a:lnTo>
                  <a:lnTo>
                    <a:pt x="176149" y="32511"/>
                  </a:lnTo>
                  <a:lnTo>
                    <a:pt x="174371" y="26415"/>
                  </a:lnTo>
                  <a:lnTo>
                    <a:pt x="170942" y="21081"/>
                  </a:lnTo>
                  <a:lnTo>
                    <a:pt x="170064" y="19684"/>
                  </a:lnTo>
                  <a:close/>
                </a:path>
                <a:path w="626745" h="167639">
                  <a:moveTo>
                    <a:pt x="135000" y="3555"/>
                  </a:moveTo>
                  <a:lnTo>
                    <a:pt x="98932" y="21716"/>
                  </a:lnTo>
                  <a:lnTo>
                    <a:pt x="93599" y="41909"/>
                  </a:lnTo>
                  <a:lnTo>
                    <a:pt x="111632" y="41909"/>
                  </a:lnTo>
                  <a:lnTo>
                    <a:pt x="111760" y="35178"/>
                  </a:lnTo>
                  <a:lnTo>
                    <a:pt x="113792" y="29717"/>
                  </a:lnTo>
                  <a:lnTo>
                    <a:pt x="117982" y="25780"/>
                  </a:lnTo>
                  <a:lnTo>
                    <a:pt x="122047" y="21716"/>
                  </a:lnTo>
                  <a:lnTo>
                    <a:pt x="127635" y="19684"/>
                  </a:lnTo>
                  <a:lnTo>
                    <a:pt x="170064" y="19684"/>
                  </a:lnTo>
                  <a:lnTo>
                    <a:pt x="167513" y="15620"/>
                  </a:lnTo>
                  <a:lnTo>
                    <a:pt x="162687" y="11429"/>
                  </a:lnTo>
                  <a:lnTo>
                    <a:pt x="156464" y="8381"/>
                  </a:lnTo>
                  <a:lnTo>
                    <a:pt x="150368" y="5206"/>
                  </a:lnTo>
                  <a:lnTo>
                    <a:pt x="143128" y="3682"/>
                  </a:lnTo>
                  <a:lnTo>
                    <a:pt x="135000" y="3555"/>
                  </a:lnTo>
                  <a:close/>
                </a:path>
                <a:path w="626745" h="167639">
                  <a:moveTo>
                    <a:pt x="42925" y="0"/>
                  </a:moveTo>
                  <a:lnTo>
                    <a:pt x="25780" y="0"/>
                  </a:lnTo>
                  <a:lnTo>
                    <a:pt x="19966" y="8899"/>
                  </a:lnTo>
                  <a:lnTo>
                    <a:pt x="3929" y="48718"/>
                  </a:lnTo>
                  <a:lnTo>
                    <a:pt x="0" y="83311"/>
                  </a:lnTo>
                  <a:lnTo>
                    <a:pt x="500" y="95434"/>
                  </a:lnTo>
                  <a:lnTo>
                    <a:pt x="10529" y="138947"/>
                  </a:lnTo>
                  <a:lnTo>
                    <a:pt x="25780" y="167004"/>
                  </a:lnTo>
                  <a:lnTo>
                    <a:pt x="42925" y="167004"/>
                  </a:lnTo>
                  <a:lnTo>
                    <a:pt x="38862" y="161035"/>
                  </a:lnTo>
                  <a:lnTo>
                    <a:pt x="35051" y="153542"/>
                  </a:lnTo>
                  <a:lnTo>
                    <a:pt x="22732" y="115061"/>
                  </a:lnTo>
                  <a:lnTo>
                    <a:pt x="19303" y="83311"/>
                  </a:lnTo>
                  <a:lnTo>
                    <a:pt x="19589" y="75479"/>
                  </a:lnTo>
                  <a:lnTo>
                    <a:pt x="26638" y="36512"/>
                  </a:lnTo>
                  <a:lnTo>
                    <a:pt x="38862" y="5841"/>
                  </a:lnTo>
                  <a:lnTo>
                    <a:pt x="4292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64574" y="5242305"/>
              <a:ext cx="134111" cy="155956"/>
            </a:xfrm>
            <a:prstGeom prst="rect">
              <a:avLst/>
            </a:prstGeom>
          </p:spPr>
        </p:pic>
      </p:grpSp>
      <p:sp>
        <p:nvSpPr>
          <p:cNvPr id="119" name="object 119"/>
          <p:cNvSpPr/>
          <p:nvPr/>
        </p:nvSpPr>
        <p:spPr>
          <a:xfrm>
            <a:off x="9357983" y="5242178"/>
            <a:ext cx="488950" cy="177165"/>
          </a:xfrm>
          <a:custGeom>
            <a:avLst/>
            <a:gdLst/>
            <a:ahLst/>
            <a:cxnLst/>
            <a:rect l="l" t="t" r="r" b="b"/>
            <a:pathLst>
              <a:path w="488950" h="177164">
                <a:moveTo>
                  <a:pt x="127647" y="254"/>
                </a:moveTo>
                <a:lnTo>
                  <a:pt x="111137" y="254"/>
                </a:lnTo>
                <a:lnTo>
                  <a:pt x="111137" y="23749"/>
                </a:lnTo>
                <a:lnTo>
                  <a:pt x="111137" y="37211"/>
                </a:lnTo>
                <a:lnTo>
                  <a:pt x="111137" y="61214"/>
                </a:lnTo>
                <a:lnTo>
                  <a:pt x="79641" y="61214"/>
                </a:lnTo>
                <a:lnTo>
                  <a:pt x="80276" y="59436"/>
                </a:lnTo>
                <a:lnTo>
                  <a:pt x="80657" y="57531"/>
                </a:lnTo>
                <a:lnTo>
                  <a:pt x="80911" y="55499"/>
                </a:lnTo>
                <a:lnTo>
                  <a:pt x="81292" y="53467"/>
                </a:lnTo>
                <a:lnTo>
                  <a:pt x="81419" y="47244"/>
                </a:lnTo>
                <a:lnTo>
                  <a:pt x="80657" y="41021"/>
                </a:lnTo>
                <a:lnTo>
                  <a:pt x="79641" y="37211"/>
                </a:lnTo>
                <a:lnTo>
                  <a:pt x="111137" y="37211"/>
                </a:lnTo>
                <a:lnTo>
                  <a:pt x="111137" y="23749"/>
                </a:lnTo>
                <a:lnTo>
                  <a:pt x="72275" y="23749"/>
                </a:lnTo>
                <a:lnTo>
                  <a:pt x="68592" y="19431"/>
                </a:lnTo>
                <a:lnTo>
                  <a:pt x="65544" y="17145"/>
                </a:lnTo>
                <a:lnTo>
                  <a:pt x="65544" y="44450"/>
                </a:lnTo>
                <a:lnTo>
                  <a:pt x="65544" y="54356"/>
                </a:lnTo>
                <a:lnTo>
                  <a:pt x="40779" y="74168"/>
                </a:lnTo>
                <a:lnTo>
                  <a:pt x="33413" y="74041"/>
                </a:lnTo>
                <a:lnTo>
                  <a:pt x="27317" y="71755"/>
                </a:lnTo>
                <a:lnTo>
                  <a:pt x="18173" y="62865"/>
                </a:lnTo>
                <a:lnTo>
                  <a:pt x="15976" y="57150"/>
                </a:lnTo>
                <a:lnTo>
                  <a:pt x="15862" y="55499"/>
                </a:lnTo>
                <a:lnTo>
                  <a:pt x="15976" y="41656"/>
                </a:lnTo>
                <a:lnTo>
                  <a:pt x="40779" y="24511"/>
                </a:lnTo>
                <a:lnTo>
                  <a:pt x="45605" y="24511"/>
                </a:lnTo>
                <a:lnTo>
                  <a:pt x="49796" y="25527"/>
                </a:lnTo>
                <a:lnTo>
                  <a:pt x="53479" y="27686"/>
                </a:lnTo>
                <a:lnTo>
                  <a:pt x="57162" y="29718"/>
                </a:lnTo>
                <a:lnTo>
                  <a:pt x="60083" y="32639"/>
                </a:lnTo>
                <a:lnTo>
                  <a:pt x="62242" y="36322"/>
                </a:lnTo>
                <a:lnTo>
                  <a:pt x="64401" y="40132"/>
                </a:lnTo>
                <a:lnTo>
                  <a:pt x="65544" y="44450"/>
                </a:lnTo>
                <a:lnTo>
                  <a:pt x="65544" y="17145"/>
                </a:lnTo>
                <a:lnTo>
                  <a:pt x="40779" y="9652"/>
                </a:lnTo>
                <a:lnTo>
                  <a:pt x="32905" y="9779"/>
                </a:lnTo>
                <a:lnTo>
                  <a:pt x="1790" y="34798"/>
                </a:lnTo>
                <a:lnTo>
                  <a:pt x="0" y="56896"/>
                </a:lnTo>
                <a:lnTo>
                  <a:pt x="101" y="57531"/>
                </a:lnTo>
                <a:lnTo>
                  <a:pt x="25920" y="86995"/>
                </a:lnTo>
                <a:lnTo>
                  <a:pt x="40779" y="88773"/>
                </a:lnTo>
                <a:lnTo>
                  <a:pt x="47383" y="88646"/>
                </a:lnTo>
                <a:lnTo>
                  <a:pt x="53352" y="87503"/>
                </a:lnTo>
                <a:lnTo>
                  <a:pt x="58813" y="84963"/>
                </a:lnTo>
                <a:lnTo>
                  <a:pt x="64147" y="82550"/>
                </a:lnTo>
                <a:lnTo>
                  <a:pt x="68719" y="79121"/>
                </a:lnTo>
                <a:lnTo>
                  <a:pt x="72529" y="74676"/>
                </a:lnTo>
                <a:lnTo>
                  <a:pt x="111137" y="74676"/>
                </a:lnTo>
                <a:lnTo>
                  <a:pt x="111137" y="115189"/>
                </a:lnTo>
                <a:lnTo>
                  <a:pt x="127647" y="115189"/>
                </a:lnTo>
                <a:lnTo>
                  <a:pt x="127647" y="74676"/>
                </a:lnTo>
                <a:lnTo>
                  <a:pt x="127647" y="74168"/>
                </a:lnTo>
                <a:lnTo>
                  <a:pt x="127647" y="61214"/>
                </a:lnTo>
                <a:lnTo>
                  <a:pt x="127647" y="37211"/>
                </a:lnTo>
                <a:lnTo>
                  <a:pt x="127647" y="24511"/>
                </a:lnTo>
                <a:lnTo>
                  <a:pt x="127647" y="23749"/>
                </a:lnTo>
                <a:lnTo>
                  <a:pt x="127647" y="254"/>
                </a:lnTo>
                <a:close/>
              </a:path>
              <a:path w="488950" h="177164">
                <a:moveTo>
                  <a:pt x="131838" y="139446"/>
                </a:moveTo>
                <a:lnTo>
                  <a:pt x="42938" y="139446"/>
                </a:lnTo>
                <a:lnTo>
                  <a:pt x="42938" y="103251"/>
                </a:lnTo>
                <a:lnTo>
                  <a:pt x="26301" y="103251"/>
                </a:lnTo>
                <a:lnTo>
                  <a:pt x="26301" y="152781"/>
                </a:lnTo>
                <a:lnTo>
                  <a:pt x="131838" y="152781"/>
                </a:lnTo>
                <a:lnTo>
                  <a:pt x="131838" y="139446"/>
                </a:lnTo>
                <a:close/>
              </a:path>
              <a:path w="488950" h="177164">
                <a:moveTo>
                  <a:pt x="289191" y="76708"/>
                </a:moveTo>
                <a:lnTo>
                  <a:pt x="266839" y="76708"/>
                </a:lnTo>
                <a:lnTo>
                  <a:pt x="268211" y="68668"/>
                </a:lnTo>
                <a:lnTo>
                  <a:pt x="269316" y="61074"/>
                </a:lnTo>
                <a:lnTo>
                  <a:pt x="270129" y="53949"/>
                </a:lnTo>
                <a:lnTo>
                  <a:pt x="270649" y="47244"/>
                </a:lnTo>
                <a:lnTo>
                  <a:pt x="271030" y="38735"/>
                </a:lnTo>
                <a:lnTo>
                  <a:pt x="271157" y="9906"/>
                </a:lnTo>
                <a:lnTo>
                  <a:pt x="164350" y="9906"/>
                </a:lnTo>
                <a:lnTo>
                  <a:pt x="164350" y="23495"/>
                </a:lnTo>
                <a:lnTo>
                  <a:pt x="254774" y="23495"/>
                </a:lnTo>
                <a:lnTo>
                  <a:pt x="254901" y="30861"/>
                </a:lnTo>
                <a:lnTo>
                  <a:pt x="250075" y="76708"/>
                </a:lnTo>
                <a:lnTo>
                  <a:pt x="146951" y="76708"/>
                </a:lnTo>
                <a:lnTo>
                  <a:pt x="146951" y="90297"/>
                </a:lnTo>
                <a:lnTo>
                  <a:pt x="209308" y="90297"/>
                </a:lnTo>
                <a:lnTo>
                  <a:pt x="209308" y="156337"/>
                </a:lnTo>
                <a:lnTo>
                  <a:pt x="226072" y="156337"/>
                </a:lnTo>
                <a:lnTo>
                  <a:pt x="226072" y="90297"/>
                </a:lnTo>
                <a:lnTo>
                  <a:pt x="289191" y="90297"/>
                </a:lnTo>
                <a:lnTo>
                  <a:pt x="289191" y="76708"/>
                </a:lnTo>
                <a:close/>
              </a:path>
              <a:path w="488950" h="177164">
                <a:moveTo>
                  <a:pt x="388632" y="80772"/>
                </a:moveTo>
                <a:lnTo>
                  <a:pt x="387426" y="72263"/>
                </a:lnTo>
                <a:lnTo>
                  <a:pt x="386727" y="67310"/>
                </a:lnTo>
                <a:lnTo>
                  <a:pt x="380250" y="68707"/>
                </a:lnTo>
                <a:lnTo>
                  <a:pt x="373900" y="69723"/>
                </a:lnTo>
                <a:lnTo>
                  <a:pt x="367423" y="70358"/>
                </a:lnTo>
                <a:lnTo>
                  <a:pt x="360946" y="71120"/>
                </a:lnTo>
                <a:lnTo>
                  <a:pt x="353834" y="71628"/>
                </a:lnTo>
                <a:lnTo>
                  <a:pt x="346214" y="71882"/>
                </a:lnTo>
                <a:lnTo>
                  <a:pt x="333844" y="72174"/>
                </a:lnTo>
                <a:lnTo>
                  <a:pt x="319671" y="72263"/>
                </a:lnTo>
                <a:lnTo>
                  <a:pt x="319671" y="26797"/>
                </a:lnTo>
                <a:lnTo>
                  <a:pt x="373011" y="26797"/>
                </a:lnTo>
                <a:lnTo>
                  <a:pt x="373011" y="13335"/>
                </a:lnTo>
                <a:lnTo>
                  <a:pt x="303288" y="13335"/>
                </a:lnTo>
                <a:lnTo>
                  <a:pt x="303288" y="85979"/>
                </a:lnTo>
                <a:lnTo>
                  <a:pt x="315607" y="85979"/>
                </a:lnTo>
                <a:lnTo>
                  <a:pt x="331203" y="85877"/>
                </a:lnTo>
                <a:lnTo>
                  <a:pt x="374789" y="83185"/>
                </a:lnTo>
                <a:lnTo>
                  <a:pt x="381647" y="82169"/>
                </a:lnTo>
                <a:lnTo>
                  <a:pt x="388632" y="80772"/>
                </a:lnTo>
                <a:close/>
              </a:path>
              <a:path w="488950" h="177164">
                <a:moveTo>
                  <a:pt x="425589" y="139446"/>
                </a:moveTo>
                <a:lnTo>
                  <a:pt x="336562" y="139446"/>
                </a:lnTo>
                <a:lnTo>
                  <a:pt x="336562" y="101219"/>
                </a:lnTo>
                <a:lnTo>
                  <a:pt x="320052" y="101219"/>
                </a:lnTo>
                <a:lnTo>
                  <a:pt x="320052" y="152781"/>
                </a:lnTo>
                <a:lnTo>
                  <a:pt x="425589" y="152781"/>
                </a:lnTo>
                <a:lnTo>
                  <a:pt x="425589" y="139446"/>
                </a:lnTo>
                <a:close/>
              </a:path>
              <a:path w="488950" h="177164">
                <a:moveTo>
                  <a:pt x="441718" y="45212"/>
                </a:moveTo>
                <a:lnTo>
                  <a:pt x="418985" y="45212"/>
                </a:lnTo>
                <a:lnTo>
                  <a:pt x="418985" y="0"/>
                </a:lnTo>
                <a:lnTo>
                  <a:pt x="402348" y="0"/>
                </a:lnTo>
                <a:lnTo>
                  <a:pt x="402348" y="112903"/>
                </a:lnTo>
                <a:lnTo>
                  <a:pt x="418985" y="112903"/>
                </a:lnTo>
                <a:lnTo>
                  <a:pt x="418985" y="58928"/>
                </a:lnTo>
                <a:lnTo>
                  <a:pt x="441718" y="58928"/>
                </a:lnTo>
                <a:lnTo>
                  <a:pt x="441718" y="45212"/>
                </a:lnTo>
                <a:close/>
              </a:path>
              <a:path w="488950" h="177164">
                <a:moveTo>
                  <a:pt x="488581" y="93218"/>
                </a:moveTo>
                <a:lnTo>
                  <a:pt x="481723" y="48006"/>
                </a:lnTo>
                <a:lnTo>
                  <a:pt x="462800" y="9906"/>
                </a:lnTo>
                <a:lnTo>
                  <a:pt x="445655" y="9906"/>
                </a:lnTo>
                <a:lnTo>
                  <a:pt x="449719" y="15748"/>
                </a:lnTo>
                <a:lnTo>
                  <a:pt x="453529" y="23241"/>
                </a:lnTo>
                <a:lnTo>
                  <a:pt x="465721" y="61722"/>
                </a:lnTo>
                <a:lnTo>
                  <a:pt x="469150" y="93218"/>
                </a:lnTo>
                <a:lnTo>
                  <a:pt x="468934" y="101130"/>
                </a:lnTo>
                <a:lnTo>
                  <a:pt x="461924" y="140233"/>
                </a:lnTo>
                <a:lnTo>
                  <a:pt x="445655" y="176911"/>
                </a:lnTo>
                <a:lnTo>
                  <a:pt x="462800" y="176911"/>
                </a:lnTo>
                <a:lnTo>
                  <a:pt x="481723" y="138684"/>
                </a:lnTo>
                <a:lnTo>
                  <a:pt x="488073" y="105346"/>
                </a:lnTo>
                <a:lnTo>
                  <a:pt x="488581" y="9321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123444" y="341375"/>
            <a:ext cx="2392680" cy="295910"/>
            <a:chOff x="123444" y="341375"/>
            <a:chExt cx="2392680" cy="295910"/>
          </a:xfrm>
        </p:grpSpPr>
        <p:pic>
          <p:nvPicPr>
            <p:cNvPr id="121" name="object 12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444" y="341375"/>
              <a:ext cx="2392680" cy="29565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81660" y="408812"/>
              <a:ext cx="1755139" cy="159385"/>
            </a:xfrm>
            <a:custGeom>
              <a:avLst/>
              <a:gdLst/>
              <a:ahLst/>
              <a:cxnLst/>
              <a:rect l="l" t="t" r="r" b="b"/>
              <a:pathLst>
                <a:path w="1755139" h="159384">
                  <a:moveTo>
                    <a:pt x="105714" y="68961"/>
                  </a:moveTo>
                  <a:lnTo>
                    <a:pt x="85509" y="56134"/>
                  </a:lnTo>
                  <a:lnTo>
                    <a:pt x="59715" y="39751"/>
                  </a:lnTo>
                  <a:lnTo>
                    <a:pt x="61556" y="34417"/>
                  </a:lnTo>
                  <a:lnTo>
                    <a:pt x="62611" y="29464"/>
                  </a:lnTo>
                  <a:lnTo>
                    <a:pt x="62903" y="24765"/>
                  </a:lnTo>
                  <a:lnTo>
                    <a:pt x="100825" y="24765"/>
                  </a:lnTo>
                  <a:lnTo>
                    <a:pt x="100825" y="6604"/>
                  </a:lnTo>
                  <a:lnTo>
                    <a:pt x="1917" y="6604"/>
                  </a:lnTo>
                  <a:lnTo>
                    <a:pt x="1917" y="24765"/>
                  </a:lnTo>
                  <a:lnTo>
                    <a:pt x="42151" y="24765"/>
                  </a:lnTo>
                  <a:lnTo>
                    <a:pt x="40805" y="32588"/>
                  </a:lnTo>
                  <a:lnTo>
                    <a:pt x="9055" y="65100"/>
                  </a:lnTo>
                  <a:lnTo>
                    <a:pt x="0" y="66929"/>
                  </a:lnTo>
                  <a:lnTo>
                    <a:pt x="0" y="85598"/>
                  </a:lnTo>
                  <a:lnTo>
                    <a:pt x="37934" y="71818"/>
                  </a:lnTo>
                  <a:lnTo>
                    <a:pt x="52006" y="56134"/>
                  </a:lnTo>
                  <a:lnTo>
                    <a:pt x="95885" y="84201"/>
                  </a:lnTo>
                  <a:lnTo>
                    <a:pt x="105714" y="68961"/>
                  </a:lnTo>
                  <a:close/>
                </a:path>
                <a:path w="1755139" h="159384">
                  <a:moveTo>
                    <a:pt x="141224" y="2667"/>
                  </a:moveTo>
                  <a:lnTo>
                    <a:pt x="120345" y="2667"/>
                  </a:lnTo>
                  <a:lnTo>
                    <a:pt x="120345" y="30861"/>
                  </a:lnTo>
                  <a:lnTo>
                    <a:pt x="91313" y="30861"/>
                  </a:lnTo>
                  <a:lnTo>
                    <a:pt x="91313" y="49276"/>
                  </a:lnTo>
                  <a:lnTo>
                    <a:pt x="120345" y="49276"/>
                  </a:lnTo>
                  <a:lnTo>
                    <a:pt x="120345" y="90043"/>
                  </a:lnTo>
                  <a:lnTo>
                    <a:pt x="141224" y="90043"/>
                  </a:lnTo>
                  <a:lnTo>
                    <a:pt x="141224" y="2667"/>
                  </a:lnTo>
                  <a:close/>
                </a:path>
                <a:path w="1755139" h="159384">
                  <a:moveTo>
                    <a:pt x="142455" y="123444"/>
                  </a:moveTo>
                  <a:lnTo>
                    <a:pt x="120523" y="97993"/>
                  </a:lnTo>
                  <a:lnTo>
                    <a:pt x="120523" y="118999"/>
                  </a:lnTo>
                  <a:lnTo>
                    <a:pt x="120523" y="128016"/>
                  </a:lnTo>
                  <a:lnTo>
                    <a:pt x="76123" y="138049"/>
                  </a:lnTo>
                  <a:lnTo>
                    <a:pt x="66509" y="137820"/>
                  </a:lnTo>
                  <a:lnTo>
                    <a:pt x="31724" y="128016"/>
                  </a:lnTo>
                  <a:lnTo>
                    <a:pt x="31724" y="118999"/>
                  </a:lnTo>
                  <a:lnTo>
                    <a:pt x="76123" y="108966"/>
                  </a:lnTo>
                  <a:lnTo>
                    <a:pt x="85699" y="109207"/>
                  </a:lnTo>
                  <a:lnTo>
                    <a:pt x="120523" y="118999"/>
                  </a:lnTo>
                  <a:lnTo>
                    <a:pt x="120523" y="97993"/>
                  </a:lnTo>
                  <a:lnTo>
                    <a:pt x="114185" y="95834"/>
                  </a:lnTo>
                  <a:lnTo>
                    <a:pt x="102895" y="93408"/>
                  </a:lnTo>
                  <a:lnTo>
                    <a:pt x="90208" y="91948"/>
                  </a:lnTo>
                  <a:lnTo>
                    <a:pt x="76123" y="91440"/>
                  </a:lnTo>
                  <a:lnTo>
                    <a:pt x="62014" y="91922"/>
                  </a:lnTo>
                  <a:lnTo>
                    <a:pt x="20091" y="103568"/>
                  </a:lnTo>
                  <a:lnTo>
                    <a:pt x="9791" y="123444"/>
                  </a:lnTo>
                  <a:lnTo>
                    <a:pt x="10934" y="131267"/>
                  </a:lnTo>
                  <a:lnTo>
                    <a:pt x="49301" y="153555"/>
                  </a:lnTo>
                  <a:lnTo>
                    <a:pt x="76123" y="155448"/>
                  </a:lnTo>
                  <a:lnTo>
                    <a:pt x="90220" y="154978"/>
                  </a:lnTo>
                  <a:lnTo>
                    <a:pt x="132118" y="143446"/>
                  </a:lnTo>
                  <a:lnTo>
                    <a:pt x="141300" y="131267"/>
                  </a:lnTo>
                  <a:lnTo>
                    <a:pt x="142455" y="123444"/>
                  </a:lnTo>
                  <a:close/>
                </a:path>
                <a:path w="1755139" h="159384">
                  <a:moveTo>
                    <a:pt x="313042" y="5334"/>
                  </a:moveTo>
                  <a:lnTo>
                    <a:pt x="292328" y="5334"/>
                  </a:lnTo>
                  <a:lnTo>
                    <a:pt x="292328" y="26416"/>
                  </a:lnTo>
                  <a:lnTo>
                    <a:pt x="292328" y="45085"/>
                  </a:lnTo>
                  <a:lnTo>
                    <a:pt x="292328" y="66675"/>
                  </a:lnTo>
                  <a:lnTo>
                    <a:pt x="201790" y="66675"/>
                  </a:lnTo>
                  <a:lnTo>
                    <a:pt x="201790" y="45085"/>
                  </a:lnTo>
                  <a:lnTo>
                    <a:pt x="292328" y="45085"/>
                  </a:lnTo>
                  <a:lnTo>
                    <a:pt x="292328" y="26416"/>
                  </a:lnTo>
                  <a:lnTo>
                    <a:pt x="201790" y="26416"/>
                  </a:lnTo>
                  <a:lnTo>
                    <a:pt x="201790" y="5334"/>
                  </a:lnTo>
                  <a:lnTo>
                    <a:pt x="181076" y="5334"/>
                  </a:lnTo>
                  <a:lnTo>
                    <a:pt x="181076" y="85471"/>
                  </a:lnTo>
                  <a:lnTo>
                    <a:pt x="313042" y="85471"/>
                  </a:lnTo>
                  <a:lnTo>
                    <a:pt x="313042" y="66675"/>
                  </a:lnTo>
                  <a:lnTo>
                    <a:pt x="313042" y="45085"/>
                  </a:lnTo>
                  <a:lnTo>
                    <a:pt x="313042" y="26416"/>
                  </a:lnTo>
                  <a:lnTo>
                    <a:pt x="313042" y="5334"/>
                  </a:lnTo>
                  <a:close/>
                </a:path>
                <a:path w="1755139" h="159384">
                  <a:moveTo>
                    <a:pt x="323532" y="97917"/>
                  </a:moveTo>
                  <a:lnTo>
                    <a:pt x="170764" y="97917"/>
                  </a:lnTo>
                  <a:lnTo>
                    <a:pt x="170764" y="117348"/>
                  </a:lnTo>
                  <a:lnTo>
                    <a:pt x="236359" y="117348"/>
                  </a:lnTo>
                  <a:lnTo>
                    <a:pt x="236359" y="159131"/>
                  </a:lnTo>
                  <a:lnTo>
                    <a:pt x="257759" y="159131"/>
                  </a:lnTo>
                  <a:lnTo>
                    <a:pt x="257759" y="117348"/>
                  </a:lnTo>
                  <a:lnTo>
                    <a:pt x="323532" y="117348"/>
                  </a:lnTo>
                  <a:lnTo>
                    <a:pt x="323532" y="97917"/>
                  </a:lnTo>
                  <a:close/>
                </a:path>
                <a:path w="1755139" h="159384">
                  <a:moveTo>
                    <a:pt x="511556" y="151765"/>
                  </a:moveTo>
                  <a:lnTo>
                    <a:pt x="479272" y="101981"/>
                  </a:lnTo>
                  <a:lnTo>
                    <a:pt x="476402" y="97536"/>
                  </a:lnTo>
                  <a:lnTo>
                    <a:pt x="482942" y="94856"/>
                  </a:lnTo>
                  <a:lnTo>
                    <a:pt x="488772" y="91351"/>
                  </a:lnTo>
                  <a:lnTo>
                    <a:pt x="493877" y="87045"/>
                  </a:lnTo>
                  <a:lnTo>
                    <a:pt x="497713" y="82550"/>
                  </a:lnTo>
                  <a:lnTo>
                    <a:pt x="498259" y="81915"/>
                  </a:lnTo>
                  <a:lnTo>
                    <a:pt x="501777" y="76034"/>
                  </a:lnTo>
                  <a:lnTo>
                    <a:pt x="504291" y="69634"/>
                  </a:lnTo>
                  <a:lnTo>
                    <a:pt x="505802" y="62699"/>
                  </a:lnTo>
                  <a:lnTo>
                    <a:pt x="506310" y="55245"/>
                  </a:lnTo>
                  <a:lnTo>
                    <a:pt x="505866" y="48412"/>
                  </a:lnTo>
                  <a:lnTo>
                    <a:pt x="484378" y="16687"/>
                  </a:lnTo>
                  <a:lnTo>
                    <a:pt x="484378" y="46609"/>
                  </a:lnTo>
                  <a:lnTo>
                    <a:pt x="484378" y="64135"/>
                  </a:lnTo>
                  <a:lnTo>
                    <a:pt x="446976" y="82550"/>
                  </a:lnTo>
                  <a:lnTo>
                    <a:pt x="416052" y="82550"/>
                  </a:lnTo>
                  <a:lnTo>
                    <a:pt x="416052" y="28194"/>
                  </a:lnTo>
                  <a:lnTo>
                    <a:pt x="446976" y="28194"/>
                  </a:lnTo>
                  <a:lnTo>
                    <a:pt x="484378" y="46609"/>
                  </a:lnTo>
                  <a:lnTo>
                    <a:pt x="484378" y="16687"/>
                  </a:lnTo>
                  <a:lnTo>
                    <a:pt x="448373" y="8382"/>
                  </a:lnTo>
                  <a:lnTo>
                    <a:pt x="394119" y="8382"/>
                  </a:lnTo>
                  <a:lnTo>
                    <a:pt x="394119" y="151765"/>
                  </a:lnTo>
                  <a:lnTo>
                    <a:pt x="416052" y="151765"/>
                  </a:lnTo>
                  <a:lnTo>
                    <a:pt x="416052" y="102362"/>
                  </a:lnTo>
                  <a:lnTo>
                    <a:pt x="450215" y="102362"/>
                  </a:lnTo>
                  <a:lnTo>
                    <a:pt x="452513" y="102235"/>
                  </a:lnTo>
                  <a:lnTo>
                    <a:pt x="455307" y="101981"/>
                  </a:lnTo>
                  <a:lnTo>
                    <a:pt x="487095" y="151765"/>
                  </a:lnTo>
                  <a:lnTo>
                    <a:pt x="511556" y="151765"/>
                  </a:lnTo>
                  <a:close/>
                </a:path>
                <a:path w="1755139" h="159384">
                  <a:moveTo>
                    <a:pt x="654659" y="151892"/>
                  </a:moveTo>
                  <a:lnTo>
                    <a:pt x="644702" y="140462"/>
                  </a:lnTo>
                  <a:lnTo>
                    <a:pt x="641172" y="136398"/>
                  </a:lnTo>
                  <a:lnTo>
                    <a:pt x="632447" y="126365"/>
                  </a:lnTo>
                  <a:lnTo>
                    <a:pt x="636714" y="121285"/>
                  </a:lnTo>
                  <a:lnTo>
                    <a:pt x="640245" y="115062"/>
                  </a:lnTo>
                  <a:lnTo>
                    <a:pt x="641172" y="112649"/>
                  </a:lnTo>
                  <a:lnTo>
                    <a:pt x="645858" y="100584"/>
                  </a:lnTo>
                  <a:lnTo>
                    <a:pt x="647687" y="92329"/>
                  </a:lnTo>
                  <a:lnTo>
                    <a:pt x="648538" y="83058"/>
                  </a:lnTo>
                  <a:lnTo>
                    <a:pt x="628345" y="83058"/>
                  </a:lnTo>
                  <a:lnTo>
                    <a:pt x="626999" y="91617"/>
                  </a:lnTo>
                  <a:lnTo>
                    <a:pt x="625030" y="99377"/>
                  </a:lnTo>
                  <a:lnTo>
                    <a:pt x="622427" y="106387"/>
                  </a:lnTo>
                  <a:lnTo>
                    <a:pt x="619201" y="112649"/>
                  </a:lnTo>
                  <a:lnTo>
                    <a:pt x="606145" y="98653"/>
                  </a:lnTo>
                  <a:lnTo>
                    <a:pt x="606145" y="127127"/>
                  </a:lnTo>
                  <a:lnTo>
                    <a:pt x="599897" y="131203"/>
                  </a:lnTo>
                  <a:lnTo>
                    <a:pt x="593178" y="134099"/>
                  </a:lnTo>
                  <a:lnTo>
                    <a:pt x="586003" y="135826"/>
                  </a:lnTo>
                  <a:lnTo>
                    <a:pt x="578358" y="136398"/>
                  </a:lnTo>
                  <a:lnTo>
                    <a:pt x="568363" y="136398"/>
                  </a:lnTo>
                  <a:lnTo>
                    <a:pt x="560565" y="134493"/>
                  </a:lnTo>
                  <a:lnTo>
                    <a:pt x="554964" y="130683"/>
                  </a:lnTo>
                  <a:lnTo>
                    <a:pt x="549363" y="126746"/>
                  </a:lnTo>
                  <a:lnTo>
                    <a:pt x="546557" y="121666"/>
                  </a:lnTo>
                  <a:lnTo>
                    <a:pt x="546557" y="110363"/>
                  </a:lnTo>
                  <a:lnTo>
                    <a:pt x="548627" y="105918"/>
                  </a:lnTo>
                  <a:lnTo>
                    <a:pt x="556907" y="98298"/>
                  </a:lnTo>
                  <a:lnTo>
                    <a:pt x="563029" y="94234"/>
                  </a:lnTo>
                  <a:lnTo>
                    <a:pt x="571144" y="89789"/>
                  </a:lnTo>
                  <a:lnTo>
                    <a:pt x="606145" y="127127"/>
                  </a:lnTo>
                  <a:lnTo>
                    <a:pt x="606145" y="98653"/>
                  </a:lnTo>
                  <a:lnTo>
                    <a:pt x="597877" y="89789"/>
                  </a:lnTo>
                  <a:lnTo>
                    <a:pt x="589597" y="80899"/>
                  </a:lnTo>
                  <a:lnTo>
                    <a:pt x="596938" y="77724"/>
                  </a:lnTo>
                  <a:lnTo>
                    <a:pt x="603326" y="74295"/>
                  </a:lnTo>
                  <a:lnTo>
                    <a:pt x="614197" y="66929"/>
                  </a:lnTo>
                  <a:lnTo>
                    <a:pt x="618629" y="62484"/>
                  </a:lnTo>
                  <a:lnTo>
                    <a:pt x="625487" y="52070"/>
                  </a:lnTo>
                  <a:lnTo>
                    <a:pt x="627202" y="45974"/>
                  </a:lnTo>
                  <a:lnTo>
                    <a:pt x="627202" y="32512"/>
                  </a:lnTo>
                  <a:lnTo>
                    <a:pt x="625411" y="26670"/>
                  </a:lnTo>
                  <a:lnTo>
                    <a:pt x="622274" y="22098"/>
                  </a:lnTo>
                  <a:lnTo>
                    <a:pt x="618286" y="16256"/>
                  </a:lnTo>
                  <a:lnTo>
                    <a:pt x="613270" y="12192"/>
                  </a:lnTo>
                  <a:lnTo>
                    <a:pt x="605967" y="8890"/>
                  </a:lnTo>
                  <a:lnTo>
                    <a:pt x="605967" y="45593"/>
                  </a:lnTo>
                  <a:lnTo>
                    <a:pt x="603554" y="50419"/>
                  </a:lnTo>
                  <a:lnTo>
                    <a:pt x="598741" y="54356"/>
                  </a:lnTo>
                  <a:lnTo>
                    <a:pt x="593928" y="58420"/>
                  </a:lnTo>
                  <a:lnTo>
                    <a:pt x="586816" y="62611"/>
                  </a:lnTo>
                  <a:lnTo>
                    <a:pt x="562825" y="35560"/>
                  </a:lnTo>
                  <a:lnTo>
                    <a:pt x="564946" y="31115"/>
                  </a:lnTo>
                  <a:lnTo>
                    <a:pt x="569175" y="27559"/>
                  </a:lnTo>
                  <a:lnTo>
                    <a:pt x="573405" y="23876"/>
                  </a:lnTo>
                  <a:lnTo>
                    <a:pt x="578675" y="22098"/>
                  </a:lnTo>
                  <a:lnTo>
                    <a:pt x="591210" y="22098"/>
                  </a:lnTo>
                  <a:lnTo>
                    <a:pt x="596252" y="23749"/>
                  </a:lnTo>
                  <a:lnTo>
                    <a:pt x="604024" y="30353"/>
                  </a:lnTo>
                  <a:lnTo>
                    <a:pt x="605904" y="34544"/>
                  </a:lnTo>
                  <a:lnTo>
                    <a:pt x="605967" y="45593"/>
                  </a:lnTo>
                  <a:lnTo>
                    <a:pt x="605967" y="8890"/>
                  </a:lnTo>
                  <a:lnTo>
                    <a:pt x="600354" y="6350"/>
                  </a:lnTo>
                  <a:lnTo>
                    <a:pt x="593026" y="4826"/>
                  </a:lnTo>
                  <a:lnTo>
                    <a:pt x="576630" y="4826"/>
                  </a:lnTo>
                  <a:lnTo>
                    <a:pt x="569214" y="6350"/>
                  </a:lnTo>
                  <a:lnTo>
                    <a:pt x="562559" y="9525"/>
                  </a:lnTo>
                  <a:lnTo>
                    <a:pt x="555904" y="12573"/>
                  </a:lnTo>
                  <a:lnTo>
                    <a:pt x="550684" y="17018"/>
                  </a:lnTo>
                  <a:lnTo>
                    <a:pt x="543140" y="28194"/>
                  </a:lnTo>
                  <a:lnTo>
                    <a:pt x="541248" y="34544"/>
                  </a:lnTo>
                  <a:lnTo>
                    <a:pt x="541248" y="48006"/>
                  </a:lnTo>
                  <a:lnTo>
                    <a:pt x="542798" y="53975"/>
                  </a:lnTo>
                  <a:lnTo>
                    <a:pt x="545884" y="59436"/>
                  </a:lnTo>
                  <a:lnTo>
                    <a:pt x="548970" y="65024"/>
                  </a:lnTo>
                  <a:lnTo>
                    <a:pt x="553262" y="70358"/>
                  </a:lnTo>
                  <a:lnTo>
                    <a:pt x="558736" y="75565"/>
                  </a:lnTo>
                  <a:lnTo>
                    <a:pt x="551459" y="79260"/>
                  </a:lnTo>
                  <a:lnTo>
                    <a:pt x="525373" y="109321"/>
                  </a:lnTo>
                  <a:lnTo>
                    <a:pt x="524802" y="123825"/>
                  </a:lnTo>
                  <a:lnTo>
                    <a:pt x="526973" y="130683"/>
                  </a:lnTo>
                  <a:lnTo>
                    <a:pt x="531317" y="136525"/>
                  </a:lnTo>
                  <a:lnTo>
                    <a:pt x="535673" y="142494"/>
                  </a:lnTo>
                  <a:lnTo>
                    <a:pt x="577316" y="154940"/>
                  </a:lnTo>
                  <a:lnTo>
                    <a:pt x="585254" y="154940"/>
                  </a:lnTo>
                  <a:lnTo>
                    <a:pt x="592810" y="153670"/>
                  </a:lnTo>
                  <a:lnTo>
                    <a:pt x="607225" y="148590"/>
                  </a:lnTo>
                  <a:lnTo>
                    <a:pt x="613410" y="145034"/>
                  </a:lnTo>
                  <a:lnTo>
                    <a:pt x="618578" y="140462"/>
                  </a:lnTo>
                  <a:lnTo>
                    <a:pt x="628650" y="151892"/>
                  </a:lnTo>
                  <a:lnTo>
                    <a:pt x="654659" y="151892"/>
                  </a:lnTo>
                  <a:close/>
                </a:path>
                <a:path w="1755139" h="159384">
                  <a:moveTo>
                    <a:pt x="805611" y="80137"/>
                  </a:moveTo>
                  <a:lnTo>
                    <a:pt x="796213" y="42545"/>
                  </a:lnTo>
                  <a:lnTo>
                    <a:pt x="783463" y="27089"/>
                  </a:lnTo>
                  <a:lnTo>
                    <a:pt x="783463" y="80137"/>
                  </a:lnTo>
                  <a:lnTo>
                    <a:pt x="782535" y="91744"/>
                  </a:lnTo>
                  <a:lnTo>
                    <a:pt x="760691" y="124167"/>
                  </a:lnTo>
                  <a:lnTo>
                    <a:pt x="728040" y="131826"/>
                  </a:lnTo>
                  <a:lnTo>
                    <a:pt x="697992" y="131826"/>
                  </a:lnTo>
                  <a:lnTo>
                    <a:pt x="697992" y="28194"/>
                  </a:lnTo>
                  <a:lnTo>
                    <a:pt x="728040" y="28194"/>
                  </a:lnTo>
                  <a:lnTo>
                    <a:pt x="768769" y="41910"/>
                  </a:lnTo>
                  <a:lnTo>
                    <a:pt x="783463" y="80137"/>
                  </a:lnTo>
                  <a:lnTo>
                    <a:pt x="783463" y="27089"/>
                  </a:lnTo>
                  <a:lnTo>
                    <a:pt x="739216" y="8953"/>
                  </a:lnTo>
                  <a:lnTo>
                    <a:pt x="727519" y="8382"/>
                  </a:lnTo>
                  <a:lnTo>
                    <a:pt x="676059" y="8382"/>
                  </a:lnTo>
                  <a:lnTo>
                    <a:pt x="676059" y="151765"/>
                  </a:lnTo>
                  <a:lnTo>
                    <a:pt x="727519" y="151765"/>
                  </a:lnTo>
                  <a:lnTo>
                    <a:pt x="769391" y="142875"/>
                  </a:lnTo>
                  <a:lnTo>
                    <a:pt x="785190" y="131826"/>
                  </a:lnTo>
                  <a:lnTo>
                    <a:pt x="791146" y="125374"/>
                  </a:lnTo>
                  <a:lnTo>
                    <a:pt x="796340" y="117729"/>
                  </a:lnTo>
                  <a:lnTo>
                    <a:pt x="800354" y="109308"/>
                  </a:lnTo>
                  <a:lnTo>
                    <a:pt x="803262" y="100228"/>
                  </a:lnTo>
                  <a:lnTo>
                    <a:pt x="805014" y="90500"/>
                  </a:lnTo>
                  <a:lnTo>
                    <a:pt x="805611" y="80137"/>
                  </a:lnTo>
                  <a:close/>
                </a:path>
                <a:path w="1755139" h="159384">
                  <a:moveTo>
                    <a:pt x="983030" y="134874"/>
                  </a:moveTo>
                  <a:lnTo>
                    <a:pt x="951255" y="92075"/>
                  </a:lnTo>
                  <a:lnTo>
                    <a:pt x="934770" y="69850"/>
                  </a:lnTo>
                  <a:lnTo>
                    <a:pt x="937196" y="56235"/>
                  </a:lnTo>
                  <a:lnTo>
                    <a:pt x="938974" y="41262"/>
                  </a:lnTo>
                  <a:lnTo>
                    <a:pt x="940104" y="24942"/>
                  </a:lnTo>
                  <a:lnTo>
                    <a:pt x="940612" y="7239"/>
                  </a:lnTo>
                  <a:lnTo>
                    <a:pt x="919403" y="6223"/>
                  </a:lnTo>
                  <a:lnTo>
                    <a:pt x="918984" y="22517"/>
                  </a:lnTo>
                  <a:lnTo>
                    <a:pt x="917943" y="37871"/>
                  </a:lnTo>
                  <a:lnTo>
                    <a:pt x="910831" y="78193"/>
                  </a:lnTo>
                  <a:lnTo>
                    <a:pt x="892886" y="114846"/>
                  </a:lnTo>
                  <a:lnTo>
                    <a:pt x="872921" y="125984"/>
                  </a:lnTo>
                  <a:lnTo>
                    <a:pt x="872921" y="146558"/>
                  </a:lnTo>
                  <a:lnTo>
                    <a:pt x="913358" y="122910"/>
                  </a:lnTo>
                  <a:lnTo>
                    <a:pt x="928039" y="92075"/>
                  </a:lnTo>
                  <a:lnTo>
                    <a:pt x="966774" y="146177"/>
                  </a:lnTo>
                  <a:lnTo>
                    <a:pt x="983030" y="134874"/>
                  </a:lnTo>
                  <a:close/>
                </a:path>
                <a:path w="1755139" h="159384">
                  <a:moveTo>
                    <a:pt x="1013256" y="2667"/>
                  </a:moveTo>
                  <a:lnTo>
                    <a:pt x="992428" y="2667"/>
                  </a:lnTo>
                  <a:lnTo>
                    <a:pt x="992428" y="155448"/>
                  </a:lnTo>
                  <a:lnTo>
                    <a:pt x="1013256" y="155448"/>
                  </a:lnTo>
                  <a:lnTo>
                    <a:pt x="1013256" y="2667"/>
                  </a:lnTo>
                  <a:close/>
                </a:path>
                <a:path w="1755139" h="159384">
                  <a:moveTo>
                    <a:pt x="1193469" y="84455"/>
                  </a:moveTo>
                  <a:lnTo>
                    <a:pt x="1151610" y="56261"/>
                  </a:lnTo>
                  <a:lnTo>
                    <a:pt x="1127683" y="40132"/>
                  </a:lnTo>
                  <a:lnTo>
                    <a:pt x="1131062" y="32905"/>
                  </a:lnTo>
                  <a:lnTo>
                    <a:pt x="1133944" y="24930"/>
                  </a:lnTo>
                  <a:lnTo>
                    <a:pt x="1136345" y="16243"/>
                  </a:lnTo>
                  <a:lnTo>
                    <a:pt x="1138224" y="6858"/>
                  </a:lnTo>
                  <a:lnTo>
                    <a:pt x="1117142" y="3175"/>
                  </a:lnTo>
                  <a:lnTo>
                    <a:pt x="1114679" y="13944"/>
                  </a:lnTo>
                  <a:lnTo>
                    <a:pt x="1111491" y="24117"/>
                  </a:lnTo>
                  <a:lnTo>
                    <a:pt x="1091463" y="58204"/>
                  </a:lnTo>
                  <a:lnTo>
                    <a:pt x="1055268" y="79629"/>
                  </a:lnTo>
                  <a:lnTo>
                    <a:pt x="1047038" y="80264"/>
                  </a:lnTo>
                  <a:lnTo>
                    <a:pt x="1047038" y="100076"/>
                  </a:lnTo>
                  <a:lnTo>
                    <a:pt x="1088059" y="88138"/>
                  </a:lnTo>
                  <a:lnTo>
                    <a:pt x="1118920" y="56261"/>
                  </a:lnTo>
                  <a:lnTo>
                    <a:pt x="1182674" y="100584"/>
                  </a:lnTo>
                  <a:lnTo>
                    <a:pt x="1193469" y="84455"/>
                  </a:lnTo>
                  <a:close/>
                </a:path>
                <a:path w="1755139" h="159384">
                  <a:moveTo>
                    <a:pt x="1196771" y="128778"/>
                  </a:moveTo>
                  <a:lnTo>
                    <a:pt x="1043990" y="128778"/>
                  </a:lnTo>
                  <a:lnTo>
                    <a:pt x="1043990" y="148336"/>
                  </a:lnTo>
                  <a:lnTo>
                    <a:pt x="1196771" y="148336"/>
                  </a:lnTo>
                  <a:lnTo>
                    <a:pt x="1196771" y="128778"/>
                  </a:lnTo>
                  <a:close/>
                </a:path>
                <a:path w="1755139" h="159384">
                  <a:moveTo>
                    <a:pt x="1297482" y="66548"/>
                  </a:moveTo>
                  <a:lnTo>
                    <a:pt x="1288580" y="69049"/>
                  </a:lnTo>
                  <a:lnTo>
                    <a:pt x="1278458" y="70840"/>
                  </a:lnTo>
                  <a:lnTo>
                    <a:pt x="1267155" y="71907"/>
                  </a:lnTo>
                  <a:lnTo>
                    <a:pt x="1254683" y="72263"/>
                  </a:lnTo>
                  <a:lnTo>
                    <a:pt x="1240840" y="72263"/>
                  </a:lnTo>
                  <a:lnTo>
                    <a:pt x="1240840" y="56007"/>
                  </a:lnTo>
                  <a:lnTo>
                    <a:pt x="1284528" y="56007"/>
                  </a:lnTo>
                  <a:lnTo>
                    <a:pt x="1284528" y="39243"/>
                  </a:lnTo>
                  <a:lnTo>
                    <a:pt x="1240840" y="39243"/>
                  </a:lnTo>
                  <a:lnTo>
                    <a:pt x="1240840" y="23495"/>
                  </a:lnTo>
                  <a:lnTo>
                    <a:pt x="1288719" y="23495"/>
                  </a:lnTo>
                  <a:lnTo>
                    <a:pt x="1288719" y="6477"/>
                  </a:lnTo>
                  <a:lnTo>
                    <a:pt x="1220774" y="6477"/>
                  </a:lnTo>
                  <a:lnTo>
                    <a:pt x="1220774" y="89408"/>
                  </a:lnTo>
                  <a:lnTo>
                    <a:pt x="1253286" y="89408"/>
                  </a:lnTo>
                  <a:lnTo>
                    <a:pt x="1266761" y="89039"/>
                  </a:lnTo>
                  <a:lnTo>
                    <a:pt x="1278623" y="87884"/>
                  </a:lnTo>
                  <a:lnTo>
                    <a:pt x="1288859" y="85979"/>
                  </a:lnTo>
                  <a:lnTo>
                    <a:pt x="1297482" y="83312"/>
                  </a:lnTo>
                  <a:lnTo>
                    <a:pt x="1297482" y="72263"/>
                  </a:lnTo>
                  <a:lnTo>
                    <a:pt x="1297482" y="66548"/>
                  </a:lnTo>
                  <a:close/>
                </a:path>
                <a:path w="1755139" h="159384">
                  <a:moveTo>
                    <a:pt x="1327200" y="3556"/>
                  </a:moveTo>
                  <a:lnTo>
                    <a:pt x="1307388" y="3556"/>
                  </a:lnTo>
                  <a:lnTo>
                    <a:pt x="1307388" y="33782"/>
                  </a:lnTo>
                  <a:lnTo>
                    <a:pt x="1289227" y="33782"/>
                  </a:lnTo>
                  <a:lnTo>
                    <a:pt x="1289227" y="52451"/>
                  </a:lnTo>
                  <a:lnTo>
                    <a:pt x="1307388" y="52451"/>
                  </a:lnTo>
                  <a:lnTo>
                    <a:pt x="1307388" y="93218"/>
                  </a:lnTo>
                  <a:lnTo>
                    <a:pt x="1327200" y="93218"/>
                  </a:lnTo>
                  <a:lnTo>
                    <a:pt x="1327200" y="3556"/>
                  </a:lnTo>
                  <a:close/>
                </a:path>
                <a:path w="1755139" h="159384">
                  <a:moveTo>
                    <a:pt x="1363395" y="99695"/>
                  </a:moveTo>
                  <a:lnTo>
                    <a:pt x="1342821" y="99695"/>
                  </a:lnTo>
                  <a:lnTo>
                    <a:pt x="1342821" y="116967"/>
                  </a:lnTo>
                  <a:lnTo>
                    <a:pt x="1342821" y="136271"/>
                  </a:lnTo>
                  <a:lnTo>
                    <a:pt x="1249857" y="136271"/>
                  </a:lnTo>
                  <a:lnTo>
                    <a:pt x="1249857" y="116967"/>
                  </a:lnTo>
                  <a:lnTo>
                    <a:pt x="1342821" y="116967"/>
                  </a:lnTo>
                  <a:lnTo>
                    <a:pt x="1342821" y="99695"/>
                  </a:lnTo>
                  <a:lnTo>
                    <a:pt x="1229283" y="99695"/>
                  </a:lnTo>
                  <a:lnTo>
                    <a:pt x="1229283" y="153543"/>
                  </a:lnTo>
                  <a:lnTo>
                    <a:pt x="1363395" y="153543"/>
                  </a:lnTo>
                  <a:lnTo>
                    <a:pt x="1363395" y="136271"/>
                  </a:lnTo>
                  <a:lnTo>
                    <a:pt x="1363395" y="116967"/>
                  </a:lnTo>
                  <a:lnTo>
                    <a:pt x="1363395" y="99695"/>
                  </a:lnTo>
                  <a:close/>
                </a:path>
                <a:path w="1755139" h="159384">
                  <a:moveTo>
                    <a:pt x="1363395" y="2667"/>
                  </a:moveTo>
                  <a:lnTo>
                    <a:pt x="1343329" y="2667"/>
                  </a:lnTo>
                  <a:lnTo>
                    <a:pt x="1343329" y="94869"/>
                  </a:lnTo>
                  <a:lnTo>
                    <a:pt x="1363395" y="94869"/>
                  </a:lnTo>
                  <a:lnTo>
                    <a:pt x="1363395" y="2667"/>
                  </a:lnTo>
                  <a:close/>
                </a:path>
                <a:path w="1755139" h="159384">
                  <a:moveTo>
                    <a:pt x="1532178" y="62865"/>
                  </a:moveTo>
                  <a:lnTo>
                    <a:pt x="1530146" y="57404"/>
                  </a:lnTo>
                  <a:lnTo>
                    <a:pt x="1528216" y="55245"/>
                  </a:lnTo>
                  <a:lnTo>
                    <a:pt x="1525968" y="52705"/>
                  </a:lnTo>
                  <a:lnTo>
                    <a:pt x="1522018" y="48133"/>
                  </a:lnTo>
                  <a:lnTo>
                    <a:pt x="1516557" y="44704"/>
                  </a:lnTo>
                  <a:lnTo>
                    <a:pt x="1511985" y="43103"/>
                  </a:lnTo>
                  <a:lnTo>
                    <a:pt x="1511985" y="65405"/>
                  </a:lnTo>
                  <a:lnTo>
                    <a:pt x="1511985" y="73279"/>
                  </a:lnTo>
                  <a:lnTo>
                    <a:pt x="1509699" y="76708"/>
                  </a:lnTo>
                  <a:lnTo>
                    <a:pt x="1505254" y="79375"/>
                  </a:lnTo>
                  <a:lnTo>
                    <a:pt x="1500809" y="82169"/>
                  </a:lnTo>
                  <a:lnTo>
                    <a:pt x="1494586" y="83439"/>
                  </a:lnTo>
                  <a:lnTo>
                    <a:pt x="1478711" y="83439"/>
                  </a:lnTo>
                  <a:lnTo>
                    <a:pt x="1472488" y="82169"/>
                  </a:lnTo>
                  <a:lnTo>
                    <a:pt x="1468170" y="79375"/>
                  </a:lnTo>
                  <a:lnTo>
                    <a:pt x="1463725" y="76708"/>
                  </a:lnTo>
                  <a:lnTo>
                    <a:pt x="1461566" y="73279"/>
                  </a:lnTo>
                  <a:lnTo>
                    <a:pt x="1461566" y="65405"/>
                  </a:lnTo>
                  <a:lnTo>
                    <a:pt x="1463725" y="62103"/>
                  </a:lnTo>
                  <a:lnTo>
                    <a:pt x="1468170" y="59309"/>
                  </a:lnTo>
                  <a:lnTo>
                    <a:pt x="1472742" y="56642"/>
                  </a:lnTo>
                  <a:lnTo>
                    <a:pt x="1478838" y="55245"/>
                  </a:lnTo>
                  <a:lnTo>
                    <a:pt x="1494586" y="55245"/>
                  </a:lnTo>
                  <a:lnTo>
                    <a:pt x="1500809" y="56642"/>
                  </a:lnTo>
                  <a:lnTo>
                    <a:pt x="1505254" y="59309"/>
                  </a:lnTo>
                  <a:lnTo>
                    <a:pt x="1509699" y="62103"/>
                  </a:lnTo>
                  <a:lnTo>
                    <a:pt x="1511985" y="65405"/>
                  </a:lnTo>
                  <a:lnTo>
                    <a:pt x="1511985" y="43103"/>
                  </a:lnTo>
                  <a:lnTo>
                    <a:pt x="1502841" y="39878"/>
                  </a:lnTo>
                  <a:lnTo>
                    <a:pt x="1495094" y="38735"/>
                  </a:lnTo>
                  <a:lnTo>
                    <a:pt x="1478330" y="38735"/>
                  </a:lnTo>
                  <a:lnTo>
                    <a:pt x="1443405" y="57404"/>
                  </a:lnTo>
                  <a:lnTo>
                    <a:pt x="1441373" y="62865"/>
                  </a:lnTo>
                  <a:lnTo>
                    <a:pt x="1441373" y="75692"/>
                  </a:lnTo>
                  <a:lnTo>
                    <a:pt x="1478330" y="99822"/>
                  </a:lnTo>
                  <a:lnTo>
                    <a:pt x="1486712" y="99822"/>
                  </a:lnTo>
                  <a:lnTo>
                    <a:pt x="1524889" y="87350"/>
                  </a:lnTo>
                  <a:lnTo>
                    <a:pt x="1527898" y="83439"/>
                  </a:lnTo>
                  <a:lnTo>
                    <a:pt x="1528940" y="82092"/>
                  </a:lnTo>
                  <a:lnTo>
                    <a:pt x="1531366" y="76060"/>
                  </a:lnTo>
                  <a:lnTo>
                    <a:pt x="1532178" y="69215"/>
                  </a:lnTo>
                  <a:lnTo>
                    <a:pt x="1532178" y="62865"/>
                  </a:lnTo>
                  <a:close/>
                </a:path>
                <a:path w="1755139" h="159384">
                  <a:moveTo>
                    <a:pt x="1534464" y="16637"/>
                  </a:moveTo>
                  <a:lnTo>
                    <a:pt x="1497507" y="16637"/>
                  </a:lnTo>
                  <a:lnTo>
                    <a:pt x="1497507" y="0"/>
                  </a:lnTo>
                  <a:lnTo>
                    <a:pt x="1476552" y="0"/>
                  </a:lnTo>
                  <a:lnTo>
                    <a:pt x="1476552" y="16637"/>
                  </a:lnTo>
                  <a:lnTo>
                    <a:pt x="1434515" y="16637"/>
                  </a:lnTo>
                  <a:lnTo>
                    <a:pt x="1434515" y="33909"/>
                  </a:lnTo>
                  <a:lnTo>
                    <a:pt x="1534464" y="33909"/>
                  </a:lnTo>
                  <a:lnTo>
                    <a:pt x="1534464" y="16637"/>
                  </a:lnTo>
                  <a:close/>
                </a:path>
                <a:path w="1755139" h="159384">
                  <a:moveTo>
                    <a:pt x="1577771" y="106172"/>
                  </a:moveTo>
                  <a:lnTo>
                    <a:pt x="1446199" y="106172"/>
                  </a:lnTo>
                  <a:lnTo>
                    <a:pt x="1446199" y="124333"/>
                  </a:lnTo>
                  <a:lnTo>
                    <a:pt x="1556816" y="124333"/>
                  </a:lnTo>
                  <a:lnTo>
                    <a:pt x="1556816" y="155448"/>
                  </a:lnTo>
                  <a:lnTo>
                    <a:pt x="1577771" y="155448"/>
                  </a:lnTo>
                  <a:lnTo>
                    <a:pt x="1577771" y="106172"/>
                  </a:lnTo>
                  <a:close/>
                </a:path>
                <a:path w="1755139" h="159384">
                  <a:moveTo>
                    <a:pt x="1578406" y="2667"/>
                  </a:moveTo>
                  <a:lnTo>
                    <a:pt x="1557705" y="2667"/>
                  </a:lnTo>
                  <a:lnTo>
                    <a:pt x="1557705" y="30988"/>
                  </a:lnTo>
                  <a:lnTo>
                    <a:pt x="1535099" y="30988"/>
                  </a:lnTo>
                  <a:lnTo>
                    <a:pt x="1535099" y="49022"/>
                  </a:lnTo>
                  <a:lnTo>
                    <a:pt x="1557705" y="49022"/>
                  </a:lnTo>
                  <a:lnTo>
                    <a:pt x="1557705" y="63627"/>
                  </a:lnTo>
                  <a:lnTo>
                    <a:pt x="1535099" y="63627"/>
                  </a:lnTo>
                  <a:lnTo>
                    <a:pt x="1535099" y="81661"/>
                  </a:lnTo>
                  <a:lnTo>
                    <a:pt x="1557705" y="81661"/>
                  </a:lnTo>
                  <a:lnTo>
                    <a:pt x="1557705" y="101346"/>
                  </a:lnTo>
                  <a:lnTo>
                    <a:pt x="1578406" y="101346"/>
                  </a:lnTo>
                  <a:lnTo>
                    <a:pt x="1578406" y="2667"/>
                  </a:lnTo>
                  <a:close/>
                </a:path>
                <a:path w="1755139" h="159384">
                  <a:moveTo>
                    <a:pt x="1718741" y="78105"/>
                  </a:moveTo>
                  <a:lnTo>
                    <a:pt x="1693532" y="59436"/>
                  </a:lnTo>
                  <a:lnTo>
                    <a:pt x="1670735" y="42545"/>
                  </a:lnTo>
                  <a:lnTo>
                    <a:pt x="1673567" y="34023"/>
                  </a:lnTo>
                  <a:lnTo>
                    <a:pt x="1675587" y="24993"/>
                  </a:lnTo>
                  <a:lnTo>
                    <a:pt x="1676806" y="15443"/>
                  </a:lnTo>
                  <a:lnTo>
                    <a:pt x="1677212" y="5334"/>
                  </a:lnTo>
                  <a:lnTo>
                    <a:pt x="1656384" y="3937"/>
                  </a:lnTo>
                  <a:lnTo>
                    <a:pt x="1655953" y="13208"/>
                  </a:lnTo>
                  <a:lnTo>
                    <a:pt x="1654835" y="21945"/>
                  </a:lnTo>
                  <a:lnTo>
                    <a:pt x="1639684" y="57378"/>
                  </a:lnTo>
                  <a:lnTo>
                    <a:pt x="1610156" y="75057"/>
                  </a:lnTo>
                  <a:lnTo>
                    <a:pt x="1610156" y="94361"/>
                  </a:lnTo>
                  <a:lnTo>
                    <a:pt x="1647952" y="77838"/>
                  </a:lnTo>
                  <a:lnTo>
                    <a:pt x="1662607" y="59436"/>
                  </a:lnTo>
                  <a:lnTo>
                    <a:pt x="1706803" y="92710"/>
                  </a:lnTo>
                  <a:lnTo>
                    <a:pt x="1718741" y="78105"/>
                  </a:lnTo>
                  <a:close/>
                </a:path>
                <a:path w="1755139" h="159384">
                  <a:moveTo>
                    <a:pt x="1750872" y="2667"/>
                  </a:moveTo>
                  <a:lnTo>
                    <a:pt x="1730044" y="2667"/>
                  </a:lnTo>
                  <a:lnTo>
                    <a:pt x="1730044" y="116967"/>
                  </a:lnTo>
                  <a:lnTo>
                    <a:pt x="1750872" y="116967"/>
                  </a:lnTo>
                  <a:lnTo>
                    <a:pt x="1750872" y="2667"/>
                  </a:lnTo>
                  <a:close/>
                </a:path>
                <a:path w="1755139" h="159384">
                  <a:moveTo>
                    <a:pt x="1754936" y="134874"/>
                  </a:moveTo>
                  <a:lnTo>
                    <a:pt x="1641779" y="134874"/>
                  </a:lnTo>
                  <a:lnTo>
                    <a:pt x="1641779" y="102489"/>
                  </a:lnTo>
                  <a:lnTo>
                    <a:pt x="1620697" y="102489"/>
                  </a:lnTo>
                  <a:lnTo>
                    <a:pt x="1620697" y="153543"/>
                  </a:lnTo>
                  <a:lnTo>
                    <a:pt x="1754936" y="153543"/>
                  </a:lnTo>
                  <a:lnTo>
                    <a:pt x="1754936" y="13487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752144" y="5144847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4" h="18414">
                <a:moveTo>
                  <a:pt x="63539" y="0"/>
                </a:moveTo>
                <a:lnTo>
                  <a:pt x="0" y="0"/>
                </a:lnTo>
                <a:lnTo>
                  <a:pt x="0" y="18210"/>
                </a:lnTo>
                <a:lnTo>
                  <a:pt x="63539" y="18210"/>
                </a:lnTo>
                <a:lnTo>
                  <a:pt x="635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2769" y="5053965"/>
            <a:ext cx="499109" cy="177800"/>
          </a:xfrm>
          <a:custGeom>
            <a:avLst/>
            <a:gdLst/>
            <a:ahLst/>
            <a:cxnLst/>
            <a:rect l="l" t="t" r="r" b="b"/>
            <a:pathLst>
              <a:path w="499109" h="177800">
                <a:moveTo>
                  <a:pt x="426186" y="119253"/>
                </a:moveTo>
                <a:lnTo>
                  <a:pt x="407771" y="119253"/>
                </a:lnTo>
                <a:lnTo>
                  <a:pt x="407771" y="177419"/>
                </a:lnTo>
                <a:lnTo>
                  <a:pt x="426186" y="177419"/>
                </a:lnTo>
                <a:lnTo>
                  <a:pt x="426186" y="119253"/>
                </a:lnTo>
                <a:close/>
              </a:path>
              <a:path w="499109" h="177800">
                <a:moveTo>
                  <a:pt x="498703" y="104393"/>
                </a:moveTo>
                <a:lnTo>
                  <a:pt x="336346" y="104393"/>
                </a:lnTo>
                <a:lnTo>
                  <a:pt x="336346" y="119253"/>
                </a:lnTo>
                <a:lnTo>
                  <a:pt x="498703" y="119253"/>
                </a:lnTo>
                <a:lnTo>
                  <a:pt x="498703" y="104393"/>
                </a:lnTo>
                <a:close/>
              </a:path>
              <a:path w="499109" h="177800">
                <a:moveTo>
                  <a:pt x="375145" y="7112"/>
                </a:moveTo>
                <a:lnTo>
                  <a:pt x="356527" y="7112"/>
                </a:lnTo>
                <a:lnTo>
                  <a:pt x="356527" y="84201"/>
                </a:lnTo>
                <a:lnTo>
                  <a:pt x="478256" y="84201"/>
                </a:lnTo>
                <a:lnTo>
                  <a:pt x="478256" y="69087"/>
                </a:lnTo>
                <a:lnTo>
                  <a:pt x="375145" y="69087"/>
                </a:lnTo>
                <a:lnTo>
                  <a:pt x="375145" y="45339"/>
                </a:lnTo>
                <a:lnTo>
                  <a:pt x="478256" y="45339"/>
                </a:lnTo>
                <a:lnTo>
                  <a:pt x="478256" y="30353"/>
                </a:lnTo>
                <a:lnTo>
                  <a:pt x="375145" y="30353"/>
                </a:lnTo>
                <a:lnTo>
                  <a:pt x="375145" y="7112"/>
                </a:lnTo>
                <a:close/>
              </a:path>
              <a:path w="499109" h="177800">
                <a:moveTo>
                  <a:pt x="478256" y="45339"/>
                </a:moveTo>
                <a:lnTo>
                  <a:pt x="459460" y="45339"/>
                </a:lnTo>
                <a:lnTo>
                  <a:pt x="459460" y="69087"/>
                </a:lnTo>
                <a:lnTo>
                  <a:pt x="478256" y="69087"/>
                </a:lnTo>
                <a:lnTo>
                  <a:pt x="478256" y="45339"/>
                </a:lnTo>
                <a:close/>
              </a:path>
              <a:path w="499109" h="177800">
                <a:moveTo>
                  <a:pt x="478256" y="7112"/>
                </a:moveTo>
                <a:lnTo>
                  <a:pt x="459460" y="7112"/>
                </a:lnTo>
                <a:lnTo>
                  <a:pt x="459460" y="30353"/>
                </a:lnTo>
                <a:lnTo>
                  <a:pt x="478256" y="30353"/>
                </a:lnTo>
                <a:lnTo>
                  <a:pt x="478256" y="7112"/>
                </a:lnTo>
                <a:close/>
              </a:path>
              <a:path w="499109" h="177800">
                <a:moveTo>
                  <a:pt x="221221" y="35433"/>
                </a:moveTo>
                <a:lnTo>
                  <a:pt x="203009" y="35433"/>
                </a:lnTo>
                <a:lnTo>
                  <a:pt x="203009" y="46990"/>
                </a:lnTo>
                <a:lnTo>
                  <a:pt x="202759" y="55705"/>
                </a:lnTo>
                <a:lnTo>
                  <a:pt x="193728" y="94837"/>
                </a:lnTo>
                <a:lnTo>
                  <a:pt x="164998" y="127381"/>
                </a:lnTo>
                <a:lnTo>
                  <a:pt x="176682" y="141605"/>
                </a:lnTo>
                <a:lnTo>
                  <a:pt x="203266" y="113010"/>
                </a:lnTo>
                <a:lnTo>
                  <a:pt x="212509" y="88900"/>
                </a:lnTo>
                <a:lnTo>
                  <a:pt x="229570" y="88900"/>
                </a:lnTo>
                <a:lnTo>
                  <a:pt x="221221" y="46990"/>
                </a:lnTo>
                <a:lnTo>
                  <a:pt x="221221" y="35433"/>
                </a:lnTo>
                <a:close/>
              </a:path>
              <a:path w="499109" h="177800">
                <a:moveTo>
                  <a:pt x="229570" y="88900"/>
                </a:moveTo>
                <a:lnTo>
                  <a:pt x="212509" y="88900"/>
                </a:lnTo>
                <a:lnTo>
                  <a:pt x="215133" y="96472"/>
                </a:lnTo>
                <a:lnTo>
                  <a:pt x="241681" y="131548"/>
                </a:lnTo>
                <a:lnTo>
                  <a:pt x="247942" y="135382"/>
                </a:lnTo>
                <a:lnTo>
                  <a:pt x="259029" y="121031"/>
                </a:lnTo>
                <a:lnTo>
                  <a:pt x="252878" y="117338"/>
                </a:lnTo>
                <a:lnTo>
                  <a:pt x="247286" y="113109"/>
                </a:lnTo>
                <a:lnTo>
                  <a:pt x="242253" y="108332"/>
                </a:lnTo>
                <a:lnTo>
                  <a:pt x="237782" y="102997"/>
                </a:lnTo>
                <a:lnTo>
                  <a:pt x="233857" y="97184"/>
                </a:lnTo>
                <a:lnTo>
                  <a:pt x="230468" y="90979"/>
                </a:lnTo>
                <a:lnTo>
                  <a:pt x="229570" y="88900"/>
                </a:lnTo>
                <a:close/>
              </a:path>
              <a:path w="499109" h="177800">
                <a:moveTo>
                  <a:pt x="252095" y="20193"/>
                </a:moveTo>
                <a:lnTo>
                  <a:pt x="169748" y="20193"/>
                </a:lnTo>
                <a:lnTo>
                  <a:pt x="169748" y="35433"/>
                </a:lnTo>
                <a:lnTo>
                  <a:pt x="252095" y="35433"/>
                </a:lnTo>
                <a:lnTo>
                  <a:pt x="252095" y="20193"/>
                </a:lnTo>
                <a:close/>
              </a:path>
              <a:path w="499109" h="177800">
                <a:moveTo>
                  <a:pt x="92824" y="19050"/>
                </a:moveTo>
                <a:lnTo>
                  <a:pt x="8509" y="19050"/>
                </a:lnTo>
                <a:lnTo>
                  <a:pt x="8509" y="34036"/>
                </a:lnTo>
                <a:lnTo>
                  <a:pt x="73825" y="34036"/>
                </a:lnTo>
                <a:lnTo>
                  <a:pt x="71567" y="49129"/>
                </a:lnTo>
                <a:lnTo>
                  <a:pt x="53238" y="89027"/>
                </a:lnTo>
                <a:lnTo>
                  <a:pt x="16544" y="121013"/>
                </a:lnTo>
                <a:lnTo>
                  <a:pt x="0" y="129921"/>
                </a:lnTo>
                <a:lnTo>
                  <a:pt x="9893" y="145161"/>
                </a:lnTo>
                <a:lnTo>
                  <a:pt x="48517" y="120479"/>
                </a:lnTo>
                <a:lnTo>
                  <a:pt x="74150" y="90614"/>
                </a:lnTo>
                <a:lnTo>
                  <a:pt x="90901" y="44402"/>
                </a:lnTo>
                <a:lnTo>
                  <a:pt x="92381" y="31910"/>
                </a:lnTo>
                <a:lnTo>
                  <a:pt x="92824" y="19050"/>
                </a:lnTo>
                <a:close/>
              </a:path>
              <a:path w="499109" h="177800">
                <a:moveTo>
                  <a:pt x="320586" y="86360"/>
                </a:moveTo>
                <a:lnTo>
                  <a:pt x="302564" y="86360"/>
                </a:lnTo>
                <a:lnTo>
                  <a:pt x="302564" y="177419"/>
                </a:lnTo>
                <a:lnTo>
                  <a:pt x="320586" y="177419"/>
                </a:lnTo>
                <a:lnTo>
                  <a:pt x="320586" y="86360"/>
                </a:lnTo>
                <a:close/>
              </a:path>
              <a:path w="499109" h="177800">
                <a:moveTo>
                  <a:pt x="281393" y="3429"/>
                </a:moveTo>
                <a:lnTo>
                  <a:pt x="263575" y="3429"/>
                </a:lnTo>
                <a:lnTo>
                  <a:pt x="263575" y="168656"/>
                </a:lnTo>
                <a:lnTo>
                  <a:pt x="281393" y="168656"/>
                </a:lnTo>
                <a:lnTo>
                  <a:pt x="281393" y="86360"/>
                </a:lnTo>
                <a:lnTo>
                  <a:pt x="320586" y="86360"/>
                </a:lnTo>
                <a:lnTo>
                  <a:pt x="320586" y="70485"/>
                </a:lnTo>
                <a:lnTo>
                  <a:pt x="281393" y="70485"/>
                </a:lnTo>
                <a:lnTo>
                  <a:pt x="281393" y="3429"/>
                </a:lnTo>
                <a:close/>
              </a:path>
              <a:path w="499109" h="177800">
                <a:moveTo>
                  <a:pt x="320586" y="0"/>
                </a:moveTo>
                <a:lnTo>
                  <a:pt x="302564" y="0"/>
                </a:lnTo>
                <a:lnTo>
                  <a:pt x="302564" y="70485"/>
                </a:lnTo>
                <a:lnTo>
                  <a:pt x="320586" y="70485"/>
                </a:lnTo>
                <a:lnTo>
                  <a:pt x="320586" y="0"/>
                </a:lnTo>
                <a:close/>
              </a:path>
              <a:path w="499109" h="177800">
                <a:moveTo>
                  <a:pt x="145681" y="0"/>
                </a:moveTo>
                <a:lnTo>
                  <a:pt x="126682" y="0"/>
                </a:lnTo>
                <a:lnTo>
                  <a:pt x="126682" y="177419"/>
                </a:lnTo>
                <a:lnTo>
                  <a:pt x="145681" y="177419"/>
                </a:lnTo>
                <a:lnTo>
                  <a:pt x="14568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object 12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24432" y="5052440"/>
            <a:ext cx="1250950" cy="179323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2740786" y="5053965"/>
            <a:ext cx="335915" cy="177800"/>
          </a:xfrm>
          <a:custGeom>
            <a:avLst/>
            <a:gdLst/>
            <a:ahLst/>
            <a:cxnLst/>
            <a:rect l="l" t="t" r="r" b="b"/>
            <a:pathLst>
              <a:path w="335914" h="177800">
                <a:moveTo>
                  <a:pt x="90169" y="121920"/>
                </a:moveTo>
                <a:lnTo>
                  <a:pt x="71627" y="121920"/>
                </a:lnTo>
                <a:lnTo>
                  <a:pt x="71627" y="177419"/>
                </a:lnTo>
                <a:lnTo>
                  <a:pt x="90169" y="177419"/>
                </a:lnTo>
                <a:lnTo>
                  <a:pt x="90169" y="121920"/>
                </a:lnTo>
                <a:close/>
              </a:path>
              <a:path w="335914" h="177800">
                <a:moveTo>
                  <a:pt x="162306" y="106553"/>
                </a:moveTo>
                <a:lnTo>
                  <a:pt x="0" y="106553"/>
                </a:lnTo>
                <a:lnTo>
                  <a:pt x="0" y="121920"/>
                </a:lnTo>
                <a:lnTo>
                  <a:pt x="162306" y="121920"/>
                </a:lnTo>
                <a:lnTo>
                  <a:pt x="162306" y="106553"/>
                </a:lnTo>
                <a:close/>
              </a:path>
              <a:path w="335914" h="177800">
                <a:moveTo>
                  <a:pt x="231012" y="33528"/>
                </a:moveTo>
                <a:lnTo>
                  <a:pt x="212470" y="33528"/>
                </a:lnTo>
                <a:lnTo>
                  <a:pt x="212470" y="52324"/>
                </a:lnTo>
                <a:lnTo>
                  <a:pt x="212018" y="59942"/>
                </a:lnTo>
                <a:lnTo>
                  <a:pt x="199326" y="96980"/>
                </a:lnTo>
                <a:lnTo>
                  <a:pt x="172561" y="125035"/>
                </a:lnTo>
                <a:lnTo>
                  <a:pt x="165988" y="128651"/>
                </a:lnTo>
                <a:lnTo>
                  <a:pt x="177037" y="143510"/>
                </a:lnTo>
                <a:lnTo>
                  <a:pt x="206882" y="117475"/>
                </a:lnTo>
                <a:lnTo>
                  <a:pt x="222123" y="86106"/>
                </a:lnTo>
                <a:lnTo>
                  <a:pt x="239332" y="86106"/>
                </a:lnTo>
                <a:lnTo>
                  <a:pt x="231012" y="52324"/>
                </a:lnTo>
                <a:lnTo>
                  <a:pt x="231012" y="33528"/>
                </a:lnTo>
                <a:close/>
              </a:path>
              <a:path w="335914" h="177800">
                <a:moveTo>
                  <a:pt x="239332" y="86106"/>
                </a:moveTo>
                <a:lnTo>
                  <a:pt x="222123" y="86106"/>
                </a:lnTo>
                <a:lnTo>
                  <a:pt x="225482" y="94726"/>
                </a:lnTo>
                <a:lnTo>
                  <a:pt x="251587" y="130016"/>
                </a:lnTo>
                <a:lnTo>
                  <a:pt x="265683" y="139065"/>
                </a:lnTo>
                <a:lnTo>
                  <a:pt x="276351" y="124333"/>
                </a:lnTo>
                <a:lnTo>
                  <a:pt x="269803" y="120765"/>
                </a:lnTo>
                <a:lnTo>
                  <a:pt x="263683" y="116554"/>
                </a:lnTo>
                <a:lnTo>
                  <a:pt x="239978" y="87528"/>
                </a:lnTo>
                <a:lnTo>
                  <a:pt x="239332" y="86106"/>
                </a:lnTo>
                <a:close/>
              </a:path>
              <a:path w="335914" h="177800">
                <a:moveTo>
                  <a:pt x="269620" y="17907"/>
                </a:moveTo>
                <a:lnTo>
                  <a:pt x="172465" y="17907"/>
                </a:lnTo>
                <a:lnTo>
                  <a:pt x="172465" y="33528"/>
                </a:lnTo>
                <a:lnTo>
                  <a:pt x="269620" y="33528"/>
                </a:lnTo>
                <a:lnTo>
                  <a:pt x="269620" y="17907"/>
                </a:lnTo>
                <a:close/>
              </a:path>
              <a:path w="335914" h="177800">
                <a:moveTo>
                  <a:pt x="142239" y="8001"/>
                </a:moveTo>
                <a:lnTo>
                  <a:pt x="21336" y="8001"/>
                </a:lnTo>
                <a:lnTo>
                  <a:pt x="21336" y="90170"/>
                </a:lnTo>
                <a:lnTo>
                  <a:pt x="144271" y="90170"/>
                </a:lnTo>
                <a:lnTo>
                  <a:pt x="144271" y="75057"/>
                </a:lnTo>
                <a:lnTo>
                  <a:pt x="39750" y="75057"/>
                </a:lnTo>
                <a:lnTo>
                  <a:pt x="39750" y="55880"/>
                </a:lnTo>
                <a:lnTo>
                  <a:pt x="138302" y="55880"/>
                </a:lnTo>
                <a:lnTo>
                  <a:pt x="138302" y="41275"/>
                </a:lnTo>
                <a:lnTo>
                  <a:pt x="39750" y="41275"/>
                </a:lnTo>
                <a:lnTo>
                  <a:pt x="39750" y="22987"/>
                </a:lnTo>
                <a:lnTo>
                  <a:pt x="142239" y="22987"/>
                </a:lnTo>
                <a:lnTo>
                  <a:pt x="142239" y="8001"/>
                </a:lnTo>
                <a:close/>
              </a:path>
              <a:path w="335914" h="177800">
                <a:moveTo>
                  <a:pt x="307467" y="0"/>
                </a:moveTo>
                <a:lnTo>
                  <a:pt x="288670" y="0"/>
                </a:lnTo>
                <a:lnTo>
                  <a:pt x="288670" y="177419"/>
                </a:lnTo>
                <a:lnTo>
                  <a:pt x="307467" y="177419"/>
                </a:lnTo>
                <a:lnTo>
                  <a:pt x="307467" y="86106"/>
                </a:lnTo>
                <a:lnTo>
                  <a:pt x="335914" y="86106"/>
                </a:lnTo>
                <a:lnTo>
                  <a:pt x="335914" y="70358"/>
                </a:lnTo>
                <a:lnTo>
                  <a:pt x="307467" y="70358"/>
                </a:lnTo>
                <a:lnTo>
                  <a:pt x="3074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123310" y="5053965"/>
            <a:ext cx="335280" cy="177800"/>
          </a:xfrm>
          <a:custGeom>
            <a:avLst/>
            <a:gdLst/>
            <a:ahLst/>
            <a:cxnLst/>
            <a:rect l="l" t="t" r="r" b="b"/>
            <a:pathLst>
              <a:path w="335279" h="177800">
                <a:moveTo>
                  <a:pt x="38734" y="125095"/>
                </a:moveTo>
                <a:lnTo>
                  <a:pt x="20193" y="125095"/>
                </a:lnTo>
                <a:lnTo>
                  <a:pt x="20193" y="173609"/>
                </a:lnTo>
                <a:lnTo>
                  <a:pt x="144272" y="173609"/>
                </a:lnTo>
                <a:lnTo>
                  <a:pt x="144272" y="158369"/>
                </a:lnTo>
                <a:lnTo>
                  <a:pt x="38734" y="158369"/>
                </a:lnTo>
                <a:lnTo>
                  <a:pt x="38734" y="125095"/>
                </a:lnTo>
                <a:close/>
              </a:path>
              <a:path w="335279" h="177800">
                <a:moveTo>
                  <a:pt x="91820" y="107950"/>
                </a:moveTo>
                <a:lnTo>
                  <a:pt x="73151" y="107950"/>
                </a:lnTo>
                <a:lnTo>
                  <a:pt x="73151" y="140589"/>
                </a:lnTo>
                <a:lnTo>
                  <a:pt x="91820" y="140589"/>
                </a:lnTo>
                <a:lnTo>
                  <a:pt x="91820" y="107950"/>
                </a:lnTo>
                <a:close/>
              </a:path>
              <a:path w="335279" h="177800">
                <a:moveTo>
                  <a:pt x="162305" y="92837"/>
                </a:moveTo>
                <a:lnTo>
                  <a:pt x="0" y="92837"/>
                </a:lnTo>
                <a:lnTo>
                  <a:pt x="0" y="107950"/>
                </a:lnTo>
                <a:lnTo>
                  <a:pt x="162305" y="107950"/>
                </a:lnTo>
                <a:lnTo>
                  <a:pt x="162305" y="92837"/>
                </a:lnTo>
                <a:close/>
              </a:path>
              <a:path w="335279" h="177800">
                <a:moveTo>
                  <a:pt x="39877" y="5587"/>
                </a:moveTo>
                <a:lnTo>
                  <a:pt x="21336" y="5587"/>
                </a:lnTo>
                <a:lnTo>
                  <a:pt x="21336" y="77216"/>
                </a:lnTo>
                <a:lnTo>
                  <a:pt x="140842" y="77216"/>
                </a:lnTo>
                <a:lnTo>
                  <a:pt x="140842" y="62230"/>
                </a:lnTo>
                <a:lnTo>
                  <a:pt x="39877" y="62230"/>
                </a:lnTo>
                <a:lnTo>
                  <a:pt x="39877" y="41275"/>
                </a:lnTo>
                <a:lnTo>
                  <a:pt x="140842" y="41275"/>
                </a:lnTo>
                <a:lnTo>
                  <a:pt x="140842" y="27178"/>
                </a:lnTo>
                <a:lnTo>
                  <a:pt x="39877" y="27178"/>
                </a:lnTo>
                <a:lnTo>
                  <a:pt x="39877" y="5587"/>
                </a:lnTo>
                <a:close/>
              </a:path>
              <a:path w="335279" h="177800">
                <a:moveTo>
                  <a:pt x="140842" y="41275"/>
                </a:moveTo>
                <a:lnTo>
                  <a:pt x="122046" y="41275"/>
                </a:lnTo>
                <a:lnTo>
                  <a:pt x="122046" y="62230"/>
                </a:lnTo>
                <a:lnTo>
                  <a:pt x="140842" y="62230"/>
                </a:lnTo>
                <a:lnTo>
                  <a:pt x="140842" y="41275"/>
                </a:lnTo>
                <a:close/>
              </a:path>
              <a:path w="335279" h="177800">
                <a:moveTo>
                  <a:pt x="140842" y="5587"/>
                </a:moveTo>
                <a:lnTo>
                  <a:pt x="122046" y="5587"/>
                </a:lnTo>
                <a:lnTo>
                  <a:pt x="122046" y="27178"/>
                </a:lnTo>
                <a:lnTo>
                  <a:pt x="140842" y="27178"/>
                </a:lnTo>
                <a:lnTo>
                  <a:pt x="140842" y="5587"/>
                </a:lnTo>
                <a:close/>
              </a:path>
              <a:path w="335279" h="177800">
                <a:moveTo>
                  <a:pt x="225678" y="13335"/>
                </a:moveTo>
                <a:lnTo>
                  <a:pt x="207899" y="13335"/>
                </a:lnTo>
                <a:lnTo>
                  <a:pt x="200025" y="15875"/>
                </a:lnTo>
                <a:lnTo>
                  <a:pt x="174718" y="49702"/>
                </a:lnTo>
                <a:lnTo>
                  <a:pt x="171450" y="75437"/>
                </a:lnTo>
                <a:lnTo>
                  <a:pt x="171809" y="84724"/>
                </a:lnTo>
                <a:lnTo>
                  <a:pt x="184103" y="120904"/>
                </a:lnTo>
                <a:lnTo>
                  <a:pt x="207899" y="137795"/>
                </a:lnTo>
                <a:lnTo>
                  <a:pt x="225678" y="137795"/>
                </a:lnTo>
                <a:lnTo>
                  <a:pt x="233552" y="135255"/>
                </a:lnTo>
                <a:lnTo>
                  <a:pt x="240411" y="130175"/>
                </a:lnTo>
                <a:lnTo>
                  <a:pt x="245195" y="125962"/>
                </a:lnTo>
                <a:lnTo>
                  <a:pt x="249376" y="121031"/>
                </a:lnTo>
                <a:lnTo>
                  <a:pt x="216788" y="121031"/>
                </a:lnTo>
                <a:lnTo>
                  <a:pt x="208534" y="120904"/>
                </a:lnTo>
                <a:lnTo>
                  <a:pt x="190031" y="85512"/>
                </a:lnTo>
                <a:lnTo>
                  <a:pt x="189484" y="75437"/>
                </a:lnTo>
                <a:lnTo>
                  <a:pt x="190031" y="65436"/>
                </a:lnTo>
                <a:lnTo>
                  <a:pt x="208534" y="30226"/>
                </a:lnTo>
                <a:lnTo>
                  <a:pt x="216788" y="30099"/>
                </a:lnTo>
                <a:lnTo>
                  <a:pt x="249430" y="30099"/>
                </a:lnTo>
                <a:lnTo>
                  <a:pt x="245195" y="25147"/>
                </a:lnTo>
                <a:lnTo>
                  <a:pt x="240411" y="20955"/>
                </a:lnTo>
                <a:lnTo>
                  <a:pt x="233552" y="15875"/>
                </a:lnTo>
                <a:lnTo>
                  <a:pt x="225678" y="13335"/>
                </a:lnTo>
                <a:close/>
              </a:path>
              <a:path w="335279" h="177800">
                <a:moveTo>
                  <a:pt x="249430" y="30099"/>
                </a:moveTo>
                <a:lnTo>
                  <a:pt x="216788" y="30099"/>
                </a:lnTo>
                <a:lnTo>
                  <a:pt x="225171" y="30226"/>
                </a:lnTo>
                <a:lnTo>
                  <a:pt x="231775" y="34290"/>
                </a:lnTo>
                <a:lnTo>
                  <a:pt x="244348" y="75437"/>
                </a:lnTo>
                <a:lnTo>
                  <a:pt x="243800" y="85512"/>
                </a:lnTo>
                <a:lnTo>
                  <a:pt x="225171" y="120904"/>
                </a:lnTo>
                <a:lnTo>
                  <a:pt x="216788" y="121031"/>
                </a:lnTo>
                <a:lnTo>
                  <a:pt x="249376" y="121031"/>
                </a:lnTo>
                <a:lnTo>
                  <a:pt x="261929" y="84724"/>
                </a:lnTo>
                <a:lnTo>
                  <a:pt x="262381" y="75437"/>
                </a:lnTo>
                <a:lnTo>
                  <a:pt x="261929" y="66224"/>
                </a:lnTo>
                <a:lnTo>
                  <a:pt x="260762" y="57642"/>
                </a:lnTo>
                <a:lnTo>
                  <a:pt x="258881" y="49702"/>
                </a:lnTo>
                <a:lnTo>
                  <a:pt x="256286" y="42418"/>
                </a:lnTo>
                <a:lnTo>
                  <a:pt x="253144" y="35867"/>
                </a:lnTo>
                <a:lnTo>
                  <a:pt x="249430" y="30099"/>
                </a:lnTo>
                <a:close/>
              </a:path>
              <a:path w="335279" h="177800">
                <a:moveTo>
                  <a:pt x="307466" y="0"/>
                </a:moveTo>
                <a:lnTo>
                  <a:pt x="288671" y="0"/>
                </a:lnTo>
                <a:lnTo>
                  <a:pt x="288671" y="177419"/>
                </a:lnTo>
                <a:lnTo>
                  <a:pt x="307466" y="177419"/>
                </a:lnTo>
                <a:lnTo>
                  <a:pt x="307466" y="111633"/>
                </a:lnTo>
                <a:lnTo>
                  <a:pt x="335025" y="111633"/>
                </a:lnTo>
                <a:lnTo>
                  <a:pt x="335025" y="96266"/>
                </a:lnTo>
                <a:lnTo>
                  <a:pt x="307466" y="96266"/>
                </a:lnTo>
                <a:lnTo>
                  <a:pt x="307466" y="59436"/>
                </a:lnTo>
                <a:lnTo>
                  <a:pt x="335025" y="59436"/>
                </a:lnTo>
                <a:lnTo>
                  <a:pt x="335025" y="43434"/>
                </a:lnTo>
                <a:lnTo>
                  <a:pt x="307466" y="43434"/>
                </a:lnTo>
                <a:lnTo>
                  <a:pt x="30746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05961" y="5054219"/>
            <a:ext cx="316230" cy="177165"/>
          </a:xfrm>
          <a:custGeom>
            <a:avLst/>
            <a:gdLst/>
            <a:ahLst/>
            <a:cxnLst/>
            <a:rect l="l" t="t" r="r" b="b"/>
            <a:pathLst>
              <a:path w="316229" h="177164">
                <a:moveTo>
                  <a:pt x="90042" y="97154"/>
                </a:moveTo>
                <a:lnTo>
                  <a:pt x="71500" y="97154"/>
                </a:lnTo>
                <a:lnTo>
                  <a:pt x="71500" y="114172"/>
                </a:lnTo>
                <a:lnTo>
                  <a:pt x="59737" y="115319"/>
                </a:lnTo>
                <a:lnTo>
                  <a:pt x="22717" y="133032"/>
                </a:lnTo>
                <a:lnTo>
                  <a:pt x="19176" y="145541"/>
                </a:lnTo>
                <a:lnTo>
                  <a:pt x="20325" y="152655"/>
                </a:lnTo>
                <a:lnTo>
                  <a:pt x="54879" y="174783"/>
                </a:lnTo>
                <a:lnTo>
                  <a:pt x="80772" y="176783"/>
                </a:lnTo>
                <a:lnTo>
                  <a:pt x="94440" y="176283"/>
                </a:lnTo>
                <a:lnTo>
                  <a:pt x="132734" y="164312"/>
                </a:lnTo>
                <a:lnTo>
                  <a:pt x="134607" y="162305"/>
                </a:lnTo>
                <a:lnTo>
                  <a:pt x="80772" y="162305"/>
                </a:lnTo>
                <a:lnTo>
                  <a:pt x="71153" y="162042"/>
                </a:lnTo>
                <a:lnTo>
                  <a:pt x="38353" y="150875"/>
                </a:lnTo>
                <a:lnTo>
                  <a:pt x="38353" y="139953"/>
                </a:lnTo>
                <a:lnTo>
                  <a:pt x="80772" y="128396"/>
                </a:lnTo>
                <a:lnTo>
                  <a:pt x="134587" y="128396"/>
                </a:lnTo>
                <a:lnTo>
                  <a:pt x="134199" y="127932"/>
                </a:lnTo>
                <a:lnTo>
                  <a:pt x="90042" y="114172"/>
                </a:lnTo>
                <a:lnTo>
                  <a:pt x="90042" y="97154"/>
                </a:lnTo>
                <a:close/>
              </a:path>
              <a:path w="316229" h="177164">
                <a:moveTo>
                  <a:pt x="134587" y="128396"/>
                </a:moveTo>
                <a:lnTo>
                  <a:pt x="80772" y="128396"/>
                </a:lnTo>
                <a:lnTo>
                  <a:pt x="90296" y="128734"/>
                </a:lnTo>
                <a:lnTo>
                  <a:pt x="98678" y="129571"/>
                </a:lnTo>
                <a:lnTo>
                  <a:pt x="105917" y="130933"/>
                </a:lnTo>
                <a:lnTo>
                  <a:pt x="112013" y="132841"/>
                </a:lnTo>
                <a:lnTo>
                  <a:pt x="119379" y="135762"/>
                </a:lnTo>
                <a:lnTo>
                  <a:pt x="123062" y="139953"/>
                </a:lnTo>
                <a:lnTo>
                  <a:pt x="123062" y="150875"/>
                </a:lnTo>
                <a:lnTo>
                  <a:pt x="80772" y="162305"/>
                </a:lnTo>
                <a:lnTo>
                  <a:pt x="134607" y="162305"/>
                </a:lnTo>
                <a:lnTo>
                  <a:pt x="137763" y="158924"/>
                </a:lnTo>
                <a:lnTo>
                  <a:pt x="140839" y="152655"/>
                </a:lnTo>
                <a:lnTo>
                  <a:pt x="141986" y="145541"/>
                </a:lnTo>
                <a:lnTo>
                  <a:pt x="141057" y="138894"/>
                </a:lnTo>
                <a:lnTo>
                  <a:pt x="138461" y="133032"/>
                </a:lnTo>
                <a:lnTo>
                  <a:pt x="134587" y="128396"/>
                </a:lnTo>
                <a:close/>
              </a:path>
              <a:path w="316229" h="177164">
                <a:moveTo>
                  <a:pt x="161671" y="81914"/>
                </a:moveTo>
                <a:lnTo>
                  <a:pt x="0" y="81914"/>
                </a:lnTo>
                <a:lnTo>
                  <a:pt x="0" y="97154"/>
                </a:lnTo>
                <a:lnTo>
                  <a:pt x="161671" y="97154"/>
                </a:lnTo>
                <a:lnTo>
                  <a:pt x="161671" y="81914"/>
                </a:lnTo>
                <a:close/>
              </a:path>
              <a:path w="316229" h="177164">
                <a:moveTo>
                  <a:pt x="316229" y="109854"/>
                </a:moveTo>
                <a:lnTo>
                  <a:pt x="199643" y="109854"/>
                </a:lnTo>
                <a:lnTo>
                  <a:pt x="199643" y="175005"/>
                </a:lnTo>
                <a:lnTo>
                  <a:pt x="316229" y="175005"/>
                </a:lnTo>
                <a:lnTo>
                  <a:pt x="316229" y="159765"/>
                </a:lnTo>
                <a:lnTo>
                  <a:pt x="218312" y="159765"/>
                </a:lnTo>
                <a:lnTo>
                  <a:pt x="218312" y="124840"/>
                </a:lnTo>
                <a:lnTo>
                  <a:pt x="316229" y="124840"/>
                </a:lnTo>
                <a:lnTo>
                  <a:pt x="316229" y="109854"/>
                </a:lnTo>
                <a:close/>
              </a:path>
              <a:path w="316229" h="177164">
                <a:moveTo>
                  <a:pt x="316229" y="124840"/>
                </a:moveTo>
                <a:lnTo>
                  <a:pt x="297814" y="124840"/>
                </a:lnTo>
                <a:lnTo>
                  <a:pt x="297814" y="159765"/>
                </a:lnTo>
                <a:lnTo>
                  <a:pt x="316229" y="159765"/>
                </a:lnTo>
                <a:lnTo>
                  <a:pt x="316229" y="124840"/>
                </a:lnTo>
                <a:close/>
              </a:path>
              <a:path w="316229" h="177164">
                <a:moveTo>
                  <a:pt x="93472" y="22986"/>
                </a:moveTo>
                <a:lnTo>
                  <a:pt x="68072" y="22986"/>
                </a:lnTo>
                <a:lnTo>
                  <a:pt x="67183" y="28701"/>
                </a:lnTo>
                <a:lnTo>
                  <a:pt x="63880" y="34035"/>
                </a:lnTo>
                <a:lnTo>
                  <a:pt x="58547" y="38861"/>
                </a:lnTo>
                <a:lnTo>
                  <a:pt x="53212" y="43814"/>
                </a:lnTo>
                <a:lnTo>
                  <a:pt x="46227" y="47878"/>
                </a:lnTo>
                <a:lnTo>
                  <a:pt x="8509" y="57784"/>
                </a:lnTo>
                <a:lnTo>
                  <a:pt x="15112" y="72643"/>
                </a:lnTo>
                <a:lnTo>
                  <a:pt x="55832" y="60674"/>
                </a:lnTo>
                <a:lnTo>
                  <a:pt x="81025" y="37210"/>
                </a:lnTo>
                <a:lnTo>
                  <a:pt x="101172" y="37210"/>
                </a:lnTo>
                <a:lnTo>
                  <a:pt x="97662" y="34035"/>
                </a:lnTo>
                <a:lnTo>
                  <a:pt x="94487" y="28701"/>
                </a:lnTo>
                <a:lnTo>
                  <a:pt x="93472" y="22986"/>
                </a:lnTo>
                <a:close/>
              </a:path>
              <a:path w="316229" h="177164">
                <a:moveTo>
                  <a:pt x="101172" y="37210"/>
                </a:moveTo>
                <a:lnTo>
                  <a:pt x="81025" y="37210"/>
                </a:lnTo>
                <a:lnTo>
                  <a:pt x="84200" y="43560"/>
                </a:lnTo>
                <a:lnTo>
                  <a:pt x="118110" y="66039"/>
                </a:lnTo>
                <a:lnTo>
                  <a:pt x="146685" y="72643"/>
                </a:lnTo>
                <a:lnTo>
                  <a:pt x="153415" y="57784"/>
                </a:lnTo>
                <a:lnTo>
                  <a:pt x="145438" y="56735"/>
                </a:lnTo>
                <a:lnTo>
                  <a:pt x="137890" y="55292"/>
                </a:lnTo>
                <a:lnTo>
                  <a:pt x="102997" y="38861"/>
                </a:lnTo>
                <a:lnTo>
                  <a:pt x="101172" y="37210"/>
                </a:lnTo>
                <a:close/>
              </a:path>
              <a:path w="316229" h="177164">
                <a:moveTo>
                  <a:pt x="147320" y="7873"/>
                </a:moveTo>
                <a:lnTo>
                  <a:pt x="14859" y="7873"/>
                </a:lnTo>
                <a:lnTo>
                  <a:pt x="14859" y="22986"/>
                </a:lnTo>
                <a:lnTo>
                  <a:pt x="147320" y="22986"/>
                </a:lnTo>
                <a:lnTo>
                  <a:pt x="147320" y="7873"/>
                </a:lnTo>
                <a:close/>
              </a:path>
              <a:path w="316229" h="177164">
                <a:moveTo>
                  <a:pt x="233679" y="6730"/>
                </a:moveTo>
                <a:lnTo>
                  <a:pt x="214502" y="6730"/>
                </a:lnTo>
                <a:lnTo>
                  <a:pt x="214502" y="32257"/>
                </a:lnTo>
                <a:lnTo>
                  <a:pt x="212725" y="40258"/>
                </a:lnTo>
                <a:lnTo>
                  <a:pt x="209168" y="47751"/>
                </a:lnTo>
                <a:lnTo>
                  <a:pt x="205612" y="55371"/>
                </a:lnTo>
                <a:lnTo>
                  <a:pt x="200405" y="62102"/>
                </a:lnTo>
                <a:lnTo>
                  <a:pt x="169925" y="81533"/>
                </a:lnTo>
                <a:lnTo>
                  <a:pt x="179324" y="96392"/>
                </a:lnTo>
                <a:lnTo>
                  <a:pt x="212135" y="73868"/>
                </a:lnTo>
                <a:lnTo>
                  <a:pt x="224154" y="53847"/>
                </a:lnTo>
                <a:lnTo>
                  <a:pt x="242570" y="53847"/>
                </a:lnTo>
                <a:lnTo>
                  <a:pt x="235458" y="39623"/>
                </a:lnTo>
                <a:lnTo>
                  <a:pt x="233739" y="32257"/>
                </a:lnTo>
                <a:lnTo>
                  <a:pt x="233679" y="6730"/>
                </a:lnTo>
                <a:close/>
              </a:path>
              <a:path w="316229" h="177164">
                <a:moveTo>
                  <a:pt x="242570" y="53847"/>
                </a:moveTo>
                <a:lnTo>
                  <a:pt x="224154" y="53847"/>
                </a:lnTo>
                <a:lnTo>
                  <a:pt x="227587" y="60489"/>
                </a:lnTo>
                <a:lnTo>
                  <a:pt x="260877" y="90082"/>
                </a:lnTo>
                <a:lnTo>
                  <a:pt x="268350" y="92963"/>
                </a:lnTo>
                <a:lnTo>
                  <a:pt x="277622" y="78612"/>
                </a:lnTo>
                <a:lnTo>
                  <a:pt x="271095" y="76017"/>
                </a:lnTo>
                <a:lnTo>
                  <a:pt x="265033" y="72993"/>
                </a:lnTo>
                <a:lnTo>
                  <a:pt x="259423" y="69540"/>
                </a:lnTo>
                <a:lnTo>
                  <a:pt x="254253" y="65658"/>
                </a:lnTo>
                <a:lnTo>
                  <a:pt x="247650" y="60197"/>
                </a:lnTo>
                <a:lnTo>
                  <a:pt x="242570" y="53847"/>
                </a:lnTo>
                <a:close/>
              </a:path>
              <a:path w="316229" h="177164">
                <a:moveTo>
                  <a:pt x="316229" y="0"/>
                </a:moveTo>
                <a:lnTo>
                  <a:pt x="297434" y="0"/>
                </a:lnTo>
                <a:lnTo>
                  <a:pt x="297434" y="100329"/>
                </a:lnTo>
                <a:lnTo>
                  <a:pt x="316229" y="100329"/>
                </a:lnTo>
                <a:lnTo>
                  <a:pt x="31622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875017" y="5297678"/>
            <a:ext cx="3005455" cy="196215"/>
            <a:chOff x="875017" y="5297678"/>
            <a:chExt cx="3005455" cy="196215"/>
          </a:xfrm>
        </p:grpSpPr>
        <p:pic>
          <p:nvPicPr>
            <p:cNvPr id="130" name="object 13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5017" y="5297678"/>
              <a:ext cx="2494419" cy="17754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98773" y="5326888"/>
              <a:ext cx="481965" cy="167005"/>
            </a:xfrm>
            <a:custGeom>
              <a:avLst/>
              <a:gdLst/>
              <a:ahLst/>
              <a:cxnLst/>
              <a:rect l="l" t="t" r="r" b="b"/>
              <a:pathLst>
                <a:path w="481964" h="167004">
                  <a:moveTo>
                    <a:pt x="310134" y="107950"/>
                  </a:moveTo>
                  <a:lnTo>
                    <a:pt x="306577" y="108077"/>
                  </a:lnTo>
                  <a:lnTo>
                    <a:pt x="303656" y="109347"/>
                  </a:lnTo>
                  <a:lnTo>
                    <a:pt x="301371" y="111633"/>
                  </a:lnTo>
                  <a:lnTo>
                    <a:pt x="298958" y="113918"/>
                  </a:lnTo>
                  <a:lnTo>
                    <a:pt x="297814" y="116840"/>
                  </a:lnTo>
                  <a:lnTo>
                    <a:pt x="297814" y="123825"/>
                  </a:lnTo>
                  <a:lnTo>
                    <a:pt x="298958" y="126746"/>
                  </a:lnTo>
                  <a:lnTo>
                    <a:pt x="301371" y="129031"/>
                  </a:lnTo>
                  <a:lnTo>
                    <a:pt x="303656" y="131445"/>
                  </a:lnTo>
                  <a:lnTo>
                    <a:pt x="306577" y="132587"/>
                  </a:lnTo>
                  <a:lnTo>
                    <a:pt x="310134" y="132715"/>
                  </a:lnTo>
                  <a:lnTo>
                    <a:pt x="313563" y="132587"/>
                  </a:lnTo>
                  <a:lnTo>
                    <a:pt x="316356" y="131445"/>
                  </a:lnTo>
                  <a:lnTo>
                    <a:pt x="318770" y="129031"/>
                  </a:lnTo>
                  <a:lnTo>
                    <a:pt x="321183" y="126746"/>
                  </a:lnTo>
                  <a:lnTo>
                    <a:pt x="322325" y="123825"/>
                  </a:lnTo>
                  <a:lnTo>
                    <a:pt x="322325" y="116840"/>
                  </a:lnTo>
                  <a:lnTo>
                    <a:pt x="321183" y="113918"/>
                  </a:lnTo>
                  <a:lnTo>
                    <a:pt x="316356" y="109347"/>
                  </a:lnTo>
                  <a:lnTo>
                    <a:pt x="313563" y="108077"/>
                  </a:lnTo>
                  <a:lnTo>
                    <a:pt x="310134" y="107950"/>
                  </a:lnTo>
                  <a:close/>
                </a:path>
                <a:path w="481964" h="167004">
                  <a:moveTo>
                    <a:pt x="393826" y="3683"/>
                  </a:moveTo>
                  <a:lnTo>
                    <a:pt x="386079" y="3683"/>
                  </a:lnTo>
                  <a:lnTo>
                    <a:pt x="378721" y="4202"/>
                  </a:lnTo>
                  <a:lnTo>
                    <a:pt x="346182" y="28045"/>
                  </a:lnTo>
                  <a:lnTo>
                    <a:pt x="336968" y="68072"/>
                  </a:lnTo>
                  <a:lnTo>
                    <a:pt x="336890" y="74930"/>
                  </a:lnTo>
                  <a:lnTo>
                    <a:pt x="337119" y="80974"/>
                  </a:lnTo>
                  <a:lnTo>
                    <a:pt x="356488" y="124968"/>
                  </a:lnTo>
                  <a:lnTo>
                    <a:pt x="378587" y="133223"/>
                  </a:lnTo>
                  <a:lnTo>
                    <a:pt x="393573" y="133223"/>
                  </a:lnTo>
                  <a:lnTo>
                    <a:pt x="421109" y="117221"/>
                  </a:lnTo>
                  <a:lnTo>
                    <a:pt x="384301" y="117221"/>
                  </a:lnTo>
                  <a:lnTo>
                    <a:pt x="379095" y="117093"/>
                  </a:lnTo>
                  <a:lnTo>
                    <a:pt x="374523" y="115950"/>
                  </a:lnTo>
                  <a:lnTo>
                    <a:pt x="370586" y="113411"/>
                  </a:lnTo>
                  <a:lnTo>
                    <a:pt x="366522" y="110998"/>
                  </a:lnTo>
                  <a:lnTo>
                    <a:pt x="363347" y="107823"/>
                  </a:lnTo>
                  <a:lnTo>
                    <a:pt x="361061" y="103759"/>
                  </a:lnTo>
                  <a:lnTo>
                    <a:pt x="358775" y="99822"/>
                  </a:lnTo>
                  <a:lnTo>
                    <a:pt x="357631" y="95503"/>
                  </a:lnTo>
                  <a:lnTo>
                    <a:pt x="357706" y="85725"/>
                  </a:lnTo>
                  <a:lnTo>
                    <a:pt x="358901" y="81661"/>
                  </a:lnTo>
                  <a:lnTo>
                    <a:pt x="361188" y="77724"/>
                  </a:lnTo>
                  <a:lnTo>
                    <a:pt x="363600" y="73659"/>
                  </a:lnTo>
                  <a:lnTo>
                    <a:pt x="366902" y="70484"/>
                  </a:lnTo>
                  <a:lnTo>
                    <a:pt x="370966" y="68199"/>
                  </a:lnTo>
                  <a:lnTo>
                    <a:pt x="375030" y="65786"/>
                  </a:lnTo>
                  <a:lnTo>
                    <a:pt x="355218" y="65786"/>
                  </a:lnTo>
                  <a:lnTo>
                    <a:pt x="355792" y="55693"/>
                  </a:lnTo>
                  <a:lnTo>
                    <a:pt x="379152" y="21260"/>
                  </a:lnTo>
                  <a:lnTo>
                    <a:pt x="386079" y="20446"/>
                  </a:lnTo>
                  <a:lnTo>
                    <a:pt x="421348" y="20446"/>
                  </a:lnTo>
                  <a:lnTo>
                    <a:pt x="417575" y="15112"/>
                  </a:lnTo>
                  <a:lnTo>
                    <a:pt x="412623" y="11049"/>
                  </a:lnTo>
                  <a:lnTo>
                    <a:pt x="400685" y="5206"/>
                  </a:lnTo>
                  <a:lnTo>
                    <a:pt x="393826" y="3683"/>
                  </a:lnTo>
                  <a:close/>
                </a:path>
                <a:path w="481964" h="167004">
                  <a:moveTo>
                    <a:pt x="421658" y="64515"/>
                  </a:moveTo>
                  <a:lnTo>
                    <a:pt x="390016" y="64515"/>
                  </a:lnTo>
                  <a:lnTo>
                    <a:pt x="394462" y="65659"/>
                  </a:lnTo>
                  <a:lnTo>
                    <a:pt x="398399" y="68072"/>
                  </a:lnTo>
                  <a:lnTo>
                    <a:pt x="402336" y="70358"/>
                  </a:lnTo>
                  <a:lnTo>
                    <a:pt x="405384" y="73406"/>
                  </a:lnTo>
                  <a:lnTo>
                    <a:pt x="407542" y="77343"/>
                  </a:lnTo>
                  <a:lnTo>
                    <a:pt x="409828" y="81280"/>
                  </a:lnTo>
                  <a:lnTo>
                    <a:pt x="410972" y="85725"/>
                  </a:lnTo>
                  <a:lnTo>
                    <a:pt x="410963" y="95539"/>
                  </a:lnTo>
                  <a:lnTo>
                    <a:pt x="409828" y="100075"/>
                  </a:lnTo>
                  <a:lnTo>
                    <a:pt x="407415" y="104012"/>
                  </a:lnTo>
                  <a:lnTo>
                    <a:pt x="405129" y="108077"/>
                  </a:lnTo>
                  <a:lnTo>
                    <a:pt x="402081" y="111252"/>
                  </a:lnTo>
                  <a:lnTo>
                    <a:pt x="398017" y="113537"/>
                  </a:lnTo>
                  <a:lnTo>
                    <a:pt x="394080" y="115950"/>
                  </a:lnTo>
                  <a:lnTo>
                    <a:pt x="389509" y="117221"/>
                  </a:lnTo>
                  <a:lnTo>
                    <a:pt x="421109" y="117221"/>
                  </a:lnTo>
                  <a:lnTo>
                    <a:pt x="423925" y="112268"/>
                  </a:lnTo>
                  <a:lnTo>
                    <a:pt x="427736" y="105790"/>
                  </a:lnTo>
                  <a:lnTo>
                    <a:pt x="429513" y="98425"/>
                  </a:lnTo>
                  <a:lnTo>
                    <a:pt x="429418" y="81661"/>
                  </a:lnTo>
                  <a:lnTo>
                    <a:pt x="427736" y="74930"/>
                  </a:lnTo>
                  <a:lnTo>
                    <a:pt x="423690" y="68072"/>
                  </a:lnTo>
                  <a:lnTo>
                    <a:pt x="421658" y="64515"/>
                  </a:lnTo>
                  <a:close/>
                </a:path>
                <a:path w="481964" h="167004">
                  <a:moveTo>
                    <a:pt x="389000" y="48768"/>
                  </a:moveTo>
                  <a:lnTo>
                    <a:pt x="382142" y="48895"/>
                  </a:lnTo>
                  <a:lnTo>
                    <a:pt x="375792" y="50292"/>
                  </a:lnTo>
                  <a:lnTo>
                    <a:pt x="370204" y="53340"/>
                  </a:lnTo>
                  <a:lnTo>
                    <a:pt x="364616" y="56261"/>
                  </a:lnTo>
                  <a:lnTo>
                    <a:pt x="360172" y="60452"/>
                  </a:lnTo>
                  <a:lnTo>
                    <a:pt x="356615" y="65786"/>
                  </a:lnTo>
                  <a:lnTo>
                    <a:pt x="375030" y="65786"/>
                  </a:lnTo>
                  <a:lnTo>
                    <a:pt x="379602" y="64515"/>
                  </a:lnTo>
                  <a:lnTo>
                    <a:pt x="421658" y="64515"/>
                  </a:lnTo>
                  <a:lnTo>
                    <a:pt x="396621" y="48895"/>
                  </a:lnTo>
                  <a:lnTo>
                    <a:pt x="389000" y="48768"/>
                  </a:lnTo>
                  <a:close/>
                </a:path>
                <a:path w="481964" h="167004">
                  <a:moveTo>
                    <a:pt x="421348" y="20446"/>
                  </a:moveTo>
                  <a:lnTo>
                    <a:pt x="392429" y="20446"/>
                  </a:lnTo>
                  <a:lnTo>
                    <a:pt x="397637" y="22225"/>
                  </a:lnTo>
                  <a:lnTo>
                    <a:pt x="401574" y="25400"/>
                  </a:lnTo>
                  <a:lnTo>
                    <a:pt x="405511" y="28702"/>
                  </a:lnTo>
                  <a:lnTo>
                    <a:pt x="408177" y="32893"/>
                  </a:lnTo>
                  <a:lnTo>
                    <a:pt x="409448" y="38100"/>
                  </a:lnTo>
                  <a:lnTo>
                    <a:pt x="428371" y="38100"/>
                  </a:lnTo>
                  <a:lnTo>
                    <a:pt x="427354" y="31496"/>
                  </a:lnTo>
                  <a:lnTo>
                    <a:pt x="424941" y="25527"/>
                  </a:lnTo>
                  <a:lnTo>
                    <a:pt x="421348" y="20446"/>
                  </a:lnTo>
                  <a:close/>
                </a:path>
                <a:path w="481964" h="167004">
                  <a:moveTo>
                    <a:pt x="267715" y="106934"/>
                  </a:moveTo>
                  <a:lnTo>
                    <a:pt x="249554" y="106934"/>
                  </a:lnTo>
                  <a:lnTo>
                    <a:pt x="249554" y="131445"/>
                  </a:lnTo>
                  <a:lnTo>
                    <a:pt x="267715" y="131445"/>
                  </a:lnTo>
                  <a:lnTo>
                    <a:pt x="267715" y="106934"/>
                  </a:lnTo>
                  <a:close/>
                </a:path>
                <a:path w="481964" h="167004">
                  <a:moveTo>
                    <a:pt x="267715" y="5461"/>
                  </a:moveTo>
                  <a:lnTo>
                    <a:pt x="243966" y="5461"/>
                  </a:lnTo>
                  <a:lnTo>
                    <a:pt x="188340" y="91440"/>
                  </a:lnTo>
                  <a:lnTo>
                    <a:pt x="188340" y="106934"/>
                  </a:lnTo>
                  <a:lnTo>
                    <a:pt x="284861" y="106934"/>
                  </a:lnTo>
                  <a:lnTo>
                    <a:pt x="284861" y="90805"/>
                  </a:lnTo>
                  <a:lnTo>
                    <a:pt x="208534" y="90805"/>
                  </a:lnTo>
                  <a:lnTo>
                    <a:pt x="208534" y="89662"/>
                  </a:lnTo>
                  <a:lnTo>
                    <a:pt x="248158" y="28193"/>
                  </a:lnTo>
                  <a:lnTo>
                    <a:pt x="267715" y="28193"/>
                  </a:lnTo>
                  <a:lnTo>
                    <a:pt x="267715" y="5461"/>
                  </a:lnTo>
                  <a:close/>
                </a:path>
                <a:path w="481964" h="167004">
                  <a:moveTo>
                    <a:pt x="267715" y="28193"/>
                  </a:moveTo>
                  <a:lnTo>
                    <a:pt x="249554" y="28193"/>
                  </a:lnTo>
                  <a:lnTo>
                    <a:pt x="249554" y="90805"/>
                  </a:lnTo>
                  <a:lnTo>
                    <a:pt x="267715" y="90805"/>
                  </a:lnTo>
                  <a:lnTo>
                    <a:pt x="267715" y="28193"/>
                  </a:lnTo>
                  <a:close/>
                </a:path>
                <a:path w="481964" h="167004">
                  <a:moveTo>
                    <a:pt x="78104" y="5461"/>
                  </a:moveTo>
                  <a:lnTo>
                    <a:pt x="63246" y="5461"/>
                  </a:lnTo>
                  <a:lnTo>
                    <a:pt x="49402" y="53467"/>
                  </a:lnTo>
                  <a:lnTo>
                    <a:pt x="68834" y="53467"/>
                  </a:lnTo>
                  <a:lnTo>
                    <a:pt x="78104" y="5461"/>
                  </a:lnTo>
                  <a:close/>
                </a:path>
                <a:path w="481964" h="167004">
                  <a:moveTo>
                    <a:pt x="166962" y="19684"/>
                  </a:moveTo>
                  <a:lnTo>
                    <a:pt x="131572" y="19684"/>
                  </a:lnTo>
                  <a:lnTo>
                    <a:pt x="138302" y="19812"/>
                  </a:lnTo>
                  <a:lnTo>
                    <a:pt x="143890" y="21590"/>
                  </a:lnTo>
                  <a:lnTo>
                    <a:pt x="148209" y="25273"/>
                  </a:lnTo>
                  <a:lnTo>
                    <a:pt x="152526" y="28828"/>
                  </a:lnTo>
                  <a:lnTo>
                    <a:pt x="154812" y="33781"/>
                  </a:lnTo>
                  <a:lnTo>
                    <a:pt x="138811" y="68706"/>
                  </a:lnTo>
                  <a:lnTo>
                    <a:pt x="90424" y="117602"/>
                  </a:lnTo>
                  <a:lnTo>
                    <a:pt x="90424" y="131445"/>
                  </a:lnTo>
                  <a:lnTo>
                    <a:pt x="175260" y="131445"/>
                  </a:lnTo>
                  <a:lnTo>
                    <a:pt x="175260" y="115189"/>
                  </a:lnTo>
                  <a:lnTo>
                    <a:pt x="117093" y="115189"/>
                  </a:lnTo>
                  <a:lnTo>
                    <a:pt x="117093" y="114046"/>
                  </a:lnTo>
                  <a:lnTo>
                    <a:pt x="148268" y="82542"/>
                  </a:lnTo>
                  <a:lnTo>
                    <a:pt x="170434" y="53212"/>
                  </a:lnTo>
                  <a:lnTo>
                    <a:pt x="172338" y="48768"/>
                  </a:lnTo>
                  <a:lnTo>
                    <a:pt x="173227" y="44196"/>
                  </a:lnTo>
                  <a:lnTo>
                    <a:pt x="173100" y="32639"/>
                  </a:lnTo>
                  <a:lnTo>
                    <a:pt x="171323" y="26543"/>
                  </a:lnTo>
                  <a:lnTo>
                    <a:pt x="167893" y="21081"/>
                  </a:lnTo>
                  <a:lnTo>
                    <a:pt x="166962" y="19684"/>
                  </a:lnTo>
                  <a:close/>
                </a:path>
                <a:path w="481964" h="167004">
                  <a:moveTo>
                    <a:pt x="131952" y="3683"/>
                  </a:moveTo>
                  <a:lnTo>
                    <a:pt x="123825" y="3683"/>
                  </a:lnTo>
                  <a:lnTo>
                    <a:pt x="116712" y="5334"/>
                  </a:lnTo>
                  <a:lnTo>
                    <a:pt x="90550" y="34290"/>
                  </a:lnTo>
                  <a:lnTo>
                    <a:pt x="90424" y="42037"/>
                  </a:lnTo>
                  <a:lnTo>
                    <a:pt x="108585" y="42037"/>
                  </a:lnTo>
                  <a:lnTo>
                    <a:pt x="108712" y="35178"/>
                  </a:lnTo>
                  <a:lnTo>
                    <a:pt x="110743" y="29845"/>
                  </a:lnTo>
                  <a:lnTo>
                    <a:pt x="114808" y="25781"/>
                  </a:lnTo>
                  <a:lnTo>
                    <a:pt x="118999" y="21843"/>
                  </a:lnTo>
                  <a:lnTo>
                    <a:pt x="124460" y="19812"/>
                  </a:lnTo>
                  <a:lnTo>
                    <a:pt x="131572" y="19684"/>
                  </a:lnTo>
                  <a:lnTo>
                    <a:pt x="166962" y="19684"/>
                  </a:lnTo>
                  <a:lnTo>
                    <a:pt x="164337" y="15748"/>
                  </a:lnTo>
                  <a:lnTo>
                    <a:pt x="159512" y="11556"/>
                  </a:lnTo>
                  <a:lnTo>
                    <a:pt x="153415" y="8381"/>
                  </a:lnTo>
                  <a:lnTo>
                    <a:pt x="147320" y="5334"/>
                  </a:lnTo>
                  <a:lnTo>
                    <a:pt x="140080" y="3809"/>
                  </a:lnTo>
                  <a:lnTo>
                    <a:pt x="131952" y="3683"/>
                  </a:lnTo>
                  <a:close/>
                </a:path>
                <a:path w="481964" h="167004">
                  <a:moveTo>
                    <a:pt x="455675" y="0"/>
                  </a:moveTo>
                  <a:lnTo>
                    <a:pt x="438658" y="0"/>
                  </a:lnTo>
                  <a:lnTo>
                    <a:pt x="442722" y="5968"/>
                  </a:lnTo>
                  <a:lnTo>
                    <a:pt x="446531" y="13334"/>
                  </a:lnTo>
                  <a:lnTo>
                    <a:pt x="458724" y="51815"/>
                  </a:lnTo>
                  <a:lnTo>
                    <a:pt x="462152" y="83439"/>
                  </a:lnTo>
                  <a:lnTo>
                    <a:pt x="461938" y="91344"/>
                  </a:lnTo>
                  <a:lnTo>
                    <a:pt x="454929" y="130413"/>
                  </a:lnTo>
                  <a:lnTo>
                    <a:pt x="438658" y="167005"/>
                  </a:lnTo>
                  <a:lnTo>
                    <a:pt x="455675" y="167005"/>
                  </a:lnTo>
                  <a:lnTo>
                    <a:pt x="474725" y="128778"/>
                  </a:lnTo>
                  <a:lnTo>
                    <a:pt x="481456" y="83439"/>
                  </a:lnTo>
                  <a:lnTo>
                    <a:pt x="480958" y="71409"/>
                  </a:lnTo>
                  <a:lnTo>
                    <a:pt x="471035" y="28057"/>
                  </a:lnTo>
                  <a:lnTo>
                    <a:pt x="461510" y="8955"/>
                  </a:lnTo>
                  <a:lnTo>
                    <a:pt x="455675" y="0"/>
                  </a:lnTo>
                  <a:close/>
                </a:path>
                <a:path w="481964" h="167004">
                  <a:moveTo>
                    <a:pt x="42799" y="0"/>
                  </a:moveTo>
                  <a:lnTo>
                    <a:pt x="25780" y="0"/>
                  </a:lnTo>
                  <a:lnTo>
                    <a:pt x="19948" y="8955"/>
                  </a:lnTo>
                  <a:lnTo>
                    <a:pt x="3929" y="48827"/>
                  </a:lnTo>
                  <a:lnTo>
                    <a:pt x="0" y="83439"/>
                  </a:lnTo>
                  <a:lnTo>
                    <a:pt x="500" y="95488"/>
                  </a:lnTo>
                  <a:lnTo>
                    <a:pt x="10475" y="138947"/>
                  </a:lnTo>
                  <a:lnTo>
                    <a:pt x="25780" y="167005"/>
                  </a:lnTo>
                  <a:lnTo>
                    <a:pt x="42799" y="167005"/>
                  </a:lnTo>
                  <a:lnTo>
                    <a:pt x="38735" y="161036"/>
                  </a:lnTo>
                  <a:lnTo>
                    <a:pt x="34925" y="153543"/>
                  </a:lnTo>
                  <a:lnTo>
                    <a:pt x="22733" y="115062"/>
                  </a:lnTo>
                  <a:lnTo>
                    <a:pt x="19303" y="83439"/>
                  </a:lnTo>
                  <a:lnTo>
                    <a:pt x="19589" y="75604"/>
                  </a:lnTo>
                  <a:lnTo>
                    <a:pt x="26574" y="36575"/>
                  </a:lnTo>
                  <a:lnTo>
                    <a:pt x="38735" y="5968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</Words>
  <Application>Microsoft Office PowerPoint</Application>
  <PresentationFormat>와이드스크린</PresentationFormat>
  <Paragraphs>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UnDinaru</vt:lpstr>
      <vt:lpstr>Calibri</vt:lpstr>
      <vt:lpstr>Office Theme</vt:lpstr>
      <vt:lpstr>선도형 R&amp;D 전환을 위한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-</dc:creator>
  <cp:lastModifiedBy>정 범모</cp:lastModifiedBy>
  <cp:revision>1</cp:revision>
  <dcterms:created xsi:type="dcterms:W3CDTF">2025-01-23T03:54:44Z</dcterms:created>
  <dcterms:modified xsi:type="dcterms:W3CDTF">2025-01-23T04:00:22Z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2025-01-23T00:00:00Z</vt:filetime>
  </property>
  <property fmtid="{D5CDD505-2E9C-101B-9397-08002B2CF9AE}" pid="5" name="Producer">
    <vt:lpwstr>3-Heights(TM) PDF Security Shell 4.8.25.2 (http://www.pdf-tools.com)</vt:lpwstr>
  </property>
</Properties>
</file>